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50108-7CD3-48DF-872A-F13EFF6710CE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6C9AAFC-8856-48A1-BB4A-AD2EFA32E5A4}">
      <dgm:prSet/>
      <dgm:spPr/>
      <dgm:t>
        <a:bodyPr/>
        <a:lstStyle/>
        <a:p>
          <a:r>
            <a:rPr lang="ru-RU"/>
            <a:t>Право как система норм</a:t>
          </a:r>
          <a:endParaRPr lang="en-US"/>
        </a:p>
      </dgm:t>
    </dgm:pt>
    <dgm:pt modelId="{1C36F01C-9E34-4398-98F8-249B95E8133A}" type="parTrans" cxnId="{7D48BC8E-A549-41C0-A272-86FDE328B24A}">
      <dgm:prSet/>
      <dgm:spPr/>
      <dgm:t>
        <a:bodyPr/>
        <a:lstStyle/>
        <a:p>
          <a:endParaRPr lang="en-US"/>
        </a:p>
      </dgm:t>
    </dgm:pt>
    <dgm:pt modelId="{1DF37090-3B9E-4F46-B065-B6C5DE72D427}" type="sibTrans" cxnId="{7D48BC8E-A549-41C0-A272-86FDE328B24A}">
      <dgm:prSet/>
      <dgm:spPr/>
      <dgm:t>
        <a:bodyPr/>
        <a:lstStyle/>
        <a:p>
          <a:endParaRPr lang="en-US"/>
        </a:p>
      </dgm:t>
    </dgm:pt>
    <dgm:pt modelId="{5F5EFA6F-5DFE-4FAA-81AB-B67D65D68426}">
      <dgm:prSet/>
      <dgm:spPr/>
      <dgm:t>
        <a:bodyPr/>
        <a:lstStyle/>
        <a:p>
          <a:r>
            <a:rPr lang="ru-RU"/>
            <a:t>Место Конституции в правовой системе</a:t>
          </a:r>
          <a:endParaRPr lang="en-US"/>
        </a:p>
      </dgm:t>
    </dgm:pt>
    <dgm:pt modelId="{A4E7802F-C2FB-4CFB-A25A-8C52E5093922}" type="parTrans" cxnId="{EB220101-091E-435E-8A3E-85D61AE5D5FC}">
      <dgm:prSet/>
      <dgm:spPr/>
      <dgm:t>
        <a:bodyPr/>
        <a:lstStyle/>
        <a:p>
          <a:endParaRPr lang="en-US"/>
        </a:p>
      </dgm:t>
    </dgm:pt>
    <dgm:pt modelId="{8988A10D-28B4-4AF7-BC6C-2AB9B9301C86}" type="sibTrans" cxnId="{EB220101-091E-435E-8A3E-85D61AE5D5FC}">
      <dgm:prSet/>
      <dgm:spPr/>
      <dgm:t>
        <a:bodyPr/>
        <a:lstStyle/>
        <a:p>
          <a:endParaRPr lang="en-US"/>
        </a:p>
      </dgm:t>
    </dgm:pt>
    <dgm:pt modelId="{56BAFEB3-80E3-40B8-9248-035DF3FDFE21}">
      <dgm:prSet/>
      <dgm:spPr/>
      <dgm:t>
        <a:bodyPr/>
        <a:lstStyle/>
        <a:p>
          <a:r>
            <a:rPr lang="ru-RU"/>
            <a:t>Понятие конституционного права</a:t>
          </a:r>
          <a:endParaRPr lang="en-US"/>
        </a:p>
      </dgm:t>
    </dgm:pt>
    <dgm:pt modelId="{59AB1AEA-24D8-4A5A-855A-6B03C4D4EF22}" type="parTrans" cxnId="{5E48CFBB-D719-4B2B-B6F0-EAF2936DA10C}">
      <dgm:prSet/>
      <dgm:spPr/>
      <dgm:t>
        <a:bodyPr/>
        <a:lstStyle/>
        <a:p>
          <a:endParaRPr lang="en-US"/>
        </a:p>
      </dgm:t>
    </dgm:pt>
    <dgm:pt modelId="{13ED5990-E826-4E82-865F-FBB73E7FD32B}" type="sibTrans" cxnId="{5E48CFBB-D719-4B2B-B6F0-EAF2936DA10C}">
      <dgm:prSet/>
      <dgm:spPr/>
      <dgm:t>
        <a:bodyPr/>
        <a:lstStyle/>
        <a:p>
          <a:endParaRPr lang="en-US"/>
        </a:p>
      </dgm:t>
    </dgm:pt>
    <dgm:pt modelId="{CA069C72-0240-47FE-ACB8-17D0EFAFB35A}">
      <dgm:prSet/>
      <dgm:spPr/>
      <dgm:t>
        <a:bodyPr/>
        <a:lstStyle/>
        <a:p>
          <a:r>
            <a:rPr lang="ru-RU"/>
            <a:t>Избирательная система в Республике Беларусь</a:t>
          </a:r>
          <a:endParaRPr lang="en-US"/>
        </a:p>
      </dgm:t>
    </dgm:pt>
    <dgm:pt modelId="{DAF44669-0AC5-493E-A061-2E382CD3EF2B}" type="parTrans" cxnId="{49047099-45FE-4966-9192-9EA49ED4B9E3}">
      <dgm:prSet/>
      <dgm:spPr/>
      <dgm:t>
        <a:bodyPr/>
        <a:lstStyle/>
        <a:p>
          <a:endParaRPr lang="en-US"/>
        </a:p>
      </dgm:t>
    </dgm:pt>
    <dgm:pt modelId="{AFD33326-5CAB-47EC-B52E-826FC3983AAE}" type="sibTrans" cxnId="{49047099-45FE-4966-9192-9EA49ED4B9E3}">
      <dgm:prSet/>
      <dgm:spPr/>
      <dgm:t>
        <a:bodyPr/>
        <a:lstStyle/>
        <a:p>
          <a:endParaRPr lang="en-US"/>
        </a:p>
      </dgm:t>
    </dgm:pt>
    <dgm:pt modelId="{A3E65874-8F1E-4EBB-9532-65E0DEFBE408}">
      <dgm:prSet/>
      <dgm:spPr/>
      <dgm:t>
        <a:bodyPr/>
        <a:lstStyle/>
        <a:p>
          <a:r>
            <a:rPr lang="ru-RU"/>
            <a:t>Референдумы в Республике Беларусь</a:t>
          </a:r>
          <a:endParaRPr lang="en-US"/>
        </a:p>
      </dgm:t>
    </dgm:pt>
    <dgm:pt modelId="{2709690F-F711-42A7-961D-84CC8C6DE425}" type="parTrans" cxnId="{5CD86558-4BBC-4E5F-B826-56B875E3042D}">
      <dgm:prSet/>
      <dgm:spPr/>
      <dgm:t>
        <a:bodyPr/>
        <a:lstStyle/>
        <a:p>
          <a:endParaRPr lang="en-US"/>
        </a:p>
      </dgm:t>
    </dgm:pt>
    <dgm:pt modelId="{BC8D58C9-A02F-4239-AFDD-7A6AF1609D16}" type="sibTrans" cxnId="{5CD86558-4BBC-4E5F-B826-56B875E3042D}">
      <dgm:prSet/>
      <dgm:spPr/>
      <dgm:t>
        <a:bodyPr/>
        <a:lstStyle/>
        <a:p>
          <a:endParaRPr lang="en-US"/>
        </a:p>
      </dgm:t>
    </dgm:pt>
    <dgm:pt modelId="{48395D83-891D-4344-B674-1B42D27FD906}" type="pres">
      <dgm:prSet presAssocID="{9B750108-7CD3-48DF-872A-F13EFF6710CE}" presName="linear" presStyleCnt="0">
        <dgm:presLayoutVars>
          <dgm:dir/>
          <dgm:animLvl val="lvl"/>
          <dgm:resizeHandles val="exact"/>
        </dgm:presLayoutVars>
      </dgm:prSet>
      <dgm:spPr/>
    </dgm:pt>
    <dgm:pt modelId="{32752EAB-D804-4AC9-8543-0BAA3B0A831E}" type="pres">
      <dgm:prSet presAssocID="{F6C9AAFC-8856-48A1-BB4A-AD2EFA32E5A4}" presName="parentLin" presStyleCnt="0"/>
      <dgm:spPr/>
    </dgm:pt>
    <dgm:pt modelId="{3E66FDB0-5879-4505-902C-ED017A33934A}" type="pres">
      <dgm:prSet presAssocID="{F6C9AAFC-8856-48A1-BB4A-AD2EFA32E5A4}" presName="parentLeftMargin" presStyleLbl="node1" presStyleIdx="0" presStyleCnt="5"/>
      <dgm:spPr/>
    </dgm:pt>
    <dgm:pt modelId="{6A2F2579-346B-4D73-A035-E2E537D4A0E9}" type="pres">
      <dgm:prSet presAssocID="{F6C9AAFC-8856-48A1-BB4A-AD2EFA32E5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A9CCFE-C024-43CF-9704-963759ED1635}" type="pres">
      <dgm:prSet presAssocID="{F6C9AAFC-8856-48A1-BB4A-AD2EFA32E5A4}" presName="negativeSpace" presStyleCnt="0"/>
      <dgm:spPr/>
    </dgm:pt>
    <dgm:pt modelId="{A94D32C5-626C-4DB1-AAE3-5E783FF51D57}" type="pres">
      <dgm:prSet presAssocID="{F6C9AAFC-8856-48A1-BB4A-AD2EFA32E5A4}" presName="childText" presStyleLbl="conFgAcc1" presStyleIdx="0" presStyleCnt="5">
        <dgm:presLayoutVars>
          <dgm:bulletEnabled val="1"/>
        </dgm:presLayoutVars>
      </dgm:prSet>
      <dgm:spPr/>
    </dgm:pt>
    <dgm:pt modelId="{6F1C4699-8BEA-43FE-B265-57DA6E036219}" type="pres">
      <dgm:prSet presAssocID="{1DF37090-3B9E-4F46-B065-B6C5DE72D427}" presName="spaceBetweenRectangles" presStyleCnt="0"/>
      <dgm:spPr/>
    </dgm:pt>
    <dgm:pt modelId="{870A9927-F037-4015-B2C4-688FC3E39E11}" type="pres">
      <dgm:prSet presAssocID="{5F5EFA6F-5DFE-4FAA-81AB-B67D65D68426}" presName="parentLin" presStyleCnt="0"/>
      <dgm:spPr/>
    </dgm:pt>
    <dgm:pt modelId="{87677D2F-6C86-4E2D-865D-CB556DDB6D2B}" type="pres">
      <dgm:prSet presAssocID="{5F5EFA6F-5DFE-4FAA-81AB-B67D65D68426}" presName="parentLeftMargin" presStyleLbl="node1" presStyleIdx="0" presStyleCnt="5"/>
      <dgm:spPr/>
    </dgm:pt>
    <dgm:pt modelId="{30678686-BAC2-4537-A877-1B5600FCAD56}" type="pres">
      <dgm:prSet presAssocID="{5F5EFA6F-5DFE-4FAA-81AB-B67D65D6842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FF0A22-95EE-4AE0-A088-C437AAADF0DE}" type="pres">
      <dgm:prSet presAssocID="{5F5EFA6F-5DFE-4FAA-81AB-B67D65D68426}" presName="negativeSpace" presStyleCnt="0"/>
      <dgm:spPr/>
    </dgm:pt>
    <dgm:pt modelId="{331C8DBF-E720-455F-A2D0-638C70792380}" type="pres">
      <dgm:prSet presAssocID="{5F5EFA6F-5DFE-4FAA-81AB-B67D65D68426}" presName="childText" presStyleLbl="conFgAcc1" presStyleIdx="1" presStyleCnt="5">
        <dgm:presLayoutVars>
          <dgm:bulletEnabled val="1"/>
        </dgm:presLayoutVars>
      </dgm:prSet>
      <dgm:spPr/>
    </dgm:pt>
    <dgm:pt modelId="{75354E77-8DFF-456C-BBDA-B60763A264AD}" type="pres">
      <dgm:prSet presAssocID="{8988A10D-28B4-4AF7-BC6C-2AB9B9301C86}" presName="spaceBetweenRectangles" presStyleCnt="0"/>
      <dgm:spPr/>
    </dgm:pt>
    <dgm:pt modelId="{16BC921D-6453-4BF7-B6CB-E35AA4C93E8D}" type="pres">
      <dgm:prSet presAssocID="{56BAFEB3-80E3-40B8-9248-035DF3FDFE21}" presName="parentLin" presStyleCnt="0"/>
      <dgm:spPr/>
    </dgm:pt>
    <dgm:pt modelId="{87EACC85-F184-45A0-804C-51CFD56F4579}" type="pres">
      <dgm:prSet presAssocID="{56BAFEB3-80E3-40B8-9248-035DF3FDFE21}" presName="parentLeftMargin" presStyleLbl="node1" presStyleIdx="1" presStyleCnt="5"/>
      <dgm:spPr/>
    </dgm:pt>
    <dgm:pt modelId="{2BA15818-DE06-4CA8-9237-BCDB3B0AAC1C}" type="pres">
      <dgm:prSet presAssocID="{56BAFEB3-80E3-40B8-9248-035DF3FDFE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EDECCFE-6991-45D6-B1FF-6673C4C480F9}" type="pres">
      <dgm:prSet presAssocID="{56BAFEB3-80E3-40B8-9248-035DF3FDFE21}" presName="negativeSpace" presStyleCnt="0"/>
      <dgm:spPr/>
    </dgm:pt>
    <dgm:pt modelId="{73D597A2-E276-401B-AEF4-EC904E3C5A81}" type="pres">
      <dgm:prSet presAssocID="{56BAFEB3-80E3-40B8-9248-035DF3FDFE21}" presName="childText" presStyleLbl="conFgAcc1" presStyleIdx="2" presStyleCnt="5">
        <dgm:presLayoutVars>
          <dgm:bulletEnabled val="1"/>
        </dgm:presLayoutVars>
      </dgm:prSet>
      <dgm:spPr/>
    </dgm:pt>
    <dgm:pt modelId="{567F8857-45D6-4E4F-8388-CF1A95418D42}" type="pres">
      <dgm:prSet presAssocID="{13ED5990-E826-4E82-865F-FBB73E7FD32B}" presName="spaceBetweenRectangles" presStyleCnt="0"/>
      <dgm:spPr/>
    </dgm:pt>
    <dgm:pt modelId="{32D1A8A7-65BD-44A1-B6AD-ECE4FE43C0AC}" type="pres">
      <dgm:prSet presAssocID="{CA069C72-0240-47FE-ACB8-17D0EFAFB35A}" presName="parentLin" presStyleCnt="0"/>
      <dgm:spPr/>
    </dgm:pt>
    <dgm:pt modelId="{BD81D6C9-79D3-4B5F-BF37-007CFF98526F}" type="pres">
      <dgm:prSet presAssocID="{CA069C72-0240-47FE-ACB8-17D0EFAFB35A}" presName="parentLeftMargin" presStyleLbl="node1" presStyleIdx="2" presStyleCnt="5"/>
      <dgm:spPr/>
    </dgm:pt>
    <dgm:pt modelId="{21DE606C-F41C-4325-B24A-FB9355376F58}" type="pres">
      <dgm:prSet presAssocID="{CA069C72-0240-47FE-ACB8-17D0EFAFB3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2DDFBB-F443-40E8-829B-09C471B74DB1}" type="pres">
      <dgm:prSet presAssocID="{CA069C72-0240-47FE-ACB8-17D0EFAFB35A}" presName="negativeSpace" presStyleCnt="0"/>
      <dgm:spPr/>
    </dgm:pt>
    <dgm:pt modelId="{96CC765D-B7DB-4358-9594-6029BFD8A324}" type="pres">
      <dgm:prSet presAssocID="{CA069C72-0240-47FE-ACB8-17D0EFAFB35A}" presName="childText" presStyleLbl="conFgAcc1" presStyleIdx="3" presStyleCnt="5">
        <dgm:presLayoutVars>
          <dgm:bulletEnabled val="1"/>
        </dgm:presLayoutVars>
      </dgm:prSet>
      <dgm:spPr/>
    </dgm:pt>
    <dgm:pt modelId="{0B78EFC9-7A82-45CD-AFD4-2D89638A2E38}" type="pres">
      <dgm:prSet presAssocID="{AFD33326-5CAB-47EC-B52E-826FC3983AAE}" presName="spaceBetweenRectangles" presStyleCnt="0"/>
      <dgm:spPr/>
    </dgm:pt>
    <dgm:pt modelId="{DD5B448D-3930-4B76-9ED8-D29A5F322C70}" type="pres">
      <dgm:prSet presAssocID="{A3E65874-8F1E-4EBB-9532-65E0DEFBE408}" presName="parentLin" presStyleCnt="0"/>
      <dgm:spPr/>
    </dgm:pt>
    <dgm:pt modelId="{9AAB5721-BBE5-415D-BFE5-E798A603930D}" type="pres">
      <dgm:prSet presAssocID="{A3E65874-8F1E-4EBB-9532-65E0DEFBE408}" presName="parentLeftMargin" presStyleLbl="node1" presStyleIdx="3" presStyleCnt="5"/>
      <dgm:spPr/>
    </dgm:pt>
    <dgm:pt modelId="{07FA6E0A-8006-4EE4-B4CA-D4E618407807}" type="pres">
      <dgm:prSet presAssocID="{A3E65874-8F1E-4EBB-9532-65E0DEFBE40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6797949-CD63-4288-ABBC-B7F409F0C6AE}" type="pres">
      <dgm:prSet presAssocID="{A3E65874-8F1E-4EBB-9532-65E0DEFBE408}" presName="negativeSpace" presStyleCnt="0"/>
      <dgm:spPr/>
    </dgm:pt>
    <dgm:pt modelId="{7B234F53-AC4B-4ECC-B7B2-A7EF9AE73B19}" type="pres">
      <dgm:prSet presAssocID="{A3E65874-8F1E-4EBB-9532-65E0DEFBE4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220101-091E-435E-8A3E-85D61AE5D5FC}" srcId="{9B750108-7CD3-48DF-872A-F13EFF6710CE}" destId="{5F5EFA6F-5DFE-4FAA-81AB-B67D65D68426}" srcOrd="1" destOrd="0" parTransId="{A4E7802F-C2FB-4CFB-A25A-8C52E5093922}" sibTransId="{8988A10D-28B4-4AF7-BC6C-2AB9B9301C86}"/>
    <dgm:cxn modelId="{0B941307-2503-4C66-9C5B-393FFCAFD59B}" type="presOf" srcId="{F6C9AAFC-8856-48A1-BB4A-AD2EFA32E5A4}" destId="{3E66FDB0-5879-4505-902C-ED017A33934A}" srcOrd="0" destOrd="0" presId="urn:microsoft.com/office/officeart/2005/8/layout/list1"/>
    <dgm:cxn modelId="{9ADDD807-2467-4622-AEEF-4F6E2C914B62}" type="presOf" srcId="{56BAFEB3-80E3-40B8-9248-035DF3FDFE21}" destId="{87EACC85-F184-45A0-804C-51CFD56F4579}" srcOrd="0" destOrd="0" presId="urn:microsoft.com/office/officeart/2005/8/layout/list1"/>
    <dgm:cxn modelId="{F2651009-F82C-446A-AD63-A258BF169699}" type="presOf" srcId="{9B750108-7CD3-48DF-872A-F13EFF6710CE}" destId="{48395D83-891D-4344-B674-1B42D27FD906}" srcOrd="0" destOrd="0" presId="urn:microsoft.com/office/officeart/2005/8/layout/list1"/>
    <dgm:cxn modelId="{092BE630-436D-4223-A6A2-66E2C70F4F77}" type="presOf" srcId="{CA069C72-0240-47FE-ACB8-17D0EFAFB35A}" destId="{BD81D6C9-79D3-4B5F-BF37-007CFF98526F}" srcOrd="0" destOrd="0" presId="urn:microsoft.com/office/officeart/2005/8/layout/list1"/>
    <dgm:cxn modelId="{5404B145-29AE-4F72-B20E-9A58BAD51310}" type="presOf" srcId="{56BAFEB3-80E3-40B8-9248-035DF3FDFE21}" destId="{2BA15818-DE06-4CA8-9237-BCDB3B0AAC1C}" srcOrd="1" destOrd="0" presId="urn:microsoft.com/office/officeart/2005/8/layout/list1"/>
    <dgm:cxn modelId="{CA839968-F939-42AE-BAFE-B7D00A94F3BA}" type="presOf" srcId="{5F5EFA6F-5DFE-4FAA-81AB-B67D65D68426}" destId="{30678686-BAC2-4537-A877-1B5600FCAD56}" srcOrd="1" destOrd="0" presId="urn:microsoft.com/office/officeart/2005/8/layout/list1"/>
    <dgm:cxn modelId="{5CD86558-4BBC-4E5F-B826-56B875E3042D}" srcId="{9B750108-7CD3-48DF-872A-F13EFF6710CE}" destId="{A3E65874-8F1E-4EBB-9532-65E0DEFBE408}" srcOrd="4" destOrd="0" parTransId="{2709690F-F711-42A7-961D-84CC8C6DE425}" sibTransId="{BC8D58C9-A02F-4239-AFDD-7A6AF1609D16}"/>
    <dgm:cxn modelId="{7AA02D88-BBFD-48BF-A9C2-09C7946F4E28}" type="presOf" srcId="{A3E65874-8F1E-4EBB-9532-65E0DEFBE408}" destId="{07FA6E0A-8006-4EE4-B4CA-D4E618407807}" srcOrd="1" destOrd="0" presId="urn:microsoft.com/office/officeart/2005/8/layout/list1"/>
    <dgm:cxn modelId="{7D48BC8E-A549-41C0-A272-86FDE328B24A}" srcId="{9B750108-7CD3-48DF-872A-F13EFF6710CE}" destId="{F6C9AAFC-8856-48A1-BB4A-AD2EFA32E5A4}" srcOrd="0" destOrd="0" parTransId="{1C36F01C-9E34-4398-98F8-249B95E8133A}" sibTransId="{1DF37090-3B9E-4F46-B065-B6C5DE72D427}"/>
    <dgm:cxn modelId="{49047099-45FE-4966-9192-9EA49ED4B9E3}" srcId="{9B750108-7CD3-48DF-872A-F13EFF6710CE}" destId="{CA069C72-0240-47FE-ACB8-17D0EFAFB35A}" srcOrd="3" destOrd="0" parTransId="{DAF44669-0AC5-493E-A061-2E382CD3EF2B}" sibTransId="{AFD33326-5CAB-47EC-B52E-826FC3983AAE}"/>
    <dgm:cxn modelId="{A2C1FFA8-10A9-4EF7-A170-9BB887F47F46}" type="presOf" srcId="{5F5EFA6F-5DFE-4FAA-81AB-B67D65D68426}" destId="{87677D2F-6C86-4E2D-865D-CB556DDB6D2B}" srcOrd="0" destOrd="0" presId="urn:microsoft.com/office/officeart/2005/8/layout/list1"/>
    <dgm:cxn modelId="{3729BFAE-87DF-4533-B3A3-E41FB2FB1513}" type="presOf" srcId="{F6C9AAFC-8856-48A1-BB4A-AD2EFA32E5A4}" destId="{6A2F2579-346B-4D73-A035-E2E537D4A0E9}" srcOrd="1" destOrd="0" presId="urn:microsoft.com/office/officeart/2005/8/layout/list1"/>
    <dgm:cxn modelId="{5E48CFBB-D719-4B2B-B6F0-EAF2936DA10C}" srcId="{9B750108-7CD3-48DF-872A-F13EFF6710CE}" destId="{56BAFEB3-80E3-40B8-9248-035DF3FDFE21}" srcOrd="2" destOrd="0" parTransId="{59AB1AEA-24D8-4A5A-855A-6B03C4D4EF22}" sibTransId="{13ED5990-E826-4E82-865F-FBB73E7FD32B}"/>
    <dgm:cxn modelId="{376F57C1-1AFD-442B-B64C-B0ED18D4BCE3}" type="presOf" srcId="{CA069C72-0240-47FE-ACB8-17D0EFAFB35A}" destId="{21DE606C-F41C-4325-B24A-FB9355376F58}" srcOrd="1" destOrd="0" presId="urn:microsoft.com/office/officeart/2005/8/layout/list1"/>
    <dgm:cxn modelId="{F29023E2-1C07-4F36-8FC0-387E82FFE76E}" type="presOf" srcId="{A3E65874-8F1E-4EBB-9532-65E0DEFBE408}" destId="{9AAB5721-BBE5-415D-BFE5-E798A603930D}" srcOrd="0" destOrd="0" presId="urn:microsoft.com/office/officeart/2005/8/layout/list1"/>
    <dgm:cxn modelId="{E2381759-5063-4583-9813-ECB301AF0357}" type="presParOf" srcId="{48395D83-891D-4344-B674-1B42D27FD906}" destId="{32752EAB-D804-4AC9-8543-0BAA3B0A831E}" srcOrd="0" destOrd="0" presId="urn:microsoft.com/office/officeart/2005/8/layout/list1"/>
    <dgm:cxn modelId="{0A3D93C2-07D7-4746-9537-2B775FDE97CA}" type="presParOf" srcId="{32752EAB-D804-4AC9-8543-0BAA3B0A831E}" destId="{3E66FDB0-5879-4505-902C-ED017A33934A}" srcOrd="0" destOrd="0" presId="urn:microsoft.com/office/officeart/2005/8/layout/list1"/>
    <dgm:cxn modelId="{FFBC4263-26A8-453B-9316-89D35ED9E4C1}" type="presParOf" srcId="{32752EAB-D804-4AC9-8543-0BAA3B0A831E}" destId="{6A2F2579-346B-4D73-A035-E2E537D4A0E9}" srcOrd="1" destOrd="0" presId="urn:microsoft.com/office/officeart/2005/8/layout/list1"/>
    <dgm:cxn modelId="{09640093-C542-4315-86F8-15F630D27562}" type="presParOf" srcId="{48395D83-891D-4344-B674-1B42D27FD906}" destId="{DBA9CCFE-C024-43CF-9704-963759ED1635}" srcOrd="1" destOrd="0" presId="urn:microsoft.com/office/officeart/2005/8/layout/list1"/>
    <dgm:cxn modelId="{A002D70A-E680-4570-BA61-54F65F637CA3}" type="presParOf" srcId="{48395D83-891D-4344-B674-1B42D27FD906}" destId="{A94D32C5-626C-4DB1-AAE3-5E783FF51D57}" srcOrd="2" destOrd="0" presId="urn:microsoft.com/office/officeart/2005/8/layout/list1"/>
    <dgm:cxn modelId="{E97203AB-5E5A-45D1-9B83-3587668B71B6}" type="presParOf" srcId="{48395D83-891D-4344-B674-1B42D27FD906}" destId="{6F1C4699-8BEA-43FE-B265-57DA6E036219}" srcOrd="3" destOrd="0" presId="urn:microsoft.com/office/officeart/2005/8/layout/list1"/>
    <dgm:cxn modelId="{47A402DB-C161-4C3C-9ABE-5A9D9CA085F0}" type="presParOf" srcId="{48395D83-891D-4344-B674-1B42D27FD906}" destId="{870A9927-F037-4015-B2C4-688FC3E39E11}" srcOrd="4" destOrd="0" presId="urn:microsoft.com/office/officeart/2005/8/layout/list1"/>
    <dgm:cxn modelId="{0925D6E5-BB3A-4D3C-982E-C4C5FA88642F}" type="presParOf" srcId="{870A9927-F037-4015-B2C4-688FC3E39E11}" destId="{87677D2F-6C86-4E2D-865D-CB556DDB6D2B}" srcOrd="0" destOrd="0" presId="urn:microsoft.com/office/officeart/2005/8/layout/list1"/>
    <dgm:cxn modelId="{47683DFD-CA63-418C-AB94-3DA6F23D0E04}" type="presParOf" srcId="{870A9927-F037-4015-B2C4-688FC3E39E11}" destId="{30678686-BAC2-4537-A877-1B5600FCAD56}" srcOrd="1" destOrd="0" presId="urn:microsoft.com/office/officeart/2005/8/layout/list1"/>
    <dgm:cxn modelId="{64645F64-403D-4101-BAC0-8551018D17DB}" type="presParOf" srcId="{48395D83-891D-4344-B674-1B42D27FD906}" destId="{40FF0A22-95EE-4AE0-A088-C437AAADF0DE}" srcOrd="5" destOrd="0" presId="urn:microsoft.com/office/officeart/2005/8/layout/list1"/>
    <dgm:cxn modelId="{C63F38DF-E17F-4CB3-BEB7-2801D65688DC}" type="presParOf" srcId="{48395D83-891D-4344-B674-1B42D27FD906}" destId="{331C8DBF-E720-455F-A2D0-638C70792380}" srcOrd="6" destOrd="0" presId="urn:microsoft.com/office/officeart/2005/8/layout/list1"/>
    <dgm:cxn modelId="{8923FCBE-8995-40BE-B6A0-1ADB24F808AF}" type="presParOf" srcId="{48395D83-891D-4344-B674-1B42D27FD906}" destId="{75354E77-8DFF-456C-BBDA-B60763A264AD}" srcOrd="7" destOrd="0" presId="urn:microsoft.com/office/officeart/2005/8/layout/list1"/>
    <dgm:cxn modelId="{5F41BE2E-AB2D-45AE-818F-D70140D9CA96}" type="presParOf" srcId="{48395D83-891D-4344-B674-1B42D27FD906}" destId="{16BC921D-6453-4BF7-B6CB-E35AA4C93E8D}" srcOrd="8" destOrd="0" presId="urn:microsoft.com/office/officeart/2005/8/layout/list1"/>
    <dgm:cxn modelId="{C5F930DF-EEE7-45FB-9F39-05CD2027CA48}" type="presParOf" srcId="{16BC921D-6453-4BF7-B6CB-E35AA4C93E8D}" destId="{87EACC85-F184-45A0-804C-51CFD56F4579}" srcOrd="0" destOrd="0" presId="urn:microsoft.com/office/officeart/2005/8/layout/list1"/>
    <dgm:cxn modelId="{0F477358-FB18-4C91-899A-C81A96B5F7CD}" type="presParOf" srcId="{16BC921D-6453-4BF7-B6CB-E35AA4C93E8D}" destId="{2BA15818-DE06-4CA8-9237-BCDB3B0AAC1C}" srcOrd="1" destOrd="0" presId="urn:microsoft.com/office/officeart/2005/8/layout/list1"/>
    <dgm:cxn modelId="{D006C3C0-EFDC-4FB5-AE00-53A2F82BD3C9}" type="presParOf" srcId="{48395D83-891D-4344-B674-1B42D27FD906}" destId="{EEDECCFE-6991-45D6-B1FF-6673C4C480F9}" srcOrd="9" destOrd="0" presId="urn:microsoft.com/office/officeart/2005/8/layout/list1"/>
    <dgm:cxn modelId="{D11B83E3-43A4-461E-92AF-56909B7BA9BC}" type="presParOf" srcId="{48395D83-891D-4344-B674-1B42D27FD906}" destId="{73D597A2-E276-401B-AEF4-EC904E3C5A81}" srcOrd="10" destOrd="0" presId="urn:microsoft.com/office/officeart/2005/8/layout/list1"/>
    <dgm:cxn modelId="{8F5B7032-F0D3-427A-84DE-83484A878FE1}" type="presParOf" srcId="{48395D83-891D-4344-B674-1B42D27FD906}" destId="{567F8857-45D6-4E4F-8388-CF1A95418D42}" srcOrd="11" destOrd="0" presId="urn:microsoft.com/office/officeart/2005/8/layout/list1"/>
    <dgm:cxn modelId="{0F4666B5-8A78-451E-82A5-E144ADF1B1C7}" type="presParOf" srcId="{48395D83-891D-4344-B674-1B42D27FD906}" destId="{32D1A8A7-65BD-44A1-B6AD-ECE4FE43C0AC}" srcOrd="12" destOrd="0" presId="urn:microsoft.com/office/officeart/2005/8/layout/list1"/>
    <dgm:cxn modelId="{29D56C59-275D-4CA1-B8DF-05FDBDE25870}" type="presParOf" srcId="{32D1A8A7-65BD-44A1-B6AD-ECE4FE43C0AC}" destId="{BD81D6C9-79D3-4B5F-BF37-007CFF98526F}" srcOrd="0" destOrd="0" presId="urn:microsoft.com/office/officeart/2005/8/layout/list1"/>
    <dgm:cxn modelId="{2E88F07F-F558-40DE-B12A-95957A37895B}" type="presParOf" srcId="{32D1A8A7-65BD-44A1-B6AD-ECE4FE43C0AC}" destId="{21DE606C-F41C-4325-B24A-FB9355376F58}" srcOrd="1" destOrd="0" presId="urn:microsoft.com/office/officeart/2005/8/layout/list1"/>
    <dgm:cxn modelId="{E4551A81-A5EB-442D-88E4-61145CF5C40A}" type="presParOf" srcId="{48395D83-891D-4344-B674-1B42D27FD906}" destId="{842DDFBB-F443-40E8-829B-09C471B74DB1}" srcOrd="13" destOrd="0" presId="urn:microsoft.com/office/officeart/2005/8/layout/list1"/>
    <dgm:cxn modelId="{2798A241-E7BF-44A1-8BEC-F4218C9525B5}" type="presParOf" srcId="{48395D83-891D-4344-B674-1B42D27FD906}" destId="{96CC765D-B7DB-4358-9594-6029BFD8A324}" srcOrd="14" destOrd="0" presId="urn:microsoft.com/office/officeart/2005/8/layout/list1"/>
    <dgm:cxn modelId="{7E2C3654-8382-4A1A-AD4A-E20D5B1DCF53}" type="presParOf" srcId="{48395D83-891D-4344-B674-1B42D27FD906}" destId="{0B78EFC9-7A82-45CD-AFD4-2D89638A2E38}" srcOrd="15" destOrd="0" presId="urn:microsoft.com/office/officeart/2005/8/layout/list1"/>
    <dgm:cxn modelId="{3F217974-1EFA-4CA4-B2F7-5C21A3389B8C}" type="presParOf" srcId="{48395D83-891D-4344-B674-1B42D27FD906}" destId="{DD5B448D-3930-4B76-9ED8-D29A5F322C70}" srcOrd="16" destOrd="0" presId="urn:microsoft.com/office/officeart/2005/8/layout/list1"/>
    <dgm:cxn modelId="{BB24E42A-1B1D-4D44-8801-76925F1232B2}" type="presParOf" srcId="{DD5B448D-3930-4B76-9ED8-D29A5F322C70}" destId="{9AAB5721-BBE5-415D-BFE5-E798A603930D}" srcOrd="0" destOrd="0" presId="urn:microsoft.com/office/officeart/2005/8/layout/list1"/>
    <dgm:cxn modelId="{3511A3F1-BFC4-419A-932E-1FF25BB2B8E8}" type="presParOf" srcId="{DD5B448D-3930-4B76-9ED8-D29A5F322C70}" destId="{07FA6E0A-8006-4EE4-B4CA-D4E618407807}" srcOrd="1" destOrd="0" presId="urn:microsoft.com/office/officeart/2005/8/layout/list1"/>
    <dgm:cxn modelId="{075BD5C0-F1CE-43EF-A629-FCD667673AD8}" type="presParOf" srcId="{48395D83-891D-4344-B674-1B42D27FD906}" destId="{66797949-CD63-4288-ABBC-B7F409F0C6AE}" srcOrd="17" destOrd="0" presId="urn:microsoft.com/office/officeart/2005/8/layout/list1"/>
    <dgm:cxn modelId="{BAA7D221-2653-417A-BDC9-00CB15EB2032}" type="presParOf" srcId="{48395D83-891D-4344-B674-1B42D27FD906}" destId="{7B234F53-AC4B-4ECC-B7B2-A7EF9AE73B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8D905-C277-43A9-B584-CCE67F387FF8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B8EC93C-4359-4D74-830E-41C186C0E86E}">
      <dgm:prSet/>
      <dgm:spPr/>
      <dgm:t>
        <a:bodyPr/>
        <a:lstStyle/>
        <a:p>
          <a:r>
            <a:rPr lang="ru-RU" baseline="0"/>
            <a:t>Что такое право?</a:t>
          </a:r>
          <a:endParaRPr lang="en-US"/>
        </a:p>
      </dgm:t>
    </dgm:pt>
    <dgm:pt modelId="{1D9099E4-66A6-4023-BF8B-1948D4286D78}" type="parTrans" cxnId="{E6C6EC18-2C9A-44A1-90CE-4B70B51A4972}">
      <dgm:prSet/>
      <dgm:spPr/>
      <dgm:t>
        <a:bodyPr/>
        <a:lstStyle/>
        <a:p>
          <a:endParaRPr lang="en-US"/>
        </a:p>
      </dgm:t>
    </dgm:pt>
    <dgm:pt modelId="{12A48A42-82FB-4E4E-8ECD-BBB097E4CA45}" type="sibTrans" cxnId="{E6C6EC18-2C9A-44A1-90CE-4B70B51A4972}">
      <dgm:prSet/>
      <dgm:spPr/>
      <dgm:t>
        <a:bodyPr/>
        <a:lstStyle/>
        <a:p>
          <a:endParaRPr lang="en-US"/>
        </a:p>
      </dgm:t>
    </dgm:pt>
    <dgm:pt modelId="{71CE0E21-2F80-47AB-ABE4-029EF703F47F}">
      <dgm:prSet/>
      <dgm:spPr/>
      <dgm:t>
        <a:bodyPr/>
        <a:lstStyle/>
        <a:p>
          <a:r>
            <a:rPr lang="ru-RU" baseline="0"/>
            <a:t>Чем отличается частное права от публичного?</a:t>
          </a:r>
          <a:endParaRPr lang="en-US"/>
        </a:p>
      </dgm:t>
    </dgm:pt>
    <dgm:pt modelId="{1C4DEF01-2010-497F-84C2-636A4F076DAB}" type="parTrans" cxnId="{874134E6-3006-48D3-9497-9B5D09B93138}">
      <dgm:prSet/>
      <dgm:spPr/>
      <dgm:t>
        <a:bodyPr/>
        <a:lstStyle/>
        <a:p>
          <a:endParaRPr lang="en-US"/>
        </a:p>
      </dgm:t>
    </dgm:pt>
    <dgm:pt modelId="{57648C25-805D-4225-B914-BC55550E9BCF}" type="sibTrans" cxnId="{874134E6-3006-48D3-9497-9B5D09B93138}">
      <dgm:prSet/>
      <dgm:spPr/>
      <dgm:t>
        <a:bodyPr/>
        <a:lstStyle/>
        <a:p>
          <a:endParaRPr lang="en-US"/>
        </a:p>
      </dgm:t>
    </dgm:pt>
    <dgm:pt modelId="{40CEE14F-6967-4ECF-B595-1D5BABE32FEE}">
      <dgm:prSet/>
      <dgm:spPr/>
      <dgm:t>
        <a:bodyPr/>
        <a:lstStyle/>
        <a:p>
          <a:r>
            <a:rPr lang="ru-RU" baseline="0"/>
            <a:t>Какие вы знаете отрасли права?</a:t>
          </a:r>
          <a:endParaRPr lang="en-US"/>
        </a:p>
      </dgm:t>
    </dgm:pt>
    <dgm:pt modelId="{DBC913D9-63AA-460E-B8FC-B371C506B4B9}" type="parTrans" cxnId="{D2243EBE-05C7-42C2-BAF2-0806477D120C}">
      <dgm:prSet/>
      <dgm:spPr/>
      <dgm:t>
        <a:bodyPr/>
        <a:lstStyle/>
        <a:p>
          <a:endParaRPr lang="en-US"/>
        </a:p>
      </dgm:t>
    </dgm:pt>
    <dgm:pt modelId="{EE3CE6DA-3639-47B3-B8B9-F06ECCAE713C}" type="sibTrans" cxnId="{D2243EBE-05C7-42C2-BAF2-0806477D120C}">
      <dgm:prSet/>
      <dgm:spPr/>
      <dgm:t>
        <a:bodyPr/>
        <a:lstStyle/>
        <a:p>
          <a:endParaRPr lang="en-US"/>
        </a:p>
      </dgm:t>
    </dgm:pt>
    <dgm:pt modelId="{A88D389B-EA66-416C-90F1-2D66DD18BD3F}">
      <dgm:prSet/>
      <dgm:spPr/>
      <dgm:t>
        <a:bodyPr/>
        <a:lstStyle/>
        <a:p>
          <a:r>
            <a:rPr lang="ru-RU" baseline="0"/>
            <a:t>Каковы основные источники права?</a:t>
          </a:r>
          <a:endParaRPr lang="en-US"/>
        </a:p>
      </dgm:t>
    </dgm:pt>
    <dgm:pt modelId="{3C8C45F7-1F1D-46E5-8DD7-F39258E40A4D}" type="parTrans" cxnId="{ED2C3111-3554-474F-983F-8A2C51210C87}">
      <dgm:prSet/>
      <dgm:spPr/>
      <dgm:t>
        <a:bodyPr/>
        <a:lstStyle/>
        <a:p>
          <a:endParaRPr lang="en-US"/>
        </a:p>
      </dgm:t>
    </dgm:pt>
    <dgm:pt modelId="{55E5EEC2-0CEF-429A-84C2-691E2A6CFE99}" type="sibTrans" cxnId="{ED2C3111-3554-474F-983F-8A2C51210C87}">
      <dgm:prSet/>
      <dgm:spPr/>
      <dgm:t>
        <a:bodyPr/>
        <a:lstStyle/>
        <a:p>
          <a:endParaRPr lang="en-US"/>
        </a:p>
      </dgm:t>
    </dgm:pt>
    <dgm:pt modelId="{045112D4-4ED5-47B2-80A5-78DF01006ADB}">
      <dgm:prSet/>
      <dgm:spPr/>
      <dgm:t>
        <a:bodyPr/>
        <a:lstStyle/>
        <a:p>
          <a:r>
            <a:rPr lang="ru-RU" baseline="0"/>
            <a:t>Где публикуются основные нормативно-правовые акты РБ?</a:t>
          </a:r>
          <a:endParaRPr lang="en-US"/>
        </a:p>
      </dgm:t>
    </dgm:pt>
    <dgm:pt modelId="{0DB2BD31-7CDE-4A50-8360-80C392BA3C87}" type="parTrans" cxnId="{AEFFD87D-AA1B-4F5B-B96C-6A7168C83E02}">
      <dgm:prSet/>
      <dgm:spPr/>
      <dgm:t>
        <a:bodyPr/>
        <a:lstStyle/>
        <a:p>
          <a:endParaRPr lang="en-US"/>
        </a:p>
      </dgm:t>
    </dgm:pt>
    <dgm:pt modelId="{34C30CBF-AEBB-44A0-A921-B41982694114}" type="sibTrans" cxnId="{AEFFD87D-AA1B-4F5B-B96C-6A7168C83E02}">
      <dgm:prSet/>
      <dgm:spPr/>
      <dgm:t>
        <a:bodyPr/>
        <a:lstStyle/>
        <a:p>
          <a:endParaRPr lang="en-US"/>
        </a:p>
      </dgm:t>
    </dgm:pt>
    <dgm:pt modelId="{7A51F625-2BB9-41D5-A665-B1A4C05570A4}" type="pres">
      <dgm:prSet presAssocID="{4858D905-C277-43A9-B584-CCE67F387FF8}" presName="linear" presStyleCnt="0">
        <dgm:presLayoutVars>
          <dgm:dir/>
          <dgm:animLvl val="lvl"/>
          <dgm:resizeHandles val="exact"/>
        </dgm:presLayoutVars>
      </dgm:prSet>
      <dgm:spPr/>
    </dgm:pt>
    <dgm:pt modelId="{96E228A1-3092-44AD-8DB6-3EFF3FD8C0B3}" type="pres">
      <dgm:prSet presAssocID="{5B8EC93C-4359-4D74-830E-41C186C0E86E}" presName="parentLin" presStyleCnt="0"/>
      <dgm:spPr/>
    </dgm:pt>
    <dgm:pt modelId="{004644F4-11E1-4825-A90C-6F9F213FA38C}" type="pres">
      <dgm:prSet presAssocID="{5B8EC93C-4359-4D74-830E-41C186C0E86E}" presName="parentLeftMargin" presStyleLbl="node1" presStyleIdx="0" presStyleCnt="5"/>
      <dgm:spPr/>
    </dgm:pt>
    <dgm:pt modelId="{64A9ECA3-0385-41E9-A5BE-E72478315F40}" type="pres">
      <dgm:prSet presAssocID="{5B8EC93C-4359-4D74-830E-41C186C0E8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138A3FF-3A4C-4C72-BBAD-57C50B87D6D0}" type="pres">
      <dgm:prSet presAssocID="{5B8EC93C-4359-4D74-830E-41C186C0E86E}" presName="negativeSpace" presStyleCnt="0"/>
      <dgm:spPr/>
    </dgm:pt>
    <dgm:pt modelId="{14B351EC-3F16-4BD1-AD22-184D3CA20692}" type="pres">
      <dgm:prSet presAssocID="{5B8EC93C-4359-4D74-830E-41C186C0E86E}" presName="childText" presStyleLbl="conFgAcc1" presStyleIdx="0" presStyleCnt="5">
        <dgm:presLayoutVars>
          <dgm:bulletEnabled val="1"/>
        </dgm:presLayoutVars>
      </dgm:prSet>
      <dgm:spPr/>
    </dgm:pt>
    <dgm:pt modelId="{25D58B13-F785-42A3-8FB5-CD0D4B7E0584}" type="pres">
      <dgm:prSet presAssocID="{12A48A42-82FB-4E4E-8ECD-BBB097E4CA45}" presName="spaceBetweenRectangles" presStyleCnt="0"/>
      <dgm:spPr/>
    </dgm:pt>
    <dgm:pt modelId="{C764A0D4-892E-41B8-B338-F41B434B0B72}" type="pres">
      <dgm:prSet presAssocID="{71CE0E21-2F80-47AB-ABE4-029EF703F47F}" presName="parentLin" presStyleCnt="0"/>
      <dgm:spPr/>
    </dgm:pt>
    <dgm:pt modelId="{099AC9F3-7726-4CD9-AB8C-96305B1A904A}" type="pres">
      <dgm:prSet presAssocID="{71CE0E21-2F80-47AB-ABE4-029EF703F47F}" presName="parentLeftMargin" presStyleLbl="node1" presStyleIdx="0" presStyleCnt="5"/>
      <dgm:spPr/>
    </dgm:pt>
    <dgm:pt modelId="{D59011DD-83F5-45D9-8D90-9E80521D0100}" type="pres">
      <dgm:prSet presAssocID="{71CE0E21-2F80-47AB-ABE4-029EF703F4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EAC9A7-8FDA-43C8-8220-424ECA1C9281}" type="pres">
      <dgm:prSet presAssocID="{71CE0E21-2F80-47AB-ABE4-029EF703F47F}" presName="negativeSpace" presStyleCnt="0"/>
      <dgm:spPr/>
    </dgm:pt>
    <dgm:pt modelId="{D9BDF778-E922-4DC5-BBEA-0DE864D27BB2}" type="pres">
      <dgm:prSet presAssocID="{71CE0E21-2F80-47AB-ABE4-029EF703F47F}" presName="childText" presStyleLbl="conFgAcc1" presStyleIdx="1" presStyleCnt="5">
        <dgm:presLayoutVars>
          <dgm:bulletEnabled val="1"/>
        </dgm:presLayoutVars>
      </dgm:prSet>
      <dgm:spPr/>
    </dgm:pt>
    <dgm:pt modelId="{12BE2B95-F6EE-4E06-8A26-FDB1DD9CB87F}" type="pres">
      <dgm:prSet presAssocID="{57648C25-805D-4225-B914-BC55550E9BCF}" presName="spaceBetweenRectangles" presStyleCnt="0"/>
      <dgm:spPr/>
    </dgm:pt>
    <dgm:pt modelId="{74BAED12-69D7-4A9D-9B32-8028EC4D04A9}" type="pres">
      <dgm:prSet presAssocID="{40CEE14F-6967-4ECF-B595-1D5BABE32FEE}" presName="parentLin" presStyleCnt="0"/>
      <dgm:spPr/>
    </dgm:pt>
    <dgm:pt modelId="{8C20327F-EDBE-4872-95CA-9DE030B3058C}" type="pres">
      <dgm:prSet presAssocID="{40CEE14F-6967-4ECF-B595-1D5BABE32FEE}" presName="parentLeftMargin" presStyleLbl="node1" presStyleIdx="1" presStyleCnt="5"/>
      <dgm:spPr/>
    </dgm:pt>
    <dgm:pt modelId="{D6434427-4DD2-4D6C-B0BF-549A0D96BA96}" type="pres">
      <dgm:prSet presAssocID="{40CEE14F-6967-4ECF-B595-1D5BABE32FE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FD8732-54A6-451D-8157-A0A558689162}" type="pres">
      <dgm:prSet presAssocID="{40CEE14F-6967-4ECF-B595-1D5BABE32FEE}" presName="negativeSpace" presStyleCnt="0"/>
      <dgm:spPr/>
    </dgm:pt>
    <dgm:pt modelId="{DDD87F6C-730E-4CAA-BB1D-A8C72F38CE2A}" type="pres">
      <dgm:prSet presAssocID="{40CEE14F-6967-4ECF-B595-1D5BABE32FEE}" presName="childText" presStyleLbl="conFgAcc1" presStyleIdx="2" presStyleCnt="5">
        <dgm:presLayoutVars>
          <dgm:bulletEnabled val="1"/>
        </dgm:presLayoutVars>
      </dgm:prSet>
      <dgm:spPr/>
    </dgm:pt>
    <dgm:pt modelId="{33BC9E28-B9C3-4753-8A01-01A6F898D68D}" type="pres">
      <dgm:prSet presAssocID="{EE3CE6DA-3639-47B3-B8B9-F06ECCAE713C}" presName="spaceBetweenRectangles" presStyleCnt="0"/>
      <dgm:spPr/>
    </dgm:pt>
    <dgm:pt modelId="{16579665-D2C0-45EA-825E-FF3974E5C089}" type="pres">
      <dgm:prSet presAssocID="{A88D389B-EA66-416C-90F1-2D66DD18BD3F}" presName="parentLin" presStyleCnt="0"/>
      <dgm:spPr/>
    </dgm:pt>
    <dgm:pt modelId="{632E5D39-E4C3-432F-972E-73EE41C5A82E}" type="pres">
      <dgm:prSet presAssocID="{A88D389B-EA66-416C-90F1-2D66DD18BD3F}" presName="parentLeftMargin" presStyleLbl="node1" presStyleIdx="2" presStyleCnt="5"/>
      <dgm:spPr/>
    </dgm:pt>
    <dgm:pt modelId="{001BF04F-BE6A-44EE-8C56-70876C624A61}" type="pres">
      <dgm:prSet presAssocID="{A88D389B-EA66-416C-90F1-2D66DD18BD3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27B2190-0EF8-4DD6-AAA5-9A7904934DF1}" type="pres">
      <dgm:prSet presAssocID="{A88D389B-EA66-416C-90F1-2D66DD18BD3F}" presName="negativeSpace" presStyleCnt="0"/>
      <dgm:spPr/>
    </dgm:pt>
    <dgm:pt modelId="{550A0FA6-36C4-44D6-97C6-4CB02054F7C7}" type="pres">
      <dgm:prSet presAssocID="{A88D389B-EA66-416C-90F1-2D66DD18BD3F}" presName="childText" presStyleLbl="conFgAcc1" presStyleIdx="3" presStyleCnt="5">
        <dgm:presLayoutVars>
          <dgm:bulletEnabled val="1"/>
        </dgm:presLayoutVars>
      </dgm:prSet>
      <dgm:spPr/>
    </dgm:pt>
    <dgm:pt modelId="{67945B1C-D766-46A2-ADC6-7977A95A5A96}" type="pres">
      <dgm:prSet presAssocID="{55E5EEC2-0CEF-429A-84C2-691E2A6CFE99}" presName="spaceBetweenRectangles" presStyleCnt="0"/>
      <dgm:spPr/>
    </dgm:pt>
    <dgm:pt modelId="{DBF7F50B-E5BF-4397-AFB8-A581A2A277CD}" type="pres">
      <dgm:prSet presAssocID="{045112D4-4ED5-47B2-80A5-78DF01006ADB}" presName="parentLin" presStyleCnt="0"/>
      <dgm:spPr/>
    </dgm:pt>
    <dgm:pt modelId="{62ED7505-8A74-4F60-B5D8-812F5729F7CE}" type="pres">
      <dgm:prSet presAssocID="{045112D4-4ED5-47B2-80A5-78DF01006ADB}" presName="parentLeftMargin" presStyleLbl="node1" presStyleIdx="3" presStyleCnt="5"/>
      <dgm:spPr/>
    </dgm:pt>
    <dgm:pt modelId="{367BC8FA-8ADC-4F1C-8B53-6EE25A59443B}" type="pres">
      <dgm:prSet presAssocID="{045112D4-4ED5-47B2-80A5-78DF01006AD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6F15655-74A6-4A8D-A36B-B1F1FDF01CA5}" type="pres">
      <dgm:prSet presAssocID="{045112D4-4ED5-47B2-80A5-78DF01006ADB}" presName="negativeSpace" presStyleCnt="0"/>
      <dgm:spPr/>
    </dgm:pt>
    <dgm:pt modelId="{2EB8E599-4C2C-4882-80BC-7078057BE9C8}" type="pres">
      <dgm:prSet presAssocID="{045112D4-4ED5-47B2-80A5-78DF01006AD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5007609-9F20-471A-8A0E-8C80FE30E429}" type="presOf" srcId="{4858D905-C277-43A9-B584-CCE67F387FF8}" destId="{7A51F625-2BB9-41D5-A665-B1A4C05570A4}" srcOrd="0" destOrd="0" presId="urn:microsoft.com/office/officeart/2005/8/layout/list1"/>
    <dgm:cxn modelId="{1028910E-FA9F-4166-9AB2-768F7759A377}" type="presOf" srcId="{71CE0E21-2F80-47AB-ABE4-029EF703F47F}" destId="{D59011DD-83F5-45D9-8D90-9E80521D0100}" srcOrd="1" destOrd="0" presId="urn:microsoft.com/office/officeart/2005/8/layout/list1"/>
    <dgm:cxn modelId="{ED2C3111-3554-474F-983F-8A2C51210C87}" srcId="{4858D905-C277-43A9-B584-CCE67F387FF8}" destId="{A88D389B-EA66-416C-90F1-2D66DD18BD3F}" srcOrd="3" destOrd="0" parTransId="{3C8C45F7-1F1D-46E5-8DD7-F39258E40A4D}" sibTransId="{55E5EEC2-0CEF-429A-84C2-691E2A6CFE99}"/>
    <dgm:cxn modelId="{DD2C4811-B0C5-4DAF-AD7B-3ECE5F60C57D}" type="presOf" srcId="{40CEE14F-6967-4ECF-B595-1D5BABE32FEE}" destId="{8C20327F-EDBE-4872-95CA-9DE030B3058C}" srcOrd="0" destOrd="0" presId="urn:microsoft.com/office/officeart/2005/8/layout/list1"/>
    <dgm:cxn modelId="{E6C6EC18-2C9A-44A1-90CE-4B70B51A4972}" srcId="{4858D905-C277-43A9-B584-CCE67F387FF8}" destId="{5B8EC93C-4359-4D74-830E-41C186C0E86E}" srcOrd="0" destOrd="0" parTransId="{1D9099E4-66A6-4023-BF8B-1948D4286D78}" sibTransId="{12A48A42-82FB-4E4E-8ECD-BBB097E4CA45}"/>
    <dgm:cxn modelId="{5331C719-3013-41DC-BB5D-6AAE9D2AD5AB}" type="presOf" srcId="{045112D4-4ED5-47B2-80A5-78DF01006ADB}" destId="{367BC8FA-8ADC-4F1C-8B53-6EE25A59443B}" srcOrd="1" destOrd="0" presId="urn:microsoft.com/office/officeart/2005/8/layout/list1"/>
    <dgm:cxn modelId="{BE258225-F6EE-40E9-A0AE-E8ACC224B910}" type="presOf" srcId="{045112D4-4ED5-47B2-80A5-78DF01006ADB}" destId="{62ED7505-8A74-4F60-B5D8-812F5729F7CE}" srcOrd="0" destOrd="0" presId="urn:microsoft.com/office/officeart/2005/8/layout/list1"/>
    <dgm:cxn modelId="{D5071E3A-0301-4EEB-91D2-B54EED6B9200}" type="presOf" srcId="{40CEE14F-6967-4ECF-B595-1D5BABE32FEE}" destId="{D6434427-4DD2-4D6C-B0BF-549A0D96BA96}" srcOrd="1" destOrd="0" presId="urn:microsoft.com/office/officeart/2005/8/layout/list1"/>
    <dgm:cxn modelId="{8257934D-900B-484E-AC56-9C764A1744F3}" type="presOf" srcId="{71CE0E21-2F80-47AB-ABE4-029EF703F47F}" destId="{099AC9F3-7726-4CD9-AB8C-96305B1A904A}" srcOrd="0" destOrd="0" presId="urn:microsoft.com/office/officeart/2005/8/layout/list1"/>
    <dgm:cxn modelId="{AEFFD87D-AA1B-4F5B-B96C-6A7168C83E02}" srcId="{4858D905-C277-43A9-B584-CCE67F387FF8}" destId="{045112D4-4ED5-47B2-80A5-78DF01006ADB}" srcOrd="4" destOrd="0" parTransId="{0DB2BD31-7CDE-4A50-8360-80C392BA3C87}" sibTransId="{34C30CBF-AEBB-44A0-A921-B41982694114}"/>
    <dgm:cxn modelId="{EAE411BE-E5D4-42CC-8F52-1D7824CC5FEA}" type="presOf" srcId="{A88D389B-EA66-416C-90F1-2D66DD18BD3F}" destId="{632E5D39-E4C3-432F-972E-73EE41C5A82E}" srcOrd="0" destOrd="0" presId="urn:microsoft.com/office/officeart/2005/8/layout/list1"/>
    <dgm:cxn modelId="{D2243EBE-05C7-42C2-BAF2-0806477D120C}" srcId="{4858D905-C277-43A9-B584-CCE67F387FF8}" destId="{40CEE14F-6967-4ECF-B595-1D5BABE32FEE}" srcOrd="2" destOrd="0" parTransId="{DBC913D9-63AA-460E-B8FC-B371C506B4B9}" sibTransId="{EE3CE6DA-3639-47B3-B8B9-F06ECCAE713C}"/>
    <dgm:cxn modelId="{80BCF8C5-045C-4C60-B8DC-42830558E7F0}" type="presOf" srcId="{5B8EC93C-4359-4D74-830E-41C186C0E86E}" destId="{004644F4-11E1-4825-A90C-6F9F213FA38C}" srcOrd="0" destOrd="0" presId="urn:microsoft.com/office/officeart/2005/8/layout/list1"/>
    <dgm:cxn modelId="{99505FCA-9643-4C3E-8476-9E44E246DA77}" type="presOf" srcId="{5B8EC93C-4359-4D74-830E-41C186C0E86E}" destId="{64A9ECA3-0385-41E9-A5BE-E72478315F40}" srcOrd="1" destOrd="0" presId="urn:microsoft.com/office/officeart/2005/8/layout/list1"/>
    <dgm:cxn modelId="{874134E6-3006-48D3-9497-9B5D09B93138}" srcId="{4858D905-C277-43A9-B584-CCE67F387FF8}" destId="{71CE0E21-2F80-47AB-ABE4-029EF703F47F}" srcOrd="1" destOrd="0" parTransId="{1C4DEF01-2010-497F-84C2-636A4F076DAB}" sibTransId="{57648C25-805D-4225-B914-BC55550E9BCF}"/>
    <dgm:cxn modelId="{BACAD1F0-CFC8-40A5-89AB-5504DC0EDA67}" type="presOf" srcId="{A88D389B-EA66-416C-90F1-2D66DD18BD3F}" destId="{001BF04F-BE6A-44EE-8C56-70876C624A61}" srcOrd="1" destOrd="0" presId="urn:microsoft.com/office/officeart/2005/8/layout/list1"/>
    <dgm:cxn modelId="{79BF6EFC-8722-4E50-8A5F-9537177C093F}" type="presParOf" srcId="{7A51F625-2BB9-41D5-A665-B1A4C05570A4}" destId="{96E228A1-3092-44AD-8DB6-3EFF3FD8C0B3}" srcOrd="0" destOrd="0" presId="urn:microsoft.com/office/officeart/2005/8/layout/list1"/>
    <dgm:cxn modelId="{3173B78E-8073-4395-AA9E-C1FB8F1B5928}" type="presParOf" srcId="{96E228A1-3092-44AD-8DB6-3EFF3FD8C0B3}" destId="{004644F4-11E1-4825-A90C-6F9F213FA38C}" srcOrd="0" destOrd="0" presId="urn:microsoft.com/office/officeart/2005/8/layout/list1"/>
    <dgm:cxn modelId="{405D8493-0446-4458-BE1C-01D27763D7D6}" type="presParOf" srcId="{96E228A1-3092-44AD-8DB6-3EFF3FD8C0B3}" destId="{64A9ECA3-0385-41E9-A5BE-E72478315F40}" srcOrd="1" destOrd="0" presId="urn:microsoft.com/office/officeart/2005/8/layout/list1"/>
    <dgm:cxn modelId="{C535C6AF-1574-4401-9538-A4E3539949C8}" type="presParOf" srcId="{7A51F625-2BB9-41D5-A665-B1A4C05570A4}" destId="{E138A3FF-3A4C-4C72-BBAD-57C50B87D6D0}" srcOrd="1" destOrd="0" presId="urn:microsoft.com/office/officeart/2005/8/layout/list1"/>
    <dgm:cxn modelId="{96897A37-6B7B-4FB8-9388-1DFF71EB8116}" type="presParOf" srcId="{7A51F625-2BB9-41D5-A665-B1A4C05570A4}" destId="{14B351EC-3F16-4BD1-AD22-184D3CA20692}" srcOrd="2" destOrd="0" presId="urn:microsoft.com/office/officeart/2005/8/layout/list1"/>
    <dgm:cxn modelId="{30DF128F-24F9-4F05-A740-6BE2E2D7294C}" type="presParOf" srcId="{7A51F625-2BB9-41D5-A665-B1A4C05570A4}" destId="{25D58B13-F785-42A3-8FB5-CD0D4B7E0584}" srcOrd="3" destOrd="0" presId="urn:microsoft.com/office/officeart/2005/8/layout/list1"/>
    <dgm:cxn modelId="{0F2ED3AF-499F-423A-A955-F0A02785515E}" type="presParOf" srcId="{7A51F625-2BB9-41D5-A665-B1A4C05570A4}" destId="{C764A0D4-892E-41B8-B338-F41B434B0B72}" srcOrd="4" destOrd="0" presId="urn:microsoft.com/office/officeart/2005/8/layout/list1"/>
    <dgm:cxn modelId="{8F8A2632-C851-4201-8F2E-E418D638A85A}" type="presParOf" srcId="{C764A0D4-892E-41B8-B338-F41B434B0B72}" destId="{099AC9F3-7726-4CD9-AB8C-96305B1A904A}" srcOrd="0" destOrd="0" presId="urn:microsoft.com/office/officeart/2005/8/layout/list1"/>
    <dgm:cxn modelId="{6DF6B36F-339A-40CB-B9AA-5D9324A55081}" type="presParOf" srcId="{C764A0D4-892E-41B8-B338-F41B434B0B72}" destId="{D59011DD-83F5-45D9-8D90-9E80521D0100}" srcOrd="1" destOrd="0" presId="urn:microsoft.com/office/officeart/2005/8/layout/list1"/>
    <dgm:cxn modelId="{AD7EE999-B0A5-4558-9186-27BEDF9E1205}" type="presParOf" srcId="{7A51F625-2BB9-41D5-A665-B1A4C05570A4}" destId="{96EAC9A7-8FDA-43C8-8220-424ECA1C9281}" srcOrd="5" destOrd="0" presId="urn:microsoft.com/office/officeart/2005/8/layout/list1"/>
    <dgm:cxn modelId="{10D5C31E-8B00-43FE-BBE3-0D3EEBE38CF3}" type="presParOf" srcId="{7A51F625-2BB9-41D5-A665-B1A4C05570A4}" destId="{D9BDF778-E922-4DC5-BBEA-0DE864D27BB2}" srcOrd="6" destOrd="0" presId="urn:microsoft.com/office/officeart/2005/8/layout/list1"/>
    <dgm:cxn modelId="{091B4EEA-77C4-41F3-9DD6-D8B9CC52A1F2}" type="presParOf" srcId="{7A51F625-2BB9-41D5-A665-B1A4C05570A4}" destId="{12BE2B95-F6EE-4E06-8A26-FDB1DD9CB87F}" srcOrd="7" destOrd="0" presId="urn:microsoft.com/office/officeart/2005/8/layout/list1"/>
    <dgm:cxn modelId="{90B0B0C3-2CFC-4212-A2DD-DAC9D14D65BA}" type="presParOf" srcId="{7A51F625-2BB9-41D5-A665-B1A4C05570A4}" destId="{74BAED12-69D7-4A9D-9B32-8028EC4D04A9}" srcOrd="8" destOrd="0" presId="urn:microsoft.com/office/officeart/2005/8/layout/list1"/>
    <dgm:cxn modelId="{8C9365F8-EA45-4E8C-949B-61A2BEB857DA}" type="presParOf" srcId="{74BAED12-69D7-4A9D-9B32-8028EC4D04A9}" destId="{8C20327F-EDBE-4872-95CA-9DE030B3058C}" srcOrd="0" destOrd="0" presId="urn:microsoft.com/office/officeart/2005/8/layout/list1"/>
    <dgm:cxn modelId="{B31F6AA9-4135-4F04-82ED-65D5B355DCA5}" type="presParOf" srcId="{74BAED12-69D7-4A9D-9B32-8028EC4D04A9}" destId="{D6434427-4DD2-4D6C-B0BF-549A0D96BA96}" srcOrd="1" destOrd="0" presId="urn:microsoft.com/office/officeart/2005/8/layout/list1"/>
    <dgm:cxn modelId="{185D3F85-A8BB-4B88-B573-AD255A8B3221}" type="presParOf" srcId="{7A51F625-2BB9-41D5-A665-B1A4C05570A4}" destId="{E3FD8732-54A6-451D-8157-A0A558689162}" srcOrd="9" destOrd="0" presId="urn:microsoft.com/office/officeart/2005/8/layout/list1"/>
    <dgm:cxn modelId="{BB6C83E2-F54C-4538-85C4-C3951FB2F3AA}" type="presParOf" srcId="{7A51F625-2BB9-41D5-A665-B1A4C05570A4}" destId="{DDD87F6C-730E-4CAA-BB1D-A8C72F38CE2A}" srcOrd="10" destOrd="0" presId="urn:microsoft.com/office/officeart/2005/8/layout/list1"/>
    <dgm:cxn modelId="{1608B75B-3B77-47A8-80A9-F840598EAED3}" type="presParOf" srcId="{7A51F625-2BB9-41D5-A665-B1A4C05570A4}" destId="{33BC9E28-B9C3-4753-8A01-01A6F898D68D}" srcOrd="11" destOrd="0" presId="urn:microsoft.com/office/officeart/2005/8/layout/list1"/>
    <dgm:cxn modelId="{34397EE8-7E36-45EB-B674-38C3FE446B89}" type="presParOf" srcId="{7A51F625-2BB9-41D5-A665-B1A4C05570A4}" destId="{16579665-D2C0-45EA-825E-FF3974E5C089}" srcOrd="12" destOrd="0" presId="urn:microsoft.com/office/officeart/2005/8/layout/list1"/>
    <dgm:cxn modelId="{327FA541-08FB-44E8-B422-6D1503DF4A4A}" type="presParOf" srcId="{16579665-D2C0-45EA-825E-FF3974E5C089}" destId="{632E5D39-E4C3-432F-972E-73EE41C5A82E}" srcOrd="0" destOrd="0" presId="urn:microsoft.com/office/officeart/2005/8/layout/list1"/>
    <dgm:cxn modelId="{DF34FA71-E55B-4032-A7A7-62D82D6F9E0B}" type="presParOf" srcId="{16579665-D2C0-45EA-825E-FF3974E5C089}" destId="{001BF04F-BE6A-44EE-8C56-70876C624A61}" srcOrd="1" destOrd="0" presId="urn:microsoft.com/office/officeart/2005/8/layout/list1"/>
    <dgm:cxn modelId="{863D5BB2-BB89-4FB4-9A93-59988880D5B0}" type="presParOf" srcId="{7A51F625-2BB9-41D5-A665-B1A4C05570A4}" destId="{027B2190-0EF8-4DD6-AAA5-9A7904934DF1}" srcOrd="13" destOrd="0" presId="urn:microsoft.com/office/officeart/2005/8/layout/list1"/>
    <dgm:cxn modelId="{32FA8D71-8811-48AB-96AC-367FFC8C4CF3}" type="presParOf" srcId="{7A51F625-2BB9-41D5-A665-B1A4C05570A4}" destId="{550A0FA6-36C4-44D6-97C6-4CB02054F7C7}" srcOrd="14" destOrd="0" presId="urn:microsoft.com/office/officeart/2005/8/layout/list1"/>
    <dgm:cxn modelId="{2318217D-CCC9-4DC4-9C33-0166F54A36C0}" type="presParOf" srcId="{7A51F625-2BB9-41D5-A665-B1A4C05570A4}" destId="{67945B1C-D766-46A2-ADC6-7977A95A5A96}" srcOrd="15" destOrd="0" presId="urn:microsoft.com/office/officeart/2005/8/layout/list1"/>
    <dgm:cxn modelId="{D74394D2-5726-48E0-A15B-D6C2E71C256F}" type="presParOf" srcId="{7A51F625-2BB9-41D5-A665-B1A4C05570A4}" destId="{DBF7F50B-E5BF-4397-AFB8-A581A2A277CD}" srcOrd="16" destOrd="0" presId="urn:microsoft.com/office/officeart/2005/8/layout/list1"/>
    <dgm:cxn modelId="{16F8A3DF-8E90-43AF-B80A-12A68BD8E72D}" type="presParOf" srcId="{DBF7F50B-E5BF-4397-AFB8-A581A2A277CD}" destId="{62ED7505-8A74-4F60-B5D8-812F5729F7CE}" srcOrd="0" destOrd="0" presId="urn:microsoft.com/office/officeart/2005/8/layout/list1"/>
    <dgm:cxn modelId="{B03B2B8D-A042-41A9-A5A3-3E3BD973D87F}" type="presParOf" srcId="{DBF7F50B-E5BF-4397-AFB8-A581A2A277CD}" destId="{367BC8FA-8ADC-4F1C-8B53-6EE25A59443B}" srcOrd="1" destOrd="0" presId="urn:microsoft.com/office/officeart/2005/8/layout/list1"/>
    <dgm:cxn modelId="{F06372A2-C9C4-45F6-8863-A04A7FEB78DE}" type="presParOf" srcId="{7A51F625-2BB9-41D5-A665-B1A4C05570A4}" destId="{56F15655-74A6-4A8D-A36B-B1F1FDF01CA5}" srcOrd="17" destOrd="0" presId="urn:microsoft.com/office/officeart/2005/8/layout/list1"/>
    <dgm:cxn modelId="{BFFDC7A7-9C18-4D08-956D-F4736A21E42B}" type="presParOf" srcId="{7A51F625-2BB9-41D5-A665-B1A4C05570A4}" destId="{2EB8E599-4C2C-4882-80BC-7078057BE9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0F48F-4259-4D23-A5CA-05C1B32D367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29F541-AEF8-4089-B4CC-3CB4A5A3BF4C}">
      <dgm:prSet/>
      <dgm:spPr/>
      <dgm:t>
        <a:bodyPr/>
        <a:lstStyle/>
        <a:p>
          <a:r>
            <a:rPr lang="ru-RU" baseline="0" dirty="0"/>
            <a:t>Раздел I Основы конституционного строя.</a:t>
          </a:r>
          <a:endParaRPr lang="en-US" dirty="0"/>
        </a:p>
      </dgm:t>
    </dgm:pt>
    <dgm:pt modelId="{C305357A-106A-4642-BB0D-A988FE202C19}" type="parTrans" cxnId="{76AAC498-B34A-4101-A709-302C142108DB}">
      <dgm:prSet/>
      <dgm:spPr/>
      <dgm:t>
        <a:bodyPr/>
        <a:lstStyle/>
        <a:p>
          <a:endParaRPr lang="en-US"/>
        </a:p>
      </dgm:t>
    </dgm:pt>
    <dgm:pt modelId="{BE6069E8-7D63-4022-8478-AB710977D15A}" type="sibTrans" cxnId="{76AAC498-B34A-4101-A709-302C142108DB}">
      <dgm:prSet/>
      <dgm:spPr/>
      <dgm:t>
        <a:bodyPr/>
        <a:lstStyle/>
        <a:p>
          <a:endParaRPr lang="en-US"/>
        </a:p>
      </dgm:t>
    </dgm:pt>
    <dgm:pt modelId="{350CB06C-781D-4EB1-835C-1918278FFED2}">
      <dgm:prSet/>
      <dgm:spPr/>
      <dgm:t>
        <a:bodyPr/>
        <a:lstStyle/>
        <a:p>
          <a:r>
            <a:rPr lang="ru-RU" baseline="0"/>
            <a:t>Раздел II Личность, общество, государство.</a:t>
          </a:r>
          <a:endParaRPr lang="en-US"/>
        </a:p>
      </dgm:t>
    </dgm:pt>
    <dgm:pt modelId="{0BE0503D-701D-4C46-B359-BE913E3DFBD6}" type="parTrans" cxnId="{DF27C78C-5070-4878-AAED-E171B4E71799}">
      <dgm:prSet/>
      <dgm:spPr/>
      <dgm:t>
        <a:bodyPr/>
        <a:lstStyle/>
        <a:p>
          <a:endParaRPr lang="en-US"/>
        </a:p>
      </dgm:t>
    </dgm:pt>
    <dgm:pt modelId="{15DE1CED-3BA3-4DAA-AE75-C0B2C9B006D9}" type="sibTrans" cxnId="{DF27C78C-5070-4878-AAED-E171B4E71799}">
      <dgm:prSet/>
      <dgm:spPr/>
      <dgm:t>
        <a:bodyPr/>
        <a:lstStyle/>
        <a:p>
          <a:endParaRPr lang="en-US"/>
        </a:p>
      </dgm:t>
    </dgm:pt>
    <dgm:pt modelId="{5E43CB1D-B0E8-4E88-96EA-F2E516508A5E}">
      <dgm:prSet/>
      <dgm:spPr/>
      <dgm:t>
        <a:bodyPr/>
        <a:lstStyle/>
        <a:p>
          <a:r>
            <a:rPr lang="ru-RU" baseline="0"/>
            <a:t>Раздел III Избирательная система. Референдум.</a:t>
          </a:r>
          <a:endParaRPr lang="en-US"/>
        </a:p>
      </dgm:t>
    </dgm:pt>
    <dgm:pt modelId="{38331942-B989-4B64-BEA6-15F0190160FB}" type="parTrans" cxnId="{6CE00952-0A17-4350-AD69-39F2B4521F24}">
      <dgm:prSet/>
      <dgm:spPr/>
      <dgm:t>
        <a:bodyPr/>
        <a:lstStyle/>
        <a:p>
          <a:endParaRPr lang="en-US"/>
        </a:p>
      </dgm:t>
    </dgm:pt>
    <dgm:pt modelId="{0CC2C307-E021-4628-8730-C8D0CBE3099D}" type="sibTrans" cxnId="{6CE00952-0A17-4350-AD69-39F2B4521F24}">
      <dgm:prSet/>
      <dgm:spPr/>
      <dgm:t>
        <a:bodyPr/>
        <a:lstStyle/>
        <a:p>
          <a:endParaRPr lang="en-US"/>
        </a:p>
      </dgm:t>
    </dgm:pt>
    <dgm:pt modelId="{60CF4A0E-CFA2-4F8C-BBCC-6DA9B67BD209}">
      <dgm:prSet/>
      <dgm:spPr/>
      <dgm:t>
        <a:bodyPr/>
        <a:lstStyle/>
        <a:p>
          <a:r>
            <a:rPr lang="ru-RU" baseline="0"/>
            <a:t>Глава 1 Избирательная система.</a:t>
          </a:r>
          <a:endParaRPr lang="en-US"/>
        </a:p>
      </dgm:t>
    </dgm:pt>
    <dgm:pt modelId="{9623565A-803A-4F0C-90E6-6C4D20379861}" type="parTrans" cxnId="{9DBB4363-40EF-4774-AEEA-77CB23BA107D}">
      <dgm:prSet/>
      <dgm:spPr/>
      <dgm:t>
        <a:bodyPr/>
        <a:lstStyle/>
        <a:p>
          <a:endParaRPr lang="en-US"/>
        </a:p>
      </dgm:t>
    </dgm:pt>
    <dgm:pt modelId="{262A7ACA-042A-464D-ABAC-A3DF7D03AA32}" type="sibTrans" cxnId="{9DBB4363-40EF-4774-AEEA-77CB23BA107D}">
      <dgm:prSet/>
      <dgm:spPr/>
      <dgm:t>
        <a:bodyPr/>
        <a:lstStyle/>
        <a:p>
          <a:endParaRPr lang="en-US"/>
        </a:p>
      </dgm:t>
    </dgm:pt>
    <dgm:pt modelId="{84734A78-F1A4-4C00-9176-1CA506D25468}">
      <dgm:prSet/>
      <dgm:spPr/>
      <dgm:t>
        <a:bodyPr/>
        <a:lstStyle/>
        <a:p>
          <a:r>
            <a:rPr lang="ru-RU" baseline="0"/>
            <a:t>Глава 2 Референдум (народное голосование).</a:t>
          </a:r>
          <a:endParaRPr lang="en-US"/>
        </a:p>
      </dgm:t>
    </dgm:pt>
    <dgm:pt modelId="{731B885E-4F93-42DE-9C39-7BF80FC537E8}" type="parTrans" cxnId="{2BE369EC-9893-4EF5-9694-F1C41BEB9532}">
      <dgm:prSet/>
      <dgm:spPr/>
      <dgm:t>
        <a:bodyPr/>
        <a:lstStyle/>
        <a:p>
          <a:endParaRPr lang="en-US"/>
        </a:p>
      </dgm:t>
    </dgm:pt>
    <dgm:pt modelId="{75437DD9-F809-4F42-B939-673346FBDF51}" type="sibTrans" cxnId="{2BE369EC-9893-4EF5-9694-F1C41BEB9532}">
      <dgm:prSet/>
      <dgm:spPr/>
      <dgm:t>
        <a:bodyPr/>
        <a:lstStyle/>
        <a:p>
          <a:endParaRPr lang="en-US"/>
        </a:p>
      </dgm:t>
    </dgm:pt>
    <dgm:pt modelId="{F231F1DC-EB31-4B3A-86A3-2AB79A18C565}">
      <dgm:prSet/>
      <dgm:spPr/>
      <dgm:t>
        <a:bodyPr/>
        <a:lstStyle/>
        <a:p>
          <a:r>
            <a:rPr lang="ru-RU" baseline="0"/>
            <a:t>Раздел IV Президент, парламент, правительство, суд.</a:t>
          </a:r>
          <a:endParaRPr lang="en-US"/>
        </a:p>
      </dgm:t>
    </dgm:pt>
    <dgm:pt modelId="{5F742D6F-664D-494D-8770-26C3F377C8A2}" type="parTrans" cxnId="{9D439A12-2949-45D2-816B-59E66435E5C9}">
      <dgm:prSet/>
      <dgm:spPr/>
      <dgm:t>
        <a:bodyPr/>
        <a:lstStyle/>
        <a:p>
          <a:endParaRPr lang="en-US"/>
        </a:p>
      </dgm:t>
    </dgm:pt>
    <dgm:pt modelId="{842EDB38-4181-40A9-BEE7-6D015C6B23A6}" type="sibTrans" cxnId="{9D439A12-2949-45D2-816B-59E66435E5C9}">
      <dgm:prSet/>
      <dgm:spPr/>
      <dgm:t>
        <a:bodyPr/>
        <a:lstStyle/>
        <a:p>
          <a:endParaRPr lang="en-US"/>
        </a:p>
      </dgm:t>
    </dgm:pt>
    <dgm:pt modelId="{3BFCD51C-E08E-412A-8E2C-2321CABA900A}">
      <dgm:prSet/>
      <dgm:spPr/>
      <dgm:t>
        <a:bodyPr/>
        <a:lstStyle/>
        <a:p>
          <a:r>
            <a:rPr lang="ru-RU" baseline="0"/>
            <a:t>Глава 3 Президент Республики Беларусь.</a:t>
          </a:r>
          <a:endParaRPr lang="en-US"/>
        </a:p>
      </dgm:t>
    </dgm:pt>
    <dgm:pt modelId="{AFF0994C-937F-42FD-B404-B2BD23D3027C}" type="parTrans" cxnId="{B5182200-A16D-47CB-9C40-A2EF4C37C014}">
      <dgm:prSet/>
      <dgm:spPr/>
      <dgm:t>
        <a:bodyPr/>
        <a:lstStyle/>
        <a:p>
          <a:endParaRPr lang="en-US"/>
        </a:p>
      </dgm:t>
    </dgm:pt>
    <dgm:pt modelId="{D524B2AB-773C-4C4F-9619-09EA0C2B0CA7}" type="sibTrans" cxnId="{B5182200-A16D-47CB-9C40-A2EF4C37C014}">
      <dgm:prSet/>
      <dgm:spPr/>
      <dgm:t>
        <a:bodyPr/>
        <a:lstStyle/>
        <a:p>
          <a:endParaRPr lang="en-US"/>
        </a:p>
      </dgm:t>
    </dgm:pt>
    <dgm:pt modelId="{E81DCB5B-8452-4909-97DE-C99987F35532}">
      <dgm:prSet/>
      <dgm:spPr/>
      <dgm:t>
        <a:bodyPr/>
        <a:lstStyle/>
        <a:p>
          <a:r>
            <a:rPr lang="ru-RU" baseline="0"/>
            <a:t>Глава 4 Парламент — Национальное собрание.</a:t>
          </a:r>
          <a:endParaRPr lang="en-US"/>
        </a:p>
      </dgm:t>
    </dgm:pt>
    <dgm:pt modelId="{D140B771-7B0F-4EAE-A076-DE8B331D3238}" type="parTrans" cxnId="{FEBEF376-5B77-4411-AEF2-285B939513B4}">
      <dgm:prSet/>
      <dgm:spPr/>
      <dgm:t>
        <a:bodyPr/>
        <a:lstStyle/>
        <a:p>
          <a:endParaRPr lang="en-US"/>
        </a:p>
      </dgm:t>
    </dgm:pt>
    <dgm:pt modelId="{0482F856-D158-4FF1-B977-AB6FE7BC7E85}" type="sibTrans" cxnId="{FEBEF376-5B77-4411-AEF2-285B939513B4}">
      <dgm:prSet/>
      <dgm:spPr/>
      <dgm:t>
        <a:bodyPr/>
        <a:lstStyle/>
        <a:p>
          <a:endParaRPr lang="en-US"/>
        </a:p>
      </dgm:t>
    </dgm:pt>
    <dgm:pt modelId="{B3E298BB-E7B6-48D4-85C1-C39B2F5D1ED4}">
      <dgm:prSet/>
      <dgm:spPr/>
      <dgm:t>
        <a:bodyPr/>
        <a:lstStyle/>
        <a:p>
          <a:r>
            <a:rPr lang="ru-RU" baseline="0"/>
            <a:t>Глава 5 Правительство — Совет Министров Республики Беларусь.</a:t>
          </a:r>
          <a:endParaRPr lang="en-US"/>
        </a:p>
      </dgm:t>
    </dgm:pt>
    <dgm:pt modelId="{24E5540C-B92C-4F96-9370-36F8EB9D1881}" type="parTrans" cxnId="{0C0CA55A-A5E3-472F-BAFA-69DB6EA9BA28}">
      <dgm:prSet/>
      <dgm:spPr/>
      <dgm:t>
        <a:bodyPr/>
        <a:lstStyle/>
        <a:p>
          <a:endParaRPr lang="en-US"/>
        </a:p>
      </dgm:t>
    </dgm:pt>
    <dgm:pt modelId="{1AB68E0E-7B9A-4350-9924-3D1BC650B29D}" type="sibTrans" cxnId="{0C0CA55A-A5E3-472F-BAFA-69DB6EA9BA28}">
      <dgm:prSet/>
      <dgm:spPr/>
      <dgm:t>
        <a:bodyPr/>
        <a:lstStyle/>
        <a:p>
          <a:endParaRPr lang="en-US"/>
        </a:p>
      </dgm:t>
    </dgm:pt>
    <dgm:pt modelId="{4F09CBC8-2949-45A1-ADD5-9E1B70E4861B}">
      <dgm:prSet/>
      <dgm:spPr/>
      <dgm:t>
        <a:bodyPr/>
        <a:lstStyle/>
        <a:p>
          <a:r>
            <a:rPr lang="ru-RU" baseline="0"/>
            <a:t>Глава 6 Суд.</a:t>
          </a:r>
          <a:endParaRPr lang="en-US"/>
        </a:p>
      </dgm:t>
    </dgm:pt>
    <dgm:pt modelId="{F178B7BB-D792-45AD-B39C-8B420A197378}" type="parTrans" cxnId="{1469AD83-B233-45DD-ABF2-3234312310D2}">
      <dgm:prSet/>
      <dgm:spPr/>
      <dgm:t>
        <a:bodyPr/>
        <a:lstStyle/>
        <a:p>
          <a:endParaRPr lang="en-US"/>
        </a:p>
      </dgm:t>
    </dgm:pt>
    <dgm:pt modelId="{3F39B734-9D8B-4D6C-A9D8-9993B8C4E07E}" type="sibTrans" cxnId="{1469AD83-B233-45DD-ABF2-3234312310D2}">
      <dgm:prSet/>
      <dgm:spPr/>
      <dgm:t>
        <a:bodyPr/>
        <a:lstStyle/>
        <a:p>
          <a:endParaRPr lang="en-US"/>
        </a:p>
      </dgm:t>
    </dgm:pt>
    <dgm:pt modelId="{8F87E1EA-1F70-4F58-AB83-BEA1A4BA75C3}">
      <dgm:prSet/>
      <dgm:spPr/>
      <dgm:t>
        <a:bodyPr/>
        <a:lstStyle/>
        <a:p>
          <a:r>
            <a:rPr lang="ru-RU" baseline="0"/>
            <a:t>Раздел V Местное управление и самоуправление.</a:t>
          </a:r>
          <a:endParaRPr lang="en-US"/>
        </a:p>
      </dgm:t>
    </dgm:pt>
    <dgm:pt modelId="{A22D2D38-BE28-4F10-9F01-2509CB2EAA45}" type="parTrans" cxnId="{9434E7C5-8ED9-4CD4-9F86-22C1D4B74170}">
      <dgm:prSet/>
      <dgm:spPr/>
      <dgm:t>
        <a:bodyPr/>
        <a:lstStyle/>
        <a:p>
          <a:endParaRPr lang="en-US"/>
        </a:p>
      </dgm:t>
    </dgm:pt>
    <dgm:pt modelId="{BEB41583-A02C-47BD-8246-E3301558CEC8}" type="sibTrans" cxnId="{9434E7C5-8ED9-4CD4-9F86-22C1D4B74170}">
      <dgm:prSet/>
      <dgm:spPr/>
      <dgm:t>
        <a:bodyPr/>
        <a:lstStyle/>
        <a:p>
          <a:endParaRPr lang="en-US"/>
        </a:p>
      </dgm:t>
    </dgm:pt>
    <dgm:pt modelId="{938A5A31-89E6-4C65-A2B2-3D21E37F345D}">
      <dgm:prSet/>
      <dgm:spPr/>
      <dgm:t>
        <a:bodyPr/>
        <a:lstStyle/>
        <a:p>
          <a:r>
            <a:rPr lang="ru-RU" baseline="0"/>
            <a:t>Раздел VI Прокуратура. Комитет государственного контроля.</a:t>
          </a:r>
          <a:endParaRPr lang="en-US"/>
        </a:p>
      </dgm:t>
    </dgm:pt>
    <dgm:pt modelId="{3F2B1924-2BBA-406F-9BF6-C1E219AEB1EB}" type="parTrans" cxnId="{B3FE21E1-A76A-4D4A-9635-4E2507EF5FBE}">
      <dgm:prSet/>
      <dgm:spPr/>
      <dgm:t>
        <a:bodyPr/>
        <a:lstStyle/>
        <a:p>
          <a:endParaRPr lang="en-US"/>
        </a:p>
      </dgm:t>
    </dgm:pt>
    <dgm:pt modelId="{594D8AE6-91F1-43D5-9D14-6345A7FAD489}" type="sibTrans" cxnId="{B3FE21E1-A76A-4D4A-9635-4E2507EF5FBE}">
      <dgm:prSet/>
      <dgm:spPr/>
      <dgm:t>
        <a:bodyPr/>
        <a:lstStyle/>
        <a:p>
          <a:endParaRPr lang="en-US"/>
        </a:p>
      </dgm:t>
    </dgm:pt>
    <dgm:pt modelId="{4B245B57-71FA-4330-8667-93F6727A2160}">
      <dgm:prSet/>
      <dgm:spPr/>
      <dgm:t>
        <a:bodyPr/>
        <a:lstStyle/>
        <a:p>
          <a:r>
            <a:rPr lang="ru-RU" baseline="0"/>
            <a:t>Глава 7 Прокуратура.</a:t>
          </a:r>
          <a:endParaRPr lang="en-US"/>
        </a:p>
      </dgm:t>
    </dgm:pt>
    <dgm:pt modelId="{2C3A6CD6-9F06-44CE-A0D0-7A9264EEF46C}" type="parTrans" cxnId="{4E9342F4-C0B5-433C-86C8-FA0AFE4736A0}">
      <dgm:prSet/>
      <dgm:spPr/>
      <dgm:t>
        <a:bodyPr/>
        <a:lstStyle/>
        <a:p>
          <a:endParaRPr lang="en-US"/>
        </a:p>
      </dgm:t>
    </dgm:pt>
    <dgm:pt modelId="{03FFDA47-3FD5-429C-A4EA-FCABC6F51283}" type="sibTrans" cxnId="{4E9342F4-C0B5-433C-86C8-FA0AFE4736A0}">
      <dgm:prSet/>
      <dgm:spPr/>
      <dgm:t>
        <a:bodyPr/>
        <a:lstStyle/>
        <a:p>
          <a:endParaRPr lang="en-US"/>
        </a:p>
      </dgm:t>
    </dgm:pt>
    <dgm:pt modelId="{EEA02970-A4D4-410C-ACD6-EEF1F635BFD8}">
      <dgm:prSet/>
      <dgm:spPr/>
      <dgm:t>
        <a:bodyPr/>
        <a:lstStyle/>
        <a:p>
          <a:r>
            <a:rPr lang="ru-RU" baseline="0"/>
            <a:t>Глава 8 Комитет государственного контроля.</a:t>
          </a:r>
          <a:endParaRPr lang="en-US"/>
        </a:p>
      </dgm:t>
    </dgm:pt>
    <dgm:pt modelId="{321AD963-278F-4D03-95EB-0D9BB810F7CE}" type="parTrans" cxnId="{A020CC54-BDEA-40E1-B8BD-37B41D998C28}">
      <dgm:prSet/>
      <dgm:spPr/>
      <dgm:t>
        <a:bodyPr/>
        <a:lstStyle/>
        <a:p>
          <a:endParaRPr lang="en-US"/>
        </a:p>
      </dgm:t>
    </dgm:pt>
    <dgm:pt modelId="{A30EF6C8-6677-460F-B7EA-AAF849800035}" type="sibTrans" cxnId="{A020CC54-BDEA-40E1-B8BD-37B41D998C28}">
      <dgm:prSet/>
      <dgm:spPr/>
      <dgm:t>
        <a:bodyPr/>
        <a:lstStyle/>
        <a:p>
          <a:endParaRPr lang="en-US"/>
        </a:p>
      </dgm:t>
    </dgm:pt>
    <dgm:pt modelId="{B83AD701-2853-40C9-92AC-2D144812CCEE}">
      <dgm:prSet/>
      <dgm:spPr/>
      <dgm:t>
        <a:bodyPr/>
        <a:lstStyle/>
        <a:p>
          <a:r>
            <a:rPr lang="ru-RU" baseline="0"/>
            <a:t>Раздел VII Финансово-кредитная система Республики Беларусь.</a:t>
          </a:r>
          <a:endParaRPr lang="en-US"/>
        </a:p>
      </dgm:t>
    </dgm:pt>
    <dgm:pt modelId="{D3B4DF43-BE52-43D3-9D82-2AD75712607D}" type="parTrans" cxnId="{C4F52843-C614-4CC9-9C9B-8DF0115E8311}">
      <dgm:prSet/>
      <dgm:spPr/>
      <dgm:t>
        <a:bodyPr/>
        <a:lstStyle/>
        <a:p>
          <a:endParaRPr lang="en-US"/>
        </a:p>
      </dgm:t>
    </dgm:pt>
    <dgm:pt modelId="{FBD70970-F5EF-4392-A908-3494B0C5CAF2}" type="sibTrans" cxnId="{C4F52843-C614-4CC9-9C9B-8DF0115E8311}">
      <dgm:prSet/>
      <dgm:spPr/>
      <dgm:t>
        <a:bodyPr/>
        <a:lstStyle/>
        <a:p>
          <a:endParaRPr lang="en-US"/>
        </a:p>
      </dgm:t>
    </dgm:pt>
    <dgm:pt modelId="{A2E5A082-ED2B-4984-8FCA-5991181F1F05}">
      <dgm:prSet/>
      <dgm:spPr/>
      <dgm:t>
        <a:bodyPr/>
        <a:lstStyle/>
        <a:p>
          <a:r>
            <a:rPr lang="ru-RU" baseline="0"/>
            <a:t>Раздел VIII Действие Конституции Республики Беларусь и порядок её изменения.</a:t>
          </a:r>
          <a:endParaRPr lang="en-US"/>
        </a:p>
      </dgm:t>
    </dgm:pt>
    <dgm:pt modelId="{820430B3-45E4-4AD4-B2B3-0B46444A2A42}" type="parTrans" cxnId="{ED003C18-809B-4890-835E-689193CE5672}">
      <dgm:prSet/>
      <dgm:spPr/>
      <dgm:t>
        <a:bodyPr/>
        <a:lstStyle/>
        <a:p>
          <a:endParaRPr lang="en-US"/>
        </a:p>
      </dgm:t>
    </dgm:pt>
    <dgm:pt modelId="{3CC4C50B-EE9D-48F4-B733-9A5FD5D626CC}" type="sibTrans" cxnId="{ED003C18-809B-4890-835E-689193CE5672}">
      <dgm:prSet/>
      <dgm:spPr/>
      <dgm:t>
        <a:bodyPr/>
        <a:lstStyle/>
        <a:p>
          <a:endParaRPr lang="en-US"/>
        </a:p>
      </dgm:t>
    </dgm:pt>
    <dgm:pt modelId="{F3579C47-E264-4201-BA31-544579C6423C}">
      <dgm:prSet/>
      <dgm:spPr/>
      <dgm:t>
        <a:bodyPr/>
        <a:lstStyle/>
        <a:p>
          <a:r>
            <a:rPr lang="ru-RU" baseline="0"/>
            <a:t>Раздел IX Заключительные и переходные положения.</a:t>
          </a:r>
          <a:endParaRPr lang="en-US"/>
        </a:p>
      </dgm:t>
    </dgm:pt>
    <dgm:pt modelId="{003E4ACF-98F3-4203-BEC8-76574A3BDF0C}" type="parTrans" cxnId="{2AB382EA-7794-4978-9C56-FE07219B03C3}">
      <dgm:prSet/>
      <dgm:spPr/>
      <dgm:t>
        <a:bodyPr/>
        <a:lstStyle/>
        <a:p>
          <a:endParaRPr lang="en-US"/>
        </a:p>
      </dgm:t>
    </dgm:pt>
    <dgm:pt modelId="{AB0D7047-BF44-4F2A-A6A5-482555CF16F3}" type="sibTrans" cxnId="{2AB382EA-7794-4978-9C56-FE07219B03C3}">
      <dgm:prSet/>
      <dgm:spPr/>
      <dgm:t>
        <a:bodyPr/>
        <a:lstStyle/>
        <a:p>
          <a:endParaRPr lang="en-US"/>
        </a:p>
      </dgm:t>
    </dgm:pt>
    <dgm:pt modelId="{311E4569-D7A6-4509-9204-BF63E650FFD8}" type="pres">
      <dgm:prSet presAssocID="{3BA0F48F-4259-4D23-A5CA-05C1B32D3675}" presName="linear" presStyleCnt="0">
        <dgm:presLayoutVars>
          <dgm:animLvl val="lvl"/>
          <dgm:resizeHandles val="exact"/>
        </dgm:presLayoutVars>
      </dgm:prSet>
      <dgm:spPr/>
    </dgm:pt>
    <dgm:pt modelId="{83F115EF-2312-4783-8118-D63B5F945A51}" type="pres">
      <dgm:prSet presAssocID="{1F29F541-AEF8-4089-B4CC-3CB4A5A3BF4C}" presName="parentText" presStyleLbl="node1" presStyleIdx="0" presStyleCnt="17">
        <dgm:presLayoutVars>
          <dgm:chMax val="0"/>
          <dgm:bulletEnabled val="1"/>
        </dgm:presLayoutVars>
      </dgm:prSet>
      <dgm:spPr/>
    </dgm:pt>
    <dgm:pt modelId="{F22F5EEF-AF50-44C4-9994-470B2ADBB21A}" type="pres">
      <dgm:prSet presAssocID="{BE6069E8-7D63-4022-8478-AB710977D15A}" presName="spacer" presStyleCnt="0"/>
      <dgm:spPr/>
    </dgm:pt>
    <dgm:pt modelId="{480EA4E0-8289-4325-8102-623D8E319D59}" type="pres">
      <dgm:prSet presAssocID="{350CB06C-781D-4EB1-835C-1918278FFED2}" presName="parentText" presStyleLbl="node1" presStyleIdx="1" presStyleCnt="17">
        <dgm:presLayoutVars>
          <dgm:chMax val="0"/>
          <dgm:bulletEnabled val="1"/>
        </dgm:presLayoutVars>
      </dgm:prSet>
      <dgm:spPr/>
    </dgm:pt>
    <dgm:pt modelId="{9E6E4984-6971-4B33-A805-180506426A5B}" type="pres">
      <dgm:prSet presAssocID="{15DE1CED-3BA3-4DAA-AE75-C0B2C9B006D9}" presName="spacer" presStyleCnt="0"/>
      <dgm:spPr/>
    </dgm:pt>
    <dgm:pt modelId="{3A9157D6-5D5F-4C9A-9967-B93FD630A788}" type="pres">
      <dgm:prSet presAssocID="{5E43CB1D-B0E8-4E88-96EA-F2E516508A5E}" presName="parentText" presStyleLbl="node1" presStyleIdx="2" presStyleCnt="17">
        <dgm:presLayoutVars>
          <dgm:chMax val="0"/>
          <dgm:bulletEnabled val="1"/>
        </dgm:presLayoutVars>
      </dgm:prSet>
      <dgm:spPr/>
    </dgm:pt>
    <dgm:pt modelId="{8BF9CD2D-631F-4CF0-A78A-E0D14562BD6C}" type="pres">
      <dgm:prSet presAssocID="{0CC2C307-E021-4628-8730-C8D0CBE3099D}" presName="spacer" presStyleCnt="0"/>
      <dgm:spPr/>
    </dgm:pt>
    <dgm:pt modelId="{C9FBCEA9-6519-4308-AAD8-F6E74F0C1381}" type="pres">
      <dgm:prSet presAssocID="{60CF4A0E-CFA2-4F8C-BBCC-6DA9B67BD209}" presName="parentText" presStyleLbl="node1" presStyleIdx="3" presStyleCnt="17">
        <dgm:presLayoutVars>
          <dgm:chMax val="0"/>
          <dgm:bulletEnabled val="1"/>
        </dgm:presLayoutVars>
      </dgm:prSet>
      <dgm:spPr/>
    </dgm:pt>
    <dgm:pt modelId="{4BAE622A-C8BA-4D35-9AE2-E338BA0A7665}" type="pres">
      <dgm:prSet presAssocID="{262A7ACA-042A-464D-ABAC-A3DF7D03AA32}" presName="spacer" presStyleCnt="0"/>
      <dgm:spPr/>
    </dgm:pt>
    <dgm:pt modelId="{CBBB50F8-F50F-4750-BF8B-BC406C17F80E}" type="pres">
      <dgm:prSet presAssocID="{84734A78-F1A4-4C00-9176-1CA506D25468}" presName="parentText" presStyleLbl="node1" presStyleIdx="4" presStyleCnt="17">
        <dgm:presLayoutVars>
          <dgm:chMax val="0"/>
          <dgm:bulletEnabled val="1"/>
        </dgm:presLayoutVars>
      </dgm:prSet>
      <dgm:spPr/>
    </dgm:pt>
    <dgm:pt modelId="{A5617422-BEF0-43B1-B4C5-1969B826F7CC}" type="pres">
      <dgm:prSet presAssocID="{75437DD9-F809-4F42-B939-673346FBDF51}" presName="spacer" presStyleCnt="0"/>
      <dgm:spPr/>
    </dgm:pt>
    <dgm:pt modelId="{62DC82F1-C59C-4B76-AEFC-2D6A9E07573C}" type="pres">
      <dgm:prSet presAssocID="{F231F1DC-EB31-4B3A-86A3-2AB79A18C565}" presName="parentText" presStyleLbl="node1" presStyleIdx="5" presStyleCnt="17">
        <dgm:presLayoutVars>
          <dgm:chMax val="0"/>
          <dgm:bulletEnabled val="1"/>
        </dgm:presLayoutVars>
      </dgm:prSet>
      <dgm:spPr/>
    </dgm:pt>
    <dgm:pt modelId="{D507F085-CD18-4339-9B6E-8179F1E83E64}" type="pres">
      <dgm:prSet presAssocID="{842EDB38-4181-40A9-BEE7-6D015C6B23A6}" presName="spacer" presStyleCnt="0"/>
      <dgm:spPr/>
    </dgm:pt>
    <dgm:pt modelId="{EFF6888E-F591-4DE7-AEFC-29EF775BCEAC}" type="pres">
      <dgm:prSet presAssocID="{3BFCD51C-E08E-412A-8E2C-2321CABA900A}" presName="parentText" presStyleLbl="node1" presStyleIdx="6" presStyleCnt="17">
        <dgm:presLayoutVars>
          <dgm:chMax val="0"/>
          <dgm:bulletEnabled val="1"/>
        </dgm:presLayoutVars>
      </dgm:prSet>
      <dgm:spPr/>
    </dgm:pt>
    <dgm:pt modelId="{597A3974-510B-4F23-B049-981219C75ED5}" type="pres">
      <dgm:prSet presAssocID="{D524B2AB-773C-4C4F-9619-09EA0C2B0CA7}" presName="spacer" presStyleCnt="0"/>
      <dgm:spPr/>
    </dgm:pt>
    <dgm:pt modelId="{05CCF477-4155-4168-824E-520EE2CF3F0A}" type="pres">
      <dgm:prSet presAssocID="{E81DCB5B-8452-4909-97DE-C99987F35532}" presName="parentText" presStyleLbl="node1" presStyleIdx="7" presStyleCnt="17">
        <dgm:presLayoutVars>
          <dgm:chMax val="0"/>
          <dgm:bulletEnabled val="1"/>
        </dgm:presLayoutVars>
      </dgm:prSet>
      <dgm:spPr/>
    </dgm:pt>
    <dgm:pt modelId="{21B4183B-045F-42FC-A344-BEBC857AF3CF}" type="pres">
      <dgm:prSet presAssocID="{0482F856-D158-4FF1-B977-AB6FE7BC7E85}" presName="spacer" presStyleCnt="0"/>
      <dgm:spPr/>
    </dgm:pt>
    <dgm:pt modelId="{DE7A5837-C77C-42E5-98A4-8BCD3171DF8A}" type="pres">
      <dgm:prSet presAssocID="{B3E298BB-E7B6-48D4-85C1-C39B2F5D1ED4}" presName="parentText" presStyleLbl="node1" presStyleIdx="8" presStyleCnt="17">
        <dgm:presLayoutVars>
          <dgm:chMax val="0"/>
          <dgm:bulletEnabled val="1"/>
        </dgm:presLayoutVars>
      </dgm:prSet>
      <dgm:spPr/>
    </dgm:pt>
    <dgm:pt modelId="{AE0EB39B-A3E4-4A05-9ADD-29FDDB009D1D}" type="pres">
      <dgm:prSet presAssocID="{1AB68E0E-7B9A-4350-9924-3D1BC650B29D}" presName="spacer" presStyleCnt="0"/>
      <dgm:spPr/>
    </dgm:pt>
    <dgm:pt modelId="{BA992652-12DC-4837-9A45-32F5EA0CAAED}" type="pres">
      <dgm:prSet presAssocID="{4F09CBC8-2949-45A1-ADD5-9E1B70E4861B}" presName="parentText" presStyleLbl="node1" presStyleIdx="9" presStyleCnt="17">
        <dgm:presLayoutVars>
          <dgm:chMax val="0"/>
          <dgm:bulletEnabled val="1"/>
        </dgm:presLayoutVars>
      </dgm:prSet>
      <dgm:spPr/>
    </dgm:pt>
    <dgm:pt modelId="{66DDC0D4-D406-443D-8F33-06F92CD81D33}" type="pres">
      <dgm:prSet presAssocID="{3F39B734-9D8B-4D6C-A9D8-9993B8C4E07E}" presName="spacer" presStyleCnt="0"/>
      <dgm:spPr/>
    </dgm:pt>
    <dgm:pt modelId="{C051C7CA-FD9F-4290-9511-998059B541FD}" type="pres">
      <dgm:prSet presAssocID="{8F87E1EA-1F70-4F58-AB83-BEA1A4BA75C3}" presName="parentText" presStyleLbl="node1" presStyleIdx="10" presStyleCnt="17">
        <dgm:presLayoutVars>
          <dgm:chMax val="0"/>
          <dgm:bulletEnabled val="1"/>
        </dgm:presLayoutVars>
      </dgm:prSet>
      <dgm:spPr/>
    </dgm:pt>
    <dgm:pt modelId="{3DC162BD-5AF4-4051-8EA4-CD245CAB8501}" type="pres">
      <dgm:prSet presAssocID="{BEB41583-A02C-47BD-8246-E3301558CEC8}" presName="spacer" presStyleCnt="0"/>
      <dgm:spPr/>
    </dgm:pt>
    <dgm:pt modelId="{921525DA-C2F2-4286-B67F-69694DE76725}" type="pres">
      <dgm:prSet presAssocID="{938A5A31-89E6-4C65-A2B2-3D21E37F345D}" presName="parentText" presStyleLbl="node1" presStyleIdx="11" presStyleCnt="17">
        <dgm:presLayoutVars>
          <dgm:chMax val="0"/>
          <dgm:bulletEnabled val="1"/>
        </dgm:presLayoutVars>
      </dgm:prSet>
      <dgm:spPr/>
    </dgm:pt>
    <dgm:pt modelId="{584022AA-4AA6-4B1A-ADF1-CF161A43CCD9}" type="pres">
      <dgm:prSet presAssocID="{594D8AE6-91F1-43D5-9D14-6345A7FAD489}" presName="spacer" presStyleCnt="0"/>
      <dgm:spPr/>
    </dgm:pt>
    <dgm:pt modelId="{64056363-8100-408A-BE8A-335F655B7BD6}" type="pres">
      <dgm:prSet presAssocID="{4B245B57-71FA-4330-8667-93F6727A2160}" presName="parentText" presStyleLbl="node1" presStyleIdx="12" presStyleCnt="17">
        <dgm:presLayoutVars>
          <dgm:chMax val="0"/>
          <dgm:bulletEnabled val="1"/>
        </dgm:presLayoutVars>
      </dgm:prSet>
      <dgm:spPr/>
    </dgm:pt>
    <dgm:pt modelId="{557C3527-BAC4-40F6-A52F-06144AE1A558}" type="pres">
      <dgm:prSet presAssocID="{03FFDA47-3FD5-429C-A4EA-FCABC6F51283}" presName="spacer" presStyleCnt="0"/>
      <dgm:spPr/>
    </dgm:pt>
    <dgm:pt modelId="{F0FB9B4F-F344-4067-9E34-C02F58182556}" type="pres">
      <dgm:prSet presAssocID="{EEA02970-A4D4-410C-ACD6-EEF1F635BFD8}" presName="parentText" presStyleLbl="node1" presStyleIdx="13" presStyleCnt="17">
        <dgm:presLayoutVars>
          <dgm:chMax val="0"/>
          <dgm:bulletEnabled val="1"/>
        </dgm:presLayoutVars>
      </dgm:prSet>
      <dgm:spPr/>
    </dgm:pt>
    <dgm:pt modelId="{0C1A9330-0E84-42A4-8DE9-3EB659A0AF17}" type="pres">
      <dgm:prSet presAssocID="{A30EF6C8-6677-460F-B7EA-AAF849800035}" presName="spacer" presStyleCnt="0"/>
      <dgm:spPr/>
    </dgm:pt>
    <dgm:pt modelId="{C3E80CC6-BF17-4B46-A1CA-3E2F8EBE6D10}" type="pres">
      <dgm:prSet presAssocID="{B83AD701-2853-40C9-92AC-2D144812CCEE}" presName="parentText" presStyleLbl="node1" presStyleIdx="14" presStyleCnt="17">
        <dgm:presLayoutVars>
          <dgm:chMax val="0"/>
          <dgm:bulletEnabled val="1"/>
        </dgm:presLayoutVars>
      </dgm:prSet>
      <dgm:spPr/>
    </dgm:pt>
    <dgm:pt modelId="{FBEEBC7A-94AC-43E3-8CBD-EF366942832B}" type="pres">
      <dgm:prSet presAssocID="{FBD70970-F5EF-4392-A908-3494B0C5CAF2}" presName="spacer" presStyleCnt="0"/>
      <dgm:spPr/>
    </dgm:pt>
    <dgm:pt modelId="{958C3EE0-6350-48DA-8261-0F2E2BBE82CA}" type="pres">
      <dgm:prSet presAssocID="{A2E5A082-ED2B-4984-8FCA-5991181F1F05}" presName="parentText" presStyleLbl="node1" presStyleIdx="15" presStyleCnt="17">
        <dgm:presLayoutVars>
          <dgm:chMax val="0"/>
          <dgm:bulletEnabled val="1"/>
        </dgm:presLayoutVars>
      </dgm:prSet>
      <dgm:spPr/>
    </dgm:pt>
    <dgm:pt modelId="{79CA3A59-270D-4D09-996C-EA5697869B01}" type="pres">
      <dgm:prSet presAssocID="{3CC4C50B-EE9D-48F4-B733-9A5FD5D626CC}" presName="spacer" presStyleCnt="0"/>
      <dgm:spPr/>
    </dgm:pt>
    <dgm:pt modelId="{F7471F82-FC5F-4954-88A0-F3EF73DC27CF}" type="pres">
      <dgm:prSet presAssocID="{F3579C47-E264-4201-BA31-544579C6423C}" presName="parentText" presStyleLbl="node1" presStyleIdx="16" presStyleCnt="17">
        <dgm:presLayoutVars>
          <dgm:chMax val="0"/>
          <dgm:bulletEnabled val="1"/>
        </dgm:presLayoutVars>
      </dgm:prSet>
      <dgm:spPr/>
    </dgm:pt>
  </dgm:ptLst>
  <dgm:cxnLst>
    <dgm:cxn modelId="{B5182200-A16D-47CB-9C40-A2EF4C37C014}" srcId="{3BA0F48F-4259-4D23-A5CA-05C1B32D3675}" destId="{3BFCD51C-E08E-412A-8E2C-2321CABA900A}" srcOrd="6" destOrd="0" parTransId="{AFF0994C-937F-42FD-B404-B2BD23D3027C}" sibTransId="{D524B2AB-773C-4C4F-9619-09EA0C2B0CA7}"/>
    <dgm:cxn modelId="{9D439A12-2949-45D2-816B-59E66435E5C9}" srcId="{3BA0F48F-4259-4D23-A5CA-05C1B32D3675}" destId="{F231F1DC-EB31-4B3A-86A3-2AB79A18C565}" srcOrd="5" destOrd="0" parTransId="{5F742D6F-664D-494D-8770-26C3F377C8A2}" sibTransId="{842EDB38-4181-40A9-BEE7-6D015C6B23A6}"/>
    <dgm:cxn modelId="{ED003C18-809B-4890-835E-689193CE5672}" srcId="{3BA0F48F-4259-4D23-A5CA-05C1B32D3675}" destId="{A2E5A082-ED2B-4984-8FCA-5991181F1F05}" srcOrd="15" destOrd="0" parTransId="{820430B3-45E4-4AD4-B2B3-0B46444A2A42}" sibTransId="{3CC4C50B-EE9D-48F4-B733-9A5FD5D626CC}"/>
    <dgm:cxn modelId="{03DC3521-C3CB-46FF-A8BF-0F0B07D018AC}" type="presOf" srcId="{4F09CBC8-2949-45A1-ADD5-9E1B70E4861B}" destId="{BA992652-12DC-4837-9A45-32F5EA0CAAED}" srcOrd="0" destOrd="0" presId="urn:microsoft.com/office/officeart/2005/8/layout/vList2"/>
    <dgm:cxn modelId="{2D5DA42F-0484-453E-B7F5-FC83154E4F23}" type="presOf" srcId="{938A5A31-89E6-4C65-A2B2-3D21E37F345D}" destId="{921525DA-C2F2-4286-B67F-69694DE76725}" srcOrd="0" destOrd="0" presId="urn:microsoft.com/office/officeart/2005/8/layout/vList2"/>
    <dgm:cxn modelId="{C4F52843-C614-4CC9-9C9B-8DF0115E8311}" srcId="{3BA0F48F-4259-4D23-A5CA-05C1B32D3675}" destId="{B83AD701-2853-40C9-92AC-2D144812CCEE}" srcOrd="14" destOrd="0" parTransId="{D3B4DF43-BE52-43D3-9D82-2AD75712607D}" sibTransId="{FBD70970-F5EF-4392-A908-3494B0C5CAF2}"/>
    <dgm:cxn modelId="{9DBB4363-40EF-4774-AEEA-77CB23BA107D}" srcId="{3BA0F48F-4259-4D23-A5CA-05C1B32D3675}" destId="{60CF4A0E-CFA2-4F8C-BBCC-6DA9B67BD209}" srcOrd="3" destOrd="0" parTransId="{9623565A-803A-4F0C-90E6-6C4D20379861}" sibTransId="{262A7ACA-042A-464D-ABAC-A3DF7D03AA32}"/>
    <dgm:cxn modelId="{5AB4AD65-F035-4719-811D-6B5EB81993A4}" type="presOf" srcId="{5E43CB1D-B0E8-4E88-96EA-F2E516508A5E}" destId="{3A9157D6-5D5F-4C9A-9967-B93FD630A788}" srcOrd="0" destOrd="0" presId="urn:microsoft.com/office/officeart/2005/8/layout/vList2"/>
    <dgm:cxn modelId="{4F882A6B-6A24-4618-A48F-EB44DE45108A}" type="presOf" srcId="{B83AD701-2853-40C9-92AC-2D144812CCEE}" destId="{C3E80CC6-BF17-4B46-A1CA-3E2F8EBE6D10}" srcOrd="0" destOrd="0" presId="urn:microsoft.com/office/officeart/2005/8/layout/vList2"/>
    <dgm:cxn modelId="{F52B824D-0581-41A7-8B0D-F8C8160E5056}" type="presOf" srcId="{1F29F541-AEF8-4089-B4CC-3CB4A5A3BF4C}" destId="{83F115EF-2312-4783-8118-D63B5F945A51}" srcOrd="0" destOrd="0" presId="urn:microsoft.com/office/officeart/2005/8/layout/vList2"/>
    <dgm:cxn modelId="{6CE00952-0A17-4350-AD69-39F2B4521F24}" srcId="{3BA0F48F-4259-4D23-A5CA-05C1B32D3675}" destId="{5E43CB1D-B0E8-4E88-96EA-F2E516508A5E}" srcOrd="2" destOrd="0" parTransId="{38331942-B989-4B64-BEA6-15F0190160FB}" sibTransId="{0CC2C307-E021-4628-8730-C8D0CBE3099D}"/>
    <dgm:cxn modelId="{A020CC54-BDEA-40E1-B8BD-37B41D998C28}" srcId="{3BA0F48F-4259-4D23-A5CA-05C1B32D3675}" destId="{EEA02970-A4D4-410C-ACD6-EEF1F635BFD8}" srcOrd="13" destOrd="0" parTransId="{321AD963-278F-4D03-95EB-0D9BB810F7CE}" sibTransId="{A30EF6C8-6677-460F-B7EA-AAF849800035}"/>
    <dgm:cxn modelId="{FEBEF376-5B77-4411-AEF2-285B939513B4}" srcId="{3BA0F48F-4259-4D23-A5CA-05C1B32D3675}" destId="{E81DCB5B-8452-4909-97DE-C99987F35532}" srcOrd="7" destOrd="0" parTransId="{D140B771-7B0F-4EAE-A076-DE8B331D3238}" sibTransId="{0482F856-D158-4FF1-B977-AB6FE7BC7E85}"/>
    <dgm:cxn modelId="{E27EE579-9E22-45B5-83D8-E914ACC13DAE}" type="presOf" srcId="{E81DCB5B-8452-4909-97DE-C99987F35532}" destId="{05CCF477-4155-4168-824E-520EE2CF3F0A}" srcOrd="0" destOrd="0" presId="urn:microsoft.com/office/officeart/2005/8/layout/vList2"/>
    <dgm:cxn modelId="{0C0CA55A-A5E3-472F-BAFA-69DB6EA9BA28}" srcId="{3BA0F48F-4259-4D23-A5CA-05C1B32D3675}" destId="{B3E298BB-E7B6-48D4-85C1-C39B2F5D1ED4}" srcOrd="8" destOrd="0" parTransId="{24E5540C-B92C-4F96-9370-36F8EB9D1881}" sibTransId="{1AB68E0E-7B9A-4350-9924-3D1BC650B29D}"/>
    <dgm:cxn modelId="{259B3E7B-AF2E-4638-BB1E-ACE46409BFAC}" type="presOf" srcId="{350CB06C-781D-4EB1-835C-1918278FFED2}" destId="{480EA4E0-8289-4325-8102-623D8E319D59}" srcOrd="0" destOrd="0" presId="urn:microsoft.com/office/officeart/2005/8/layout/vList2"/>
    <dgm:cxn modelId="{1469AD83-B233-45DD-ABF2-3234312310D2}" srcId="{3BA0F48F-4259-4D23-A5CA-05C1B32D3675}" destId="{4F09CBC8-2949-45A1-ADD5-9E1B70E4861B}" srcOrd="9" destOrd="0" parTransId="{F178B7BB-D792-45AD-B39C-8B420A197378}" sibTransId="{3F39B734-9D8B-4D6C-A9D8-9993B8C4E07E}"/>
    <dgm:cxn modelId="{DF27C78C-5070-4878-AAED-E171B4E71799}" srcId="{3BA0F48F-4259-4D23-A5CA-05C1B32D3675}" destId="{350CB06C-781D-4EB1-835C-1918278FFED2}" srcOrd="1" destOrd="0" parTransId="{0BE0503D-701D-4C46-B359-BE913E3DFBD6}" sibTransId="{15DE1CED-3BA3-4DAA-AE75-C0B2C9B006D9}"/>
    <dgm:cxn modelId="{008DCD93-B6AF-4D91-8878-28B10B662689}" type="presOf" srcId="{60CF4A0E-CFA2-4F8C-BBCC-6DA9B67BD209}" destId="{C9FBCEA9-6519-4308-AAD8-F6E74F0C1381}" srcOrd="0" destOrd="0" presId="urn:microsoft.com/office/officeart/2005/8/layout/vList2"/>
    <dgm:cxn modelId="{76AAC498-B34A-4101-A709-302C142108DB}" srcId="{3BA0F48F-4259-4D23-A5CA-05C1B32D3675}" destId="{1F29F541-AEF8-4089-B4CC-3CB4A5A3BF4C}" srcOrd="0" destOrd="0" parTransId="{C305357A-106A-4642-BB0D-A988FE202C19}" sibTransId="{BE6069E8-7D63-4022-8478-AB710977D15A}"/>
    <dgm:cxn modelId="{7FD7FD98-62ED-4EC0-90F0-3CC3E01FFB33}" type="presOf" srcId="{A2E5A082-ED2B-4984-8FCA-5991181F1F05}" destId="{958C3EE0-6350-48DA-8261-0F2E2BBE82CA}" srcOrd="0" destOrd="0" presId="urn:microsoft.com/office/officeart/2005/8/layout/vList2"/>
    <dgm:cxn modelId="{386F659A-39E2-411E-8B69-30D0CCD1E706}" type="presOf" srcId="{84734A78-F1A4-4C00-9176-1CA506D25468}" destId="{CBBB50F8-F50F-4750-BF8B-BC406C17F80E}" srcOrd="0" destOrd="0" presId="urn:microsoft.com/office/officeart/2005/8/layout/vList2"/>
    <dgm:cxn modelId="{A0F29AA6-3FEF-4984-93CB-7C156329CB07}" type="presOf" srcId="{3BA0F48F-4259-4D23-A5CA-05C1B32D3675}" destId="{311E4569-D7A6-4509-9204-BF63E650FFD8}" srcOrd="0" destOrd="0" presId="urn:microsoft.com/office/officeart/2005/8/layout/vList2"/>
    <dgm:cxn modelId="{E37A63AC-38A3-4749-9314-A33282AE1AF9}" type="presOf" srcId="{F231F1DC-EB31-4B3A-86A3-2AB79A18C565}" destId="{62DC82F1-C59C-4B76-AEFC-2D6A9E07573C}" srcOrd="0" destOrd="0" presId="urn:microsoft.com/office/officeart/2005/8/layout/vList2"/>
    <dgm:cxn modelId="{D289F5B8-F8A5-4AED-A540-56F25290AC6D}" type="presOf" srcId="{EEA02970-A4D4-410C-ACD6-EEF1F635BFD8}" destId="{F0FB9B4F-F344-4067-9E34-C02F58182556}" srcOrd="0" destOrd="0" presId="urn:microsoft.com/office/officeart/2005/8/layout/vList2"/>
    <dgm:cxn modelId="{4AE6E6C0-2F05-42E3-9B44-0979E9DD1D57}" type="presOf" srcId="{4B245B57-71FA-4330-8667-93F6727A2160}" destId="{64056363-8100-408A-BE8A-335F655B7BD6}" srcOrd="0" destOrd="0" presId="urn:microsoft.com/office/officeart/2005/8/layout/vList2"/>
    <dgm:cxn modelId="{68DC3CC3-B936-45E2-A112-0FCEDC07E85E}" type="presOf" srcId="{F3579C47-E264-4201-BA31-544579C6423C}" destId="{F7471F82-FC5F-4954-88A0-F3EF73DC27CF}" srcOrd="0" destOrd="0" presId="urn:microsoft.com/office/officeart/2005/8/layout/vList2"/>
    <dgm:cxn modelId="{F1E8DEC3-F83C-4F77-8436-A3B1FAE513D7}" type="presOf" srcId="{8F87E1EA-1F70-4F58-AB83-BEA1A4BA75C3}" destId="{C051C7CA-FD9F-4290-9511-998059B541FD}" srcOrd="0" destOrd="0" presId="urn:microsoft.com/office/officeart/2005/8/layout/vList2"/>
    <dgm:cxn modelId="{9434E7C5-8ED9-4CD4-9F86-22C1D4B74170}" srcId="{3BA0F48F-4259-4D23-A5CA-05C1B32D3675}" destId="{8F87E1EA-1F70-4F58-AB83-BEA1A4BA75C3}" srcOrd="10" destOrd="0" parTransId="{A22D2D38-BE28-4F10-9F01-2509CB2EAA45}" sibTransId="{BEB41583-A02C-47BD-8246-E3301558CEC8}"/>
    <dgm:cxn modelId="{B3FE21E1-A76A-4D4A-9635-4E2507EF5FBE}" srcId="{3BA0F48F-4259-4D23-A5CA-05C1B32D3675}" destId="{938A5A31-89E6-4C65-A2B2-3D21E37F345D}" srcOrd="11" destOrd="0" parTransId="{3F2B1924-2BBA-406F-9BF6-C1E219AEB1EB}" sibTransId="{594D8AE6-91F1-43D5-9D14-6345A7FAD489}"/>
    <dgm:cxn modelId="{2AB382EA-7794-4978-9C56-FE07219B03C3}" srcId="{3BA0F48F-4259-4D23-A5CA-05C1B32D3675}" destId="{F3579C47-E264-4201-BA31-544579C6423C}" srcOrd="16" destOrd="0" parTransId="{003E4ACF-98F3-4203-BEC8-76574A3BDF0C}" sibTransId="{AB0D7047-BF44-4F2A-A6A5-482555CF16F3}"/>
    <dgm:cxn modelId="{2BE369EC-9893-4EF5-9694-F1C41BEB9532}" srcId="{3BA0F48F-4259-4D23-A5CA-05C1B32D3675}" destId="{84734A78-F1A4-4C00-9176-1CA506D25468}" srcOrd="4" destOrd="0" parTransId="{731B885E-4F93-42DE-9C39-7BF80FC537E8}" sibTransId="{75437DD9-F809-4F42-B939-673346FBDF51}"/>
    <dgm:cxn modelId="{EB9F8CEF-0B04-40E0-8B47-50400FE34910}" type="presOf" srcId="{3BFCD51C-E08E-412A-8E2C-2321CABA900A}" destId="{EFF6888E-F591-4DE7-AEFC-29EF775BCEAC}" srcOrd="0" destOrd="0" presId="urn:microsoft.com/office/officeart/2005/8/layout/vList2"/>
    <dgm:cxn modelId="{8C4DE2F2-1E88-47F0-90CA-EFC720C0BB0B}" type="presOf" srcId="{B3E298BB-E7B6-48D4-85C1-C39B2F5D1ED4}" destId="{DE7A5837-C77C-42E5-98A4-8BCD3171DF8A}" srcOrd="0" destOrd="0" presId="urn:microsoft.com/office/officeart/2005/8/layout/vList2"/>
    <dgm:cxn modelId="{4E9342F4-C0B5-433C-86C8-FA0AFE4736A0}" srcId="{3BA0F48F-4259-4D23-A5CA-05C1B32D3675}" destId="{4B245B57-71FA-4330-8667-93F6727A2160}" srcOrd="12" destOrd="0" parTransId="{2C3A6CD6-9F06-44CE-A0D0-7A9264EEF46C}" sibTransId="{03FFDA47-3FD5-429C-A4EA-FCABC6F51283}"/>
    <dgm:cxn modelId="{1198B615-08FE-4489-AD50-5AD5B9ED5A1B}" type="presParOf" srcId="{311E4569-D7A6-4509-9204-BF63E650FFD8}" destId="{83F115EF-2312-4783-8118-D63B5F945A51}" srcOrd="0" destOrd="0" presId="urn:microsoft.com/office/officeart/2005/8/layout/vList2"/>
    <dgm:cxn modelId="{2FC6C74E-9377-486D-99DC-12540333200B}" type="presParOf" srcId="{311E4569-D7A6-4509-9204-BF63E650FFD8}" destId="{F22F5EEF-AF50-44C4-9994-470B2ADBB21A}" srcOrd="1" destOrd="0" presId="urn:microsoft.com/office/officeart/2005/8/layout/vList2"/>
    <dgm:cxn modelId="{CF093E77-84B5-43AD-96E1-86FE8043CDC8}" type="presParOf" srcId="{311E4569-D7A6-4509-9204-BF63E650FFD8}" destId="{480EA4E0-8289-4325-8102-623D8E319D59}" srcOrd="2" destOrd="0" presId="urn:microsoft.com/office/officeart/2005/8/layout/vList2"/>
    <dgm:cxn modelId="{5AA8FC3D-FE9B-411B-B6E4-40500FE75EE4}" type="presParOf" srcId="{311E4569-D7A6-4509-9204-BF63E650FFD8}" destId="{9E6E4984-6971-4B33-A805-180506426A5B}" srcOrd="3" destOrd="0" presId="urn:microsoft.com/office/officeart/2005/8/layout/vList2"/>
    <dgm:cxn modelId="{A9FF98BD-8C33-4D8C-B9AE-B41AD6959536}" type="presParOf" srcId="{311E4569-D7A6-4509-9204-BF63E650FFD8}" destId="{3A9157D6-5D5F-4C9A-9967-B93FD630A788}" srcOrd="4" destOrd="0" presId="urn:microsoft.com/office/officeart/2005/8/layout/vList2"/>
    <dgm:cxn modelId="{F6711425-2E75-4D04-954C-1516D33A0558}" type="presParOf" srcId="{311E4569-D7A6-4509-9204-BF63E650FFD8}" destId="{8BF9CD2D-631F-4CF0-A78A-E0D14562BD6C}" srcOrd="5" destOrd="0" presId="urn:microsoft.com/office/officeart/2005/8/layout/vList2"/>
    <dgm:cxn modelId="{25E37386-1BD8-46A3-B816-41B6CC2A3E85}" type="presParOf" srcId="{311E4569-D7A6-4509-9204-BF63E650FFD8}" destId="{C9FBCEA9-6519-4308-AAD8-F6E74F0C1381}" srcOrd="6" destOrd="0" presId="urn:microsoft.com/office/officeart/2005/8/layout/vList2"/>
    <dgm:cxn modelId="{69446417-8F4F-460B-AA27-51194F00AC1C}" type="presParOf" srcId="{311E4569-D7A6-4509-9204-BF63E650FFD8}" destId="{4BAE622A-C8BA-4D35-9AE2-E338BA0A7665}" srcOrd="7" destOrd="0" presId="urn:microsoft.com/office/officeart/2005/8/layout/vList2"/>
    <dgm:cxn modelId="{476BB663-6565-4F8A-A4FE-E199BEEFD48A}" type="presParOf" srcId="{311E4569-D7A6-4509-9204-BF63E650FFD8}" destId="{CBBB50F8-F50F-4750-BF8B-BC406C17F80E}" srcOrd="8" destOrd="0" presId="urn:microsoft.com/office/officeart/2005/8/layout/vList2"/>
    <dgm:cxn modelId="{EBA56114-B46C-4B74-B64D-856CFC5F09D8}" type="presParOf" srcId="{311E4569-D7A6-4509-9204-BF63E650FFD8}" destId="{A5617422-BEF0-43B1-B4C5-1969B826F7CC}" srcOrd="9" destOrd="0" presId="urn:microsoft.com/office/officeart/2005/8/layout/vList2"/>
    <dgm:cxn modelId="{6AF3A886-FF9B-4231-83FD-728F4FE5CC2B}" type="presParOf" srcId="{311E4569-D7A6-4509-9204-BF63E650FFD8}" destId="{62DC82F1-C59C-4B76-AEFC-2D6A9E07573C}" srcOrd="10" destOrd="0" presId="urn:microsoft.com/office/officeart/2005/8/layout/vList2"/>
    <dgm:cxn modelId="{AE1EED12-2AD7-4F57-A837-3573A62FD3F2}" type="presParOf" srcId="{311E4569-D7A6-4509-9204-BF63E650FFD8}" destId="{D507F085-CD18-4339-9B6E-8179F1E83E64}" srcOrd="11" destOrd="0" presId="urn:microsoft.com/office/officeart/2005/8/layout/vList2"/>
    <dgm:cxn modelId="{33A9C6CE-E987-4A65-BDC6-149276837A03}" type="presParOf" srcId="{311E4569-D7A6-4509-9204-BF63E650FFD8}" destId="{EFF6888E-F591-4DE7-AEFC-29EF775BCEAC}" srcOrd="12" destOrd="0" presId="urn:microsoft.com/office/officeart/2005/8/layout/vList2"/>
    <dgm:cxn modelId="{4BC59221-442C-472E-AF56-8FF71EB2D11B}" type="presParOf" srcId="{311E4569-D7A6-4509-9204-BF63E650FFD8}" destId="{597A3974-510B-4F23-B049-981219C75ED5}" srcOrd="13" destOrd="0" presId="urn:microsoft.com/office/officeart/2005/8/layout/vList2"/>
    <dgm:cxn modelId="{7664F27A-3F6E-4D5D-A623-81C4A6E3C3DC}" type="presParOf" srcId="{311E4569-D7A6-4509-9204-BF63E650FFD8}" destId="{05CCF477-4155-4168-824E-520EE2CF3F0A}" srcOrd="14" destOrd="0" presId="urn:microsoft.com/office/officeart/2005/8/layout/vList2"/>
    <dgm:cxn modelId="{9768BE28-5F4D-4DBE-8299-CF49CBDDBBF5}" type="presParOf" srcId="{311E4569-D7A6-4509-9204-BF63E650FFD8}" destId="{21B4183B-045F-42FC-A344-BEBC857AF3CF}" srcOrd="15" destOrd="0" presId="urn:microsoft.com/office/officeart/2005/8/layout/vList2"/>
    <dgm:cxn modelId="{DF18B4B9-C26D-443E-956F-178F2305FE07}" type="presParOf" srcId="{311E4569-D7A6-4509-9204-BF63E650FFD8}" destId="{DE7A5837-C77C-42E5-98A4-8BCD3171DF8A}" srcOrd="16" destOrd="0" presId="urn:microsoft.com/office/officeart/2005/8/layout/vList2"/>
    <dgm:cxn modelId="{96E35A4D-7FA1-4148-80BD-1D921B61AD04}" type="presParOf" srcId="{311E4569-D7A6-4509-9204-BF63E650FFD8}" destId="{AE0EB39B-A3E4-4A05-9ADD-29FDDB009D1D}" srcOrd="17" destOrd="0" presId="urn:microsoft.com/office/officeart/2005/8/layout/vList2"/>
    <dgm:cxn modelId="{B9A2B3FB-91B6-4A21-B152-E9A6F567267F}" type="presParOf" srcId="{311E4569-D7A6-4509-9204-BF63E650FFD8}" destId="{BA992652-12DC-4837-9A45-32F5EA0CAAED}" srcOrd="18" destOrd="0" presId="urn:microsoft.com/office/officeart/2005/8/layout/vList2"/>
    <dgm:cxn modelId="{18AE8A54-3D69-46AE-8941-F3854BC63FDE}" type="presParOf" srcId="{311E4569-D7A6-4509-9204-BF63E650FFD8}" destId="{66DDC0D4-D406-443D-8F33-06F92CD81D33}" srcOrd="19" destOrd="0" presId="urn:microsoft.com/office/officeart/2005/8/layout/vList2"/>
    <dgm:cxn modelId="{B5896B3E-40F2-4C5A-AFC5-FB1C668124D3}" type="presParOf" srcId="{311E4569-D7A6-4509-9204-BF63E650FFD8}" destId="{C051C7CA-FD9F-4290-9511-998059B541FD}" srcOrd="20" destOrd="0" presId="urn:microsoft.com/office/officeart/2005/8/layout/vList2"/>
    <dgm:cxn modelId="{1D1F40FC-A48D-44ED-AE9A-82CF6BAD6A60}" type="presParOf" srcId="{311E4569-D7A6-4509-9204-BF63E650FFD8}" destId="{3DC162BD-5AF4-4051-8EA4-CD245CAB8501}" srcOrd="21" destOrd="0" presId="urn:microsoft.com/office/officeart/2005/8/layout/vList2"/>
    <dgm:cxn modelId="{9EBB1A8E-A1E6-4949-970F-92757764EE8F}" type="presParOf" srcId="{311E4569-D7A6-4509-9204-BF63E650FFD8}" destId="{921525DA-C2F2-4286-B67F-69694DE76725}" srcOrd="22" destOrd="0" presId="urn:microsoft.com/office/officeart/2005/8/layout/vList2"/>
    <dgm:cxn modelId="{293D9D54-6375-4361-92B9-B34CEBDFA46B}" type="presParOf" srcId="{311E4569-D7A6-4509-9204-BF63E650FFD8}" destId="{584022AA-4AA6-4B1A-ADF1-CF161A43CCD9}" srcOrd="23" destOrd="0" presId="urn:microsoft.com/office/officeart/2005/8/layout/vList2"/>
    <dgm:cxn modelId="{80A4FA60-72A0-4216-B74C-13F82E1BB5E9}" type="presParOf" srcId="{311E4569-D7A6-4509-9204-BF63E650FFD8}" destId="{64056363-8100-408A-BE8A-335F655B7BD6}" srcOrd="24" destOrd="0" presId="urn:microsoft.com/office/officeart/2005/8/layout/vList2"/>
    <dgm:cxn modelId="{4A444917-8D06-48FD-8CA6-FD6D7CBF86C3}" type="presParOf" srcId="{311E4569-D7A6-4509-9204-BF63E650FFD8}" destId="{557C3527-BAC4-40F6-A52F-06144AE1A558}" srcOrd="25" destOrd="0" presId="urn:microsoft.com/office/officeart/2005/8/layout/vList2"/>
    <dgm:cxn modelId="{BDD50F4E-D940-48D2-A10E-E9687C52C466}" type="presParOf" srcId="{311E4569-D7A6-4509-9204-BF63E650FFD8}" destId="{F0FB9B4F-F344-4067-9E34-C02F58182556}" srcOrd="26" destOrd="0" presId="urn:microsoft.com/office/officeart/2005/8/layout/vList2"/>
    <dgm:cxn modelId="{4DD7A50E-60A0-4F6C-B75E-EAE63CA2734C}" type="presParOf" srcId="{311E4569-D7A6-4509-9204-BF63E650FFD8}" destId="{0C1A9330-0E84-42A4-8DE9-3EB659A0AF17}" srcOrd="27" destOrd="0" presId="urn:microsoft.com/office/officeart/2005/8/layout/vList2"/>
    <dgm:cxn modelId="{D7308616-A319-42D0-A4FF-03D93C37CC3C}" type="presParOf" srcId="{311E4569-D7A6-4509-9204-BF63E650FFD8}" destId="{C3E80CC6-BF17-4B46-A1CA-3E2F8EBE6D10}" srcOrd="28" destOrd="0" presId="urn:microsoft.com/office/officeart/2005/8/layout/vList2"/>
    <dgm:cxn modelId="{14D93456-0947-4F8F-8254-EAE4F75E7823}" type="presParOf" srcId="{311E4569-D7A6-4509-9204-BF63E650FFD8}" destId="{FBEEBC7A-94AC-43E3-8CBD-EF366942832B}" srcOrd="29" destOrd="0" presId="urn:microsoft.com/office/officeart/2005/8/layout/vList2"/>
    <dgm:cxn modelId="{DF9B185E-1CC7-42D6-B80B-78596F645E46}" type="presParOf" srcId="{311E4569-D7A6-4509-9204-BF63E650FFD8}" destId="{958C3EE0-6350-48DA-8261-0F2E2BBE82CA}" srcOrd="30" destOrd="0" presId="urn:microsoft.com/office/officeart/2005/8/layout/vList2"/>
    <dgm:cxn modelId="{E8235F2E-14D9-43AE-9E8E-30B3BCB844DA}" type="presParOf" srcId="{311E4569-D7A6-4509-9204-BF63E650FFD8}" destId="{79CA3A59-270D-4D09-996C-EA5697869B01}" srcOrd="31" destOrd="0" presId="urn:microsoft.com/office/officeart/2005/8/layout/vList2"/>
    <dgm:cxn modelId="{F57AD9FD-190B-437F-AD3A-5A51C10E6C6E}" type="presParOf" srcId="{311E4569-D7A6-4509-9204-BF63E650FFD8}" destId="{F7471F82-FC5F-4954-88A0-F3EF73DC27CF}" srcOrd="3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810AD3-66EC-4470-B899-B34820AE0E6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361F73-FB5B-4DBA-928A-1F1174DF3989}">
      <dgm:prSet/>
      <dgm:spPr/>
      <dgm:t>
        <a:bodyPr/>
        <a:lstStyle/>
        <a:p>
          <a:r>
            <a:rPr lang="ru-RU" baseline="0"/>
            <a:t>Что такое Конституция?</a:t>
          </a:r>
          <a:endParaRPr lang="en-US"/>
        </a:p>
      </dgm:t>
    </dgm:pt>
    <dgm:pt modelId="{DD39EC15-D53C-482F-87AC-B2D6E707D31B}" type="parTrans" cxnId="{AE7BFFFB-60BF-4149-8A30-7938FA143F44}">
      <dgm:prSet/>
      <dgm:spPr/>
      <dgm:t>
        <a:bodyPr/>
        <a:lstStyle/>
        <a:p>
          <a:endParaRPr lang="en-US"/>
        </a:p>
      </dgm:t>
    </dgm:pt>
    <dgm:pt modelId="{1F7FD714-A603-4135-8D80-902C55753DE3}" type="sibTrans" cxnId="{AE7BFFFB-60BF-4149-8A30-7938FA143F44}">
      <dgm:prSet/>
      <dgm:spPr/>
      <dgm:t>
        <a:bodyPr/>
        <a:lstStyle/>
        <a:p>
          <a:endParaRPr lang="en-US"/>
        </a:p>
      </dgm:t>
    </dgm:pt>
    <dgm:pt modelId="{4E431CFF-57A6-4ECF-A648-4B3D946E23B5}">
      <dgm:prSet/>
      <dgm:spPr/>
      <dgm:t>
        <a:bodyPr/>
        <a:lstStyle/>
        <a:p>
          <a:r>
            <a:rPr lang="ru-RU" baseline="0"/>
            <a:t>Охарактеризуйте признаки и принципы Конституции РБ </a:t>
          </a:r>
          <a:endParaRPr lang="en-US"/>
        </a:p>
      </dgm:t>
    </dgm:pt>
    <dgm:pt modelId="{EA2F01EF-807D-4676-AA8E-D3304C8D0926}" type="parTrans" cxnId="{FF4A8541-7CC4-44D2-89D0-87BDEA54EDDD}">
      <dgm:prSet/>
      <dgm:spPr/>
      <dgm:t>
        <a:bodyPr/>
        <a:lstStyle/>
        <a:p>
          <a:endParaRPr lang="en-US"/>
        </a:p>
      </dgm:t>
    </dgm:pt>
    <dgm:pt modelId="{CDFF1271-19E9-485D-AD8A-C846EAF3EB90}" type="sibTrans" cxnId="{FF4A8541-7CC4-44D2-89D0-87BDEA54EDDD}">
      <dgm:prSet/>
      <dgm:spPr/>
      <dgm:t>
        <a:bodyPr/>
        <a:lstStyle/>
        <a:p>
          <a:endParaRPr lang="en-US"/>
        </a:p>
      </dgm:t>
    </dgm:pt>
    <dgm:pt modelId="{5AB51748-7484-45CB-8F40-A17604012A74}">
      <dgm:prSet/>
      <dgm:spPr/>
      <dgm:t>
        <a:bodyPr/>
        <a:lstStyle/>
        <a:p>
          <a:r>
            <a:rPr lang="ru-RU" baseline="0"/>
            <a:t>В чём заключаются особенности Конституции РБ?</a:t>
          </a:r>
          <a:endParaRPr lang="en-US"/>
        </a:p>
      </dgm:t>
    </dgm:pt>
    <dgm:pt modelId="{40C8EBEF-3995-438C-A2C3-47E0B7404541}" type="parTrans" cxnId="{631CF481-7ED9-4648-944A-CBA13EACBF33}">
      <dgm:prSet/>
      <dgm:spPr/>
      <dgm:t>
        <a:bodyPr/>
        <a:lstStyle/>
        <a:p>
          <a:endParaRPr lang="en-US"/>
        </a:p>
      </dgm:t>
    </dgm:pt>
    <dgm:pt modelId="{BE64BE4B-0AFF-45B1-B088-917E3ED17C01}" type="sibTrans" cxnId="{631CF481-7ED9-4648-944A-CBA13EACBF33}">
      <dgm:prSet/>
      <dgm:spPr/>
      <dgm:t>
        <a:bodyPr/>
        <a:lstStyle/>
        <a:p>
          <a:endParaRPr lang="en-US"/>
        </a:p>
      </dgm:t>
    </dgm:pt>
    <dgm:pt modelId="{A21D8870-BD3E-4308-9F82-BF49D487E00F}">
      <dgm:prSet/>
      <dgm:spPr/>
      <dgm:t>
        <a:bodyPr/>
        <a:lstStyle/>
        <a:p>
          <a:r>
            <a:rPr lang="ru-RU" baseline="0"/>
            <a:t>Какова её структура?</a:t>
          </a:r>
          <a:endParaRPr lang="en-US"/>
        </a:p>
      </dgm:t>
    </dgm:pt>
    <dgm:pt modelId="{6B9CE450-242F-479B-8A6B-4C3D5823BE5F}" type="parTrans" cxnId="{FA929913-414F-4DE8-ADE8-CAAA8294E456}">
      <dgm:prSet/>
      <dgm:spPr/>
      <dgm:t>
        <a:bodyPr/>
        <a:lstStyle/>
        <a:p>
          <a:endParaRPr lang="en-US"/>
        </a:p>
      </dgm:t>
    </dgm:pt>
    <dgm:pt modelId="{45C53489-22EE-41EE-BCEF-09C8864046A2}" type="sibTrans" cxnId="{FA929913-414F-4DE8-ADE8-CAAA8294E456}">
      <dgm:prSet/>
      <dgm:spPr/>
      <dgm:t>
        <a:bodyPr/>
        <a:lstStyle/>
        <a:p>
          <a:endParaRPr lang="en-US"/>
        </a:p>
      </dgm:t>
    </dgm:pt>
    <dgm:pt modelId="{F164E79E-46C9-4A19-9049-59BDD15BFF3B}" type="pres">
      <dgm:prSet presAssocID="{BA810AD3-66EC-4470-B899-B34820AE0E6A}" presName="linear" presStyleCnt="0">
        <dgm:presLayoutVars>
          <dgm:animLvl val="lvl"/>
          <dgm:resizeHandles val="exact"/>
        </dgm:presLayoutVars>
      </dgm:prSet>
      <dgm:spPr/>
    </dgm:pt>
    <dgm:pt modelId="{A35B110C-CC1A-40E0-B71E-759873BF1E1D}" type="pres">
      <dgm:prSet presAssocID="{AA361F73-FB5B-4DBA-928A-1F1174DF39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84C029-485D-4076-A35A-CF1DBA987CBC}" type="pres">
      <dgm:prSet presAssocID="{1F7FD714-A603-4135-8D80-902C55753DE3}" presName="spacer" presStyleCnt="0"/>
      <dgm:spPr/>
    </dgm:pt>
    <dgm:pt modelId="{9F74D20B-CEF0-448B-BEDA-3BA2487247C9}" type="pres">
      <dgm:prSet presAssocID="{4E431CFF-57A6-4ECF-A648-4B3D946E23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43A75A-AA47-4764-A9AA-AB1937912E69}" type="pres">
      <dgm:prSet presAssocID="{CDFF1271-19E9-485D-AD8A-C846EAF3EB90}" presName="spacer" presStyleCnt="0"/>
      <dgm:spPr/>
    </dgm:pt>
    <dgm:pt modelId="{3A2D139D-2E31-478F-8341-BEDABA8E36D7}" type="pres">
      <dgm:prSet presAssocID="{5AB51748-7484-45CB-8F40-A17604012A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8F1085-2642-4EA6-8AE6-C07FCD6E2ADD}" type="pres">
      <dgm:prSet presAssocID="{BE64BE4B-0AFF-45B1-B088-917E3ED17C01}" presName="spacer" presStyleCnt="0"/>
      <dgm:spPr/>
    </dgm:pt>
    <dgm:pt modelId="{293BFC2F-CAB2-454A-9256-59D40849D8FF}" type="pres">
      <dgm:prSet presAssocID="{A21D8870-BD3E-4308-9F82-BF49D487E0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A929913-414F-4DE8-ADE8-CAAA8294E456}" srcId="{BA810AD3-66EC-4470-B899-B34820AE0E6A}" destId="{A21D8870-BD3E-4308-9F82-BF49D487E00F}" srcOrd="3" destOrd="0" parTransId="{6B9CE450-242F-479B-8A6B-4C3D5823BE5F}" sibTransId="{45C53489-22EE-41EE-BCEF-09C8864046A2}"/>
    <dgm:cxn modelId="{B6CFF25E-45CF-4B1E-ABBD-060D15258EF0}" type="presOf" srcId="{4E431CFF-57A6-4ECF-A648-4B3D946E23B5}" destId="{9F74D20B-CEF0-448B-BEDA-3BA2487247C9}" srcOrd="0" destOrd="0" presId="urn:microsoft.com/office/officeart/2005/8/layout/vList2"/>
    <dgm:cxn modelId="{8431D760-F7EC-4F77-A1AF-80CD3A4C171D}" type="presOf" srcId="{BA810AD3-66EC-4470-B899-B34820AE0E6A}" destId="{F164E79E-46C9-4A19-9049-59BDD15BFF3B}" srcOrd="0" destOrd="0" presId="urn:microsoft.com/office/officeart/2005/8/layout/vList2"/>
    <dgm:cxn modelId="{FF4A8541-7CC4-44D2-89D0-87BDEA54EDDD}" srcId="{BA810AD3-66EC-4470-B899-B34820AE0E6A}" destId="{4E431CFF-57A6-4ECF-A648-4B3D946E23B5}" srcOrd="1" destOrd="0" parTransId="{EA2F01EF-807D-4676-AA8E-D3304C8D0926}" sibTransId="{CDFF1271-19E9-485D-AD8A-C846EAF3EB90}"/>
    <dgm:cxn modelId="{631CF481-7ED9-4648-944A-CBA13EACBF33}" srcId="{BA810AD3-66EC-4470-B899-B34820AE0E6A}" destId="{5AB51748-7484-45CB-8F40-A17604012A74}" srcOrd="2" destOrd="0" parTransId="{40C8EBEF-3995-438C-A2C3-47E0B7404541}" sibTransId="{BE64BE4B-0AFF-45B1-B088-917E3ED17C01}"/>
    <dgm:cxn modelId="{2199C1A8-3E41-4ADE-8414-97C8075F7CEF}" type="presOf" srcId="{A21D8870-BD3E-4308-9F82-BF49D487E00F}" destId="{293BFC2F-CAB2-454A-9256-59D40849D8FF}" srcOrd="0" destOrd="0" presId="urn:microsoft.com/office/officeart/2005/8/layout/vList2"/>
    <dgm:cxn modelId="{895155BD-1D17-4685-AC92-F96F5FD5EF8D}" type="presOf" srcId="{AA361F73-FB5B-4DBA-928A-1F1174DF3989}" destId="{A35B110C-CC1A-40E0-B71E-759873BF1E1D}" srcOrd="0" destOrd="0" presId="urn:microsoft.com/office/officeart/2005/8/layout/vList2"/>
    <dgm:cxn modelId="{15FD98E3-A455-48CF-BDFE-E4E1E864FC3D}" type="presOf" srcId="{5AB51748-7484-45CB-8F40-A17604012A74}" destId="{3A2D139D-2E31-478F-8341-BEDABA8E36D7}" srcOrd="0" destOrd="0" presId="urn:microsoft.com/office/officeart/2005/8/layout/vList2"/>
    <dgm:cxn modelId="{AE7BFFFB-60BF-4149-8A30-7938FA143F44}" srcId="{BA810AD3-66EC-4470-B899-B34820AE0E6A}" destId="{AA361F73-FB5B-4DBA-928A-1F1174DF3989}" srcOrd="0" destOrd="0" parTransId="{DD39EC15-D53C-482F-87AC-B2D6E707D31B}" sibTransId="{1F7FD714-A603-4135-8D80-902C55753DE3}"/>
    <dgm:cxn modelId="{19F385B1-47F6-4D09-B171-28C30F782E09}" type="presParOf" srcId="{F164E79E-46C9-4A19-9049-59BDD15BFF3B}" destId="{A35B110C-CC1A-40E0-B71E-759873BF1E1D}" srcOrd="0" destOrd="0" presId="urn:microsoft.com/office/officeart/2005/8/layout/vList2"/>
    <dgm:cxn modelId="{A3CDEDB0-C7A0-4ED3-8A2C-E91F71005FEA}" type="presParOf" srcId="{F164E79E-46C9-4A19-9049-59BDD15BFF3B}" destId="{6284C029-485D-4076-A35A-CF1DBA987CBC}" srcOrd="1" destOrd="0" presId="urn:microsoft.com/office/officeart/2005/8/layout/vList2"/>
    <dgm:cxn modelId="{736950C0-07DD-489C-9F2C-95F48C9739CF}" type="presParOf" srcId="{F164E79E-46C9-4A19-9049-59BDD15BFF3B}" destId="{9F74D20B-CEF0-448B-BEDA-3BA2487247C9}" srcOrd="2" destOrd="0" presId="urn:microsoft.com/office/officeart/2005/8/layout/vList2"/>
    <dgm:cxn modelId="{1D7CBB4F-77E5-40BA-8E2F-A124A3FFC989}" type="presParOf" srcId="{F164E79E-46C9-4A19-9049-59BDD15BFF3B}" destId="{2143A75A-AA47-4764-A9AA-AB1937912E69}" srcOrd="3" destOrd="0" presId="urn:microsoft.com/office/officeart/2005/8/layout/vList2"/>
    <dgm:cxn modelId="{1264E18C-68DF-4389-BD4B-E555658AD064}" type="presParOf" srcId="{F164E79E-46C9-4A19-9049-59BDD15BFF3B}" destId="{3A2D139D-2E31-478F-8341-BEDABA8E36D7}" srcOrd="4" destOrd="0" presId="urn:microsoft.com/office/officeart/2005/8/layout/vList2"/>
    <dgm:cxn modelId="{1A7EB0B1-0773-48CC-B47B-E5B8EF886927}" type="presParOf" srcId="{F164E79E-46C9-4A19-9049-59BDD15BFF3B}" destId="{848F1085-2642-4EA6-8AE6-C07FCD6E2ADD}" srcOrd="5" destOrd="0" presId="urn:microsoft.com/office/officeart/2005/8/layout/vList2"/>
    <dgm:cxn modelId="{3B24C816-D60D-485B-A64C-3C9D7324D2B7}" type="presParOf" srcId="{F164E79E-46C9-4A19-9049-59BDD15BFF3B}" destId="{293BFC2F-CAB2-454A-9256-59D40849D8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867E08-1C4B-41F5-9E85-428AC42644C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7CB20D-74E6-4661-AF9A-21460F077703}">
      <dgm:prSet/>
      <dgm:spPr/>
      <dgm:t>
        <a:bodyPr/>
        <a:lstStyle/>
        <a:p>
          <a:r>
            <a:rPr lang="ru-RU" baseline="0" dirty="0"/>
            <a:t>назначение даты выборов. Выборы Президента назначаются Палатой представителей Национального собрания, а все остальные выборы — Президентом;</a:t>
          </a:r>
          <a:endParaRPr lang="en-US" dirty="0"/>
        </a:p>
      </dgm:t>
    </dgm:pt>
    <dgm:pt modelId="{0713793E-4390-42F8-9E0C-5ABEAB3B5EB3}" type="parTrans" cxnId="{89407D80-E67B-42A1-93B9-48A5BCFD9A54}">
      <dgm:prSet/>
      <dgm:spPr/>
      <dgm:t>
        <a:bodyPr/>
        <a:lstStyle/>
        <a:p>
          <a:endParaRPr lang="en-US"/>
        </a:p>
      </dgm:t>
    </dgm:pt>
    <dgm:pt modelId="{39CD258D-B03B-4C11-8E5F-5DD98D1271C1}" type="sibTrans" cxnId="{89407D80-E67B-42A1-93B9-48A5BCFD9A54}">
      <dgm:prSet/>
      <dgm:spPr/>
      <dgm:t>
        <a:bodyPr/>
        <a:lstStyle/>
        <a:p>
          <a:endParaRPr lang="en-US"/>
        </a:p>
      </dgm:t>
    </dgm:pt>
    <dgm:pt modelId="{B97D7123-2002-4177-A78D-C31AB9E5888E}">
      <dgm:prSet/>
      <dgm:spPr/>
      <dgm:t>
        <a:bodyPr/>
        <a:lstStyle/>
        <a:p>
          <a:r>
            <a:rPr lang="ru-RU" baseline="0"/>
            <a:t>образование избирательных комиссий. Подготовку и проведение выборов обеспечивают Центральная комиссия по выборам и проведению республиканских референдумов (действует Конституционное и избирательное право постоянно), а также специально создаваемые окружные, территориальные и участковые комиссии;</a:t>
          </a:r>
          <a:endParaRPr lang="en-US"/>
        </a:p>
      </dgm:t>
    </dgm:pt>
    <dgm:pt modelId="{9B5A2427-57D4-4816-AD64-B2AB60645E1D}" type="parTrans" cxnId="{3C664548-F965-4C53-9072-CB1C93C17465}">
      <dgm:prSet/>
      <dgm:spPr/>
      <dgm:t>
        <a:bodyPr/>
        <a:lstStyle/>
        <a:p>
          <a:endParaRPr lang="en-US"/>
        </a:p>
      </dgm:t>
    </dgm:pt>
    <dgm:pt modelId="{164FB918-C44C-421A-9628-3896EFE0EDA7}" type="sibTrans" cxnId="{3C664548-F965-4C53-9072-CB1C93C17465}">
      <dgm:prSet/>
      <dgm:spPr/>
      <dgm:t>
        <a:bodyPr/>
        <a:lstStyle/>
        <a:p>
          <a:endParaRPr lang="en-US"/>
        </a:p>
      </dgm:t>
    </dgm:pt>
    <dgm:pt modelId="{96CAD2D7-C241-430E-9149-8563DFE70806}">
      <dgm:prSet/>
      <dgm:spPr/>
      <dgm:t>
        <a:bodyPr/>
        <a:lstStyle/>
        <a:p>
          <a:r>
            <a:rPr lang="ru-RU" baseline="0"/>
            <a:t>образование избирательных округов, от которых избираются выборные должностные лица, и участков для голосования, на которых непосредственно проводится голосование;</a:t>
          </a:r>
          <a:endParaRPr lang="en-US"/>
        </a:p>
      </dgm:t>
    </dgm:pt>
    <dgm:pt modelId="{F6D435F9-B2F8-4DD7-9CD5-2B945A651FEA}" type="parTrans" cxnId="{83B32F54-37C2-491E-B3CF-54E5A7C4A983}">
      <dgm:prSet/>
      <dgm:spPr/>
      <dgm:t>
        <a:bodyPr/>
        <a:lstStyle/>
        <a:p>
          <a:endParaRPr lang="en-US"/>
        </a:p>
      </dgm:t>
    </dgm:pt>
    <dgm:pt modelId="{E1F54426-AB2A-4E3B-8F43-F7F3808A30B3}" type="sibTrans" cxnId="{83B32F54-37C2-491E-B3CF-54E5A7C4A983}">
      <dgm:prSet/>
      <dgm:spPr/>
      <dgm:t>
        <a:bodyPr/>
        <a:lstStyle/>
        <a:p>
          <a:endParaRPr lang="en-US"/>
        </a:p>
      </dgm:t>
    </dgm:pt>
    <dgm:pt modelId="{867D5B19-5291-4CC4-8A69-FA5B75D8039C}">
      <dgm:prSet/>
      <dgm:spPr/>
      <dgm:t>
        <a:bodyPr/>
        <a:lstStyle/>
        <a:p>
          <a:r>
            <a:rPr lang="ru-RU" baseline="0"/>
            <a:t>составление списка избирателей, в который включаются лица, обладающие избирательным правом и зарегистрированные на территории соответствующего участка для голосования;</a:t>
          </a:r>
          <a:endParaRPr lang="en-US"/>
        </a:p>
      </dgm:t>
    </dgm:pt>
    <dgm:pt modelId="{B49D7368-734F-4FF9-8482-9E13458E19F1}" type="parTrans" cxnId="{30BCEB54-D8FF-46ED-A0BA-824F46F9C3D9}">
      <dgm:prSet/>
      <dgm:spPr/>
      <dgm:t>
        <a:bodyPr/>
        <a:lstStyle/>
        <a:p>
          <a:endParaRPr lang="en-US"/>
        </a:p>
      </dgm:t>
    </dgm:pt>
    <dgm:pt modelId="{00D2C6BB-5ABC-4AA3-99F6-AF70CCD523C8}" type="sibTrans" cxnId="{30BCEB54-D8FF-46ED-A0BA-824F46F9C3D9}">
      <dgm:prSet/>
      <dgm:spPr/>
      <dgm:t>
        <a:bodyPr/>
        <a:lstStyle/>
        <a:p>
          <a:endParaRPr lang="en-US"/>
        </a:p>
      </dgm:t>
    </dgm:pt>
    <dgm:pt modelId="{7F1E750F-52D0-4294-A34B-A2C00A23C91A}">
      <dgm:prSet/>
      <dgm:spPr/>
      <dgm:t>
        <a:bodyPr/>
        <a:lstStyle/>
        <a:p>
          <a:r>
            <a:rPr lang="ru-RU" baseline="0"/>
            <a:t>выдвижение и регистрация кандидатов. Кандидаты в Президенты могут выдвигаться только гражданами (при наличии не менее 100 тыс. подписей избирателей), а кандидаты в депутаты — гражданами, политическими партиями и трудовыми коллективами;</a:t>
          </a:r>
          <a:endParaRPr lang="en-US"/>
        </a:p>
      </dgm:t>
    </dgm:pt>
    <dgm:pt modelId="{1EFB8A73-5EB4-4609-8FA1-2EB2E0CF2453}" type="parTrans" cxnId="{D22833B0-0787-4166-91A6-3FDA95CF8BB2}">
      <dgm:prSet/>
      <dgm:spPr/>
      <dgm:t>
        <a:bodyPr/>
        <a:lstStyle/>
        <a:p>
          <a:endParaRPr lang="en-US"/>
        </a:p>
      </dgm:t>
    </dgm:pt>
    <dgm:pt modelId="{D5C98E52-1B05-4C1A-B1C9-49414ED517D9}" type="sibTrans" cxnId="{D22833B0-0787-4166-91A6-3FDA95CF8BB2}">
      <dgm:prSet/>
      <dgm:spPr/>
      <dgm:t>
        <a:bodyPr/>
        <a:lstStyle/>
        <a:p>
          <a:endParaRPr lang="en-US"/>
        </a:p>
      </dgm:t>
    </dgm:pt>
    <dgm:pt modelId="{E789C7C2-883E-4302-AD4F-9EADCE95EFAE}">
      <dgm:prSet/>
      <dgm:spPr/>
      <dgm:t>
        <a:bodyPr/>
        <a:lstStyle/>
        <a:p>
          <a:r>
            <a:rPr lang="ru-RU" baseline="0"/>
            <a:t>предвыборная агитация с целью побудить граждан принять участие в выборах, голосовать за того или иного кандидата;</a:t>
          </a:r>
          <a:endParaRPr lang="en-US"/>
        </a:p>
      </dgm:t>
    </dgm:pt>
    <dgm:pt modelId="{F84A9F52-A92B-4D8A-887E-C1BD6AED03FA}" type="parTrans" cxnId="{F5038996-4760-45C6-AF5B-999B7A7CB427}">
      <dgm:prSet/>
      <dgm:spPr/>
      <dgm:t>
        <a:bodyPr/>
        <a:lstStyle/>
        <a:p>
          <a:endParaRPr lang="en-US"/>
        </a:p>
      </dgm:t>
    </dgm:pt>
    <dgm:pt modelId="{41563611-0736-4084-A8B8-9796BB05C32A}" type="sibTrans" cxnId="{F5038996-4760-45C6-AF5B-999B7A7CB427}">
      <dgm:prSet/>
      <dgm:spPr/>
      <dgm:t>
        <a:bodyPr/>
        <a:lstStyle/>
        <a:p>
          <a:endParaRPr lang="en-US"/>
        </a:p>
      </dgm:t>
    </dgm:pt>
    <dgm:pt modelId="{686FE50A-D4E8-4434-A475-C0D3F917927A}">
      <dgm:prSet/>
      <dgm:spPr/>
      <dgm:t>
        <a:bodyPr/>
        <a:lstStyle/>
        <a:p>
          <a:r>
            <a:rPr lang="ru-RU" baseline="0"/>
            <a:t>голосование, которое осуществляется путём проставления отметки в избирательном бюллетене;</a:t>
          </a:r>
          <a:endParaRPr lang="en-US"/>
        </a:p>
      </dgm:t>
    </dgm:pt>
    <dgm:pt modelId="{D17727E2-24DC-431D-BF44-F1ADCE0C8C81}" type="parTrans" cxnId="{C9682FD2-C5FC-4532-9E6F-F00E651BD2DC}">
      <dgm:prSet/>
      <dgm:spPr/>
      <dgm:t>
        <a:bodyPr/>
        <a:lstStyle/>
        <a:p>
          <a:endParaRPr lang="en-US"/>
        </a:p>
      </dgm:t>
    </dgm:pt>
    <dgm:pt modelId="{FC4A7ED3-82F1-4FF3-80EF-BB841C9D901B}" type="sibTrans" cxnId="{C9682FD2-C5FC-4532-9E6F-F00E651BD2DC}">
      <dgm:prSet/>
      <dgm:spPr/>
      <dgm:t>
        <a:bodyPr/>
        <a:lstStyle/>
        <a:p>
          <a:endParaRPr lang="en-US"/>
        </a:p>
      </dgm:t>
    </dgm:pt>
    <dgm:pt modelId="{F3583D00-4BB8-43BE-A752-7F1A5AAA3224}">
      <dgm:prSet/>
      <dgm:spPr/>
      <dgm:t>
        <a:bodyPr/>
        <a:lstStyle/>
        <a:p>
          <a:r>
            <a:rPr lang="ru-RU" baseline="0"/>
            <a:t>подсчёт и объявление результатов выборов, которые организуются избирательными комиссиями.</a:t>
          </a:r>
          <a:endParaRPr lang="en-US"/>
        </a:p>
      </dgm:t>
    </dgm:pt>
    <dgm:pt modelId="{7ABA2F8D-E0B8-4C72-B34D-2F0B1A1ACC1C}" type="parTrans" cxnId="{3C90389B-2BB5-4C45-ADB0-85B738058271}">
      <dgm:prSet/>
      <dgm:spPr/>
      <dgm:t>
        <a:bodyPr/>
        <a:lstStyle/>
        <a:p>
          <a:endParaRPr lang="en-US"/>
        </a:p>
      </dgm:t>
    </dgm:pt>
    <dgm:pt modelId="{92E32AED-3066-4BF3-8870-81A1DA2C2BD4}" type="sibTrans" cxnId="{3C90389B-2BB5-4C45-ADB0-85B738058271}">
      <dgm:prSet/>
      <dgm:spPr/>
      <dgm:t>
        <a:bodyPr/>
        <a:lstStyle/>
        <a:p>
          <a:endParaRPr lang="en-US"/>
        </a:p>
      </dgm:t>
    </dgm:pt>
    <dgm:pt modelId="{BE2B536F-891E-4DAC-9701-7790863FC873}" type="pres">
      <dgm:prSet presAssocID="{02867E08-1C4B-41F5-9E85-428AC42644CF}" presName="vert0" presStyleCnt="0">
        <dgm:presLayoutVars>
          <dgm:dir/>
          <dgm:animOne val="branch"/>
          <dgm:animLvl val="lvl"/>
        </dgm:presLayoutVars>
      </dgm:prSet>
      <dgm:spPr/>
    </dgm:pt>
    <dgm:pt modelId="{8D1F6117-64BD-4FE7-8FDF-7037EF2998BE}" type="pres">
      <dgm:prSet presAssocID="{437CB20D-74E6-4661-AF9A-21460F077703}" presName="thickLine" presStyleLbl="alignNode1" presStyleIdx="0" presStyleCnt="8"/>
      <dgm:spPr/>
    </dgm:pt>
    <dgm:pt modelId="{8192A804-E93D-47C5-9B25-3ED6C292CC4B}" type="pres">
      <dgm:prSet presAssocID="{437CB20D-74E6-4661-AF9A-21460F077703}" presName="horz1" presStyleCnt="0"/>
      <dgm:spPr/>
    </dgm:pt>
    <dgm:pt modelId="{E1861DBB-C23B-4ADB-8172-92F802D1F5BE}" type="pres">
      <dgm:prSet presAssocID="{437CB20D-74E6-4661-AF9A-21460F077703}" presName="tx1" presStyleLbl="revTx" presStyleIdx="0" presStyleCnt="8"/>
      <dgm:spPr/>
    </dgm:pt>
    <dgm:pt modelId="{D9CCB6A3-FC23-44F1-BD29-147F5227DA0C}" type="pres">
      <dgm:prSet presAssocID="{437CB20D-74E6-4661-AF9A-21460F077703}" presName="vert1" presStyleCnt="0"/>
      <dgm:spPr/>
    </dgm:pt>
    <dgm:pt modelId="{874D72D2-4D11-4D3F-9F0D-4A21B8E063AF}" type="pres">
      <dgm:prSet presAssocID="{B97D7123-2002-4177-A78D-C31AB9E5888E}" presName="thickLine" presStyleLbl="alignNode1" presStyleIdx="1" presStyleCnt="8"/>
      <dgm:spPr/>
    </dgm:pt>
    <dgm:pt modelId="{1C38EF6B-7D42-4FFA-A65D-C4E1AE727DE1}" type="pres">
      <dgm:prSet presAssocID="{B97D7123-2002-4177-A78D-C31AB9E5888E}" presName="horz1" presStyleCnt="0"/>
      <dgm:spPr/>
    </dgm:pt>
    <dgm:pt modelId="{95B99C93-DF5F-4442-B32F-F797C1490ECB}" type="pres">
      <dgm:prSet presAssocID="{B97D7123-2002-4177-A78D-C31AB9E5888E}" presName="tx1" presStyleLbl="revTx" presStyleIdx="1" presStyleCnt="8"/>
      <dgm:spPr/>
    </dgm:pt>
    <dgm:pt modelId="{28E5C2EF-2BCC-4CCE-B5EB-848191A263B1}" type="pres">
      <dgm:prSet presAssocID="{B97D7123-2002-4177-A78D-C31AB9E5888E}" presName="vert1" presStyleCnt="0"/>
      <dgm:spPr/>
    </dgm:pt>
    <dgm:pt modelId="{B3D7E203-5A56-42D2-A3E8-4CD259B88129}" type="pres">
      <dgm:prSet presAssocID="{96CAD2D7-C241-430E-9149-8563DFE70806}" presName="thickLine" presStyleLbl="alignNode1" presStyleIdx="2" presStyleCnt="8"/>
      <dgm:spPr/>
    </dgm:pt>
    <dgm:pt modelId="{3E49F5B3-CDE5-4079-A588-FEB146B4BB63}" type="pres">
      <dgm:prSet presAssocID="{96CAD2D7-C241-430E-9149-8563DFE70806}" presName="horz1" presStyleCnt="0"/>
      <dgm:spPr/>
    </dgm:pt>
    <dgm:pt modelId="{D62EB5D7-CE16-42C0-B30E-A3426EF6CCF6}" type="pres">
      <dgm:prSet presAssocID="{96CAD2D7-C241-430E-9149-8563DFE70806}" presName="tx1" presStyleLbl="revTx" presStyleIdx="2" presStyleCnt="8"/>
      <dgm:spPr/>
    </dgm:pt>
    <dgm:pt modelId="{1C0BD30D-FE27-4AA1-BF9A-BD4CA5754746}" type="pres">
      <dgm:prSet presAssocID="{96CAD2D7-C241-430E-9149-8563DFE70806}" presName="vert1" presStyleCnt="0"/>
      <dgm:spPr/>
    </dgm:pt>
    <dgm:pt modelId="{DCE22F4D-6925-4A98-9870-95BB548D3AC6}" type="pres">
      <dgm:prSet presAssocID="{867D5B19-5291-4CC4-8A69-FA5B75D8039C}" presName="thickLine" presStyleLbl="alignNode1" presStyleIdx="3" presStyleCnt="8"/>
      <dgm:spPr/>
    </dgm:pt>
    <dgm:pt modelId="{7A9B158C-4809-4158-8E28-7E93BE5DDC9F}" type="pres">
      <dgm:prSet presAssocID="{867D5B19-5291-4CC4-8A69-FA5B75D8039C}" presName="horz1" presStyleCnt="0"/>
      <dgm:spPr/>
    </dgm:pt>
    <dgm:pt modelId="{B44F92C0-EFFF-415E-B68A-D6EAAD787F09}" type="pres">
      <dgm:prSet presAssocID="{867D5B19-5291-4CC4-8A69-FA5B75D8039C}" presName="tx1" presStyleLbl="revTx" presStyleIdx="3" presStyleCnt="8"/>
      <dgm:spPr/>
    </dgm:pt>
    <dgm:pt modelId="{B557D751-0E5C-4910-8D93-C3A20317921B}" type="pres">
      <dgm:prSet presAssocID="{867D5B19-5291-4CC4-8A69-FA5B75D8039C}" presName="vert1" presStyleCnt="0"/>
      <dgm:spPr/>
    </dgm:pt>
    <dgm:pt modelId="{2EC12B60-A08C-41B3-88A2-3066C8D697C4}" type="pres">
      <dgm:prSet presAssocID="{7F1E750F-52D0-4294-A34B-A2C00A23C91A}" presName="thickLine" presStyleLbl="alignNode1" presStyleIdx="4" presStyleCnt="8"/>
      <dgm:spPr/>
    </dgm:pt>
    <dgm:pt modelId="{E8CC5D1E-37E7-4782-B568-99104D87DA4E}" type="pres">
      <dgm:prSet presAssocID="{7F1E750F-52D0-4294-A34B-A2C00A23C91A}" presName="horz1" presStyleCnt="0"/>
      <dgm:spPr/>
    </dgm:pt>
    <dgm:pt modelId="{68E667EA-2B65-45F9-9E2A-6B12FFAC8682}" type="pres">
      <dgm:prSet presAssocID="{7F1E750F-52D0-4294-A34B-A2C00A23C91A}" presName="tx1" presStyleLbl="revTx" presStyleIdx="4" presStyleCnt="8"/>
      <dgm:spPr/>
    </dgm:pt>
    <dgm:pt modelId="{74B0E7DB-E542-4DC0-8659-8173AD47B3B2}" type="pres">
      <dgm:prSet presAssocID="{7F1E750F-52D0-4294-A34B-A2C00A23C91A}" presName="vert1" presStyleCnt="0"/>
      <dgm:spPr/>
    </dgm:pt>
    <dgm:pt modelId="{C6F83B77-FE2E-4B1D-9250-9A9D46BB74E0}" type="pres">
      <dgm:prSet presAssocID="{E789C7C2-883E-4302-AD4F-9EADCE95EFAE}" presName="thickLine" presStyleLbl="alignNode1" presStyleIdx="5" presStyleCnt="8"/>
      <dgm:spPr/>
    </dgm:pt>
    <dgm:pt modelId="{4D9208EE-9F75-4840-B126-E924B0273733}" type="pres">
      <dgm:prSet presAssocID="{E789C7C2-883E-4302-AD4F-9EADCE95EFAE}" presName="horz1" presStyleCnt="0"/>
      <dgm:spPr/>
    </dgm:pt>
    <dgm:pt modelId="{AE9E0A57-5331-476E-94B5-BAD24D5398C7}" type="pres">
      <dgm:prSet presAssocID="{E789C7C2-883E-4302-AD4F-9EADCE95EFAE}" presName="tx1" presStyleLbl="revTx" presStyleIdx="5" presStyleCnt="8"/>
      <dgm:spPr/>
    </dgm:pt>
    <dgm:pt modelId="{BA83E6DB-18C7-40C7-831C-1866141FC9EA}" type="pres">
      <dgm:prSet presAssocID="{E789C7C2-883E-4302-AD4F-9EADCE95EFAE}" presName="vert1" presStyleCnt="0"/>
      <dgm:spPr/>
    </dgm:pt>
    <dgm:pt modelId="{24814EFE-1F37-46AD-BE49-FC39E34A92FF}" type="pres">
      <dgm:prSet presAssocID="{686FE50A-D4E8-4434-A475-C0D3F917927A}" presName="thickLine" presStyleLbl="alignNode1" presStyleIdx="6" presStyleCnt="8"/>
      <dgm:spPr/>
    </dgm:pt>
    <dgm:pt modelId="{F96E6BCB-ED7C-4587-9703-C607C50FD158}" type="pres">
      <dgm:prSet presAssocID="{686FE50A-D4E8-4434-A475-C0D3F917927A}" presName="horz1" presStyleCnt="0"/>
      <dgm:spPr/>
    </dgm:pt>
    <dgm:pt modelId="{DF4A0C3E-12C2-4C36-9DD6-B7933578D1B6}" type="pres">
      <dgm:prSet presAssocID="{686FE50A-D4E8-4434-A475-C0D3F917927A}" presName="tx1" presStyleLbl="revTx" presStyleIdx="6" presStyleCnt="8"/>
      <dgm:spPr/>
    </dgm:pt>
    <dgm:pt modelId="{548D02B7-04AE-49F8-8765-225571A19944}" type="pres">
      <dgm:prSet presAssocID="{686FE50A-D4E8-4434-A475-C0D3F917927A}" presName="vert1" presStyleCnt="0"/>
      <dgm:spPr/>
    </dgm:pt>
    <dgm:pt modelId="{4054FA9E-AF9E-46EF-AE4E-915C5069BC2D}" type="pres">
      <dgm:prSet presAssocID="{F3583D00-4BB8-43BE-A752-7F1A5AAA3224}" presName="thickLine" presStyleLbl="alignNode1" presStyleIdx="7" presStyleCnt="8"/>
      <dgm:spPr/>
    </dgm:pt>
    <dgm:pt modelId="{6A352B71-62FB-4679-B602-06284F3EF3CF}" type="pres">
      <dgm:prSet presAssocID="{F3583D00-4BB8-43BE-A752-7F1A5AAA3224}" presName="horz1" presStyleCnt="0"/>
      <dgm:spPr/>
    </dgm:pt>
    <dgm:pt modelId="{BEBE666C-B096-4FA1-B080-41D066A38AA4}" type="pres">
      <dgm:prSet presAssocID="{F3583D00-4BB8-43BE-A752-7F1A5AAA3224}" presName="tx1" presStyleLbl="revTx" presStyleIdx="7" presStyleCnt="8"/>
      <dgm:spPr/>
    </dgm:pt>
    <dgm:pt modelId="{BFBFD15A-84F5-4B78-8311-434FB3A0EB55}" type="pres">
      <dgm:prSet presAssocID="{F3583D00-4BB8-43BE-A752-7F1A5AAA3224}" presName="vert1" presStyleCnt="0"/>
      <dgm:spPr/>
    </dgm:pt>
  </dgm:ptLst>
  <dgm:cxnLst>
    <dgm:cxn modelId="{553C2309-EB5F-489E-AA58-5BCE3A69F7A9}" type="presOf" srcId="{02867E08-1C4B-41F5-9E85-428AC42644CF}" destId="{BE2B536F-891E-4DAC-9701-7790863FC873}" srcOrd="0" destOrd="0" presId="urn:microsoft.com/office/officeart/2008/layout/LinedList"/>
    <dgm:cxn modelId="{A659E533-0072-4915-A506-B769AB36206E}" type="presOf" srcId="{867D5B19-5291-4CC4-8A69-FA5B75D8039C}" destId="{B44F92C0-EFFF-415E-B68A-D6EAAD787F09}" srcOrd="0" destOrd="0" presId="urn:microsoft.com/office/officeart/2008/layout/LinedList"/>
    <dgm:cxn modelId="{3C664548-F965-4C53-9072-CB1C93C17465}" srcId="{02867E08-1C4B-41F5-9E85-428AC42644CF}" destId="{B97D7123-2002-4177-A78D-C31AB9E5888E}" srcOrd="1" destOrd="0" parTransId="{9B5A2427-57D4-4816-AD64-B2AB60645E1D}" sibTransId="{164FB918-C44C-421A-9628-3896EFE0EDA7}"/>
    <dgm:cxn modelId="{C06E7652-CE4E-46D4-BC96-5F3EA8317F2A}" type="presOf" srcId="{E789C7C2-883E-4302-AD4F-9EADCE95EFAE}" destId="{AE9E0A57-5331-476E-94B5-BAD24D5398C7}" srcOrd="0" destOrd="0" presId="urn:microsoft.com/office/officeart/2008/layout/LinedList"/>
    <dgm:cxn modelId="{83B32F54-37C2-491E-B3CF-54E5A7C4A983}" srcId="{02867E08-1C4B-41F5-9E85-428AC42644CF}" destId="{96CAD2D7-C241-430E-9149-8563DFE70806}" srcOrd="2" destOrd="0" parTransId="{F6D435F9-B2F8-4DD7-9CD5-2B945A651FEA}" sibTransId="{E1F54426-AB2A-4E3B-8F43-F7F3808A30B3}"/>
    <dgm:cxn modelId="{30BCEB54-D8FF-46ED-A0BA-824F46F9C3D9}" srcId="{02867E08-1C4B-41F5-9E85-428AC42644CF}" destId="{867D5B19-5291-4CC4-8A69-FA5B75D8039C}" srcOrd="3" destOrd="0" parTransId="{B49D7368-734F-4FF9-8482-9E13458E19F1}" sibTransId="{00D2C6BB-5ABC-4AA3-99F6-AF70CCD523C8}"/>
    <dgm:cxn modelId="{89407D80-E67B-42A1-93B9-48A5BCFD9A54}" srcId="{02867E08-1C4B-41F5-9E85-428AC42644CF}" destId="{437CB20D-74E6-4661-AF9A-21460F077703}" srcOrd="0" destOrd="0" parTransId="{0713793E-4390-42F8-9E0C-5ABEAB3B5EB3}" sibTransId="{39CD258D-B03B-4C11-8E5F-5DD98D1271C1}"/>
    <dgm:cxn modelId="{344A7589-F611-4CC3-88B8-2E043FDF35AA}" type="presOf" srcId="{B97D7123-2002-4177-A78D-C31AB9E5888E}" destId="{95B99C93-DF5F-4442-B32F-F797C1490ECB}" srcOrd="0" destOrd="0" presId="urn:microsoft.com/office/officeart/2008/layout/LinedList"/>
    <dgm:cxn modelId="{F5038996-4760-45C6-AF5B-999B7A7CB427}" srcId="{02867E08-1C4B-41F5-9E85-428AC42644CF}" destId="{E789C7C2-883E-4302-AD4F-9EADCE95EFAE}" srcOrd="5" destOrd="0" parTransId="{F84A9F52-A92B-4D8A-887E-C1BD6AED03FA}" sibTransId="{41563611-0736-4084-A8B8-9796BB05C32A}"/>
    <dgm:cxn modelId="{3C90389B-2BB5-4C45-ADB0-85B738058271}" srcId="{02867E08-1C4B-41F5-9E85-428AC42644CF}" destId="{F3583D00-4BB8-43BE-A752-7F1A5AAA3224}" srcOrd="7" destOrd="0" parTransId="{7ABA2F8D-E0B8-4C72-B34D-2F0B1A1ACC1C}" sibTransId="{92E32AED-3066-4BF3-8870-81A1DA2C2BD4}"/>
    <dgm:cxn modelId="{80D9509C-6827-4023-8888-C90DA68DA3E4}" type="presOf" srcId="{686FE50A-D4E8-4434-A475-C0D3F917927A}" destId="{DF4A0C3E-12C2-4C36-9DD6-B7933578D1B6}" srcOrd="0" destOrd="0" presId="urn:microsoft.com/office/officeart/2008/layout/LinedList"/>
    <dgm:cxn modelId="{010E379E-7C97-45C0-9B56-BE705DB8C58F}" type="presOf" srcId="{F3583D00-4BB8-43BE-A752-7F1A5AAA3224}" destId="{BEBE666C-B096-4FA1-B080-41D066A38AA4}" srcOrd="0" destOrd="0" presId="urn:microsoft.com/office/officeart/2008/layout/LinedList"/>
    <dgm:cxn modelId="{D22833B0-0787-4166-91A6-3FDA95CF8BB2}" srcId="{02867E08-1C4B-41F5-9E85-428AC42644CF}" destId="{7F1E750F-52D0-4294-A34B-A2C00A23C91A}" srcOrd="4" destOrd="0" parTransId="{1EFB8A73-5EB4-4609-8FA1-2EB2E0CF2453}" sibTransId="{D5C98E52-1B05-4C1A-B1C9-49414ED517D9}"/>
    <dgm:cxn modelId="{60F4FCB1-EC66-4C19-B1AA-52B6FB4F56D0}" type="presOf" srcId="{437CB20D-74E6-4661-AF9A-21460F077703}" destId="{E1861DBB-C23B-4ADB-8172-92F802D1F5BE}" srcOrd="0" destOrd="0" presId="urn:microsoft.com/office/officeart/2008/layout/LinedList"/>
    <dgm:cxn modelId="{C9682FD2-C5FC-4532-9E6F-F00E651BD2DC}" srcId="{02867E08-1C4B-41F5-9E85-428AC42644CF}" destId="{686FE50A-D4E8-4434-A475-C0D3F917927A}" srcOrd="6" destOrd="0" parTransId="{D17727E2-24DC-431D-BF44-F1ADCE0C8C81}" sibTransId="{FC4A7ED3-82F1-4FF3-80EF-BB841C9D901B}"/>
    <dgm:cxn modelId="{1EDE59D3-2D17-4734-AA9E-352110AB3B13}" type="presOf" srcId="{7F1E750F-52D0-4294-A34B-A2C00A23C91A}" destId="{68E667EA-2B65-45F9-9E2A-6B12FFAC8682}" srcOrd="0" destOrd="0" presId="urn:microsoft.com/office/officeart/2008/layout/LinedList"/>
    <dgm:cxn modelId="{9D819DDF-A43D-4046-AEF7-745168D86CDE}" type="presOf" srcId="{96CAD2D7-C241-430E-9149-8563DFE70806}" destId="{D62EB5D7-CE16-42C0-B30E-A3426EF6CCF6}" srcOrd="0" destOrd="0" presId="urn:microsoft.com/office/officeart/2008/layout/LinedList"/>
    <dgm:cxn modelId="{79720670-3573-48F6-AE4D-2EA415EDA684}" type="presParOf" srcId="{BE2B536F-891E-4DAC-9701-7790863FC873}" destId="{8D1F6117-64BD-4FE7-8FDF-7037EF2998BE}" srcOrd="0" destOrd="0" presId="urn:microsoft.com/office/officeart/2008/layout/LinedList"/>
    <dgm:cxn modelId="{7F086D76-5B07-42BA-AFE1-5D96CC906516}" type="presParOf" srcId="{BE2B536F-891E-4DAC-9701-7790863FC873}" destId="{8192A804-E93D-47C5-9B25-3ED6C292CC4B}" srcOrd="1" destOrd="0" presId="urn:microsoft.com/office/officeart/2008/layout/LinedList"/>
    <dgm:cxn modelId="{A48AB1F0-53A1-4527-BF85-4C4A4905B509}" type="presParOf" srcId="{8192A804-E93D-47C5-9B25-3ED6C292CC4B}" destId="{E1861DBB-C23B-4ADB-8172-92F802D1F5BE}" srcOrd="0" destOrd="0" presId="urn:microsoft.com/office/officeart/2008/layout/LinedList"/>
    <dgm:cxn modelId="{4B908F97-145A-47E1-BAC9-B1EEC10B2DD3}" type="presParOf" srcId="{8192A804-E93D-47C5-9B25-3ED6C292CC4B}" destId="{D9CCB6A3-FC23-44F1-BD29-147F5227DA0C}" srcOrd="1" destOrd="0" presId="urn:microsoft.com/office/officeart/2008/layout/LinedList"/>
    <dgm:cxn modelId="{3EADE279-4D44-4932-BFD7-F151FB708F9A}" type="presParOf" srcId="{BE2B536F-891E-4DAC-9701-7790863FC873}" destId="{874D72D2-4D11-4D3F-9F0D-4A21B8E063AF}" srcOrd="2" destOrd="0" presId="urn:microsoft.com/office/officeart/2008/layout/LinedList"/>
    <dgm:cxn modelId="{14845448-DB2C-4706-8920-0497C780E4BD}" type="presParOf" srcId="{BE2B536F-891E-4DAC-9701-7790863FC873}" destId="{1C38EF6B-7D42-4FFA-A65D-C4E1AE727DE1}" srcOrd="3" destOrd="0" presId="urn:microsoft.com/office/officeart/2008/layout/LinedList"/>
    <dgm:cxn modelId="{D56E9AAD-0D48-4EAB-93B8-E70F218AD16D}" type="presParOf" srcId="{1C38EF6B-7D42-4FFA-A65D-C4E1AE727DE1}" destId="{95B99C93-DF5F-4442-B32F-F797C1490ECB}" srcOrd="0" destOrd="0" presId="urn:microsoft.com/office/officeart/2008/layout/LinedList"/>
    <dgm:cxn modelId="{4DE37652-E08D-4CE7-B840-996F39EC57CB}" type="presParOf" srcId="{1C38EF6B-7D42-4FFA-A65D-C4E1AE727DE1}" destId="{28E5C2EF-2BCC-4CCE-B5EB-848191A263B1}" srcOrd="1" destOrd="0" presId="urn:microsoft.com/office/officeart/2008/layout/LinedList"/>
    <dgm:cxn modelId="{61C28591-70F9-48F5-98C4-94A4595B2CEE}" type="presParOf" srcId="{BE2B536F-891E-4DAC-9701-7790863FC873}" destId="{B3D7E203-5A56-42D2-A3E8-4CD259B88129}" srcOrd="4" destOrd="0" presId="urn:microsoft.com/office/officeart/2008/layout/LinedList"/>
    <dgm:cxn modelId="{0905976D-F745-44F4-87CC-B85DDF9F27D5}" type="presParOf" srcId="{BE2B536F-891E-4DAC-9701-7790863FC873}" destId="{3E49F5B3-CDE5-4079-A588-FEB146B4BB63}" srcOrd="5" destOrd="0" presId="urn:microsoft.com/office/officeart/2008/layout/LinedList"/>
    <dgm:cxn modelId="{06C0B0DC-F264-4695-AADC-CFE7C2AD8DB9}" type="presParOf" srcId="{3E49F5B3-CDE5-4079-A588-FEB146B4BB63}" destId="{D62EB5D7-CE16-42C0-B30E-A3426EF6CCF6}" srcOrd="0" destOrd="0" presId="urn:microsoft.com/office/officeart/2008/layout/LinedList"/>
    <dgm:cxn modelId="{80A8945E-063A-4B29-8351-BACB255AD496}" type="presParOf" srcId="{3E49F5B3-CDE5-4079-A588-FEB146B4BB63}" destId="{1C0BD30D-FE27-4AA1-BF9A-BD4CA5754746}" srcOrd="1" destOrd="0" presId="urn:microsoft.com/office/officeart/2008/layout/LinedList"/>
    <dgm:cxn modelId="{2891BDDF-1F73-486D-8D5C-C74D248F574D}" type="presParOf" srcId="{BE2B536F-891E-4DAC-9701-7790863FC873}" destId="{DCE22F4D-6925-4A98-9870-95BB548D3AC6}" srcOrd="6" destOrd="0" presId="urn:microsoft.com/office/officeart/2008/layout/LinedList"/>
    <dgm:cxn modelId="{B4CD4D52-BFAD-4720-9BB3-75DF11783364}" type="presParOf" srcId="{BE2B536F-891E-4DAC-9701-7790863FC873}" destId="{7A9B158C-4809-4158-8E28-7E93BE5DDC9F}" srcOrd="7" destOrd="0" presId="urn:microsoft.com/office/officeart/2008/layout/LinedList"/>
    <dgm:cxn modelId="{F64750E9-1F3B-434E-95B8-C61F23B1D337}" type="presParOf" srcId="{7A9B158C-4809-4158-8E28-7E93BE5DDC9F}" destId="{B44F92C0-EFFF-415E-B68A-D6EAAD787F09}" srcOrd="0" destOrd="0" presId="urn:microsoft.com/office/officeart/2008/layout/LinedList"/>
    <dgm:cxn modelId="{83A09AFF-52F1-4DA9-B7D8-BB5F32109E39}" type="presParOf" srcId="{7A9B158C-4809-4158-8E28-7E93BE5DDC9F}" destId="{B557D751-0E5C-4910-8D93-C3A20317921B}" srcOrd="1" destOrd="0" presId="urn:microsoft.com/office/officeart/2008/layout/LinedList"/>
    <dgm:cxn modelId="{9DE401F6-E40E-477A-A881-D127B6CEABAB}" type="presParOf" srcId="{BE2B536F-891E-4DAC-9701-7790863FC873}" destId="{2EC12B60-A08C-41B3-88A2-3066C8D697C4}" srcOrd="8" destOrd="0" presId="urn:microsoft.com/office/officeart/2008/layout/LinedList"/>
    <dgm:cxn modelId="{65AD28A7-F5FA-4628-BF78-059058A5C29E}" type="presParOf" srcId="{BE2B536F-891E-4DAC-9701-7790863FC873}" destId="{E8CC5D1E-37E7-4782-B568-99104D87DA4E}" srcOrd="9" destOrd="0" presId="urn:microsoft.com/office/officeart/2008/layout/LinedList"/>
    <dgm:cxn modelId="{4EFE4991-254A-46BB-889D-B130819CC3D8}" type="presParOf" srcId="{E8CC5D1E-37E7-4782-B568-99104D87DA4E}" destId="{68E667EA-2B65-45F9-9E2A-6B12FFAC8682}" srcOrd="0" destOrd="0" presId="urn:microsoft.com/office/officeart/2008/layout/LinedList"/>
    <dgm:cxn modelId="{BCC93ED3-E17B-40D1-9BD5-71B65D74D740}" type="presParOf" srcId="{E8CC5D1E-37E7-4782-B568-99104D87DA4E}" destId="{74B0E7DB-E542-4DC0-8659-8173AD47B3B2}" srcOrd="1" destOrd="0" presId="urn:microsoft.com/office/officeart/2008/layout/LinedList"/>
    <dgm:cxn modelId="{F58F2A86-23A7-4287-9F53-0D7484FBCE83}" type="presParOf" srcId="{BE2B536F-891E-4DAC-9701-7790863FC873}" destId="{C6F83B77-FE2E-4B1D-9250-9A9D46BB74E0}" srcOrd="10" destOrd="0" presId="urn:microsoft.com/office/officeart/2008/layout/LinedList"/>
    <dgm:cxn modelId="{C9A21E9E-7446-487A-AE7F-D8B204E181E9}" type="presParOf" srcId="{BE2B536F-891E-4DAC-9701-7790863FC873}" destId="{4D9208EE-9F75-4840-B126-E924B0273733}" srcOrd="11" destOrd="0" presId="urn:microsoft.com/office/officeart/2008/layout/LinedList"/>
    <dgm:cxn modelId="{6153D119-8E4F-4A34-B43C-28043E0A0447}" type="presParOf" srcId="{4D9208EE-9F75-4840-B126-E924B0273733}" destId="{AE9E0A57-5331-476E-94B5-BAD24D5398C7}" srcOrd="0" destOrd="0" presId="urn:microsoft.com/office/officeart/2008/layout/LinedList"/>
    <dgm:cxn modelId="{1D2A5CB9-75F0-4246-8D1F-E7DE29DC700C}" type="presParOf" srcId="{4D9208EE-9F75-4840-B126-E924B0273733}" destId="{BA83E6DB-18C7-40C7-831C-1866141FC9EA}" srcOrd="1" destOrd="0" presId="urn:microsoft.com/office/officeart/2008/layout/LinedList"/>
    <dgm:cxn modelId="{2CF827AD-F88D-4728-A127-E0FBDCB37CB5}" type="presParOf" srcId="{BE2B536F-891E-4DAC-9701-7790863FC873}" destId="{24814EFE-1F37-46AD-BE49-FC39E34A92FF}" srcOrd="12" destOrd="0" presId="urn:microsoft.com/office/officeart/2008/layout/LinedList"/>
    <dgm:cxn modelId="{12514BAA-D871-4821-B327-E0178555A2B2}" type="presParOf" srcId="{BE2B536F-891E-4DAC-9701-7790863FC873}" destId="{F96E6BCB-ED7C-4587-9703-C607C50FD158}" srcOrd="13" destOrd="0" presId="urn:microsoft.com/office/officeart/2008/layout/LinedList"/>
    <dgm:cxn modelId="{AB659A65-5373-4145-9585-2336FF47E802}" type="presParOf" srcId="{F96E6BCB-ED7C-4587-9703-C607C50FD158}" destId="{DF4A0C3E-12C2-4C36-9DD6-B7933578D1B6}" srcOrd="0" destOrd="0" presId="urn:microsoft.com/office/officeart/2008/layout/LinedList"/>
    <dgm:cxn modelId="{87D8254B-1195-48B3-914E-7A9501CFA637}" type="presParOf" srcId="{F96E6BCB-ED7C-4587-9703-C607C50FD158}" destId="{548D02B7-04AE-49F8-8765-225571A19944}" srcOrd="1" destOrd="0" presId="urn:microsoft.com/office/officeart/2008/layout/LinedList"/>
    <dgm:cxn modelId="{5143DBD1-71CF-45A5-8566-81A493C0711E}" type="presParOf" srcId="{BE2B536F-891E-4DAC-9701-7790863FC873}" destId="{4054FA9E-AF9E-46EF-AE4E-915C5069BC2D}" srcOrd="14" destOrd="0" presId="urn:microsoft.com/office/officeart/2008/layout/LinedList"/>
    <dgm:cxn modelId="{FE121ECD-1C5F-4A00-A89F-96EDE123ABE3}" type="presParOf" srcId="{BE2B536F-891E-4DAC-9701-7790863FC873}" destId="{6A352B71-62FB-4679-B602-06284F3EF3CF}" srcOrd="15" destOrd="0" presId="urn:microsoft.com/office/officeart/2008/layout/LinedList"/>
    <dgm:cxn modelId="{D7F83C06-D9EB-4F07-989E-F7D01CF066E2}" type="presParOf" srcId="{6A352B71-62FB-4679-B602-06284F3EF3CF}" destId="{BEBE666C-B096-4FA1-B080-41D066A38AA4}" srcOrd="0" destOrd="0" presId="urn:microsoft.com/office/officeart/2008/layout/LinedList"/>
    <dgm:cxn modelId="{88DAD348-AA00-44D9-ABB2-E6DBEB947816}" type="presParOf" srcId="{6A352B71-62FB-4679-B602-06284F3EF3CF}" destId="{BFBFD15A-84F5-4B78-8311-434FB3A0EB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D32C5-626C-4DB1-AAE3-5E783FF51D57}">
      <dsp:nvSpPr>
        <dsp:cNvPr id="0" name=""/>
        <dsp:cNvSpPr/>
      </dsp:nvSpPr>
      <dsp:spPr>
        <a:xfrm>
          <a:off x="0" y="390390"/>
          <a:ext cx="5959475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F2579-346B-4D73-A035-E2E537D4A0E9}">
      <dsp:nvSpPr>
        <dsp:cNvPr id="0" name=""/>
        <dsp:cNvSpPr/>
      </dsp:nvSpPr>
      <dsp:spPr>
        <a:xfrm>
          <a:off x="297973" y="21390"/>
          <a:ext cx="4171632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Право как система норм</a:t>
          </a:r>
          <a:endParaRPr lang="en-US" sz="2500" kern="1200"/>
        </a:p>
      </dsp:txBody>
      <dsp:txXfrm>
        <a:off x="333999" y="57416"/>
        <a:ext cx="4099580" cy="665948"/>
      </dsp:txXfrm>
    </dsp:sp>
    <dsp:sp modelId="{331C8DBF-E720-455F-A2D0-638C70792380}">
      <dsp:nvSpPr>
        <dsp:cNvPr id="0" name=""/>
        <dsp:cNvSpPr/>
      </dsp:nvSpPr>
      <dsp:spPr>
        <a:xfrm>
          <a:off x="0" y="1524390"/>
          <a:ext cx="5959475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78686-BAC2-4537-A877-1B5600FCAD56}">
      <dsp:nvSpPr>
        <dsp:cNvPr id="0" name=""/>
        <dsp:cNvSpPr/>
      </dsp:nvSpPr>
      <dsp:spPr>
        <a:xfrm>
          <a:off x="297973" y="1155390"/>
          <a:ext cx="4171632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Место Конституции в правовой системе</a:t>
          </a:r>
          <a:endParaRPr lang="en-US" sz="2500" kern="1200"/>
        </a:p>
      </dsp:txBody>
      <dsp:txXfrm>
        <a:off x="333999" y="1191416"/>
        <a:ext cx="4099580" cy="665948"/>
      </dsp:txXfrm>
    </dsp:sp>
    <dsp:sp modelId="{73D597A2-E276-401B-AEF4-EC904E3C5A81}">
      <dsp:nvSpPr>
        <dsp:cNvPr id="0" name=""/>
        <dsp:cNvSpPr/>
      </dsp:nvSpPr>
      <dsp:spPr>
        <a:xfrm>
          <a:off x="0" y="2658390"/>
          <a:ext cx="5959475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15818-DE06-4CA8-9237-BCDB3B0AAC1C}">
      <dsp:nvSpPr>
        <dsp:cNvPr id="0" name=""/>
        <dsp:cNvSpPr/>
      </dsp:nvSpPr>
      <dsp:spPr>
        <a:xfrm>
          <a:off x="297973" y="2289390"/>
          <a:ext cx="4171632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Понятие конституционного права</a:t>
          </a:r>
          <a:endParaRPr lang="en-US" sz="2500" kern="1200"/>
        </a:p>
      </dsp:txBody>
      <dsp:txXfrm>
        <a:off x="333999" y="2325416"/>
        <a:ext cx="4099580" cy="665948"/>
      </dsp:txXfrm>
    </dsp:sp>
    <dsp:sp modelId="{96CC765D-B7DB-4358-9594-6029BFD8A324}">
      <dsp:nvSpPr>
        <dsp:cNvPr id="0" name=""/>
        <dsp:cNvSpPr/>
      </dsp:nvSpPr>
      <dsp:spPr>
        <a:xfrm>
          <a:off x="0" y="3792390"/>
          <a:ext cx="5959475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E606C-F41C-4325-B24A-FB9355376F58}">
      <dsp:nvSpPr>
        <dsp:cNvPr id="0" name=""/>
        <dsp:cNvSpPr/>
      </dsp:nvSpPr>
      <dsp:spPr>
        <a:xfrm>
          <a:off x="297973" y="3423390"/>
          <a:ext cx="4171632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Избирательная система в Республике Беларусь</a:t>
          </a:r>
          <a:endParaRPr lang="en-US" sz="2500" kern="1200"/>
        </a:p>
      </dsp:txBody>
      <dsp:txXfrm>
        <a:off x="333999" y="3459416"/>
        <a:ext cx="4099580" cy="665948"/>
      </dsp:txXfrm>
    </dsp:sp>
    <dsp:sp modelId="{7B234F53-AC4B-4ECC-B7B2-A7EF9AE73B19}">
      <dsp:nvSpPr>
        <dsp:cNvPr id="0" name=""/>
        <dsp:cNvSpPr/>
      </dsp:nvSpPr>
      <dsp:spPr>
        <a:xfrm>
          <a:off x="0" y="4926390"/>
          <a:ext cx="5959475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A6E0A-8006-4EE4-B4CA-D4E618407807}">
      <dsp:nvSpPr>
        <dsp:cNvPr id="0" name=""/>
        <dsp:cNvSpPr/>
      </dsp:nvSpPr>
      <dsp:spPr>
        <a:xfrm>
          <a:off x="297973" y="4557390"/>
          <a:ext cx="4171632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Референдумы в Республике Беларусь</a:t>
          </a:r>
          <a:endParaRPr lang="en-US" sz="2500" kern="1200"/>
        </a:p>
      </dsp:txBody>
      <dsp:txXfrm>
        <a:off x="333999" y="4593416"/>
        <a:ext cx="4099580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51EC-3F16-4BD1-AD22-184D3CA20692}">
      <dsp:nvSpPr>
        <dsp:cNvPr id="0" name=""/>
        <dsp:cNvSpPr/>
      </dsp:nvSpPr>
      <dsp:spPr>
        <a:xfrm>
          <a:off x="0" y="774150"/>
          <a:ext cx="595947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9ECA3-0385-41E9-A5BE-E72478315F40}">
      <dsp:nvSpPr>
        <dsp:cNvPr id="0" name=""/>
        <dsp:cNvSpPr/>
      </dsp:nvSpPr>
      <dsp:spPr>
        <a:xfrm>
          <a:off x="297973" y="464190"/>
          <a:ext cx="4171632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Что такое право?</a:t>
          </a:r>
          <a:endParaRPr lang="en-US" sz="2100" kern="1200"/>
        </a:p>
      </dsp:txBody>
      <dsp:txXfrm>
        <a:off x="328235" y="494452"/>
        <a:ext cx="4111108" cy="559396"/>
      </dsp:txXfrm>
    </dsp:sp>
    <dsp:sp modelId="{D9BDF778-E922-4DC5-BBEA-0DE864D27BB2}">
      <dsp:nvSpPr>
        <dsp:cNvPr id="0" name=""/>
        <dsp:cNvSpPr/>
      </dsp:nvSpPr>
      <dsp:spPr>
        <a:xfrm>
          <a:off x="0" y="1726710"/>
          <a:ext cx="595947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011DD-83F5-45D9-8D90-9E80521D0100}">
      <dsp:nvSpPr>
        <dsp:cNvPr id="0" name=""/>
        <dsp:cNvSpPr/>
      </dsp:nvSpPr>
      <dsp:spPr>
        <a:xfrm>
          <a:off x="297973" y="1416750"/>
          <a:ext cx="4171632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Чем отличается частное права от публичного?</a:t>
          </a:r>
          <a:endParaRPr lang="en-US" sz="2100" kern="1200"/>
        </a:p>
      </dsp:txBody>
      <dsp:txXfrm>
        <a:off x="328235" y="1447012"/>
        <a:ext cx="4111108" cy="559396"/>
      </dsp:txXfrm>
    </dsp:sp>
    <dsp:sp modelId="{DDD87F6C-730E-4CAA-BB1D-A8C72F38CE2A}">
      <dsp:nvSpPr>
        <dsp:cNvPr id="0" name=""/>
        <dsp:cNvSpPr/>
      </dsp:nvSpPr>
      <dsp:spPr>
        <a:xfrm>
          <a:off x="0" y="2679270"/>
          <a:ext cx="595947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34427-4DD2-4D6C-B0BF-549A0D96BA96}">
      <dsp:nvSpPr>
        <dsp:cNvPr id="0" name=""/>
        <dsp:cNvSpPr/>
      </dsp:nvSpPr>
      <dsp:spPr>
        <a:xfrm>
          <a:off x="297973" y="2369310"/>
          <a:ext cx="4171632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Какие вы знаете отрасли права?</a:t>
          </a:r>
          <a:endParaRPr lang="en-US" sz="2100" kern="1200"/>
        </a:p>
      </dsp:txBody>
      <dsp:txXfrm>
        <a:off x="328235" y="2399572"/>
        <a:ext cx="4111108" cy="559396"/>
      </dsp:txXfrm>
    </dsp:sp>
    <dsp:sp modelId="{550A0FA6-36C4-44D6-97C6-4CB02054F7C7}">
      <dsp:nvSpPr>
        <dsp:cNvPr id="0" name=""/>
        <dsp:cNvSpPr/>
      </dsp:nvSpPr>
      <dsp:spPr>
        <a:xfrm>
          <a:off x="0" y="3631830"/>
          <a:ext cx="595947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BF04F-BE6A-44EE-8C56-70876C624A61}">
      <dsp:nvSpPr>
        <dsp:cNvPr id="0" name=""/>
        <dsp:cNvSpPr/>
      </dsp:nvSpPr>
      <dsp:spPr>
        <a:xfrm>
          <a:off x="297973" y="3321870"/>
          <a:ext cx="4171632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Каковы основные источники права?</a:t>
          </a:r>
          <a:endParaRPr lang="en-US" sz="2100" kern="1200"/>
        </a:p>
      </dsp:txBody>
      <dsp:txXfrm>
        <a:off x="328235" y="3352132"/>
        <a:ext cx="4111108" cy="559396"/>
      </dsp:txXfrm>
    </dsp:sp>
    <dsp:sp modelId="{2EB8E599-4C2C-4882-80BC-7078057BE9C8}">
      <dsp:nvSpPr>
        <dsp:cNvPr id="0" name=""/>
        <dsp:cNvSpPr/>
      </dsp:nvSpPr>
      <dsp:spPr>
        <a:xfrm>
          <a:off x="0" y="4584390"/>
          <a:ext cx="595947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BC8FA-8ADC-4F1C-8B53-6EE25A59443B}">
      <dsp:nvSpPr>
        <dsp:cNvPr id="0" name=""/>
        <dsp:cNvSpPr/>
      </dsp:nvSpPr>
      <dsp:spPr>
        <a:xfrm>
          <a:off x="297973" y="4274430"/>
          <a:ext cx="4171632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678" tIns="0" rIns="1576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Где публикуются основные нормативно-правовые акты РБ?</a:t>
          </a:r>
          <a:endParaRPr lang="en-US" sz="2100" kern="1200"/>
        </a:p>
      </dsp:txBody>
      <dsp:txXfrm>
        <a:off x="328235" y="4304692"/>
        <a:ext cx="411110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115EF-2312-4783-8118-D63B5F945A51}">
      <dsp:nvSpPr>
        <dsp:cNvPr id="0" name=""/>
        <dsp:cNvSpPr/>
      </dsp:nvSpPr>
      <dsp:spPr>
        <a:xfrm>
          <a:off x="0" y="750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 dirty="0"/>
            <a:t>Раздел I Основы конституционного строя.</a:t>
          </a:r>
          <a:endParaRPr lang="en-US" sz="1400" kern="1200" dirty="0"/>
        </a:p>
      </dsp:txBody>
      <dsp:txXfrm>
        <a:off x="15592" y="23092"/>
        <a:ext cx="9907971" cy="288225"/>
      </dsp:txXfrm>
    </dsp:sp>
    <dsp:sp modelId="{480EA4E0-8289-4325-8102-623D8E319D59}">
      <dsp:nvSpPr>
        <dsp:cNvPr id="0" name=""/>
        <dsp:cNvSpPr/>
      </dsp:nvSpPr>
      <dsp:spPr>
        <a:xfrm>
          <a:off x="0" y="36723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292595"/>
                <a:satOff val="-365"/>
                <a:lumOff val="8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92595"/>
                <a:satOff val="-365"/>
                <a:lumOff val="8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92595"/>
                <a:satOff val="-365"/>
                <a:lumOff val="8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II Личность, общество, государство.</a:t>
          </a:r>
          <a:endParaRPr lang="en-US" sz="1400" kern="1200"/>
        </a:p>
      </dsp:txBody>
      <dsp:txXfrm>
        <a:off x="15592" y="382822"/>
        <a:ext cx="9907971" cy="288225"/>
      </dsp:txXfrm>
    </dsp:sp>
    <dsp:sp modelId="{3A9157D6-5D5F-4C9A-9967-B93FD630A788}">
      <dsp:nvSpPr>
        <dsp:cNvPr id="0" name=""/>
        <dsp:cNvSpPr/>
      </dsp:nvSpPr>
      <dsp:spPr>
        <a:xfrm>
          <a:off x="0" y="72696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85190"/>
                <a:satOff val="-730"/>
                <a:lumOff val="17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III Избирательная система. Референдум.</a:t>
          </a:r>
          <a:endParaRPr lang="en-US" sz="1400" kern="1200"/>
        </a:p>
      </dsp:txBody>
      <dsp:txXfrm>
        <a:off x="15592" y="742552"/>
        <a:ext cx="9907971" cy="288225"/>
      </dsp:txXfrm>
    </dsp:sp>
    <dsp:sp modelId="{C9FBCEA9-6519-4308-AAD8-F6E74F0C1381}">
      <dsp:nvSpPr>
        <dsp:cNvPr id="0" name=""/>
        <dsp:cNvSpPr/>
      </dsp:nvSpPr>
      <dsp:spPr>
        <a:xfrm>
          <a:off x="0" y="108669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877785"/>
                <a:satOff val="-1095"/>
                <a:lumOff val="25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877785"/>
                <a:satOff val="-1095"/>
                <a:lumOff val="25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877785"/>
                <a:satOff val="-1095"/>
                <a:lumOff val="25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1 Избирательная система.</a:t>
          </a:r>
          <a:endParaRPr lang="en-US" sz="1400" kern="1200"/>
        </a:p>
      </dsp:txBody>
      <dsp:txXfrm>
        <a:off x="15592" y="1102282"/>
        <a:ext cx="9907971" cy="288225"/>
      </dsp:txXfrm>
    </dsp:sp>
    <dsp:sp modelId="{CBBB50F8-F50F-4750-BF8B-BC406C17F80E}">
      <dsp:nvSpPr>
        <dsp:cNvPr id="0" name=""/>
        <dsp:cNvSpPr/>
      </dsp:nvSpPr>
      <dsp:spPr>
        <a:xfrm>
          <a:off x="0" y="144642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170380"/>
                <a:satOff val="-1460"/>
                <a:lumOff val="34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2 Референдум (народное голосование).</a:t>
          </a:r>
          <a:endParaRPr lang="en-US" sz="1400" kern="1200"/>
        </a:p>
      </dsp:txBody>
      <dsp:txXfrm>
        <a:off x="15592" y="1462012"/>
        <a:ext cx="9907971" cy="288225"/>
      </dsp:txXfrm>
    </dsp:sp>
    <dsp:sp modelId="{62DC82F1-C59C-4B76-AEFC-2D6A9E07573C}">
      <dsp:nvSpPr>
        <dsp:cNvPr id="0" name=""/>
        <dsp:cNvSpPr/>
      </dsp:nvSpPr>
      <dsp:spPr>
        <a:xfrm>
          <a:off x="0" y="180615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1462975"/>
                <a:satOff val="-1825"/>
                <a:lumOff val="4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462975"/>
                <a:satOff val="-1825"/>
                <a:lumOff val="4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462975"/>
                <a:satOff val="-1825"/>
                <a:lumOff val="4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IV Президент, парламент, правительство, суд.</a:t>
          </a:r>
          <a:endParaRPr lang="en-US" sz="1400" kern="1200"/>
        </a:p>
      </dsp:txBody>
      <dsp:txXfrm>
        <a:off x="15592" y="1821742"/>
        <a:ext cx="9907971" cy="288225"/>
      </dsp:txXfrm>
    </dsp:sp>
    <dsp:sp modelId="{EFF6888E-F591-4DE7-AEFC-29EF775BCEAC}">
      <dsp:nvSpPr>
        <dsp:cNvPr id="0" name=""/>
        <dsp:cNvSpPr/>
      </dsp:nvSpPr>
      <dsp:spPr>
        <a:xfrm>
          <a:off x="0" y="216588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755570"/>
                <a:satOff val="-2190"/>
                <a:lumOff val="51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3 Президент Республики Беларусь.</a:t>
          </a:r>
          <a:endParaRPr lang="en-US" sz="1400" kern="1200"/>
        </a:p>
      </dsp:txBody>
      <dsp:txXfrm>
        <a:off x="15592" y="2181472"/>
        <a:ext cx="9907971" cy="288225"/>
      </dsp:txXfrm>
    </dsp:sp>
    <dsp:sp modelId="{05CCF477-4155-4168-824E-520EE2CF3F0A}">
      <dsp:nvSpPr>
        <dsp:cNvPr id="0" name=""/>
        <dsp:cNvSpPr/>
      </dsp:nvSpPr>
      <dsp:spPr>
        <a:xfrm>
          <a:off x="0" y="252561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2048164"/>
                <a:satOff val="-2555"/>
                <a:lumOff val="6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048164"/>
                <a:satOff val="-2555"/>
                <a:lumOff val="6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048164"/>
                <a:satOff val="-2555"/>
                <a:lumOff val="6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4 Парламент — Национальное собрание.</a:t>
          </a:r>
          <a:endParaRPr lang="en-US" sz="1400" kern="1200"/>
        </a:p>
      </dsp:txBody>
      <dsp:txXfrm>
        <a:off x="15592" y="2541202"/>
        <a:ext cx="9907971" cy="288225"/>
      </dsp:txXfrm>
    </dsp:sp>
    <dsp:sp modelId="{DE7A5837-C77C-42E5-98A4-8BCD3171DF8A}">
      <dsp:nvSpPr>
        <dsp:cNvPr id="0" name=""/>
        <dsp:cNvSpPr/>
      </dsp:nvSpPr>
      <dsp:spPr>
        <a:xfrm>
          <a:off x="0" y="288534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5 Правительство — Совет Министров Республики Беларусь.</a:t>
          </a:r>
          <a:endParaRPr lang="en-US" sz="1400" kern="1200"/>
        </a:p>
      </dsp:txBody>
      <dsp:txXfrm>
        <a:off x="15592" y="2900932"/>
        <a:ext cx="9907971" cy="288225"/>
      </dsp:txXfrm>
    </dsp:sp>
    <dsp:sp modelId="{BA992652-12DC-4837-9A45-32F5EA0CAAED}">
      <dsp:nvSpPr>
        <dsp:cNvPr id="0" name=""/>
        <dsp:cNvSpPr/>
      </dsp:nvSpPr>
      <dsp:spPr>
        <a:xfrm>
          <a:off x="0" y="324507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2633354"/>
                <a:satOff val="-3284"/>
                <a:lumOff val="77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633354"/>
                <a:satOff val="-3284"/>
                <a:lumOff val="77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633354"/>
                <a:satOff val="-3284"/>
                <a:lumOff val="77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6 Суд.</a:t>
          </a:r>
          <a:endParaRPr lang="en-US" sz="1400" kern="1200"/>
        </a:p>
      </dsp:txBody>
      <dsp:txXfrm>
        <a:off x="15592" y="3260662"/>
        <a:ext cx="9907971" cy="288225"/>
      </dsp:txXfrm>
    </dsp:sp>
    <dsp:sp modelId="{C051C7CA-FD9F-4290-9511-998059B541FD}">
      <dsp:nvSpPr>
        <dsp:cNvPr id="0" name=""/>
        <dsp:cNvSpPr/>
      </dsp:nvSpPr>
      <dsp:spPr>
        <a:xfrm>
          <a:off x="0" y="360480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925949"/>
                <a:satOff val="-3649"/>
                <a:lumOff val="85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V Местное управление и самоуправление.</a:t>
          </a:r>
          <a:endParaRPr lang="en-US" sz="1400" kern="1200"/>
        </a:p>
      </dsp:txBody>
      <dsp:txXfrm>
        <a:off x="15592" y="3620392"/>
        <a:ext cx="9907971" cy="288225"/>
      </dsp:txXfrm>
    </dsp:sp>
    <dsp:sp modelId="{921525DA-C2F2-4286-B67F-69694DE76725}">
      <dsp:nvSpPr>
        <dsp:cNvPr id="0" name=""/>
        <dsp:cNvSpPr/>
      </dsp:nvSpPr>
      <dsp:spPr>
        <a:xfrm>
          <a:off x="0" y="396453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3218544"/>
                <a:satOff val="-4014"/>
                <a:lumOff val="94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218544"/>
                <a:satOff val="-4014"/>
                <a:lumOff val="94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218544"/>
                <a:satOff val="-4014"/>
                <a:lumOff val="94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VI Прокуратура. Комитет государственного контроля.</a:t>
          </a:r>
          <a:endParaRPr lang="en-US" sz="1400" kern="1200"/>
        </a:p>
      </dsp:txBody>
      <dsp:txXfrm>
        <a:off x="15592" y="3980122"/>
        <a:ext cx="9907971" cy="288225"/>
      </dsp:txXfrm>
    </dsp:sp>
    <dsp:sp modelId="{64056363-8100-408A-BE8A-335F655B7BD6}">
      <dsp:nvSpPr>
        <dsp:cNvPr id="0" name=""/>
        <dsp:cNvSpPr/>
      </dsp:nvSpPr>
      <dsp:spPr>
        <a:xfrm>
          <a:off x="0" y="432426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511139"/>
                <a:satOff val="-4379"/>
                <a:lumOff val="103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7 Прокуратура.</a:t>
          </a:r>
          <a:endParaRPr lang="en-US" sz="1400" kern="1200"/>
        </a:p>
      </dsp:txBody>
      <dsp:txXfrm>
        <a:off x="15592" y="4339852"/>
        <a:ext cx="9907971" cy="288225"/>
      </dsp:txXfrm>
    </dsp:sp>
    <dsp:sp modelId="{F0FB9B4F-F344-4067-9E34-C02F58182556}">
      <dsp:nvSpPr>
        <dsp:cNvPr id="0" name=""/>
        <dsp:cNvSpPr/>
      </dsp:nvSpPr>
      <dsp:spPr>
        <a:xfrm>
          <a:off x="0" y="468399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3803734"/>
                <a:satOff val="-4744"/>
                <a:lumOff val="111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803734"/>
                <a:satOff val="-4744"/>
                <a:lumOff val="111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803734"/>
                <a:satOff val="-4744"/>
                <a:lumOff val="111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Глава 8 Комитет государственного контроля.</a:t>
          </a:r>
          <a:endParaRPr lang="en-US" sz="1400" kern="1200"/>
        </a:p>
      </dsp:txBody>
      <dsp:txXfrm>
        <a:off x="15592" y="4699582"/>
        <a:ext cx="9907971" cy="288225"/>
      </dsp:txXfrm>
    </dsp:sp>
    <dsp:sp modelId="{C3E80CC6-BF17-4B46-A1CA-3E2F8EBE6D10}">
      <dsp:nvSpPr>
        <dsp:cNvPr id="0" name=""/>
        <dsp:cNvSpPr/>
      </dsp:nvSpPr>
      <dsp:spPr>
        <a:xfrm>
          <a:off x="0" y="504372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4096329"/>
                <a:satOff val="-5109"/>
                <a:lumOff val="12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VII Финансово-кредитная система Республики Беларусь.</a:t>
          </a:r>
          <a:endParaRPr lang="en-US" sz="1400" kern="1200"/>
        </a:p>
      </dsp:txBody>
      <dsp:txXfrm>
        <a:off x="15592" y="5059312"/>
        <a:ext cx="9907971" cy="288225"/>
      </dsp:txXfrm>
    </dsp:sp>
    <dsp:sp modelId="{958C3EE0-6350-48DA-8261-0F2E2BBE82CA}">
      <dsp:nvSpPr>
        <dsp:cNvPr id="0" name=""/>
        <dsp:cNvSpPr/>
      </dsp:nvSpPr>
      <dsp:spPr>
        <a:xfrm>
          <a:off x="0" y="540345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4388924"/>
                <a:satOff val="-5474"/>
                <a:lumOff val="128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4388924"/>
                <a:satOff val="-5474"/>
                <a:lumOff val="128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4388924"/>
                <a:satOff val="-5474"/>
                <a:lumOff val="128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VIII Действие Конституции Республики Беларусь и порядок её изменения.</a:t>
          </a:r>
          <a:endParaRPr lang="en-US" sz="1400" kern="1200"/>
        </a:p>
      </dsp:txBody>
      <dsp:txXfrm>
        <a:off x="15592" y="5419042"/>
        <a:ext cx="9907971" cy="288225"/>
      </dsp:txXfrm>
    </dsp:sp>
    <dsp:sp modelId="{F7471F82-FC5F-4954-88A0-F3EF73DC27CF}">
      <dsp:nvSpPr>
        <dsp:cNvPr id="0" name=""/>
        <dsp:cNvSpPr/>
      </dsp:nvSpPr>
      <dsp:spPr>
        <a:xfrm>
          <a:off x="0" y="5763180"/>
          <a:ext cx="9939155" cy="31940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/>
            <a:t>Раздел IX Заключительные и переходные положения.</a:t>
          </a:r>
          <a:endParaRPr lang="en-US" sz="1400" kern="1200"/>
        </a:p>
      </dsp:txBody>
      <dsp:txXfrm>
        <a:off x="15592" y="5778772"/>
        <a:ext cx="9907971" cy="288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B110C-CC1A-40E0-B71E-759873BF1E1D}">
      <dsp:nvSpPr>
        <dsp:cNvPr id="0" name=""/>
        <dsp:cNvSpPr/>
      </dsp:nvSpPr>
      <dsp:spPr>
        <a:xfrm>
          <a:off x="0" y="72500"/>
          <a:ext cx="6506304" cy="12847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baseline="0"/>
            <a:t>Что такое Конституция?</a:t>
          </a:r>
          <a:endParaRPr lang="en-US" sz="3400" kern="1200"/>
        </a:p>
      </dsp:txBody>
      <dsp:txXfrm>
        <a:off x="62717" y="135217"/>
        <a:ext cx="6380870" cy="1159335"/>
      </dsp:txXfrm>
    </dsp:sp>
    <dsp:sp modelId="{9F74D20B-CEF0-448B-BEDA-3BA2487247C9}">
      <dsp:nvSpPr>
        <dsp:cNvPr id="0" name=""/>
        <dsp:cNvSpPr/>
      </dsp:nvSpPr>
      <dsp:spPr>
        <a:xfrm>
          <a:off x="0" y="1455190"/>
          <a:ext cx="6506304" cy="128476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560506"/>
                <a:satOff val="-1946"/>
                <a:lumOff val="45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baseline="0"/>
            <a:t>Охарактеризуйте признаки и принципы Конституции РБ </a:t>
          </a:r>
          <a:endParaRPr lang="en-US" sz="3400" kern="1200"/>
        </a:p>
      </dsp:txBody>
      <dsp:txXfrm>
        <a:off x="62717" y="1517907"/>
        <a:ext cx="6380870" cy="1159335"/>
      </dsp:txXfrm>
    </dsp:sp>
    <dsp:sp modelId="{3A2D139D-2E31-478F-8341-BEDABA8E36D7}">
      <dsp:nvSpPr>
        <dsp:cNvPr id="0" name=""/>
        <dsp:cNvSpPr/>
      </dsp:nvSpPr>
      <dsp:spPr>
        <a:xfrm>
          <a:off x="0" y="2837880"/>
          <a:ext cx="6506304" cy="128476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121013"/>
                <a:satOff val="-3893"/>
                <a:lumOff val="91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baseline="0"/>
            <a:t>В чём заключаются особенности Конституции РБ?</a:t>
          </a:r>
          <a:endParaRPr lang="en-US" sz="3400" kern="1200"/>
        </a:p>
      </dsp:txBody>
      <dsp:txXfrm>
        <a:off x="62717" y="2900597"/>
        <a:ext cx="6380870" cy="1159335"/>
      </dsp:txXfrm>
    </dsp:sp>
    <dsp:sp modelId="{293BFC2F-CAB2-454A-9256-59D40849D8FF}">
      <dsp:nvSpPr>
        <dsp:cNvPr id="0" name=""/>
        <dsp:cNvSpPr/>
      </dsp:nvSpPr>
      <dsp:spPr>
        <a:xfrm>
          <a:off x="0" y="4220569"/>
          <a:ext cx="6506304" cy="128476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baseline="0"/>
            <a:t>Какова её структура?</a:t>
          </a:r>
          <a:endParaRPr lang="en-US" sz="3400" kern="1200"/>
        </a:p>
      </dsp:txBody>
      <dsp:txXfrm>
        <a:off x="62717" y="4283286"/>
        <a:ext cx="6380870" cy="1159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6117-64BD-4FE7-8FDF-7037EF2998BE}">
      <dsp:nvSpPr>
        <dsp:cNvPr id="0" name=""/>
        <dsp:cNvSpPr/>
      </dsp:nvSpPr>
      <dsp:spPr>
        <a:xfrm>
          <a:off x="0" y="0"/>
          <a:ext cx="69761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61DBB-C23B-4ADB-8172-92F802D1F5BE}">
      <dsp:nvSpPr>
        <dsp:cNvPr id="0" name=""/>
        <dsp:cNvSpPr/>
      </dsp:nvSpPr>
      <dsp:spPr>
        <a:xfrm>
          <a:off x="0" y="0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/>
            <a:t>назначение даты выборов. Выборы Президента назначаются Палатой представителей Национального собрания, а все остальные выборы — Президентом;</a:t>
          </a:r>
          <a:endParaRPr lang="en-US" sz="1200" kern="1200" dirty="0"/>
        </a:p>
      </dsp:txBody>
      <dsp:txXfrm>
        <a:off x="0" y="0"/>
        <a:ext cx="6976169" cy="766303"/>
      </dsp:txXfrm>
    </dsp:sp>
    <dsp:sp modelId="{874D72D2-4D11-4D3F-9F0D-4A21B8E063AF}">
      <dsp:nvSpPr>
        <dsp:cNvPr id="0" name=""/>
        <dsp:cNvSpPr/>
      </dsp:nvSpPr>
      <dsp:spPr>
        <a:xfrm>
          <a:off x="0" y="766303"/>
          <a:ext cx="6976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99C93-DF5F-4442-B32F-F797C1490ECB}">
      <dsp:nvSpPr>
        <dsp:cNvPr id="0" name=""/>
        <dsp:cNvSpPr/>
      </dsp:nvSpPr>
      <dsp:spPr>
        <a:xfrm>
          <a:off x="0" y="766303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образование избирательных комиссий. Подготовку и проведение выборов обеспечивают Центральная комиссия по выборам и проведению республиканских референдумов (действует Конституционное и избирательное право постоянно), а также специально создаваемые окружные, территориальные и участковые комиссии;</a:t>
          </a:r>
          <a:endParaRPr lang="en-US" sz="1200" kern="1200"/>
        </a:p>
      </dsp:txBody>
      <dsp:txXfrm>
        <a:off x="0" y="766303"/>
        <a:ext cx="6976169" cy="766303"/>
      </dsp:txXfrm>
    </dsp:sp>
    <dsp:sp modelId="{B3D7E203-5A56-42D2-A3E8-4CD259B88129}">
      <dsp:nvSpPr>
        <dsp:cNvPr id="0" name=""/>
        <dsp:cNvSpPr/>
      </dsp:nvSpPr>
      <dsp:spPr>
        <a:xfrm>
          <a:off x="0" y="1532607"/>
          <a:ext cx="697616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EB5D7-CE16-42C0-B30E-A3426EF6CCF6}">
      <dsp:nvSpPr>
        <dsp:cNvPr id="0" name=""/>
        <dsp:cNvSpPr/>
      </dsp:nvSpPr>
      <dsp:spPr>
        <a:xfrm>
          <a:off x="0" y="1532607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образование избирательных округов, от которых избираются выборные должностные лица, и участков для голосования, на которых непосредственно проводится голосование;</a:t>
          </a:r>
          <a:endParaRPr lang="en-US" sz="1200" kern="1200"/>
        </a:p>
      </dsp:txBody>
      <dsp:txXfrm>
        <a:off x="0" y="1532607"/>
        <a:ext cx="6976169" cy="766303"/>
      </dsp:txXfrm>
    </dsp:sp>
    <dsp:sp modelId="{DCE22F4D-6925-4A98-9870-95BB548D3AC6}">
      <dsp:nvSpPr>
        <dsp:cNvPr id="0" name=""/>
        <dsp:cNvSpPr/>
      </dsp:nvSpPr>
      <dsp:spPr>
        <a:xfrm>
          <a:off x="0" y="2298911"/>
          <a:ext cx="69761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F92C0-EFFF-415E-B68A-D6EAAD787F09}">
      <dsp:nvSpPr>
        <dsp:cNvPr id="0" name=""/>
        <dsp:cNvSpPr/>
      </dsp:nvSpPr>
      <dsp:spPr>
        <a:xfrm>
          <a:off x="0" y="2298911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составление списка избирателей, в который включаются лица, обладающие избирательным правом и зарегистрированные на территории соответствующего участка для голосования;</a:t>
          </a:r>
          <a:endParaRPr lang="en-US" sz="1200" kern="1200"/>
        </a:p>
      </dsp:txBody>
      <dsp:txXfrm>
        <a:off x="0" y="2298911"/>
        <a:ext cx="6976169" cy="766303"/>
      </dsp:txXfrm>
    </dsp:sp>
    <dsp:sp modelId="{2EC12B60-A08C-41B3-88A2-3066C8D697C4}">
      <dsp:nvSpPr>
        <dsp:cNvPr id="0" name=""/>
        <dsp:cNvSpPr/>
      </dsp:nvSpPr>
      <dsp:spPr>
        <a:xfrm>
          <a:off x="0" y="3065215"/>
          <a:ext cx="697616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667EA-2B65-45F9-9E2A-6B12FFAC8682}">
      <dsp:nvSpPr>
        <dsp:cNvPr id="0" name=""/>
        <dsp:cNvSpPr/>
      </dsp:nvSpPr>
      <dsp:spPr>
        <a:xfrm>
          <a:off x="0" y="3065215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выдвижение и регистрация кандидатов. Кандидаты в Президенты могут выдвигаться только гражданами (при наличии не менее 100 тыс. подписей избирателей), а кандидаты в депутаты — гражданами, политическими партиями и трудовыми коллективами;</a:t>
          </a:r>
          <a:endParaRPr lang="en-US" sz="1200" kern="1200"/>
        </a:p>
      </dsp:txBody>
      <dsp:txXfrm>
        <a:off x="0" y="3065215"/>
        <a:ext cx="6976169" cy="766303"/>
      </dsp:txXfrm>
    </dsp:sp>
    <dsp:sp modelId="{C6F83B77-FE2E-4B1D-9250-9A9D46BB74E0}">
      <dsp:nvSpPr>
        <dsp:cNvPr id="0" name=""/>
        <dsp:cNvSpPr/>
      </dsp:nvSpPr>
      <dsp:spPr>
        <a:xfrm>
          <a:off x="0" y="3831518"/>
          <a:ext cx="69761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E0A57-5331-476E-94B5-BAD24D5398C7}">
      <dsp:nvSpPr>
        <dsp:cNvPr id="0" name=""/>
        <dsp:cNvSpPr/>
      </dsp:nvSpPr>
      <dsp:spPr>
        <a:xfrm>
          <a:off x="0" y="3831518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предвыборная агитация с целью побудить граждан принять участие в выборах, голосовать за того или иного кандидата;</a:t>
          </a:r>
          <a:endParaRPr lang="en-US" sz="1200" kern="1200"/>
        </a:p>
      </dsp:txBody>
      <dsp:txXfrm>
        <a:off x="0" y="3831518"/>
        <a:ext cx="6976169" cy="766303"/>
      </dsp:txXfrm>
    </dsp:sp>
    <dsp:sp modelId="{24814EFE-1F37-46AD-BE49-FC39E34A92FF}">
      <dsp:nvSpPr>
        <dsp:cNvPr id="0" name=""/>
        <dsp:cNvSpPr/>
      </dsp:nvSpPr>
      <dsp:spPr>
        <a:xfrm>
          <a:off x="0" y="4597822"/>
          <a:ext cx="6976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A0C3E-12C2-4C36-9DD6-B7933578D1B6}">
      <dsp:nvSpPr>
        <dsp:cNvPr id="0" name=""/>
        <dsp:cNvSpPr/>
      </dsp:nvSpPr>
      <dsp:spPr>
        <a:xfrm>
          <a:off x="0" y="4597822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голосование, которое осуществляется путём проставления отметки в избирательном бюллетене;</a:t>
          </a:r>
          <a:endParaRPr lang="en-US" sz="1200" kern="1200"/>
        </a:p>
      </dsp:txBody>
      <dsp:txXfrm>
        <a:off x="0" y="4597822"/>
        <a:ext cx="6976169" cy="766303"/>
      </dsp:txXfrm>
    </dsp:sp>
    <dsp:sp modelId="{4054FA9E-AF9E-46EF-AE4E-915C5069BC2D}">
      <dsp:nvSpPr>
        <dsp:cNvPr id="0" name=""/>
        <dsp:cNvSpPr/>
      </dsp:nvSpPr>
      <dsp:spPr>
        <a:xfrm>
          <a:off x="0" y="5364126"/>
          <a:ext cx="697616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E666C-B096-4FA1-B080-41D066A38AA4}">
      <dsp:nvSpPr>
        <dsp:cNvPr id="0" name=""/>
        <dsp:cNvSpPr/>
      </dsp:nvSpPr>
      <dsp:spPr>
        <a:xfrm>
          <a:off x="0" y="5364126"/>
          <a:ext cx="6976169" cy="76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подсчёт и объявление результатов выборов, которые организуются избирательными комиссиями.</a:t>
          </a:r>
          <a:endParaRPr lang="en-US" sz="1200" kern="1200"/>
        </a:p>
      </dsp:txBody>
      <dsp:txXfrm>
        <a:off x="0" y="5364126"/>
        <a:ext cx="6976169" cy="766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117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9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3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0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4976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5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4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662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42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F2935A9-FA69-4DA4-96BC-9097C78158B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9608934-C92E-4A7C-B2F6-43362EBF8C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30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B1D75-9DF2-4156-B086-66E11863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16" y="1123527"/>
            <a:ext cx="837236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3AF7353-AA7B-44CA-A158-F6CD00E62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321" y="321731"/>
            <a:ext cx="5336537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0C6EBB3-F1BF-4249-92FF-DFD52EFA1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32" y="965197"/>
            <a:ext cx="3197515" cy="4844721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F3239D45-CB10-45B8-A280-57992205D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727" y="321731"/>
            <a:ext cx="5336537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37AB1-E07E-4596-B6F3-805E5A69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93" y="1362755"/>
            <a:ext cx="4049604" cy="40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832FF-2FB7-4330-B055-6ABDD80C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321" y="321731"/>
            <a:ext cx="10833946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1C0F8-5CAC-412F-A744-90FC528D8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2" t="15102" r="24847" b="41089"/>
          <a:stretch/>
        </p:blipFill>
        <p:spPr>
          <a:xfrm>
            <a:off x="1679787" y="1117163"/>
            <a:ext cx="9547011" cy="45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47919-7736-4983-918C-FDB43ECA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417320"/>
            <a:ext cx="9043416" cy="39502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cap="all" dirty="0" err="1"/>
              <a:t>Изучите</a:t>
            </a:r>
            <a:r>
              <a:rPr lang="en-US" sz="5400" cap="all" dirty="0"/>
              <a:t> </a:t>
            </a:r>
            <a:r>
              <a:rPr lang="en-US" sz="5400" cap="all" dirty="0" err="1"/>
              <a:t>информацию</a:t>
            </a:r>
            <a:r>
              <a:rPr lang="en-US" sz="5400" cap="all" dirty="0"/>
              <a:t> </a:t>
            </a:r>
            <a:r>
              <a:rPr lang="en-US" sz="5400" cap="all" dirty="0" err="1"/>
              <a:t>на</a:t>
            </a:r>
            <a:r>
              <a:rPr lang="en-US" sz="5400" cap="all" dirty="0"/>
              <a:t> с. 120-121 и </a:t>
            </a:r>
            <a:r>
              <a:rPr lang="en-US" sz="5400" cap="all" dirty="0" err="1"/>
              <a:t>выделите</a:t>
            </a:r>
            <a:r>
              <a:rPr lang="en-US" sz="5400" cap="all" dirty="0"/>
              <a:t> 5 </a:t>
            </a:r>
            <a:r>
              <a:rPr lang="en-US" sz="5400" cap="all" dirty="0" err="1"/>
              <a:t>особенностей</a:t>
            </a:r>
            <a:r>
              <a:rPr lang="en-US" sz="5400" cap="all" dirty="0"/>
              <a:t> </a:t>
            </a:r>
            <a:r>
              <a:rPr lang="en-US" sz="5400" cap="all" dirty="0" err="1"/>
              <a:t>Конституции</a:t>
            </a:r>
            <a:r>
              <a:rPr lang="en-US" sz="5400" cap="all" dirty="0"/>
              <a:t> РБ</a:t>
            </a:r>
          </a:p>
        </p:txBody>
      </p:sp>
    </p:spTree>
    <p:extLst>
      <p:ext uri="{BB962C8B-B14F-4D97-AF65-F5344CB8AC3E}">
        <p14:creationId xmlns:p14="http://schemas.microsoft.com/office/powerpoint/2010/main" val="51674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832FF-2FB7-4330-B055-6ABDD80C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321" y="321731"/>
            <a:ext cx="10833946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88083-A2DF-44CF-8EC0-689DF40B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5" t="17733" r="24925" b="46533"/>
          <a:stretch/>
        </p:blipFill>
        <p:spPr>
          <a:xfrm>
            <a:off x="1679787" y="1528076"/>
            <a:ext cx="9547011" cy="37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5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21DA1EA8-6BFA-467A-91D1-DC4F961B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97D92-1B25-4E32-A668-8B245041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5" y="585216"/>
            <a:ext cx="1183085" cy="5632704"/>
          </a:xfrm>
        </p:spPr>
        <p:txBody>
          <a:bodyPr vert="vert270" anchor="ctr">
            <a:normAutofit fontScale="90000"/>
          </a:bodyPr>
          <a:lstStyle/>
          <a:p>
            <a:pPr algn="ctr"/>
            <a:r>
              <a:rPr lang="ru-RU" sz="4100" b="1" dirty="0"/>
              <a:t>Структура действующей конституции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2ECB218C-7C99-40B5-A0CD-03D10AFEF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57793"/>
              </p:ext>
            </p:extLst>
          </p:nvPr>
        </p:nvGraphicFramePr>
        <p:xfrm>
          <a:off x="1929384" y="320040"/>
          <a:ext cx="9939155" cy="609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80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A1EA8-6BFA-467A-91D1-DC4F961B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AB62-B6F6-4220-AE90-797AE3BF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/>
              <a:t>Повторим изученное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92591F2-06B5-44B1-99ED-3D88BBDCB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81389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7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80B4-1753-4B81-A355-E286E0BD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A7E4A-AD85-4F04-91BB-EBD4461E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744469"/>
            <a:ext cx="5607908" cy="53496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cap="all" dirty="0" err="1"/>
              <a:t>Проанализируйте</a:t>
            </a:r>
            <a:r>
              <a:rPr lang="en-US" cap="all" dirty="0"/>
              <a:t> </a:t>
            </a:r>
            <a:r>
              <a:rPr lang="en-US" cap="all" dirty="0" err="1"/>
              <a:t>пункт</a:t>
            </a:r>
            <a:r>
              <a:rPr lang="en-US" cap="all" dirty="0"/>
              <a:t> 3 и </a:t>
            </a:r>
            <a:r>
              <a:rPr lang="en-US" cap="all" dirty="0" err="1"/>
              <a:t>составьте</a:t>
            </a:r>
            <a:r>
              <a:rPr lang="en-US" cap="all" dirty="0"/>
              <a:t> </a:t>
            </a:r>
            <a:r>
              <a:rPr lang="en-US" cap="all" dirty="0" err="1"/>
              <a:t>схему</a:t>
            </a:r>
            <a:r>
              <a:rPr lang="en-US" cap="all" dirty="0"/>
              <a:t> «</a:t>
            </a:r>
            <a:r>
              <a:rPr lang="en-US" cap="all" dirty="0" err="1"/>
              <a:t>Конституционное</a:t>
            </a:r>
            <a:r>
              <a:rPr lang="en-US" cap="all" dirty="0"/>
              <a:t> </a:t>
            </a:r>
            <a:r>
              <a:rPr lang="en-US" cap="all" dirty="0" err="1"/>
              <a:t>право</a:t>
            </a:r>
            <a:r>
              <a:rPr lang="en-US" cap="all" dirty="0"/>
              <a:t>» </a:t>
            </a:r>
            <a:r>
              <a:rPr lang="en-US" cap="all" dirty="0" err="1"/>
              <a:t>по</a:t>
            </a:r>
            <a:r>
              <a:rPr lang="en-US" cap="all" dirty="0"/>
              <a:t> </a:t>
            </a:r>
            <a:r>
              <a:rPr lang="en-US" cap="all" dirty="0" err="1"/>
              <a:t>самостоятельно</a:t>
            </a:r>
            <a:r>
              <a:rPr lang="en-US" cap="all" dirty="0"/>
              <a:t> </a:t>
            </a:r>
            <a:r>
              <a:rPr lang="en-US" cap="all" dirty="0" err="1"/>
              <a:t>выбранным</a:t>
            </a:r>
            <a:r>
              <a:rPr lang="en-US" cap="all" dirty="0"/>
              <a:t> </a:t>
            </a:r>
            <a:r>
              <a:rPr lang="en-US" cap="all" dirty="0" err="1"/>
              <a:t>критериям</a:t>
            </a:r>
            <a:endParaRPr lang="en-US" cap="all" dirty="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02428FE-729A-4F29-AE63-22F7A391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6F71BE12-98AA-47E3-9224-4E30F31C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Рисунок 6" descr="Изображение выглядит как текс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0FAE61C-71F2-4F85-8639-E483F1504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r="301" b="4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FF419-3ABF-4377-B820-8C9F915B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2232"/>
            <a:ext cx="10113264" cy="6766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Изучите 4 пункт (до </a:t>
            </a:r>
            <a:r>
              <a:rPr lang="ru-RU" sz="2400" b="1" dirty="0" err="1"/>
              <a:t>избир</a:t>
            </a:r>
            <a:r>
              <a:rPr lang="ru-RU" sz="2400" b="1" dirty="0"/>
              <a:t>. процесса) и составьте схему по образцу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EABE8-487B-4247-80AD-D5EA875E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70432"/>
            <a:ext cx="10113264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Избирательное право - …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CD4EF12-D218-4FF3-8B08-3A3476B25132}"/>
              </a:ext>
            </a:extLst>
          </p:cNvPr>
          <p:cNvSpPr txBox="1">
            <a:spLocks/>
          </p:cNvSpPr>
          <p:nvPr/>
        </p:nvSpPr>
        <p:spPr>
          <a:xfrm>
            <a:off x="1371600" y="1789176"/>
            <a:ext cx="10113264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ru-RU" dirty="0"/>
              <a:t>Избирательная система - …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20C9736-2897-4113-B3E5-ABB761BD0046}"/>
              </a:ext>
            </a:extLst>
          </p:cNvPr>
          <p:cNvSpPr txBox="1">
            <a:spLocks/>
          </p:cNvSpPr>
          <p:nvPr/>
        </p:nvSpPr>
        <p:spPr>
          <a:xfrm>
            <a:off x="1371600" y="3093721"/>
            <a:ext cx="3011424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dirty="0"/>
              <a:t>…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E0F3713-E434-4540-8AF3-985FE4D2B290}"/>
              </a:ext>
            </a:extLst>
          </p:cNvPr>
          <p:cNvSpPr txBox="1">
            <a:spLocks/>
          </p:cNvSpPr>
          <p:nvPr/>
        </p:nvSpPr>
        <p:spPr>
          <a:xfrm>
            <a:off x="4922520" y="3093721"/>
            <a:ext cx="3011424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dirty="0"/>
              <a:t>Выделить для РБ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F75A9C5-E754-413E-B15F-4F0BE8DDFF2C}"/>
              </a:ext>
            </a:extLst>
          </p:cNvPr>
          <p:cNvSpPr txBox="1">
            <a:spLocks/>
          </p:cNvSpPr>
          <p:nvPr/>
        </p:nvSpPr>
        <p:spPr>
          <a:xfrm>
            <a:off x="8473440" y="3096770"/>
            <a:ext cx="3011424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dirty="0"/>
              <a:t>…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DFA0C02-D08F-460F-A1DC-6AA91C875A61}"/>
              </a:ext>
            </a:extLst>
          </p:cNvPr>
          <p:cNvCxnSpPr/>
          <p:nvPr/>
        </p:nvCxnSpPr>
        <p:spPr>
          <a:xfrm>
            <a:off x="2779776" y="2322576"/>
            <a:ext cx="0" cy="6766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345CCB5-432F-456F-9FC1-3FF336E617C1}"/>
              </a:ext>
            </a:extLst>
          </p:cNvPr>
          <p:cNvCxnSpPr>
            <a:cxnSpLocks/>
          </p:cNvCxnSpPr>
          <p:nvPr/>
        </p:nvCxnSpPr>
        <p:spPr>
          <a:xfrm>
            <a:off x="4383024" y="2322576"/>
            <a:ext cx="1712976" cy="6766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589E3A7-ADDB-44F4-89E6-F98813A3D641}"/>
              </a:ext>
            </a:extLst>
          </p:cNvPr>
          <p:cNvCxnSpPr>
            <a:cxnSpLocks/>
          </p:cNvCxnSpPr>
          <p:nvPr/>
        </p:nvCxnSpPr>
        <p:spPr>
          <a:xfrm>
            <a:off x="7214616" y="2340865"/>
            <a:ext cx="2197608" cy="5760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866456F-E419-47BE-96C0-02EA987D1455}"/>
              </a:ext>
            </a:extLst>
          </p:cNvPr>
          <p:cNvSpPr txBox="1">
            <a:spLocks/>
          </p:cNvSpPr>
          <p:nvPr/>
        </p:nvSpPr>
        <p:spPr>
          <a:xfrm>
            <a:off x="3438144" y="4078227"/>
            <a:ext cx="2350008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dirty="0"/>
              <a:t>Условия участия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99DEC2D-DD10-4D90-8C2E-FC0AF43E8FC8}"/>
              </a:ext>
            </a:extLst>
          </p:cNvPr>
          <p:cNvSpPr txBox="1">
            <a:spLocks/>
          </p:cNvSpPr>
          <p:nvPr/>
        </p:nvSpPr>
        <p:spPr>
          <a:xfrm>
            <a:off x="7062216" y="4078227"/>
            <a:ext cx="2350008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dirty="0"/>
              <a:t>Ограничения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A553439-EF2A-4DD2-9179-A4174ECF75F1}"/>
              </a:ext>
            </a:extLst>
          </p:cNvPr>
          <p:cNvCxnSpPr>
            <a:cxnSpLocks/>
          </p:cNvCxnSpPr>
          <p:nvPr/>
        </p:nvCxnSpPr>
        <p:spPr>
          <a:xfrm flipH="1">
            <a:off x="4773168" y="3569210"/>
            <a:ext cx="1536192" cy="3627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CBB25CD-4159-499E-93FA-A52F63503951}"/>
              </a:ext>
            </a:extLst>
          </p:cNvPr>
          <p:cNvCxnSpPr>
            <a:cxnSpLocks/>
          </p:cNvCxnSpPr>
          <p:nvPr/>
        </p:nvCxnSpPr>
        <p:spPr>
          <a:xfrm>
            <a:off x="6309360" y="3569210"/>
            <a:ext cx="1461516" cy="376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:a16="http://schemas.microsoft.com/office/drawing/2014/main" id="{6A86571C-33B7-4046-8D49-20B269EAAF76}"/>
              </a:ext>
            </a:extLst>
          </p:cNvPr>
          <p:cNvSpPr txBox="1">
            <a:spLocks/>
          </p:cNvSpPr>
          <p:nvPr/>
        </p:nvSpPr>
        <p:spPr>
          <a:xfrm>
            <a:off x="1435608" y="5062732"/>
            <a:ext cx="2350008" cy="1146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2800" dirty="0"/>
              <a:t>Выборы в РБ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7B0AF4F5-D932-455E-9115-0D2A83272D99}"/>
              </a:ext>
            </a:extLst>
          </p:cNvPr>
          <p:cNvSpPr txBox="1">
            <a:spLocks/>
          </p:cNvSpPr>
          <p:nvPr/>
        </p:nvSpPr>
        <p:spPr>
          <a:xfrm>
            <a:off x="6810757" y="4678688"/>
            <a:ext cx="4674107" cy="2956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endParaRPr lang="ru-RU" sz="28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D7C3E97-61D9-4021-AFEB-36D2B48C0903}"/>
              </a:ext>
            </a:extLst>
          </p:cNvPr>
          <p:cNvCxnSpPr/>
          <p:nvPr/>
        </p:nvCxnSpPr>
        <p:spPr>
          <a:xfrm>
            <a:off x="4206240" y="4712212"/>
            <a:ext cx="0" cy="19446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B89BA38-D385-47C0-973A-84D11EDD20B0}"/>
              </a:ext>
            </a:extLst>
          </p:cNvPr>
          <p:cNvCxnSpPr>
            <a:cxnSpLocks/>
          </p:cNvCxnSpPr>
          <p:nvPr/>
        </p:nvCxnSpPr>
        <p:spPr>
          <a:xfrm flipH="1">
            <a:off x="4184904" y="4712212"/>
            <a:ext cx="23073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4AFAAE7-E46B-4C70-909C-E17F4519AD86}"/>
              </a:ext>
            </a:extLst>
          </p:cNvPr>
          <p:cNvCxnSpPr>
            <a:cxnSpLocks/>
          </p:cNvCxnSpPr>
          <p:nvPr/>
        </p:nvCxnSpPr>
        <p:spPr>
          <a:xfrm flipH="1">
            <a:off x="4184904" y="6629400"/>
            <a:ext cx="23073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23809E0-EB0F-4A85-95E0-87A02AF1BDB3}"/>
              </a:ext>
            </a:extLst>
          </p:cNvPr>
          <p:cNvCxnSpPr>
            <a:cxnSpLocks/>
          </p:cNvCxnSpPr>
          <p:nvPr/>
        </p:nvCxnSpPr>
        <p:spPr>
          <a:xfrm flipH="1">
            <a:off x="4206240" y="6160007"/>
            <a:ext cx="23073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F72E611-E747-47EC-8F05-2B0562653275}"/>
              </a:ext>
            </a:extLst>
          </p:cNvPr>
          <p:cNvCxnSpPr>
            <a:cxnSpLocks/>
          </p:cNvCxnSpPr>
          <p:nvPr/>
        </p:nvCxnSpPr>
        <p:spPr>
          <a:xfrm flipH="1">
            <a:off x="4184904" y="5233415"/>
            <a:ext cx="23073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DD29F17-F339-4AE2-A64E-343AF6E6371C}"/>
              </a:ext>
            </a:extLst>
          </p:cNvPr>
          <p:cNvCxnSpPr>
            <a:cxnSpLocks/>
          </p:cNvCxnSpPr>
          <p:nvPr/>
        </p:nvCxnSpPr>
        <p:spPr>
          <a:xfrm flipH="1">
            <a:off x="4206240" y="5714999"/>
            <a:ext cx="23073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2">
            <a:extLst>
              <a:ext uri="{FF2B5EF4-FFF2-40B4-BE49-F238E27FC236}">
                <a16:creationId xmlns:a16="http://schemas.microsoft.com/office/drawing/2014/main" id="{6518CE0D-67F9-4229-AB4A-40A9A90A9728}"/>
              </a:ext>
            </a:extLst>
          </p:cNvPr>
          <p:cNvSpPr txBox="1">
            <a:spLocks/>
          </p:cNvSpPr>
          <p:nvPr/>
        </p:nvSpPr>
        <p:spPr>
          <a:xfrm>
            <a:off x="6810756" y="5120658"/>
            <a:ext cx="4674107" cy="2956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endParaRPr lang="ru-RU" sz="2800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AF2203DB-E980-41B2-9DD3-E49E45816744}"/>
              </a:ext>
            </a:extLst>
          </p:cNvPr>
          <p:cNvSpPr txBox="1">
            <a:spLocks/>
          </p:cNvSpPr>
          <p:nvPr/>
        </p:nvSpPr>
        <p:spPr>
          <a:xfrm>
            <a:off x="6810755" y="5571781"/>
            <a:ext cx="4674107" cy="2956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endParaRPr lang="ru-RU" sz="2800" dirty="0"/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020928F5-0569-4127-A022-BAD5C4D58F8C}"/>
              </a:ext>
            </a:extLst>
          </p:cNvPr>
          <p:cNvSpPr txBox="1">
            <a:spLocks/>
          </p:cNvSpPr>
          <p:nvPr/>
        </p:nvSpPr>
        <p:spPr>
          <a:xfrm>
            <a:off x="6810754" y="5992378"/>
            <a:ext cx="4674107" cy="2956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endParaRPr lang="ru-RU" sz="2800" dirty="0"/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7125C4B0-BFB0-4478-91E8-9904A87C37AD}"/>
              </a:ext>
            </a:extLst>
          </p:cNvPr>
          <p:cNvSpPr txBox="1">
            <a:spLocks/>
          </p:cNvSpPr>
          <p:nvPr/>
        </p:nvSpPr>
        <p:spPr>
          <a:xfrm>
            <a:off x="6810754" y="6443501"/>
            <a:ext cx="4674107" cy="2956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748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77BB3-9E9E-41CF-8A06-5EDB787D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954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cap="all" dirty="0" err="1"/>
              <a:t>Повторим</a:t>
            </a:r>
            <a:r>
              <a:rPr lang="en-US" sz="5400" cap="all" dirty="0"/>
              <a:t> </a:t>
            </a:r>
            <a:r>
              <a:rPr lang="en-US" sz="5400" cap="all" dirty="0" err="1"/>
              <a:t>изученное</a:t>
            </a:r>
            <a:endParaRPr lang="en-US" sz="5400" cap="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9BC81-424D-467A-9653-0FC47C67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629" y="3032449"/>
            <a:ext cx="7389843" cy="201006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 err="1">
                <a:solidFill>
                  <a:schemeClr val="tx1"/>
                </a:solidFill>
              </a:rPr>
              <a:t>Опираясь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на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составленную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схему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охарактеризуйте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избирательную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систему</a:t>
            </a:r>
            <a:r>
              <a:rPr lang="en-US" sz="4000" dirty="0">
                <a:solidFill>
                  <a:schemeClr val="tx1"/>
                </a:solidFill>
              </a:rPr>
              <a:t> РБ</a:t>
            </a:r>
          </a:p>
        </p:txBody>
      </p:sp>
    </p:spTree>
    <p:extLst>
      <p:ext uri="{BB962C8B-B14F-4D97-AF65-F5344CB8AC3E}">
        <p14:creationId xmlns:p14="http://schemas.microsoft.com/office/powerpoint/2010/main" val="162541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C5715-9F6E-4B22-90D3-35EE8B43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231" y="420624"/>
            <a:ext cx="3415969" cy="7498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Избирательный процесс в РБ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B933E-1F2A-4D16-826F-29C630C05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F75D1B-B6CE-4D13-AE0F-7FD509D48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1" y="3135086"/>
            <a:ext cx="3415969" cy="3415969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9BD4ECE-4494-4420-8AAC-92ECDFA1D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961923"/>
              </p:ext>
            </p:extLst>
          </p:nvPr>
        </p:nvGraphicFramePr>
        <p:xfrm>
          <a:off x="4737735" y="420625"/>
          <a:ext cx="6976169" cy="613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99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4C080B4-1753-4B81-A355-E286E0BD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16DBA-7356-416E-B278-3BAE4D11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cap="all" dirty="0" err="1"/>
              <a:t>Конституционное</a:t>
            </a:r>
            <a:r>
              <a:rPr lang="en-US" b="1" cap="all" dirty="0"/>
              <a:t> и </a:t>
            </a:r>
            <a:r>
              <a:rPr lang="en-US" b="1" cap="all" dirty="0" err="1"/>
              <a:t>избирательное</a:t>
            </a:r>
            <a:r>
              <a:rPr lang="en-US" b="1" cap="all" dirty="0"/>
              <a:t> </a:t>
            </a:r>
            <a:r>
              <a:rPr lang="en-US" b="1" cap="all" dirty="0" err="1"/>
              <a:t>право</a:t>
            </a:r>
            <a:endParaRPr lang="en-US" b="1" cap="all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D02428FE-729A-4F29-AE63-22F7A391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6F71BE12-98AA-47E3-9224-4E30F31C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D9E22F-4BD3-401A-AC6B-61941775D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" b="4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3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99B65-CAB3-4F00-BF2F-73E487BA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78500"/>
            <a:ext cx="3523938" cy="5636034"/>
          </a:xfrm>
        </p:spPr>
        <p:txBody>
          <a:bodyPr>
            <a:normAutofit/>
          </a:bodyPr>
          <a:lstStyle/>
          <a:p>
            <a:r>
              <a:rPr lang="ru-RU" sz="4100" b="1" dirty="0"/>
              <a:t>Референдумы в РБ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F7CFA-6836-42FB-BC9E-FD93EFA1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578499"/>
            <a:ext cx="6765345" cy="5636034"/>
          </a:xfrm>
        </p:spPr>
        <p:txBody>
          <a:bodyPr>
            <a:normAutofit/>
          </a:bodyPr>
          <a:lstStyle/>
          <a:p>
            <a:r>
              <a:rPr lang="ru-RU" sz="3600" dirty="0"/>
              <a:t>Определение</a:t>
            </a:r>
          </a:p>
          <a:p>
            <a:r>
              <a:rPr lang="ru-RU" sz="3600" dirty="0"/>
              <a:t>Виды референдумов:</a:t>
            </a:r>
          </a:p>
          <a:p>
            <a:pPr lvl="1"/>
            <a:r>
              <a:rPr lang="ru-RU" sz="3600" dirty="0"/>
              <a:t>…</a:t>
            </a:r>
          </a:p>
          <a:p>
            <a:pPr lvl="1"/>
            <a:r>
              <a:rPr lang="ru-RU" sz="3600" dirty="0"/>
              <a:t>…</a:t>
            </a:r>
          </a:p>
          <a:p>
            <a:pPr lvl="1"/>
            <a:r>
              <a:rPr lang="ru-RU" sz="3600" dirty="0"/>
              <a:t>…</a:t>
            </a:r>
          </a:p>
          <a:p>
            <a:pPr lvl="1"/>
            <a:r>
              <a:rPr lang="ru-RU" sz="3600" dirty="0"/>
              <a:t>…</a:t>
            </a:r>
          </a:p>
          <a:p>
            <a:r>
              <a:rPr lang="ru-RU" sz="3600" dirty="0"/>
              <a:t>Решения референдумов</a:t>
            </a:r>
          </a:p>
          <a:p>
            <a:pPr lvl="1"/>
            <a:r>
              <a:rPr lang="ru-RU" sz="3600" dirty="0"/>
              <a:t>…</a:t>
            </a:r>
          </a:p>
          <a:p>
            <a:pPr lvl="1"/>
            <a:r>
              <a:rPr lang="ru-RU" sz="3600" dirty="0"/>
              <a:t>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1A3922-B153-4D09-997F-D87039F19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" y="2724887"/>
            <a:ext cx="3489646" cy="34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BBE05-5B2C-4143-832B-7884C72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48" y="314959"/>
            <a:ext cx="10806922" cy="742950"/>
          </a:xfrm>
        </p:spPr>
        <p:txBody>
          <a:bodyPr/>
          <a:lstStyle/>
          <a:p>
            <a:pPr algn="ctr"/>
            <a:r>
              <a:rPr lang="ru-RU" b="1" dirty="0"/>
              <a:t>Исторические референдумы в Беларуси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CBB01B-990E-44F0-A41F-4783B421F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26420"/>
              </p:ext>
            </p:extLst>
          </p:nvPr>
        </p:nvGraphicFramePr>
        <p:xfrm>
          <a:off x="1070947" y="1278294"/>
          <a:ext cx="10806923" cy="526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10">
                  <a:extLst>
                    <a:ext uri="{9D8B030D-6E8A-4147-A177-3AD203B41FA5}">
                      <a16:colId xmlns:a16="http://schemas.microsoft.com/office/drawing/2014/main" val="2844505031"/>
                    </a:ext>
                  </a:extLst>
                </a:gridCol>
                <a:gridCol w="4867251">
                  <a:extLst>
                    <a:ext uri="{9D8B030D-6E8A-4147-A177-3AD203B41FA5}">
                      <a16:colId xmlns:a16="http://schemas.microsoft.com/office/drawing/2014/main" val="3509786875"/>
                    </a:ext>
                  </a:extLst>
                </a:gridCol>
                <a:gridCol w="2701731">
                  <a:extLst>
                    <a:ext uri="{9D8B030D-6E8A-4147-A177-3AD203B41FA5}">
                      <a16:colId xmlns:a16="http://schemas.microsoft.com/office/drawing/2014/main" val="2928989694"/>
                    </a:ext>
                  </a:extLst>
                </a:gridCol>
                <a:gridCol w="2701731">
                  <a:extLst>
                    <a:ext uri="{9D8B030D-6E8A-4147-A177-3AD203B41FA5}">
                      <a16:colId xmlns:a16="http://schemas.microsoft.com/office/drawing/2014/main" val="633208012"/>
                    </a:ext>
                  </a:extLst>
                </a:gridCol>
              </a:tblGrid>
              <a:tr h="6269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Принятые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47821"/>
                  </a:ext>
                </a:extLst>
              </a:tr>
              <a:tr h="1545929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18690"/>
                  </a:ext>
                </a:extLst>
              </a:tr>
              <a:tr h="1545929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88917"/>
                  </a:ext>
                </a:extLst>
              </a:tr>
              <a:tr h="1545929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2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4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099AC-CF2B-4697-A369-56AC333B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7" y="2013479"/>
            <a:ext cx="8361229" cy="1113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err="1"/>
              <a:t>Подведём</a:t>
            </a:r>
            <a:r>
              <a:rPr lang="en-US" sz="7200" cap="all" dirty="0"/>
              <a:t> </a:t>
            </a:r>
            <a:r>
              <a:rPr lang="en-US" sz="7200" cap="all" dirty="0" err="1"/>
              <a:t>итоги</a:t>
            </a:r>
            <a:endParaRPr lang="en-US" sz="7200" cap="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30BA8-1B88-4F00-80B5-CFCE065E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906" y="3247053"/>
            <a:ext cx="6831673" cy="17954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chemeClr val="tx1"/>
                </a:solidFill>
              </a:rPr>
              <a:t>С. 128</a:t>
            </a:r>
          </a:p>
        </p:txBody>
      </p:sp>
    </p:spTree>
    <p:extLst>
      <p:ext uri="{BB962C8B-B14F-4D97-AF65-F5344CB8AC3E}">
        <p14:creationId xmlns:p14="http://schemas.microsoft.com/office/powerpoint/2010/main" val="67035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0F134-C5C9-49AC-98B1-C3083DF3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3"/>
            <a:ext cx="8361229" cy="33645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cap="all" dirty="0"/>
              <a:t>§ 12, в. 3-5 (у.), м-п с. 128 (</a:t>
            </a:r>
            <a:r>
              <a:rPr lang="en-US" sz="8800" cap="all" dirty="0" err="1"/>
              <a:t>доп</a:t>
            </a:r>
            <a:r>
              <a:rPr lang="en-US" sz="8800" cap="all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21169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5EA77D-D64F-4AAE-AA30-F700FB84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8F5D4-031F-4992-943F-D067DE14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ru-RU" sz="9600" b="1" dirty="0"/>
              <a:t>План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0D015A-A1BB-4A81-8BFE-021B07297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E65E6-E9C5-439D-A4EE-4F03E6484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A8FD4BC-4FEA-4120-A137-66F0AE046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545797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03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1620F-FEC7-44D8-8D7C-B635A2CB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2" y="1289304"/>
            <a:ext cx="9417760" cy="42344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cap="all" dirty="0" err="1"/>
              <a:t>Право</a:t>
            </a:r>
            <a:r>
              <a:rPr lang="en-US" cap="all" dirty="0"/>
              <a:t> – </a:t>
            </a:r>
            <a:r>
              <a:rPr lang="en-US" cap="all" dirty="0" err="1"/>
              <a:t>это</a:t>
            </a:r>
            <a:r>
              <a:rPr lang="en-US" cap="all" dirty="0"/>
              <a:t> </a:t>
            </a:r>
            <a:r>
              <a:rPr lang="en-US" cap="all" dirty="0" err="1"/>
              <a:t>совокупность</a:t>
            </a:r>
            <a:r>
              <a:rPr lang="en-US" cap="all" dirty="0"/>
              <a:t> </a:t>
            </a:r>
            <a:r>
              <a:rPr lang="en-US" cap="all" dirty="0" err="1"/>
              <a:t>устанавливаемых</a:t>
            </a:r>
            <a:r>
              <a:rPr lang="en-US" cap="all" dirty="0"/>
              <a:t> и </a:t>
            </a:r>
            <a:r>
              <a:rPr lang="en-US" cap="all" dirty="0" err="1"/>
              <a:t>охраняемых</a:t>
            </a:r>
            <a:r>
              <a:rPr lang="en-US" cap="all" dirty="0"/>
              <a:t> </a:t>
            </a:r>
            <a:r>
              <a:rPr lang="en-US" cap="all" dirty="0" err="1"/>
              <a:t>государственной</a:t>
            </a:r>
            <a:r>
              <a:rPr lang="en-US" cap="all" dirty="0"/>
              <a:t> </a:t>
            </a:r>
            <a:r>
              <a:rPr lang="en-US" cap="all" dirty="0" err="1"/>
              <a:t>властью</a:t>
            </a:r>
            <a:r>
              <a:rPr lang="en-US" cap="all" dirty="0"/>
              <a:t> </a:t>
            </a:r>
            <a:r>
              <a:rPr lang="en-US" cap="all" dirty="0" err="1"/>
              <a:t>норм</a:t>
            </a:r>
            <a:r>
              <a:rPr lang="en-US" cap="all" dirty="0"/>
              <a:t> и </a:t>
            </a:r>
            <a:r>
              <a:rPr lang="en-US" cap="all" dirty="0" err="1"/>
              <a:t>правил</a:t>
            </a:r>
            <a:r>
              <a:rPr lang="en-US" cap="all" dirty="0"/>
              <a:t>, </a:t>
            </a:r>
            <a:r>
              <a:rPr lang="en-US" cap="all" dirty="0" err="1"/>
              <a:t>регулирующих</a:t>
            </a:r>
            <a:r>
              <a:rPr lang="en-US" cap="all" dirty="0"/>
              <a:t> </a:t>
            </a:r>
            <a:r>
              <a:rPr lang="en-US" cap="all" dirty="0" err="1"/>
              <a:t>отношения</a:t>
            </a:r>
            <a:r>
              <a:rPr lang="en-US" cap="all" dirty="0"/>
              <a:t> </a:t>
            </a:r>
            <a:r>
              <a:rPr lang="en-US" cap="all" dirty="0" err="1"/>
              <a:t>людей</a:t>
            </a:r>
            <a:r>
              <a:rPr lang="en-US" cap="all" dirty="0"/>
              <a:t> в </a:t>
            </a:r>
            <a:r>
              <a:rPr lang="en-US" cap="all" dirty="0" err="1"/>
              <a:t>обществе</a:t>
            </a:r>
            <a:r>
              <a:rPr lang="en-US" cap="all" dirty="0"/>
              <a:t>, а </a:t>
            </a:r>
            <a:r>
              <a:rPr lang="en-US" cap="all" dirty="0" err="1"/>
              <a:t>также</a:t>
            </a:r>
            <a:r>
              <a:rPr lang="en-US" cap="all" dirty="0"/>
              <a:t> </a:t>
            </a:r>
            <a:r>
              <a:rPr lang="en-US" cap="all" dirty="0" err="1"/>
              <a:t>наука</a:t>
            </a:r>
            <a:r>
              <a:rPr lang="en-US" cap="all" dirty="0"/>
              <a:t>, </a:t>
            </a:r>
            <a:r>
              <a:rPr lang="en-US" cap="all" dirty="0" err="1"/>
              <a:t>изучающая</a:t>
            </a:r>
            <a:r>
              <a:rPr lang="en-US" cap="all" dirty="0"/>
              <a:t> </a:t>
            </a:r>
            <a:r>
              <a:rPr lang="en-US" cap="all" dirty="0" err="1"/>
              <a:t>эти</a:t>
            </a:r>
            <a:r>
              <a:rPr lang="en-US" cap="all" dirty="0"/>
              <a:t> </a:t>
            </a:r>
            <a:r>
              <a:rPr lang="en-US" cap="all" dirty="0" err="1"/>
              <a:t>нормы</a:t>
            </a:r>
            <a:r>
              <a:rPr lang="en-US" cap="al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56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13A5D-C4F1-433F-B6EE-5A74F1E9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88" y="786384"/>
            <a:ext cx="5449824" cy="1110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6000" b="1" dirty="0"/>
              <a:t>Отрасли права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6F499F-2305-45B7-AC8C-67AE6AC619B2}"/>
              </a:ext>
            </a:extLst>
          </p:cNvPr>
          <p:cNvSpPr txBox="1">
            <a:spLocks/>
          </p:cNvSpPr>
          <p:nvPr/>
        </p:nvSpPr>
        <p:spPr>
          <a:xfrm>
            <a:off x="1479804" y="3236978"/>
            <a:ext cx="4093464" cy="1110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/>
              <a:t>Публичное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12188F-DC95-4BBB-8776-97D7B44196F0}"/>
              </a:ext>
            </a:extLst>
          </p:cNvPr>
          <p:cNvSpPr txBox="1">
            <a:spLocks/>
          </p:cNvSpPr>
          <p:nvPr/>
        </p:nvSpPr>
        <p:spPr>
          <a:xfrm>
            <a:off x="8028432" y="3273553"/>
            <a:ext cx="3421380" cy="1110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/>
              <a:t>Частное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77CDBCD-6E26-4C9C-9114-6B744511749F}"/>
              </a:ext>
            </a:extLst>
          </p:cNvPr>
          <p:cNvCxnSpPr/>
          <p:nvPr/>
        </p:nvCxnSpPr>
        <p:spPr>
          <a:xfrm flipH="1">
            <a:off x="3630168" y="2039112"/>
            <a:ext cx="2743200" cy="10515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D819E10-92AD-4AD6-95B9-995EFFCD8183}"/>
              </a:ext>
            </a:extLst>
          </p:cNvPr>
          <p:cNvCxnSpPr>
            <a:cxnSpLocks/>
          </p:cNvCxnSpPr>
          <p:nvPr/>
        </p:nvCxnSpPr>
        <p:spPr>
          <a:xfrm>
            <a:off x="6373368" y="2039112"/>
            <a:ext cx="2962656" cy="10515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8B934A7-26E5-48A6-8E70-926E9BE3BA78}"/>
              </a:ext>
            </a:extLst>
          </p:cNvPr>
          <p:cNvSpPr txBox="1">
            <a:spLocks/>
          </p:cNvSpPr>
          <p:nvPr/>
        </p:nvSpPr>
        <p:spPr>
          <a:xfrm>
            <a:off x="1322070" y="4760978"/>
            <a:ext cx="4616196" cy="1310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/>
              <a:t>Распространяется на всё общество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86C6922-C7F2-4B28-8F82-E40E607CFA5C}"/>
              </a:ext>
            </a:extLst>
          </p:cNvPr>
          <p:cNvSpPr txBox="1">
            <a:spLocks/>
          </p:cNvSpPr>
          <p:nvPr/>
        </p:nvSpPr>
        <p:spPr>
          <a:xfrm>
            <a:off x="7027926" y="4760978"/>
            <a:ext cx="4616196" cy="1310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/>
              <a:t>Касается частных проблем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7985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EC73A-9C23-465E-A7B5-88F9394A3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5" t="27333" r="25300" b="39467"/>
          <a:stretch/>
        </p:blipFill>
        <p:spPr>
          <a:xfrm>
            <a:off x="1322194" y="1665315"/>
            <a:ext cx="9550581" cy="34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AAE08-6598-4993-B59F-A7161D45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799"/>
            <a:ext cx="6562905" cy="1768151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Источник права </a:t>
            </a:r>
            <a:r>
              <a:rPr lang="ru-RU" sz="3200" dirty="0"/>
              <a:t>- определенные юридические документы, правовые образования, включающие нормы права.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5AF9F6-1F6E-482B-BD72-95F574273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текст, векторная график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599ADD0B-EED8-483B-A7A7-EB748E86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7" y="645106"/>
            <a:ext cx="2833782" cy="52477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480AC72-BCFB-4EF7-A19D-B3E85C81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0" y="2590800"/>
            <a:ext cx="6562905" cy="3581400"/>
          </a:xfrm>
        </p:spPr>
        <p:txBody>
          <a:bodyPr>
            <a:normAutofit/>
          </a:bodyPr>
          <a:lstStyle/>
          <a:p>
            <a:r>
              <a:rPr lang="ru-RU" sz="3200" dirty="0"/>
              <a:t>нормативные правовые акты — официальные документы установленной формы, принятые (изданные) нормотворческим органом (должностным лицом) в пределах его компетенции или референдумом.</a:t>
            </a:r>
          </a:p>
        </p:txBody>
      </p:sp>
    </p:spTree>
    <p:extLst>
      <p:ext uri="{BB962C8B-B14F-4D97-AF65-F5344CB8AC3E}">
        <p14:creationId xmlns:p14="http://schemas.microsoft.com/office/powerpoint/2010/main" val="87148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A9832FF-2FB7-4330-B055-6ABDD80C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321" y="321731"/>
            <a:ext cx="10833946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3F0B5-9E9D-4F5B-9F01-3773A7A1A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5" t="10934" r="22375" b="27867"/>
          <a:stretch/>
        </p:blipFill>
        <p:spPr>
          <a:xfrm>
            <a:off x="1679787" y="1021462"/>
            <a:ext cx="9547011" cy="47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9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D5EA77D-D64F-4AAE-AA30-F700FB84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91FA4-A15D-4F7F-BEF6-49860887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ru-RU" sz="5400" b="1" dirty="0"/>
              <a:t>Повторим изученное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0D015A-A1BB-4A81-8BFE-021B07297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E65E6-E9C5-439D-A4EE-4F03E6484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B15E5C4A-67E4-48B1-96C1-B502EDAA3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050245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05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91</TotalTime>
  <Words>575</Words>
  <Application>Microsoft Office PowerPoint</Application>
  <PresentationFormat>Широкоэкранный</PresentationFormat>
  <Paragraphs>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Franklin Gothic Book</vt:lpstr>
      <vt:lpstr>Уголки</vt:lpstr>
      <vt:lpstr>Презентация PowerPoint</vt:lpstr>
      <vt:lpstr>Конституционное и избирательное право</vt:lpstr>
      <vt:lpstr>План</vt:lpstr>
      <vt:lpstr>Право – это совокупность устанавливаемых и охраняемых государственной властью норм и правил, регулирующих отношения людей в обществе, а также наука, изучающая эти нормы.</vt:lpstr>
      <vt:lpstr>Отрасли права</vt:lpstr>
      <vt:lpstr>Презентация PowerPoint</vt:lpstr>
      <vt:lpstr>Источник права - определенные юридические документы, правовые образования, включающие нормы права.</vt:lpstr>
      <vt:lpstr>Презентация PowerPoint</vt:lpstr>
      <vt:lpstr>Повторим изученное</vt:lpstr>
      <vt:lpstr>Презентация PowerPoint</vt:lpstr>
      <vt:lpstr>Презентация PowerPoint</vt:lpstr>
      <vt:lpstr>Изучите информацию на с. 120-121 и выделите 5 особенностей Конституции РБ</vt:lpstr>
      <vt:lpstr>Презентация PowerPoint</vt:lpstr>
      <vt:lpstr>Структура действующей конституции</vt:lpstr>
      <vt:lpstr>Повторим изученное</vt:lpstr>
      <vt:lpstr>Проанализируйте пункт 3 и составьте схему «Конституционное право» по самостоятельно выбранным критериям</vt:lpstr>
      <vt:lpstr>Изучите 4 пункт (до избир. процесса) и составьте схему по образцу</vt:lpstr>
      <vt:lpstr>Повторим изученное</vt:lpstr>
      <vt:lpstr>Избирательный процесс в РБ</vt:lpstr>
      <vt:lpstr>Референдумы в РБ</vt:lpstr>
      <vt:lpstr>Исторические референдумы в Беларуси</vt:lpstr>
      <vt:lpstr>Подведём итоги</vt:lpstr>
      <vt:lpstr>§ 12, в. 3-5 (у.), м-п с. 128 (доп.)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Красинский</dc:creator>
  <cp:lastModifiedBy>Иван Красинский</cp:lastModifiedBy>
  <cp:revision>12</cp:revision>
  <dcterms:created xsi:type="dcterms:W3CDTF">2022-01-11T15:37:16Z</dcterms:created>
  <dcterms:modified xsi:type="dcterms:W3CDTF">2022-01-11T17:09:01Z</dcterms:modified>
</cp:coreProperties>
</file>