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945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ba78411ee_1_0:notes"/>
          <p:cNvSpPr/>
          <p:nvPr>
            <p:ph idx="2" type="sldImg"/>
          </p:nvPr>
        </p:nvSpPr>
        <p:spPr>
          <a:xfrm>
            <a:off x="1143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ba78411ee_1_0:notes"/>
          <p:cNvSpPr txBox="1"/>
          <p:nvPr>
            <p:ph idx="1" type="body"/>
          </p:nvPr>
        </p:nvSpPr>
        <p:spPr>
          <a:xfrm>
            <a:off x="685800" y="4724400"/>
            <a:ext cx="5486400" cy="447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0ba78411ee_1_0:notes"/>
          <p:cNvSpPr txBox="1"/>
          <p:nvPr>
            <p:ph idx="12" type="sldNum"/>
          </p:nvPr>
        </p:nvSpPr>
        <p:spPr>
          <a:xfrm>
            <a:off x="3884613" y="9447213"/>
            <a:ext cx="29718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5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8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:notes"/>
          <p:cNvSpPr txBox="1"/>
          <p:nvPr>
            <p:ph idx="12" type="sldNum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ctrTitle"/>
          </p:nvPr>
        </p:nvSpPr>
        <p:spPr>
          <a:xfrm>
            <a:off x="1200151" y="1916114"/>
            <a:ext cx="10176933" cy="2160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"/>
          <p:cNvSpPr txBox="1"/>
          <p:nvPr>
            <p:ph idx="1" type="subTitle"/>
          </p:nvPr>
        </p:nvSpPr>
        <p:spPr>
          <a:xfrm>
            <a:off x="1930400" y="4335463"/>
            <a:ext cx="853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1920"/>
              <a:buFont typeface="Noto Sans Symbols"/>
              <a:buNone/>
              <a:defRPr sz="2400"/>
            </a:lvl1pPr>
            <a:lvl2pPr lvl="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9pPr>
          </a:lstStyle>
          <a:p/>
        </p:txBody>
      </p:sp>
      <p:sp>
        <p:nvSpPr>
          <p:cNvPr id="71" name="Google Shape;71;p2"/>
          <p:cNvSpPr txBox="1"/>
          <p:nvPr>
            <p:ph idx="10" type="dt"/>
          </p:nvPr>
        </p:nvSpPr>
        <p:spPr>
          <a:xfrm>
            <a:off x="609600" y="6553200"/>
            <a:ext cx="2844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"/>
          <p:cNvSpPr txBox="1"/>
          <p:nvPr>
            <p:ph idx="11" type="ftr"/>
          </p:nvPr>
        </p:nvSpPr>
        <p:spPr>
          <a:xfrm>
            <a:off x="4165600" y="6553200"/>
            <a:ext cx="3860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"/>
          <p:cNvSpPr txBox="1"/>
          <p:nvPr>
            <p:ph idx="12" type="sldNum"/>
          </p:nvPr>
        </p:nvSpPr>
        <p:spPr>
          <a:xfrm>
            <a:off x="8737600" y="6553200"/>
            <a:ext cx="2844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/>
          <p:nvPr>
            <p:ph type="title"/>
          </p:nvPr>
        </p:nvSpPr>
        <p:spPr>
          <a:xfrm>
            <a:off x="1680634" y="447675"/>
            <a:ext cx="9503833" cy="820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" type="body"/>
          </p:nvPr>
        </p:nvSpPr>
        <p:spPr>
          <a:xfrm rot="5400000">
            <a:off x="4091518" y="-1000124"/>
            <a:ext cx="4679950" cy="9505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5pPr>
            <a:lvl6pPr indent="-308610" lvl="5" marL="27432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6pPr>
            <a:lvl7pPr indent="-308610" lvl="6" marL="32004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7pPr>
            <a:lvl8pPr indent="-308609" lvl="7" marL="3657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8pPr>
            <a:lvl9pPr indent="-308609" lvl="8" marL="41148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9pPr>
          </a:lstStyle>
          <a:p/>
        </p:txBody>
      </p:sp>
      <p:sp>
        <p:nvSpPr>
          <p:cNvPr id="128" name="Google Shape;128;p11"/>
          <p:cNvSpPr txBox="1"/>
          <p:nvPr>
            <p:ph idx="10" type="dt"/>
          </p:nvPr>
        </p:nvSpPr>
        <p:spPr>
          <a:xfrm>
            <a:off x="1712385" y="6237288"/>
            <a:ext cx="2686049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1"/>
          <p:cNvSpPr txBox="1"/>
          <p:nvPr>
            <p:ph idx="11" type="ftr"/>
          </p:nvPr>
        </p:nvSpPr>
        <p:spPr>
          <a:xfrm>
            <a:off x="9840384" y="6237288"/>
            <a:ext cx="19452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1"/>
          <p:cNvSpPr txBox="1"/>
          <p:nvPr>
            <p:ph idx="12" type="sldNum"/>
          </p:nvPr>
        </p:nvSpPr>
        <p:spPr>
          <a:xfrm>
            <a:off x="4978400" y="6237288"/>
            <a:ext cx="2844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type="title"/>
          </p:nvPr>
        </p:nvSpPr>
        <p:spPr>
          <a:xfrm rot="5400000">
            <a:off x="7174442" y="2082800"/>
            <a:ext cx="5645150" cy="23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2"/>
          <p:cNvSpPr txBox="1"/>
          <p:nvPr>
            <p:ph idx="1" type="body"/>
          </p:nvPr>
        </p:nvSpPr>
        <p:spPr>
          <a:xfrm rot="5400000">
            <a:off x="2319868" y="-193675"/>
            <a:ext cx="5645150" cy="692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5pPr>
            <a:lvl6pPr indent="-308610" lvl="5" marL="27432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6pPr>
            <a:lvl7pPr indent="-308610" lvl="6" marL="32004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7pPr>
            <a:lvl8pPr indent="-308609" lvl="7" marL="3657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8pPr>
            <a:lvl9pPr indent="-308609" lvl="8" marL="41148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9pPr>
          </a:lstStyle>
          <a:p/>
        </p:txBody>
      </p:sp>
      <p:sp>
        <p:nvSpPr>
          <p:cNvPr id="134" name="Google Shape;134;p12"/>
          <p:cNvSpPr txBox="1"/>
          <p:nvPr>
            <p:ph idx="10" type="dt"/>
          </p:nvPr>
        </p:nvSpPr>
        <p:spPr>
          <a:xfrm>
            <a:off x="1712385" y="6237288"/>
            <a:ext cx="2686049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2"/>
          <p:cNvSpPr txBox="1"/>
          <p:nvPr>
            <p:ph idx="11" type="ftr"/>
          </p:nvPr>
        </p:nvSpPr>
        <p:spPr>
          <a:xfrm>
            <a:off x="9840384" y="6237288"/>
            <a:ext cx="19452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2"/>
          <p:cNvSpPr txBox="1"/>
          <p:nvPr>
            <p:ph idx="12" type="sldNum"/>
          </p:nvPr>
        </p:nvSpPr>
        <p:spPr>
          <a:xfrm>
            <a:off x="4978400" y="6237288"/>
            <a:ext cx="2844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диаграмма" type="chart">
  <p:cSld name="CHAR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 txBox="1"/>
          <p:nvPr>
            <p:ph type="title"/>
          </p:nvPr>
        </p:nvSpPr>
        <p:spPr>
          <a:xfrm>
            <a:off x="1680634" y="447675"/>
            <a:ext cx="9503833" cy="820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3"/>
          <p:cNvSpPr/>
          <p:nvPr>
            <p:ph idx="2" type="chart"/>
          </p:nvPr>
        </p:nvSpPr>
        <p:spPr>
          <a:xfrm>
            <a:off x="1678518" y="1412875"/>
            <a:ext cx="9505949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□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□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13"/>
          <p:cNvSpPr txBox="1"/>
          <p:nvPr>
            <p:ph idx="10" type="dt"/>
          </p:nvPr>
        </p:nvSpPr>
        <p:spPr>
          <a:xfrm>
            <a:off x="1712385" y="6237288"/>
            <a:ext cx="2686049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3"/>
          <p:cNvSpPr txBox="1"/>
          <p:nvPr>
            <p:ph idx="11" type="ftr"/>
          </p:nvPr>
        </p:nvSpPr>
        <p:spPr>
          <a:xfrm>
            <a:off x="9840384" y="6237288"/>
            <a:ext cx="19452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3"/>
          <p:cNvSpPr txBox="1"/>
          <p:nvPr>
            <p:ph idx="12" type="sldNum"/>
          </p:nvPr>
        </p:nvSpPr>
        <p:spPr>
          <a:xfrm>
            <a:off x="4978400" y="6237288"/>
            <a:ext cx="2844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idx="10" type="dt"/>
          </p:nvPr>
        </p:nvSpPr>
        <p:spPr>
          <a:xfrm>
            <a:off x="1712385" y="6237288"/>
            <a:ext cx="2686049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"/>
          <p:cNvSpPr txBox="1"/>
          <p:nvPr>
            <p:ph idx="11" type="ftr"/>
          </p:nvPr>
        </p:nvSpPr>
        <p:spPr>
          <a:xfrm>
            <a:off x="9840384" y="6237288"/>
            <a:ext cx="19452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"/>
          <p:cNvSpPr txBox="1"/>
          <p:nvPr>
            <p:ph idx="12" type="sldNum"/>
          </p:nvPr>
        </p:nvSpPr>
        <p:spPr>
          <a:xfrm>
            <a:off x="4978400" y="6237288"/>
            <a:ext cx="2844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1680634" y="447675"/>
            <a:ext cx="9503833" cy="820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1678518" y="1412875"/>
            <a:ext cx="9505949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5pPr>
            <a:lvl6pPr indent="-308610" lvl="5" marL="27432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6pPr>
            <a:lvl7pPr indent="-308610" lvl="6" marL="32004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7pPr>
            <a:lvl8pPr indent="-308609" lvl="7" marL="3657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8pPr>
            <a:lvl9pPr indent="-308609" lvl="8" marL="41148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/>
            </a:lvl9pPr>
          </a:lstStyle>
          <a:p/>
        </p:txBody>
      </p:sp>
      <p:sp>
        <p:nvSpPr>
          <p:cNvPr id="81" name="Google Shape;81;p4"/>
          <p:cNvSpPr txBox="1"/>
          <p:nvPr>
            <p:ph idx="10" type="dt"/>
          </p:nvPr>
        </p:nvSpPr>
        <p:spPr>
          <a:xfrm>
            <a:off x="1712385" y="6237288"/>
            <a:ext cx="2686049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"/>
          <p:cNvSpPr txBox="1"/>
          <p:nvPr>
            <p:ph idx="11" type="ftr"/>
          </p:nvPr>
        </p:nvSpPr>
        <p:spPr>
          <a:xfrm>
            <a:off x="9840384" y="6237288"/>
            <a:ext cx="19452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"/>
          <p:cNvSpPr txBox="1"/>
          <p:nvPr>
            <p:ph idx="12" type="sldNum"/>
          </p:nvPr>
        </p:nvSpPr>
        <p:spPr>
          <a:xfrm>
            <a:off x="4978400" y="6237288"/>
            <a:ext cx="2844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9pPr>
          </a:lstStyle>
          <a:p/>
        </p:txBody>
      </p:sp>
      <p:sp>
        <p:nvSpPr>
          <p:cNvPr id="87" name="Google Shape;87;p5"/>
          <p:cNvSpPr txBox="1"/>
          <p:nvPr>
            <p:ph idx="10" type="dt"/>
          </p:nvPr>
        </p:nvSpPr>
        <p:spPr>
          <a:xfrm>
            <a:off x="1712385" y="6237288"/>
            <a:ext cx="2686049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"/>
          <p:cNvSpPr txBox="1"/>
          <p:nvPr>
            <p:ph idx="11" type="ftr"/>
          </p:nvPr>
        </p:nvSpPr>
        <p:spPr>
          <a:xfrm>
            <a:off x="9840384" y="6237288"/>
            <a:ext cx="19452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"/>
          <p:cNvSpPr txBox="1"/>
          <p:nvPr>
            <p:ph idx="12" type="sldNum"/>
          </p:nvPr>
        </p:nvSpPr>
        <p:spPr>
          <a:xfrm>
            <a:off x="4978400" y="6237288"/>
            <a:ext cx="2844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>
            <p:ph type="title"/>
          </p:nvPr>
        </p:nvSpPr>
        <p:spPr>
          <a:xfrm>
            <a:off x="1680634" y="447675"/>
            <a:ext cx="9503833" cy="820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"/>
          <p:cNvSpPr txBox="1"/>
          <p:nvPr>
            <p:ph idx="1" type="body"/>
          </p:nvPr>
        </p:nvSpPr>
        <p:spPr>
          <a:xfrm>
            <a:off x="1678518" y="1412875"/>
            <a:ext cx="4650316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□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□"/>
              <a:defRPr sz="2000"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5pPr>
            <a:lvl6pPr indent="-308610" lvl="5" marL="27432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6pPr>
            <a:lvl7pPr indent="-308610" lvl="6" marL="32004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7pPr>
            <a:lvl8pPr indent="-308609" lvl="7" marL="3657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8pPr>
            <a:lvl9pPr indent="-308609" lvl="8" marL="41148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9pPr>
          </a:lstStyle>
          <a:p/>
        </p:txBody>
      </p:sp>
      <p:sp>
        <p:nvSpPr>
          <p:cNvPr id="93" name="Google Shape;93;p6"/>
          <p:cNvSpPr txBox="1"/>
          <p:nvPr>
            <p:ph idx="2" type="body"/>
          </p:nvPr>
        </p:nvSpPr>
        <p:spPr>
          <a:xfrm>
            <a:off x="6532034" y="1412875"/>
            <a:ext cx="4652433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□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□"/>
              <a:defRPr sz="2000"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5pPr>
            <a:lvl6pPr indent="-308610" lvl="5" marL="27432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6pPr>
            <a:lvl7pPr indent="-308610" lvl="6" marL="32004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7pPr>
            <a:lvl8pPr indent="-308609" lvl="7" marL="3657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8pPr>
            <a:lvl9pPr indent="-308609" lvl="8" marL="41148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9pPr>
          </a:lstStyle>
          <a:p/>
        </p:txBody>
      </p:sp>
      <p:sp>
        <p:nvSpPr>
          <p:cNvPr id="94" name="Google Shape;94;p6"/>
          <p:cNvSpPr txBox="1"/>
          <p:nvPr>
            <p:ph idx="10" type="dt"/>
          </p:nvPr>
        </p:nvSpPr>
        <p:spPr>
          <a:xfrm>
            <a:off x="1712385" y="6237288"/>
            <a:ext cx="2686049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"/>
          <p:cNvSpPr txBox="1"/>
          <p:nvPr>
            <p:ph idx="11" type="ftr"/>
          </p:nvPr>
        </p:nvSpPr>
        <p:spPr>
          <a:xfrm>
            <a:off x="9840384" y="6237288"/>
            <a:ext cx="19452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"/>
          <p:cNvSpPr txBox="1"/>
          <p:nvPr>
            <p:ph idx="12" type="sldNum"/>
          </p:nvPr>
        </p:nvSpPr>
        <p:spPr>
          <a:xfrm>
            <a:off x="4978400" y="6237288"/>
            <a:ext cx="2844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0" name="Google Shape;100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□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3pPr>
            <a:lvl4pPr indent="-289560" lvl="3" marL="18288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indent="-299720" lvl="4" marL="2286000" algn="l">
              <a:spcBef>
                <a:spcPts val="320"/>
              </a:spcBef>
              <a:spcAft>
                <a:spcPts val="0"/>
              </a:spcAft>
              <a:buSzPts val="1120"/>
              <a:buChar char="□"/>
              <a:defRPr sz="1600"/>
            </a:lvl5pPr>
            <a:lvl6pPr indent="-299720" lvl="5" marL="2743200" algn="l">
              <a:spcBef>
                <a:spcPts val="320"/>
              </a:spcBef>
              <a:spcAft>
                <a:spcPts val="0"/>
              </a:spcAft>
              <a:buSzPts val="1120"/>
              <a:buChar char="□"/>
              <a:defRPr sz="1600"/>
            </a:lvl6pPr>
            <a:lvl7pPr indent="-299720" lvl="6" marL="3200400" algn="l">
              <a:spcBef>
                <a:spcPts val="320"/>
              </a:spcBef>
              <a:spcAft>
                <a:spcPts val="0"/>
              </a:spcAft>
              <a:buSzPts val="1120"/>
              <a:buChar char="□"/>
              <a:defRPr sz="1600"/>
            </a:lvl7pPr>
            <a:lvl8pPr indent="-299720" lvl="7" marL="3657600" algn="l">
              <a:spcBef>
                <a:spcPts val="320"/>
              </a:spcBef>
              <a:spcAft>
                <a:spcPts val="0"/>
              </a:spcAft>
              <a:buSzPts val="1120"/>
              <a:buChar char="□"/>
              <a:defRPr sz="1600"/>
            </a:lvl8pPr>
            <a:lvl9pPr indent="-299720" lvl="8" marL="4114800" algn="l">
              <a:spcBef>
                <a:spcPts val="320"/>
              </a:spcBef>
              <a:spcAft>
                <a:spcPts val="0"/>
              </a:spcAft>
              <a:buSzPts val="1120"/>
              <a:buChar char="□"/>
              <a:defRPr sz="1600"/>
            </a:lvl9pPr>
          </a:lstStyle>
          <a:p/>
        </p:txBody>
      </p:sp>
      <p:sp>
        <p:nvSpPr>
          <p:cNvPr id="101" name="Google Shape;101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2" name="Google Shape;102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□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□"/>
              <a:defRPr sz="1800"/>
            </a:lvl3pPr>
            <a:lvl4pPr indent="-289560" lvl="3" marL="18288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indent="-299720" lvl="4" marL="2286000" algn="l">
              <a:spcBef>
                <a:spcPts val="320"/>
              </a:spcBef>
              <a:spcAft>
                <a:spcPts val="0"/>
              </a:spcAft>
              <a:buSzPts val="1120"/>
              <a:buChar char="□"/>
              <a:defRPr sz="1600"/>
            </a:lvl5pPr>
            <a:lvl6pPr indent="-299720" lvl="5" marL="2743200" algn="l">
              <a:spcBef>
                <a:spcPts val="320"/>
              </a:spcBef>
              <a:spcAft>
                <a:spcPts val="0"/>
              </a:spcAft>
              <a:buSzPts val="1120"/>
              <a:buChar char="□"/>
              <a:defRPr sz="1600"/>
            </a:lvl6pPr>
            <a:lvl7pPr indent="-299720" lvl="6" marL="3200400" algn="l">
              <a:spcBef>
                <a:spcPts val="320"/>
              </a:spcBef>
              <a:spcAft>
                <a:spcPts val="0"/>
              </a:spcAft>
              <a:buSzPts val="1120"/>
              <a:buChar char="□"/>
              <a:defRPr sz="1600"/>
            </a:lvl7pPr>
            <a:lvl8pPr indent="-299720" lvl="7" marL="3657600" algn="l">
              <a:spcBef>
                <a:spcPts val="320"/>
              </a:spcBef>
              <a:spcAft>
                <a:spcPts val="0"/>
              </a:spcAft>
              <a:buSzPts val="1120"/>
              <a:buChar char="□"/>
              <a:defRPr sz="1600"/>
            </a:lvl8pPr>
            <a:lvl9pPr indent="-299720" lvl="8" marL="4114800" algn="l">
              <a:spcBef>
                <a:spcPts val="320"/>
              </a:spcBef>
              <a:spcAft>
                <a:spcPts val="0"/>
              </a:spcAft>
              <a:buSzPts val="1120"/>
              <a:buChar char="□"/>
              <a:defRPr sz="1600"/>
            </a:lvl9pPr>
          </a:lstStyle>
          <a:p/>
        </p:txBody>
      </p:sp>
      <p:sp>
        <p:nvSpPr>
          <p:cNvPr id="103" name="Google Shape;103;p7"/>
          <p:cNvSpPr txBox="1"/>
          <p:nvPr>
            <p:ph idx="10" type="dt"/>
          </p:nvPr>
        </p:nvSpPr>
        <p:spPr>
          <a:xfrm>
            <a:off x="1712385" y="6237288"/>
            <a:ext cx="2686049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7"/>
          <p:cNvSpPr txBox="1"/>
          <p:nvPr>
            <p:ph idx="11" type="ftr"/>
          </p:nvPr>
        </p:nvSpPr>
        <p:spPr>
          <a:xfrm>
            <a:off x="9840384" y="6237288"/>
            <a:ext cx="19452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7"/>
          <p:cNvSpPr txBox="1"/>
          <p:nvPr>
            <p:ph idx="12" type="sldNum"/>
          </p:nvPr>
        </p:nvSpPr>
        <p:spPr>
          <a:xfrm>
            <a:off x="4978400" y="6237288"/>
            <a:ext cx="2844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>
            <p:ph type="title"/>
          </p:nvPr>
        </p:nvSpPr>
        <p:spPr>
          <a:xfrm>
            <a:off x="1680634" y="447675"/>
            <a:ext cx="9503833" cy="820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8"/>
          <p:cNvSpPr txBox="1"/>
          <p:nvPr>
            <p:ph idx="10" type="dt"/>
          </p:nvPr>
        </p:nvSpPr>
        <p:spPr>
          <a:xfrm>
            <a:off x="1712385" y="6237288"/>
            <a:ext cx="2686049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8"/>
          <p:cNvSpPr txBox="1"/>
          <p:nvPr>
            <p:ph idx="11" type="ftr"/>
          </p:nvPr>
        </p:nvSpPr>
        <p:spPr>
          <a:xfrm>
            <a:off x="9840384" y="6237288"/>
            <a:ext cx="19452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8"/>
          <p:cNvSpPr txBox="1"/>
          <p:nvPr>
            <p:ph idx="12" type="sldNum"/>
          </p:nvPr>
        </p:nvSpPr>
        <p:spPr>
          <a:xfrm>
            <a:off x="4978400" y="6237288"/>
            <a:ext cx="2844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40"/>
              </a:spcBef>
              <a:spcAft>
                <a:spcPts val="0"/>
              </a:spcAft>
              <a:buSzPts val="2560"/>
              <a:buChar char="□"/>
              <a:defRPr sz="3200"/>
            </a:lvl1pPr>
            <a:lvl2pPr indent="-335280" lvl="1" marL="91440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□"/>
              <a:defRPr sz="2400"/>
            </a:lvl3pPr>
            <a:lvl4pPr indent="-304800" lvl="3" marL="1828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4pPr>
            <a:lvl5pPr indent="-317500" lvl="4" marL="2286000" algn="l">
              <a:spcBef>
                <a:spcPts val="400"/>
              </a:spcBef>
              <a:spcAft>
                <a:spcPts val="0"/>
              </a:spcAft>
              <a:buSzPts val="1400"/>
              <a:buChar char="□"/>
              <a:defRPr sz="2000"/>
            </a:lvl5pPr>
            <a:lvl6pPr indent="-317500" lvl="5" marL="2743200" algn="l">
              <a:spcBef>
                <a:spcPts val="400"/>
              </a:spcBef>
              <a:spcAft>
                <a:spcPts val="0"/>
              </a:spcAft>
              <a:buSzPts val="1400"/>
              <a:buChar char="□"/>
              <a:defRPr sz="2000"/>
            </a:lvl6pPr>
            <a:lvl7pPr indent="-317500" lvl="6" marL="3200400" algn="l">
              <a:spcBef>
                <a:spcPts val="400"/>
              </a:spcBef>
              <a:spcAft>
                <a:spcPts val="0"/>
              </a:spcAft>
              <a:buSzPts val="1400"/>
              <a:buChar char="□"/>
              <a:defRPr sz="2000"/>
            </a:lvl7pPr>
            <a:lvl8pPr indent="-317500" lvl="7" marL="3657600" algn="l">
              <a:spcBef>
                <a:spcPts val="400"/>
              </a:spcBef>
              <a:spcAft>
                <a:spcPts val="0"/>
              </a:spcAft>
              <a:buSzPts val="1400"/>
              <a:buChar char="□"/>
              <a:defRPr sz="2000"/>
            </a:lvl8pPr>
            <a:lvl9pPr indent="-317500" lvl="8" marL="4114800" algn="l">
              <a:spcBef>
                <a:spcPts val="400"/>
              </a:spcBef>
              <a:spcAft>
                <a:spcPts val="0"/>
              </a:spcAft>
              <a:buSzPts val="1400"/>
              <a:buChar char="□"/>
              <a:defRPr sz="2000"/>
            </a:lvl9pPr>
          </a:lstStyle>
          <a:p/>
        </p:txBody>
      </p:sp>
      <p:sp>
        <p:nvSpPr>
          <p:cNvPr id="114" name="Google Shape;114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5" name="Google Shape;115;p9"/>
          <p:cNvSpPr txBox="1"/>
          <p:nvPr>
            <p:ph idx="10" type="dt"/>
          </p:nvPr>
        </p:nvSpPr>
        <p:spPr>
          <a:xfrm>
            <a:off x="1712385" y="6237288"/>
            <a:ext cx="2686049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9"/>
          <p:cNvSpPr txBox="1"/>
          <p:nvPr>
            <p:ph idx="11" type="ftr"/>
          </p:nvPr>
        </p:nvSpPr>
        <p:spPr>
          <a:xfrm>
            <a:off x="9840384" y="6237288"/>
            <a:ext cx="19452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9"/>
          <p:cNvSpPr txBox="1"/>
          <p:nvPr>
            <p:ph idx="12" type="sldNum"/>
          </p:nvPr>
        </p:nvSpPr>
        <p:spPr>
          <a:xfrm>
            <a:off x="4978400" y="6237288"/>
            <a:ext cx="2844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2" name="Google Shape;122;p10"/>
          <p:cNvSpPr txBox="1"/>
          <p:nvPr>
            <p:ph idx="10" type="dt"/>
          </p:nvPr>
        </p:nvSpPr>
        <p:spPr>
          <a:xfrm>
            <a:off x="1712385" y="6237288"/>
            <a:ext cx="2686049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0"/>
          <p:cNvSpPr txBox="1"/>
          <p:nvPr>
            <p:ph idx="11" type="ftr"/>
          </p:nvPr>
        </p:nvSpPr>
        <p:spPr>
          <a:xfrm>
            <a:off x="9840384" y="6237288"/>
            <a:ext cx="19452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0"/>
          <p:cNvSpPr txBox="1"/>
          <p:nvPr>
            <p:ph idx="12" type="sldNum"/>
          </p:nvPr>
        </p:nvSpPr>
        <p:spPr>
          <a:xfrm>
            <a:off x="4978400" y="6237288"/>
            <a:ext cx="2844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727200" y="533400"/>
            <a:ext cx="9143999" cy="771525"/>
            <a:chOff x="960" y="432"/>
            <a:chExt cx="3936" cy="486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960" y="432"/>
              <a:ext cx="3936" cy="486"/>
              <a:chOff x="864" y="432"/>
              <a:chExt cx="4128" cy="486"/>
            </a:xfrm>
          </p:grpSpPr>
          <p:cxnSp>
            <p:nvCxnSpPr>
              <p:cNvPr id="12" name="Google Shape;12;p1"/>
              <p:cNvCxnSpPr/>
              <p:nvPr/>
            </p:nvCxnSpPr>
            <p:spPr>
              <a:xfrm>
                <a:off x="864" y="710"/>
                <a:ext cx="412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" name="Google Shape;13;p1"/>
              <p:cNvCxnSpPr/>
              <p:nvPr/>
            </p:nvCxnSpPr>
            <p:spPr>
              <a:xfrm>
                <a:off x="864" y="779"/>
                <a:ext cx="412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" name="Google Shape;14;p1"/>
              <p:cNvCxnSpPr/>
              <p:nvPr/>
            </p:nvCxnSpPr>
            <p:spPr>
              <a:xfrm>
                <a:off x="864" y="918"/>
                <a:ext cx="412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>
                <a:off x="864" y="848"/>
                <a:ext cx="412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" name="Google Shape;16;p1"/>
              <p:cNvCxnSpPr/>
              <p:nvPr/>
            </p:nvCxnSpPr>
            <p:spPr>
              <a:xfrm>
                <a:off x="864" y="432"/>
                <a:ext cx="412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" name="Google Shape;17;p1"/>
              <p:cNvCxnSpPr/>
              <p:nvPr/>
            </p:nvCxnSpPr>
            <p:spPr>
              <a:xfrm>
                <a:off x="864" y="502"/>
                <a:ext cx="412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" name="Google Shape;18;p1"/>
              <p:cNvCxnSpPr/>
              <p:nvPr/>
            </p:nvCxnSpPr>
            <p:spPr>
              <a:xfrm>
                <a:off x="864" y="640"/>
                <a:ext cx="412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" name="Google Shape;19;p1"/>
              <p:cNvCxnSpPr/>
              <p:nvPr/>
            </p:nvCxnSpPr>
            <p:spPr>
              <a:xfrm>
                <a:off x="864" y="571"/>
                <a:ext cx="412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" name="Google Shape;20;p1"/>
            <p:cNvGrpSpPr/>
            <p:nvPr/>
          </p:nvGrpSpPr>
          <p:grpSpPr>
            <a:xfrm>
              <a:off x="960" y="432"/>
              <a:ext cx="3936" cy="480"/>
              <a:chOff x="960" y="384"/>
              <a:chExt cx="3936" cy="624"/>
            </a:xfrm>
          </p:grpSpPr>
          <p:cxnSp>
            <p:nvCxnSpPr>
              <p:cNvPr id="21" name="Google Shape;21;p1"/>
              <p:cNvCxnSpPr/>
              <p:nvPr/>
            </p:nvCxnSpPr>
            <p:spPr>
              <a:xfrm>
                <a:off x="960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" name="Google Shape;22;p1"/>
              <p:cNvCxnSpPr/>
              <p:nvPr/>
            </p:nvCxnSpPr>
            <p:spPr>
              <a:xfrm>
                <a:off x="1056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" name="Google Shape;23;p1"/>
              <p:cNvCxnSpPr/>
              <p:nvPr/>
            </p:nvCxnSpPr>
            <p:spPr>
              <a:xfrm>
                <a:off x="1152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" name="Google Shape;24;p1"/>
              <p:cNvCxnSpPr/>
              <p:nvPr/>
            </p:nvCxnSpPr>
            <p:spPr>
              <a:xfrm>
                <a:off x="1248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" name="Google Shape;25;p1"/>
              <p:cNvCxnSpPr/>
              <p:nvPr/>
            </p:nvCxnSpPr>
            <p:spPr>
              <a:xfrm>
                <a:off x="1344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" name="Google Shape;26;p1"/>
              <p:cNvCxnSpPr/>
              <p:nvPr/>
            </p:nvCxnSpPr>
            <p:spPr>
              <a:xfrm>
                <a:off x="1440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" name="Google Shape;27;p1"/>
              <p:cNvCxnSpPr/>
              <p:nvPr/>
            </p:nvCxnSpPr>
            <p:spPr>
              <a:xfrm>
                <a:off x="1536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" name="Google Shape;28;p1"/>
              <p:cNvCxnSpPr/>
              <p:nvPr/>
            </p:nvCxnSpPr>
            <p:spPr>
              <a:xfrm>
                <a:off x="1632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" name="Google Shape;29;p1"/>
              <p:cNvCxnSpPr/>
              <p:nvPr/>
            </p:nvCxnSpPr>
            <p:spPr>
              <a:xfrm>
                <a:off x="1728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" name="Google Shape;30;p1"/>
              <p:cNvCxnSpPr/>
              <p:nvPr/>
            </p:nvCxnSpPr>
            <p:spPr>
              <a:xfrm>
                <a:off x="1824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" name="Google Shape;31;p1"/>
              <p:cNvCxnSpPr/>
              <p:nvPr/>
            </p:nvCxnSpPr>
            <p:spPr>
              <a:xfrm>
                <a:off x="1920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" name="Google Shape;32;p1"/>
              <p:cNvCxnSpPr/>
              <p:nvPr/>
            </p:nvCxnSpPr>
            <p:spPr>
              <a:xfrm>
                <a:off x="2016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" name="Google Shape;33;p1"/>
              <p:cNvCxnSpPr/>
              <p:nvPr/>
            </p:nvCxnSpPr>
            <p:spPr>
              <a:xfrm>
                <a:off x="2112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" name="Google Shape;34;p1"/>
              <p:cNvCxnSpPr/>
              <p:nvPr/>
            </p:nvCxnSpPr>
            <p:spPr>
              <a:xfrm>
                <a:off x="2208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" name="Google Shape;35;p1"/>
              <p:cNvCxnSpPr/>
              <p:nvPr/>
            </p:nvCxnSpPr>
            <p:spPr>
              <a:xfrm>
                <a:off x="2304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" name="Google Shape;36;p1"/>
              <p:cNvCxnSpPr/>
              <p:nvPr/>
            </p:nvCxnSpPr>
            <p:spPr>
              <a:xfrm>
                <a:off x="2400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" name="Google Shape;37;p1"/>
              <p:cNvCxnSpPr/>
              <p:nvPr/>
            </p:nvCxnSpPr>
            <p:spPr>
              <a:xfrm>
                <a:off x="2496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" name="Google Shape;38;p1"/>
              <p:cNvCxnSpPr/>
              <p:nvPr/>
            </p:nvCxnSpPr>
            <p:spPr>
              <a:xfrm>
                <a:off x="2592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" name="Google Shape;39;p1"/>
              <p:cNvCxnSpPr/>
              <p:nvPr/>
            </p:nvCxnSpPr>
            <p:spPr>
              <a:xfrm>
                <a:off x="2688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" name="Google Shape;40;p1"/>
              <p:cNvCxnSpPr/>
              <p:nvPr/>
            </p:nvCxnSpPr>
            <p:spPr>
              <a:xfrm>
                <a:off x="2784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" name="Google Shape;41;p1"/>
              <p:cNvCxnSpPr/>
              <p:nvPr/>
            </p:nvCxnSpPr>
            <p:spPr>
              <a:xfrm>
                <a:off x="2880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" name="Google Shape;42;p1"/>
              <p:cNvCxnSpPr/>
              <p:nvPr/>
            </p:nvCxnSpPr>
            <p:spPr>
              <a:xfrm>
                <a:off x="2976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" name="Google Shape;43;p1"/>
              <p:cNvCxnSpPr/>
              <p:nvPr/>
            </p:nvCxnSpPr>
            <p:spPr>
              <a:xfrm>
                <a:off x="3072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" name="Google Shape;44;p1"/>
              <p:cNvCxnSpPr/>
              <p:nvPr/>
            </p:nvCxnSpPr>
            <p:spPr>
              <a:xfrm>
                <a:off x="3168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" name="Google Shape;45;p1"/>
              <p:cNvCxnSpPr/>
              <p:nvPr/>
            </p:nvCxnSpPr>
            <p:spPr>
              <a:xfrm>
                <a:off x="3264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" name="Google Shape;46;p1"/>
              <p:cNvCxnSpPr/>
              <p:nvPr/>
            </p:nvCxnSpPr>
            <p:spPr>
              <a:xfrm>
                <a:off x="3360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" name="Google Shape;47;p1"/>
              <p:cNvCxnSpPr/>
              <p:nvPr/>
            </p:nvCxnSpPr>
            <p:spPr>
              <a:xfrm>
                <a:off x="3456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" name="Google Shape;48;p1"/>
              <p:cNvCxnSpPr/>
              <p:nvPr/>
            </p:nvCxnSpPr>
            <p:spPr>
              <a:xfrm>
                <a:off x="3552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" name="Google Shape;49;p1"/>
              <p:cNvCxnSpPr/>
              <p:nvPr/>
            </p:nvCxnSpPr>
            <p:spPr>
              <a:xfrm>
                <a:off x="3648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" name="Google Shape;50;p1"/>
              <p:cNvCxnSpPr/>
              <p:nvPr/>
            </p:nvCxnSpPr>
            <p:spPr>
              <a:xfrm>
                <a:off x="3744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" name="Google Shape;51;p1"/>
              <p:cNvCxnSpPr/>
              <p:nvPr/>
            </p:nvCxnSpPr>
            <p:spPr>
              <a:xfrm>
                <a:off x="3840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" name="Google Shape;52;p1"/>
              <p:cNvCxnSpPr/>
              <p:nvPr/>
            </p:nvCxnSpPr>
            <p:spPr>
              <a:xfrm>
                <a:off x="3936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" name="Google Shape;53;p1"/>
              <p:cNvCxnSpPr/>
              <p:nvPr/>
            </p:nvCxnSpPr>
            <p:spPr>
              <a:xfrm>
                <a:off x="4032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" name="Google Shape;54;p1"/>
              <p:cNvCxnSpPr/>
              <p:nvPr/>
            </p:nvCxnSpPr>
            <p:spPr>
              <a:xfrm>
                <a:off x="4128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" name="Google Shape;55;p1"/>
              <p:cNvCxnSpPr/>
              <p:nvPr/>
            </p:nvCxnSpPr>
            <p:spPr>
              <a:xfrm>
                <a:off x="4224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" name="Google Shape;56;p1"/>
              <p:cNvCxnSpPr/>
              <p:nvPr/>
            </p:nvCxnSpPr>
            <p:spPr>
              <a:xfrm>
                <a:off x="4320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" name="Google Shape;57;p1"/>
              <p:cNvCxnSpPr/>
              <p:nvPr/>
            </p:nvCxnSpPr>
            <p:spPr>
              <a:xfrm>
                <a:off x="4416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" name="Google Shape;58;p1"/>
              <p:cNvCxnSpPr/>
              <p:nvPr/>
            </p:nvCxnSpPr>
            <p:spPr>
              <a:xfrm>
                <a:off x="4512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" name="Google Shape;59;p1"/>
              <p:cNvCxnSpPr/>
              <p:nvPr/>
            </p:nvCxnSpPr>
            <p:spPr>
              <a:xfrm>
                <a:off x="4608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1"/>
              <p:cNvCxnSpPr/>
              <p:nvPr/>
            </p:nvCxnSpPr>
            <p:spPr>
              <a:xfrm>
                <a:off x="4704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1"/>
              <p:cNvCxnSpPr/>
              <p:nvPr/>
            </p:nvCxnSpPr>
            <p:spPr>
              <a:xfrm>
                <a:off x="4800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1"/>
              <p:cNvCxnSpPr/>
              <p:nvPr/>
            </p:nvCxnSpPr>
            <p:spPr>
              <a:xfrm>
                <a:off x="4896" y="384"/>
                <a:ext cx="0" cy="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3" name="Google Shape;63;p1"/>
          <p:cNvSpPr txBox="1"/>
          <p:nvPr>
            <p:ph type="title"/>
          </p:nvPr>
        </p:nvSpPr>
        <p:spPr>
          <a:xfrm>
            <a:off x="1680634" y="447675"/>
            <a:ext cx="9503833" cy="820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"/>
          <p:cNvSpPr txBox="1"/>
          <p:nvPr>
            <p:ph idx="1" type="body"/>
          </p:nvPr>
        </p:nvSpPr>
        <p:spPr>
          <a:xfrm>
            <a:off x="1678518" y="1412875"/>
            <a:ext cx="9505949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□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766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6389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□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□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"/>
          <p:cNvSpPr txBox="1"/>
          <p:nvPr>
            <p:ph idx="10" type="dt"/>
          </p:nvPr>
        </p:nvSpPr>
        <p:spPr>
          <a:xfrm>
            <a:off x="1712385" y="6237288"/>
            <a:ext cx="2686049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"/>
          <p:cNvSpPr txBox="1"/>
          <p:nvPr>
            <p:ph idx="11" type="ftr"/>
          </p:nvPr>
        </p:nvSpPr>
        <p:spPr>
          <a:xfrm>
            <a:off x="9840384" y="6237288"/>
            <a:ext cx="194521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"/>
          <p:cNvSpPr txBox="1"/>
          <p:nvPr>
            <p:ph idx="12" type="sldNum"/>
          </p:nvPr>
        </p:nvSpPr>
        <p:spPr>
          <a:xfrm>
            <a:off x="4978400" y="6237288"/>
            <a:ext cx="2844800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hyperlink" Target="https://www.youtube.com/watch?v=ExTIHsp7Uk8" TargetMode="External"/><Relationship Id="rId5" Type="http://schemas.openxmlformats.org/officeDocument/2006/relationships/hyperlink" Target="https://youtu.be/ExTIHsp7Uk8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/>
          <p:nvPr/>
        </p:nvSpPr>
        <p:spPr>
          <a:xfrm>
            <a:off x="967300" y="561025"/>
            <a:ext cx="109689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2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2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26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26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 sz="26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</a:t>
            </a:r>
            <a:r>
              <a:rPr lang="ru-RU" sz="2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Казацко-крестьянская война 1648-1651гг. на белорусских землях</a:t>
            </a:r>
            <a:r>
              <a:rPr lang="ru-RU" sz="2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2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1518197" y="0"/>
            <a:ext cx="91498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2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Основные события войны</a:t>
            </a:r>
            <a:endParaRPr b="1" sz="5200">
              <a:solidFill>
                <a:srgbClr val="67A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1459839" y="923330"/>
            <a:ext cx="8280919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AutoNum type="arabicPeriod" startAt="2"/>
            </a:pP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Июнь 1648г.- </a:t>
            </a:r>
            <a:r>
              <a:rPr b="1" lang="ru-RU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появление на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территории Беларуси казацких </a:t>
            </a: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загонов</a:t>
            </a:r>
            <a:r>
              <a:rPr b="1" lang="ru-RU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(отрядов) под командованием Я.Головацкого, А.Небабы, Кривошапко, Михненко, И. Гаркуши и др.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Июль 1648г.- </a:t>
            </a:r>
            <a:r>
              <a:rPr b="1" lang="ru-RU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шляхецкие отряды Януша Радзивилла (отряд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Воловича под Речицей, отряд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Мирского под Горвалем) терпят поражение на юго-востоке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Беларуси;</a:t>
            </a:r>
            <a:endParaRPr b="1" sz="3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976320" y="3125061"/>
            <a:ext cx="1944215" cy="3619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4"/>
          <p:cNvPicPr preferRelativeResize="0"/>
          <p:nvPr/>
        </p:nvPicPr>
        <p:blipFill rotWithShape="1">
          <a:blip r:embed="rId3">
            <a:alphaModFix/>
          </a:blip>
          <a:srcRect b="3518" l="2051" r="1491" t="4445"/>
          <a:stretch/>
        </p:blipFill>
        <p:spPr>
          <a:xfrm>
            <a:off x="1847528" y="116632"/>
            <a:ext cx="9865096" cy="662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/>
          <p:nvPr/>
        </p:nvSpPr>
        <p:spPr>
          <a:xfrm>
            <a:off x="1518197" y="0"/>
            <a:ext cx="91498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2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Основные события войны</a:t>
            </a:r>
            <a:endParaRPr b="1" sz="5200">
              <a:solidFill>
                <a:srgbClr val="67A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5034211" y="923331"/>
            <a:ext cx="5676619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4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помощью казаков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подняты восстания мещан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Гомеле, Мозыре, Лоеве,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Речице, Турове, Брагине,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Черикове, Бобруйске;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448" y="923330"/>
            <a:ext cx="330517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1919537" y="3477875"/>
            <a:ext cx="879129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00"/>
              <a:buFont typeface="Arial"/>
              <a:buAutoNum type="arabicPeriod" startAt="5"/>
            </a:pPr>
            <a:r>
              <a:rPr b="1" lang="ru-RU" sz="31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Октябрь 1648г.- </a:t>
            </a:r>
            <a:r>
              <a:rPr b="1" lang="ru-RU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разгром восставших 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разграбление Пинска войсками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Я.Радзивилла;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00"/>
              <a:buFont typeface="Arial"/>
              <a:buAutoNum type="arabicPeriod" startAt="6"/>
            </a:pPr>
            <a:r>
              <a:rPr b="1" lang="ru-RU" sz="31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Январь 1649г.- </a:t>
            </a:r>
            <a:r>
              <a:rPr b="1" lang="ru-RU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поход шляхты от Бреста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 Речицы: жестокая расправа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восставшими Турова, Мозыря, Бобруйска</a:t>
            </a:r>
            <a:endParaRPr b="1"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/>
          <p:nvPr/>
        </p:nvSpPr>
        <p:spPr>
          <a:xfrm>
            <a:off x="1518197" y="0"/>
            <a:ext cx="91498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2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Основные события войны</a:t>
            </a:r>
            <a:endParaRPr b="1" sz="5200">
              <a:solidFill>
                <a:srgbClr val="67A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1528070" y="808670"/>
            <a:ext cx="896041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Весна 1649г.- 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посполитое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рушанье разбило возле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Речицы загон Ильи Голоты;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31 июля 1649г.- </a:t>
            </a:r>
            <a:r>
              <a:rPr b="1" lang="ru-RU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3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разгром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казацкого войска Михаила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Кричевского в битве под Лоевом;</a:t>
            </a:r>
            <a:endParaRPr b="1" sz="32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8248" y="910863"/>
            <a:ext cx="3129012" cy="234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4032" y="3855658"/>
            <a:ext cx="4990966" cy="279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 rotWithShape="1">
          <a:blip r:embed="rId5">
            <a:alphaModFix/>
          </a:blip>
          <a:srcRect b="17092" l="0" r="0" t="0"/>
          <a:stretch/>
        </p:blipFill>
        <p:spPr>
          <a:xfrm flipH="1">
            <a:off x="2495600" y="3855658"/>
            <a:ext cx="2448272" cy="269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/>
          <p:nvPr/>
        </p:nvSpPr>
        <p:spPr>
          <a:xfrm>
            <a:off x="1513136" y="-154052"/>
            <a:ext cx="91498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2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Основные события войны</a:t>
            </a:r>
            <a:endParaRPr b="1" sz="5200">
              <a:solidFill>
                <a:srgbClr val="67A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2055913" y="620689"/>
            <a:ext cx="8676969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1650г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.- сохранение небольших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очагов крестьянских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выступлений в районе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Черикова, Гомеля,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Чечерска;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10. </a:t>
            </a: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лето 1650г.- 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попытка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нового наступления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Богдана Хмельницкого на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территории Украины;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11. </a:t>
            </a: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6 июля 1651г.- 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разгром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войсками  Я. Радзивилла загона Мартина Небабы;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408" y="1196752"/>
            <a:ext cx="3389127" cy="447114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/>
          <p:nvPr/>
        </p:nvSpPr>
        <p:spPr>
          <a:xfrm>
            <a:off x="1494384" y="-154052"/>
            <a:ext cx="91498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2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Основные события войны</a:t>
            </a:r>
            <a:endParaRPr b="1" sz="5200">
              <a:solidFill>
                <a:srgbClr val="67A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1953476" y="757353"/>
            <a:ext cx="8690712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12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8 августа 1650г.- 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взятие Киева войсками Януша Радзивилла;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12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1651г. – 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подписание Белоцерковского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мирного договора между казаками и РП;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569" y="2924944"/>
            <a:ext cx="4190141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/>
          <p:nvPr/>
        </p:nvSpPr>
        <p:spPr>
          <a:xfrm>
            <a:off x="6528048" y="2967336"/>
            <a:ext cx="4032448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Каковы были условия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подписания договора?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Стр.121.</a:t>
            </a:r>
            <a:endParaRPr b="1" sz="4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/>
          <p:nvPr/>
        </p:nvSpPr>
        <p:spPr>
          <a:xfrm>
            <a:off x="1524000" y="116632"/>
            <a:ext cx="9144000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imes New Roman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Территория  Гетманщины ограничивалась Киевским воеводством;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imes New Roman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Казацкий реестр сокращался до 20 тыс. лиц; 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imes New Roman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Казаки имели право селиться исключительно на землях Киевского воеводства, а те, кто остался вне реестра, возвращались к своим хозяевам; 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imes New Roman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Магнатам и шляхте возвращались их имения, а к Браславскому и Черниговскому воеводствам возвращалась польская администрация;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imes New Roman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Гетман должен был подчиняться королю и коронному гетману;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imes New Roman"/>
              <a:buAutoNum type="arabicPeriod"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Гетман лишался права дипломатических отношений с другими государствами; </a:t>
            </a:r>
            <a:endParaRPr/>
          </a:p>
        </p:txBody>
      </p:sp>
      <p:pic>
        <p:nvPicPr>
          <p:cNvPr id="252" name="Google Shape;25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3974" y="3573016"/>
            <a:ext cx="1848051" cy="267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/>
          <p:nvPr/>
        </p:nvSpPr>
        <p:spPr>
          <a:xfrm>
            <a:off x="3071664" y="-171400"/>
            <a:ext cx="66466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Результаты войны</a:t>
            </a:r>
            <a:endParaRPr b="1" sz="5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9816" y="734667"/>
            <a:ext cx="5688632" cy="276647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 txBox="1"/>
          <p:nvPr/>
        </p:nvSpPr>
        <p:spPr>
          <a:xfrm>
            <a:off x="2279576" y="935608"/>
            <a:ext cx="8388424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1653г.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Земский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собор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принял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решение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 включении Левобережной Украины в состав России;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8 января 1654г.-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Переяславская рада, на которой принято решение о вхождении  Украины в состав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российского государства;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/>
          <p:nvPr/>
        </p:nvSpPr>
        <p:spPr>
          <a:xfrm>
            <a:off x="1524001" y="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BFCFE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b="1" sz="5400">
              <a:solidFill>
                <a:srgbClr val="FBFC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2423595" y="836713"/>
            <a:ext cx="7839967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Выяснить результаты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и последствия войны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для казаков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и белорусских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Земель.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       Стр.121-122.</a:t>
            </a:r>
            <a:endParaRPr b="1" sz="5400">
              <a:solidFill>
                <a:srgbClr val="67A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31"/>
          <p:cNvPicPr preferRelativeResize="0"/>
          <p:nvPr/>
        </p:nvPicPr>
        <p:blipFill rotWithShape="1">
          <a:blip r:embed="rId3">
            <a:alphaModFix/>
          </a:blip>
          <a:srcRect b="0" l="0" r="37733" t="0"/>
          <a:stretch/>
        </p:blipFill>
        <p:spPr>
          <a:xfrm>
            <a:off x="1271464" y="4274959"/>
            <a:ext cx="1877866" cy="222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8328" y="4454696"/>
            <a:ext cx="2686457" cy="206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/>
          <p:nvPr/>
        </p:nvSpPr>
        <p:spPr>
          <a:xfrm>
            <a:off x="2704988" y="8235"/>
            <a:ext cx="71774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Последствия войны</a:t>
            </a:r>
            <a:endParaRPr b="1" sz="5400">
              <a:solidFill>
                <a:srgbClr val="67A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2"/>
          <p:cNvSpPr txBox="1"/>
          <p:nvPr/>
        </p:nvSpPr>
        <p:spPr>
          <a:xfrm>
            <a:off x="1739008" y="764704"/>
            <a:ext cx="8928992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 Разрушение городов и деревень южной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Беларуси;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2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Большие людские потери;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2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Обострение религиозного вопроса;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2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Ослабление центральной власти;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2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Нарастание самоуправства шляхты и  магнатов;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2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Война положила начало   «разрушительного столетия»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в белорусской истории;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75" name="Google Shape;2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4930" y="3356992"/>
            <a:ext cx="2146139" cy="3110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/>
          <p:nvPr/>
        </p:nvSpPr>
        <p:spPr>
          <a:xfrm>
            <a:off x="1551939" y="1340769"/>
            <a:ext cx="9203545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§ 17,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вопросы и задания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Стр.122.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6"/>
          <p:cNvPicPr preferRelativeResize="0"/>
          <p:nvPr/>
        </p:nvPicPr>
        <p:blipFill rotWithShape="1">
          <a:blip r:embed="rId3">
            <a:alphaModFix/>
          </a:blip>
          <a:srcRect b="3777" l="13000" r="12000" t="18445"/>
          <a:stretch/>
        </p:blipFill>
        <p:spPr>
          <a:xfrm>
            <a:off x="1631504" y="260648"/>
            <a:ext cx="9975203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/>
          <p:nvPr/>
        </p:nvSpPr>
        <p:spPr>
          <a:xfrm>
            <a:off x="2207568" y="1268760"/>
            <a:ext cx="920283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E8EEFF"/>
                </a:solidFill>
                <a:latin typeface="Arial"/>
                <a:ea typeface="Arial"/>
                <a:cs typeface="Arial"/>
                <a:sym typeface="Arial"/>
              </a:rPr>
              <a:t>Казацко-крестьянская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E8EEFF"/>
                </a:solidFill>
                <a:latin typeface="Arial"/>
                <a:ea typeface="Arial"/>
                <a:cs typeface="Arial"/>
                <a:sym typeface="Arial"/>
              </a:rPr>
              <a:t>война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E8EEFF"/>
                </a:solidFill>
                <a:latin typeface="Arial"/>
                <a:ea typeface="Arial"/>
                <a:cs typeface="Arial"/>
                <a:sym typeface="Arial"/>
              </a:rPr>
              <a:t>1648-1651гг.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E8EEFF"/>
                </a:solidFill>
                <a:latin typeface="Arial"/>
                <a:ea typeface="Arial"/>
                <a:cs typeface="Arial"/>
                <a:sym typeface="Arial"/>
              </a:rPr>
              <a:t>на белорусских землях</a:t>
            </a:r>
            <a:endParaRPr b="1" i="0" sz="5400" u="none" cap="none" strike="noStrike">
              <a:solidFill>
                <a:srgbClr val="E8EE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/>
          <p:nvPr/>
        </p:nvSpPr>
        <p:spPr>
          <a:xfrm>
            <a:off x="2364294" y="8235"/>
            <a:ext cx="80541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EFEFF"/>
                </a:solidFill>
                <a:latin typeface="Arial"/>
                <a:ea typeface="Arial"/>
                <a:cs typeface="Arial"/>
                <a:sym typeface="Arial"/>
              </a:rPr>
              <a:t>Положение РП в XVIIв.</a:t>
            </a:r>
            <a:endParaRPr b="1" i="0" sz="5400" u="none" cap="none" strike="noStrike">
              <a:solidFill>
                <a:srgbClr val="FEFE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1199456" y="1844824"/>
            <a:ext cx="617393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AutoNum type="arabicPeriod"/>
            </a:pPr>
            <a:r>
              <a:rPr b="1" i="0" lang="ru-RU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Усложнение отношений с Австрией и Молдавией;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2.  Постоянные набеги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крымских татар;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AutoNum type="arabicPeriod" startAt="3"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Использование для защиты южных границ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казачьего войска;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AutoNum type="arabicPeriod" startAt="4"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Подготовка РП к войне   с Турцией;</a:t>
            </a:r>
            <a:endParaRPr b="1"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3393" y="1815480"/>
            <a:ext cx="3172392" cy="47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/>
          <p:nvPr/>
        </p:nvSpPr>
        <p:spPr>
          <a:xfrm>
            <a:off x="2470092" y="0"/>
            <a:ext cx="7682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5400">
              <a:solidFill>
                <a:srgbClr val="67A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4439816" y="1196753"/>
            <a:ext cx="6078266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BFCFE"/>
                </a:solidFill>
                <a:latin typeface="Arial"/>
                <a:ea typeface="Arial"/>
                <a:cs typeface="Arial"/>
                <a:sym typeface="Arial"/>
              </a:rPr>
              <a:t>Каковы причины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BFCFE"/>
                </a:solidFill>
                <a:latin typeface="Arial"/>
                <a:ea typeface="Arial"/>
                <a:cs typeface="Arial"/>
                <a:sym typeface="Arial"/>
              </a:rPr>
              <a:t>обострения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BFCFE"/>
                </a:solidFill>
                <a:latin typeface="Arial"/>
                <a:ea typeface="Arial"/>
                <a:cs typeface="Arial"/>
                <a:sym typeface="Arial"/>
              </a:rPr>
              <a:t>противоречий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BFCFE"/>
                </a:solidFill>
                <a:latin typeface="Arial"/>
                <a:ea typeface="Arial"/>
                <a:cs typeface="Arial"/>
                <a:sym typeface="Arial"/>
              </a:rPr>
              <a:t>между казаками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BFCFE"/>
                </a:solidFill>
                <a:latin typeface="Arial"/>
                <a:ea typeface="Arial"/>
                <a:cs typeface="Arial"/>
                <a:sym typeface="Arial"/>
              </a:rPr>
              <a:t>и знатью РП?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BFC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464" y="2636912"/>
            <a:ext cx="2809656" cy="3791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/>
          <p:nvPr/>
        </p:nvSpPr>
        <p:spPr>
          <a:xfrm>
            <a:off x="2079033" y="0"/>
            <a:ext cx="84638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BFCFE"/>
                </a:solidFill>
                <a:latin typeface="Arial"/>
                <a:ea typeface="Arial"/>
                <a:cs typeface="Arial"/>
                <a:sym typeface="Arial"/>
              </a:rPr>
              <a:t>Причины противоречий</a:t>
            </a:r>
            <a:endParaRPr b="1" sz="5400">
              <a:solidFill>
                <a:srgbClr val="FBFC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1910434" y="1218559"/>
            <a:ext cx="8938094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Отмена решения о создании казацкого государства Владислава IV Вазы после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сейма 1646г;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2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Распространение польского землевладения;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2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Увеличение феодальных повинностей;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 startAt="2"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Насаждение католичества;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b="0" l="5909" r="4988" t="0"/>
          <a:stretch/>
        </p:blipFill>
        <p:spPr>
          <a:xfrm>
            <a:off x="1207754" y="246957"/>
            <a:ext cx="2925763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4871865" y="260649"/>
            <a:ext cx="6912767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Первая половина  XVIIв</a:t>
            </a:r>
            <a:r>
              <a:rPr lang="ru-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 народное восстание на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Украине, переросшее 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освободительную казацко-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крестьянскую войну под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руководством Богдана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Хмельницкого.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Май 1648г</a:t>
            </a:r>
            <a:r>
              <a:rPr lang="ru-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.- поражение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польских войск в битвах 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Жёлтых вод и под Корсунем.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1055440" y="2996952"/>
            <a:ext cx="619268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Кто же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 такой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 Богдан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u="sng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Хмельницкий?</a:t>
            </a:r>
            <a:endParaRPr b="1" sz="5400">
              <a:solidFill>
                <a:srgbClr val="67A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1055440" y="6242297"/>
            <a:ext cx="45118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Энциклопедия - Богдан Хмельницкий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/>
          <p:nvPr/>
        </p:nvSpPr>
        <p:spPr>
          <a:xfrm>
            <a:off x="2470095" y="8235"/>
            <a:ext cx="7682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5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1199456" y="1412776"/>
            <a:ext cx="5688632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Как же развивались события войны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на территории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Беларуси?</a:t>
            </a:r>
            <a:endParaRPr b="1" sz="5400">
              <a:solidFill>
                <a:srgbClr val="67A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2104" y="3068960"/>
            <a:ext cx="2913655" cy="3303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/>
          <p:nvPr/>
        </p:nvSpPr>
        <p:spPr>
          <a:xfrm>
            <a:off x="1518197" y="0"/>
            <a:ext cx="91498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200">
                <a:solidFill>
                  <a:srgbClr val="67A2FF"/>
                </a:solidFill>
                <a:latin typeface="Arial"/>
                <a:ea typeface="Arial"/>
                <a:cs typeface="Arial"/>
                <a:sym typeface="Arial"/>
              </a:rPr>
              <a:t>Основные события войны</a:t>
            </a:r>
            <a:endParaRPr b="1" sz="5200">
              <a:solidFill>
                <a:srgbClr val="67A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1991545" y="1124745"/>
            <a:ext cx="854778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 </a:t>
            </a: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Май 1648г.- 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появление универсалов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Богдана Хмельницкого к населению ВКЛ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призывами выступить против шляхты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магнатов.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1493337" y="3284984"/>
            <a:ext cx="6264696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D96F5"/>
                </a:solidFill>
                <a:latin typeface="Arial"/>
                <a:ea typeface="Arial"/>
                <a:cs typeface="Arial"/>
                <a:sym typeface="Arial"/>
              </a:rPr>
              <a:t>Почему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D96F5"/>
                </a:solidFill>
                <a:latin typeface="Arial"/>
                <a:ea typeface="Arial"/>
                <a:cs typeface="Arial"/>
                <a:sym typeface="Arial"/>
              </a:rPr>
              <a:t>Богдан Хмельницкий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D96F5"/>
                </a:solidFill>
                <a:latin typeface="Arial"/>
                <a:ea typeface="Arial"/>
                <a:cs typeface="Arial"/>
                <a:sym typeface="Arial"/>
              </a:rPr>
              <a:t>рассчитывал на поддержку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D96F5"/>
                </a:solidFill>
                <a:latin typeface="Arial"/>
                <a:ea typeface="Arial"/>
                <a:cs typeface="Arial"/>
                <a:sym typeface="Arial"/>
              </a:rPr>
              <a:t>населения ВКЛ?</a:t>
            </a:r>
            <a:endParaRPr b="1" sz="4000">
              <a:solidFill>
                <a:srgbClr val="6D96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 rotWithShape="1">
          <a:blip r:embed="rId3">
            <a:alphaModFix/>
          </a:blip>
          <a:srcRect b="11697" l="4365" r="9752" t="15929"/>
          <a:stretch/>
        </p:blipFill>
        <p:spPr>
          <a:xfrm>
            <a:off x="7758033" y="3170391"/>
            <a:ext cx="2781301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ok_presentation">
  <a:themeElements>
    <a:clrScheme name="book_presentation 2">
      <a:dk1>
        <a:srgbClr val="969696"/>
      </a:dk1>
      <a:lt1>
        <a:srgbClr val="DDDDDD"/>
      </a:lt1>
      <a:dk2>
        <a:srgbClr val="303060"/>
      </a:dk2>
      <a:lt2>
        <a:srgbClr val="FFFFFF"/>
      </a:lt2>
      <a:accent1>
        <a:srgbClr val="336699"/>
      </a:accent1>
      <a:accent2>
        <a:srgbClr val="6699FF"/>
      </a:accent2>
      <a:accent3>
        <a:srgbClr val="ADADB6"/>
      </a:accent3>
      <a:accent4>
        <a:srgbClr val="BDBDBD"/>
      </a:accent4>
      <a:accent5>
        <a:srgbClr val="ADB8CA"/>
      </a:accent5>
      <a:accent6>
        <a:srgbClr val="5C8AE7"/>
      </a:accent6>
      <a:hlink>
        <a:srgbClr val="918BDB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