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0D5A3-7224-4E4D-8B32-3B5E441781F0}" v="33" dt="2022-07-25T20:07:03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6800D5A3-7224-4E4D-8B32-3B5E441781F0}"/>
    <pc:docChg chg="undo custSel addSld delSld modSld sldOrd">
      <pc:chgData name="Roman Zhigalov" userId="1f97e9fdf7779aa5" providerId="LiveId" clId="{6800D5A3-7224-4E4D-8B32-3B5E441781F0}" dt="2022-07-25T20:07:03.169" v="643"/>
      <pc:docMkLst>
        <pc:docMk/>
      </pc:docMkLst>
      <pc:sldChg chg="modSp new mod">
        <pc:chgData name="Roman Zhigalov" userId="1f97e9fdf7779aa5" providerId="LiveId" clId="{6800D5A3-7224-4E4D-8B32-3B5E441781F0}" dt="2022-07-25T19:28:37.520" v="1"/>
        <pc:sldMkLst>
          <pc:docMk/>
          <pc:sldMk cId="2700374850" sldId="256"/>
        </pc:sldMkLst>
        <pc:spChg chg="mod">
          <ac:chgData name="Roman Zhigalov" userId="1f97e9fdf7779aa5" providerId="LiveId" clId="{6800D5A3-7224-4E4D-8B32-3B5E441781F0}" dt="2022-07-25T19:28:37.520" v="1"/>
          <ac:spMkLst>
            <pc:docMk/>
            <pc:sldMk cId="2700374850" sldId="256"/>
            <ac:spMk id="2" creationId="{61D8BE8F-0230-2604-29D8-AC2623CAB393}"/>
          </ac:spMkLst>
        </pc:spChg>
      </pc:sldChg>
      <pc:sldChg chg="addSp delSp modSp new mod modClrScheme chgLayout">
        <pc:chgData name="Roman Zhigalov" userId="1f97e9fdf7779aa5" providerId="LiveId" clId="{6800D5A3-7224-4E4D-8B32-3B5E441781F0}" dt="2022-07-25T19:28:45.668" v="16" actId="122"/>
        <pc:sldMkLst>
          <pc:docMk/>
          <pc:sldMk cId="3972699318" sldId="257"/>
        </pc:sldMkLst>
        <pc:spChg chg="del mod ord">
          <ac:chgData name="Roman Zhigalov" userId="1f97e9fdf7779aa5" providerId="LiveId" clId="{6800D5A3-7224-4E4D-8B32-3B5E441781F0}" dt="2022-07-25T19:28:40.554" v="3" actId="700"/>
          <ac:spMkLst>
            <pc:docMk/>
            <pc:sldMk cId="3972699318" sldId="257"/>
            <ac:spMk id="2" creationId="{6A1C22C4-9631-8148-5100-19B68F99FC04}"/>
          </ac:spMkLst>
        </pc:spChg>
        <pc:spChg chg="del mod ord">
          <ac:chgData name="Roman Zhigalov" userId="1f97e9fdf7779aa5" providerId="LiveId" clId="{6800D5A3-7224-4E4D-8B32-3B5E441781F0}" dt="2022-07-25T19:28:40.554" v="3" actId="700"/>
          <ac:spMkLst>
            <pc:docMk/>
            <pc:sldMk cId="3972699318" sldId="257"/>
            <ac:spMk id="3" creationId="{A261A421-B016-7EC7-6AE1-003BC2D0D05A}"/>
          </ac:spMkLst>
        </pc:spChg>
        <pc:spChg chg="add mod ord">
          <ac:chgData name="Roman Zhigalov" userId="1f97e9fdf7779aa5" providerId="LiveId" clId="{6800D5A3-7224-4E4D-8B32-3B5E441781F0}" dt="2022-07-25T19:28:45.668" v="16" actId="122"/>
          <ac:spMkLst>
            <pc:docMk/>
            <pc:sldMk cId="3972699318" sldId="257"/>
            <ac:spMk id="4" creationId="{E075BACD-078C-0B43-E9DC-7412A59401CB}"/>
          </ac:spMkLst>
        </pc:spChg>
        <pc:spChg chg="add mod ord">
          <ac:chgData name="Roman Zhigalov" userId="1f97e9fdf7779aa5" providerId="LiveId" clId="{6800D5A3-7224-4E4D-8B32-3B5E441781F0}" dt="2022-07-25T19:28:40.554" v="3" actId="700"/>
          <ac:spMkLst>
            <pc:docMk/>
            <pc:sldMk cId="3972699318" sldId="257"/>
            <ac:spMk id="5" creationId="{B3D15BFC-2F5B-85EB-C553-3C24CEB78336}"/>
          </ac:spMkLst>
        </pc:spChg>
      </pc:sldChg>
      <pc:sldChg chg="addSp delSp modSp new mod setBg">
        <pc:chgData name="Roman Zhigalov" userId="1f97e9fdf7779aa5" providerId="LiveId" clId="{6800D5A3-7224-4E4D-8B32-3B5E441781F0}" dt="2022-07-25T19:29:40.758" v="115" actId="26606"/>
        <pc:sldMkLst>
          <pc:docMk/>
          <pc:sldMk cId="10290025" sldId="258"/>
        </pc:sldMkLst>
        <pc:spChg chg="mod">
          <ac:chgData name="Roman Zhigalov" userId="1f97e9fdf7779aa5" providerId="LiveId" clId="{6800D5A3-7224-4E4D-8B32-3B5E441781F0}" dt="2022-07-25T19:29:40.758" v="115" actId="26606"/>
          <ac:spMkLst>
            <pc:docMk/>
            <pc:sldMk cId="10290025" sldId="258"/>
            <ac:spMk id="2" creationId="{C6F7AB68-BE4A-BE78-2712-6FB75C5B0C97}"/>
          </ac:spMkLst>
        </pc:spChg>
        <pc:spChg chg="add del mod">
          <ac:chgData name="Roman Zhigalov" userId="1f97e9fdf7779aa5" providerId="LiveId" clId="{6800D5A3-7224-4E4D-8B32-3B5E441781F0}" dt="2022-07-25T19:29:40.758" v="115" actId="26606"/>
          <ac:spMkLst>
            <pc:docMk/>
            <pc:sldMk cId="10290025" sldId="258"/>
            <ac:spMk id="3" creationId="{C4A6AB1C-2D1E-B46B-9EE5-0F7257EE0961}"/>
          </ac:spMkLst>
        </pc:spChg>
        <pc:spChg chg="add del">
          <ac:chgData name="Roman Zhigalov" userId="1f97e9fdf7779aa5" providerId="LiveId" clId="{6800D5A3-7224-4E4D-8B32-3B5E441781F0}" dt="2022-07-25T19:29:40.710" v="114" actId="26606"/>
          <ac:spMkLst>
            <pc:docMk/>
            <pc:sldMk cId="10290025" sldId="258"/>
            <ac:spMk id="9" creationId="{2E442304-DDBD-4F7B-8017-36BCC863FB40}"/>
          </ac:spMkLst>
        </pc:spChg>
        <pc:spChg chg="add del">
          <ac:chgData name="Roman Zhigalov" userId="1f97e9fdf7779aa5" providerId="LiveId" clId="{6800D5A3-7224-4E4D-8B32-3B5E441781F0}" dt="2022-07-25T19:29:40.710" v="114" actId="26606"/>
          <ac:spMkLst>
            <pc:docMk/>
            <pc:sldMk cId="10290025" sldId="258"/>
            <ac:spMk id="11" creationId="{5E107275-3853-46FD-A241-DE4355A42675}"/>
          </ac:spMkLst>
        </pc:spChg>
        <pc:spChg chg="add">
          <ac:chgData name="Roman Zhigalov" userId="1f97e9fdf7779aa5" providerId="LiveId" clId="{6800D5A3-7224-4E4D-8B32-3B5E441781F0}" dt="2022-07-25T19:29:40.758" v="115" actId="26606"/>
          <ac:spMkLst>
            <pc:docMk/>
            <pc:sldMk cId="10290025" sldId="258"/>
            <ac:spMk id="14" creationId="{A1F6BF70-C7D1-4AF9-8DB4-BEEB8A9C3529}"/>
          </ac:spMkLst>
        </pc:spChg>
        <pc:spChg chg="add">
          <ac:chgData name="Roman Zhigalov" userId="1f97e9fdf7779aa5" providerId="LiveId" clId="{6800D5A3-7224-4E4D-8B32-3B5E441781F0}" dt="2022-07-25T19:29:40.758" v="115" actId="26606"/>
          <ac:spMkLst>
            <pc:docMk/>
            <pc:sldMk cId="10290025" sldId="258"/>
            <ac:spMk id="15" creationId="{2C1BBA94-3F40-40AA-8BB9-E69E25E537C1}"/>
          </ac:spMkLst>
        </pc:spChg>
        <pc:grpChg chg="add">
          <ac:chgData name="Roman Zhigalov" userId="1f97e9fdf7779aa5" providerId="LiveId" clId="{6800D5A3-7224-4E4D-8B32-3B5E441781F0}" dt="2022-07-25T19:29:40.758" v="115" actId="26606"/>
          <ac:grpSpMkLst>
            <pc:docMk/>
            <pc:sldMk cId="10290025" sldId="258"/>
            <ac:grpSpMk id="16" creationId="{0C66A8B6-1F6E-4FCC-93B9-B9986B6FD111}"/>
          </ac:grpSpMkLst>
        </pc:grpChg>
        <pc:graphicFrameChg chg="add del">
          <ac:chgData name="Roman Zhigalov" userId="1f97e9fdf7779aa5" providerId="LiveId" clId="{6800D5A3-7224-4E4D-8B32-3B5E441781F0}" dt="2022-07-25T19:29:40.710" v="114" actId="26606"/>
          <ac:graphicFrameMkLst>
            <pc:docMk/>
            <pc:sldMk cId="10290025" sldId="258"/>
            <ac:graphicFrameMk id="5" creationId="{A957407D-A334-7092-B04D-D4B8896D1BD9}"/>
          </ac:graphicFrameMkLst>
        </pc:graphicFrameChg>
        <pc:graphicFrameChg chg="add">
          <ac:chgData name="Roman Zhigalov" userId="1f97e9fdf7779aa5" providerId="LiveId" clId="{6800D5A3-7224-4E4D-8B32-3B5E441781F0}" dt="2022-07-25T19:29:40.758" v="115" actId="26606"/>
          <ac:graphicFrameMkLst>
            <pc:docMk/>
            <pc:sldMk cId="10290025" sldId="258"/>
            <ac:graphicFrameMk id="17" creationId="{72AE53A1-0557-F95A-6912-C16CE2636AF5}"/>
          </ac:graphicFrameMkLst>
        </pc:graphicFrameChg>
      </pc:sldChg>
      <pc:sldChg chg="addSp modSp new mod setBg">
        <pc:chgData name="Roman Zhigalov" userId="1f97e9fdf7779aa5" providerId="LiveId" clId="{6800D5A3-7224-4E4D-8B32-3B5E441781F0}" dt="2022-07-25T19:29:56.531" v="129" actId="26606"/>
        <pc:sldMkLst>
          <pc:docMk/>
          <pc:sldMk cId="1519191165" sldId="259"/>
        </pc:sldMkLst>
        <pc:spChg chg="mod">
          <ac:chgData name="Roman Zhigalov" userId="1f97e9fdf7779aa5" providerId="LiveId" clId="{6800D5A3-7224-4E4D-8B32-3B5E441781F0}" dt="2022-07-25T19:29:56.531" v="129" actId="26606"/>
          <ac:spMkLst>
            <pc:docMk/>
            <pc:sldMk cId="1519191165" sldId="259"/>
            <ac:spMk id="2" creationId="{B55942E4-DE02-3A27-6A78-EF90FCC5C768}"/>
          </ac:spMkLst>
        </pc:spChg>
        <pc:spChg chg="mod">
          <ac:chgData name="Roman Zhigalov" userId="1f97e9fdf7779aa5" providerId="LiveId" clId="{6800D5A3-7224-4E4D-8B32-3B5E441781F0}" dt="2022-07-25T19:29:56.531" v="129" actId="26606"/>
          <ac:spMkLst>
            <pc:docMk/>
            <pc:sldMk cId="1519191165" sldId="259"/>
            <ac:spMk id="3" creationId="{EBDA2DF8-479A-3870-817E-9E425AFC799F}"/>
          </ac:spMkLst>
        </pc:spChg>
        <pc:spChg chg="add">
          <ac:chgData name="Roman Zhigalov" userId="1f97e9fdf7779aa5" providerId="LiveId" clId="{6800D5A3-7224-4E4D-8B32-3B5E441781F0}" dt="2022-07-25T19:29:56.531" v="129" actId="26606"/>
          <ac:spMkLst>
            <pc:docMk/>
            <pc:sldMk cId="1519191165" sldId="259"/>
            <ac:spMk id="8" creationId="{9095C1F4-AE7F-44E4-8693-40D3D6831140}"/>
          </ac:spMkLst>
        </pc:spChg>
        <pc:spChg chg="add">
          <ac:chgData name="Roman Zhigalov" userId="1f97e9fdf7779aa5" providerId="LiveId" clId="{6800D5A3-7224-4E4D-8B32-3B5E441781F0}" dt="2022-07-25T19:29:56.531" v="129" actId="26606"/>
          <ac:spMkLst>
            <pc:docMk/>
            <pc:sldMk cId="1519191165" sldId="259"/>
            <ac:spMk id="14" creationId="{871AEA07-1E14-44B4-8E55-64EF049CD66F}"/>
          </ac:spMkLst>
        </pc:spChg>
        <pc:grpChg chg="add">
          <ac:chgData name="Roman Zhigalov" userId="1f97e9fdf7779aa5" providerId="LiveId" clId="{6800D5A3-7224-4E4D-8B32-3B5E441781F0}" dt="2022-07-25T19:29:56.531" v="129" actId="26606"/>
          <ac:grpSpMkLst>
            <pc:docMk/>
            <pc:sldMk cId="1519191165" sldId="259"/>
            <ac:grpSpMk id="10" creationId="{8734DDD3-F723-4DD3-8ABE-EC0B2AC87D74}"/>
          </ac:grpSpMkLst>
        </pc:grpChg>
      </pc:sldChg>
      <pc:sldChg chg="addSp delSp modSp add mod setBg delDesignElem">
        <pc:chgData name="Roman Zhigalov" userId="1f97e9fdf7779aa5" providerId="LiveId" clId="{6800D5A3-7224-4E4D-8B32-3B5E441781F0}" dt="2022-07-25T19:37:27.019" v="133" actId="403"/>
        <pc:sldMkLst>
          <pc:docMk/>
          <pc:sldMk cId="3529395151" sldId="261"/>
        </pc:sldMkLst>
        <pc:spChg chg="mod">
          <ac:chgData name="Roman Zhigalov" userId="1f97e9fdf7779aa5" providerId="LiveId" clId="{6800D5A3-7224-4E4D-8B32-3B5E441781F0}" dt="2022-07-25T19:37:27.019" v="133" actId="403"/>
          <ac:spMkLst>
            <pc:docMk/>
            <pc:sldMk cId="3529395151" sldId="261"/>
            <ac:spMk id="3" creationId="{9D485866-2B99-4E5A-AD7C-CC850FB6FCCC}"/>
          </ac:spMkLst>
        </pc:spChg>
        <pc:spChg chg="add">
          <ac:chgData name="Roman Zhigalov" userId="1f97e9fdf7779aa5" providerId="LiveId" clId="{6800D5A3-7224-4E4D-8B32-3B5E441781F0}" dt="2022-07-25T19:37:24.805" v="132" actId="26606"/>
          <ac:spMkLst>
            <pc:docMk/>
            <pc:sldMk cId="3529395151" sldId="261"/>
            <ac:spMk id="5" creationId="{777A147A-9ED8-46B4-8660-1B3C2AA880B5}"/>
          </ac:spMkLst>
        </pc:spChg>
        <pc:spChg chg="add">
          <ac:chgData name="Roman Zhigalov" userId="1f97e9fdf7779aa5" providerId="LiveId" clId="{6800D5A3-7224-4E4D-8B32-3B5E441781F0}" dt="2022-07-25T19:37:24.805" v="132" actId="26606"/>
          <ac:spMkLst>
            <pc:docMk/>
            <pc:sldMk cId="3529395151" sldId="261"/>
            <ac:spMk id="6" creationId="{5D6C15A0-C087-4593-8414-2B4EC1CDC3DE}"/>
          </ac:spMkLst>
        </pc:spChg>
        <pc:spChg chg="del">
          <ac:chgData name="Roman Zhigalov" userId="1f97e9fdf7779aa5" providerId="LiveId" clId="{6800D5A3-7224-4E4D-8B32-3B5E441781F0}" dt="2022-07-25T19:37:20.116" v="131"/>
          <ac:spMkLst>
            <pc:docMk/>
            <pc:sldMk cId="3529395151" sldId="261"/>
            <ac:spMk id="8" creationId="{777A147A-9ED8-46B4-8660-1B3C2AA880B5}"/>
          </ac:spMkLst>
        </pc:spChg>
        <pc:spChg chg="del">
          <ac:chgData name="Roman Zhigalov" userId="1f97e9fdf7779aa5" providerId="LiveId" clId="{6800D5A3-7224-4E4D-8B32-3B5E441781F0}" dt="2022-07-25T19:37:20.116" v="131"/>
          <ac:spMkLst>
            <pc:docMk/>
            <pc:sldMk cId="3529395151" sldId="261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6800D5A3-7224-4E4D-8B32-3B5E441781F0}" dt="2022-07-25T19:38:17.985" v="136" actId="26606"/>
        <pc:sldMkLst>
          <pc:docMk/>
          <pc:sldMk cId="1841915476" sldId="262"/>
        </pc:sldMkLst>
        <pc:spChg chg="del">
          <ac:chgData name="Roman Zhigalov" userId="1f97e9fdf7779aa5" providerId="LiveId" clId="{6800D5A3-7224-4E4D-8B32-3B5E441781F0}" dt="2022-07-25T19:38:17.985" v="136" actId="26606"/>
          <ac:spMkLst>
            <pc:docMk/>
            <pc:sldMk cId="1841915476" sldId="262"/>
            <ac:spMk id="2" creationId="{41D8C434-4024-FA35-997D-0B4847837A1C}"/>
          </ac:spMkLst>
        </pc:spChg>
        <pc:spChg chg="del">
          <ac:chgData name="Roman Zhigalov" userId="1f97e9fdf7779aa5" providerId="LiveId" clId="{6800D5A3-7224-4E4D-8B32-3B5E441781F0}" dt="2022-07-25T19:38:15.577" v="135"/>
          <ac:spMkLst>
            <pc:docMk/>
            <pc:sldMk cId="1841915476" sldId="262"/>
            <ac:spMk id="3" creationId="{AB6168E7-7A44-85E3-DA50-F4C2C0BB3239}"/>
          </ac:spMkLst>
        </pc:spChg>
        <pc:spChg chg="add">
          <ac:chgData name="Roman Zhigalov" userId="1f97e9fdf7779aa5" providerId="LiveId" clId="{6800D5A3-7224-4E4D-8B32-3B5E441781F0}" dt="2022-07-25T19:38:17.985" v="136" actId="26606"/>
          <ac:spMkLst>
            <pc:docMk/>
            <pc:sldMk cId="1841915476" sldId="262"/>
            <ac:spMk id="1031" creationId="{42A4FC2C-047E-45A5-965D-8E1E3BF09BC6}"/>
          </ac:spMkLst>
        </pc:spChg>
        <pc:picChg chg="add mod">
          <ac:chgData name="Roman Zhigalov" userId="1f97e9fdf7779aa5" providerId="LiveId" clId="{6800D5A3-7224-4E4D-8B32-3B5E441781F0}" dt="2022-07-25T19:38:17.985" v="136" actId="26606"/>
          <ac:picMkLst>
            <pc:docMk/>
            <pc:sldMk cId="1841915476" sldId="262"/>
            <ac:picMk id="1026" creationId="{7593D1D3-A450-4094-2D7B-A446A3D7E2CE}"/>
          </ac:picMkLst>
        </pc:picChg>
      </pc:sldChg>
      <pc:sldChg chg="addSp delSp modSp new mod setBg">
        <pc:chgData name="Roman Zhigalov" userId="1f97e9fdf7779aa5" providerId="LiveId" clId="{6800D5A3-7224-4E4D-8B32-3B5E441781F0}" dt="2022-07-25T19:39:30.651" v="170" actId="26606"/>
        <pc:sldMkLst>
          <pc:docMk/>
          <pc:sldMk cId="2653227660" sldId="263"/>
        </pc:sldMkLst>
        <pc:spChg chg="mod">
          <ac:chgData name="Roman Zhigalov" userId="1f97e9fdf7779aa5" providerId="LiveId" clId="{6800D5A3-7224-4E4D-8B32-3B5E441781F0}" dt="2022-07-25T19:39:30.651" v="170" actId="26606"/>
          <ac:spMkLst>
            <pc:docMk/>
            <pc:sldMk cId="2653227660" sldId="263"/>
            <ac:spMk id="2" creationId="{CC8F070C-5124-C3A5-FEB1-364AD188B670}"/>
          </ac:spMkLst>
        </pc:spChg>
        <pc:spChg chg="del mod">
          <ac:chgData name="Roman Zhigalov" userId="1f97e9fdf7779aa5" providerId="LiveId" clId="{6800D5A3-7224-4E4D-8B32-3B5E441781F0}" dt="2022-07-25T19:39:30.651" v="170" actId="26606"/>
          <ac:spMkLst>
            <pc:docMk/>
            <pc:sldMk cId="2653227660" sldId="263"/>
            <ac:spMk id="3" creationId="{65285F56-0794-AB9C-3D97-87BC299265FA}"/>
          </ac:spMkLst>
        </pc:spChg>
        <pc:spChg chg="add del">
          <ac:chgData name="Roman Zhigalov" userId="1f97e9fdf7779aa5" providerId="LiveId" clId="{6800D5A3-7224-4E4D-8B32-3B5E441781F0}" dt="2022-07-25T19:39:30.550" v="169" actId="26606"/>
          <ac:spMkLst>
            <pc:docMk/>
            <pc:sldMk cId="2653227660" sldId="263"/>
            <ac:spMk id="8" creationId="{777A147A-9ED8-46B4-8660-1B3C2AA880B5}"/>
          </ac:spMkLst>
        </pc:spChg>
        <pc:spChg chg="add">
          <ac:chgData name="Roman Zhigalov" userId="1f97e9fdf7779aa5" providerId="LiveId" clId="{6800D5A3-7224-4E4D-8B32-3B5E441781F0}" dt="2022-07-25T19:39:30.651" v="170" actId="26606"/>
          <ac:spMkLst>
            <pc:docMk/>
            <pc:sldMk cId="2653227660" sldId="263"/>
            <ac:spMk id="9" creationId="{53B021B3-DE93-4AB7-8A18-CF5F1CED88B8}"/>
          </ac:spMkLst>
        </pc:spChg>
        <pc:spChg chg="add del">
          <ac:chgData name="Roman Zhigalov" userId="1f97e9fdf7779aa5" providerId="LiveId" clId="{6800D5A3-7224-4E4D-8B32-3B5E441781F0}" dt="2022-07-25T19:39:30.550" v="169" actId="26606"/>
          <ac:spMkLst>
            <pc:docMk/>
            <pc:sldMk cId="2653227660" sldId="263"/>
            <ac:spMk id="10" creationId="{5D6C15A0-C087-4593-8414-2B4EC1CDC3DE}"/>
          </ac:spMkLst>
        </pc:spChg>
        <pc:spChg chg="add">
          <ac:chgData name="Roman Zhigalov" userId="1f97e9fdf7779aa5" providerId="LiveId" clId="{6800D5A3-7224-4E4D-8B32-3B5E441781F0}" dt="2022-07-25T19:39:30.651" v="170" actId="26606"/>
          <ac:spMkLst>
            <pc:docMk/>
            <pc:sldMk cId="2653227660" sldId="263"/>
            <ac:spMk id="11" creationId="{52D502E5-F6B4-4D58-B4AE-FC466FF15EE8}"/>
          </ac:spMkLst>
        </pc:spChg>
        <pc:spChg chg="add">
          <ac:chgData name="Roman Zhigalov" userId="1f97e9fdf7779aa5" providerId="LiveId" clId="{6800D5A3-7224-4E4D-8B32-3B5E441781F0}" dt="2022-07-25T19:39:30.651" v="170" actId="26606"/>
          <ac:spMkLst>
            <pc:docMk/>
            <pc:sldMk cId="2653227660" sldId="263"/>
            <ac:spMk id="13" creationId="{9DECDBF4-02B6-4BB4-B65B-B8107AD6A9E8}"/>
          </ac:spMkLst>
        </pc:spChg>
        <pc:graphicFrameChg chg="add">
          <ac:chgData name="Roman Zhigalov" userId="1f97e9fdf7779aa5" providerId="LiveId" clId="{6800D5A3-7224-4E4D-8B32-3B5E441781F0}" dt="2022-07-25T19:39:30.651" v="170" actId="26606"/>
          <ac:graphicFrameMkLst>
            <pc:docMk/>
            <pc:sldMk cId="2653227660" sldId="263"/>
            <ac:graphicFrameMk id="5" creationId="{A07D1F40-B0DE-8504-DEDC-1153ECDBC235}"/>
          </ac:graphicFrameMkLst>
        </pc:graphicFrameChg>
      </pc:sldChg>
      <pc:sldChg chg="addSp delSp modSp new mod setBg">
        <pc:chgData name="Roman Zhigalov" userId="1f97e9fdf7779aa5" providerId="LiveId" clId="{6800D5A3-7224-4E4D-8B32-3B5E441781F0}" dt="2022-07-25T19:39:51.390" v="173" actId="26606"/>
        <pc:sldMkLst>
          <pc:docMk/>
          <pc:sldMk cId="1679784920" sldId="264"/>
        </pc:sldMkLst>
        <pc:spChg chg="del">
          <ac:chgData name="Roman Zhigalov" userId="1f97e9fdf7779aa5" providerId="LiveId" clId="{6800D5A3-7224-4E4D-8B32-3B5E441781F0}" dt="2022-07-25T19:39:51.390" v="173" actId="26606"/>
          <ac:spMkLst>
            <pc:docMk/>
            <pc:sldMk cId="1679784920" sldId="264"/>
            <ac:spMk id="2" creationId="{398044E3-C640-EB1F-F1D8-3C41EF5E2940}"/>
          </ac:spMkLst>
        </pc:spChg>
        <pc:spChg chg="del">
          <ac:chgData name="Roman Zhigalov" userId="1f97e9fdf7779aa5" providerId="LiveId" clId="{6800D5A3-7224-4E4D-8B32-3B5E441781F0}" dt="2022-07-25T19:39:47.765" v="172"/>
          <ac:spMkLst>
            <pc:docMk/>
            <pc:sldMk cId="1679784920" sldId="264"/>
            <ac:spMk id="3" creationId="{690FDB29-4EA3-8FBD-AC70-6426932A7BB8}"/>
          </ac:spMkLst>
        </pc:spChg>
        <pc:spChg chg="add">
          <ac:chgData name="Roman Zhigalov" userId="1f97e9fdf7779aa5" providerId="LiveId" clId="{6800D5A3-7224-4E4D-8B32-3B5E441781F0}" dt="2022-07-25T19:39:51.390" v="173" actId="26606"/>
          <ac:spMkLst>
            <pc:docMk/>
            <pc:sldMk cId="1679784920" sldId="264"/>
            <ac:spMk id="2055" creationId="{42A4FC2C-047E-45A5-965D-8E1E3BF09BC6}"/>
          </ac:spMkLst>
        </pc:spChg>
        <pc:picChg chg="add mod">
          <ac:chgData name="Roman Zhigalov" userId="1f97e9fdf7779aa5" providerId="LiveId" clId="{6800D5A3-7224-4E4D-8B32-3B5E441781F0}" dt="2022-07-25T19:39:51.390" v="173" actId="26606"/>
          <ac:picMkLst>
            <pc:docMk/>
            <pc:sldMk cId="1679784920" sldId="264"/>
            <ac:picMk id="2050" creationId="{5EE5600B-557B-DFFC-6F64-E979A67F9C58}"/>
          </ac:picMkLst>
        </pc:picChg>
      </pc:sldChg>
      <pc:sldChg chg="addSp delSp modSp new mod setBg">
        <pc:chgData name="Roman Zhigalov" userId="1f97e9fdf7779aa5" providerId="LiveId" clId="{6800D5A3-7224-4E4D-8B32-3B5E441781F0}" dt="2022-07-25T19:40:38.609" v="185" actId="26606"/>
        <pc:sldMkLst>
          <pc:docMk/>
          <pc:sldMk cId="2319694694" sldId="265"/>
        </pc:sldMkLst>
        <pc:spChg chg="mod">
          <ac:chgData name="Roman Zhigalov" userId="1f97e9fdf7779aa5" providerId="LiveId" clId="{6800D5A3-7224-4E4D-8B32-3B5E441781F0}" dt="2022-07-25T19:40:38.609" v="185" actId="26606"/>
          <ac:spMkLst>
            <pc:docMk/>
            <pc:sldMk cId="2319694694" sldId="265"/>
            <ac:spMk id="2" creationId="{0276237C-0DE6-3B37-BF83-C76FBA8B09BB}"/>
          </ac:spMkLst>
        </pc:spChg>
        <pc:spChg chg="del">
          <ac:chgData name="Roman Zhigalov" userId="1f97e9fdf7779aa5" providerId="LiveId" clId="{6800D5A3-7224-4E4D-8B32-3B5E441781F0}" dt="2022-07-25T19:40:31.312" v="175"/>
          <ac:spMkLst>
            <pc:docMk/>
            <pc:sldMk cId="2319694694" sldId="265"/>
            <ac:spMk id="3" creationId="{75D6DAF5-2A78-8CB6-48D8-1638C6DA55A2}"/>
          </ac:spMkLst>
        </pc:spChg>
        <pc:spChg chg="add del">
          <ac:chgData name="Roman Zhigalov" userId="1f97e9fdf7779aa5" providerId="LiveId" clId="{6800D5A3-7224-4E4D-8B32-3B5E441781F0}" dt="2022-07-25T19:40:38.590" v="184" actId="26606"/>
          <ac:spMkLst>
            <pc:docMk/>
            <pc:sldMk cId="2319694694" sldId="265"/>
            <ac:spMk id="3079" creationId="{9B7AD9F6-8CE7-4299-8FC6-328F4DCD3FF9}"/>
          </ac:spMkLst>
        </pc:spChg>
        <pc:spChg chg="add del">
          <ac:chgData name="Roman Zhigalov" userId="1f97e9fdf7779aa5" providerId="LiveId" clId="{6800D5A3-7224-4E4D-8B32-3B5E441781F0}" dt="2022-07-25T19:40:38.590" v="184" actId="26606"/>
          <ac:spMkLst>
            <pc:docMk/>
            <pc:sldMk cId="2319694694" sldId="265"/>
            <ac:spMk id="3081" creationId="{F49775AF-8896-43EE-92C6-83497D6DC56F}"/>
          </ac:spMkLst>
        </pc:spChg>
        <pc:spChg chg="add">
          <ac:chgData name="Roman Zhigalov" userId="1f97e9fdf7779aa5" providerId="LiveId" clId="{6800D5A3-7224-4E4D-8B32-3B5E441781F0}" dt="2022-07-25T19:40:38.609" v="185" actId="26606"/>
          <ac:spMkLst>
            <pc:docMk/>
            <pc:sldMk cId="2319694694" sldId="265"/>
            <ac:spMk id="3083" creationId="{665DBBEF-238B-476B-96AB-8AAC3224ECEA}"/>
          </ac:spMkLst>
        </pc:spChg>
        <pc:spChg chg="add">
          <ac:chgData name="Roman Zhigalov" userId="1f97e9fdf7779aa5" providerId="LiveId" clId="{6800D5A3-7224-4E4D-8B32-3B5E441781F0}" dt="2022-07-25T19:40:38.609" v="185" actId="26606"/>
          <ac:spMkLst>
            <pc:docMk/>
            <pc:sldMk cId="2319694694" sldId="265"/>
            <ac:spMk id="3084" creationId="{3FCFB1DE-0B7E-48CC-BA90-B2AB0889F9D6}"/>
          </ac:spMkLst>
        </pc:spChg>
        <pc:picChg chg="add mod">
          <ac:chgData name="Roman Zhigalov" userId="1f97e9fdf7779aa5" providerId="LiveId" clId="{6800D5A3-7224-4E4D-8B32-3B5E441781F0}" dt="2022-07-25T19:40:38.609" v="185" actId="26606"/>
          <ac:picMkLst>
            <pc:docMk/>
            <pc:sldMk cId="2319694694" sldId="265"/>
            <ac:picMk id="3074" creationId="{185FD1EB-D761-39B4-9732-53D4CA83C22D}"/>
          </ac:picMkLst>
        </pc:picChg>
      </pc:sldChg>
      <pc:sldChg chg="addSp delSp modSp new mod setBg setClrOvrMap">
        <pc:chgData name="Roman Zhigalov" userId="1f97e9fdf7779aa5" providerId="LiveId" clId="{6800D5A3-7224-4E4D-8B32-3B5E441781F0}" dt="2022-07-25T19:41:25.594" v="200" actId="26606"/>
        <pc:sldMkLst>
          <pc:docMk/>
          <pc:sldMk cId="1991761498" sldId="266"/>
        </pc:sldMkLst>
        <pc:spChg chg="mod">
          <ac:chgData name="Roman Zhigalov" userId="1f97e9fdf7779aa5" providerId="LiveId" clId="{6800D5A3-7224-4E4D-8B32-3B5E441781F0}" dt="2022-07-25T19:41:25.594" v="200" actId="26606"/>
          <ac:spMkLst>
            <pc:docMk/>
            <pc:sldMk cId="1991761498" sldId="266"/>
            <ac:spMk id="2" creationId="{6F840CA5-CAEE-AC3C-721F-4398FD321145}"/>
          </ac:spMkLst>
        </pc:spChg>
        <pc:spChg chg="del">
          <ac:chgData name="Roman Zhigalov" userId="1f97e9fdf7779aa5" providerId="LiveId" clId="{6800D5A3-7224-4E4D-8B32-3B5E441781F0}" dt="2022-07-25T19:41:16.408" v="187"/>
          <ac:spMkLst>
            <pc:docMk/>
            <pc:sldMk cId="1991761498" sldId="266"/>
            <ac:spMk id="3" creationId="{4C4798A6-985F-CCBD-7E46-DCA12326CFDB}"/>
          </ac:spMkLst>
        </pc:spChg>
        <pc:spChg chg="add">
          <ac:chgData name="Roman Zhigalov" userId="1f97e9fdf7779aa5" providerId="LiveId" clId="{6800D5A3-7224-4E4D-8B32-3B5E441781F0}" dt="2022-07-25T19:41:25.594" v="200" actId="26606"/>
          <ac:spMkLst>
            <pc:docMk/>
            <pc:sldMk cId="1991761498" sldId="266"/>
            <ac:spMk id="4102" creationId="{192C50FE-0AF0-2160-A691-A95F83442D7E}"/>
          </ac:spMkLst>
        </pc:spChg>
        <pc:spChg chg="add del">
          <ac:chgData name="Roman Zhigalov" userId="1f97e9fdf7779aa5" providerId="LiveId" clId="{6800D5A3-7224-4E4D-8B32-3B5E441781F0}" dt="2022-07-25T19:41:22.975" v="197" actId="26606"/>
          <ac:spMkLst>
            <pc:docMk/>
            <pc:sldMk cId="1991761498" sldId="266"/>
            <ac:spMk id="4103" creationId="{32E62931-8EB4-42BB-BAAB-D8757BE66D8E}"/>
          </ac:spMkLst>
        </pc:spChg>
        <pc:spChg chg="add del">
          <ac:chgData name="Roman Zhigalov" userId="1f97e9fdf7779aa5" providerId="LiveId" clId="{6800D5A3-7224-4E4D-8B32-3B5E441781F0}" dt="2022-07-25T19:41:25.559" v="199" actId="26606"/>
          <ac:spMkLst>
            <pc:docMk/>
            <pc:sldMk cId="1991761498" sldId="266"/>
            <ac:spMk id="4105" creationId="{2C6334C2-F73F-4B3B-A626-DD5F69DF6ED0}"/>
          </ac:spMkLst>
        </pc:spChg>
        <pc:spChg chg="add">
          <ac:chgData name="Roman Zhigalov" userId="1f97e9fdf7779aa5" providerId="LiveId" clId="{6800D5A3-7224-4E4D-8B32-3B5E441781F0}" dt="2022-07-25T19:41:25.594" v="200" actId="26606"/>
          <ac:spMkLst>
            <pc:docMk/>
            <pc:sldMk cId="1991761498" sldId="266"/>
            <ac:spMk id="4107" creationId="{6357EC4F-235E-4222-A36F-C7878ACE37F2}"/>
          </ac:spMkLst>
        </pc:spChg>
        <pc:spChg chg="add">
          <ac:chgData name="Roman Zhigalov" userId="1f97e9fdf7779aa5" providerId="LiveId" clId="{6800D5A3-7224-4E4D-8B32-3B5E441781F0}" dt="2022-07-25T19:41:25.594" v="200" actId="26606"/>
          <ac:spMkLst>
            <pc:docMk/>
            <pc:sldMk cId="1991761498" sldId="266"/>
            <ac:spMk id="4108" creationId="{2B97F24A-32CE-4C1C-A50D-3016B394DCFB}"/>
          </ac:spMkLst>
        </pc:spChg>
        <pc:picChg chg="add mod">
          <ac:chgData name="Roman Zhigalov" userId="1f97e9fdf7779aa5" providerId="LiveId" clId="{6800D5A3-7224-4E4D-8B32-3B5E441781F0}" dt="2022-07-25T19:41:25.594" v="200" actId="26606"/>
          <ac:picMkLst>
            <pc:docMk/>
            <pc:sldMk cId="1991761498" sldId="266"/>
            <ac:picMk id="4098" creationId="{8DDC2120-0E53-13A3-AF24-58A1F63BF12A}"/>
          </ac:picMkLst>
        </pc:picChg>
      </pc:sldChg>
      <pc:sldChg chg="addSp delSp modSp new mod setBg">
        <pc:chgData name="Roman Zhigalov" userId="1f97e9fdf7779aa5" providerId="LiveId" clId="{6800D5A3-7224-4E4D-8B32-3B5E441781F0}" dt="2022-07-25T19:42:02.348" v="214" actId="26606"/>
        <pc:sldMkLst>
          <pc:docMk/>
          <pc:sldMk cId="5765835" sldId="267"/>
        </pc:sldMkLst>
        <pc:spChg chg="mod">
          <ac:chgData name="Roman Zhigalov" userId="1f97e9fdf7779aa5" providerId="LiveId" clId="{6800D5A3-7224-4E4D-8B32-3B5E441781F0}" dt="2022-07-25T19:42:02.348" v="214" actId="26606"/>
          <ac:spMkLst>
            <pc:docMk/>
            <pc:sldMk cId="5765835" sldId="267"/>
            <ac:spMk id="2" creationId="{1AAAD305-1848-805A-DB64-FA87CBC782F8}"/>
          </ac:spMkLst>
        </pc:spChg>
        <pc:spChg chg="del">
          <ac:chgData name="Roman Zhigalov" userId="1f97e9fdf7779aa5" providerId="LiveId" clId="{6800D5A3-7224-4E4D-8B32-3B5E441781F0}" dt="2022-07-25T19:41:58.026" v="213"/>
          <ac:spMkLst>
            <pc:docMk/>
            <pc:sldMk cId="5765835" sldId="267"/>
            <ac:spMk id="3" creationId="{690B0118-77C3-4D69-5336-D026F0EAA5C7}"/>
          </ac:spMkLst>
        </pc:spChg>
        <pc:spChg chg="add">
          <ac:chgData name="Roman Zhigalov" userId="1f97e9fdf7779aa5" providerId="LiveId" clId="{6800D5A3-7224-4E4D-8B32-3B5E441781F0}" dt="2022-07-25T19:42:02.348" v="214" actId="26606"/>
          <ac:spMkLst>
            <pc:docMk/>
            <pc:sldMk cId="5765835" sldId="267"/>
            <ac:spMk id="5126" creationId="{10A93C62-5067-B35C-F4AF-830EE62E8399}"/>
          </ac:spMkLst>
        </pc:spChg>
        <pc:spChg chg="add">
          <ac:chgData name="Roman Zhigalov" userId="1f97e9fdf7779aa5" providerId="LiveId" clId="{6800D5A3-7224-4E4D-8B32-3B5E441781F0}" dt="2022-07-25T19:42:02.348" v="214" actId="26606"/>
          <ac:spMkLst>
            <pc:docMk/>
            <pc:sldMk cId="5765835" sldId="267"/>
            <ac:spMk id="5129" creationId="{2B97F24A-32CE-4C1C-A50D-3016B394DCFB}"/>
          </ac:spMkLst>
        </pc:spChg>
        <pc:spChg chg="add">
          <ac:chgData name="Roman Zhigalov" userId="1f97e9fdf7779aa5" providerId="LiveId" clId="{6800D5A3-7224-4E4D-8B32-3B5E441781F0}" dt="2022-07-25T19:42:02.348" v="214" actId="26606"/>
          <ac:spMkLst>
            <pc:docMk/>
            <pc:sldMk cId="5765835" sldId="267"/>
            <ac:spMk id="5131" creationId="{6357EC4F-235E-4222-A36F-C7878ACE37F2}"/>
          </ac:spMkLst>
        </pc:spChg>
        <pc:picChg chg="add mod">
          <ac:chgData name="Roman Zhigalov" userId="1f97e9fdf7779aa5" providerId="LiveId" clId="{6800D5A3-7224-4E4D-8B32-3B5E441781F0}" dt="2022-07-25T19:42:02.348" v="214" actId="26606"/>
          <ac:picMkLst>
            <pc:docMk/>
            <pc:sldMk cId="5765835" sldId="267"/>
            <ac:picMk id="5122" creationId="{8C907D3E-AE0F-B02F-0A83-82DC35DC2152}"/>
          </ac:picMkLst>
        </pc:picChg>
      </pc:sldChg>
      <pc:sldChg chg="addSp delSp modSp new mod setBg">
        <pc:chgData name="Roman Zhigalov" userId="1f97e9fdf7779aa5" providerId="LiveId" clId="{6800D5A3-7224-4E4D-8B32-3B5E441781F0}" dt="2022-07-25T19:42:42.442" v="239" actId="26606"/>
        <pc:sldMkLst>
          <pc:docMk/>
          <pc:sldMk cId="2739150208" sldId="268"/>
        </pc:sldMkLst>
        <pc:spChg chg="mod ord">
          <ac:chgData name="Roman Zhigalov" userId="1f97e9fdf7779aa5" providerId="LiveId" clId="{6800D5A3-7224-4E4D-8B32-3B5E441781F0}" dt="2022-07-25T19:42:42.442" v="239" actId="26606"/>
          <ac:spMkLst>
            <pc:docMk/>
            <pc:sldMk cId="2739150208" sldId="268"/>
            <ac:spMk id="2" creationId="{A0EE03CB-7A3F-8243-195A-FB8D07803481}"/>
          </ac:spMkLst>
        </pc:spChg>
        <pc:spChg chg="del">
          <ac:chgData name="Roman Zhigalov" userId="1f97e9fdf7779aa5" providerId="LiveId" clId="{6800D5A3-7224-4E4D-8B32-3B5E441781F0}" dt="2022-07-25T19:42:32.940" v="216"/>
          <ac:spMkLst>
            <pc:docMk/>
            <pc:sldMk cId="2739150208" sldId="268"/>
            <ac:spMk id="3" creationId="{9A129948-BBD8-C1A2-642A-F3384817DE4B}"/>
          </ac:spMkLst>
        </pc:spChg>
        <pc:spChg chg="add">
          <ac:chgData name="Roman Zhigalov" userId="1f97e9fdf7779aa5" providerId="LiveId" clId="{6800D5A3-7224-4E4D-8B32-3B5E441781F0}" dt="2022-07-25T19:42:42.442" v="239" actId="26606"/>
          <ac:spMkLst>
            <pc:docMk/>
            <pc:sldMk cId="2739150208" sldId="268"/>
            <ac:spMk id="6150" creationId="{3F4BD6A9-4D0F-BA5A-D336-CE258A0F466B}"/>
          </ac:spMkLst>
        </pc:spChg>
        <pc:spChg chg="add del">
          <ac:chgData name="Roman Zhigalov" userId="1f97e9fdf7779aa5" providerId="LiveId" clId="{6800D5A3-7224-4E4D-8B32-3B5E441781F0}" dt="2022-07-25T19:42:40.455" v="236" actId="26606"/>
          <ac:spMkLst>
            <pc:docMk/>
            <pc:sldMk cId="2739150208" sldId="268"/>
            <ac:spMk id="6151" creationId="{37C89E4B-3C9F-44B9-8B86-D9E3D112D8EC}"/>
          </ac:spMkLst>
        </pc:spChg>
        <pc:spChg chg="add del">
          <ac:chgData name="Roman Zhigalov" userId="1f97e9fdf7779aa5" providerId="LiveId" clId="{6800D5A3-7224-4E4D-8B32-3B5E441781F0}" dt="2022-07-25T19:42:42.427" v="238" actId="26606"/>
          <ac:spMkLst>
            <pc:docMk/>
            <pc:sldMk cId="2739150208" sldId="268"/>
            <ac:spMk id="6157" creationId="{90F533E9-6690-41A8-A372-4C6C622D028D}"/>
          </ac:spMkLst>
        </pc:spChg>
        <pc:spChg chg="add del">
          <ac:chgData name="Roman Zhigalov" userId="1f97e9fdf7779aa5" providerId="LiveId" clId="{6800D5A3-7224-4E4D-8B32-3B5E441781F0}" dt="2022-07-25T19:42:42.427" v="238" actId="26606"/>
          <ac:spMkLst>
            <pc:docMk/>
            <pc:sldMk cId="2739150208" sldId="268"/>
            <ac:spMk id="6158" creationId="{BA79A7CF-01AF-4178-9369-94E0C90EB046}"/>
          </ac:spMkLst>
        </pc:spChg>
        <pc:spChg chg="add del">
          <ac:chgData name="Roman Zhigalov" userId="1f97e9fdf7779aa5" providerId="LiveId" clId="{6800D5A3-7224-4E4D-8B32-3B5E441781F0}" dt="2022-07-25T19:42:42.427" v="238" actId="26606"/>
          <ac:spMkLst>
            <pc:docMk/>
            <pc:sldMk cId="2739150208" sldId="268"/>
            <ac:spMk id="6159" creationId="{99413ED5-9ED4-4772-BCE4-2BCAE6B12E35}"/>
          </ac:spMkLst>
        </pc:spChg>
        <pc:spChg chg="add del">
          <ac:chgData name="Roman Zhigalov" userId="1f97e9fdf7779aa5" providerId="LiveId" clId="{6800D5A3-7224-4E4D-8B32-3B5E441781F0}" dt="2022-07-25T19:42:42.427" v="238" actId="26606"/>
          <ac:spMkLst>
            <pc:docMk/>
            <pc:sldMk cId="2739150208" sldId="268"/>
            <ac:spMk id="6160" creationId="{04357C93-F0CB-4A1C-8F77-4E9063789819}"/>
          </ac:spMkLst>
        </pc:spChg>
        <pc:spChg chg="add">
          <ac:chgData name="Roman Zhigalov" userId="1f97e9fdf7779aa5" providerId="LiveId" clId="{6800D5A3-7224-4E4D-8B32-3B5E441781F0}" dt="2022-07-25T19:42:42.442" v="239" actId="26606"/>
          <ac:spMkLst>
            <pc:docMk/>
            <pc:sldMk cId="2739150208" sldId="268"/>
            <ac:spMk id="6162" creationId="{2B97F24A-32CE-4C1C-A50D-3016B394DCFB}"/>
          </ac:spMkLst>
        </pc:spChg>
        <pc:spChg chg="add">
          <ac:chgData name="Roman Zhigalov" userId="1f97e9fdf7779aa5" providerId="LiveId" clId="{6800D5A3-7224-4E4D-8B32-3B5E441781F0}" dt="2022-07-25T19:42:42.442" v="239" actId="26606"/>
          <ac:spMkLst>
            <pc:docMk/>
            <pc:sldMk cId="2739150208" sldId="268"/>
            <ac:spMk id="6163" creationId="{6357EC4F-235E-4222-A36F-C7878ACE37F2}"/>
          </ac:spMkLst>
        </pc:spChg>
        <pc:picChg chg="add mod">
          <ac:chgData name="Roman Zhigalov" userId="1f97e9fdf7779aa5" providerId="LiveId" clId="{6800D5A3-7224-4E4D-8B32-3B5E441781F0}" dt="2022-07-25T19:42:42.442" v="239" actId="26606"/>
          <ac:picMkLst>
            <pc:docMk/>
            <pc:sldMk cId="2739150208" sldId="268"/>
            <ac:picMk id="6146" creationId="{A1F41A22-46D0-D3C5-D59B-19C35A4190B3}"/>
          </ac:picMkLst>
        </pc:picChg>
        <pc:cxnChg chg="add del">
          <ac:chgData name="Roman Zhigalov" userId="1f97e9fdf7779aa5" providerId="LiveId" clId="{6800D5A3-7224-4E4D-8B32-3B5E441781F0}" dt="2022-07-25T19:42:40.455" v="236" actId="26606"/>
          <ac:cxnSpMkLst>
            <pc:docMk/>
            <pc:sldMk cId="2739150208" sldId="268"/>
            <ac:cxnSpMk id="6153" creationId="{AA2EAA10-076F-46BD-8F0F-B9A2FB77A85C}"/>
          </ac:cxnSpMkLst>
        </pc:cxnChg>
        <pc:cxnChg chg="add del">
          <ac:chgData name="Roman Zhigalov" userId="1f97e9fdf7779aa5" providerId="LiveId" clId="{6800D5A3-7224-4E4D-8B32-3B5E441781F0}" dt="2022-07-25T19:42:40.455" v="236" actId="26606"/>
          <ac:cxnSpMkLst>
            <pc:docMk/>
            <pc:sldMk cId="2739150208" sldId="268"/>
            <ac:cxnSpMk id="6155" creationId="{D891E407-403B-4764-86C9-33A56D3BCAA3}"/>
          </ac:cxnSpMkLst>
        </pc:cxnChg>
      </pc:sldChg>
      <pc:sldChg chg="addSp delSp modSp new mod setBg">
        <pc:chgData name="Roman Zhigalov" userId="1f97e9fdf7779aa5" providerId="LiveId" clId="{6800D5A3-7224-4E4D-8B32-3B5E441781F0}" dt="2022-07-25T19:43:29.909" v="244" actId="26606"/>
        <pc:sldMkLst>
          <pc:docMk/>
          <pc:sldMk cId="4257075319" sldId="269"/>
        </pc:sldMkLst>
        <pc:spChg chg="add del">
          <ac:chgData name="Roman Zhigalov" userId="1f97e9fdf7779aa5" providerId="LiveId" clId="{6800D5A3-7224-4E4D-8B32-3B5E441781F0}" dt="2022-07-25T19:43:29.909" v="244" actId="26606"/>
          <ac:spMkLst>
            <pc:docMk/>
            <pc:sldMk cId="4257075319" sldId="269"/>
            <ac:spMk id="2" creationId="{D42D70DD-3FCD-D45E-6815-DE0F1010AA00}"/>
          </ac:spMkLst>
        </pc:spChg>
        <pc:spChg chg="del">
          <ac:chgData name="Roman Zhigalov" userId="1f97e9fdf7779aa5" providerId="LiveId" clId="{6800D5A3-7224-4E4D-8B32-3B5E441781F0}" dt="2022-07-25T19:43:25.537" v="241"/>
          <ac:spMkLst>
            <pc:docMk/>
            <pc:sldMk cId="4257075319" sldId="269"/>
            <ac:spMk id="3" creationId="{D078C42F-D696-AFE9-14A3-2346CFDB39B6}"/>
          </ac:spMkLst>
        </pc:spChg>
        <pc:spChg chg="add">
          <ac:chgData name="Roman Zhigalov" userId="1f97e9fdf7779aa5" providerId="LiveId" clId="{6800D5A3-7224-4E4D-8B32-3B5E441781F0}" dt="2022-07-25T19:43:29.909" v="244" actId="26606"/>
          <ac:spMkLst>
            <pc:docMk/>
            <pc:sldMk cId="4257075319" sldId="269"/>
            <ac:spMk id="7175" creationId="{42A4FC2C-047E-45A5-965D-8E1E3BF09BC6}"/>
          </ac:spMkLst>
        </pc:spChg>
        <pc:picChg chg="add mod">
          <ac:chgData name="Roman Zhigalov" userId="1f97e9fdf7779aa5" providerId="LiveId" clId="{6800D5A3-7224-4E4D-8B32-3B5E441781F0}" dt="2022-07-25T19:43:29.909" v="244" actId="26606"/>
          <ac:picMkLst>
            <pc:docMk/>
            <pc:sldMk cId="4257075319" sldId="269"/>
            <ac:picMk id="7170" creationId="{0C7AB4E5-E257-8700-E8BF-9478630C1E7A}"/>
          </ac:picMkLst>
        </pc:picChg>
      </pc:sldChg>
      <pc:sldChg chg="addSp delSp modSp new mod setBg">
        <pc:chgData name="Roman Zhigalov" userId="1f97e9fdf7779aa5" providerId="LiveId" clId="{6800D5A3-7224-4E4D-8B32-3B5E441781F0}" dt="2022-07-25T19:43:51.555" v="263" actId="26606"/>
        <pc:sldMkLst>
          <pc:docMk/>
          <pc:sldMk cId="2196138554" sldId="270"/>
        </pc:sldMkLst>
        <pc:spChg chg="mod">
          <ac:chgData name="Roman Zhigalov" userId="1f97e9fdf7779aa5" providerId="LiveId" clId="{6800D5A3-7224-4E4D-8B32-3B5E441781F0}" dt="2022-07-25T19:43:51.555" v="263" actId="26606"/>
          <ac:spMkLst>
            <pc:docMk/>
            <pc:sldMk cId="2196138554" sldId="270"/>
            <ac:spMk id="2" creationId="{F6FB0986-FFD9-0ADB-9D65-E1081166EEDC}"/>
          </ac:spMkLst>
        </pc:spChg>
        <pc:spChg chg="mod">
          <ac:chgData name="Roman Zhigalov" userId="1f97e9fdf7779aa5" providerId="LiveId" clId="{6800D5A3-7224-4E4D-8B32-3B5E441781F0}" dt="2022-07-25T19:43:51.555" v="263" actId="26606"/>
          <ac:spMkLst>
            <pc:docMk/>
            <pc:sldMk cId="2196138554" sldId="270"/>
            <ac:spMk id="3" creationId="{5BD04245-044E-0D47-0DDE-643692131B49}"/>
          </ac:spMkLst>
        </pc:spChg>
        <pc:spChg chg="add del">
          <ac:chgData name="Roman Zhigalov" userId="1f97e9fdf7779aa5" providerId="LiveId" clId="{6800D5A3-7224-4E4D-8B32-3B5E441781F0}" dt="2022-07-25T19:43:51.537" v="262" actId="26606"/>
          <ac:spMkLst>
            <pc:docMk/>
            <pc:sldMk cId="2196138554" sldId="270"/>
            <ac:spMk id="8" creationId="{4522B21E-B2B9-4C72-9A71-C87EFD137480}"/>
          </ac:spMkLst>
        </pc:spChg>
        <pc:spChg chg="add del">
          <ac:chgData name="Roman Zhigalov" userId="1f97e9fdf7779aa5" providerId="LiveId" clId="{6800D5A3-7224-4E4D-8B32-3B5E441781F0}" dt="2022-07-25T19:43:51.537" v="262" actId="26606"/>
          <ac:spMkLst>
            <pc:docMk/>
            <pc:sldMk cId="2196138554" sldId="270"/>
            <ac:spMk id="10" creationId="{5EB7D2A2-F448-44D4-938C-DC84CBCB3B1E}"/>
          </ac:spMkLst>
        </pc:spChg>
        <pc:spChg chg="add del">
          <ac:chgData name="Roman Zhigalov" userId="1f97e9fdf7779aa5" providerId="LiveId" clId="{6800D5A3-7224-4E4D-8B32-3B5E441781F0}" dt="2022-07-25T19:43:51.537" v="262" actId="26606"/>
          <ac:spMkLst>
            <pc:docMk/>
            <pc:sldMk cId="2196138554" sldId="270"/>
            <ac:spMk id="12" creationId="{871AEA07-1E14-44B4-8E55-64EF049CD66F}"/>
          </ac:spMkLst>
        </pc:spChg>
        <pc:spChg chg="add">
          <ac:chgData name="Roman Zhigalov" userId="1f97e9fdf7779aa5" providerId="LiveId" clId="{6800D5A3-7224-4E4D-8B32-3B5E441781F0}" dt="2022-07-25T19:43:51.555" v="263" actId="26606"/>
          <ac:spMkLst>
            <pc:docMk/>
            <pc:sldMk cId="2196138554" sldId="270"/>
            <ac:spMk id="16" creationId="{9095C1F4-AE7F-44E4-8693-40D3D6831140}"/>
          </ac:spMkLst>
        </pc:spChg>
        <pc:spChg chg="add">
          <ac:chgData name="Roman Zhigalov" userId="1f97e9fdf7779aa5" providerId="LiveId" clId="{6800D5A3-7224-4E4D-8B32-3B5E441781F0}" dt="2022-07-25T19:43:51.555" v="263" actId="26606"/>
          <ac:spMkLst>
            <pc:docMk/>
            <pc:sldMk cId="2196138554" sldId="270"/>
            <ac:spMk id="19" creationId="{871AEA07-1E14-44B4-8E55-64EF049CD66F}"/>
          </ac:spMkLst>
        </pc:spChg>
        <pc:grpChg chg="add">
          <ac:chgData name="Roman Zhigalov" userId="1f97e9fdf7779aa5" providerId="LiveId" clId="{6800D5A3-7224-4E4D-8B32-3B5E441781F0}" dt="2022-07-25T19:43:51.555" v="263" actId="26606"/>
          <ac:grpSpMkLst>
            <pc:docMk/>
            <pc:sldMk cId="2196138554" sldId="270"/>
            <ac:grpSpMk id="17" creationId="{8734DDD3-F723-4DD3-8ABE-EC0B2AC87D74}"/>
          </ac:grpSpMkLst>
        </pc:grpChg>
        <pc:cxnChg chg="add del">
          <ac:chgData name="Roman Zhigalov" userId="1f97e9fdf7779aa5" providerId="LiveId" clId="{6800D5A3-7224-4E4D-8B32-3B5E441781F0}" dt="2022-07-25T19:43:51.537" v="262" actId="26606"/>
          <ac:cxnSpMkLst>
            <pc:docMk/>
            <pc:sldMk cId="2196138554" sldId="270"/>
            <ac:cxnSpMk id="14" creationId="{F7C8EA93-3210-4C62-99E9-153C275E3A87}"/>
          </ac:cxnSpMkLst>
        </pc:cxnChg>
      </pc:sldChg>
      <pc:sldChg chg="addSp delSp modSp add mod setBg delDesignElem">
        <pc:chgData name="Roman Zhigalov" userId="1f97e9fdf7779aa5" providerId="LiveId" clId="{6800D5A3-7224-4E4D-8B32-3B5E441781F0}" dt="2022-07-25T19:44:38.672" v="269" actId="26606"/>
        <pc:sldMkLst>
          <pc:docMk/>
          <pc:sldMk cId="2509642413" sldId="271"/>
        </pc:sldMkLst>
        <pc:spChg chg="mod">
          <ac:chgData name="Roman Zhigalov" userId="1f97e9fdf7779aa5" providerId="LiveId" clId="{6800D5A3-7224-4E4D-8B32-3B5E441781F0}" dt="2022-07-25T19:44:38.672" v="269" actId="26606"/>
          <ac:spMkLst>
            <pc:docMk/>
            <pc:sldMk cId="2509642413" sldId="271"/>
            <ac:spMk id="2" creationId="{E8E1A554-0F37-46B2-96CB-8A2E7C285AD6}"/>
          </ac:spMkLst>
        </pc:spChg>
        <pc:spChg chg="del">
          <ac:chgData name="Roman Zhigalov" userId="1f97e9fdf7779aa5" providerId="LiveId" clId="{6800D5A3-7224-4E4D-8B32-3B5E441781F0}" dt="2022-07-25T19:44:22.402" v="265"/>
          <ac:spMkLst>
            <pc:docMk/>
            <pc:sldMk cId="2509642413" sldId="271"/>
            <ac:spMk id="71" creationId="{37C89E4B-3C9F-44B9-8B86-D9E3D112D8EC}"/>
          </ac:spMkLst>
        </pc:spChg>
        <pc:spChg chg="add del">
          <ac:chgData name="Roman Zhigalov" userId="1f97e9fdf7779aa5" providerId="LiveId" clId="{6800D5A3-7224-4E4D-8B32-3B5E441781F0}" dt="2022-07-25T19:44:35.371" v="267" actId="26606"/>
          <ac:spMkLst>
            <pc:docMk/>
            <pc:sldMk cId="2509642413" sldId="271"/>
            <ac:spMk id="1031" creationId="{0E91F5CA-B392-444C-88E3-BF5BAAEBDEB0}"/>
          </ac:spMkLst>
        </pc:spChg>
        <pc:spChg chg="add del">
          <ac:chgData name="Roman Zhigalov" userId="1f97e9fdf7779aa5" providerId="LiveId" clId="{6800D5A3-7224-4E4D-8B32-3B5E441781F0}" dt="2022-07-25T19:44:35.371" v="267" actId="26606"/>
          <ac:spMkLst>
            <pc:docMk/>
            <pc:sldMk cId="2509642413" sldId="271"/>
            <ac:spMk id="1033" creationId="{DFCA2118-59A2-4310-A4B2-F2CBA821E842}"/>
          </ac:spMkLst>
        </pc:spChg>
        <pc:spChg chg="add del">
          <ac:chgData name="Roman Zhigalov" userId="1f97e9fdf7779aa5" providerId="LiveId" clId="{6800D5A3-7224-4E4D-8B32-3B5E441781F0}" dt="2022-07-25T19:44:38.672" v="269" actId="26606"/>
          <ac:spMkLst>
            <pc:docMk/>
            <pc:sldMk cId="2509642413" sldId="271"/>
            <ac:spMk id="1038" creationId="{7F57BEA8-497D-4AA8-8A18-BDCD696B25FE}"/>
          </ac:spMkLst>
        </pc:spChg>
        <pc:spChg chg="add">
          <ac:chgData name="Roman Zhigalov" userId="1f97e9fdf7779aa5" providerId="LiveId" clId="{6800D5A3-7224-4E4D-8B32-3B5E441781F0}" dt="2022-07-25T19:44:38.672" v="269" actId="26606"/>
          <ac:spMkLst>
            <pc:docMk/>
            <pc:sldMk cId="2509642413" sldId="271"/>
            <ac:spMk id="1043" creationId="{AB45A142-4255-493C-8284-5D566C121B10}"/>
          </ac:spMkLst>
        </pc:spChg>
        <pc:picChg chg="mod ord">
          <ac:chgData name="Roman Zhigalov" userId="1f97e9fdf7779aa5" providerId="LiveId" clId="{6800D5A3-7224-4E4D-8B32-3B5E441781F0}" dt="2022-07-25T19:44:38.672" v="269" actId="26606"/>
          <ac:picMkLst>
            <pc:docMk/>
            <pc:sldMk cId="2509642413" sldId="271"/>
            <ac:picMk id="1026" creationId="{FDE5AAB0-9622-406A-AB3C-5F7EA049C4DD}"/>
          </ac:picMkLst>
        </pc:picChg>
        <pc:cxnChg chg="del">
          <ac:chgData name="Roman Zhigalov" userId="1f97e9fdf7779aa5" providerId="LiveId" clId="{6800D5A3-7224-4E4D-8B32-3B5E441781F0}" dt="2022-07-25T19:44:22.402" v="265"/>
          <ac:cxnSpMkLst>
            <pc:docMk/>
            <pc:sldMk cId="2509642413" sldId="271"/>
            <ac:cxnSpMk id="73" creationId="{AA2EAA10-076F-46BD-8F0F-B9A2FB77A85C}"/>
          </ac:cxnSpMkLst>
        </pc:cxnChg>
        <pc:cxnChg chg="del">
          <ac:chgData name="Roman Zhigalov" userId="1f97e9fdf7779aa5" providerId="LiveId" clId="{6800D5A3-7224-4E4D-8B32-3B5E441781F0}" dt="2022-07-25T19:44:22.402" v="265"/>
          <ac:cxnSpMkLst>
            <pc:docMk/>
            <pc:sldMk cId="2509642413" sldId="271"/>
            <ac:cxnSpMk id="75" creationId="{D891E407-403B-4764-86C9-33A56D3BCAA3}"/>
          </ac:cxnSpMkLst>
        </pc:cxnChg>
        <pc:cxnChg chg="add del">
          <ac:chgData name="Roman Zhigalov" userId="1f97e9fdf7779aa5" providerId="LiveId" clId="{6800D5A3-7224-4E4D-8B32-3B5E441781F0}" dt="2022-07-25T19:44:38.672" v="269" actId="26606"/>
          <ac:cxnSpMkLst>
            <pc:docMk/>
            <pc:sldMk cId="2509642413" sldId="271"/>
            <ac:cxnSpMk id="1035" creationId="{A82415D3-DDE5-4D63-8CB3-23A5EC581B27}"/>
          </ac:cxnSpMkLst>
        </pc:cxnChg>
        <pc:cxnChg chg="add del">
          <ac:chgData name="Roman Zhigalov" userId="1f97e9fdf7779aa5" providerId="LiveId" clId="{6800D5A3-7224-4E4D-8B32-3B5E441781F0}" dt="2022-07-25T19:44:38.672" v="269" actId="26606"/>
          <ac:cxnSpMkLst>
            <pc:docMk/>
            <pc:sldMk cId="2509642413" sldId="271"/>
            <ac:cxnSpMk id="1036" creationId="{D2E961F1-4A28-4A5F-BBD4-6E400E5E6C75}"/>
          </ac:cxnSpMkLst>
        </pc:cxnChg>
        <pc:cxnChg chg="add del">
          <ac:chgData name="Roman Zhigalov" userId="1f97e9fdf7779aa5" providerId="LiveId" clId="{6800D5A3-7224-4E4D-8B32-3B5E441781F0}" dt="2022-07-25T19:44:38.672" v="269" actId="26606"/>
          <ac:cxnSpMkLst>
            <pc:docMk/>
            <pc:sldMk cId="2509642413" sldId="271"/>
            <ac:cxnSpMk id="1037" creationId="{AD7193FB-6AE6-4B3B-8F89-56B55DD63B4D}"/>
          </ac:cxnSpMkLst>
        </pc:cxnChg>
        <pc:cxnChg chg="add">
          <ac:chgData name="Roman Zhigalov" userId="1f97e9fdf7779aa5" providerId="LiveId" clId="{6800D5A3-7224-4E4D-8B32-3B5E441781F0}" dt="2022-07-25T19:44:38.672" v="269" actId="26606"/>
          <ac:cxnSpMkLst>
            <pc:docMk/>
            <pc:sldMk cId="2509642413" sldId="271"/>
            <ac:cxnSpMk id="1045" creationId="{38FB9660-F42F-4313-BBC4-47C007FE484C}"/>
          </ac:cxnSpMkLst>
        </pc:cxnChg>
      </pc:sldChg>
      <pc:sldChg chg="addSp modSp new mod setBg">
        <pc:chgData name="Roman Zhigalov" userId="1f97e9fdf7779aa5" providerId="LiveId" clId="{6800D5A3-7224-4E4D-8B32-3B5E441781F0}" dt="2022-07-25T19:45:18.079" v="303" actId="26606"/>
        <pc:sldMkLst>
          <pc:docMk/>
          <pc:sldMk cId="1464942307" sldId="272"/>
        </pc:sldMkLst>
        <pc:spChg chg="mod">
          <ac:chgData name="Roman Zhigalov" userId="1f97e9fdf7779aa5" providerId="LiveId" clId="{6800D5A3-7224-4E4D-8B32-3B5E441781F0}" dt="2022-07-25T19:45:18.079" v="303" actId="26606"/>
          <ac:spMkLst>
            <pc:docMk/>
            <pc:sldMk cId="1464942307" sldId="272"/>
            <ac:spMk id="2" creationId="{D7AC5D67-84F2-BE57-F03E-621E297E4BBF}"/>
          </ac:spMkLst>
        </pc:spChg>
        <pc:spChg chg="mod">
          <ac:chgData name="Roman Zhigalov" userId="1f97e9fdf7779aa5" providerId="LiveId" clId="{6800D5A3-7224-4E4D-8B32-3B5E441781F0}" dt="2022-07-25T19:45:18.079" v="303" actId="26606"/>
          <ac:spMkLst>
            <pc:docMk/>
            <pc:sldMk cId="1464942307" sldId="272"/>
            <ac:spMk id="3" creationId="{112E99C5-2AB4-7FCC-B825-F8307AC5B894}"/>
          </ac:spMkLst>
        </pc:spChg>
        <pc:spChg chg="add">
          <ac:chgData name="Roman Zhigalov" userId="1f97e9fdf7779aa5" providerId="LiveId" clId="{6800D5A3-7224-4E4D-8B32-3B5E441781F0}" dt="2022-07-25T19:45:18.079" v="303" actId="26606"/>
          <ac:spMkLst>
            <pc:docMk/>
            <pc:sldMk cId="1464942307" sldId="272"/>
            <ac:spMk id="8" creationId="{777A147A-9ED8-46B4-8660-1B3C2AA880B5}"/>
          </ac:spMkLst>
        </pc:spChg>
        <pc:spChg chg="add">
          <ac:chgData name="Roman Zhigalov" userId="1f97e9fdf7779aa5" providerId="LiveId" clId="{6800D5A3-7224-4E4D-8B32-3B5E441781F0}" dt="2022-07-25T19:45:18.079" v="303" actId="26606"/>
          <ac:spMkLst>
            <pc:docMk/>
            <pc:sldMk cId="1464942307" sldId="272"/>
            <ac:spMk id="10" creationId="{5D6C15A0-C087-4593-8414-2B4EC1CDC3DE}"/>
          </ac:spMkLst>
        </pc:spChg>
      </pc:sldChg>
      <pc:sldChg chg="addSp delSp modSp add mod ord setBg delDesignElem">
        <pc:chgData name="Roman Zhigalov" userId="1f97e9fdf7779aa5" providerId="LiveId" clId="{6800D5A3-7224-4E4D-8B32-3B5E441781F0}" dt="2022-07-25T19:45:40.397" v="310"/>
        <pc:sldMkLst>
          <pc:docMk/>
          <pc:sldMk cId="2748161447" sldId="273"/>
        </pc:sldMkLst>
        <pc:spChg chg="mod">
          <ac:chgData name="Roman Zhigalov" userId="1f97e9fdf7779aa5" providerId="LiveId" clId="{6800D5A3-7224-4E4D-8B32-3B5E441781F0}" dt="2022-07-25T19:45:28.917" v="306" actId="26606"/>
          <ac:spMkLst>
            <pc:docMk/>
            <pc:sldMk cId="2748161447" sldId="273"/>
            <ac:spMk id="3" creationId="{615C7B52-9BED-467C-B8E3-B2E4CEA756DB}"/>
          </ac:spMkLst>
        </pc:spChg>
        <pc:spChg chg="add">
          <ac:chgData name="Roman Zhigalov" userId="1f97e9fdf7779aa5" providerId="LiveId" clId="{6800D5A3-7224-4E4D-8B32-3B5E441781F0}" dt="2022-07-25T19:45:28.917" v="306" actId="26606"/>
          <ac:spMkLst>
            <pc:docMk/>
            <pc:sldMk cId="2748161447" sldId="273"/>
            <ac:spMk id="5" creationId="{777A147A-9ED8-46B4-8660-1B3C2AA880B5}"/>
          </ac:spMkLst>
        </pc:spChg>
        <pc:spChg chg="add">
          <ac:chgData name="Roman Zhigalov" userId="1f97e9fdf7779aa5" providerId="LiveId" clId="{6800D5A3-7224-4E4D-8B32-3B5E441781F0}" dt="2022-07-25T19:45:28.917" v="306" actId="26606"/>
          <ac:spMkLst>
            <pc:docMk/>
            <pc:sldMk cId="2748161447" sldId="273"/>
            <ac:spMk id="6" creationId="{5D6C15A0-C087-4593-8414-2B4EC1CDC3DE}"/>
          </ac:spMkLst>
        </pc:spChg>
        <pc:spChg chg="del">
          <ac:chgData name="Roman Zhigalov" userId="1f97e9fdf7779aa5" providerId="LiveId" clId="{6800D5A3-7224-4E4D-8B32-3B5E441781F0}" dt="2022-07-25T19:45:25.698" v="305"/>
          <ac:spMkLst>
            <pc:docMk/>
            <pc:sldMk cId="2748161447" sldId="273"/>
            <ac:spMk id="8" creationId="{777A147A-9ED8-46B4-8660-1B3C2AA880B5}"/>
          </ac:spMkLst>
        </pc:spChg>
        <pc:spChg chg="del">
          <ac:chgData name="Roman Zhigalov" userId="1f97e9fdf7779aa5" providerId="LiveId" clId="{6800D5A3-7224-4E4D-8B32-3B5E441781F0}" dt="2022-07-25T19:45:25.698" v="305"/>
          <ac:spMkLst>
            <pc:docMk/>
            <pc:sldMk cId="2748161447" sldId="273"/>
            <ac:spMk id="10" creationId="{5D6C15A0-C087-4593-8414-2B4EC1CDC3DE}"/>
          </ac:spMkLst>
        </pc:spChg>
      </pc:sldChg>
      <pc:sldChg chg="addSp delSp modSp add mod setBg delDesignElem">
        <pc:chgData name="Roman Zhigalov" userId="1f97e9fdf7779aa5" providerId="LiveId" clId="{6800D5A3-7224-4E4D-8B32-3B5E441781F0}" dt="2022-07-25T19:46:00.822" v="315" actId="26606"/>
        <pc:sldMkLst>
          <pc:docMk/>
          <pc:sldMk cId="4232714956" sldId="274"/>
        </pc:sldMkLst>
        <pc:spChg chg="mod">
          <ac:chgData name="Roman Zhigalov" userId="1f97e9fdf7779aa5" providerId="LiveId" clId="{6800D5A3-7224-4E4D-8B32-3B5E441781F0}" dt="2022-07-25T19:46:00.822" v="315" actId="26606"/>
          <ac:spMkLst>
            <pc:docMk/>
            <pc:sldMk cId="4232714956" sldId="274"/>
            <ac:spMk id="2" creationId="{DCB7FAD9-A435-4E21-BDA2-93A21AC952A2}"/>
          </ac:spMkLst>
        </pc:spChg>
        <pc:spChg chg="add del">
          <ac:chgData name="Roman Zhigalov" userId="1f97e9fdf7779aa5" providerId="LiveId" clId="{6800D5A3-7224-4E4D-8B32-3B5E441781F0}" dt="2022-07-25T19:45:55.335" v="314" actId="26606"/>
          <ac:spMkLst>
            <pc:docMk/>
            <pc:sldMk cId="4232714956" sldId="274"/>
            <ac:spMk id="6" creationId="{0E91F5CA-B392-444C-88E3-BF5BAAEBDEB0}"/>
          </ac:spMkLst>
        </pc:spChg>
        <pc:spChg chg="add del">
          <ac:chgData name="Roman Zhigalov" userId="1f97e9fdf7779aa5" providerId="LiveId" clId="{6800D5A3-7224-4E4D-8B32-3B5E441781F0}" dt="2022-07-25T19:45:55.335" v="314" actId="26606"/>
          <ac:spMkLst>
            <pc:docMk/>
            <pc:sldMk cId="4232714956" sldId="274"/>
            <ac:spMk id="7" creationId="{DFCA2118-59A2-4310-A4B2-F2CBA821E842}"/>
          </ac:spMkLst>
        </pc:spChg>
        <pc:spChg chg="del">
          <ac:chgData name="Roman Zhigalov" userId="1f97e9fdf7779aa5" providerId="LiveId" clId="{6800D5A3-7224-4E4D-8B32-3B5E441781F0}" dt="2022-07-25T19:45:37.366" v="308"/>
          <ac:spMkLst>
            <pc:docMk/>
            <pc:sldMk cId="4232714956" sldId="274"/>
            <ac:spMk id="9" creationId="{37C89E4B-3C9F-44B9-8B86-D9E3D112D8EC}"/>
          </ac:spMkLst>
        </pc:spChg>
        <pc:spChg chg="add del">
          <ac:chgData name="Roman Zhigalov" userId="1f97e9fdf7779aa5" providerId="LiveId" clId="{6800D5A3-7224-4E4D-8B32-3B5E441781F0}" dt="2022-07-25T19:46:00.822" v="315" actId="26606"/>
          <ac:spMkLst>
            <pc:docMk/>
            <pc:sldMk cId="4232714956" sldId="274"/>
            <ac:spMk id="12" creationId="{A8384FB5-9ADC-4DDC-881B-597D56F5B15D}"/>
          </ac:spMkLst>
        </pc:spChg>
        <pc:spChg chg="add del">
          <ac:chgData name="Roman Zhigalov" userId="1f97e9fdf7779aa5" providerId="LiveId" clId="{6800D5A3-7224-4E4D-8B32-3B5E441781F0}" dt="2022-07-25T19:46:00.822" v="315" actId="26606"/>
          <ac:spMkLst>
            <pc:docMk/>
            <pc:sldMk cId="4232714956" sldId="274"/>
            <ac:spMk id="14" creationId="{91E5A9A7-95C6-4F4F-B00E-C82E07FE62EF}"/>
          </ac:spMkLst>
        </pc:spChg>
        <pc:spChg chg="add del">
          <ac:chgData name="Roman Zhigalov" userId="1f97e9fdf7779aa5" providerId="LiveId" clId="{6800D5A3-7224-4E4D-8B32-3B5E441781F0}" dt="2022-07-25T19:46:00.822" v="315" actId="26606"/>
          <ac:spMkLst>
            <pc:docMk/>
            <pc:sldMk cId="4232714956" sldId="274"/>
            <ac:spMk id="16" creationId="{D07DD2DE-F619-49DD-B5E7-03A290FF4ED1}"/>
          </ac:spMkLst>
        </pc:spChg>
        <pc:spChg chg="add del">
          <ac:chgData name="Roman Zhigalov" userId="1f97e9fdf7779aa5" providerId="LiveId" clId="{6800D5A3-7224-4E4D-8B32-3B5E441781F0}" dt="2022-07-25T19:46:00.822" v="315" actId="26606"/>
          <ac:spMkLst>
            <pc:docMk/>
            <pc:sldMk cId="4232714956" sldId="274"/>
            <ac:spMk id="18" creationId="{85149191-5F60-4A28-AAFF-039F96B0F3EC}"/>
          </ac:spMkLst>
        </pc:spChg>
        <pc:spChg chg="add del">
          <ac:chgData name="Roman Zhigalov" userId="1f97e9fdf7779aa5" providerId="LiveId" clId="{6800D5A3-7224-4E4D-8B32-3B5E441781F0}" dt="2022-07-25T19:46:00.822" v="315" actId="26606"/>
          <ac:spMkLst>
            <pc:docMk/>
            <pc:sldMk cId="4232714956" sldId="274"/>
            <ac:spMk id="20" creationId="{F8260ED5-17F7-4158-B241-D51DD4CF1B7E}"/>
          </ac:spMkLst>
        </pc:spChg>
        <pc:spChg chg="add">
          <ac:chgData name="Roman Zhigalov" userId="1f97e9fdf7779aa5" providerId="LiveId" clId="{6800D5A3-7224-4E4D-8B32-3B5E441781F0}" dt="2022-07-25T19:46:00.822" v="315" actId="26606"/>
          <ac:spMkLst>
            <pc:docMk/>
            <pc:sldMk cId="4232714956" sldId="274"/>
            <ac:spMk id="25" creationId="{665DBBEF-238B-476B-96AB-8AAC3224ECEA}"/>
          </ac:spMkLst>
        </pc:spChg>
        <pc:spChg chg="add">
          <ac:chgData name="Roman Zhigalov" userId="1f97e9fdf7779aa5" providerId="LiveId" clId="{6800D5A3-7224-4E4D-8B32-3B5E441781F0}" dt="2022-07-25T19:46:00.822" v="315" actId="26606"/>
          <ac:spMkLst>
            <pc:docMk/>
            <pc:sldMk cId="4232714956" sldId="274"/>
            <ac:spMk id="27" creationId="{3FCFB1DE-0B7E-48CC-BA90-B2AB0889F9D6}"/>
          </ac:spMkLst>
        </pc:spChg>
        <pc:picChg chg="mod ord">
          <ac:chgData name="Roman Zhigalov" userId="1f97e9fdf7779aa5" providerId="LiveId" clId="{6800D5A3-7224-4E4D-8B32-3B5E441781F0}" dt="2022-07-25T19:46:00.822" v="315" actId="26606"/>
          <ac:picMkLst>
            <pc:docMk/>
            <pc:sldMk cId="4232714956" sldId="274"/>
            <ac:picMk id="4" creationId="{5B3BE7C9-6E1D-47BA-A47B-0D5ABF32166E}"/>
          </ac:picMkLst>
        </pc:picChg>
        <pc:cxnChg chg="del">
          <ac:chgData name="Roman Zhigalov" userId="1f97e9fdf7779aa5" providerId="LiveId" clId="{6800D5A3-7224-4E4D-8B32-3B5E441781F0}" dt="2022-07-25T19:45:37.366" v="308"/>
          <ac:cxnSpMkLst>
            <pc:docMk/>
            <pc:sldMk cId="4232714956" sldId="274"/>
            <ac:cxnSpMk id="11" creationId="{AA2EAA10-076F-46BD-8F0F-B9A2FB77A85C}"/>
          </ac:cxnSpMkLst>
        </pc:cxnChg>
        <pc:cxnChg chg="del">
          <ac:chgData name="Roman Zhigalov" userId="1f97e9fdf7779aa5" providerId="LiveId" clId="{6800D5A3-7224-4E4D-8B32-3B5E441781F0}" dt="2022-07-25T19:45:37.366" v="308"/>
          <ac:cxnSpMkLst>
            <pc:docMk/>
            <pc:sldMk cId="4232714956" sldId="274"/>
            <ac:cxnSpMk id="13" creationId="{D891E407-403B-4764-86C9-33A56D3BCAA3}"/>
          </ac:cxnSpMkLst>
        </pc:cxnChg>
      </pc:sldChg>
      <pc:sldChg chg="addSp delSp modSp add mod setBg delDesignElem">
        <pc:chgData name="Roman Zhigalov" userId="1f97e9fdf7779aa5" providerId="LiveId" clId="{6800D5A3-7224-4E4D-8B32-3B5E441781F0}" dt="2022-07-25T19:46:44.913" v="318" actId="26606"/>
        <pc:sldMkLst>
          <pc:docMk/>
          <pc:sldMk cId="1867728492" sldId="275"/>
        </pc:sldMkLst>
        <pc:spChg chg="mod">
          <ac:chgData name="Roman Zhigalov" userId="1f97e9fdf7779aa5" providerId="LiveId" clId="{6800D5A3-7224-4E4D-8B32-3B5E441781F0}" dt="2022-07-25T19:46:44.913" v="318" actId="26606"/>
          <ac:spMkLst>
            <pc:docMk/>
            <pc:sldMk cId="1867728492" sldId="275"/>
            <ac:spMk id="2" creationId="{3C50AA85-101A-4EEE-8C0F-5E58356D5C28}"/>
          </ac:spMkLst>
        </pc:spChg>
        <pc:spChg chg="add">
          <ac:chgData name="Roman Zhigalov" userId="1f97e9fdf7779aa5" providerId="LiveId" clId="{6800D5A3-7224-4E4D-8B32-3B5E441781F0}" dt="2022-07-25T19:46:44.913" v="318" actId="26606"/>
          <ac:spMkLst>
            <pc:docMk/>
            <pc:sldMk cId="1867728492" sldId="275"/>
            <ac:spMk id="6" creationId="{665DBBEF-238B-476B-96AB-8AAC3224ECEA}"/>
          </ac:spMkLst>
        </pc:spChg>
        <pc:spChg chg="add">
          <ac:chgData name="Roman Zhigalov" userId="1f97e9fdf7779aa5" providerId="LiveId" clId="{6800D5A3-7224-4E4D-8B32-3B5E441781F0}" dt="2022-07-25T19:46:44.913" v="318" actId="26606"/>
          <ac:spMkLst>
            <pc:docMk/>
            <pc:sldMk cId="1867728492" sldId="275"/>
            <ac:spMk id="7" creationId="{3FCFB1DE-0B7E-48CC-BA90-B2AB0889F9D6}"/>
          </ac:spMkLst>
        </pc:spChg>
        <pc:spChg chg="del">
          <ac:chgData name="Roman Zhigalov" userId="1f97e9fdf7779aa5" providerId="LiveId" clId="{6800D5A3-7224-4E4D-8B32-3B5E441781F0}" dt="2022-07-25T19:46:39.659" v="317"/>
          <ac:spMkLst>
            <pc:docMk/>
            <pc:sldMk cId="1867728492" sldId="275"/>
            <ac:spMk id="9" creationId="{9B7AD9F6-8CE7-4299-8FC6-328F4DCD3FF9}"/>
          </ac:spMkLst>
        </pc:spChg>
        <pc:spChg chg="del">
          <ac:chgData name="Roman Zhigalov" userId="1f97e9fdf7779aa5" providerId="LiveId" clId="{6800D5A3-7224-4E4D-8B32-3B5E441781F0}" dt="2022-07-25T19:46:39.659" v="317"/>
          <ac:spMkLst>
            <pc:docMk/>
            <pc:sldMk cId="1867728492" sldId="275"/>
            <ac:spMk id="11" creationId="{F49775AF-8896-43EE-92C6-83497D6DC56F}"/>
          </ac:spMkLst>
        </pc:spChg>
        <pc:picChg chg="mod">
          <ac:chgData name="Roman Zhigalov" userId="1f97e9fdf7779aa5" providerId="LiveId" clId="{6800D5A3-7224-4E4D-8B32-3B5E441781F0}" dt="2022-07-25T19:46:44.913" v="318" actId="26606"/>
          <ac:picMkLst>
            <pc:docMk/>
            <pc:sldMk cId="1867728492" sldId="275"/>
            <ac:picMk id="4" creationId="{05167AB5-95CB-48B5-8758-9D423E4813B9}"/>
          </ac:picMkLst>
        </pc:picChg>
      </pc:sldChg>
      <pc:sldChg chg="addSp delSp modSp new mod setBg">
        <pc:chgData name="Roman Zhigalov" userId="1f97e9fdf7779aa5" providerId="LiveId" clId="{6800D5A3-7224-4E4D-8B32-3B5E441781F0}" dt="2022-07-25T19:47:53.159" v="356" actId="26606"/>
        <pc:sldMkLst>
          <pc:docMk/>
          <pc:sldMk cId="3243528178" sldId="276"/>
        </pc:sldMkLst>
        <pc:spChg chg="mod">
          <ac:chgData name="Roman Zhigalov" userId="1f97e9fdf7779aa5" providerId="LiveId" clId="{6800D5A3-7224-4E4D-8B32-3B5E441781F0}" dt="2022-07-25T19:47:53.159" v="356" actId="26606"/>
          <ac:spMkLst>
            <pc:docMk/>
            <pc:sldMk cId="3243528178" sldId="276"/>
            <ac:spMk id="2" creationId="{66C0975B-9B5A-2A50-80AA-040C168C2AF7}"/>
          </ac:spMkLst>
        </pc:spChg>
        <pc:spChg chg="del">
          <ac:chgData name="Roman Zhigalov" userId="1f97e9fdf7779aa5" providerId="LiveId" clId="{6800D5A3-7224-4E4D-8B32-3B5E441781F0}" dt="2022-07-25T19:47:42.179" v="320" actId="22"/>
          <ac:spMkLst>
            <pc:docMk/>
            <pc:sldMk cId="3243528178" sldId="276"/>
            <ac:spMk id="3" creationId="{31A5E249-0AD0-93FA-D9C2-6668352310E5}"/>
          </ac:spMkLst>
        </pc:spChg>
        <pc:spChg chg="add del">
          <ac:chgData name="Roman Zhigalov" userId="1f97e9fdf7779aa5" providerId="LiveId" clId="{6800D5A3-7224-4E4D-8B32-3B5E441781F0}" dt="2022-07-25T19:47:53.146" v="355" actId="26606"/>
          <ac:spMkLst>
            <pc:docMk/>
            <pc:sldMk cId="3243528178" sldId="276"/>
            <ac:spMk id="10" creationId="{665DBBEF-238B-476B-96AB-8AAC3224ECEA}"/>
          </ac:spMkLst>
        </pc:spChg>
        <pc:spChg chg="add del">
          <ac:chgData name="Roman Zhigalov" userId="1f97e9fdf7779aa5" providerId="LiveId" clId="{6800D5A3-7224-4E4D-8B32-3B5E441781F0}" dt="2022-07-25T19:47:53.146" v="355" actId="26606"/>
          <ac:spMkLst>
            <pc:docMk/>
            <pc:sldMk cId="3243528178" sldId="276"/>
            <ac:spMk id="12" creationId="{3FCFB1DE-0B7E-48CC-BA90-B2AB0889F9D6}"/>
          </ac:spMkLst>
        </pc:spChg>
        <pc:spChg chg="add">
          <ac:chgData name="Roman Zhigalov" userId="1f97e9fdf7779aa5" providerId="LiveId" clId="{6800D5A3-7224-4E4D-8B32-3B5E441781F0}" dt="2022-07-25T19:47:53.159" v="356" actId="26606"/>
          <ac:spMkLst>
            <pc:docMk/>
            <pc:sldMk cId="3243528178" sldId="276"/>
            <ac:spMk id="17" creationId="{7F57BEA8-497D-4AA8-8A18-BDCD696B25FE}"/>
          </ac:spMkLst>
        </pc:spChg>
        <pc:picChg chg="add mod ord">
          <ac:chgData name="Roman Zhigalov" userId="1f97e9fdf7779aa5" providerId="LiveId" clId="{6800D5A3-7224-4E4D-8B32-3B5E441781F0}" dt="2022-07-25T19:47:53.159" v="356" actId="26606"/>
          <ac:picMkLst>
            <pc:docMk/>
            <pc:sldMk cId="3243528178" sldId="276"/>
            <ac:picMk id="5" creationId="{FC9C4CBA-B041-39D2-45CC-2ED1E7040C1D}"/>
          </ac:picMkLst>
        </pc:picChg>
        <pc:cxnChg chg="add">
          <ac:chgData name="Roman Zhigalov" userId="1f97e9fdf7779aa5" providerId="LiveId" clId="{6800D5A3-7224-4E4D-8B32-3B5E441781F0}" dt="2022-07-25T19:47:53.159" v="356" actId="26606"/>
          <ac:cxnSpMkLst>
            <pc:docMk/>
            <pc:sldMk cId="3243528178" sldId="276"/>
            <ac:cxnSpMk id="14" creationId="{A82415D3-DDE5-4D63-8CB3-23A5EC581B27}"/>
          </ac:cxnSpMkLst>
        </pc:cxnChg>
        <pc:cxnChg chg="add">
          <ac:chgData name="Roman Zhigalov" userId="1f97e9fdf7779aa5" providerId="LiveId" clId="{6800D5A3-7224-4E4D-8B32-3B5E441781F0}" dt="2022-07-25T19:47:53.159" v="356" actId="26606"/>
          <ac:cxnSpMkLst>
            <pc:docMk/>
            <pc:sldMk cId="3243528178" sldId="276"/>
            <ac:cxnSpMk id="15" creationId="{D2E961F1-4A28-4A5F-BBD4-6E400E5E6C75}"/>
          </ac:cxnSpMkLst>
        </pc:cxnChg>
        <pc:cxnChg chg="add">
          <ac:chgData name="Roman Zhigalov" userId="1f97e9fdf7779aa5" providerId="LiveId" clId="{6800D5A3-7224-4E4D-8B32-3B5E441781F0}" dt="2022-07-25T19:47:53.159" v="356" actId="26606"/>
          <ac:cxnSpMkLst>
            <pc:docMk/>
            <pc:sldMk cId="3243528178" sldId="276"/>
            <ac:cxnSpMk id="16" creationId="{AD7193FB-6AE6-4B3B-8F89-56B55DD63B4D}"/>
          </ac:cxnSpMkLst>
        </pc:cxnChg>
      </pc:sldChg>
      <pc:sldChg chg="addSp modSp new mod setBg">
        <pc:chgData name="Roman Zhigalov" userId="1f97e9fdf7779aa5" providerId="LiveId" clId="{6800D5A3-7224-4E4D-8B32-3B5E441781F0}" dt="2022-07-25T19:48:34.179" v="381" actId="26606"/>
        <pc:sldMkLst>
          <pc:docMk/>
          <pc:sldMk cId="3341626743" sldId="277"/>
        </pc:sldMkLst>
        <pc:spChg chg="mod">
          <ac:chgData name="Roman Zhigalov" userId="1f97e9fdf7779aa5" providerId="LiveId" clId="{6800D5A3-7224-4E4D-8B32-3B5E441781F0}" dt="2022-07-25T19:48:34.179" v="381" actId="26606"/>
          <ac:spMkLst>
            <pc:docMk/>
            <pc:sldMk cId="3341626743" sldId="277"/>
            <ac:spMk id="2" creationId="{E2807F92-FFB2-1569-C663-52E1C000A128}"/>
          </ac:spMkLst>
        </pc:spChg>
        <pc:spChg chg="mod">
          <ac:chgData name="Roman Zhigalov" userId="1f97e9fdf7779aa5" providerId="LiveId" clId="{6800D5A3-7224-4E4D-8B32-3B5E441781F0}" dt="2022-07-25T19:48:34.179" v="381" actId="26606"/>
          <ac:spMkLst>
            <pc:docMk/>
            <pc:sldMk cId="3341626743" sldId="277"/>
            <ac:spMk id="3" creationId="{F510AF67-FCCA-97F9-2E71-F374BFED83CE}"/>
          </ac:spMkLst>
        </pc:spChg>
        <pc:spChg chg="add">
          <ac:chgData name="Roman Zhigalov" userId="1f97e9fdf7779aa5" providerId="LiveId" clId="{6800D5A3-7224-4E4D-8B32-3B5E441781F0}" dt="2022-07-25T19:48:34.179" v="381" actId="26606"/>
          <ac:spMkLst>
            <pc:docMk/>
            <pc:sldMk cId="3341626743" sldId="277"/>
            <ac:spMk id="8" creationId="{9095C1F4-AE7F-44E4-8693-40D3D6831140}"/>
          </ac:spMkLst>
        </pc:spChg>
        <pc:spChg chg="add">
          <ac:chgData name="Roman Zhigalov" userId="1f97e9fdf7779aa5" providerId="LiveId" clId="{6800D5A3-7224-4E4D-8B32-3B5E441781F0}" dt="2022-07-25T19:48:34.179" v="381" actId="26606"/>
          <ac:spMkLst>
            <pc:docMk/>
            <pc:sldMk cId="3341626743" sldId="277"/>
            <ac:spMk id="14" creationId="{871AEA07-1E14-44B4-8E55-64EF049CD66F}"/>
          </ac:spMkLst>
        </pc:spChg>
        <pc:grpChg chg="add">
          <ac:chgData name="Roman Zhigalov" userId="1f97e9fdf7779aa5" providerId="LiveId" clId="{6800D5A3-7224-4E4D-8B32-3B5E441781F0}" dt="2022-07-25T19:48:34.179" v="381" actId="26606"/>
          <ac:grpSpMkLst>
            <pc:docMk/>
            <pc:sldMk cId="3341626743" sldId="277"/>
            <ac:grpSpMk id="10" creationId="{8734DDD3-F723-4DD3-8ABE-EC0B2AC87D74}"/>
          </ac:grpSpMkLst>
        </pc:grpChg>
      </pc:sldChg>
      <pc:sldChg chg="addSp delSp modSp add mod setBg delDesignElem">
        <pc:chgData name="Roman Zhigalov" userId="1f97e9fdf7779aa5" providerId="LiveId" clId="{6800D5A3-7224-4E4D-8B32-3B5E441781F0}" dt="2022-07-25T19:51:23.419" v="391" actId="26606"/>
        <pc:sldMkLst>
          <pc:docMk/>
          <pc:sldMk cId="1945812591" sldId="278"/>
        </pc:sldMkLst>
        <pc:spChg chg="mod">
          <ac:chgData name="Roman Zhigalov" userId="1f97e9fdf7779aa5" providerId="LiveId" clId="{6800D5A3-7224-4E4D-8B32-3B5E441781F0}" dt="2022-07-25T19:51:23.419" v="391" actId="26606"/>
          <ac:spMkLst>
            <pc:docMk/>
            <pc:sldMk cId="1945812591" sldId="278"/>
            <ac:spMk id="2" creationId="{E8E1A554-0F37-46B2-96CB-8A2E7C285AD6}"/>
          </ac:spMkLst>
        </pc:spChg>
        <pc:spChg chg="add del">
          <ac:chgData name="Roman Zhigalov" userId="1f97e9fdf7779aa5" providerId="LiveId" clId="{6800D5A3-7224-4E4D-8B32-3B5E441781F0}" dt="2022-07-25T19:51:20.193" v="390" actId="26606"/>
          <ac:spMkLst>
            <pc:docMk/>
            <pc:sldMk cId="1945812591" sldId="278"/>
            <ac:spMk id="1031" creationId="{665DBBEF-238B-476B-96AB-8AAC3224ECEA}"/>
          </ac:spMkLst>
        </pc:spChg>
        <pc:spChg chg="add del">
          <ac:chgData name="Roman Zhigalov" userId="1f97e9fdf7779aa5" providerId="LiveId" clId="{6800D5A3-7224-4E4D-8B32-3B5E441781F0}" dt="2022-07-25T19:51:20.193" v="390" actId="26606"/>
          <ac:spMkLst>
            <pc:docMk/>
            <pc:sldMk cId="1945812591" sldId="278"/>
            <ac:spMk id="1033" creationId="{3FCFB1DE-0B7E-48CC-BA90-B2AB0889F9D6}"/>
          </ac:spMkLst>
        </pc:spChg>
        <pc:spChg chg="add del">
          <ac:chgData name="Roman Zhigalov" userId="1f97e9fdf7779aa5" providerId="LiveId" clId="{6800D5A3-7224-4E4D-8B32-3B5E441781F0}" dt="2022-07-25T19:51:20.176" v="389" actId="26606"/>
          <ac:spMkLst>
            <pc:docMk/>
            <pc:sldMk cId="1945812591" sldId="278"/>
            <ac:spMk id="1038" creationId="{665DBBEF-238B-476B-96AB-8AAC3224ECEA}"/>
          </ac:spMkLst>
        </pc:spChg>
        <pc:spChg chg="add del">
          <ac:chgData name="Roman Zhigalov" userId="1f97e9fdf7779aa5" providerId="LiveId" clId="{6800D5A3-7224-4E4D-8B32-3B5E441781F0}" dt="2022-07-25T19:51:20.176" v="389" actId="26606"/>
          <ac:spMkLst>
            <pc:docMk/>
            <pc:sldMk cId="1945812591" sldId="278"/>
            <ac:spMk id="1040" creationId="{3FCFB1DE-0B7E-48CC-BA90-B2AB0889F9D6}"/>
          </ac:spMkLst>
        </pc:spChg>
        <pc:spChg chg="add del">
          <ac:chgData name="Roman Zhigalov" userId="1f97e9fdf7779aa5" providerId="LiveId" clId="{6800D5A3-7224-4E4D-8B32-3B5E441781F0}" dt="2022-07-25T19:51:23.419" v="391" actId="26606"/>
          <ac:spMkLst>
            <pc:docMk/>
            <pc:sldMk cId="1945812591" sldId="278"/>
            <ac:spMk id="1042" creationId="{3FF60E2B-3919-423C-B1FF-56CDE6681165}"/>
          </ac:spMkLst>
        </pc:spChg>
        <pc:spChg chg="del">
          <ac:chgData name="Roman Zhigalov" userId="1f97e9fdf7779aa5" providerId="LiveId" clId="{6800D5A3-7224-4E4D-8B32-3B5E441781F0}" dt="2022-07-25T19:51:11.473" v="386"/>
          <ac:spMkLst>
            <pc:docMk/>
            <pc:sldMk cId="1945812591" sldId="278"/>
            <ac:spMk id="1043" creationId="{AB45A142-4255-493C-8284-5D566C121B10}"/>
          </ac:spMkLst>
        </pc:spChg>
        <pc:spChg chg="add del">
          <ac:chgData name="Roman Zhigalov" userId="1f97e9fdf7779aa5" providerId="LiveId" clId="{6800D5A3-7224-4E4D-8B32-3B5E441781F0}" dt="2022-07-25T19:51:23.419" v="391" actId="26606"/>
          <ac:spMkLst>
            <pc:docMk/>
            <pc:sldMk cId="1945812591" sldId="278"/>
            <ac:spMk id="1044" creationId="{605494DE-B078-4D87-BB01-C84320618DAD}"/>
          </ac:spMkLst>
        </pc:spChg>
        <pc:spChg chg="add del">
          <ac:chgData name="Roman Zhigalov" userId="1f97e9fdf7779aa5" providerId="LiveId" clId="{6800D5A3-7224-4E4D-8B32-3B5E441781F0}" dt="2022-07-25T19:51:23.419" v="391" actId="26606"/>
          <ac:spMkLst>
            <pc:docMk/>
            <pc:sldMk cId="1945812591" sldId="278"/>
            <ac:spMk id="1046" creationId="{9A0576B0-CD8C-4661-95C8-A9F2CE7CDDB0}"/>
          </ac:spMkLst>
        </pc:spChg>
        <pc:spChg chg="add">
          <ac:chgData name="Roman Zhigalov" userId="1f97e9fdf7779aa5" providerId="LiveId" clId="{6800D5A3-7224-4E4D-8B32-3B5E441781F0}" dt="2022-07-25T19:51:23.419" v="391" actId="26606"/>
          <ac:spMkLst>
            <pc:docMk/>
            <pc:sldMk cId="1945812591" sldId="278"/>
            <ac:spMk id="1051" creationId="{AB45A142-4255-493C-8284-5D566C121B10}"/>
          </ac:spMkLst>
        </pc:spChg>
        <pc:picChg chg="mod">
          <ac:chgData name="Roman Zhigalov" userId="1f97e9fdf7779aa5" providerId="LiveId" clId="{6800D5A3-7224-4E4D-8B32-3B5E441781F0}" dt="2022-07-25T19:51:23.419" v="391" actId="26606"/>
          <ac:picMkLst>
            <pc:docMk/>
            <pc:sldMk cId="1945812591" sldId="278"/>
            <ac:picMk id="1026" creationId="{FDE5AAB0-9622-406A-AB3C-5F7EA049C4DD}"/>
          </ac:picMkLst>
        </pc:picChg>
        <pc:cxnChg chg="del">
          <ac:chgData name="Roman Zhigalov" userId="1f97e9fdf7779aa5" providerId="LiveId" clId="{6800D5A3-7224-4E4D-8B32-3B5E441781F0}" dt="2022-07-25T19:51:11.473" v="386"/>
          <ac:cxnSpMkLst>
            <pc:docMk/>
            <pc:sldMk cId="1945812591" sldId="278"/>
            <ac:cxnSpMk id="1045" creationId="{38FB9660-F42F-4313-BBC4-47C007FE484C}"/>
          </ac:cxnSpMkLst>
        </pc:cxnChg>
        <pc:cxnChg chg="add">
          <ac:chgData name="Roman Zhigalov" userId="1f97e9fdf7779aa5" providerId="LiveId" clId="{6800D5A3-7224-4E4D-8B32-3B5E441781F0}" dt="2022-07-25T19:51:23.419" v="391" actId="26606"/>
          <ac:cxnSpMkLst>
            <pc:docMk/>
            <pc:sldMk cId="1945812591" sldId="278"/>
            <ac:cxnSpMk id="1053" creationId="{38FB9660-F42F-4313-BBC4-47C007FE484C}"/>
          </ac:cxnSpMkLst>
        </pc:cxnChg>
      </pc:sldChg>
      <pc:sldChg chg="addSp delSp add del setBg delDesignElem">
        <pc:chgData name="Roman Zhigalov" userId="1f97e9fdf7779aa5" providerId="LiveId" clId="{6800D5A3-7224-4E4D-8B32-3B5E441781F0}" dt="2022-07-25T19:51:08.418" v="384"/>
        <pc:sldMkLst>
          <pc:docMk/>
          <pc:sldMk cId="3063233197" sldId="278"/>
        </pc:sldMkLst>
        <pc:spChg chg="add del">
          <ac:chgData name="Roman Zhigalov" userId="1f97e9fdf7779aa5" providerId="LiveId" clId="{6800D5A3-7224-4E4D-8B32-3B5E441781F0}" dt="2022-07-25T19:51:08.418" v="384"/>
          <ac:spMkLst>
            <pc:docMk/>
            <pc:sldMk cId="3063233197" sldId="278"/>
            <ac:spMk id="71" creationId="{37C89E4B-3C9F-44B9-8B86-D9E3D112D8EC}"/>
          </ac:spMkLst>
        </pc:spChg>
        <pc:cxnChg chg="add del">
          <ac:chgData name="Roman Zhigalov" userId="1f97e9fdf7779aa5" providerId="LiveId" clId="{6800D5A3-7224-4E4D-8B32-3B5E441781F0}" dt="2022-07-25T19:51:08.418" v="384"/>
          <ac:cxnSpMkLst>
            <pc:docMk/>
            <pc:sldMk cId="3063233197" sldId="278"/>
            <ac:cxnSpMk id="73" creationId="{AA2EAA10-076F-46BD-8F0F-B9A2FB77A85C}"/>
          </ac:cxnSpMkLst>
        </pc:cxnChg>
        <pc:cxnChg chg="add del">
          <ac:chgData name="Roman Zhigalov" userId="1f97e9fdf7779aa5" providerId="LiveId" clId="{6800D5A3-7224-4E4D-8B32-3B5E441781F0}" dt="2022-07-25T19:51:08.418" v="384"/>
          <ac:cxnSpMkLst>
            <pc:docMk/>
            <pc:sldMk cId="3063233197" sldId="278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6800D5A3-7224-4E4D-8B32-3B5E441781F0}" dt="2022-07-25T19:52:25.708" v="407" actId="26606"/>
        <pc:sldMkLst>
          <pc:docMk/>
          <pc:sldMk cId="1337222255" sldId="279"/>
        </pc:sldMkLst>
        <pc:spChg chg="mod">
          <ac:chgData name="Roman Zhigalov" userId="1f97e9fdf7779aa5" providerId="LiveId" clId="{6800D5A3-7224-4E4D-8B32-3B5E441781F0}" dt="2022-07-25T19:52:25.708" v="407" actId="26606"/>
          <ac:spMkLst>
            <pc:docMk/>
            <pc:sldMk cId="1337222255" sldId="279"/>
            <ac:spMk id="2" creationId="{C8694416-CD13-720A-2A4D-E3CAA77AFC6D}"/>
          </ac:spMkLst>
        </pc:spChg>
        <pc:spChg chg="del">
          <ac:chgData name="Roman Zhigalov" userId="1f97e9fdf7779aa5" providerId="LiveId" clId="{6800D5A3-7224-4E4D-8B32-3B5E441781F0}" dt="2022-07-25T19:52:18.707" v="393"/>
          <ac:spMkLst>
            <pc:docMk/>
            <pc:sldMk cId="1337222255" sldId="279"/>
            <ac:spMk id="3" creationId="{DF6A761A-AB92-C816-5C53-1B2C6EC8B068}"/>
          </ac:spMkLst>
        </pc:spChg>
        <pc:spChg chg="add">
          <ac:chgData name="Roman Zhigalov" userId="1f97e9fdf7779aa5" providerId="LiveId" clId="{6800D5A3-7224-4E4D-8B32-3B5E441781F0}" dt="2022-07-25T19:52:25.708" v="407" actId="26606"/>
          <ac:spMkLst>
            <pc:docMk/>
            <pc:sldMk cId="1337222255" sldId="279"/>
            <ac:spMk id="8199" creationId="{AB45A142-4255-493C-8284-5D566C121B10}"/>
          </ac:spMkLst>
        </pc:spChg>
        <pc:picChg chg="add mod">
          <ac:chgData name="Roman Zhigalov" userId="1f97e9fdf7779aa5" providerId="LiveId" clId="{6800D5A3-7224-4E4D-8B32-3B5E441781F0}" dt="2022-07-25T19:52:25.708" v="407" actId="26606"/>
          <ac:picMkLst>
            <pc:docMk/>
            <pc:sldMk cId="1337222255" sldId="279"/>
            <ac:picMk id="8194" creationId="{20A12194-6786-0BD1-7E82-68F37B042918}"/>
          </ac:picMkLst>
        </pc:picChg>
        <pc:cxnChg chg="add">
          <ac:chgData name="Roman Zhigalov" userId="1f97e9fdf7779aa5" providerId="LiveId" clId="{6800D5A3-7224-4E4D-8B32-3B5E441781F0}" dt="2022-07-25T19:52:25.708" v="407" actId="26606"/>
          <ac:cxnSpMkLst>
            <pc:docMk/>
            <pc:sldMk cId="1337222255" sldId="279"/>
            <ac:cxnSpMk id="8201" creationId="{38FB9660-F42F-4313-BBC4-47C007FE484C}"/>
          </ac:cxnSpMkLst>
        </pc:cxnChg>
      </pc:sldChg>
      <pc:sldChg chg="addSp delSp modSp new mod setBg modClrScheme chgLayout">
        <pc:chgData name="Roman Zhigalov" userId="1f97e9fdf7779aa5" providerId="LiveId" clId="{6800D5A3-7224-4E4D-8B32-3B5E441781F0}" dt="2022-07-25T19:54:49.721" v="453" actId="962"/>
        <pc:sldMkLst>
          <pc:docMk/>
          <pc:sldMk cId="980402641" sldId="280"/>
        </pc:sldMkLst>
        <pc:spChg chg="del mod ord">
          <ac:chgData name="Roman Zhigalov" userId="1f97e9fdf7779aa5" providerId="LiveId" clId="{6800D5A3-7224-4E4D-8B32-3B5E441781F0}" dt="2022-07-25T19:52:52.891" v="409" actId="700"/>
          <ac:spMkLst>
            <pc:docMk/>
            <pc:sldMk cId="980402641" sldId="280"/>
            <ac:spMk id="2" creationId="{9FF236A6-7892-D075-3072-38AAA7DB51AB}"/>
          </ac:spMkLst>
        </pc:spChg>
        <pc:spChg chg="del mod ord">
          <ac:chgData name="Roman Zhigalov" userId="1f97e9fdf7779aa5" providerId="LiveId" clId="{6800D5A3-7224-4E4D-8B32-3B5E441781F0}" dt="2022-07-25T19:52:52.891" v="409" actId="700"/>
          <ac:spMkLst>
            <pc:docMk/>
            <pc:sldMk cId="980402641" sldId="280"/>
            <ac:spMk id="3" creationId="{0C1CD4F2-F5AA-529D-7663-0D5C63CAACD1}"/>
          </ac:spMkLst>
        </pc:spChg>
        <pc:spChg chg="add mod ord">
          <ac:chgData name="Roman Zhigalov" userId="1f97e9fdf7779aa5" providerId="LiveId" clId="{6800D5A3-7224-4E4D-8B32-3B5E441781F0}" dt="2022-07-25T19:54:49.721" v="453" actId="962"/>
          <ac:spMkLst>
            <pc:docMk/>
            <pc:sldMk cId="980402641" sldId="280"/>
            <ac:spMk id="4" creationId="{1EEEFA21-5284-B333-9EAB-70A9C79B7DDB}"/>
          </ac:spMkLst>
        </pc:spChg>
        <pc:spChg chg="add mod ord">
          <ac:chgData name="Roman Zhigalov" userId="1f97e9fdf7779aa5" providerId="LiveId" clId="{6800D5A3-7224-4E4D-8B32-3B5E441781F0}" dt="2022-07-25T19:54:46.940" v="451" actId="26606"/>
          <ac:spMkLst>
            <pc:docMk/>
            <pc:sldMk cId="980402641" sldId="280"/>
            <ac:spMk id="5" creationId="{064ECDED-FCCC-FA4B-5B49-24BE15E7C6F7}"/>
          </ac:spMkLst>
        </pc:spChg>
        <pc:spChg chg="add del">
          <ac:chgData name="Roman Zhigalov" userId="1f97e9fdf7779aa5" providerId="LiveId" clId="{6800D5A3-7224-4E4D-8B32-3B5E441781F0}" dt="2022-07-25T19:54:46.923" v="450" actId="26606"/>
          <ac:spMkLst>
            <pc:docMk/>
            <pc:sldMk cId="980402641" sldId="280"/>
            <ac:spMk id="11" creationId="{C1DD1A8A-57D5-4A81-AD04-532B043C5611}"/>
          </ac:spMkLst>
        </pc:spChg>
        <pc:spChg chg="add del">
          <ac:chgData name="Roman Zhigalov" userId="1f97e9fdf7779aa5" providerId="LiveId" clId="{6800D5A3-7224-4E4D-8B32-3B5E441781F0}" dt="2022-07-25T19:54:46.923" v="450" actId="26606"/>
          <ac:spMkLst>
            <pc:docMk/>
            <pc:sldMk cId="980402641" sldId="280"/>
            <ac:spMk id="13" creationId="{007891EC-4501-44ED-A8C8-B11B6DB767AB}"/>
          </ac:spMkLst>
        </pc:spChg>
        <pc:spChg chg="add">
          <ac:chgData name="Roman Zhigalov" userId="1f97e9fdf7779aa5" providerId="LiveId" clId="{6800D5A3-7224-4E4D-8B32-3B5E441781F0}" dt="2022-07-25T19:54:46.940" v="451" actId="26606"/>
          <ac:spMkLst>
            <pc:docMk/>
            <pc:sldMk cId="980402641" sldId="280"/>
            <ac:spMk id="15" creationId="{C1DD1A8A-57D5-4A81-AD04-532B043C5611}"/>
          </ac:spMkLst>
        </pc:spChg>
        <pc:spChg chg="add">
          <ac:chgData name="Roman Zhigalov" userId="1f97e9fdf7779aa5" providerId="LiveId" clId="{6800D5A3-7224-4E4D-8B32-3B5E441781F0}" dt="2022-07-25T19:54:46.940" v="451" actId="26606"/>
          <ac:spMkLst>
            <pc:docMk/>
            <pc:sldMk cId="980402641" sldId="280"/>
            <ac:spMk id="17" creationId="{007891EC-4501-44ED-A8C8-B11B6DB767AB}"/>
          </ac:spMkLst>
        </pc:spChg>
        <pc:picChg chg="add del">
          <ac:chgData name="Roman Zhigalov" userId="1f97e9fdf7779aa5" providerId="LiveId" clId="{6800D5A3-7224-4E4D-8B32-3B5E441781F0}" dt="2022-07-25T19:54:46.923" v="450" actId="26606"/>
          <ac:picMkLst>
            <pc:docMk/>
            <pc:sldMk cId="980402641" sldId="280"/>
            <ac:picMk id="7" creationId="{CC4F12F1-BE15-3955-322B-C8E7AD12F00C}"/>
          </ac:picMkLst>
        </pc:picChg>
        <pc:picChg chg="add mod">
          <ac:chgData name="Roman Zhigalov" userId="1f97e9fdf7779aa5" providerId="LiveId" clId="{6800D5A3-7224-4E4D-8B32-3B5E441781F0}" dt="2022-07-25T19:54:49.715" v="452" actId="27614"/>
          <ac:picMkLst>
            <pc:docMk/>
            <pc:sldMk cId="980402641" sldId="280"/>
            <ac:picMk id="16" creationId="{117AAC37-4E63-64D3-9CD6-79AF32D7E356}"/>
          </ac:picMkLst>
        </pc:picChg>
      </pc:sldChg>
      <pc:sldChg chg="addSp delSp modSp new mod setBg">
        <pc:chgData name="Roman Zhigalov" userId="1f97e9fdf7779aa5" providerId="LiveId" clId="{6800D5A3-7224-4E4D-8B32-3B5E441781F0}" dt="2022-07-25T19:59:18.219" v="504" actId="26606"/>
        <pc:sldMkLst>
          <pc:docMk/>
          <pc:sldMk cId="1828289271" sldId="281"/>
        </pc:sldMkLst>
        <pc:spChg chg="mod ord">
          <ac:chgData name="Roman Zhigalov" userId="1f97e9fdf7779aa5" providerId="LiveId" clId="{6800D5A3-7224-4E4D-8B32-3B5E441781F0}" dt="2022-07-25T19:59:18.219" v="504" actId="26606"/>
          <ac:spMkLst>
            <pc:docMk/>
            <pc:sldMk cId="1828289271" sldId="281"/>
            <ac:spMk id="2" creationId="{30CB46E6-D89C-8E23-68E3-DD8C313ADF0D}"/>
          </ac:spMkLst>
        </pc:spChg>
        <pc:spChg chg="add del">
          <ac:chgData name="Roman Zhigalov" userId="1f97e9fdf7779aa5" providerId="LiveId" clId="{6800D5A3-7224-4E4D-8B32-3B5E441781F0}" dt="2022-07-25T19:58:47.874" v="469"/>
          <ac:spMkLst>
            <pc:docMk/>
            <pc:sldMk cId="1828289271" sldId="281"/>
            <ac:spMk id="3" creationId="{8AAB6364-1E45-50E9-E1BC-7FC7251BFA3C}"/>
          </ac:spMkLst>
        </pc:spChg>
        <pc:spChg chg="add del">
          <ac:chgData name="Roman Zhigalov" userId="1f97e9fdf7779aa5" providerId="LiveId" clId="{6800D5A3-7224-4E4D-8B32-3B5E441781F0}" dt="2022-07-25T19:59:18.219" v="504" actId="26606"/>
          <ac:spMkLst>
            <pc:docMk/>
            <pc:sldMk cId="1828289271" sldId="281"/>
            <ac:spMk id="9225" creationId="{AB45A142-4255-493C-8284-5D566C121B10}"/>
          </ac:spMkLst>
        </pc:spChg>
        <pc:spChg chg="add">
          <ac:chgData name="Roman Zhigalov" userId="1f97e9fdf7779aa5" providerId="LiveId" clId="{6800D5A3-7224-4E4D-8B32-3B5E441781F0}" dt="2022-07-25T19:59:18.219" v="504" actId="26606"/>
          <ac:spMkLst>
            <pc:docMk/>
            <pc:sldMk cId="1828289271" sldId="281"/>
            <ac:spMk id="9232" creationId="{37C89E4B-3C9F-44B9-8B86-D9E3D112D8EC}"/>
          </ac:spMkLst>
        </pc:spChg>
        <pc:picChg chg="add del mod">
          <ac:chgData name="Roman Zhigalov" userId="1f97e9fdf7779aa5" providerId="LiveId" clId="{6800D5A3-7224-4E4D-8B32-3B5E441781F0}" dt="2022-07-25T19:58:40.969" v="468"/>
          <ac:picMkLst>
            <pc:docMk/>
            <pc:sldMk cId="1828289271" sldId="281"/>
            <ac:picMk id="9218" creationId="{2FF24FD0-FDDD-EA57-7231-470FA2C8BBCC}"/>
          </ac:picMkLst>
        </pc:picChg>
        <pc:picChg chg="add mod">
          <ac:chgData name="Roman Zhigalov" userId="1f97e9fdf7779aa5" providerId="LiveId" clId="{6800D5A3-7224-4E4D-8B32-3B5E441781F0}" dt="2022-07-25T19:59:18.219" v="504" actId="26606"/>
          <ac:picMkLst>
            <pc:docMk/>
            <pc:sldMk cId="1828289271" sldId="281"/>
            <ac:picMk id="9220" creationId="{D84260E0-A534-B5CC-5398-3CF824624CCA}"/>
          </ac:picMkLst>
        </pc:picChg>
        <pc:cxnChg chg="add del">
          <ac:chgData name="Roman Zhigalov" userId="1f97e9fdf7779aa5" providerId="LiveId" clId="{6800D5A3-7224-4E4D-8B32-3B5E441781F0}" dt="2022-07-25T19:59:18.219" v="504" actId="26606"/>
          <ac:cxnSpMkLst>
            <pc:docMk/>
            <pc:sldMk cId="1828289271" sldId="281"/>
            <ac:cxnSpMk id="9227" creationId="{38FB9660-F42F-4313-BBC4-47C007FE484C}"/>
          </ac:cxnSpMkLst>
        </pc:cxnChg>
        <pc:cxnChg chg="add">
          <ac:chgData name="Roman Zhigalov" userId="1f97e9fdf7779aa5" providerId="LiveId" clId="{6800D5A3-7224-4E4D-8B32-3B5E441781F0}" dt="2022-07-25T19:59:18.219" v="504" actId="26606"/>
          <ac:cxnSpMkLst>
            <pc:docMk/>
            <pc:sldMk cId="1828289271" sldId="281"/>
            <ac:cxnSpMk id="9234" creationId="{AA2EAA10-076F-46BD-8F0F-B9A2FB77A85C}"/>
          </ac:cxnSpMkLst>
        </pc:cxnChg>
        <pc:cxnChg chg="add">
          <ac:chgData name="Roman Zhigalov" userId="1f97e9fdf7779aa5" providerId="LiveId" clId="{6800D5A3-7224-4E4D-8B32-3B5E441781F0}" dt="2022-07-25T19:59:18.219" v="504" actId="26606"/>
          <ac:cxnSpMkLst>
            <pc:docMk/>
            <pc:sldMk cId="1828289271" sldId="281"/>
            <ac:cxnSpMk id="9236" creationId="{D891E407-403B-4764-86C9-33A56D3BCAA3}"/>
          </ac:cxnSpMkLst>
        </pc:cxnChg>
      </pc:sldChg>
      <pc:sldChg chg="addSp delSp modSp new mod setBg">
        <pc:chgData name="Roman Zhigalov" userId="1f97e9fdf7779aa5" providerId="LiveId" clId="{6800D5A3-7224-4E4D-8B32-3B5E441781F0}" dt="2022-07-25T20:00:05.308" v="555" actId="26606"/>
        <pc:sldMkLst>
          <pc:docMk/>
          <pc:sldMk cId="3442897479" sldId="282"/>
        </pc:sldMkLst>
        <pc:spChg chg="mod ord">
          <ac:chgData name="Roman Zhigalov" userId="1f97e9fdf7779aa5" providerId="LiveId" clId="{6800D5A3-7224-4E4D-8B32-3B5E441781F0}" dt="2022-07-25T20:00:05.308" v="555" actId="26606"/>
          <ac:spMkLst>
            <pc:docMk/>
            <pc:sldMk cId="3442897479" sldId="282"/>
            <ac:spMk id="2" creationId="{E0FD954B-A52C-EF87-B024-17F17F4E4BFB}"/>
          </ac:spMkLst>
        </pc:spChg>
        <pc:spChg chg="del">
          <ac:chgData name="Roman Zhigalov" userId="1f97e9fdf7779aa5" providerId="LiveId" clId="{6800D5A3-7224-4E4D-8B32-3B5E441781F0}" dt="2022-07-25T19:59:56.144" v="550"/>
          <ac:spMkLst>
            <pc:docMk/>
            <pc:sldMk cId="3442897479" sldId="282"/>
            <ac:spMk id="3" creationId="{8B21E7BF-FFB2-8BB8-C227-EC4861FAABB8}"/>
          </ac:spMkLst>
        </pc:spChg>
        <pc:spChg chg="add">
          <ac:chgData name="Roman Zhigalov" userId="1f97e9fdf7779aa5" providerId="LiveId" clId="{6800D5A3-7224-4E4D-8B32-3B5E441781F0}" dt="2022-07-25T20:00:05.308" v="555" actId="26606"/>
          <ac:spMkLst>
            <pc:docMk/>
            <pc:sldMk cId="3442897479" sldId="282"/>
            <ac:spMk id="10244" creationId="{AB45A142-4255-493C-8284-5D566C121B10}"/>
          </ac:spMkLst>
        </pc:spChg>
        <pc:spChg chg="add del">
          <ac:chgData name="Roman Zhigalov" userId="1f97e9fdf7779aa5" providerId="LiveId" clId="{6800D5A3-7224-4E4D-8B32-3B5E441781F0}" dt="2022-07-25T19:59:59.559" v="552" actId="26606"/>
          <ac:spMkLst>
            <pc:docMk/>
            <pc:sldMk cId="3442897479" sldId="282"/>
            <ac:spMk id="10247" creationId="{37C89E4B-3C9F-44B9-8B86-D9E3D112D8EC}"/>
          </ac:spMkLst>
        </pc:spChg>
        <pc:spChg chg="add del">
          <ac:chgData name="Roman Zhigalov" userId="1f97e9fdf7779aa5" providerId="LiveId" clId="{6800D5A3-7224-4E4D-8B32-3B5E441781F0}" dt="2022-07-25T20:00:02.719" v="554" actId="26606"/>
          <ac:spMkLst>
            <pc:docMk/>
            <pc:sldMk cId="3442897479" sldId="282"/>
            <ac:spMk id="10253" creationId="{AB45A142-4255-493C-8284-5D566C121B10}"/>
          </ac:spMkLst>
        </pc:spChg>
        <pc:picChg chg="add mod">
          <ac:chgData name="Roman Zhigalov" userId="1f97e9fdf7779aa5" providerId="LiveId" clId="{6800D5A3-7224-4E4D-8B32-3B5E441781F0}" dt="2022-07-25T20:00:05.308" v="555" actId="26606"/>
          <ac:picMkLst>
            <pc:docMk/>
            <pc:sldMk cId="3442897479" sldId="282"/>
            <ac:picMk id="10242" creationId="{B9F13DE6-5630-3937-3939-FF5F5B05D1F3}"/>
          </ac:picMkLst>
        </pc:picChg>
        <pc:cxnChg chg="add">
          <ac:chgData name="Roman Zhigalov" userId="1f97e9fdf7779aa5" providerId="LiveId" clId="{6800D5A3-7224-4E4D-8B32-3B5E441781F0}" dt="2022-07-25T20:00:05.308" v="555" actId="26606"/>
          <ac:cxnSpMkLst>
            <pc:docMk/>
            <pc:sldMk cId="3442897479" sldId="282"/>
            <ac:cxnSpMk id="10245" creationId="{38FB9660-F42F-4313-BBC4-47C007FE484C}"/>
          </ac:cxnSpMkLst>
        </pc:cxnChg>
        <pc:cxnChg chg="add del">
          <ac:chgData name="Roman Zhigalov" userId="1f97e9fdf7779aa5" providerId="LiveId" clId="{6800D5A3-7224-4E4D-8B32-3B5E441781F0}" dt="2022-07-25T19:59:59.559" v="552" actId="26606"/>
          <ac:cxnSpMkLst>
            <pc:docMk/>
            <pc:sldMk cId="3442897479" sldId="282"/>
            <ac:cxnSpMk id="10249" creationId="{AA2EAA10-076F-46BD-8F0F-B9A2FB77A85C}"/>
          </ac:cxnSpMkLst>
        </pc:cxnChg>
        <pc:cxnChg chg="add del">
          <ac:chgData name="Roman Zhigalov" userId="1f97e9fdf7779aa5" providerId="LiveId" clId="{6800D5A3-7224-4E4D-8B32-3B5E441781F0}" dt="2022-07-25T19:59:59.559" v="552" actId="26606"/>
          <ac:cxnSpMkLst>
            <pc:docMk/>
            <pc:sldMk cId="3442897479" sldId="282"/>
            <ac:cxnSpMk id="10251" creationId="{D891E407-403B-4764-86C9-33A56D3BCAA3}"/>
          </ac:cxnSpMkLst>
        </pc:cxnChg>
        <pc:cxnChg chg="add del">
          <ac:chgData name="Roman Zhigalov" userId="1f97e9fdf7779aa5" providerId="LiveId" clId="{6800D5A3-7224-4E4D-8B32-3B5E441781F0}" dt="2022-07-25T20:00:02.719" v="554" actId="26606"/>
          <ac:cxnSpMkLst>
            <pc:docMk/>
            <pc:sldMk cId="3442897479" sldId="282"/>
            <ac:cxnSpMk id="10254" creationId="{38FB9660-F42F-4313-BBC4-47C007FE484C}"/>
          </ac:cxnSpMkLst>
        </pc:cxnChg>
      </pc:sldChg>
      <pc:sldChg chg="addSp delSp modSp new mod setBg">
        <pc:chgData name="Roman Zhigalov" userId="1f97e9fdf7779aa5" providerId="LiveId" clId="{6800D5A3-7224-4E4D-8B32-3B5E441781F0}" dt="2022-07-25T20:01:17.632" v="564" actId="26606"/>
        <pc:sldMkLst>
          <pc:docMk/>
          <pc:sldMk cId="3716753307" sldId="283"/>
        </pc:sldMkLst>
        <pc:spChg chg="mod">
          <ac:chgData name="Roman Zhigalov" userId="1f97e9fdf7779aa5" providerId="LiveId" clId="{6800D5A3-7224-4E4D-8B32-3B5E441781F0}" dt="2022-07-25T20:01:17.632" v="564" actId="26606"/>
          <ac:spMkLst>
            <pc:docMk/>
            <pc:sldMk cId="3716753307" sldId="283"/>
            <ac:spMk id="2" creationId="{EF9A0DBB-0ED5-BD77-F799-7A92527BDA32}"/>
          </ac:spMkLst>
        </pc:spChg>
        <pc:spChg chg="del">
          <ac:chgData name="Roman Zhigalov" userId="1f97e9fdf7779aa5" providerId="LiveId" clId="{6800D5A3-7224-4E4D-8B32-3B5E441781F0}" dt="2022-07-25T20:01:11.672" v="557"/>
          <ac:spMkLst>
            <pc:docMk/>
            <pc:sldMk cId="3716753307" sldId="283"/>
            <ac:spMk id="3" creationId="{FB62637F-F216-1CFC-54C7-A717B9C526A4}"/>
          </ac:spMkLst>
        </pc:spChg>
        <pc:spChg chg="add">
          <ac:chgData name="Roman Zhigalov" userId="1f97e9fdf7779aa5" providerId="LiveId" clId="{6800D5A3-7224-4E4D-8B32-3B5E441781F0}" dt="2022-07-25T20:01:17.632" v="564" actId="26606"/>
          <ac:spMkLst>
            <pc:docMk/>
            <pc:sldMk cId="3716753307" sldId="283"/>
            <ac:spMk id="11271" creationId="{AB45A142-4255-493C-8284-5D566C121B10}"/>
          </ac:spMkLst>
        </pc:spChg>
        <pc:picChg chg="add mod">
          <ac:chgData name="Roman Zhigalov" userId="1f97e9fdf7779aa5" providerId="LiveId" clId="{6800D5A3-7224-4E4D-8B32-3B5E441781F0}" dt="2022-07-25T20:01:17.632" v="564" actId="26606"/>
          <ac:picMkLst>
            <pc:docMk/>
            <pc:sldMk cId="3716753307" sldId="283"/>
            <ac:picMk id="11266" creationId="{584C5DD3-B15D-EEBA-08B1-D15E8777CE78}"/>
          </ac:picMkLst>
        </pc:picChg>
        <pc:cxnChg chg="add">
          <ac:chgData name="Roman Zhigalov" userId="1f97e9fdf7779aa5" providerId="LiveId" clId="{6800D5A3-7224-4E4D-8B32-3B5E441781F0}" dt="2022-07-25T20:01:17.632" v="564" actId="26606"/>
          <ac:cxnSpMkLst>
            <pc:docMk/>
            <pc:sldMk cId="3716753307" sldId="283"/>
            <ac:cxnSpMk id="11273" creationId="{38FB9660-F42F-4313-BBC4-47C007FE484C}"/>
          </ac:cxnSpMkLst>
        </pc:cxnChg>
      </pc:sldChg>
      <pc:sldChg chg="new del">
        <pc:chgData name="Roman Zhigalov" userId="1f97e9fdf7779aa5" providerId="LiveId" clId="{6800D5A3-7224-4E4D-8B32-3B5E441781F0}" dt="2022-07-25T20:06:59.462" v="642" actId="47"/>
        <pc:sldMkLst>
          <pc:docMk/>
          <pc:sldMk cId="2559870728" sldId="284"/>
        </pc:sldMkLst>
      </pc:sldChg>
      <pc:sldChg chg="addSp delSp modSp add mod setBg delDesignElem">
        <pc:chgData name="Roman Zhigalov" userId="1f97e9fdf7779aa5" providerId="LiveId" clId="{6800D5A3-7224-4E4D-8B32-3B5E441781F0}" dt="2022-07-25T20:01:40.026" v="568" actId="26606"/>
        <pc:sldMkLst>
          <pc:docMk/>
          <pc:sldMk cId="2735797574" sldId="285"/>
        </pc:sldMkLst>
        <pc:spChg chg="mod">
          <ac:chgData name="Roman Zhigalov" userId="1f97e9fdf7779aa5" providerId="LiveId" clId="{6800D5A3-7224-4E4D-8B32-3B5E441781F0}" dt="2022-07-25T20:01:40.026" v="568" actId="26606"/>
          <ac:spMkLst>
            <pc:docMk/>
            <pc:sldMk cId="2735797574" sldId="285"/>
            <ac:spMk id="2" creationId="{9F858A52-8685-43F8-AB37-164F63032477}"/>
          </ac:spMkLst>
        </pc:spChg>
        <pc:spChg chg="del">
          <ac:chgData name="Roman Zhigalov" userId="1f97e9fdf7779aa5" providerId="LiveId" clId="{6800D5A3-7224-4E4D-8B32-3B5E441781F0}" dt="2022-07-25T20:01:37.201" v="567"/>
          <ac:spMkLst>
            <pc:docMk/>
            <pc:sldMk cId="2735797574" sldId="285"/>
            <ac:spMk id="71" creationId="{665DBBEF-238B-476B-96AB-8AAC3224ECEA}"/>
          </ac:spMkLst>
        </pc:spChg>
        <pc:spChg chg="del">
          <ac:chgData name="Roman Zhigalov" userId="1f97e9fdf7779aa5" providerId="LiveId" clId="{6800D5A3-7224-4E4D-8B32-3B5E441781F0}" dt="2022-07-25T20:01:37.201" v="567"/>
          <ac:spMkLst>
            <pc:docMk/>
            <pc:sldMk cId="2735797574" sldId="285"/>
            <ac:spMk id="73" creationId="{3FCFB1DE-0B7E-48CC-BA90-B2AB0889F9D6}"/>
          </ac:spMkLst>
        </pc:spChg>
        <pc:spChg chg="add">
          <ac:chgData name="Roman Zhigalov" userId="1f97e9fdf7779aa5" providerId="LiveId" clId="{6800D5A3-7224-4E4D-8B32-3B5E441781F0}" dt="2022-07-25T20:01:40.026" v="568" actId="26606"/>
          <ac:spMkLst>
            <pc:docMk/>
            <pc:sldMk cId="2735797574" sldId="285"/>
            <ac:spMk id="2055" creationId="{AB45A142-4255-493C-8284-5D566C121B10}"/>
          </ac:spMkLst>
        </pc:spChg>
        <pc:picChg chg="mod">
          <ac:chgData name="Roman Zhigalov" userId="1f97e9fdf7779aa5" providerId="LiveId" clId="{6800D5A3-7224-4E4D-8B32-3B5E441781F0}" dt="2022-07-25T20:01:40.026" v="568" actId="26606"/>
          <ac:picMkLst>
            <pc:docMk/>
            <pc:sldMk cId="2735797574" sldId="285"/>
            <ac:picMk id="2050" creationId="{F7F41591-B37D-4BD5-968A-D1970D9D7EEA}"/>
          </ac:picMkLst>
        </pc:picChg>
        <pc:cxnChg chg="add">
          <ac:chgData name="Roman Zhigalov" userId="1f97e9fdf7779aa5" providerId="LiveId" clId="{6800D5A3-7224-4E4D-8B32-3B5E441781F0}" dt="2022-07-25T20:01:40.026" v="568" actId="26606"/>
          <ac:cxnSpMkLst>
            <pc:docMk/>
            <pc:sldMk cId="2735797574" sldId="285"/>
            <ac:cxnSpMk id="2057" creationId="{38FB9660-F42F-4313-BBC4-47C007FE484C}"/>
          </ac:cxnSpMkLst>
        </pc:cxnChg>
      </pc:sldChg>
      <pc:sldChg chg="addSp delSp modSp add mod setBg delDesignElem">
        <pc:chgData name="Roman Zhigalov" userId="1f97e9fdf7779aa5" providerId="LiveId" clId="{6800D5A3-7224-4E4D-8B32-3B5E441781F0}" dt="2022-07-25T20:03:39.464" v="589" actId="26606"/>
        <pc:sldMkLst>
          <pc:docMk/>
          <pc:sldMk cId="990560426" sldId="286"/>
        </pc:sldMkLst>
        <pc:spChg chg="mod">
          <ac:chgData name="Roman Zhigalov" userId="1f97e9fdf7779aa5" providerId="LiveId" clId="{6800D5A3-7224-4E4D-8B32-3B5E441781F0}" dt="2022-07-25T20:03:39.464" v="589" actId="26606"/>
          <ac:spMkLst>
            <pc:docMk/>
            <pc:sldMk cId="990560426" sldId="286"/>
            <ac:spMk id="2" creationId="{E02CFD62-5ED2-4E6F-86A5-239F60B31230}"/>
          </ac:spMkLst>
        </pc:spChg>
        <pc:spChg chg="del">
          <ac:chgData name="Roman Zhigalov" userId="1f97e9fdf7779aa5" providerId="LiveId" clId="{6800D5A3-7224-4E4D-8B32-3B5E441781F0}" dt="2022-07-25T20:03:25.309" v="570"/>
          <ac:spMkLst>
            <pc:docMk/>
            <pc:sldMk cId="990560426" sldId="286"/>
            <ac:spMk id="9" creationId="{2E442304-DDBD-4F7B-8017-36BCC863FB40}"/>
          </ac:spMkLst>
        </pc:spChg>
        <pc:spChg chg="add del">
          <ac:chgData name="Roman Zhigalov" userId="1f97e9fdf7779aa5" providerId="LiveId" clId="{6800D5A3-7224-4E4D-8B32-3B5E441781F0}" dt="2022-07-25T20:03:37.725" v="586" actId="26606"/>
          <ac:spMkLst>
            <pc:docMk/>
            <pc:sldMk cId="990560426" sldId="286"/>
            <ac:spMk id="10" creationId="{2E442304-DDBD-4F7B-8017-36BCC863FB40}"/>
          </ac:spMkLst>
        </pc:spChg>
        <pc:spChg chg="del">
          <ac:chgData name="Roman Zhigalov" userId="1f97e9fdf7779aa5" providerId="LiveId" clId="{6800D5A3-7224-4E4D-8B32-3B5E441781F0}" dt="2022-07-25T20:03:25.309" v="570"/>
          <ac:spMkLst>
            <pc:docMk/>
            <pc:sldMk cId="990560426" sldId="286"/>
            <ac:spMk id="11" creationId="{5E107275-3853-46FD-A241-DE4355A42675}"/>
          </ac:spMkLst>
        </pc:spChg>
        <pc:spChg chg="add del">
          <ac:chgData name="Roman Zhigalov" userId="1f97e9fdf7779aa5" providerId="LiveId" clId="{6800D5A3-7224-4E4D-8B32-3B5E441781F0}" dt="2022-07-25T20:03:37.725" v="586" actId="26606"/>
          <ac:spMkLst>
            <pc:docMk/>
            <pc:sldMk cId="990560426" sldId="286"/>
            <ac:spMk id="12" creationId="{5E107275-3853-46FD-A241-DE4355A42675}"/>
          </ac:spMkLst>
        </pc:spChg>
        <pc:spChg chg="add del">
          <ac:chgData name="Roman Zhigalov" userId="1f97e9fdf7779aa5" providerId="LiveId" clId="{6800D5A3-7224-4E4D-8B32-3B5E441781F0}" dt="2022-07-25T20:03:39.373" v="588" actId="26606"/>
          <ac:spMkLst>
            <pc:docMk/>
            <pc:sldMk cId="990560426" sldId="286"/>
            <ac:spMk id="14" creationId="{DCC231C8-C761-4B31-9B1C-C6D19248C6B3}"/>
          </ac:spMkLst>
        </pc:spChg>
        <pc:spChg chg="add">
          <ac:chgData name="Roman Zhigalov" userId="1f97e9fdf7779aa5" providerId="LiveId" clId="{6800D5A3-7224-4E4D-8B32-3B5E441781F0}" dt="2022-07-25T20:03:39.464" v="589" actId="26606"/>
          <ac:spMkLst>
            <pc:docMk/>
            <pc:sldMk cId="990560426" sldId="286"/>
            <ac:spMk id="16" creationId="{35DB3719-6FDC-4E5D-891D-FF40B7300F64}"/>
          </ac:spMkLst>
        </pc:spChg>
        <pc:spChg chg="add">
          <ac:chgData name="Roman Zhigalov" userId="1f97e9fdf7779aa5" providerId="LiveId" clId="{6800D5A3-7224-4E4D-8B32-3B5E441781F0}" dt="2022-07-25T20:03:39.464" v="589" actId="26606"/>
          <ac:spMkLst>
            <pc:docMk/>
            <pc:sldMk cId="990560426" sldId="286"/>
            <ac:spMk id="17" creationId="{E0CBAC23-2E3F-4A90-BA59-F8299F6A5439}"/>
          </ac:spMkLst>
        </pc:spChg>
        <pc:graphicFrameChg chg="mod modGraphic">
          <ac:chgData name="Roman Zhigalov" userId="1f97e9fdf7779aa5" providerId="LiveId" clId="{6800D5A3-7224-4E4D-8B32-3B5E441781F0}" dt="2022-07-25T20:03:39.464" v="589" actId="26606"/>
          <ac:graphicFrameMkLst>
            <pc:docMk/>
            <pc:sldMk cId="990560426" sldId="286"/>
            <ac:graphicFrameMk id="5" creationId="{C54672A4-3099-89A2-0F39-0FD743EDB60D}"/>
          </ac:graphicFrameMkLst>
        </pc:graphicFrameChg>
      </pc:sldChg>
      <pc:sldChg chg="addSp delSp modSp add mod setBg delDesignElem">
        <pc:chgData name="Roman Zhigalov" userId="1f97e9fdf7779aa5" providerId="LiveId" clId="{6800D5A3-7224-4E4D-8B32-3B5E441781F0}" dt="2022-07-25T20:03:55.680" v="594" actId="26606"/>
        <pc:sldMkLst>
          <pc:docMk/>
          <pc:sldMk cId="2850072075" sldId="287"/>
        </pc:sldMkLst>
        <pc:spChg chg="mod">
          <ac:chgData name="Roman Zhigalov" userId="1f97e9fdf7779aa5" providerId="LiveId" clId="{6800D5A3-7224-4E4D-8B32-3B5E441781F0}" dt="2022-07-25T20:03:55.680" v="594" actId="26606"/>
          <ac:spMkLst>
            <pc:docMk/>
            <pc:sldMk cId="2850072075" sldId="287"/>
            <ac:spMk id="2" creationId="{FCC9D3E5-FE90-409B-A564-2DB0C529163B}"/>
          </ac:spMkLst>
        </pc:spChg>
        <pc:spChg chg="del">
          <ac:chgData name="Roman Zhigalov" userId="1f97e9fdf7779aa5" providerId="LiveId" clId="{6800D5A3-7224-4E4D-8B32-3B5E441781F0}" dt="2022-07-25T20:03:50.343" v="591"/>
          <ac:spMkLst>
            <pc:docMk/>
            <pc:sldMk cId="2850072075" sldId="287"/>
            <ac:spMk id="71" creationId="{665DBBEF-238B-476B-96AB-8AAC3224ECEA}"/>
          </ac:spMkLst>
        </pc:spChg>
        <pc:spChg chg="del">
          <ac:chgData name="Roman Zhigalov" userId="1f97e9fdf7779aa5" providerId="LiveId" clId="{6800D5A3-7224-4E4D-8B32-3B5E441781F0}" dt="2022-07-25T20:03:50.343" v="591"/>
          <ac:spMkLst>
            <pc:docMk/>
            <pc:sldMk cId="2850072075" sldId="287"/>
            <ac:spMk id="73" creationId="{3FCFB1DE-0B7E-48CC-BA90-B2AB0889F9D6}"/>
          </ac:spMkLst>
        </pc:spChg>
        <pc:spChg chg="add del">
          <ac:chgData name="Roman Zhigalov" userId="1f97e9fdf7779aa5" providerId="LiveId" clId="{6800D5A3-7224-4E4D-8B32-3B5E441781F0}" dt="2022-07-25T20:03:55.671" v="593" actId="26606"/>
          <ac:spMkLst>
            <pc:docMk/>
            <pc:sldMk cId="2850072075" sldId="287"/>
            <ac:spMk id="3079" creationId="{665DBBEF-238B-476B-96AB-8AAC3224ECEA}"/>
          </ac:spMkLst>
        </pc:spChg>
        <pc:spChg chg="add del">
          <ac:chgData name="Roman Zhigalov" userId="1f97e9fdf7779aa5" providerId="LiveId" clId="{6800D5A3-7224-4E4D-8B32-3B5E441781F0}" dt="2022-07-25T20:03:55.671" v="593" actId="26606"/>
          <ac:spMkLst>
            <pc:docMk/>
            <pc:sldMk cId="2850072075" sldId="287"/>
            <ac:spMk id="3081" creationId="{3FCFB1DE-0B7E-48CC-BA90-B2AB0889F9D6}"/>
          </ac:spMkLst>
        </pc:spChg>
        <pc:spChg chg="add">
          <ac:chgData name="Roman Zhigalov" userId="1f97e9fdf7779aa5" providerId="LiveId" clId="{6800D5A3-7224-4E4D-8B32-3B5E441781F0}" dt="2022-07-25T20:03:55.680" v="594" actId="26606"/>
          <ac:spMkLst>
            <pc:docMk/>
            <pc:sldMk cId="2850072075" sldId="287"/>
            <ac:spMk id="3083" creationId="{1707FC24-6981-43D9-B525-C7832BA22463}"/>
          </ac:spMkLst>
        </pc:spChg>
        <pc:picChg chg="mod">
          <ac:chgData name="Roman Zhigalov" userId="1f97e9fdf7779aa5" providerId="LiveId" clId="{6800D5A3-7224-4E4D-8B32-3B5E441781F0}" dt="2022-07-25T20:03:55.680" v="594" actId="26606"/>
          <ac:picMkLst>
            <pc:docMk/>
            <pc:sldMk cId="2850072075" sldId="287"/>
            <ac:picMk id="3074" creationId="{17B1D86D-0E3C-4F58-BF55-C54DD98EFFC5}"/>
          </ac:picMkLst>
        </pc:picChg>
      </pc:sldChg>
      <pc:sldChg chg="addSp delSp modSp add mod setBg delDesignElem">
        <pc:chgData name="Roman Zhigalov" userId="1f97e9fdf7779aa5" providerId="LiveId" clId="{6800D5A3-7224-4E4D-8B32-3B5E441781F0}" dt="2022-07-25T20:04:27.137" v="597" actId="26606"/>
        <pc:sldMkLst>
          <pc:docMk/>
          <pc:sldMk cId="1022191836" sldId="288"/>
        </pc:sldMkLst>
        <pc:spChg chg="mod">
          <ac:chgData name="Roman Zhigalov" userId="1f97e9fdf7779aa5" providerId="LiveId" clId="{6800D5A3-7224-4E4D-8B32-3B5E441781F0}" dt="2022-07-25T20:04:27.137" v="597" actId="26606"/>
          <ac:spMkLst>
            <pc:docMk/>
            <pc:sldMk cId="1022191836" sldId="288"/>
            <ac:spMk id="2" creationId="{6BF2A434-2E51-4DE8-8ACA-6102BDEBE2A3}"/>
          </ac:spMkLst>
        </pc:spChg>
        <pc:spChg chg="add">
          <ac:chgData name="Roman Zhigalov" userId="1f97e9fdf7779aa5" providerId="LiveId" clId="{6800D5A3-7224-4E4D-8B32-3B5E441781F0}" dt="2022-07-25T20:04:27.137" v="597" actId="26606"/>
          <ac:spMkLst>
            <pc:docMk/>
            <pc:sldMk cId="1022191836" sldId="288"/>
            <ac:spMk id="7" creationId="{1707FC24-6981-43D9-B525-C7832BA22463}"/>
          </ac:spMkLst>
        </pc:spChg>
        <pc:spChg chg="del">
          <ac:chgData name="Roman Zhigalov" userId="1f97e9fdf7779aa5" providerId="LiveId" clId="{6800D5A3-7224-4E4D-8B32-3B5E441781F0}" dt="2022-07-25T20:04:02.561" v="596"/>
          <ac:spMkLst>
            <pc:docMk/>
            <pc:sldMk cId="1022191836" sldId="288"/>
            <ac:spMk id="10" creationId="{665DBBEF-238B-476B-96AB-8AAC3224ECEA}"/>
          </ac:spMkLst>
        </pc:spChg>
        <pc:spChg chg="del">
          <ac:chgData name="Roman Zhigalov" userId="1f97e9fdf7779aa5" providerId="LiveId" clId="{6800D5A3-7224-4E4D-8B32-3B5E441781F0}" dt="2022-07-25T20:04:02.561" v="596"/>
          <ac:spMkLst>
            <pc:docMk/>
            <pc:sldMk cId="1022191836" sldId="288"/>
            <ac:spMk id="12" creationId="{3FCFB1DE-0B7E-48CC-BA90-B2AB0889F9D6}"/>
          </ac:spMkLst>
        </pc:spChg>
        <pc:picChg chg="mod">
          <ac:chgData name="Roman Zhigalov" userId="1f97e9fdf7779aa5" providerId="LiveId" clId="{6800D5A3-7224-4E4D-8B32-3B5E441781F0}" dt="2022-07-25T20:04:27.137" v="597" actId="26606"/>
          <ac:picMkLst>
            <pc:docMk/>
            <pc:sldMk cId="1022191836" sldId="288"/>
            <ac:picMk id="5" creationId="{71B9C36D-AE1C-4AC8-BCAB-38B948071BDA}"/>
          </ac:picMkLst>
        </pc:picChg>
      </pc:sldChg>
      <pc:sldChg chg="addSp delSp modSp add mod setBg delDesignElem">
        <pc:chgData name="Roman Zhigalov" userId="1f97e9fdf7779aa5" providerId="LiveId" clId="{6800D5A3-7224-4E4D-8B32-3B5E441781F0}" dt="2022-07-25T20:04:36.040" v="600" actId="26606"/>
        <pc:sldMkLst>
          <pc:docMk/>
          <pc:sldMk cId="388938516" sldId="289"/>
        </pc:sldMkLst>
        <pc:spChg chg="mod">
          <ac:chgData name="Roman Zhigalov" userId="1f97e9fdf7779aa5" providerId="LiveId" clId="{6800D5A3-7224-4E4D-8B32-3B5E441781F0}" dt="2022-07-25T20:04:36.040" v="600" actId="26606"/>
          <ac:spMkLst>
            <pc:docMk/>
            <pc:sldMk cId="388938516" sldId="289"/>
            <ac:spMk id="2" creationId="{24D3CA9E-20F2-4496-B49F-5022A6DCC01C}"/>
          </ac:spMkLst>
        </pc:spChg>
        <pc:spChg chg="del">
          <ac:chgData name="Roman Zhigalov" userId="1f97e9fdf7779aa5" providerId="LiveId" clId="{6800D5A3-7224-4E4D-8B32-3B5E441781F0}" dt="2022-07-25T20:04:32.953" v="599"/>
          <ac:spMkLst>
            <pc:docMk/>
            <pc:sldMk cId="388938516" sldId="289"/>
            <ac:spMk id="71" creationId="{665DBBEF-238B-476B-96AB-8AAC3224ECEA}"/>
          </ac:spMkLst>
        </pc:spChg>
        <pc:spChg chg="del">
          <ac:chgData name="Roman Zhigalov" userId="1f97e9fdf7779aa5" providerId="LiveId" clId="{6800D5A3-7224-4E4D-8B32-3B5E441781F0}" dt="2022-07-25T20:04:32.953" v="599"/>
          <ac:spMkLst>
            <pc:docMk/>
            <pc:sldMk cId="388938516" sldId="289"/>
            <ac:spMk id="73" creationId="{3FCFB1DE-0B7E-48CC-BA90-B2AB0889F9D6}"/>
          </ac:spMkLst>
        </pc:spChg>
        <pc:spChg chg="add">
          <ac:chgData name="Roman Zhigalov" userId="1f97e9fdf7779aa5" providerId="LiveId" clId="{6800D5A3-7224-4E4D-8B32-3B5E441781F0}" dt="2022-07-25T20:04:36.040" v="600" actId="26606"/>
          <ac:spMkLst>
            <pc:docMk/>
            <pc:sldMk cId="388938516" sldId="289"/>
            <ac:spMk id="5127" creationId="{AB45A142-4255-493C-8284-5D566C121B10}"/>
          </ac:spMkLst>
        </pc:spChg>
        <pc:picChg chg="mod">
          <ac:chgData name="Roman Zhigalov" userId="1f97e9fdf7779aa5" providerId="LiveId" clId="{6800D5A3-7224-4E4D-8B32-3B5E441781F0}" dt="2022-07-25T20:04:36.040" v="600" actId="26606"/>
          <ac:picMkLst>
            <pc:docMk/>
            <pc:sldMk cId="388938516" sldId="289"/>
            <ac:picMk id="5122" creationId="{1531B85C-25A1-426F-9EA4-5814BB74F98B}"/>
          </ac:picMkLst>
        </pc:picChg>
        <pc:cxnChg chg="add">
          <ac:chgData name="Roman Zhigalov" userId="1f97e9fdf7779aa5" providerId="LiveId" clId="{6800D5A3-7224-4E4D-8B32-3B5E441781F0}" dt="2022-07-25T20:04:36.040" v="600" actId="26606"/>
          <ac:cxnSpMkLst>
            <pc:docMk/>
            <pc:sldMk cId="388938516" sldId="289"/>
            <ac:cxnSpMk id="5129" creationId="{38FB9660-F42F-4313-BBC4-47C007FE484C}"/>
          </ac:cxnSpMkLst>
        </pc:cxnChg>
      </pc:sldChg>
      <pc:sldChg chg="addSp delSp modSp add mod setBg delDesignElem">
        <pc:chgData name="Roman Zhigalov" userId="1f97e9fdf7779aa5" providerId="LiveId" clId="{6800D5A3-7224-4E4D-8B32-3B5E441781F0}" dt="2022-07-25T20:05:06.348" v="607" actId="26606"/>
        <pc:sldMkLst>
          <pc:docMk/>
          <pc:sldMk cId="3403221749" sldId="290"/>
        </pc:sldMkLst>
        <pc:spChg chg="mod">
          <ac:chgData name="Roman Zhigalov" userId="1f97e9fdf7779aa5" providerId="LiveId" clId="{6800D5A3-7224-4E4D-8B32-3B5E441781F0}" dt="2022-07-25T20:05:06.348" v="607" actId="26606"/>
          <ac:spMkLst>
            <pc:docMk/>
            <pc:sldMk cId="3403221749" sldId="290"/>
            <ac:spMk id="2" creationId="{CC6A9CCF-7B02-46B0-A45E-5C854A36F5D4}"/>
          </ac:spMkLst>
        </pc:spChg>
        <pc:spChg chg="add del">
          <ac:chgData name="Roman Zhigalov" userId="1f97e9fdf7779aa5" providerId="LiveId" clId="{6800D5A3-7224-4E4D-8B32-3B5E441781F0}" dt="2022-07-25T20:05:05.853" v="604" actId="26606"/>
          <ac:spMkLst>
            <pc:docMk/>
            <pc:sldMk cId="3403221749" sldId="290"/>
            <ac:spMk id="6" creationId="{823AC064-BC96-4F32-8AE1-B2FD38754823}"/>
          </ac:spMkLst>
        </pc:spChg>
        <pc:spChg chg="del">
          <ac:chgData name="Roman Zhigalov" userId="1f97e9fdf7779aa5" providerId="LiveId" clId="{6800D5A3-7224-4E4D-8B32-3B5E441781F0}" dt="2022-07-25T20:05:01.524" v="602"/>
          <ac:spMkLst>
            <pc:docMk/>
            <pc:sldMk cId="3403221749" sldId="290"/>
            <ac:spMk id="9" creationId="{37C89E4B-3C9F-44B9-8B86-D9E3D112D8EC}"/>
          </ac:spMkLst>
        </pc:spChg>
        <pc:spChg chg="add del">
          <ac:chgData name="Roman Zhigalov" userId="1f97e9fdf7779aa5" providerId="LiveId" clId="{6800D5A3-7224-4E4D-8B32-3B5E441781F0}" dt="2022-07-25T20:05:06.337" v="606" actId="26606"/>
          <ac:spMkLst>
            <pc:docMk/>
            <pc:sldMk cId="3403221749" sldId="290"/>
            <ac:spMk id="10" creationId="{A4AC5506-6312-4701-8D3C-40187889A947}"/>
          </ac:spMkLst>
        </pc:spChg>
        <pc:spChg chg="add">
          <ac:chgData name="Roman Zhigalov" userId="1f97e9fdf7779aa5" providerId="LiveId" clId="{6800D5A3-7224-4E4D-8B32-3B5E441781F0}" dt="2022-07-25T20:05:06.348" v="607" actId="26606"/>
          <ac:spMkLst>
            <pc:docMk/>
            <pc:sldMk cId="3403221749" sldId="290"/>
            <ac:spMk id="12" creationId="{823AC064-BC96-4F32-8AE1-B2FD38754823}"/>
          </ac:spMkLst>
        </pc:spChg>
        <pc:picChg chg="mod ord">
          <ac:chgData name="Roman Zhigalov" userId="1f97e9fdf7779aa5" providerId="LiveId" clId="{6800D5A3-7224-4E4D-8B32-3B5E441781F0}" dt="2022-07-25T20:05:06.348" v="607" actId="26606"/>
          <ac:picMkLst>
            <pc:docMk/>
            <pc:sldMk cId="3403221749" sldId="290"/>
            <ac:picMk id="4" creationId="{71B3420B-6F93-4772-BC74-97E634F21B04}"/>
          </ac:picMkLst>
        </pc:picChg>
        <pc:cxnChg chg="add del">
          <ac:chgData name="Roman Zhigalov" userId="1f97e9fdf7779aa5" providerId="LiveId" clId="{6800D5A3-7224-4E4D-8B32-3B5E441781F0}" dt="2022-07-25T20:05:05.853" v="604" actId="26606"/>
          <ac:cxnSpMkLst>
            <pc:docMk/>
            <pc:sldMk cId="3403221749" sldId="290"/>
            <ac:cxnSpMk id="7" creationId="{7E7C77BC-7138-40B1-A15B-20F57A494629}"/>
          </ac:cxnSpMkLst>
        </pc:cxnChg>
        <pc:cxnChg chg="del">
          <ac:chgData name="Roman Zhigalov" userId="1f97e9fdf7779aa5" providerId="LiveId" clId="{6800D5A3-7224-4E4D-8B32-3B5E441781F0}" dt="2022-07-25T20:05:01.524" v="602"/>
          <ac:cxnSpMkLst>
            <pc:docMk/>
            <pc:sldMk cId="3403221749" sldId="290"/>
            <ac:cxnSpMk id="11" creationId="{AA2EAA10-076F-46BD-8F0F-B9A2FB77A85C}"/>
          </ac:cxnSpMkLst>
        </pc:cxnChg>
        <pc:cxnChg chg="del">
          <ac:chgData name="Roman Zhigalov" userId="1f97e9fdf7779aa5" providerId="LiveId" clId="{6800D5A3-7224-4E4D-8B32-3B5E441781F0}" dt="2022-07-25T20:05:01.524" v="602"/>
          <ac:cxnSpMkLst>
            <pc:docMk/>
            <pc:sldMk cId="3403221749" sldId="290"/>
            <ac:cxnSpMk id="13" creationId="{D891E407-403B-4764-86C9-33A56D3BCAA3}"/>
          </ac:cxnSpMkLst>
        </pc:cxnChg>
        <pc:cxnChg chg="add">
          <ac:chgData name="Roman Zhigalov" userId="1f97e9fdf7779aa5" providerId="LiveId" clId="{6800D5A3-7224-4E4D-8B32-3B5E441781F0}" dt="2022-07-25T20:05:06.348" v="607" actId="26606"/>
          <ac:cxnSpMkLst>
            <pc:docMk/>
            <pc:sldMk cId="3403221749" sldId="290"/>
            <ac:cxnSpMk id="14" creationId="{7E7C77BC-7138-40B1-A15B-20F57A494629}"/>
          </ac:cxnSpMkLst>
        </pc:cxnChg>
      </pc:sldChg>
      <pc:sldChg chg="addSp delSp modSp add mod setBg delDesignElem">
        <pc:chgData name="Roman Zhigalov" userId="1f97e9fdf7779aa5" providerId="LiveId" clId="{6800D5A3-7224-4E4D-8B32-3B5E441781F0}" dt="2022-07-25T20:06:23.870" v="633" actId="26606"/>
        <pc:sldMkLst>
          <pc:docMk/>
          <pc:sldMk cId="1134289272" sldId="291"/>
        </pc:sldMkLst>
        <pc:spChg chg="mod">
          <ac:chgData name="Roman Zhigalov" userId="1f97e9fdf7779aa5" providerId="LiveId" clId="{6800D5A3-7224-4E4D-8B32-3B5E441781F0}" dt="2022-07-25T20:06:23.870" v="633" actId="26606"/>
          <ac:spMkLst>
            <pc:docMk/>
            <pc:sldMk cId="1134289272" sldId="291"/>
            <ac:spMk id="2" creationId="{ACA74B67-DB49-494E-86E4-69746717AC2E}"/>
          </ac:spMkLst>
        </pc:spChg>
        <pc:spChg chg="del">
          <ac:chgData name="Roman Zhigalov" userId="1f97e9fdf7779aa5" providerId="LiveId" clId="{6800D5A3-7224-4E4D-8B32-3B5E441781F0}" dt="2022-07-25T20:06:03.675" v="609"/>
          <ac:spMkLst>
            <pc:docMk/>
            <pc:sldMk cId="1134289272" sldId="291"/>
            <ac:spMk id="9" creationId="{53B021B3-DE93-4AB7-8A18-CF5F1CED88B8}"/>
          </ac:spMkLst>
        </pc:spChg>
        <pc:spChg chg="add del">
          <ac:chgData name="Roman Zhigalov" userId="1f97e9fdf7779aa5" providerId="LiveId" clId="{6800D5A3-7224-4E4D-8B32-3B5E441781F0}" dt="2022-07-25T20:06:12.862" v="623" actId="26606"/>
          <ac:spMkLst>
            <pc:docMk/>
            <pc:sldMk cId="1134289272" sldId="291"/>
            <ac:spMk id="10" creationId="{955A2079-FA98-4876-80F0-72364A7D2EA4}"/>
          </ac:spMkLst>
        </pc:spChg>
        <pc:spChg chg="del">
          <ac:chgData name="Roman Zhigalov" userId="1f97e9fdf7779aa5" providerId="LiveId" clId="{6800D5A3-7224-4E4D-8B32-3B5E441781F0}" dt="2022-07-25T20:06:03.675" v="609"/>
          <ac:spMkLst>
            <pc:docMk/>
            <pc:sldMk cId="1134289272" sldId="291"/>
            <ac:spMk id="11" creationId="{52D502E5-F6B4-4D58-B4AE-FC466FF15EE8}"/>
          </ac:spMkLst>
        </pc:spChg>
        <pc:spChg chg="add del">
          <ac:chgData name="Roman Zhigalov" userId="1f97e9fdf7779aa5" providerId="LiveId" clId="{6800D5A3-7224-4E4D-8B32-3B5E441781F0}" dt="2022-07-25T20:06:14.222" v="625" actId="26606"/>
          <ac:spMkLst>
            <pc:docMk/>
            <pc:sldMk cId="1134289272" sldId="291"/>
            <ac:spMk id="12" creationId="{5628E5CB-913B-4378-97CE-18C9F6410C53}"/>
          </ac:spMkLst>
        </pc:spChg>
        <pc:spChg chg="del">
          <ac:chgData name="Roman Zhigalov" userId="1f97e9fdf7779aa5" providerId="LiveId" clId="{6800D5A3-7224-4E4D-8B32-3B5E441781F0}" dt="2022-07-25T20:06:03.675" v="609"/>
          <ac:spMkLst>
            <pc:docMk/>
            <pc:sldMk cId="1134289272" sldId="291"/>
            <ac:spMk id="13" creationId="{9DECDBF4-02B6-4BB4-B65B-B8107AD6A9E8}"/>
          </ac:spMkLst>
        </pc:spChg>
        <pc:spChg chg="add del">
          <ac:chgData name="Roman Zhigalov" userId="1f97e9fdf7779aa5" providerId="LiveId" clId="{6800D5A3-7224-4E4D-8B32-3B5E441781F0}" dt="2022-07-25T20:06:16.142" v="627" actId="26606"/>
          <ac:spMkLst>
            <pc:docMk/>
            <pc:sldMk cId="1134289272" sldId="291"/>
            <ac:spMk id="14" creationId="{955A2079-FA98-4876-80F0-72364A7D2EA4}"/>
          </ac:spMkLst>
        </pc:spChg>
        <pc:spChg chg="add del">
          <ac:chgData name="Roman Zhigalov" userId="1f97e9fdf7779aa5" providerId="LiveId" clId="{6800D5A3-7224-4E4D-8B32-3B5E441781F0}" dt="2022-07-25T20:06:18.307" v="629" actId="26606"/>
          <ac:spMkLst>
            <pc:docMk/>
            <pc:sldMk cId="1134289272" sldId="291"/>
            <ac:spMk id="16" creationId="{C7CCC60B-4D42-4FE4-BCB2-A713F52D08DA}"/>
          </ac:spMkLst>
        </pc:spChg>
        <pc:spChg chg="add del">
          <ac:chgData name="Roman Zhigalov" userId="1f97e9fdf7779aa5" providerId="LiveId" clId="{6800D5A3-7224-4E4D-8B32-3B5E441781F0}" dt="2022-07-25T20:06:23.870" v="633" actId="26606"/>
          <ac:spMkLst>
            <pc:docMk/>
            <pc:sldMk cId="1134289272" sldId="291"/>
            <ac:spMk id="18" creationId="{955A2079-FA98-4876-80F0-72364A7D2EA4}"/>
          </ac:spMkLst>
        </pc:spChg>
        <pc:spChg chg="add del">
          <ac:chgData name="Roman Zhigalov" userId="1f97e9fdf7779aa5" providerId="LiveId" clId="{6800D5A3-7224-4E4D-8B32-3B5E441781F0}" dt="2022-07-25T20:06:23.790" v="632" actId="26606"/>
          <ac:spMkLst>
            <pc:docMk/>
            <pc:sldMk cId="1134289272" sldId="291"/>
            <ac:spMk id="23" creationId="{DCC231C8-C761-4B31-9B1C-C6D19248C6B3}"/>
          </ac:spMkLst>
        </pc:spChg>
        <pc:spChg chg="add">
          <ac:chgData name="Roman Zhigalov" userId="1f97e9fdf7779aa5" providerId="LiveId" clId="{6800D5A3-7224-4E4D-8B32-3B5E441781F0}" dt="2022-07-25T20:06:23.870" v="633" actId="26606"/>
          <ac:spMkLst>
            <pc:docMk/>
            <pc:sldMk cId="1134289272" sldId="291"/>
            <ac:spMk id="25" creationId="{6C4028FD-8BAA-4A19-BFDE-594D991B7552}"/>
          </ac:spMkLst>
        </pc:spChg>
        <pc:graphicFrameChg chg="mod modGraphic">
          <ac:chgData name="Roman Zhigalov" userId="1f97e9fdf7779aa5" providerId="LiveId" clId="{6800D5A3-7224-4E4D-8B32-3B5E441781F0}" dt="2022-07-25T20:06:23.870" v="633" actId="26606"/>
          <ac:graphicFrameMkLst>
            <pc:docMk/>
            <pc:sldMk cId="1134289272" sldId="291"/>
            <ac:graphicFrameMk id="5" creationId="{F3A16294-FF35-DECC-8A48-00983A8D8468}"/>
          </ac:graphicFrameMkLst>
        </pc:graphicFrameChg>
      </pc:sldChg>
      <pc:sldChg chg="addSp delSp modSp add mod setBg delDesignElem">
        <pc:chgData name="Roman Zhigalov" userId="1f97e9fdf7779aa5" providerId="LiveId" clId="{6800D5A3-7224-4E4D-8B32-3B5E441781F0}" dt="2022-07-25T20:06:35.354" v="636" actId="26606"/>
        <pc:sldMkLst>
          <pc:docMk/>
          <pc:sldMk cId="733521861" sldId="292"/>
        </pc:sldMkLst>
        <pc:spChg chg="mod">
          <ac:chgData name="Roman Zhigalov" userId="1f97e9fdf7779aa5" providerId="LiveId" clId="{6800D5A3-7224-4E4D-8B32-3B5E441781F0}" dt="2022-07-25T20:06:35.354" v="636" actId="26606"/>
          <ac:spMkLst>
            <pc:docMk/>
            <pc:sldMk cId="733521861" sldId="292"/>
            <ac:spMk id="2" creationId="{A67EFB7A-0538-4F81-8B51-1675FE6B4380}"/>
          </ac:spMkLst>
        </pc:spChg>
        <pc:spChg chg="del">
          <ac:chgData name="Roman Zhigalov" userId="1f97e9fdf7779aa5" providerId="LiveId" clId="{6800D5A3-7224-4E4D-8B32-3B5E441781F0}" dt="2022-07-25T20:06:31.708" v="635"/>
          <ac:spMkLst>
            <pc:docMk/>
            <pc:sldMk cId="733521861" sldId="292"/>
            <ac:spMk id="78" creationId="{C6B158B5-50B5-4927-A367-7C9F3AFE5DCB}"/>
          </ac:spMkLst>
        </pc:spChg>
        <pc:spChg chg="del">
          <ac:chgData name="Roman Zhigalov" userId="1f97e9fdf7779aa5" providerId="LiveId" clId="{6800D5A3-7224-4E4D-8B32-3B5E441781F0}" dt="2022-07-25T20:06:31.708" v="635"/>
          <ac:spMkLst>
            <pc:docMk/>
            <pc:sldMk cId="733521861" sldId="292"/>
            <ac:spMk id="80" creationId="{B01367A3-F670-4BD9-9972-F7E97FC227ED}"/>
          </ac:spMkLst>
        </pc:spChg>
        <pc:spChg chg="del">
          <ac:chgData name="Roman Zhigalov" userId="1f97e9fdf7779aa5" providerId="LiveId" clId="{6800D5A3-7224-4E4D-8B32-3B5E441781F0}" dt="2022-07-25T20:06:31.708" v="635"/>
          <ac:spMkLst>
            <pc:docMk/>
            <pc:sldMk cId="733521861" sldId="292"/>
            <ac:spMk id="82" creationId="{38C3DB02-606C-40EC-8381-7A29A1ADFAE7}"/>
          </ac:spMkLst>
        </pc:spChg>
        <pc:spChg chg="add">
          <ac:chgData name="Roman Zhigalov" userId="1f97e9fdf7779aa5" providerId="LiveId" clId="{6800D5A3-7224-4E4D-8B32-3B5E441781F0}" dt="2022-07-25T20:06:35.354" v="636" actId="26606"/>
          <ac:spMkLst>
            <pc:docMk/>
            <pc:sldMk cId="733521861" sldId="292"/>
            <ac:spMk id="7175" creationId="{AB45A142-4255-493C-8284-5D566C121B10}"/>
          </ac:spMkLst>
        </pc:spChg>
        <pc:picChg chg="mod">
          <ac:chgData name="Roman Zhigalov" userId="1f97e9fdf7779aa5" providerId="LiveId" clId="{6800D5A3-7224-4E4D-8B32-3B5E441781F0}" dt="2022-07-25T20:06:35.354" v="636" actId="26606"/>
          <ac:picMkLst>
            <pc:docMk/>
            <pc:sldMk cId="733521861" sldId="292"/>
            <ac:picMk id="7170" creationId="{1C568C3B-E07D-44A2-9D72-AA7C782B2310}"/>
          </ac:picMkLst>
        </pc:picChg>
        <pc:cxnChg chg="add">
          <ac:chgData name="Roman Zhigalov" userId="1f97e9fdf7779aa5" providerId="LiveId" clId="{6800D5A3-7224-4E4D-8B32-3B5E441781F0}" dt="2022-07-25T20:06:35.354" v="636" actId="26606"/>
          <ac:cxnSpMkLst>
            <pc:docMk/>
            <pc:sldMk cId="733521861" sldId="292"/>
            <ac:cxnSpMk id="7177" creationId="{38FB9660-F42F-4313-BBC4-47C007FE484C}"/>
          </ac:cxnSpMkLst>
        </pc:cxnChg>
      </pc:sldChg>
      <pc:sldChg chg="addSp delSp modSp add mod setBg delDesignElem">
        <pc:chgData name="Roman Zhigalov" userId="1f97e9fdf7779aa5" providerId="LiveId" clId="{6800D5A3-7224-4E4D-8B32-3B5E441781F0}" dt="2022-07-25T20:06:43.427" v="639" actId="26606"/>
        <pc:sldMkLst>
          <pc:docMk/>
          <pc:sldMk cId="133457651" sldId="293"/>
        </pc:sldMkLst>
        <pc:spChg chg="mod">
          <ac:chgData name="Roman Zhigalov" userId="1f97e9fdf7779aa5" providerId="LiveId" clId="{6800D5A3-7224-4E4D-8B32-3B5E441781F0}" dt="2022-07-25T20:06:43.427" v="639" actId="26606"/>
          <ac:spMkLst>
            <pc:docMk/>
            <pc:sldMk cId="133457651" sldId="293"/>
            <ac:spMk id="2" creationId="{D00B0633-16CC-451B-8DE2-4F342897ADC8}"/>
          </ac:spMkLst>
        </pc:spChg>
        <pc:spChg chg="add">
          <ac:chgData name="Roman Zhigalov" userId="1f97e9fdf7779aa5" providerId="LiveId" clId="{6800D5A3-7224-4E4D-8B32-3B5E441781F0}" dt="2022-07-25T20:06:43.427" v="639" actId="26606"/>
          <ac:spMkLst>
            <pc:docMk/>
            <pc:sldMk cId="133457651" sldId="293"/>
            <ac:spMk id="8196" creationId="{A4AC5506-6312-4701-8D3C-40187889A947}"/>
          </ac:spMkLst>
        </pc:spChg>
        <pc:spChg chg="del">
          <ac:chgData name="Roman Zhigalov" userId="1f97e9fdf7779aa5" providerId="LiveId" clId="{6800D5A3-7224-4E4D-8B32-3B5E441781F0}" dt="2022-07-25T20:06:39.846" v="638"/>
          <ac:spMkLst>
            <pc:docMk/>
            <pc:sldMk cId="133457651" sldId="293"/>
            <ac:spMk id="8198" creationId="{37C89E4B-3C9F-44B9-8B86-D9E3D112D8EC}"/>
          </ac:spMkLst>
        </pc:spChg>
        <pc:picChg chg="mod ord">
          <ac:chgData name="Roman Zhigalov" userId="1f97e9fdf7779aa5" providerId="LiveId" clId="{6800D5A3-7224-4E4D-8B32-3B5E441781F0}" dt="2022-07-25T20:06:43.427" v="639" actId="26606"/>
          <ac:picMkLst>
            <pc:docMk/>
            <pc:sldMk cId="133457651" sldId="293"/>
            <ac:picMk id="8194" creationId="{101C34C3-BAE6-42B9-8960-E7353E1E7C0F}"/>
          </ac:picMkLst>
        </pc:picChg>
        <pc:cxnChg chg="del">
          <ac:chgData name="Roman Zhigalov" userId="1f97e9fdf7779aa5" providerId="LiveId" clId="{6800D5A3-7224-4E4D-8B32-3B5E441781F0}" dt="2022-07-25T20:06:39.846" v="638"/>
          <ac:cxnSpMkLst>
            <pc:docMk/>
            <pc:sldMk cId="133457651" sldId="293"/>
            <ac:cxnSpMk id="8199" creationId="{AA2EAA10-076F-46BD-8F0F-B9A2FB77A85C}"/>
          </ac:cxnSpMkLst>
        </pc:cxnChg>
        <pc:cxnChg chg="del">
          <ac:chgData name="Roman Zhigalov" userId="1f97e9fdf7779aa5" providerId="LiveId" clId="{6800D5A3-7224-4E4D-8B32-3B5E441781F0}" dt="2022-07-25T20:06:39.846" v="638"/>
          <ac:cxnSpMkLst>
            <pc:docMk/>
            <pc:sldMk cId="133457651" sldId="293"/>
            <ac:cxnSpMk id="8200" creationId="{D891E407-403B-4764-86C9-33A56D3BCAA3}"/>
          </ac:cxnSpMkLst>
        </pc:cxnChg>
      </pc:sldChg>
      <pc:sldChg chg="add">
        <pc:chgData name="Roman Zhigalov" userId="1f97e9fdf7779aa5" providerId="LiveId" clId="{6800D5A3-7224-4E4D-8B32-3B5E441781F0}" dt="2022-07-25T20:06:51.558" v="640"/>
        <pc:sldMkLst>
          <pc:docMk/>
          <pc:sldMk cId="1994074026" sldId="294"/>
        </pc:sldMkLst>
      </pc:sldChg>
      <pc:sldChg chg="add">
        <pc:chgData name="Roman Zhigalov" userId="1f97e9fdf7779aa5" providerId="LiveId" clId="{6800D5A3-7224-4E4D-8B32-3B5E441781F0}" dt="2022-07-25T20:06:55.683" v="641"/>
        <pc:sldMkLst>
          <pc:docMk/>
          <pc:sldMk cId="2381399397" sldId="295"/>
        </pc:sldMkLst>
      </pc:sldChg>
      <pc:sldChg chg="add">
        <pc:chgData name="Roman Zhigalov" userId="1f97e9fdf7779aa5" providerId="LiveId" clId="{6800D5A3-7224-4E4D-8B32-3B5E441781F0}" dt="2022-07-25T20:07:03.169" v="643"/>
        <pc:sldMkLst>
          <pc:docMk/>
          <pc:sldMk cId="2813856753" sldId="296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0EB8F-6CC4-4391-913F-366CC296580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EAD8780-9339-4D39-846D-2F79913F27B0}">
      <dgm:prSet/>
      <dgm:spPr/>
      <dgm:t>
        <a:bodyPr/>
        <a:lstStyle/>
        <a:p>
          <a:r>
            <a:rPr lang="ru-RU"/>
            <a:t>Язычество</a:t>
          </a:r>
          <a:endParaRPr lang="en-US"/>
        </a:p>
      </dgm:t>
    </dgm:pt>
    <dgm:pt modelId="{26395260-DD26-46FA-B049-FCF055FAAD4B}" type="parTrans" cxnId="{212281CB-BA70-4798-8D15-A094828C208C}">
      <dgm:prSet/>
      <dgm:spPr/>
      <dgm:t>
        <a:bodyPr/>
        <a:lstStyle/>
        <a:p>
          <a:endParaRPr lang="en-US"/>
        </a:p>
      </dgm:t>
    </dgm:pt>
    <dgm:pt modelId="{1BB9AC64-AC48-4343-85E8-9104A4AB17E1}" type="sibTrans" cxnId="{212281CB-BA70-4798-8D15-A094828C208C}">
      <dgm:prSet/>
      <dgm:spPr/>
      <dgm:t>
        <a:bodyPr/>
        <a:lstStyle/>
        <a:p>
          <a:endParaRPr lang="en-US"/>
        </a:p>
      </dgm:t>
    </dgm:pt>
    <dgm:pt modelId="{8B63BC7A-CA27-4791-AA2E-777545D21A86}">
      <dgm:prSet/>
      <dgm:spPr/>
      <dgm:t>
        <a:bodyPr/>
        <a:lstStyle/>
        <a:p>
          <a:r>
            <a:rPr lang="ru-RU"/>
            <a:t>Христианство</a:t>
          </a:r>
          <a:endParaRPr lang="en-US"/>
        </a:p>
      </dgm:t>
    </dgm:pt>
    <dgm:pt modelId="{20C62421-934F-4723-8764-65AD6157E170}" type="parTrans" cxnId="{F321BDAA-CC7C-4221-ADEC-BAAB547F5C63}">
      <dgm:prSet/>
      <dgm:spPr/>
      <dgm:t>
        <a:bodyPr/>
        <a:lstStyle/>
        <a:p>
          <a:endParaRPr lang="en-US"/>
        </a:p>
      </dgm:t>
    </dgm:pt>
    <dgm:pt modelId="{C7EF730B-E100-41BE-B88D-C17EC7C726E5}" type="sibTrans" cxnId="{F321BDAA-CC7C-4221-ADEC-BAAB547F5C63}">
      <dgm:prSet/>
      <dgm:spPr/>
      <dgm:t>
        <a:bodyPr/>
        <a:lstStyle/>
        <a:p>
          <a:endParaRPr lang="en-US"/>
        </a:p>
      </dgm:t>
    </dgm:pt>
    <dgm:pt modelId="{6292D021-1CB8-470D-90B4-49F8D2C0FAD4}">
      <dgm:prSet/>
      <dgm:spPr/>
      <dgm:t>
        <a:bodyPr/>
        <a:lstStyle/>
        <a:p>
          <a:r>
            <a:rPr lang="ru-RU"/>
            <a:t>Письменность</a:t>
          </a:r>
          <a:endParaRPr lang="en-US"/>
        </a:p>
      </dgm:t>
    </dgm:pt>
    <dgm:pt modelId="{E9957F5C-EB72-4602-BFA7-2EF2BC0002B0}" type="parTrans" cxnId="{24C57C59-EE09-43B8-BDF2-037B4B602595}">
      <dgm:prSet/>
      <dgm:spPr/>
      <dgm:t>
        <a:bodyPr/>
        <a:lstStyle/>
        <a:p>
          <a:endParaRPr lang="en-US"/>
        </a:p>
      </dgm:t>
    </dgm:pt>
    <dgm:pt modelId="{7CD5F37D-D6CE-44E1-9954-FC5B606FF841}" type="sibTrans" cxnId="{24C57C59-EE09-43B8-BDF2-037B4B602595}">
      <dgm:prSet/>
      <dgm:spPr/>
      <dgm:t>
        <a:bodyPr/>
        <a:lstStyle/>
        <a:p>
          <a:endParaRPr lang="en-US"/>
        </a:p>
      </dgm:t>
    </dgm:pt>
    <dgm:pt modelId="{CBB087A5-E802-4F96-A7B4-C21A51481A0F}">
      <dgm:prSet/>
      <dgm:spPr/>
      <dgm:t>
        <a:bodyPr/>
        <a:lstStyle/>
        <a:p>
          <a:r>
            <a:rPr lang="ru-RU"/>
            <a:t>Литература, архитектура и живопись</a:t>
          </a:r>
          <a:endParaRPr lang="en-US"/>
        </a:p>
      </dgm:t>
    </dgm:pt>
    <dgm:pt modelId="{2CBE159B-B4F2-43C6-A7C5-A9759DC59FA5}" type="parTrans" cxnId="{C97C44DE-575D-42E6-9EEF-DAF2F159F22C}">
      <dgm:prSet/>
      <dgm:spPr/>
      <dgm:t>
        <a:bodyPr/>
        <a:lstStyle/>
        <a:p>
          <a:endParaRPr lang="en-US"/>
        </a:p>
      </dgm:t>
    </dgm:pt>
    <dgm:pt modelId="{B8207720-5D0C-4FCF-9551-11B747610F0E}" type="sibTrans" cxnId="{C97C44DE-575D-42E6-9EEF-DAF2F159F22C}">
      <dgm:prSet/>
      <dgm:spPr/>
      <dgm:t>
        <a:bodyPr/>
        <a:lstStyle/>
        <a:p>
          <a:endParaRPr lang="en-US"/>
        </a:p>
      </dgm:t>
    </dgm:pt>
    <dgm:pt modelId="{220243F1-0201-40FE-917E-8EF67B5459D9}" type="pres">
      <dgm:prSet presAssocID="{DF40EB8F-6CC4-4391-913F-366CC296580C}" presName="linear" presStyleCnt="0">
        <dgm:presLayoutVars>
          <dgm:dir/>
          <dgm:animLvl val="lvl"/>
          <dgm:resizeHandles val="exact"/>
        </dgm:presLayoutVars>
      </dgm:prSet>
      <dgm:spPr/>
    </dgm:pt>
    <dgm:pt modelId="{D37FFE8F-B6D5-45A3-A84A-4BCC21656BDA}" type="pres">
      <dgm:prSet presAssocID="{EEAD8780-9339-4D39-846D-2F79913F27B0}" presName="parentLin" presStyleCnt="0"/>
      <dgm:spPr/>
    </dgm:pt>
    <dgm:pt modelId="{8EE28A1D-E5DC-44FB-815C-1243554B441F}" type="pres">
      <dgm:prSet presAssocID="{EEAD8780-9339-4D39-846D-2F79913F27B0}" presName="parentLeftMargin" presStyleLbl="node1" presStyleIdx="0" presStyleCnt="4"/>
      <dgm:spPr/>
    </dgm:pt>
    <dgm:pt modelId="{56D3F20F-CCF8-429F-8AA0-3EE55A4B7DA7}" type="pres">
      <dgm:prSet presAssocID="{EEAD8780-9339-4D39-846D-2F79913F27B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E892278-122A-43E1-9DCB-61906A84CA03}" type="pres">
      <dgm:prSet presAssocID="{EEAD8780-9339-4D39-846D-2F79913F27B0}" presName="negativeSpace" presStyleCnt="0"/>
      <dgm:spPr/>
    </dgm:pt>
    <dgm:pt modelId="{93D27EC9-9789-4D0F-8D69-5970E1C84FE8}" type="pres">
      <dgm:prSet presAssocID="{EEAD8780-9339-4D39-846D-2F79913F27B0}" presName="childText" presStyleLbl="conFgAcc1" presStyleIdx="0" presStyleCnt="4">
        <dgm:presLayoutVars>
          <dgm:bulletEnabled val="1"/>
        </dgm:presLayoutVars>
      </dgm:prSet>
      <dgm:spPr/>
    </dgm:pt>
    <dgm:pt modelId="{35B21AE7-161C-4301-BDC3-E4B857D4CDE4}" type="pres">
      <dgm:prSet presAssocID="{1BB9AC64-AC48-4343-85E8-9104A4AB17E1}" presName="spaceBetweenRectangles" presStyleCnt="0"/>
      <dgm:spPr/>
    </dgm:pt>
    <dgm:pt modelId="{0CAF222A-648F-4BD5-B552-9E4E6202702B}" type="pres">
      <dgm:prSet presAssocID="{8B63BC7A-CA27-4791-AA2E-777545D21A86}" presName="parentLin" presStyleCnt="0"/>
      <dgm:spPr/>
    </dgm:pt>
    <dgm:pt modelId="{471ACC69-91B2-462F-AAEE-679EA48E795B}" type="pres">
      <dgm:prSet presAssocID="{8B63BC7A-CA27-4791-AA2E-777545D21A86}" presName="parentLeftMargin" presStyleLbl="node1" presStyleIdx="0" presStyleCnt="4"/>
      <dgm:spPr/>
    </dgm:pt>
    <dgm:pt modelId="{E7AF2A50-BFDC-41CA-81DA-B65B4ADB3F9F}" type="pres">
      <dgm:prSet presAssocID="{8B63BC7A-CA27-4791-AA2E-777545D21A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4E81405-0EC8-4011-AED3-06B5F136C6AC}" type="pres">
      <dgm:prSet presAssocID="{8B63BC7A-CA27-4791-AA2E-777545D21A86}" presName="negativeSpace" presStyleCnt="0"/>
      <dgm:spPr/>
    </dgm:pt>
    <dgm:pt modelId="{FE3DECC5-BCB0-4A2C-8B05-D608ECC76867}" type="pres">
      <dgm:prSet presAssocID="{8B63BC7A-CA27-4791-AA2E-777545D21A86}" presName="childText" presStyleLbl="conFgAcc1" presStyleIdx="1" presStyleCnt="4">
        <dgm:presLayoutVars>
          <dgm:bulletEnabled val="1"/>
        </dgm:presLayoutVars>
      </dgm:prSet>
      <dgm:spPr/>
    </dgm:pt>
    <dgm:pt modelId="{D98A3E76-34AE-42CB-84AC-1C943EFF8376}" type="pres">
      <dgm:prSet presAssocID="{C7EF730B-E100-41BE-B88D-C17EC7C726E5}" presName="spaceBetweenRectangles" presStyleCnt="0"/>
      <dgm:spPr/>
    </dgm:pt>
    <dgm:pt modelId="{BDD2630C-DB66-4727-9C7E-8C3048C0AF0A}" type="pres">
      <dgm:prSet presAssocID="{6292D021-1CB8-470D-90B4-49F8D2C0FAD4}" presName="parentLin" presStyleCnt="0"/>
      <dgm:spPr/>
    </dgm:pt>
    <dgm:pt modelId="{9FE13943-669D-4A9F-A3FA-1684FFFE3572}" type="pres">
      <dgm:prSet presAssocID="{6292D021-1CB8-470D-90B4-49F8D2C0FAD4}" presName="parentLeftMargin" presStyleLbl="node1" presStyleIdx="1" presStyleCnt="4"/>
      <dgm:spPr/>
    </dgm:pt>
    <dgm:pt modelId="{DF8ECFAE-027C-4A1A-9426-B1EAE10BF280}" type="pres">
      <dgm:prSet presAssocID="{6292D021-1CB8-470D-90B4-49F8D2C0FA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8CD9C12-77DD-4EE7-9AF5-FE61A61917FE}" type="pres">
      <dgm:prSet presAssocID="{6292D021-1CB8-470D-90B4-49F8D2C0FAD4}" presName="negativeSpace" presStyleCnt="0"/>
      <dgm:spPr/>
    </dgm:pt>
    <dgm:pt modelId="{F435A43D-D66A-4D96-8366-AA77945FA2CF}" type="pres">
      <dgm:prSet presAssocID="{6292D021-1CB8-470D-90B4-49F8D2C0FAD4}" presName="childText" presStyleLbl="conFgAcc1" presStyleIdx="2" presStyleCnt="4">
        <dgm:presLayoutVars>
          <dgm:bulletEnabled val="1"/>
        </dgm:presLayoutVars>
      </dgm:prSet>
      <dgm:spPr/>
    </dgm:pt>
    <dgm:pt modelId="{E6B47D16-7C58-4CF3-BB36-88E86FB5226B}" type="pres">
      <dgm:prSet presAssocID="{7CD5F37D-D6CE-44E1-9954-FC5B606FF841}" presName="spaceBetweenRectangles" presStyleCnt="0"/>
      <dgm:spPr/>
    </dgm:pt>
    <dgm:pt modelId="{92917165-703C-4FF8-BE97-97AB66AC57DF}" type="pres">
      <dgm:prSet presAssocID="{CBB087A5-E802-4F96-A7B4-C21A51481A0F}" presName="parentLin" presStyleCnt="0"/>
      <dgm:spPr/>
    </dgm:pt>
    <dgm:pt modelId="{E1C4ACA7-E537-4845-954F-3F4EABDC26D9}" type="pres">
      <dgm:prSet presAssocID="{CBB087A5-E802-4F96-A7B4-C21A51481A0F}" presName="parentLeftMargin" presStyleLbl="node1" presStyleIdx="2" presStyleCnt="4"/>
      <dgm:spPr/>
    </dgm:pt>
    <dgm:pt modelId="{BD481528-B225-4881-84E9-1F4347944738}" type="pres">
      <dgm:prSet presAssocID="{CBB087A5-E802-4F96-A7B4-C21A51481A0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AE67711-8DD4-46E6-BDA7-A69C0CD4DF92}" type="pres">
      <dgm:prSet presAssocID="{CBB087A5-E802-4F96-A7B4-C21A51481A0F}" presName="negativeSpace" presStyleCnt="0"/>
      <dgm:spPr/>
    </dgm:pt>
    <dgm:pt modelId="{334C09C0-4642-4A7E-A77D-4ADCB6BF092F}" type="pres">
      <dgm:prSet presAssocID="{CBB087A5-E802-4F96-A7B4-C21A51481A0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4FCD421-BF80-4608-99B7-4813C7B421B4}" type="presOf" srcId="{6292D021-1CB8-470D-90B4-49F8D2C0FAD4}" destId="{DF8ECFAE-027C-4A1A-9426-B1EAE10BF280}" srcOrd="1" destOrd="0" presId="urn:microsoft.com/office/officeart/2005/8/layout/list1"/>
    <dgm:cxn modelId="{2D669D5E-DE65-49D8-A04E-83BDA091C71E}" type="presOf" srcId="{8B63BC7A-CA27-4791-AA2E-777545D21A86}" destId="{E7AF2A50-BFDC-41CA-81DA-B65B4ADB3F9F}" srcOrd="1" destOrd="0" presId="urn:microsoft.com/office/officeart/2005/8/layout/list1"/>
    <dgm:cxn modelId="{F4FDF566-05C7-4DAE-BE21-F8A099C4F57B}" type="presOf" srcId="{EEAD8780-9339-4D39-846D-2F79913F27B0}" destId="{8EE28A1D-E5DC-44FB-815C-1243554B441F}" srcOrd="0" destOrd="0" presId="urn:microsoft.com/office/officeart/2005/8/layout/list1"/>
    <dgm:cxn modelId="{A96D0471-E76F-4217-A18D-15EC7BCE7B1A}" type="presOf" srcId="{CBB087A5-E802-4F96-A7B4-C21A51481A0F}" destId="{BD481528-B225-4881-84E9-1F4347944738}" srcOrd="1" destOrd="0" presId="urn:microsoft.com/office/officeart/2005/8/layout/list1"/>
    <dgm:cxn modelId="{24C57C59-EE09-43B8-BDF2-037B4B602595}" srcId="{DF40EB8F-6CC4-4391-913F-366CC296580C}" destId="{6292D021-1CB8-470D-90B4-49F8D2C0FAD4}" srcOrd="2" destOrd="0" parTransId="{E9957F5C-EB72-4602-BFA7-2EF2BC0002B0}" sibTransId="{7CD5F37D-D6CE-44E1-9954-FC5B606FF841}"/>
    <dgm:cxn modelId="{F321BDAA-CC7C-4221-ADEC-BAAB547F5C63}" srcId="{DF40EB8F-6CC4-4391-913F-366CC296580C}" destId="{8B63BC7A-CA27-4791-AA2E-777545D21A86}" srcOrd="1" destOrd="0" parTransId="{20C62421-934F-4723-8764-65AD6157E170}" sibTransId="{C7EF730B-E100-41BE-B88D-C17EC7C726E5}"/>
    <dgm:cxn modelId="{C38B8CB6-C72B-4DBF-BA99-97020F541D13}" type="presOf" srcId="{6292D021-1CB8-470D-90B4-49F8D2C0FAD4}" destId="{9FE13943-669D-4A9F-A3FA-1684FFFE3572}" srcOrd="0" destOrd="0" presId="urn:microsoft.com/office/officeart/2005/8/layout/list1"/>
    <dgm:cxn modelId="{9B4345C0-FEA3-452A-94E0-5BF4DDB3A372}" type="presOf" srcId="{DF40EB8F-6CC4-4391-913F-366CC296580C}" destId="{220243F1-0201-40FE-917E-8EF67B5459D9}" srcOrd="0" destOrd="0" presId="urn:microsoft.com/office/officeart/2005/8/layout/list1"/>
    <dgm:cxn modelId="{212281CB-BA70-4798-8D15-A094828C208C}" srcId="{DF40EB8F-6CC4-4391-913F-366CC296580C}" destId="{EEAD8780-9339-4D39-846D-2F79913F27B0}" srcOrd="0" destOrd="0" parTransId="{26395260-DD26-46FA-B049-FCF055FAAD4B}" sibTransId="{1BB9AC64-AC48-4343-85E8-9104A4AB17E1}"/>
    <dgm:cxn modelId="{234532D2-9FE8-40F5-8606-0E5EB118322B}" type="presOf" srcId="{CBB087A5-E802-4F96-A7B4-C21A51481A0F}" destId="{E1C4ACA7-E537-4845-954F-3F4EABDC26D9}" srcOrd="0" destOrd="0" presId="urn:microsoft.com/office/officeart/2005/8/layout/list1"/>
    <dgm:cxn modelId="{C97C44DE-575D-42E6-9EEF-DAF2F159F22C}" srcId="{DF40EB8F-6CC4-4391-913F-366CC296580C}" destId="{CBB087A5-E802-4F96-A7B4-C21A51481A0F}" srcOrd="3" destOrd="0" parTransId="{2CBE159B-B4F2-43C6-A7C5-A9759DC59FA5}" sibTransId="{B8207720-5D0C-4FCF-9551-11B747610F0E}"/>
    <dgm:cxn modelId="{BA5F0FE6-BCF5-4C9A-9F8E-2AC6DDCDEDA4}" type="presOf" srcId="{EEAD8780-9339-4D39-846D-2F79913F27B0}" destId="{56D3F20F-CCF8-429F-8AA0-3EE55A4B7DA7}" srcOrd="1" destOrd="0" presId="urn:microsoft.com/office/officeart/2005/8/layout/list1"/>
    <dgm:cxn modelId="{A677B9F6-25AF-40DF-9435-77782FFA6A92}" type="presOf" srcId="{8B63BC7A-CA27-4791-AA2E-777545D21A86}" destId="{471ACC69-91B2-462F-AAEE-679EA48E795B}" srcOrd="0" destOrd="0" presId="urn:microsoft.com/office/officeart/2005/8/layout/list1"/>
    <dgm:cxn modelId="{4FDE06DF-9015-4BAD-87FB-CC79ECFAC972}" type="presParOf" srcId="{220243F1-0201-40FE-917E-8EF67B5459D9}" destId="{D37FFE8F-B6D5-45A3-A84A-4BCC21656BDA}" srcOrd="0" destOrd="0" presId="urn:microsoft.com/office/officeart/2005/8/layout/list1"/>
    <dgm:cxn modelId="{28502070-CD17-439B-8755-4E5A311E3641}" type="presParOf" srcId="{D37FFE8F-B6D5-45A3-A84A-4BCC21656BDA}" destId="{8EE28A1D-E5DC-44FB-815C-1243554B441F}" srcOrd="0" destOrd="0" presId="urn:microsoft.com/office/officeart/2005/8/layout/list1"/>
    <dgm:cxn modelId="{ED1E58D1-1DCE-43B6-8D6C-86BCC17B42DA}" type="presParOf" srcId="{D37FFE8F-B6D5-45A3-A84A-4BCC21656BDA}" destId="{56D3F20F-CCF8-429F-8AA0-3EE55A4B7DA7}" srcOrd="1" destOrd="0" presId="urn:microsoft.com/office/officeart/2005/8/layout/list1"/>
    <dgm:cxn modelId="{53D92F7E-8B64-40AE-A2D6-8090E3854CFC}" type="presParOf" srcId="{220243F1-0201-40FE-917E-8EF67B5459D9}" destId="{9E892278-122A-43E1-9DCB-61906A84CA03}" srcOrd="1" destOrd="0" presId="urn:microsoft.com/office/officeart/2005/8/layout/list1"/>
    <dgm:cxn modelId="{80907087-05DA-4748-A347-104FB0098F46}" type="presParOf" srcId="{220243F1-0201-40FE-917E-8EF67B5459D9}" destId="{93D27EC9-9789-4D0F-8D69-5970E1C84FE8}" srcOrd="2" destOrd="0" presId="urn:microsoft.com/office/officeart/2005/8/layout/list1"/>
    <dgm:cxn modelId="{3CCBEF8F-99CF-4921-AE81-B49E25103714}" type="presParOf" srcId="{220243F1-0201-40FE-917E-8EF67B5459D9}" destId="{35B21AE7-161C-4301-BDC3-E4B857D4CDE4}" srcOrd="3" destOrd="0" presId="urn:microsoft.com/office/officeart/2005/8/layout/list1"/>
    <dgm:cxn modelId="{109657EE-7829-494A-A225-E4BF2CC8B7FC}" type="presParOf" srcId="{220243F1-0201-40FE-917E-8EF67B5459D9}" destId="{0CAF222A-648F-4BD5-B552-9E4E6202702B}" srcOrd="4" destOrd="0" presId="urn:microsoft.com/office/officeart/2005/8/layout/list1"/>
    <dgm:cxn modelId="{CC8010AB-0E9A-4C8E-93AC-D661BDEDA7CA}" type="presParOf" srcId="{0CAF222A-648F-4BD5-B552-9E4E6202702B}" destId="{471ACC69-91B2-462F-AAEE-679EA48E795B}" srcOrd="0" destOrd="0" presId="urn:microsoft.com/office/officeart/2005/8/layout/list1"/>
    <dgm:cxn modelId="{AF3EDB23-DA4F-47ED-B260-EA5EAF8F5B96}" type="presParOf" srcId="{0CAF222A-648F-4BD5-B552-9E4E6202702B}" destId="{E7AF2A50-BFDC-41CA-81DA-B65B4ADB3F9F}" srcOrd="1" destOrd="0" presId="urn:microsoft.com/office/officeart/2005/8/layout/list1"/>
    <dgm:cxn modelId="{C4767DEF-1031-46C5-84CD-69D78EE84ECF}" type="presParOf" srcId="{220243F1-0201-40FE-917E-8EF67B5459D9}" destId="{94E81405-0EC8-4011-AED3-06B5F136C6AC}" srcOrd="5" destOrd="0" presId="urn:microsoft.com/office/officeart/2005/8/layout/list1"/>
    <dgm:cxn modelId="{9D487A44-DF7B-44C3-BE78-A7C8AEB1495D}" type="presParOf" srcId="{220243F1-0201-40FE-917E-8EF67B5459D9}" destId="{FE3DECC5-BCB0-4A2C-8B05-D608ECC76867}" srcOrd="6" destOrd="0" presId="urn:microsoft.com/office/officeart/2005/8/layout/list1"/>
    <dgm:cxn modelId="{8379DCE1-2E85-43DA-B265-3D2AB462D571}" type="presParOf" srcId="{220243F1-0201-40FE-917E-8EF67B5459D9}" destId="{D98A3E76-34AE-42CB-84AC-1C943EFF8376}" srcOrd="7" destOrd="0" presId="urn:microsoft.com/office/officeart/2005/8/layout/list1"/>
    <dgm:cxn modelId="{123D135A-C913-42E6-937C-ACF35003EB71}" type="presParOf" srcId="{220243F1-0201-40FE-917E-8EF67B5459D9}" destId="{BDD2630C-DB66-4727-9C7E-8C3048C0AF0A}" srcOrd="8" destOrd="0" presId="urn:microsoft.com/office/officeart/2005/8/layout/list1"/>
    <dgm:cxn modelId="{9D9D1752-C2FC-4705-8083-267A97EA3A99}" type="presParOf" srcId="{BDD2630C-DB66-4727-9C7E-8C3048C0AF0A}" destId="{9FE13943-669D-4A9F-A3FA-1684FFFE3572}" srcOrd="0" destOrd="0" presId="urn:microsoft.com/office/officeart/2005/8/layout/list1"/>
    <dgm:cxn modelId="{8A641647-B6BD-47EE-AF98-D2767B85207E}" type="presParOf" srcId="{BDD2630C-DB66-4727-9C7E-8C3048C0AF0A}" destId="{DF8ECFAE-027C-4A1A-9426-B1EAE10BF280}" srcOrd="1" destOrd="0" presId="urn:microsoft.com/office/officeart/2005/8/layout/list1"/>
    <dgm:cxn modelId="{10E25E53-EA43-4F7C-A113-EB4D5340C5F3}" type="presParOf" srcId="{220243F1-0201-40FE-917E-8EF67B5459D9}" destId="{A8CD9C12-77DD-4EE7-9AF5-FE61A61917FE}" srcOrd="9" destOrd="0" presId="urn:microsoft.com/office/officeart/2005/8/layout/list1"/>
    <dgm:cxn modelId="{8DD43379-4662-4F97-B904-D4C2DC0AA9BB}" type="presParOf" srcId="{220243F1-0201-40FE-917E-8EF67B5459D9}" destId="{F435A43D-D66A-4D96-8366-AA77945FA2CF}" srcOrd="10" destOrd="0" presId="urn:microsoft.com/office/officeart/2005/8/layout/list1"/>
    <dgm:cxn modelId="{68943574-484C-4762-B946-E686D0B5DDFC}" type="presParOf" srcId="{220243F1-0201-40FE-917E-8EF67B5459D9}" destId="{E6B47D16-7C58-4CF3-BB36-88E86FB5226B}" srcOrd="11" destOrd="0" presId="urn:microsoft.com/office/officeart/2005/8/layout/list1"/>
    <dgm:cxn modelId="{770A662B-5D23-44A7-A68D-C41D4DF4FF14}" type="presParOf" srcId="{220243F1-0201-40FE-917E-8EF67B5459D9}" destId="{92917165-703C-4FF8-BE97-97AB66AC57DF}" srcOrd="12" destOrd="0" presId="urn:microsoft.com/office/officeart/2005/8/layout/list1"/>
    <dgm:cxn modelId="{AD63AA68-2CED-49E4-A4BF-F3ED74B89DF2}" type="presParOf" srcId="{92917165-703C-4FF8-BE97-97AB66AC57DF}" destId="{E1C4ACA7-E537-4845-954F-3F4EABDC26D9}" srcOrd="0" destOrd="0" presId="urn:microsoft.com/office/officeart/2005/8/layout/list1"/>
    <dgm:cxn modelId="{6227B5EC-8769-4C35-9A98-831FD0D43380}" type="presParOf" srcId="{92917165-703C-4FF8-BE97-97AB66AC57DF}" destId="{BD481528-B225-4881-84E9-1F4347944738}" srcOrd="1" destOrd="0" presId="urn:microsoft.com/office/officeart/2005/8/layout/list1"/>
    <dgm:cxn modelId="{6120178B-0453-4D4D-90C6-8633070FF1F5}" type="presParOf" srcId="{220243F1-0201-40FE-917E-8EF67B5459D9}" destId="{CAE67711-8DD4-46E6-BDA7-A69C0CD4DF92}" srcOrd="13" destOrd="0" presId="urn:microsoft.com/office/officeart/2005/8/layout/list1"/>
    <dgm:cxn modelId="{E41D0438-6ECD-465B-BA55-C0AE0AA13AD9}" type="presParOf" srcId="{220243F1-0201-40FE-917E-8EF67B5459D9}" destId="{334C09C0-4642-4A7E-A77D-4ADCB6BF092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A7DA0B-50F5-4400-B7B8-B7D1DC610F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3334345-1BFD-4E0F-8B77-92E9F369A3FE}">
      <dgm:prSet/>
      <dgm:spPr/>
      <dgm:t>
        <a:bodyPr/>
        <a:lstStyle/>
        <a:p>
          <a:r>
            <a:rPr lang="ru-RU"/>
            <a:t>Чаще всего славяне молились в природном окружении — в рощах, около родников, на холмах</a:t>
          </a:r>
          <a:endParaRPr lang="en-US"/>
        </a:p>
      </dgm:t>
    </dgm:pt>
    <dgm:pt modelId="{2E530E15-663A-45EA-95A8-6B94F6D1106C}" type="parTrans" cxnId="{8EA6F354-43CA-4088-90FE-82A0DD9C9EE4}">
      <dgm:prSet/>
      <dgm:spPr/>
      <dgm:t>
        <a:bodyPr/>
        <a:lstStyle/>
        <a:p>
          <a:endParaRPr lang="en-US"/>
        </a:p>
      </dgm:t>
    </dgm:pt>
    <dgm:pt modelId="{B34AF51B-C394-4A2C-AC07-1CCAB0CE3F1E}" type="sibTrans" cxnId="{8EA6F354-43CA-4088-90FE-82A0DD9C9EE4}">
      <dgm:prSet/>
      <dgm:spPr/>
      <dgm:t>
        <a:bodyPr/>
        <a:lstStyle/>
        <a:p>
          <a:endParaRPr lang="en-US"/>
        </a:p>
      </dgm:t>
    </dgm:pt>
    <dgm:pt modelId="{E2BE2465-21EA-4A38-BBDD-8A5C7043D32B}">
      <dgm:prSet/>
      <dgm:spPr/>
      <dgm:t>
        <a:bodyPr/>
        <a:lstStyle/>
        <a:p>
          <a:r>
            <a:rPr lang="ru-RU"/>
            <a:t>Согласно представлениям древних славян, весь мир был населен различными духами</a:t>
          </a:r>
          <a:endParaRPr lang="en-US"/>
        </a:p>
      </dgm:t>
    </dgm:pt>
    <dgm:pt modelId="{25FCBB16-98FA-46FB-AEB9-373A7D2B972A}" type="parTrans" cxnId="{3C85DBB4-43B3-4AAD-B9B5-1E6EE5CEE404}">
      <dgm:prSet/>
      <dgm:spPr/>
      <dgm:t>
        <a:bodyPr/>
        <a:lstStyle/>
        <a:p>
          <a:endParaRPr lang="en-US"/>
        </a:p>
      </dgm:t>
    </dgm:pt>
    <dgm:pt modelId="{9DF040EF-E26D-40FB-8D72-B92F4466349B}" type="sibTrans" cxnId="{3C85DBB4-43B3-4AAD-B9B5-1E6EE5CEE404}">
      <dgm:prSet/>
      <dgm:spPr/>
      <dgm:t>
        <a:bodyPr/>
        <a:lstStyle/>
        <a:p>
          <a:endParaRPr lang="en-US"/>
        </a:p>
      </dgm:t>
    </dgm:pt>
    <dgm:pt modelId="{E669CF51-4305-4650-905E-53CA5AFCBE9D}">
      <dgm:prSet/>
      <dgm:spPr/>
      <dgm:t>
        <a:bodyPr/>
        <a:lstStyle/>
        <a:p>
          <a:r>
            <a:rPr lang="ru-RU"/>
            <a:t>Рядом с человеком «жили» благосклонные к нему духи: в доме — домовик, в поле — полевик, в бане — банник и т. д. </a:t>
          </a:r>
          <a:endParaRPr lang="en-US"/>
        </a:p>
      </dgm:t>
    </dgm:pt>
    <dgm:pt modelId="{BE915F6F-A295-4FAC-B202-02820EF34072}" type="parTrans" cxnId="{ECB83C5D-3261-4AD3-91F5-A97010A1AB1E}">
      <dgm:prSet/>
      <dgm:spPr/>
      <dgm:t>
        <a:bodyPr/>
        <a:lstStyle/>
        <a:p>
          <a:endParaRPr lang="en-US"/>
        </a:p>
      </dgm:t>
    </dgm:pt>
    <dgm:pt modelId="{270F00D4-C264-45E5-84A0-B5F78B5140AC}" type="sibTrans" cxnId="{ECB83C5D-3261-4AD3-91F5-A97010A1AB1E}">
      <dgm:prSet/>
      <dgm:spPr/>
      <dgm:t>
        <a:bodyPr/>
        <a:lstStyle/>
        <a:p>
          <a:endParaRPr lang="en-US"/>
        </a:p>
      </dgm:t>
    </dgm:pt>
    <dgm:pt modelId="{CE0C0D6C-4AB4-4E8D-9B2B-F1E869B63404}">
      <dgm:prSet/>
      <dgm:spPr/>
      <dgm:t>
        <a:bodyPr/>
        <a:lstStyle/>
        <a:p>
          <a:r>
            <a:rPr lang="ru-RU"/>
            <a:t>Когда славянин удалялся от дома, духи становились в его представлении все более недружелюбными: в лесу подстерегали лешие и кикиморы, в воде и около нее — водяные и опасные русалки, а ночью могли нападать ночницы</a:t>
          </a:r>
          <a:endParaRPr lang="en-US"/>
        </a:p>
      </dgm:t>
    </dgm:pt>
    <dgm:pt modelId="{CBBAD4AE-2A01-4B7B-9C8C-0D4A47BB58C4}" type="parTrans" cxnId="{1D0A7A16-8C9C-4DDC-81DF-5231B979DE2D}">
      <dgm:prSet/>
      <dgm:spPr/>
      <dgm:t>
        <a:bodyPr/>
        <a:lstStyle/>
        <a:p>
          <a:endParaRPr lang="en-US"/>
        </a:p>
      </dgm:t>
    </dgm:pt>
    <dgm:pt modelId="{D1797410-9760-4980-A502-B6D7D9EEE44F}" type="sibTrans" cxnId="{1D0A7A16-8C9C-4DDC-81DF-5231B979DE2D}">
      <dgm:prSet/>
      <dgm:spPr/>
      <dgm:t>
        <a:bodyPr/>
        <a:lstStyle/>
        <a:p>
          <a:endParaRPr lang="en-US"/>
        </a:p>
      </dgm:t>
    </dgm:pt>
    <dgm:pt modelId="{B7DED78D-350E-4ECD-A42C-635B85176ECF}" type="pres">
      <dgm:prSet presAssocID="{52A7DA0B-50F5-4400-B7B8-B7D1DC610F0A}" presName="root" presStyleCnt="0">
        <dgm:presLayoutVars>
          <dgm:dir/>
          <dgm:resizeHandles val="exact"/>
        </dgm:presLayoutVars>
      </dgm:prSet>
      <dgm:spPr/>
    </dgm:pt>
    <dgm:pt modelId="{2043D3C1-CA8A-4ACE-A516-22527CF3B986}" type="pres">
      <dgm:prSet presAssocID="{63334345-1BFD-4E0F-8B77-92E9F369A3FE}" presName="compNode" presStyleCnt="0"/>
      <dgm:spPr/>
    </dgm:pt>
    <dgm:pt modelId="{B91F7AF3-03FE-4BFE-B8BA-354F6018D16D}" type="pres">
      <dgm:prSet presAssocID="{63334345-1BFD-4E0F-8B77-92E9F369A3FE}" presName="bgRect" presStyleLbl="bgShp" presStyleIdx="0" presStyleCnt="4"/>
      <dgm:spPr/>
    </dgm:pt>
    <dgm:pt modelId="{765960F2-BC30-456D-B605-0F5055012A9C}" type="pres">
      <dgm:prSet presAssocID="{63334345-1BFD-4E0F-8B77-92E9F369A3F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нежинка"/>
        </a:ext>
      </dgm:extLst>
    </dgm:pt>
    <dgm:pt modelId="{1CDC8BF1-67F7-4F10-9A28-ED2D62F873FE}" type="pres">
      <dgm:prSet presAssocID="{63334345-1BFD-4E0F-8B77-92E9F369A3FE}" presName="spaceRect" presStyleCnt="0"/>
      <dgm:spPr/>
    </dgm:pt>
    <dgm:pt modelId="{DB3E7368-EE18-46C6-A7A3-FD7701DFF4D8}" type="pres">
      <dgm:prSet presAssocID="{63334345-1BFD-4E0F-8B77-92E9F369A3FE}" presName="parTx" presStyleLbl="revTx" presStyleIdx="0" presStyleCnt="4">
        <dgm:presLayoutVars>
          <dgm:chMax val="0"/>
          <dgm:chPref val="0"/>
        </dgm:presLayoutVars>
      </dgm:prSet>
      <dgm:spPr/>
    </dgm:pt>
    <dgm:pt modelId="{24B20F9B-2736-437D-BD6A-992BB6BA9038}" type="pres">
      <dgm:prSet presAssocID="{B34AF51B-C394-4A2C-AC07-1CCAB0CE3F1E}" presName="sibTrans" presStyleCnt="0"/>
      <dgm:spPr/>
    </dgm:pt>
    <dgm:pt modelId="{346473CC-B57D-497B-9167-91475FF1CB3E}" type="pres">
      <dgm:prSet presAssocID="{E2BE2465-21EA-4A38-BBDD-8A5C7043D32B}" presName="compNode" presStyleCnt="0"/>
      <dgm:spPr/>
    </dgm:pt>
    <dgm:pt modelId="{2C2D4E57-E04B-4FA0-8046-791074EEFD90}" type="pres">
      <dgm:prSet presAssocID="{E2BE2465-21EA-4A38-BBDD-8A5C7043D32B}" presName="bgRect" presStyleLbl="bgShp" presStyleIdx="1" presStyleCnt="4"/>
      <dgm:spPr/>
    </dgm:pt>
    <dgm:pt modelId="{F07D87FC-1F72-4371-974E-DF5A82ADA26E}" type="pres">
      <dgm:prSet presAssocID="{E2BE2465-21EA-4A38-BBDD-8A5C7043D32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29CF9A05-AA5F-4FEA-A9B4-36507E1FF0E5}" type="pres">
      <dgm:prSet presAssocID="{E2BE2465-21EA-4A38-BBDD-8A5C7043D32B}" presName="spaceRect" presStyleCnt="0"/>
      <dgm:spPr/>
    </dgm:pt>
    <dgm:pt modelId="{D8D3D09A-41C3-48BA-BE3A-43C1FCA5D277}" type="pres">
      <dgm:prSet presAssocID="{E2BE2465-21EA-4A38-BBDD-8A5C7043D32B}" presName="parTx" presStyleLbl="revTx" presStyleIdx="1" presStyleCnt="4">
        <dgm:presLayoutVars>
          <dgm:chMax val="0"/>
          <dgm:chPref val="0"/>
        </dgm:presLayoutVars>
      </dgm:prSet>
      <dgm:spPr/>
    </dgm:pt>
    <dgm:pt modelId="{B97E4F94-CC74-4212-97FC-557F0B165431}" type="pres">
      <dgm:prSet presAssocID="{9DF040EF-E26D-40FB-8D72-B92F4466349B}" presName="sibTrans" presStyleCnt="0"/>
      <dgm:spPr/>
    </dgm:pt>
    <dgm:pt modelId="{71F324F2-FFE6-490D-81E5-1F46B8B91D0C}" type="pres">
      <dgm:prSet presAssocID="{E669CF51-4305-4650-905E-53CA5AFCBE9D}" presName="compNode" presStyleCnt="0"/>
      <dgm:spPr/>
    </dgm:pt>
    <dgm:pt modelId="{24910C0B-FB2E-4BA3-B65C-0BF7C353EB19}" type="pres">
      <dgm:prSet presAssocID="{E669CF51-4305-4650-905E-53CA5AFCBE9D}" presName="bgRect" presStyleLbl="bgShp" presStyleIdx="2" presStyleCnt="4"/>
      <dgm:spPr/>
    </dgm:pt>
    <dgm:pt modelId="{F7B9861D-8B78-4443-8613-DB84A94E9D04}" type="pres">
      <dgm:prSet presAssocID="{E669CF51-4305-4650-905E-53CA5AFCBE9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Лук"/>
        </a:ext>
      </dgm:extLst>
    </dgm:pt>
    <dgm:pt modelId="{6FBC0366-3B47-40F2-AB3F-E31CFD3D7E4B}" type="pres">
      <dgm:prSet presAssocID="{E669CF51-4305-4650-905E-53CA5AFCBE9D}" presName="spaceRect" presStyleCnt="0"/>
      <dgm:spPr/>
    </dgm:pt>
    <dgm:pt modelId="{7D1D0E2A-2BEC-4771-B85C-412BF29D5F79}" type="pres">
      <dgm:prSet presAssocID="{E669CF51-4305-4650-905E-53CA5AFCBE9D}" presName="parTx" presStyleLbl="revTx" presStyleIdx="2" presStyleCnt="4">
        <dgm:presLayoutVars>
          <dgm:chMax val="0"/>
          <dgm:chPref val="0"/>
        </dgm:presLayoutVars>
      </dgm:prSet>
      <dgm:spPr/>
    </dgm:pt>
    <dgm:pt modelId="{50D26FA9-8897-4603-8EF3-A368EDF2F2E4}" type="pres">
      <dgm:prSet presAssocID="{270F00D4-C264-45E5-84A0-B5F78B5140AC}" presName="sibTrans" presStyleCnt="0"/>
      <dgm:spPr/>
    </dgm:pt>
    <dgm:pt modelId="{D05EB509-6CFD-4107-BFD4-D4DD7591A0F2}" type="pres">
      <dgm:prSet presAssocID="{CE0C0D6C-4AB4-4E8D-9B2B-F1E869B63404}" presName="compNode" presStyleCnt="0"/>
      <dgm:spPr/>
    </dgm:pt>
    <dgm:pt modelId="{D910FDE6-C49C-4A01-8862-DE1D50E83CA0}" type="pres">
      <dgm:prSet presAssocID="{CE0C0D6C-4AB4-4E8D-9B2B-F1E869B63404}" presName="bgRect" presStyleLbl="bgShp" presStyleIdx="3" presStyleCnt="4"/>
      <dgm:spPr/>
    </dgm:pt>
    <dgm:pt modelId="{A970257A-9F8B-4BF5-B9C3-E5359C9AE557}" type="pres">
      <dgm:prSet presAssocID="{CE0C0D6C-4AB4-4E8D-9B2B-F1E869B6340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4060B1B8-A770-45E3-A126-42466651371E}" type="pres">
      <dgm:prSet presAssocID="{CE0C0D6C-4AB4-4E8D-9B2B-F1E869B63404}" presName="spaceRect" presStyleCnt="0"/>
      <dgm:spPr/>
    </dgm:pt>
    <dgm:pt modelId="{74A20FCB-2E47-4B9C-AC9F-E3A6F4644A3A}" type="pres">
      <dgm:prSet presAssocID="{CE0C0D6C-4AB4-4E8D-9B2B-F1E869B6340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D0A7A16-8C9C-4DDC-81DF-5231B979DE2D}" srcId="{52A7DA0B-50F5-4400-B7B8-B7D1DC610F0A}" destId="{CE0C0D6C-4AB4-4E8D-9B2B-F1E869B63404}" srcOrd="3" destOrd="0" parTransId="{CBBAD4AE-2A01-4B7B-9C8C-0D4A47BB58C4}" sibTransId="{D1797410-9760-4980-A502-B6D7D9EEE44F}"/>
    <dgm:cxn modelId="{DF181320-59F2-431F-A402-093124352D34}" type="presOf" srcId="{63334345-1BFD-4E0F-8B77-92E9F369A3FE}" destId="{DB3E7368-EE18-46C6-A7A3-FD7701DFF4D8}" srcOrd="0" destOrd="0" presId="urn:microsoft.com/office/officeart/2018/2/layout/IconVerticalSolidList"/>
    <dgm:cxn modelId="{1D576234-9148-403D-9E43-A0866475277C}" type="presOf" srcId="{52A7DA0B-50F5-4400-B7B8-B7D1DC610F0A}" destId="{B7DED78D-350E-4ECD-A42C-635B85176ECF}" srcOrd="0" destOrd="0" presId="urn:microsoft.com/office/officeart/2018/2/layout/IconVerticalSolidList"/>
    <dgm:cxn modelId="{47609235-A29A-4725-AD2E-45526FC188A6}" type="presOf" srcId="{E669CF51-4305-4650-905E-53CA5AFCBE9D}" destId="{7D1D0E2A-2BEC-4771-B85C-412BF29D5F79}" srcOrd="0" destOrd="0" presId="urn:microsoft.com/office/officeart/2018/2/layout/IconVerticalSolidList"/>
    <dgm:cxn modelId="{ECB83C5D-3261-4AD3-91F5-A97010A1AB1E}" srcId="{52A7DA0B-50F5-4400-B7B8-B7D1DC610F0A}" destId="{E669CF51-4305-4650-905E-53CA5AFCBE9D}" srcOrd="2" destOrd="0" parTransId="{BE915F6F-A295-4FAC-B202-02820EF34072}" sibTransId="{270F00D4-C264-45E5-84A0-B5F78B5140AC}"/>
    <dgm:cxn modelId="{8EA6F354-43CA-4088-90FE-82A0DD9C9EE4}" srcId="{52A7DA0B-50F5-4400-B7B8-B7D1DC610F0A}" destId="{63334345-1BFD-4E0F-8B77-92E9F369A3FE}" srcOrd="0" destOrd="0" parTransId="{2E530E15-663A-45EA-95A8-6B94F6D1106C}" sibTransId="{B34AF51B-C394-4A2C-AC07-1CCAB0CE3F1E}"/>
    <dgm:cxn modelId="{38A8B0B4-2CE3-4628-9676-2474590E733F}" type="presOf" srcId="{E2BE2465-21EA-4A38-BBDD-8A5C7043D32B}" destId="{D8D3D09A-41C3-48BA-BE3A-43C1FCA5D277}" srcOrd="0" destOrd="0" presId="urn:microsoft.com/office/officeart/2018/2/layout/IconVerticalSolidList"/>
    <dgm:cxn modelId="{3C85DBB4-43B3-4AAD-B9B5-1E6EE5CEE404}" srcId="{52A7DA0B-50F5-4400-B7B8-B7D1DC610F0A}" destId="{E2BE2465-21EA-4A38-BBDD-8A5C7043D32B}" srcOrd="1" destOrd="0" parTransId="{25FCBB16-98FA-46FB-AEB9-373A7D2B972A}" sibTransId="{9DF040EF-E26D-40FB-8D72-B92F4466349B}"/>
    <dgm:cxn modelId="{C65403F2-ECEA-43D3-9C38-83D9591DAAF0}" type="presOf" srcId="{CE0C0D6C-4AB4-4E8D-9B2B-F1E869B63404}" destId="{74A20FCB-2E47-4B9C-AC9F-E3A6F4644A3A}" srcOrd="0" destOrd="0" presId="urn:microsoft.com/office/officeart/2018/2/layout/IconVerticalSolidList"/>
    <dgm:cxn modelId="{D320677B-2A49-43FC-A255-F736E51D9409}" type="presParOf" srcId="{B7DED78D-350E-4ECD-A42C-635B85176ECF}" destId="{2043D3C1-CA8A-4ACE-A516-22527CF3B986}" srcOrd="0" destOrd="0" presId="urn:microsoft.com/office/officeart/2018/2/layout/IconVerticalSolidList"/>
    <dgm:cxn modelId="{06C99A57-B5D8-4D9B-9E89-0CAF3EFDC5A2}" type="presParOf" srcId="{2043D3C1-CA8A-4ACE-A516-22527CF3B986}" destId="{B91F7AF3-03FE-4BFE-B8BA-354F6018D16D}" srcOrd="0" destOrd="0" presId="urn:microsoft.com/office/officeart/2018/2/layout/IconVerticalSolidList"/>
    <dgm:cxn modelId="{FACD716A-F660-41B1-93C7-CFA479E5A8A7}" type="presParOf" srcId="{2043D3C1-CA8A-4ACE-A516-22527CF3B986}" destId="{765960F2-BC30-456D-B605-0F5055012A9C}" srcOrd="1" destOrd="0" presId="urn:microsoft.com/office/officeart/2018/2/layout/IconVerticalSolidList"/>
    <dgm:cxn modelId="{E8EA8C73-7D27-4BC4-9BE0-A7BFE2CD439B}" type="presParOf" srcId="{2043D3C1-CA8A-4ACE-A516-22527CF3B986}" destId="{1CDC8BF1-67F7-4F10-9A28-ED2D62F873FE}" srcOrd="2" destOrd="0" presId="urn:microsoft.com/office/officeart/2018/2/layout/IconVerticalSolidList"/>
    <dgm:cxn modelId="{B62CBC4C-B540-4A94-82B8-5E3E45011920}" type="presParOf" srcId="{2043D3C1-CA8A-4ACE-A516-22527CF3B986}" destId="{DB3E7368-EE18-46C6-A7A3-FD7701DFF4D8}" srcOrd="3" destOrd="0" presId="urn:microsoft.com/office/officeart/2018/2/layout/IconVerticalSolidList"/>
    <dgm:cxn modelId="{DF0B1272-2567-4E4A-BE52-D5EB5604D96F}" type="presParOf" srcId="{B7DED78D-350E-4ECD-A42C-635B85176ECF}" destId="{24B20F9B-2736-437D-BD6A-992BB6BA9038}" srcOrd="1" destOrd="0" presId="urn:microsoft.com/office/officeart/2018/2/layout/IconVerticalSolidList"/>
    <dgm:cxn modelId="{5A608B3E-1506-4E29-8847-3396BBF3C8EF}" type="presParOf" srcId="{B7DED78D-350E-4ECD-A42C-635B85176ECF}" destId="{346473CC-B57D-497B-9167-91475FF1CB3E}" srcOrd="2" destOrd="0" presId="urn:microsoft.com/office/officeart/2018/2/layout/IconVerticalSolidList"/>
    <dgm:cxn modelId="{B74C02F3-644C-4175-9271-5D4B0F1226A9}" type="presParOf" srcId="{346473CC-B57D-497B-9167-91475FF1CB3E}" destId="{2C2D4E57-E04B-4FA0-8046-791074EEFD90}" srcOrd="0" destOrd="0" presId="urn:microsoft.com/office/officeart/2018/2/layout/IconVerticalSolidList"/>
    <dgm:cxn modelId="{EAA3E674-385C-4923-910C-A559B221D4EA}" type="presParOf" srcId="{346473CC-B57D-497B-9167-91475FF1CB3E}" destId="{F07D87FC-1F72-4371-974E-DF5A82ADA26E}" srcOrd="1" destOrd="0" presId="urn:microsoft.com/office/officeart/2018/2/layout/IconVerticalSolidList"/>
    <dgm:cxn modelId="{FE2B0AE4-AEDA-4112-BCF9-A120EECB667F}" type="presParOf" srcId="{346473CC-B57D-497B-9167-91475FF1CB3E}" destId="{29CF9A05-AA5F-4FEA-A9B4-36507E1FF0E5}" srcOrd="2" destOrd="0" presId="urn:microsoft.com/office/officeart/2018/2/layout/IconVerticalSolidList"/>
    <dgm:cxn modelId="{E79AEBA8-39DB-47FD-9008-A27CAA18452D}" type="presParOf" srcId="{346473CC-B57D-497B-9167-91475FF1CB3E}" destId="{D8D3D09A-41C3-48BA-BE3A-43C1FCA5D277}" srcOrd="3" destOrd="0" presId="urn:microsoft.com/office/officeart/2018/2/layout/IconVerticalSolidList"/>
    <dgm:cxn modelId="{AE90C98B-578A-4692-A9C6-4C495CA1BFF8}" type="presParOf" srcId="{B7DED78D-350E-4ECD-A42C-635B85176ECF}" destId="{B97E4F94-CC74-4212-97FC-557F0B165431}" srcOrd="3" destOrd="0" presId="urn:microsoft.com/office/officeart/2018/2/layout/IconVerticalSolidList"/>
    <dgm:cxn modelId="{6F78A5D3-D853-425D-995C-07436D3DB31F}" type="presParOf" srcId="{B7DED78D-350E-4ECD-A42C-635B85176ECF}" destId="{71F324F2-FFE6-490D-81E5-1F46B8B91D0C}" srcOrd="4" destOrd="0" presId="urn:microsoft.com/office/officeart/2018/2/layout/IconVerticalSolidList"/>
    <dgm:cxn modelId="{0D4A01F3-965A-4A45-9ABB-B66D5E2D9987}" type="presParOf" srcId="{71F324F2-FFE6-490D-81E5-1F46B8B91D0C}" destId="{24910C0B-FB2E-4BA3-B65C-0BF7C353EB19}" srcOrd="0" destOrd="0" presId="urn:microsoft.com/office/officeart/2018/2/layout/IconVerticalSolidList"/>
    <dgm:cxn modelId="{9F167947-2AA9-4483-8FD0-2F963C8CE36E}" type="presParOf" srcId="{71F324F2-FFE6-490D-81E5-1F46B8B91D0C}" destId="{F7B9861D-8B78-4443-8613-DB84A94E9D04}" srcOrd="1" destOrd="0" presId="urn:microsoft.com/office/officeart/2018/2/layout/IconVerticalSolidList"/>
    <dgm:cxn modelId="{AA10BAB3-A10C-4DAB-B3A0-4A464905BD80}" type="presParOf" srcId="{71F324F2-FFE6-490D-81E5-1F46B8B91D0C}" destId="{6FBC0366-3B47-40F2-AB3F-E31CFD3D7E4B}" srcOrd="2" destOrd="0" presId="urn:microsoft.com/office/officeart/2018/2/layout/IconVerticalSolidList"/>
    <dgm:cxn modelId="{BCDA77A8-3D74-4F2A-8419-6A1E6B189940}" type="presParOf" srcId="{71F324F2-FFE6-490D-81E5-1F46B8B91D0C}" destId="{7D1D0E2A-2BEC-4771-B85C-412BF29D5F79}" srcOrd="3" destOrd="0" presId="urn:microsoft.com/office/officeart/2018/2/layout/IconVerticalSolidList"/>
    <dgm:cxn modelId="{1EA60B5A-55CF-4FBC-9405-EE4D0EB5E5C0}" type="presParOf" srcId="{B7DED78D-350E-4ECD-A42C-635B85176ECF}" destId="{50D26FA9-8897-4603-8EF3-A368EDF2F2E4}" srcOrd="5" destOrd="0" presId="urn:microsoft.com/office/officeart/2018/2/layout/IconVerticalSolidList"/>
    <dgm:cxn modelId="{2736FB69-A7C3-4BDB-B33D-9734BD2F0632}" type="presParOf" srcId="{B7DED78D-350E-4ECD-A42C-635B85176ECF}" destId="{D05EB509-6CFD-4107-BFD4-D4DD7591A0F2}" srcOrd="6" destOrd="0" presId="urn:microsoft.com/office/officeart/2018/2/layout/IconVerticalSolidList"/>
    <dgm:cxn modelId="{577C807C-E03B-4C76-9B0A-CC4D68A26B55}" type="presParOf" srcId="{D05EB509-6CFD-4107-BFD4-D4DD7591A0F2}" destId="{D910FDE6-C49C-4A01-8862-DE1D50E83CA0}" srcOrd="0" destOrd="0" presId="urn:microsoft.com/office/officeart/2018/2/layout/IconVerticalSolidList"/>
    <dgm:cxn modelId="{59A317D3-05B1-44CB-A8AB-DEEE38C4945A}" type="presParOf" srcId="{D05EB509-6CFD-4107-BFD4-D4DD7591A0F2}" destId="{A970257A-9F8B-4BF5-B9C3-E5359C9AE557}" srcOrd="1" destOrd="0" presId="urn:microsoft.com/office/officeart/2018/2/layout/IconVerticalSolidList"/>
    <dgm:cxn modelId="{A98C7EF6-C06E-4FF9-AB0F-6238BFDD5140}" type="presParOf" srcId="{D05EB509-6CFD-4107-BFD4-D4DD7591A0F2}" destId="{4060B1B8-A770-45E3-A126-42466651371E}" srcOrd="2" destOrd="0" presId="urn:microsoft.com/office/officeart/2018/2/layout/IconVerticalSolidList"/>
    <dgm:cxn modelId="{00F24C62-F189-4FD8-A12C-BF5C85F0C273}" type="presParOf" srcId="{D05EB509-6CFD-4107-BFD4-D4DD7591A0F2}" destId="{74A20FCB-2E47-4B9C-AC9F-E3A6F4644A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50066C-EF03-4366-9C4B-49977C917BF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E40882-09ED-4490-8542-A2125916BEB7}">
      <dgm:prSet/>
      <dgm:spPr/>
      <dgm:t>
        <a:bodyPr/>
        <a:lstStyle/>
        <a:p>
          <a:r>
            <a:rPr lang="ru-RU"/>
            <a:t>Принятие христианства привело к массовому строительству каменных сооружений</a:t>
          </a:r>
          <a:endParaRPr lang="en-US"/>
        </a:p>
      </dgm:t>
    </dgm:pt>
    <dgm:pt modelId="{99A86D34-9624-42E9-8C48-625061056743}" type="parTrans" cxnId="{AE32011A-1637-44D1-A1AA-A1013350581A}">
      <dgm:prSet/>
      <dgm:spPr/>
      <dgm:t>
        <a:bodyPr/>
        <a:lstStyle/>
        <a:p>
          <a:endParaRPr lang="en-US"/>
        </a:p>
      </dgm:t>
    </dgm:pt>
    <dgm:pt modelId="{11FE2983-B2F2-4587-913B-504756DED019}" type="sibTrans" cxnId="{AE32011A-1637-44D1-A1AA-A1013350581A}">
      <dgm:prSet/>
      <dgm:spPr/>
      <dgm:t>
        <a:bodyPr/>
        <a:lstStyle/>
        <a:p>
          <a:endParaRPr lang="en-US"/>
        </a:p>
      </dgm:t>
    </dgm:pt>
    <dgm:pt modelId="{A632647A-6AA9-4D39-9820-A73B9609E604}">
      <dgm:prSet/>
      <dgm:spPr/>
      <dgm:t>
        <a:bodyPr/>
        <a:lstStyle/>
        <a:p>
          <a:r>
            <a:rPr lang="ru-RU"/>
            <a:t>В XI в. были построены три храма Святой Софии — в Киеве, Новгороде и Полоцке</a:t>
          </a:r>
          <a:endParaRPr lang="en-US"/>
        </a:p>
      </dgm:t>
    </dgm:pt>
    <dgm:pt modelId="{02F8734C-D41F-46CF-B3E8-4D8BD1B05342}" type="parTrans" cxnId="{289FDCF1-BC57-4934-8B9F-04B55D4E5F5E}">
      <dgm:prSet/>
      <dgm:spPr/>
      <dgm:t>
        <a:bodyPr/>
        <a:lstStyle/>
        <a:p>
          <a:endParaRPr lang="en-US"/>
        </a:p>
      </dgm:t>
    </dgm:pt>
    <dgm:pt modelId="{9199A4BE-1343-4782-A546-844357DCFF55}" type="sibTrans" cxnId="{289FDCF1-BC57-4934-8B9F-04B55D4E5F5E}">
      <dgm:prSet/>
      <dgm:spPr/>
      <dgm:t>
        <a:bodyPr/>
        <a:lstStyle/>
        <a:p>
          <a:endParaRPr lang="en-US"/>
        </a:p>
      </dgm:t>
    </dgm:pt>
    <dgm:pt modelId="{233B9B9E-75B5-4588-B998-9492C3754762}">
      <dgm:prSet/>
      <dgm:spPr/>
      <dgm:t>
        <a:bodyPr/>
        <a:lstStyle/>
        <a:p>
          <a:r>
            <a:rPr lang="ru-RU"/>
            <a:t>Символом усиления мощи московских князей в XIV— XV вв. стало строительство нового Кремля</a:t>
          </a:r>
          <a:endParaRPr lang="en-US"/>
        </a:p>
      </dgm:t>
    </dgm:pt>
    <dgm:pt modelId="{390AF7CF-3447-4B07-B525-2E4EAE6D631C}" type="parTrans" cxnId="{7F5BE79A-AE2E-4E95-8244-9759066DDFB3}">
      <dgm:prSet/>
      <dgm:spPr/>
      <dgm:t>
        <a:bodyPr/>
        <a:lstStyle/>
        <a:p>
          <a:endParaRPr lang="en-US"/>
        </a:p>
      </dgm:t>
    </dgm:pt>
    <dgm:pt modelId="{E0620CA9-F1AD-47BD-A5FE-0FF0EF9DD1E8}" type="sibTrans" cxnId="{7F5BE79A-AE2E-4E95-8244-9759066DDFB3}">
      <dgm:prSet/>
      <dgm:spPr/>
      <dgm:t>
        <a:bodyPr/>
        <a:lstStyle/>
        <a:p>
          <a:endParaRPr lang="en-US"/>
        </a:p>
      </dgm:t>
    </dgm:pt>
    <dgm:pt modelId="{F5980F6A-941F-44E7-8271-305F4285CD37}">
      <dgm:prSet/>
      <dgm:spPr/>
      <dgm:t>
        <a:bodyPr/>
        <a:lstStyle/>
        <a:p>
          <a:r>
            <a:rPr lang="ru-RU"/>
            <a:t>Великий князь московский Иван III произвел коренную перестройку Кремля. Стены и башни были сооружены из красного кирпича</a:t>
          </a:r>
          <a:endParaRPr lang="en-US"/>
        </a:p>
      </dgm:t>
    </dgm:pt>
    <dgm:pt modelId="{1B06E872-D94A-43BB-8A59-45359DE51366}" type="parTrans" cxnId="{2E9FF13C-47A1-4CBA-AD4D-62EE5A4D9CB6}">
      <dgm:prSet/>
      <dgm:spPr/>
      <dgm:t>
        <a:bodyPr/>
        <a:lstStyle/>
        <a:p>
          <a:endParaRPr lang="en-US"/>
        </a:p>
      </dgm:t>
    </dgm:pt>
    <dgm:pt modelId="{BC52288E-BC6E-473E-8DA1-E5F28CE25F92}" type="sibTrans" cxnId="{2E9FF13C-47A1-4CBA-AD4D-62EE5A4D9CB6}">
      <dgm:prSet/>
      <dgm:spPr/>
      <dgm:t>
        <a:bodyPr/>
        <a:lstStyle/>
        <a:p>
          <a:endParaRPr lang="en-US"/>
        </a:p>
      </dgm:t>
    </dgm:pt>
    <dgm:pt modelId="{4D389716-A8EE-4DB3-AD48-4B8E4C907AF6}">
      <dgm:prSet/>
      <dgm:spPr/>
      <dgm:t>
        <a:bodyPr/>
        <a:lstStyle/>
        <a:p>
          <a:r>
            <a:rPr lang="ru-RU"/>
            <a:t>Главным храмом Москвы был Успенский собор</a:t>
          </a:r>
          <a:endParaRPr lang="en-US"/>
        </a:p>
      </dgm:t>
    </dgm:pt>
    <dgm:pt modelId="{AB27D4AB-D8C6-4181-873C-D65FC7033CCD}" type="parTrans" cxnId="{8DF319F3-46ED-469A-B9C5-96F8D52D15A2}">
      <dgm:prSet/>
      <dgm:spPr/>
      <dgm:t>
        <a:bodyPr/>
        <a:lstStyle/>
        <a:p>
          <a:endParaRPr lang="en-US"/>
        </a:p>
      </dgm:t>
    </dgm:pt>
    <dgm:pt modelId="{E2F92923-EE50-4FEB-9021-27D897B9D5FA}" type="sibTrans" cxnId="{8DF319F3-46ED-469A-B9C5-96F8D52D15A2}">
      <dgm:prSet/>
      <dgm:spPr/>
      <dgm:t>
        <a:bodyPr/>
        <a:lstStyle/>
        <a:p>
          <a:endParaRPr lang="en-US"/>
        </a:p>
      </dgm:t>
    </dgm:pt>
    <dgm:pt modelId="{E0092D0A-DB61-464C-8207-2EAF4286E85B}" type="pres">
      <dgm:prSet presAssocID="{1850066C-EF03-4366-9C4B-49977C917BF1}" presName="diagram" presStyleCnt="0">
        <dgm:presLayoutVars>
          <dgm:dir/>
          <dgm:resizeHandles val="exact"/>
        </dgm:presLayoutVars>
      </dgm:prSet>
      <dgm:spPr/>
    </dgm:pt>
    <dgm:pt modelId="{1BD45A7F-D6DF-40D2-8F60-479739026541}" type="pres">
      <dgm:prSet presAssocID="{00E40882-09ED-4490-8542-A2125916BEB7}" presName="node" presStyleLbl="node1" presStyleIdx="0" presStyleCnt="5">
        <dgm:presLayoutVars>
          <dgm:bulletEnabled val="1"/>
        </dgm:presLayoutVars>
      </dgm:prSet>
      <dgm:spPr/>
    </dgm:pt>
    <dgm:pt modelId="{D8FD6DF1-C8E8-44A3-AFD2-D317BC57731B}" type="pres">
      <dgm:prSet presAssocID="{11FE2983-B2F2-4587-913B-504756DED019}" presName="sibTrans" presStyleCnt="0"/>
      <dgm:spPr/>
    </dgm:pt>
    <dgm:pt modelId="{D3E0F157-2185-486B-BBEA-73705ED37C1C}" type="pres">
      <dgm:prSet presAssocID="{A632647A-6AA9-4D39-9820-A73B9609E604}" presName="node" presStyleLbl="node1" presStyleIdx="1" presStyleCnt="5">
        <dgm:presLayoutVars>
          <dgm:bulletEnabled val="1"/>
        </dgm:presLayoutVars>
      </dgm:prSet>
      <dgm:spPr/>
    </dgm:pt>
    <dgm:pt modelId="{BE7F86A5-8C79-4FF2-850F-CD0007879ABD}" type="pres">
      <dgm:prSet presAssocID="{9199A4BE-1343-4782-A546-844357DCFF55}" presName="sibTrans" presStyleCnt="0"/>
      <dgm:spPr/>
    </dgm:pt>
    <dgm:pt modelId="{C9353CA7-CD2F-4017-B80D-87E29493CA80}" type="pres">
      <dgm:prSet presAssocID="{233B9B9E-75B5-4588-B998-9492C3754762}" presName="node" presStyleLbl="node1" presStyleIdx="2" presStyleCnt="5">
        <dgm:presLayoutVars>
          <dgm:bulletEnabled val="1"/>
        </dgm:presLayoutVars>
      </dgm:prSet>
      <dgm:spPr/>
    </dgm:pt>
    <dgm:pt modelId="{85F6520D-1455-4865-863D-A9036DF2C5EA}" type="pres">
      <dgm:prSet presAssocID="{E0620CA9-F1AD-47BD-A5FE-0FF0EF9DD1E8}" presName="sibTrans" presStyleCnt="0"/>
      <dgm:spPr/>
    </dgm:pt>
    <dgm:pt modelId="{5C9D7C1C-3239-4004-893F-7E49B836820A}" type="pres">
      <dgm:prSet presAssocID="{F5980F6A-941F-44E7-8271-305F4285CD37}" presName="node" presStyleLbl="node1" presStyleIdx="3" presStyleCnt="5">
        <dgm:presLayoutVars>
          <dgm:bulletEnabled val="1"/>
        </dgm:presLayoutVars>
      </dgm:prSet>
      <dgm:spPr/>
    </dgm:pt>
    <dgm:pt modelId="{11AF961D-6539-402E-A94B-034CECA48FB9}" type="pres">
      <dgm:prSet presAssocID="{BC52288E-BC6E-473E-8DA1-E5F28CE25F92}" presName="sibTrans" presStyleCnt="0"/>
      <dgm:spPr/>
    </dgm:pt>
    <dgm:pt modelId="{17C680DC-86FC-4465-981B-8EE3DBC3C381}" type="pres">
      <dgm:prSet presAssocID="{4D389716-A8EE-4DB3-AD48-4B8E4C907AF6}" presName="node" presStyleLbl="node1" presStyleIdx="4" presStyleCnt="5">
        <dgm:presLayoutVars>
          <dgm:bulletEnabled val="1"/>
        </dgm:presLayoutVars>
      </dgm:prSet>
      <dgm:spPr/>
    </dgm:pt>
  </dgm:ptLst>
  <dgm:cxnLst>
    <dgm:cxn modelId="{F4AE6813-0EB6-46AF-A94E-8347C9DD75BF}" type="presOf" srcId="{F5980F6A-941F-44E7-8271-305F4285CD37}" destId="{5C9D7C1C-3239-4004-893F-7E49B836820A}" srcOrd="0" destOrd="0" presId="urn:microsoft.com/office/officeart/2005/8/layout/default"/>
    <dgm:cxn modelId="{AE32011A-1637-44D1-A1AA-A1013350581A}" srcId="{1850066C-EF03-4366-9C4B-49977C917BF1}" destId="{00E40882-09ED-4490-8542-A2125916BEB7}" srcOrd="0" destOrd="0" parTransId="{99A86D34-9624-42E9-8C48-625061056743}" sibTransId="{11FE2983-B2F2-4587-913B-504756DED019}"/>
    <dgm:cxn modelId="{4443BC37-C63E-4550-BD6B-1965B73A3A3D}" type="presOf" srcId="{233B9B9E-75B5-4588-B998-9492C3754762}" destId="{C9353CA7-CD2F-4017-B80D-87E29493CA80}" srcOrd="0" destOrd="0" presId="urn:microsoft.com/office/officeart/2005/8/layout/default"/>
    <dgm:cxn modelId="{2E9FF13C-47A1-4CBA-AD4D-62EE5A4D9CB6}" srcId="{1850066C-EF03-4366-9C4B-49977C917BF1}" destId="{F5980F6A-941F-44E7-8271-305F4285CD37}" srcOrd="3" destOrd="0" parTransId="{1B06E872-D94A-43BB-8A59-45359DE51366}" sibTransId="{BC52288E-BC6E-473E-8DA1-E5F28CE25F92}"/>
    <dgm:cxn modelId="{6EDC3153-3FA8-4FF4-A686-E41F6ABD6CF1}" type="presOf" srcId="{00E40882-09ED-4490-8542-A2125916BEB7}" destId="{1BD45A7F-D6DF-40D2-8F60-479739026541}" srcOrd="0" destOrd="0" presId="urn:microsoft.com/office/officeart/2005/8/layout/default"/>
    <dgm:cxn modelId="{AB4E0659-BA4B-4BD2-8B2A-9A4C3CC92129}" type="presOf" srcId="{1850066C-EF03-4366-9C4B-49977C917BF1}" destId="{E0092D0A-DB61-464C-8207-2EAF4286E85B}" srcOrd="0" destOrd="0" presId="urn:microsoft.com/office/officeart/2005/8/layout/default"/>
    <dgm:cxn modelId="{7F5BE79A-AE2E-4E95-8244-9759066DDFB3}" srcId="{1850066C-EF03-4366-9C4B-49977C917BF1}" destId="{233B9B9E-75B5-4588-B998-9492C3754762}" srcOrd="2" destOrd="0" parTransId="{390AF7CF-3447-4B07-B525-2E4EAE6D631C}" sibTransId="{E0620CA9-F1AD-47BD-A5FE-0FF0EF9DD1E8}"/>
    <dgm:cxn modelId="{0EFF28C7-FECA-4B65-8A62-9DC2A4AB4E3E}" type="presOf" srcId="{A632647A-6AA9-4D39-9820-A73B9609E604}" destId="{D3E0F157-2185-486B-BBEA-73705ED37C1C}" srcOrd="0" destOrd="0" presId="urn:microsoft.com/office/officeart/2005/8/layout/default"/>
    <dgm:cxn modelId="{81F864C7-7258-4BA8-8972-5BA1C875DD17}" type="presOf" srcId="{4D389716-A8EE-4DB3-AD48-4B8E4C907AF6}" destId="{17C680DC-86FC-4465-981B-8EE3DBC3C381}" srcOrd="0" destOrd="0" presId="urn:microsoft.com/office/officeart/2005/8/layout/default"/>
    <dgm:cxn modelId="{289FDCF1-BC57-4934-8B9F-04B55D4E5F5E}" srcId="{1850066C-EF03-4366-9C4B-49977C917BF1}" destId="{A632647A-6AA9-4D39-9820-A73B9609E604}" srcOrd="1" destOrd="0" parTransId="{02F8734C-D41F-46CF-B3E8-4D8BD1B05342}" sibTransId="{9199A4BE-1343-4782-A546-844357DCFF55}"/>
    <dgm:cxn modelId="{8DF319F3-46ED-469A-B9C5-96F8D52D15A2}" srcId="{1850066C-EF03-4366-9C4B-49977C917BF1}" destId="{4D389716-A8EE-4DB3-AD48-4B8E4C907AF6}" srcOrd="4" destOrd="0" parTransId="{AB27D4AB-D8C6-4181-873C-D65FC7033CCD}" sibTransId="{E2F92923-EE50-4FEB-9021-27D897B9D5FA}"/>
    <dgm:cxn modelId="{6968EB81-E563-4030-A356-8E186AD9AC4B}" type="presParOf" srcId="{E0092D0A-DB61-464C-8207-2EAF4286E85B}" destId="{1BD45A7F-D6DF-40D2-8F60-479739026541}" srcOrd="0" destOrd="0" presId="urn:microsoft.com/office/officeart/2005/8/layout/default"/>
    <dgm:cxn modelId="{CA10EB02-47C6-4FFB-AF8B-B64CE68E4A47}" type="presParOf" srcId="{E0092D0A-DB61-464C-8207-2EAF4286E85B}" destId="{D8FD6DF1-C8E8-44A3-AFD2-D317BC57731B}" srcOrd="1" destOrd="0" presId="urn:microsoft.com/office/officeart/2005/8/layout/default"/>
    <dgm:cxn modelId="{840C00EB-3CC1-49FB-95C2-F045089952B9}" type="presParOf" srcId="{E0092D0A-DB61-464C-8207-2EAF4286E85B}" destId="{D3E0F157-2185-486B-BBEA-73705ED37C1C}" srcOrd="2" destOrd="0" presId="urn:microsoft.com/office/officeart/2005/8/layout/default"/>
    <dgm:cxn modelId="{5848FBB1-B6C5-4DB0-8BB8-CA882DD603D4}" type="presParOf" srcId="{E0092D0A-DB61-464C-8207-2EAF4286E85B}" destId="{BE7F86A5-8C79-4FF2-850F-CD0007879ABD}" srcOrd="3" destOrd="0" presId="urn:microsoft.com/office/officeart/2005/8/layout/default"/>
    <dgm:cxn modelId="{2B346638-E26B-4592-9E35-BDDC2FC02BDE}" type="presParOf" srcId="{E0092D0A-DB61-464C-8207-2EAF4286E85B}" destId="{C9353CA7-CD2F-4017-B80D-87E29493CA80}" srcOrd="4" destOrd="0" presId="urn:microsoft.com/office/officeart/2005/8/layout/default"/>
    <dgm:cxn modelId="{EF993B75-722F-4348-B281-16FD997EDB20}" type="presParOf" srcId="{E0092D0A-DB61-464C-8207-2EAF4286E85B}" destId="{85F6520D-1455-4865-863D-A9036DF2C5EA}" srcOrd="5" destOrd="0" presId="urn:microsoft.com/office/officeart/2005/8/layout/default"/>
    <dgm:cxn modelId="{14051EE4-0825-4E71-B5F4-F3C6F5E08ABB}" type="presParOf" srcId="{E0092D0A-DB61-464C-8207-2EAF4286E85B}" destId="{5C9D7C1C-3239-4004-893F-7E49B836820A}" srcOrd="6" destOrd="0" presId="urn:microsoft.com/office/officeart/2005/8/layout/default"/>
    <dgm:cxn modelId="{20B546C9-2A98-4A97-92C2-4DE5EA62AB52}" type="presParOf" srcId="{E0092D0A-DB61-464C-8207-2EAF4286E85B}" destId="{11AF961D-6539-402E-A94B-034CECA48FB9}" srcOrd="7" destOrd="0" presId="urn:microsoft.com/office/officeart/2005/8/layout/default"/>
    <dgm:cxn modelId="{7F6BD4D5-97B0-49C3-B766-7E68BDB3AA90}" type="presParOf" srcId="{E0092D0A-DB61-464C-8207-2EAF4286E85B}" destId="{17C680DC-86FC-4465-981B-8EE3DBC3C38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0BD14B-C3CB-46F0-B0E2-CF2A5E14B3C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6CE07FE-77C0-437C-91C1-D1449684070A}">
      <dgm:prSet/>
      <dgm:spPr/>
      <dgm:t>
        <a:bodyPr/>
        <a:lstStyle/>
        <a:p>
          <a:r>
            <a:rPr lang="ru-RU"/>
            <a:t>При монастырях, княжеских и боярских дворах существовали иконописные мастерские</a:t>
          </a:r>
          <a:endParaRPr lang="en-US"/>
        </a:p>
      </dgm:t>
    </dgm:pt>
    <dgm:pt modelId="{12B29130-C39C-4DFE-B740-52BF02DA546B}" type="parTrans" cxnId="{933E5545-8E75-466E-8EE9-E1AA573A0BDC}">
      <dgm:prSet/>
      <dgm:spPr/>
      <dgm:t>
        <a:bodyPr/>
        <a:lstStyle/>
        <a:p>
          <a:endParaRPr lang="en-US"/>
        </a:p>
      </dgm:t>
    </dgm:pt>
    <dgm:pt modelId="{F0A16C1E-7831-4624-AA6D-C24E10552B81}" type="sibTrans" cxnId="{933E5545-8E75-466E-8EE9-E1AA573A0BDC}">
      <dgm:prSet/>
      <dgm:spPr/>
      <dgm:t>
        <a:bodyPr/>
        <a:lstStyle/>
        <a:p>
          <a:endParaRPr lang="en-US"/>
        </a:p>
      </dgm:t>
    </dgm:pt>
    <dgm:pt modelId="{E968B044-F78B-4F81-95AA-F602A14DF044}">
      <dgm:prSet/>
      <dgm:spPr/>
      <dgm:t>
        <a:bodyPr/>
        <a:lstStyle/>
        <a:p>
          <a:r>
            <a:rPr lang="ru-RU"/>
            <a:t>Художники также украшали книги миниатюрами — небольшими многоцветными картинками</a:t>
          </a:r>
          <a:endParaRPr lang="en-US"/>
        </a:p>
      </dgm:t>
    </dgm:pt>
    <dgm:pt modelId="{90AE2F44-F861-4F44-99BD-3678EB28122F}" type="parTrans" cxnId="{10B7B75E-FDAC-4449-A022-98622F9FD911}">
      <dgm:prSet/>
      <dgm:spPr/>
      <dgm:t>
        <a:bodyPr/>
        <a:lstStyle/>
        <a:p>
          <a:endParaRPr lang="en-US"/>
        </a:p>
      </dgm:t>
    </dgm:pt>
    <dgm:pt modelId="{61BA9621-7F12-4B86-ABC6-6C5D833620CB}" type="sibTrans" cxnId="{10B7B75E-FDAC-4449-A022-98622F9FD911}">
      <dgm:prSet/>
      <dgm:spPr/>
      <dgm:t>
        <a:bodyPr/>
        <a:lstStyle/>
        <a:p>
          <a:endParaRPr lang="en-US"/>
        </a:p>
      </dgm:t>
    </dgm:pt>
    <dgm:pt modelId="{40FC5509-E5D5-41DC-8CD2-E3639AF60ED7}">
      <dgm:prSet/>
      <dgm:spPr/>
      <dgm:t>
        <a:bodyPr/>
        <a:lstStyle/>
        <a:p>
          <a:r>
            <a:rPr lang="ru-RU"/>
            <a:t>Настоящий расцвет русской живописи наблюдался в конце XIV—XV в. В это время творили выдающиеся иконописцы и мастера фресковой росписи Феофан Грек и Андрей Рублев</a:t>
          </a:r>
          <a:endParaRPr lang="en-US"/>
        </a:p>
      </dgm:t>
    </dgm:pt>
    <dgm:pt modelId="{5D7EE28A-6333-4BB7-9D68-EDC7889EBA8A}" type="parTrans" cxnId="{91C2CE90-1530-48C1-82C9-5647960A0D3E}">
      <dgm:prSet/>
      <dgm:spPr/>
      <dgm:t>
        <a:bodyPr/>
        <a:lstStyle/>
        <a:p>
          <a:endParaRPr lang="en-US"/>
        </a:p>
      </dgm:t>
    </dgm:pt>
    <dgm:pt modelId="{354D2699-0ACF-4487-9604-1C2DA3B5698C}" type="sibTrans" cxnId="{91C2CE90-1530-48C1-82C9-5647960A0D3E}">
      <dgm:prSet/>
      <dgm:spPr/>
      <dgm:t>
        <a:bodyPr/>
        <a:lstStyle/>
        <a:p>
          <a:endParaRPr lang="en-US"/>
        </a:p>
      </dgm:t>
    </dgm:pt>
    <dgm:pt modelId="{92D77118-8863-49AF-BACC-4D7E579BFD95}">
      <dgm:prSet/>
      <dgm:spPr/>
      <dgm:t>
        <a:bodyPr/>
        <a:lstStyle/>
        <a:p>
          <a:r>
            <a:rPr lang="ru-RU"/>
            <a:t>Феофана Грека отличала особая манера письма. Его изображения выполнены в темных, мрачных тонах. В образах святых чувствуется что-то суровое и грозное</a:t>
          </a:r>
          <a:endParaRPr lang="en-US"/>
        </a:p>
      </dgm:t>
    </dgm:pt>
    <dgm:pt modelId="{774CF0DD-8379-43FB-A5C1-934D2DB49C82}" type="parTrans" cxnId="{19FFB662-346A-4586-B547-986EE220F13C}">
      <dgm:prSet/>
      <dgm:spPr/>
      <dgm:t>
        <a:bodyPr/>
        <a:lstStyle/>
        <a:p>
          <a:endParaRPr lang="en-US"/>
        </a:p>
      </dgm:t>
    </dgm:pt>
    <dgm:pt modelId="{08429CCD-AA4D-4C3A-B04D-9CEE93082F46}" type="sibTrans" cxnId="{19FFB662-346A-4586-B547-986EE220F13C}">
      <dgm:prSet/>
      <dgm:spPr/>
      <dgm:t>
        <a:bodyPr/>
        <a:lstStyle/>
        <a:p>
          <a:endParaRPr lang="en-US"/>
        </a:p>
      </dgm:t>
    </dgm:pt>
    <dgm:pt modelId="{DAB2C611-2679-4C68-8D4D-B68D136527E1}">
      <dgm:prSet/>
      <dgm:spPr/>
      <dgm:t>
        <a:bodyPr/>
        <a:lstStyle/>
        <a:p>
          <a:r>
            <a:rPr lang="ru-RU"/>
            <a:t>Андрей Рублев достиг непревзойденного мастерства в живописи. Для его работ характерна спокойная, умиротворенная манера. В своих творениях мастер предпочитал особые нежные цвета</a:t>
          </a:r>
          <a:endParaRPr lang="en-US"/>
        </a:p>
      </dgm:t>
    </dgm:pt>
    <dgm:pt modelId="{C35A6E98-FBAE-4F30-BC26-7EABC6A1D0A2}" type="parTrans" cxnId="{AB40EBD5-0281-416D-999D-B5D3DD9DC337}">
      <dgm:prSet/>
      <dgm:spPr/>
      <dgm:t>
        <a:bodyPr/>
        <a:lstStyle/>
        <a:p>
          <a:endParaRPr lang="en-US"/>
        </a:p>
      </dgm:t>
    </dgm:pt>
    <dgm:pt modelId="{AA9DD863-7953-4E5D-A977-6FC6754ACD2E}" type="sibTrans" cxnId="{AB40EBD5-0281-416D-999D-B5D3DD9DC337}">
      <dgm:prSet/>
      <dgm:spPr/>
      <dgm:t>
        <a:bodyPr/>
        <a:lstStyle/>
        <a:p>
          <a:endParaRPr lang="en-US"/>
        </a:p>
      </dgm:t>
    </dgm:pt>
    <dgm:pt modelId="{70BD9D2F-9591-472F-8066-F9C0FB739691}" type="pres">
      <dgm:prSet presAssocID="{AE0BD14B-C3CB-46F0-B0E2-CF2A5E14B3C9}" presName="root" presStyleCnt="0">
        <dgm:presLayoutVars>
          <dgm:dir/>
          <dgm:resizeHandles val="exact"/>
        </dgm:presLayoutVars>
      </dgm:prSet>
      <dgm:spPr/>
    </dgm:pt>
    <dgm:pt modelId="{A5E959A8-0F61-48E4-9BDB-16398693E666}" type="pres">
      <dgm:prSet presAssocID="{A6CE07FE-77C0-437C-91C1-D1449684070A}" presName="compNode" presStyleCnt="0"/>
      <dgm:spPr/>
    </dgm:pt>
    <dgm:pt modelId="{32FD9942-AA1F-4EC2-9C2B-20A79F5B70C2}" type="pres">
      <dgm:prSet presAssocID="{A6CE07FE-77C0-437C-91C1-D1449684070A}" presName="bgRect" presStyleLbl="bgShp" presStyleIdx="0" presStyleCnt="5"/>
      <dgm:spPr/>
    </dgm:pt>
    <dgm:pt modelId="{F7A5C744-D301-41C1-9959-656B1E20A7FD}" type="pres">
      <dgm:prSet presAssocID="{A6CE07FE-77C0-437C-91C1-D1449684070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1E976799-7198-4C32-9845-C988C0A9F5C2}" type="pres">
      <dgm:prSet presAssocID="{A6CE07FE-77C0-437C-91C1-D1449684070A}" presName="spaceRect" presStyleCnt="0"/>
      <dgm:spPr/>
    </dgm:pt>
    <dgm:pt modelId="{1B158601-9B69-4769-9CE8-4FCBBC57AC29}" type="pres">
      <dgm:prSet presAssocID="{A6CE07FE-77C0-437C-91C1-D1449684070A}" presName="parTx" presStyleLbl="revTx" presStyleIdx="0" presStyleCnt="5">
        <dgm:presLayoutVars>
          <dgm:chMax val="0"/>
          <dgm:chPref val="0"/>
        </dgm:presLayoutVars>
      </dgm:prSet>
      <dgm:spPr/>
    </dgm:pt>
    <dgm:pt modelId="{790E5BFA-C2AF-45C8-B206-F14AE3609E69}" type="pres">
      <dgm:prSet presAssocID="{F0A16C1E-7831-4624-AA6D-C24E10552B81}" presName="sibTrans" presStyleCnt="0"/>
      <dgm:spPr/>
    </dgm:pt>
    <dgm:pt modelId="{23683525-979A-47DA-BF55-F697F252128E}" type="pres">
      <dgm:prSet presAssocID="{E968B044-F78B-4F81-95AA-F602A14DF044}" presName="compNode" presStyleCnt="0"/>
      <dgm:spPr/>
    </dgm:pt>
    <dgm:pt modelId="{DA393BD4-A955-408D-97DC-57EC1FAB3E5F}" type="pres">
      <dgm:prSet presAssocID="{E968B044-F78B-4F81-95AA-F602A14DF044}" presName="bgRect" presStyleLbl="bgShp" presStyleIdx="1" presStyleCnt="5"/>
      <dgm:spPr/>
    </dgm:pt>
    <dgm:pt modelId="{B1A25F90-25E7-447C-9D63-E7B3CCDD459F}" type="pres">
      <dgm:prSet presAssocID="{E968B044-F78B-4F81-95AA-F602A14DF04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0B9FDB82-1243-484C-AA7D-4D74ABB1EEE7}" type="pres">
      <dgm:prSet presAssocID="{E968B044-F78B-4F81-95AA-F602A14DF044}" presName="spaceRect" presStyleCnt="0"/>
      <dgm:spPr/>
    </dgm:pt>
    <dgm:pt modelId="{F124ED54-2AAF-4CFF-A380-5D9ACB2AD055}" type="pres">
      <dgm:prSet presAssocID="{E968B044-F78B-4F81-95AA-F602A14DF044}" presName="parTx" presStyleLbl="revTx" presStyleIdx="1" presStyleCnt="5">
        <dgm:presLayoutVars>
          <dgm:chMax val="0"/>
          <dgm:chPref val="0"/>
        </dgm:presLayoutVars>
      </dgm:prSet>
      <dgm:spPr/>
    </dgm:pt>
    <dgm:pt modelId="{591E5A04-6266-4E06-9436-5632B5A4AC23}" type="pres">
      <dgm:prSet presAssocID="{61BA9621-7F12-4B86-ABC6-6C5D833620CB}" presName="sibTrans" presStyleCnt="0"/>
      <dgm:spPr/>
    </dgm:pt>
    <dgm:pt modelId="{659A1534-814A-4C0E-8895-935C07127348}" type="pres">
      <dgm:prSet presAssocID="{40FC5509-E5D5-41DC-8CD2-E3639AF60ED7}" presName="compNode" presStyleCnt="0"/>
      <dgm:spPr/>
    </dgm:pt>
    <dgm:pt modelId="{B92BD12D-8C82-42F5-BA31-59825E3C44DE}" type="pres">
      <dgm:prSet presAssocID="{40FC5509-E5D5-41DC-8CD2-E3639AF60ED7}" presName="bgRect" presStyleLbl="bgShp" presStyleIdx="2" presStyleCnt="5"/>
      <dgm:spPr/>
    </dgm:pt>
    <dgm:pt modelId="{B71715F9-6EDA-431E-A9BD-4953B83FB4AD}" type="pres">
      <dgm:prSet presAssocID="{40FC5509-E5D5-41DC-8CD2-E3639AF60ED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7A9084CB-3537-4429-BE8A-5D7CF3FBC0AF}" type="pres">
      <dgm:prSet presAssocID="{40FC5509-E5D5-41DC-8CD2-E3639AF60ED7}" presName="spaceRect" presStyleCnt="0"/>
      <dgm:spPr/>
    </dgm:pt>
    <dgm:pt modelId="{A26FB4CB-1534-43EA-9C1E-609D6387A351}" type="pres">
      <dgm:prSet presAssocID="{40FC5509-E5D5-41DC-8CD2-E3639AF60ED7}" presName="parTx" presStyleLbl="revTx" presStyleIdx="2" presStyleCnt="5">
        <dgm:presLayoutVars>
          <dgm:chMax val="0"/>
          <dgm:chPref val="0"/>
        </dgm:presLayoutVars>
      </dgm:prSet>
      <dgm:spPr/>
    </dgm:pt>
    <dgm:pt modelId="{C1D6C060-F761-4F41-9F3B-B1179B50FA9E}" type="pres">
      <dgm:prSet presAssocID="{354D2699-0ACF-4487-9604-1C2DA3B5698C}" presName="sibTrans" presStyleCnt="0"/>
      <dgm:spPr/>
    </dgm:pt>
    <dgm:pt modelId="{FC85E88D-22E8-451D-BB0A-3BB42C37341C}" type="pres">
      <dgm:prSet presAssocID="{92D77118-8863-49AF-BACC-4D7E579BFD95}" presName="compNode" presStyleCnt="0"/>
      <dgm:spPr/>
    </dgm:pt>
    <dgm:pt modelId="{190088A6-9E04-4079-AB07-414BEABE0E57}" type="pres">
      <dgm:prSet presAssocID="{92D77118-8863-49AF-BACC-4D7E579BFD95}" presName="bgRect" presStyleLbl="bgShp" presStyleIdx="3" presStyleCnt="5"/>
      <dgm:spPr/>
    </dgm:pt>
    <dgm:pt modelId="{A0E23EAD-8D24-4871-B85C-B09EF23442D2}" type="pres">
      <dgm:prSet presAssocID="{92D77118-8863-49AF-BACC-4D7E579BFD9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28D9AA4C-CC7B-4AE6-BB16-ED8ACED2405A}" type="pres">
      <dgm:prSet presAssocID="{92D77118-8863-49AF-BACC-4D7E579BFD95}" presName="spaceRect" presStyleCnt="0"/>
      <dgm:spPr/>
    </dgm:pt>
    <dgm:pt modelId="{82516747-1662-493E-B2E9-A461170D56CA}" type="pres">
      <dgm:prSet presAssocID="{92D77118-8863-49AF-BACC-4D7E579BFD95}" presName="parTx" presStyleLbl="revTx" presStyleIdx="3" presStyleCnt="5">
        <dgm:presLayoutVars>
          <dgm:chMax val="0"/>
          <dgm:chPref val="0"/>
        </dgm:presLayoutVars>
      </dgm:prSet>
      <dgm:spPr/>
    </dgm:pt>
    <dgm:pt modelId="{046F92FD-E393-4E1C-B84B-2A0E572E6144}" type="pres">
      <dgm:prSet presAssocID="{08429CCD-AA4D-4C3A-B04D-9CEE93082F46}" presName="sibTrans" presStyleCnt="0"/>
      <dgm:spPr/>
    </dgm:pt>
    <dgm:pt modelId="{072CB4E3-6025-410D-A034-8358A0F9BE26}" type="pres">
      <dgm:prSet presAssocID="{DAB2C611-2679-4C68-8D4D-B68D136527E1}" presName="compNode" presStyleCnt="0"/>
      <dgm:spPr/>
    </dgm:pt>
    <dgm:pt modelId="{1FCC20AB-01BE-4C4A-939B-65449C66773D}" type="pres">
      <dgm:prSet presAssocID="{DAB2C611-2679-4C68-8D4D-B68D136527E1}" presName="bgRect" presStyleLbl="bgShp" presStyleIdx="4" presStyleCnt="5"/>
      <dgm:spPr/>
    </dgm:pt>
    <dgm:pt modelId="{C63DE2D2-3345-43E2-907C-E44BEC8E451C}" type="pres">
      <dgm:prSet presAssocID="{DAB2C611-2679-4C68-8D4D-B68D136527E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апитан"/>
        </a:ext>
      </dgm:extLst>
    </dgm:pt>
    <dgm:pt modelId="{6AF0CC07-4E58-44BF-8FF0-AE07F0F837D0}" type="pres">
      <dgm:prSet presAssocID="{DAB2C611-2679-4C68-8D4D-B68D136527E1}" presName="spaceRect" presStyleCnt="0"/>
      <dgm:spPr/>
    </dgm:pt>
    <dgm:pt modelId="{CB06EEF1-0462-4852-B01C-73B422F0CACC}" type="pres">
      <dgm:prSet presAssocID="{DAB2C611-2679-4C68-8D4D-B68D136527E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0B7B75E-FDAC-4449-A022-98622F9FD911}" srcId="{AE0BD14B-C3CB-46F0-B0E2-CF2A5E14B3C9}" destId="{E968B044-F78B-4F81-95AA-F602A14DF044}" srcOrd="1" destOrd="0" parTransId="{90AE2F44-F861-4F44-99BD-3678EB28122F}" sibTransId="{61BA9621-7F12-4B86-ABC6-6C5D833620CB}"/>
    <dgm:cxn modelId="{19FFB662-346A-4586-B547-986EE220F13C}" srcId="{AE0BD14B-C3CB-46F0-B0E2-CF2A5E14B3C9}" destId="{92D77118-8863-49AF-BACC-4D7E579BFD95}" srcOrd="3" destOrd="0" parTransId="{774CF0DD-8379-43FB-A5C1-934D2DB49C82}" sibTransId="{08429CCD-AA4D-4C3A-B04D-9CEE93082F46}"/>
    <dgm:cxn modelId="{933E5545-8E75-466E-8EE9-E1AA573A0BDC}" srcId="{AE0BD14B-C3CB-46F0-B0E2-CF2A5E14B3C9}" destId="{A6CE07FE-77C0-437C-91C1-D1449684070A}" srcOrd="0" destOrd="0" parTransId="{12B29130-C39C-4DFE-B740-52BF02DA546B}" sibTransId="{F0A16C1E-7831-4624-AA6D-C24E10552B81}"/>
    <dgm:cxn modelId="{91C2CE90-1530-48C1-82C9-5647960A0D3E}" srcId="{AE0BD14B-C3CB-46F0-B0E2-CF2A5E14B3C9}" destId="{40FC5509-E5D5-41DC-8CD2-E3639AF60ED7}" srcOrd="2" destOrd="0" parTransId="{5D7EE28A-6333-4BB7-9D68-EDC7889EBA8A}" sibTransId="{354D2699-0ACF-4487-9604-1C2DA3B5698C}"/>
    <dgm:cxn modelId="{64C10992-788D-4506-9AEC-20AF6C33E441}" type="presOf" srcId="{DAB2C611-2679-4C68-8D4D-B68D136527E1}" destId="{CB06EEF1-0462-4852-B01C-73B422F0CACC}" srcOrd="0" destOrd="0" presId="urn:microsoft.com/office/officeart/2018/2/layout/IconVerticalSolidList"/>
    <dgm:cxn modelId="{ED91E7AD-5112-47AC-AD0F-86D54CDE7342}" type="presOf" srcId="{40FC5509-E5D5-41DC-8CD2-E3639AF60ED7}" destId="{A26FB4CB-1534-43EA-9C1E-609D6387A351}" srcOrd="0" destOrd="0" presId="urn:microsoft.com/office/officeart/2018/2/layout/IconVerticalSolidList"/>
    <dgm:cxn modelId="{1590A3C3-43BE-4B97-A5D7-06D0E81178B4}" type="presOf" srcId="{E968B044-F78B-4F81-95AA-F602A14DF044}" destId="{F124ED54-2AAF-4CFF-A380-5D9ACB2AD055}" srcOrd="0" destOrd="0" presId="urn:microsoft.com/office/officeart/2018/2/layout/IconVerticalSolidList"/>
    <dgm:cxn modelId="{F532A2C9-CB1A-4FD0-9C9A-5E90D0C41689}" type="presOf" srcId="{A6CE07FE-77C0-437C-91C1-D1449684070A}" destId="{1B158601-9B69-4769-9CE8-4FCBBC57AC29}" srcOrd="0" destOrd="0" presId="urn:microsoft.com/office/officeart/2018/2/layout/IconVerticalSolidList"/>
    <dgm:cxn modelId="{AB40EBD5-0281-416D-999D-B5D3DD9DC337}" srcId="{AE0BD14B-C3CB-46F0-B0E2-CF2A5E14B3C9}" destId="{DAB2C611-2679-4C68-8D4D-B68D136527E1}" srcOrd="4" destOrd="0" parTransId="{C35A6E98-FBAE-4F30-BC26-7EABC6A1D0A2}" sibTransId="{AA9DD863-7953-4E5D-A977-6FC6754ACD2E}"/>
    <dgm:cxn modelId="{FCD358E8-6AED-42BE-B32B-145C5B853300}" type="presOf" srcId="{AE0BD14B-C3CB-46F0-B0E2-CF2A5E14B3C9}" destId="{70BD9D2F-9591-472F-8066-F9C0FB739691}" srcOrd="0" destOrd="0" presId="urn:microsoft.com/office/officeart/2018/2/layout/IconVerticalSolidList"/>
    <dgm:cxn modelId="{9B5997EE-3434-4C2C-83A6-D0492318DE3F}" type="presOf" srcId="{92D77118-8863-49AF-BACC-4D7E579BFD95}" destId="{82516747-1662-493E-B2E9-A461170D56CA}" srcOrd="0" destOrd="0" presId="urn:microsoft.com/office/officeart/2018/2/layout/IconVerticalSolidList"/>
    <dgm:cxn modelId="{AEED8609-A109-4693-B2D4-8E59C011695E}" type="presParOf" srcId="{70BD9D2F-9591-472F-8066-F9C0FB739691}" destId="{A5E959A8-0F61-48E4-9BDB-16398693E666}" srcOrd="0" destOrd="0" presId="urn:microsoft.com/office/officeart/2018/2/layout/IconVerticalSolidList"/>
    <dgm:cxn modelId="{02202A13-FD26-4611-91E5-8B1F8270E101}" type="presParOf" srcId="{A5E959A8-0F61-48E4-9BDB-16398693E666}" destId="{32FD9942-AA1F-4EC2-9C2B-20A79F5B70C2}" srcOrd="0" destOrd="0" presId="urn:microsoft.com/office/officeart/2018/2/layout/IconVerticalSolidList"/>
    <dgm:cxn modelId="{7DA8B256-9EDB-4C06-A93A-FD1C7478AE1E}" type="presParOf" srcId="{A5E959A8-0F61-48E4-9BDB-16398693E666}" destId="{F7A5C744-D301-41C1-9959-656B1E20A7FD}" srcOrd="1" destOrd="0" presId="urn:microsoft.com/office/officeart/2018/2/layout/IconVerticalSolidList"/>
    <dgm:cxn modelId="{1E6B277D-B276-4F41-8107-015604B319CC}" type="presParOf" srcId="{A5E959A8-0F61-48E4-9BDB-16398693E666}" destId="{1E976799-7198-4C32-9845-C988C0A9F5C2}" srcOrd="2" destOrd="0" presId="urn:microsoft.com/office/officeart/2018/2/layout/IconVerticalSolidList"/>
    <dgm:cxn modelId="{5DDD56C1-0EA1-4DEF-91B1-DE4AD1A6406D}" type="presParOf" srcId="{A5E959A8-0F61-48E4-9BDB-16398693E666}" destId="{1B158601-9B69-4769-9CE8-4FCBBC57AC29}" srcOrd="3" destOrd="0" presId="urn:microsoft.com/office/officeart/2018/2/layout/IconVerticalSolidList"/>
    <dgm:cxn modelId="{023BA49E-DB9A-4260-B1B6-231423C89308}" type="presParOf" srcId="{70BD9D2F-9591-472F-8066-F9C0FB739691}" destId="{790E5BFA-C2AF-45C8-B206-F14AE3609E69}" srcOrd="1" destOrd="0" presId="urn:microsoft.com/office/officeart/2018/2/layout/IconVerticalSolidList"/>
    <dgm:cxn modelId="{CBCC75D6-18DD-4940-BC2B-A2D9D2A6881A}" type="presParOf" srcId="{70BD9D2F-9591-472F-8066-F9C0FB739691}" destId="{23683525-979A-47DA-BF55-F697F252128E}" srcOrd="2" destOrd="0" presId="urn:microsoft.com/office/officeart/2018/2/layout/IconVerticalSolidList"/>
    <dgm:cxn modelId="{B8C4BCCC-65EA-46F6-B735-0D5AD0E5B66E}" type="presParOf" srcId="{23683525-979A-47DA-BF55-F697F252128E}" destId="{DA393BD4-A955-408D-97DC-57EC1FAB3E5F}" srcOrd="0" destOrd="0" presId="urn:microsoft.com/office/officeart/2018/2/layout/IconVerticalSolidList"/>
    <dgm:cxn modelId="{ECB5FD2F-00CE-469F-84E5-2143C6328673}" type="presParOf" srcId="{23683525-979A-47DA-BF55-F697F252128E}" destId="{B1A25F90-25E7-447C-9D63-E7B3CCDD459F}" srcOrd="1" destOrd="0" presId="urn:microsoft.com/office/officeart/2018/2/layout/IconVerticalSolidList"/>
    <dgm:cxn modelId="{496E0772-F396-4336-AE30-9D56602CEA5E}" type="presParOf" srcId="{23683525-979A-47DA-BF55-F697F252128E}" destId="{0B9FDB82-1243-484C-AA7D-4D74ABB1EEE7}" srcOrd="2" destOrd="0" presId="urn:microsoft.com/office/officeart/2018/2/layout/IconVerticalSolidList"/>
    <dgm:cxn modelId="{61A5FFB3-4F11-4A7C-9CF4-9928031A3618}" type="presParOf" srcId="{23683525-979A-47DA-BF55-F697F252128E}" destId="{F124ED54-2AAF-4CFF-A380-5D9ACB2AD055}" srcOrd="3" destOrd="0" presId="urn:microsoft.com/office/officeart/2018/2/layout/IconVerticalSolidList"/>
    <dgm:cxn modelId="{D7B6A54B-B342-48DD-BE6C-FB6B74C80E2B}" type="presParOf" srcId="{70BD9D2F-9591-472F-8066-F9C0FB739691}" destId="{591E5A04-6266-4E06-9436-5632B5A4AC23}" srcOrd="3" destOrd="0" presId="urn:microsoft.com/office/officeart/2018/2/layout/IconVerticalSolidList"/>
    <dgm:cxn modelId="{7E92A2F5-4170-403A-B8B6-FB3EF9587170}" type="presParOf" srcId="{70BD9D2F-9591-472F-8066-F9C0FB739691}" destId="{659A1534-814A-4C0E-8895-935C07127348}" srcOrd="4" destOrd="0" presId="urn:microsoft.com/office/officeart/2018/2/layout/IconVerticalSolidList"/>
    <dgm:cxn modelId="{4279A058-A6FB-4B4F-A103-4DB46C4B76FE}" type="presParOf" srcId="{659A1534-814A-4C0E-8895-935C07127348}" destId="{B92BD12D-8C82-42F5-BA31-59825E3C44DE}" srcOrd="0" destOrd="0" presId="urn:microsoft.com/office/officeart/2018/2/layout/IconVerticalSolidList"/>
    <dgm:cxn modelId="{D0576FAB-2F06-4F62-B1C6-6B89551D7449}" type="presParOf" srcId="{659A1534-814A-4C0E-8895-935C07127348}" destId="{B71715F9-6EDA-431E-A9BD-4953B83FB4AD}" srcOrd="1" destOrd="0" presId="urn:microsoft.com/office/officeart/2018/2/layout/IconVerticalSolidList"/>
    <dgm:cxn modelId="{B51A45B7-DF9C-46F0-A4EF-9EC28B74BAC3}" type="presParOf" srcId="{659A1534-814A-4C0E-8895-935C07127348}" destId="{7A9084CB-3537-4429-BE8A-5D7CF3FBC0AF}" srcOrd="2" destOrd="0" presId="urn:microsoft.com/office/officeart/2018/2/layout/IconVerticalSolidList"/>
    <dgm:cxn modelId="{D5C3EBE4-FF7C-4807-8531-E90CB2925E49}" type="presParOf" srcId="{659A1534-814A-4C0E-8895-935C07127348}" destId="{A26FB4CB-1534-43EA-9C1E-609D6387A351}" srcOrd="3" destOrd="0" presId="urn:microsoft.com/office/officeart/2018/2/layout/IconVerticalSolidList"/>
    <dgm:cxn modelId="{2FEB92A9-77C6-4BD7-A008-09C29345E6F8}" type="presParOf" srcId="{70BD9D2F-9591-472F-8066-F9C0FB739691}" destId="{C1D6C060-F761-4F41-9F3B-B1179B50FA9E}" srcOrd="5" destOrd="0" presId="urn:microsoft.com/office/officeart/2018/2/layout/IconVerticalSolidList"/>
    <dgm:cxn modelId="{5324A0CF-1E83-4E58-B587-8B370504B851}" type="presParOf" srcId="{70BD9D2F-9591-472F-8066-F9C0FB739691}" destId="{FC85E88D-22E8-451D-BB0A-3BB42C37341C}" srcOrd="6" destOrd="0" presId="urn:microsoft.com/office/officeart/2018/2/layout/IconVerticalSolidList"/>
    <dgm:cxn modelId="{BB5B0182-4CC1-42F0-BF69-8F7AAB818410}" type="presParOf" srcId="{FC85E88D-22E8-451D-BB0A-3BB42C37341C}" destId="{190088A6-9E04-4079-AB07-414BEABE0E57}" srcOrd="0" destOrd="0" presId="urn:microsoft.com/office/officeart/2018/2/layout/IconVerticalSolidList"/>
    <dgm:cxn modelId="{9365DBA5-8276-49E2-BA9C-31C96197E069}" type="presParOf" srcId="{FC85E88D-22E8-451D-BB0A-3BB42C37341C}" destId="{A0E23EAD-8D24-4871-B85C-B09EF23442D2}" srcOrd="1" destOrd="0" presId="urn:microsoft.com/office/officeart/2018/2/layout/IconVerticalSolidList"/>
    <dgm:cxn modelId="{73FE5758-F182-47D8-B5DF-7E250A0AC40F}" type="presParOf" srcId="{FC85E88D-22E8-451D-BB0A-3BB42C37341C}" destId="{28D9AA4C-CC7B-4AE6-BB16-ED8ACED2405A}" srcOrd="2" destOrd="0" presId="urn:microsoft.com/office/officeart/2018/2/layout/IconVerticalSolidList"/>
    <dgm:cxn modelId="{8C3DDA59-C7C3-4303-8114-96FD8961330A}" type="presParOf" srcId="{FC85E88D-22E8-451D-BB0A-3BB42C37341C}" destId="{82516747-1662-493E-B2E9-A461170D56CA}" srcOrd="3" destOrd="0" presId="urn:microsoft.com/office/officeart/2018/2/layout/IconVerticalSolidList"/>
    <dgm:cxn modelId="{C249A1EE-436B-4D64-8E66-A88FD7290F6C}" type="presParOf" srcId="{70BD9D2F-9591-472F-8066-F9C0FB739691}" destId="{046F92FD-E393-4E1C-B84B-2A0E572E6144}" srcOrd="7" destOrd="0" presId="urn:microsoft.com/office/officeart/2018/2/layout/IconVerticalSolidList"/>
    <dgm:cxn modelId="{2C9834F0-1743-434C-B943-15DD42F22B2C}" type="presParOf" srcId="{70BD9D2F-9591-472F-8066-F9C0FB739691}" destId="{072CB4E3-6025-410D-A034-8358A0F9BE26}" srcOrd="8" destOrd="0" presId="urn:microsoft.com/office/officeart/2018/2/layout/IconVerticalSolidList"/>
    <dgm:cxn modelId="{D3F45D15-C320-4996-9AA1-82EB774F3F06}" type="presParOf" srcId="{072CB4E3-6025-410D-A034-8358A0F9BE26}" destId="{1FCC20AB-01BE-4C4A-939B-65449C66773D}" srcOrd="0" destOrd="0" presId="urn:microsoft.com/office/officeart/2018/2/layout/IconVerticalSolidList"/>
    <dgm:cxn modelId="{8534F278-68CD-4E59-8003-0014DE2D0FA8}" type="presParOf" srcId="{072CB4E3-6025-410D-A034-8358A0F9BE26}" destId="{C63DE2D2-3345-43E2-907C-E44BEC8E451C}" srcOrd="1" destOrd="0" presId="urn:microsoft.com/office/officeart/2018/2/layout/IconVerticalSolidList"/>
    <dgm:cxn modelId="{F59F830F-4241-4521-8BC5-44314C754C64}" type="presParOf" srcId="{072CB4E3-6025-410D-A034-8358A0F9BE26}" destId="{6AF0CC07-4E58-44BF-8FF0-AE07F0F837D0}" srcOrd="2" destOrd="0" presId="urn:microsoft.com/office/officeart/2018/2/layout/IconVerticalSolidList"/>
    <dgm:cxn modelId="{069566C1-3DA0-4FBE-9105-256CEBE6F3BF}" type="presParOf" srcId="{072CB4E3-6025-410D-A034-8358A0F9BE26}" destId="{CB06EEF1-0462-4852-B01C-73B422F0CAC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27EC9-9789-4D0F-8D69-5970E1C84FE8}">
      <dsp:nvSpPr>
        <dsp:cNvPr id="0" name=""/>
        <dsp:cNvSpPr/>
      </dsp:nvSpPr>
      <dsp:spPr>
        <a:xfrm>
          <a:off x="0" y="1170982"/>
          <a:ext cx="59181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3F20F-CCF8-429F-8AA0-3EE55A4B7DA7}">
      <dsp:nvSpPr>
        <dsp:cNvPr id="0" name=""/>
        <dsp:cNvSpPr/>
      </dsp:nvSpPr>
      <dsp:spPr>
        <a:xfrm>
          <a:off x="295909" y="905301"/>
          <a:ext cx="4142728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Язычество</a:t>
          </a:r>
          <a:endParaRPr lang="en-US" sz="1800" kern="1200"/>
        </a:p>
      </dsp:txBody>
      <dsp:txXfrm>
        <a:off x="321848" y="931240"/>
        <a:ext cx="4090850" cy="479482"/>
      </dsp:txXfrm>
    </dsp:sp>
    <dsp:sp modelId="{FE3DECC5-BCB0-4A2C-8B05-D608ECC76867}">
      <dsp:nvSpPr>
        <dsp:cNvPr id="0" name=""/>
        <dsp:cNvSpPr/>
      </dsp:nvSpPr>
      <dsp:spPr>
        <a:xfrm>
          <a:off x="0" y="1987462"/>
          <a:ext cx="59181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F2A50-BFDC-41CA-81DA-B65B4ADB3F9F}">
      <dsp:nvSpPr>
        <dsp:cNvPr id="0" name=""/>
        <dsp:cNvSpPr/>
      </dsp:nvSpPr>
      <dsp:spPr>
        <a:xfrm>
          <a:off x="295909" y="1721782"/>
          <a:ext cx="4142728" cy="53136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Христианство</a:t>
          </a:r>
          <a:endParaRPr lang="en-US" sz="1800" kern="1200"/>
        </a:p>
      </dsp:txBody>
      <dsp:txXfrm>
        <a:off x="321848" y="1747721"/>
        <a:ext cx="4090850" cy="479482"/>
      </dsp:txXfrm>
    </dsp:sp>
    <dsp:sp modelId="{F435A43D-D66A-4D96-8366-AA77945FA2CF}">
      <dsp:nvSpPr>
        <dsp:cNvPr id="0" name=""/>
        <dsp:cNvSpPr/>
      </dsp:nvSpPr>
      <dsp:spPr>
        <a:xfrm>
          <a:off x="0" y="2803941"/>
          <a:ext cx="59181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ECFAE-027C-4A1A-9426-B1EAE10BF280}">
      <dsp:nvSpPr>
        <dsp:cNvPr id="0" name=""/>
        <dsp:cNvSpPr/>
      </dsp:nvSpPr>
      <dsp:spPr>
        <a:xfrm>
          <a:off x="295909" y="2538262"/>
          <a:ext cx="4142728" cy="53136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Письменность</a:t>
          </a:r>
          <a:endParaRPr lang="en-US" sz="1800" kern="1200"/>
        </a:p>
      </dsp:txBody>
      <dsp:txXfrm>
        <a:off x="321848" y="2564201"/>
        <a:ext cx="4090850" cy="479482"/>
      </dsp:txXfrm>
    </dsp:sp>
    <dsp:sp modelId="{334C09C0-4642-4A7E-A77D-4ADCB6BF092F}">
      <dsp:nvSpPr>
        <dsp:cNvPr id="0" name=""/>
        <dsp:cNvSpPr/>
      </dsp:nvSpPr>
      <dsp:spPr>
        <a:xfrm>
          <a:off x="0" y="3620422"/>
          <a:ext cx="59181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81528-B225-4881-84E9-1F4347944738}">
      <dsp:nvSpPr>
        <dsp:cNvPr id="0" name=""/>
        <dsp:cNvSpPr/>
      </dsp:nvSpPr>
      <dsp:spPr>
        <a:xfrm>
          <a:off x="295909" y="3354742"/>
          <a:ext cx="4142728" cy="5313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Литература, архитектура и живопись</a:t>
          </a:r>
          <a:endParaRPr lang="en-US" sz="1800" kern="1200"/>
        </a:p>
      </dsp:txBody>
      <dsp:txXfrm>
        <a:off x="321848" y="3380681"/>
        <a:ext cx="4090850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F7AF3-03FE-4BFE-B8BA-354F6018D16D}">
      <dsp:nvSpPr>
        <dsp:cNvPr id="0" name=""/>
        <dsp:cNvSpPr/>
      </dsp:nvSpPr>
      <dsp:spPr>
        <a:xfrm>
          <a:off x="0" y="1808"/>
          <a:ext cx="105156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960F2-BC30-456D-B605-0F5055012A9C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E7368-EE18-46C6-A7A3-FD7701DFF4D8}">
      <dsp:nvSpPr>
        <dsp:cNvPr id="0" name=""/>
        <dsp:cNvSpPr/>
      </dsp:nvSpPr>
      <dsp:spPr>
        <a:xfrm>
          <a:off x="1058686" y="180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Чаще всего славяне молились в природном окружении — в рощах, около родников, на холмах</a:t>
          </a:r>
          <a:endParaRPr lang="en-US" sz="1700" kern="1200"/>
        </a:p>
      </dsp:txBody>
      <dsp:txXfrm>
        <a:off x="1058686" y="1808"/>
        <a:ext cx="9456913" cy="916611"/>
      </dsp:txXfrm>
    </dsp:sp>
    <dsp:sp modelId="{2C2D4E57-E04B-4FA0-8046-791074EEFD90}">
      <dsp:nvSpPr>
        <dsp:cNvPr id="0" name=""/>
        <dsp:cNvSpPr/>
      </dsp:nvSpPr>
      <dsp:spPr>
        <a:xfrm>
          <a:off x="0" y="1147573"/>
          <a:ext cx="105156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D87FC-1F72-4371-974E-DF5A82ADA26E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3D09A-41C3-48BA-BE3A-43C1FCA5D277}">
      <dsp:nvSpPr>
        <dsp:cNvPr id="0" name=""/>
        <dsp:cNvSpPr/>
      </dsp:nvSpPr>
      <dsp:spPr>
        <a:xfrm>
          <a:off x="1058686" y="114757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Согласно представлениям древних славян, весь мир был населен различными духами</a:t>
          </a:r>
          <a:endParaRPr lang="en-US" sz="1700" kern="1200"/>
        </a:p>
      </dsp:txBody>
      <dsp:txXfrm>
        <a:off x="1058686" y="1147573"/>
        <a:ext cx="9456913" cy="916611"/>
      </dsp:txXfrm>
    </dsp:sp>
    <dsp:sp modelId="{24910C0B-FB2E-4BA3-B65C-0BF7C353EB19}">
      <dsp:nvSpPr>
        <dsp:cNvPr id="0" name=""/>
        <dsp:cNvSpPr/>
      </dsp:nvSpPr>
      <dsp:spPr>
        <a:xfrm>
          <a:off x="0" y="2293338"/>
          <a:ext cx="105156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9861D-8B78-4443-8613-DB84A94E9D04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D0E2A-2BEC-4771-B85C-412BF29D5F79}">
      <dsp:nvSpPr>
        <dsp:cNvPr id="0" name=""/>
        <dsp:cNvSpPr/>
      </dsp:nvSpPr>
      <dsp:spPr>
        <a:xfrm>
          <a:off x="1058686" y="229333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Рядом с человеком «жили» благосклонные к нему духи: в доме — домовик, в поле — полевик, в бане — банник и т. д. </a:t>
          </a:r>
          <a:endParaRPr lang="en-US" sz="1700" kern="1200"/>
        </a:p>
      </dsp:txBody>
      <dsp:txXfrm>
        <a:off x="1058686" y="2293338"/>
        <a:ext cx="9456913" cy="916611"/>
      </dsp:txXfrm>
    </dsp:sp>
    <dsp:sp modelId="{D910FDE6-C49C-4A01-8862-DE1D50E83CA0}">
      <dsp:nvSpPr>
        <dsp:cNvPr id="0" name=""/>
        <dsp:cNvSpPr/>
      </dsp:nvSpPr>
      <dsp:spPr>
        <a:xfrm>
          <a:off x="0" y="3439103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0257A-9F8B-4BF5-B9C3-E5359C9AE557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20FCB-2E47-4B9C-AC9F-E3A6F4644A3A}">
      <dsp:nvSpPr>
        <dsp:cNvPr id="0" name=""/>
        <dsp:cNvSpPr/>
      </dsp:nvSpPr>
      <dsp:spPr>
        <a:xfrm>
          <a:off x="1058686" y="343910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Когда славянин удалялся от дома, духи становились в его представлении все более недружелюбными: в лесу подстерегали лешие и кикиморы, в воде и около нее — водяные и опасные русалки, а ночью могли нападать ночницы</a:t>
          </a:r>
          <a:endParaRPr lang="en-US" sz="1700" kern="1200"/>
        </a:p>
      </dsp:txBody>
      <dsp:txXfrm>
        <a:off x="1058686" y="3439103"/>
        <a:ext cx="9456913" cy="916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45A7F-D6DF-40D2-8F60-479739026541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Принятие христианства привело к массовому строительству каменных сооружений</a:t>
          </a:r>
          <a:endParaRPr lang="en-US" sz="1900" kern="1200"/>
        </a:p>
      </dsp:txBody>
      <dsp:txXfrm>
        <a:off x="402550" y="1992"/>
        <a:ext cx="3034531" cy="1820718"/>
      </dsp:txXfrm>
    </dsp:sp>
    <dsp:sp modelId="{D3E0F157-2185-486B-BBEA-73705ED37C1C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В XI в. были построены три храма Святой Софии — в Киеве, Новгороде и Полоцке</a:t>
          </a:r>
          <a:endParaRPr lang="en-US" sz="1900" kern="1200"/>
        </a:p>
      </dsp:txBody>
      <dsp:txXfrm>
        <a:off x="3740534" y="1992"/>
        <a:ext cx="3034531" cy="1820718"/>
      </dsp:txXfrm>
    </dsp:sp>
    <dsp:sp modelId="{C9353CA7-CD2F-4017-B80D-87E29493CA80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Символом усиления мощи московских князей в XIV— XV вв. стало строительство нового Кремля</a:t>
          </a:r>
          <a:endParaRPr lang="en-US" sz="1900" kern="1200"/>
        </a:p>
      </dsp:txBody>
      <dsp:txXfrm>
        <a:off x="7078518" y="1992"/>
        <a:ext cx="3034531" cy="1820718"/>
      </dsp:txXfrm>
    </dsp:sp>
    <dsp:sp modelId="{5C9D7C1C-3239-4004-893F-7E49B836820A}">
      <dsp:nvSpPr>
        <dsp:cNvPr id="0" name=""/>
        <dsp:cNvSpPr/>
      </dsp:nvSpPr>
      <dsp:spPr>
        <a:xfrm>
          <a:off x="2071542" y="2126164"/>
          <a:ext cx="3034531" cy="1820718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Великий князь московский Иван III произвел коренную перестройку Кремля. Стены и башни были сооружены из красного кирпича</a:t>
          </a:r>
          <a:endParaRPr lang="en-US" sz="1900" kern="1200"/>
        </a:p>
      </dsp:txBody>
      <dsp:txXfrm>
        <a:off x="2071542" y="2126164"/>
        <a:ext cx="3034531" cy="1820718"/>
      </dsp:txXfrm>
    </dsp:sp>
    <dsp:sp modelId="{17C680DC-86FC-4465-981B-8EE3DBC3C381}">
      <dsp:nvSpPr>
        <dsp:cNvPr id="0" name=""/>
        <dsp:cNvSpPr/>
      </dsp:nvSpPr>
      <dsp:spPr>
        <a:xfrm>
          <a:off x="5409526" y="2126164"/>
          <a:ext cx="3034531" cy="182071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Главным храмом Москвы был Успенский собор</a:t>
          </a:r>
          <a:endParaRPr lang="en-US" sz="1900" kern="1200"/>
        </a:p>
      </dsp:txBody>
      <dsp:txXfrm>
        <a:off x="5409526" y="2126164"/>
        <a:ext cx="3034531" cy="1820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D9942-AA1F-4EC2-9C2B-20A79F5B70C2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5C744-D301-41C1-9959-656B1E20A7FD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58601-9B69-4769-9CE8-4FCBBC57AC29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При монастырях, княжеских и боярских дворах существовали иконописные мастерские</a:t>
          </a:r>
          <a:endParaRPr lang="en-US" sz="1700" kern="1200"/>
        </a:p>
      </dsp:txBody>
      <dsp:txXfrm>
        <a:off x="836323" y="3399"/>
        <a:ext cx="9679276" cy="724089"/>
      </dsp:txXfrm>
    </dsp:sp>
    <dsp:sp modelId="{DA393BD4-A955-408D-97DC-57EC1FAB3E5F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25F90-25E7-447C-9D63-E7B3CCDD459F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4ED54-2AAF-4CFF-A380-5D9ACB2AD055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Художники также украшали книги миниатюрами — небольшими многоцветными картинками</a:t>
          </a:r>
          <a:endParaRPr lang="en-US" sz="1700" kern="1200"/>
        </a:p>
      </dsp:txBody>
      <dsp:txXfrm>
        <a:off x="836323" y="908511"/>
        <a:ext cx="9679276" cy="724089"/>
      </dsp:txXfrm>
    </dsp:sp>
    <dsp:sp modelId="{B92BD12D-8C82-42F5-BA31-59825E3C44DE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715F9-6EDA-431E-A9BD-4953B83FB4AD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FB4CB-1534-43EA-9C1E-609D6387A351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Настоящий расцвет русской живописи наблюдался в конце XIV—XV в. В это время творили выдающиеся иконописцы и мастера фресковой росписи Феофан Грек и Андрей Рублев</a:t>
          </a:r>
          <a:endParaRPr lang="en-US" sz="1700" kern="1200"/>
        </a:p>
      </dsp:txBody>
      <dsp:txXfrm>
        <a:off x="836323" y="1813624"/>
        <a:ext cx="9679276" cy="724089"/>
      </dsp:txXfrm>
    </dsp:sp>
    <dsp:sp modelId="{190088A6-9E04-4079-AB07-414BEABE0E57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23EAD-8D24-4871-B85C-B09EF23442D2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16747-1662-493E-B2E9-A461170D56CA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Феофана Грека отличала особая манера письма. Его изображения выполнены в темных, мрачных тонах. В образах святых чувствуется что-то суровое и грозное</a:t>
          </a:r>
          <a:endParaRPr lang="en-US" sz="1700" kern="1200"/>
        </a:p>
      </dsp:txBody>
      <dsp:txXfrm>
        <a:off x="836323" y="2718736"/>
        <a:ext cx="9679276" cy="724089"/>
      </dsp:txXfrm>
    </dsp:sp>
    <dsp:sp modelId="{1FCC20AB-01BE-4C4A-939B-65449C66773D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DE2D2-3345-43E2-907C-E44BEC8E451C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6EEF1-0462-4852-B01C-73B422F0CACC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Андрей Рублев достиг непревзойденного мастерства в живописи. Для его работ характерна спокойная, умиротворенная манера. В своих творениях мастер предпочитал особые нежные цвета</a:t>
          </a:r>
          <a:endParaRPr lang="en-US" sz="1700" kern="1200"/>
        </a:p>
      </dsp:txBody>
      <dsp:txXfrm>
        <a:off x="836323" y="3623848"/>
        <a:ext cx="967927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0366A-E8D0-5351-77AA-C9FECF1B4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88961F-ACEF-A335-DA41-C6FECB935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691B87-E865-7A29-4346-64EA7546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2453-A1AE-4FF7-9D15-A76BB5EE0863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C0EBC-3D55-0787-5AA7-4C3CB117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849E0C-7B6C-DF13-780E-FCB0AA7A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55D-6296-403D-9A54-6B6F93C6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6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FCDE1-9852-FECE-13A3-06A9E539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3DCB16-F6BC-01C6-1576-4A6E797FD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CD449-2171-92EE-EBF1-C4B6595C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2453-A1AE-4FF7-9D15-A76BB5EE0863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64F6D-DFB4-5F2B-23C1-E0ADB23C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1E703-E5C2-6E2F-0084-AF694147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55D-6296-403D-9A54-6B6F93C6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9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C183D2-54A9-6B24-797E-B5B9640CA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66FA39-B94F-D337-1429-638FDA627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AB0C36-958C-E0F4-D194-7DEE10468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2453-A1AE-4FF7-9D15-A76BB5EE0863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DAE4F-736B-5D96-8824-63A0B1ED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56510-79C2-294B-D17D-5C973DF2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55D-6296-403D-9A54-6B6F93C6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8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F9365-E235-6070-FE85-0CB426FE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9D766F-4362-158D-AE39-DE6A53E1B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369AFF-1287-106E-1437-6C2CB0C5C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2453-A1AE-4FF7-9D15-A76BB5EE0863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499F9-5C4E-A729-FDB0-22479AFA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9059E-2673-B6BD-B740-1A38D267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55D-6296-403D-9A54-6B6F93C6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81B99-B85B-5D84-065B-11586717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4D21D8-ECFD-E627-9C11-B38689DB3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324E11-82B5-AEB5-F685-2E5F7BE9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2453-A1AE-4FF7-9D15-A76BB5EE0863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59A51B-296E-9048-1307-7C322227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8EE14B-983B-325E-EB6F-7A85EE88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55D-6296-403D-9A54-6B6F93C6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3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D1F52-F06F-DAD8-54A6-3DEC1D7B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6A61D6-F78E-2B47-FDCD-59C009AA6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BCF0DC-4197-D734-D389-2FEADAF6E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F0C422-229F-6256-8BB8-1FEBA56B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2453-A1AE-4FF7-9D15-A76BB5EE0863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2D345F-284A-56BC-74FB-0A4089E4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D32E4A-BC4D-985A-6C28-5F13C32C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55D-6296-403D-9A54-6B6F93C6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57DCC-BF80-ABCA-235C-28C163F3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E6D22-C0E4-4794-CFC0-E421A1E22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EC1E46-08CC-DBDD-CC0C-8DF8DE41B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8209B4-D1F7-FEDD-75B9-EFCE25052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5FAA75-073C-6A39-C735-88FB78503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FF2571-990D-F490-243A-40D7164B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2453-A1AE-4FF7-9D15-A76BB5EE0863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9114FB-07AE-E355-C00D-78807718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6FEEE1-9A76-FF2A-7A92-94347784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55D-6296-403D-9A54-6B6F93C6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720FF-0FD4-A7AE-FDD8-E963492A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2809E9-7850-E6D0-D77E-EF057D4A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2453-A1AE-4FF7-9D15-A76BB5EE0863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67B71B-83AA-7DFD-38A6-866D6B9C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A4AD34-6CC9-A296-DA17-D234ADDF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55D-6296-403D-9A54-6B6F93C6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2602FC-7FF1-E156-24C8-57AC8351A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2453-A1AE-4FF7-9D15-A76BB5EE0863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F7CDE4-5942-E8E7-7B5A-0D75CCD0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470D35-F18B-72A2-2F7B-49E27843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55D-6296-403D-9A54-6B6F93C6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2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EF1D3-809B-9280-CA1D-5F9698F9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C7A4D-E072-44B7-EF15-B95E5FFBB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49C542-14AE-2D28-F58D-542D0DB9D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49B2E3-CF07-9B73-11B1-8A6BDFAE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2453-A1AE-4FF7-9D15-A76BB5EE0863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C9D24F-19BC-9C1F-A9ED-DE38D300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DB74EB-72F9-3282-1F55-87DD75B5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55D-6296-403D-9A54-6B6F93C6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8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CCD17-2EB4-88A5-FE91-E1995F6C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F247BB-842D-8D3D-999B-9FF491634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FF3B67-FB62-C092-3D4C-964C4FE83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C3E0D8-24FA-761B-F906-B275A150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2453-A1AE-4FF7-9D15-A76BB5EE0863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626275-1232-D1A0-97A4-29B2098EB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AAD11B-5058-0723-A44A-93BDD4EC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55D-6296-403D-9A54-6B6F93C6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3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DE627-3D84-317A-83AF-321B864B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FCBC12-A916-3936-54B3-C29947465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E62030-F431-AB97-64F4-330D97031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E2453-A1AE-4FF7-9D15-A76BB5EE0863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4561D1-7779-81AB-6453-01919C5FA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E33EE3-8A83-2FD9-B309-2822D9A78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A655D-6296-403D-9A54-6B6F93C6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75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8BE8F-0230-2604-29D8-AC2623CAB3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15. Культура восточных, западных и южных славян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D6F73A-4366-DE27-EEA5-26133A1BB5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7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40CA5-CAEE-AC3C-721F-4398FD32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ru-RU" sz="5400"/>
              <a:t>Святовит</a:t>
            </a:r>
          </a:p>
        </p:txBody>
      </p:sp>
      <p:sp>
        <p:nvSpPr>
          <p:cNvPr id="4107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192C50FE-0AF0-2160-A691-A95F83442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en-US" sz="2200"/>
          </a:p>
        </p:txBody>
      </p:sp>
      <p:pic>
        <p:nvPicPr>
          <p:cNvPr id="4098" name="Picture 2" descr="Святовит - священный бог Арконы | Мир другими глазами | Яндекс Дзен">
            <a:extLst>
              <a:ext uri="{FF2B5EF4-FFF2-40B4-BE49-F238E27FC236}">
                <a16:creationId xmlns:a16="http://schemas.microsoft.com/office/drawing/2014/main" id="{8DDC2120-0E53-13A3-AF24-58A1F63BF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2909" y="640080"/>
            <a:ext cx="4406493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61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AD305-1848-805A-DB64-FA87CBC7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ru-RU" sz="5400"/>
              <a:t>Дажьбог</a:t>
            </a:r>
          </a:p>
        </p:txBody>
      </p:sp>
      <p:sp>
        <p:nvSpPr>
          <p:cNvPr id="513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10A93C62-5067-B35C-F4AF-830EE62E8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en-US" sz="2200"/>
          </a:p>
        </p:txBody>
      </p:sp>
      <p:pic>
        <p:nvPicPr>
          <p:cNvPr id="5122" name="Picture 2" descr="Даждзьбог — Вікіпедыя">
            <a:extLst>
              <a:ext uri="{FF2B5EF4-FFF2-40B4-BE49-F238E27FC236}">
                <a16:creationId xmlns:a16="http://schemas.microsoft.com/office/drawing/2014/main" id="{8C907D3E-AE0F-B02F-0A83-82DC35DC2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0798" y="640080"/>
            <a:ext cx="4350715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2" name="Rectangle 615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E03CB-7A3F-8243-195A-FB8D07803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ru-RU" sz="5400"/>
              <a:t>Купалье у славян</a:t>
            </a:r>
          </a:p>
        </p:txBody>
      </p:sp>
      <p:sp>
        <p:nvSpPr>
          <p:cNvPr id="616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3F4BD6A9-4D0F-BA5A-D336-CE258A0F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en-US" sz="2200"/>
          </a:p>
        </p:txBody>
      </p:sp>
      <p:pic>
        <p:nvPicPr>
          <p:cNvPr id="6146" name="Picture 2" descr="Иван Купала: название праздника, когда празднуется 2021. Описание обычаев и  обрядов древнего праздника Иван Купало кратко.">
            <a:extLst>
              <a:ext uri="{FF2B5EF4-FFF2-40B4-BE49-F238E27FC236}">
                <a16:creationId xmlns:a16="http://schemas.microsoft.com/office/drawing/2014/main" id="{A1F41A22-46D0-D3C5-D59B-19C35A419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52290"/>
            <a:ext cx="6903720" cy="495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150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Праздник Коляды – 21,22 декабря, славянский праздник Молодого Солнца |  Славяне">
            <a:extLst>
              <a:ext uri="{FF2B5EF4-FFF2-40B4-BE49-F238E27FC236}">
                <a16:creationId xmlns:a16="http://schemas.microsoft.com/office/drawing/2014/main" id="{0C7AB4E5-E257-8700-E8BF-9478630C1E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075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B0986-FFD9-0ADB-9D65-E1081166E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Христианство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D04245-044E-0D47-0DDE-643692131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60469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138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04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1A554-0F37-46B2-96CB-8A2E7C28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Кирилл и Мефодий</a:t>
            </a:r>
          </a:p>
        </p:txBody>
      </p: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ирилл и Мефодий – биография, фото, личная жизнь, икона, азбука 2022 - 24СМИ">
            <a:extLst>
              <a:ext uri="{FF2B5EF4-FFF2-40B4-BE49-F238E27FC236}">
                <a16:creationId xmlns:a16="http://schemas.microsoft.com/office/drawing/2014/main" id="{FDE5AAB0-9622-406A-AB3C-5F7EA049C4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5153822" y="1589780"/>
            <a:ext cx="6553545" cy="368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642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3FADD-4E3D-454D-A0CF-5149319C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 dirty="0">
                <a:cs typeface="Calibri Light"/>
              </a:rPr>
              <a:t>Причины принятия христианства</a:t>
            </a:r>
            <a:endParaRPr lang="ru-RU" sz="4600" dirty="0"/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C7B52-9BED-467C-B8E3-B2E4CEA75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2200">
              <a:cs typeface="Calibri"/>
            </a:endParaRPr>
          </a:p>
          <a:p>
            <a:endParaRPr lang="ru-RU" sz="2200">
              <a:cs typeface="Calibri"/>
            </a:endParaRPr>
          </a:p>
          <a:p>
            <a:r>
              <a:rPr lang="ru-RU" sz="2200">
                <a:cs typeface="Calibri"/>
              </a:rPr>
              <a:t>Христианство - основная религия основных торговых и политических партнеров</a:t>
            </a:r>
          </a:p>
          <a:p>
            <a:r>
              <a:rPr lang="ru-RU" sz="2200">
                <a:cs typeface="Calibri"/>
              </a:rPr>
              <a:t>Христианская вера укрепляла авторитет царской власти и способствовало объединению племен</a:t>
            </a:r>
          </a:p>
          <a:p>
            <a:r>
              <a:rPr lang="ru-RU" sz="2200">
                <a:cs typeface="Calibri"/>
              </a:rPr>
              <a:t>Отказ от старых обычаев и переход к более прогрессивным традициям и правилам</a:t>
            </a:r>
          </a:p>
          <a:p>
            <a:r>
              <a:rPr lang="ru-RU" sz="2200">
                <a:cs typeface="Calibri"/>
              </a:rPr>
              <a:t>Укрепление авторитета Руси в глазах других государств, расширение торговых контактов </a:t>
            </a:r>
          </a:p>
          <a:p>
            <a:pPr marL="0" indent="0">
              <a:buNone/>
            </a:pPr>
            <a:endParaRPr lang="ru-RU" sz="2200">
              <a:cs typeface="Calibri"/>
            </a:endParaRPr>
          </a:p>
          <a:p>
            <a:endParaRPr lang="ru-RU" sz="2200">
              <a:cs typeface="Calibri"/>
            </a:endParaRPr>
          </a:p>
          <a:p>
            <a:endParaRPr lang="ru-RU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161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C5D67-84F2-BE57-F03E-621E297E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/>
              <a:t>Христианство у славян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2E99C5-2AB4-7FCC-B825-F8307AC5B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/>
              <a:t>В 831 г. крестились правители и народ Великой Моравии</a:t>
            </a:r>
          </a:p>
          <a:p>
            <a:r>
              <a:rPr lang="ru-RU" sz="2200"/>
              <a:t>В 864 г. христианство было принято в Первом Болгарском царстве</a:t>
            </a:r>
          </a:p>
          <a:p>
            <a:r>
              <a:rPr lang="ru-RU" sz="2200"/>
              <a:t>В 966 г. польский князь Мешко был крещен, что положило начало христианизации польских земель</a:t>
            </a:r>
          </a:p>
          <a:p>
            <a:r>
              <a:rPr lang="ru-RU" sz="2200"/>
              <a:t>Киевский князь Владимир в 988 г. принял христианство из Константинополя</a:t>
            </a:r>
          </a:p>
        </p:txBody>
      </p:sp>
    </p:spTree>
    <p:extLst>
      <p:ext uri="{BB962C8B-B14F-4D97-AF65-F5344CB8AC3E}">
        <p14:creationId xmlns:p14="http://schemas.microsoft.com/office/powerpoint/2010/main" val="1464942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7FAD9-A435-4E21-BDA2-93A21AC95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988 г. - крещение Владимира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одеяние, внутренний, алтарь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5B3BE7C9-6E1D-47BA-A47B-0D5ABF321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43" b="21003"/>
          <a:stretch/>
        </p:blipFill>
        <p:spPr>
          <a:xfrm>
            <a:off x="4654296" y="1386194"/>
            <a:ext cx="7214616" cy="405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14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0AA85-101A-4EEE-8C0F-5E58356D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992 г. - создание Полоцкой епархии</a:t>
            </a:r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рава, внешний, небо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05167AB5-95CB-48B5-8758-9D423E481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45" r="24817" b="-1"/>
          <a:stretch/>
        </p:blipFill>
        <p:spPr>
          <a:xfrm>
            <a:off x="5477978" y="640080"/>
            <a:ext cx="556725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2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075BACD-078C-0B43-E9DC-7412A594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3D15BFC-2F5B-85EB-C553-3C24CEB78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99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0975B-9B5A-2A50-80AA-040C168C2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Последствия принятия христианства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9C4CBA-B041-39D2-45CC-2ED1E7040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100" y="2427541"/>
            <a:ext cx="10600701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28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07F92-FFB2-1569-C663-52E1C000A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Письменность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10AF67-FCCA-97F9-2E71-F374BFED8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60469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626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105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1A554-0F37-46B2-96CB-8A2E7C28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Кирилл и Мефодий</a:t>
            </a:r>
          </a:p>
        </p:txBody>
      </p: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ирилл и Мефодий – биография, фото, личная жизнь, икона, азбука 2022 - 24СМИ">
            <a:extLst>
              <a:ext uri="{FF2B5EF4-FFF2-40B4-BE49-F238E27FC236}">
                <a16:creationId xmlns:a16="http://schemas.microsoft.com/office/drawing/2014/main" id="{FDE5AAB0-9622-406A-AB3C-5F7EA049C4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5153822" y="1589780"/>
            <a:ext cx="6553545" cy="368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812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94416-CD13-720A-2A4D-E3CAA77AF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Кириллица</a:t>
            </a: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Кириллица и глаголица / Православие.Ru">
            <a:extLst>
              <a:ext uri="{FF2B5EF4-FFF2-40B4-BE49-F238E27FC236}">
                <a16:creationId xmlns:a16="http://schemas.microsoft.com/office/drawing/2014/main" id="{20A12194-6786-0BD1-7E82-68F37B0429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7049" y="492573"/>
            <a:ext cx="6047091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222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17AAC37-4E63-64D3-9CD6-79AF32D7E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EEEFA21-5284-B333-9EAB-70A9C79B7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4. </a:t>
            </a:r>
            <a:r>
              <a:rPr lang="en-US" sz="5200" dirty="0" err="1">
                <a:solidFill>
                  <a:srgbClr val="FFFFFF"/>
                </a:solidFill>
              </a:rPr>
              <a:t>Литература</a:t>
            </a:r>
            <a:r>
              <a:rPr lang="en-US" sz="5200" dirty="0">
                <a:solidFill>
                  <a:srgbClr val="FFFFFF"/>
                </a:solidFill>
              </a:rPr>
              <a:t>, </a:t>
            </a:r>
            <a:r>
              <a:rPr lang="en-US" sz="5200" dirty="0" err="1">
                <a:solidFill>
                  <a:srgbClr val="FFFFFF"/>
                </a:solidFill>
              </a:rPr>
              <a:t>архитектура</a:t>
            </a:r>
            <a:r>
              <a:rPr lang="en-US" sz="5200" dirty="0">
                <a:solidFill>
                  <a:srgbClr val="FFFFFF"/>
                </a:solidFill>
              </a:rPr>
              <a:t> и </a:t>
            </a:r>
            <a:r>
              <a:rPr lang="en-US" sz="5200" dirty="0" err="1">
                <a:solidFill>
                  <a:srgbClr val="FFFFFF"/>
                </a:solidFill>
              </a:rPr>
              <a:t>живопись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4ECDED-FCCC-FA4B-5B49-24BE15E7C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02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раткий курс истории. Тот, кто подарил нам историю | Читать статьи по  истории РФ для школьников и студентов">
            <a:extLst>
              <a:ext uri="{FF2B5EF4-FFF2-40B4-BE49-F238E27FC236}">
                <a16:creationId xmlns:a16="http://schemas.microsoft.com/office/drawing/2014/main" id="{D84260E0-A534-B5CC-5398-3CF824624C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" b="1140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2" name="Rectangle 923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B46E6-D89C-8E23-68E3-DD8C313AD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Монах Нестор (Повесть Временных лет)</a:t>
            </a:r>
          </a:p>
        </p:txBody>
      </p:sp>
      <p:cxnSp>
        <p:nvCxnSpPr>
          <p:cNvPr id="9234" name="Straight Connector 923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6" name="Straight Connector 923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289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024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954B-A52C-EF87-B024-17F17F4E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Козьма Пражский (Чешская хроника)</a:t>
            </a:r>
          </a:p>
        </p:txBody>
      </p:sp>
      <p:cxnSp>
        <p:nvCxnSpPr>
          <p:cNvPr id="10245" name="Straight Connector 1024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Козьма Пражский — Википедия">
            <a:extLst>
              <a:ext uri="{FF2B5EF4-FFF2-40B4-BE49-F238E27FC236}">
                <a16:creationId xmlns:a16="http://schemas.microsoft.com/office/drawing/2014/main" id="{B9F13DE6-5630-3937-3939-FF5F5B05D1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7614" y="492573"/>
            <a:ext cx="4145961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897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A0DBB-0ED5-BD77-F799-7A92527BD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Ян Гус</a:t>
            </a:r>
          </a:p>
        </p:txBody>
      </p:sp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Идеолог Реформации Ян Гус">
            <a:extLst>
              <a:ext uri="{FF2B5EF4-FFF2-40B4-BE49-F238E27FC236}">
                <a16:creationId xmlns:a16="http://schemas.microsoft.com/office/drawing/2014/main" id="{584C5DD3-B15D-EEBA-08B1-D15E8777CE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589786"/>
            <a:ext cx="6553545" cy="36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753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58A52-8685-43F8-AB37-164F6303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Слово о полку Игореве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СЛОВО О ПОЛКУ ИГОРЕВЕ — Яркипедия">
            <a:extLst>
              <a:ext uri="{FF2B5EF4-FFF2-40B4-BE49-F238E27FC236}">
                <a16:creationId xmlns:a16="http://schemas.microsoft.com/office/drawing/2014/main" id="{F7F41591-B37D-4BD5-968A-D1970D9D7E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024543"/>
            <a:ext cx="6553545" cy="481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797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CFD62-5ED2-4E6F-86A5-239F60B3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000"/>
              <a:t>Основные положения (архитектура)</a:t>
            </a:r>
            <a:endParaRPr lang="ru-RU" sz="50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54672A4-3099-89A2-0F39-0FD743EDB6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057942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56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7AB68-BE4A-BE78-2712-6FB75C5B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ru-RU" sz="4800"/>
              <a:t>План урока</a:t>
            </a:r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Объект 2">
            <a:extLst>
              <a:ext uri="{FF2B5EF4-FFF2-40B4-BE49-F238E27FC236}">
                <a16:creationId xmlns:a16="http://schemas.microsoft.com/office/drawing/2014/main" id="{72AE53A1-0557-F95A-6912-C16CE2636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611404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0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307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9D3E5-FE90-409B-A564-2DB0C529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Софийский собор в Полоцке</a:t>
            </a:r>
          </a:p>
        </p:txBody>
      </p:sp>
      <p:pic>
        <p:nvPicPr>
          <p:cNvPr id="3074" name="Picture 2" descr="Софийский собор (Полоцк) — Википедия">
            <a:extLst>
              <a:ext uri="{FF2B5EF4-FFF2-40B4-BE49-F238E27FC236}">
                <a16:creationId xmlns:a16="http://schemas.microsoft.com/office/drawing/2014/main" id="{17B1D86D-0E3C-4F58-BF55-C54DD98EFF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83584"/>
            <a:ext cx="6553545" cy="48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72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2A434-2E51-4DE8-8ACA-6102BDEBE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Софийский собор в Киеве</a:t>
            </a:r>
          </a:p>
        </p:txBody>
      </p:sp>
      <p:pic>
        <p:nvPicPr>
          <p:cNvPr id="5" name="Content Placeholder 4" descr="Софийский собор в Киеве, фото. Строительство храма Софии Киевской">
            <a:extLst>
              <a:ext uri="{FF2B5EF4-FFF2-40B4-BE49-F238E27FC236}">
                <a16:creationId xmlns:a16="http://schemas.microsoft.com/office/drawing/2014/main" id="{71B9C36D-AE1C-4AC8-BCAB-38B948071B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589786"/>
            <a:ext cx="6553545" cy="36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191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3CA9E-20F2-4496-B49F-5022A6DCC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Московский Кремль</a:t>
            </a: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Московский Кремль: история, фото, цены на посещение Кремля - Москва 2022">
            <a:extLst>
              <a:ext uri="{FF2B5EF4-FFF2-40B4-BE49-F238E27FC236}">
                <a16:creationId xmlns:a16="http://schemas.microsoft.com/office/drawing/2014/main" id="{1531B85C-25A1-426F-9EA4-5814BB74F9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196" y="492573"/>
            <a:ext cx="588079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8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A9CCF-7B02-46B0-A45E-5C854A36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Софийский собор в Киеве</a:t>
            </a:r>
          </a:p>
        </p:txBody>
      </p:sp>
      <p:pic>
        <p:nvPicPr>
          <p:cNvPr id="4" name="Рисунок 4" descr="Изображение выглядит как внешний, дерево, здание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71B3420B-6F93-4772-BC74-97E634F21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14"/>
          <a:stretch/>
        </p:blipFill>
        <p:spPr>
          <a:xfrm>
            <a:off x="2515007" y="307731"/>
            <a:ext cx="7106887" cy="3997637"/>
          </a:xfrm>
          <a:prstGeom prst="rect">
            <a:avLst/>
          </a:prstGeom>
        </p:spPr>
      </p:pic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221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74B67-DB49-494E-86E4-69746717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r>
              <a:rPr lang="ru-RU" sz="5200"/>
              <a:t>Основные положения (иконопись)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3A16294-FF35-DECC-8A48-00983A8D8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9429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289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EFB7A-0538-4F81-8B51-1675FE6B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Феофан Грек «Успение»</a:t>
            </a:r>
          </a:p>
        </p:txBody>
      </p:sp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Успение, Феофан Грек, 1392">
            <a:extLst>
              <a:ext uri="{FF2B5EF4-FFF2-40B4-BE49-F238E27FC236}">
                <a16:creationId xmlns:a16="http://schemas.microsoft.com/office/drawing/2014/main" id="{1C568C3B-E07D-44A2-9D72-AA7C782B23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5" b="1803"/>
          <a:stretch/>
        </p:blipFill>
        <p:spPr bwMode="auto">
          <a:xfrm>
            <a:off x="5751172" y="492573"/>
            <a:ext cx="5358844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21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819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B0633-16CC-451B-8DE2-4F342897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532214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Троица Андрея Рублёва</a:t>
            </a:r>
          </a:p>
        </p:txBody>
      </p:sp>
      <p:pic>
        <p:nvPicPr>
          <p:cNvPr id="8194" name="Picture 2" descr="Троица: что зашифровано на знаменитой иконе Рублева — Российская газета">
            <a:extLst>
              <a:ext uri="{FF2B5EF4-FFF2-40B4-BE49-F238E27FC236}">
                <a16:creationId xmlns:a16="http://schemas.microsoft.com/office/drawing/2014/main" id="{101C34C3-BAE6-42B9-8960-E7353E1E7C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" b="8224"/>
          <a:stretch/>
        </p:blipFill>
        <p:spPr bwMode="auto">
          <a:xfrm>
            <a:off x="2190062" y="364587"/>
            <a:ext cx="7811876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7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6033C3-5E94-4D1E-BD57-2C2FD34DC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ECF7C9-26A1-4CAC-BD73-0B384B0DB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074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C609E-728B-4C01-AE87-58385EA8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9B6373-175D-4AE7-B161-56151B84F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99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5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942E4-DE02-3A27-6A78-EF90FCC5C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Язычество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DA2DF8-479A-3870-817E-9E425AFC7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60469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19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E93F3-8271-4EF5-B34F-B2499B264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>
                <a:cs typeface="Calibri Light"/>
              </a:rPr>
              <a:t>Язычество в жизни славян</a:t>
            </a:r>
            <a:endParaRPr lang="ru-RU" sz="5400"/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85866-2B99-4E5A-AD7C-CC850FB6F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dirty="0">
                <a:cs typeface="Calibri"/>
              </a:rPr>
              <a:t>Язычество давало ответы на вопросы, волновавшие людей</a:t>
            </a:r>
          </a:p>
          <a:p>
            <a:r>
              <a:rPr lang="ru-RU" sz="2400" dirty="0">
                <a:cs typeface="Calibri"/>
              </a:rPr>
              <a:t>Каждое племя обладало своими богами и идолами</a:t>
            </a:r>
          </a:p>
          <a:p>
            <a:r>
              <a:rPr lang="ru-RU" sz="2400" dirty="0">
                <a:cs typeface="Calibri"/>
              </a:rPr>
              <a:t>Языческие мифы объясняли происхождение человека, природу, погоду и т.д. </a:t>
            </a:r>
          </a:p>
          <a:p>
            <a:endParaRPr lang="ru-RU" sz="2400" dirty="0">
              <a:cs typeface="Calibri"/>
            </a:endParaRPr>
          </a:p>
          <a:p>
            <a:endParaRPr lang="ru-RU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39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Язычество у славян: самые шокирующие культы - Русская семерка">
            <a:extLst>
              <a:ext uri="{FF2B5EF4-FFF2-40B4-BE49-F238E27FC236}">
                <a16:creationId xmlns:a16="http://schemas.microsoft.com/office/drawing/2014/main" id="{7593D1D3-A450-4094-2D7B-A446A3D7E2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" b="259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915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F070C-5124-C3A5-FEB1-364AD188B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ru-RU"/>
              <a:t>Особенности язычества</a:t>
            </a:r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07D1F40-B0DE-8504-DEDC-1153ECDBC2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125687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322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Боги, которых мы потеряли (ч. 1). Язычество древних славян">
            <a:extLst>
              <a:ext uri="{FF2B5EF4-FFF2-40B4-BE49-F238E27FC236}">
                <a16:creationId xmlns:a16="http://schemas.microsoft.com/office/drawing/2014/main" id="{5EE5600B-557B-DFFC-6F64-E979A67F9C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78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6237C-0DE6-3B37-BF83-C76FBA8B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Перун</a:t>
            </a:r>
          </a:p>
        </p:txBody>
      </p:sp>
      <p:sp>
        <p:nvSpPr>
          <p:cNvPr id="308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Перун | Мифология вики | Fandom">
            <a:extLst>
              <a:ext uri="{FF2B5EF4-FFF2-40B4-BE49-F238E27FC236}">
                <a16:creationId xmlns:a16="http://schemas.microsoft.com/office/drawing/2014/main" id="{185FD1EB-D761-39B4-9732-53D4CA83C2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1441" y="640080"/>
            <a:ext cx="4440326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94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516</Words>
  <Application>Microsoft Office PowerPoint</Application>
  <PresentationFormat>Широкоэкранный</PresentationFormat>
  <Paragraphs>68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Тема Office</vt:lpstr>
      <vt:lpstr>§ 15. Культура восточных, западных и южных славян</vt:lpstr>
      <vt:lpstr>Проверка д/з</vt:lpstr>
      <vt:lpstr>План урока</vt:lpstr>
      <vt:lpstr>1. Язычество</vt:lpstr>
      <vt:lpstr>Язычество в жизни славян</vt:lpstr>
      <vt:lpstr>Презентация PowerPoint</vt:lpstr>
      <vt:lpstr>Особенности язычества</vt:lpstr>
      <vt:lpstr>Презентация PowerPoint</vt:lpstr>
      <vt:lpstr>Перун</vt:lpstr>
      <vt:lpstr>Святовит</vt:lpstr>
      <vt:lpstr>Дажьбог</vt:lpstr>
      <vt:lpstr>Купалье у славян</vt:lpstr>
      <vt:lpstr>Презентация PowerPoint</vt:lpstr>
      <vt:lpstr>2. Христианство</vt:lpstr>
      <vt:lpstr>Кирилл и Мефодий</vt:lpstr>
      <vt:lpstr>Причины принятия христианства</vt:lpstr>
      <vt:lpstr>Христианство у славян</vt:lpstr>
      <vt:lpstr>988 г. - крещение Владимира</vt:lpstr>
      <vt:lpstr>992 г. - создание Полоцкой епархии</vt:lpstr>
      <vt:lpstr>Последствия принятия христианства</vt:lpstr>
      <vt:lpstr>3. Письменность</vt:lpstr>
      <vt:lpstr>Кирилл и Мефодий</vt:lpstr>
      <vt:lpstr>Кириллица</vt:lpstr>
      <vt:lpstr>4. Литература, архитектура и живопись</vt:lpstr>
      <vt:lpstr>Монах Нестор (Повесть Временных лет)</vt:lpstr>
      <vt:lpstr>Козьма Пражский (Чешская хроника)</vt:lpstr>
      <vt:lpstr>Ян Гус</vt:lpstr>
      <vt:lpstr>Слово о полку Игореве</vt:lpstr>
      <vt:lpstr>Основные положения (архитектура)</vt:lpstr>
      <vt:lpstr>Софийский собор в Полоцке</vt:lpstr>
      <vt:lpstr>Софийский собор в Киеве</vt:lpstr>
      <vt:lpstr>Московский Кремль</vt:lpstr>
      <vt:lpstr>Софийский собор в Киеве</vt:lpstr>
      <vt:lpstr>Основные положения (иконопись)</vt:lpstr>
      <vt:lpstr>Феофан Грек «Успение»</vt:lpstr>
      <vt:lpstr>Троица Андрея Рублёва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15. Культура восточных, западных и южных славян</dc:title>
  <dc:creator>Роман Жигалов</dc:creator>
  <cp:lastModifiedBy>Роман Жигалов</cp:lastModifiedBy>
  <cp:revision>1</cp:revision>
  <dcterms:created xsi:type="dcterms:W3CDTF">2022-07-25T19:28:34Z</dcterms:created>
  <dcterms:modified xsi:type="dcterms:W3CDTF">2022-07-25T20:07:04Z</dcterms:modified>
</cp:coreProperties>
</file>