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D599A8-629B-45FA-8B91-36D42D82B1C0}" v="18" dt="2022-03-29T07:20:29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1FD599A8-629B-45FA-8B91-36D42D82B1C0}"/>
    <pc:docChg chg="undo custSel addSld modSld">
      <pc:chgData name="Roman Zhigalov" userId="1f97e9fdf7779aa5" providerId="LiveId" clId="{1FD599A8-629B-45FA-8B91-36D42D82B1C0}" dt="2022-03-29T07:20:29.374" v="2777"/>
      <pc:docMkLst>
        <pc:docMk/>
      </pc:docMkLst>
      <pc:sldChg chg="modSp new mod">
        <pc:chgData name="Roman Zhigalov" userId="1f97e9fdf7779aa5" providerId="LiveId" clId="{1FD599A8-629B-45FA-8B91-36D42D82B1C0}" dt="2022-03-29T06:30:01.250" v="3" actId="1076"/>
        <pc:sldMkLst>
          <pc:docMk/>
          <pc:sldMk cId="840380452" sldId="256"/>
        </pc:sldMkLst>
        <pc:spChg chg="mod">
          <ac:chgData name="Roman Zhigalov" userId="1f97e9fdf7779aa5" providerId="LiveId" clId="{1FD599A8-629B-45FA-8B91-36D42D82B1C0}" dt="2022-03-29T06:30:01.250" v="3" actId="1076"/>
          <ac:spMkLst>
            <pc:docMk/>
            <pc:sldMk cId="840380452" sldId="256"/>
            <ac:spMk id="2" creationId="{EE190C7F-4101-4157-99FF-86F892A1EECA}"/>
          </ac:spMkLst>
        </pc:spChg>
      </pc:sldChg>
      <pc:sldChg chg="modSp new mod">
        <pc:chgData name="Roman Zhigalov" userId="1f97e9fdf7779aa5" providerId="LiveId" clId="{1FD599A8-629B-45FA-8B91-36D42D82B1C0}" dt="2022-03-29T06:30:13.364" v="19" actId="122"/>
        <pc:sldMkLst>
          <pc:docMk/>
          <pc:sldMk cId="2925920419" sldId="257"/>
        </pc:sldMkLst>
        <pc:spChg chg="mod">
          <ac:chgData name="Roman Zhigalov" userId="1f97e9fdf7779aa5" providerId="LiveId" clId="{1FD599A8-629B-45FA-8B91-36D42D82B1C0}" dt="2022-03-29T06:30:13.364" v="19" actId="122"/>
          <ac:spMkLst>
            <pc:docMk/>
            <pc:sldMk cId="2925920419" sldId="257"/>
            <ac:spMk id="2" creationId="{E19E9EEA-895E-4FBA-A3D5-3168500AF75C}"/>
          </ac:spMkLst>
        </pc:spChg>
      </pc:sldChg>
      <pc:sldChg chg="addSp modSp new mod setBg">
        <pc:chgData name="Roman Zhigalov" userId="1f97e9fdf7779aa5" providerId="LiveId" clId="{1FD599A8-629B-45FA-8B91-36D42D82B1C0}" dt="2022-03-29T06:31:05.487" v="185" actId="26606"/>
        <pc:sldMkLst>
          <pc:docMk/>
          <pc:sldMk cId="3183303246" sldId="258"/>
        </pc:sldMkLst>
        <pc:spChg chg="mod">
          <ac:chgData name="Roman Zhigalov" userId="1f97e9fdf7779aa5" providerId="LiveId" clId="{1FD599A8-629B-45FA-8B91-36D42D82B1C0}" dt="2022-03-29T06:31:05.487" v="185" actId="26606"/>
          <ac:spMkLst>
            <pc:docMk/>
            <pc:sldMk cId="3183303246" sldId="258"/>
            <ac:spMk id="2" creationId="{F4142A65-0437-49A2-A053-2A27FC3F99B3}"/>
          </ac:spMkLst>
        </pc:spChg>
        <pc:spChg chg="mod">
          <ac:chgData name="Roman Zhigalov" userId="1f97e9fdf7779aa5" providerId="LiveId" clId="{1FD599A8-629B-45FA-8B91-36D42D82B1C0}" dt="2022-03-29T06:31:05.487" v="185" actId="26606"/>
          <ac:spMkLst>
            <pc:docMk/>
            <pc:sldMk cId="3183303246" sldId="258"/>
            <ac:spMk id="3" creationId="{8912CE1A-9EBF-4D03-BC5D-68FB1BAFAB45}"/>
          </ac:spMkLst>
        </pc:spChg>
        <pc:spChg chg="add">
          <ac:chgData name="Roman Zhigalov" userId="1f97e9fdf7779aa5" providerId="LiveId" clId="{1FD599A8-629B-45FA-8B91-36D42D82B1C0}" dt="2022-03-29T06:31:05.487" v="185" actId="26606"/>
          <ac:spMkLst>
            <pc:docMk/>
            <pc:sldMk cId="3183303246" sldId="258"/>
            <ac:spMk id="8" creationId="{907EF6B7-1338-4443-8C46-6A318D952DFD}"/>
          </ac:spMkLst>
        </pc:spChg>
        <pc:spChg chg="add">
          <ac:chgData name="Roman Zhigalov" userId="1f97e9fdf7779aa5" providerId="LiveId" clId="{1FD599A8-629B-45FA-8B91-36D42D82B1C0}" dt="2022-03-29T06:31:05.487" v="185" actId="26606"/>
          <ac:spMkLst>
            <pc:docMk/>
            <pc:sldMk cId="3183303246" sldId="258"/>
            <ac:spMk id="10" creationId="{DAAE4CDD-124C-4DCF-9584-B6033B545DD5}"/>
          </ac:spMkLst>
        </pc:spChg>
        <pc:spChg chg="add">
          <ac:chgData name="Roman Zhigalov" userId="1f97e9fdf7779aa5" providerId="LiveId" clId="{1FD599A8-629B-45FA-8B91-36D42D82B1C0}" dt="2022-03-29T06:31:05.487" v="185" actId="26606"/>
          <ac:spMkLst>
            <pc:docMk/>
            <pc:sldMk cId="3183303246" sldId="258"/>
            <ac:spMk id="12" creationId="{081E4A58-353D-44AE-B2FC-2A74E2E400F7}"/>
          </ac:spMkLst>
        </pc:spChg>
      </pc:sldChg>
      <pc:sldChg chg="addSp modSp new mod setBg">
        <pc:chgData name="Roman Zhigalov" userId="1f97e9fdf7779aa5" providerId="LiveId" clId="{1FD599A8-629B-45FA-8B91-36D42D82B1C0}" dt="2022-03-29T06:33:20.013" v="265" actId="26606"/>
        <pc:sldMkLst>
          <pc:docMk/>
          <pc:sldMk cId="1957669817" sldId="259"/>
        </pc:sldMkLst>
        <pc:spChg chg="mod">
          <ac:chgData name="Roman Zhigalov" userId="1f97e9fdf7779aa5" providerId="LiveId" clId="{1FD599A8-629B-45FA-8B91-36D42D82B1C0}" dt="2022-03-29T06:33:20.013" v="265" actId="26606"/>
          <ac:spMkLst>
            <pc:docMk/>
            <pc:sldMk cId="1957669817" sldId="259"/>
            <ac:spMk id="2" creationId="{FDEC50B7-842C-4D9F-BDEE-A1B7ACF64AEA}"/>
          </ac:spMkLst>
        </pc:spChg>
        <pc:spChg chg="mod">
          <ac:chgData name="Roman Zhigalov" userId="1f97e9fdf7779aa5" providerId="LiveId" clId="{1FD599A8-629B-45FA-8B91-36D42D82B1C0}" dt="2022-03-29T06:33:20.013" v="265" actId="26606"/>
          <ac:spMkLst>
            <pc:docMk/>
            <pc:sldMk cId="1957669817" sldId="259"/>
            <ac:spMk id="3" creationId="{0E050E2D-5FC8-4C7A-A8AB-2DC0B4F7B1FA}"/>
          </ac:spMkLst>
        </pc:spChg>
        <pc:spChg chg="add">
          <ac:chgData name="Roman Zhigalov" userId="1f97e9fdf7779aa5" providerId="LiveId" clId="{1FD599A8-629B-45FA-8B91-36D42D82B1C0}" dt="2022-03-29T06:33:20.013" v="265" actId="26606"/>
          <ac:spMkLst>
            <pc:docMk/>
            <pc:sldMk cId="1957669817" sldId="259"/>
            <ac:spMk id="8" creationId="{4E1BEB12-92AF-4445-98AD-4C7756E7C93B}"/>
          </ac:spMkLst>
        </pc:spChg>
        <pc:spChg chg="add">
          <ac:chgData name="Roman Zhigalov" userId="1f97e9fdf7779aa5" providerId="LiveId" clId="{1FD599A8-629B-45FA-8B91-36D42D82B1C0}" dt="2022-03-29T06:33:20.013" v="265" actId="26606"/>
          <ac:spMkLst>
            <pc:docMk/>
            <pc:sldMk cId="1957669817" sldId="259"/>
            <ac:spMk id="10" creationId="{D0522C2C-7B5C-48A7-A969-03941E5D2E76}"/>
          </ac:spMkLst>
        </pc:spChg>
        <pc:spChg chg="add">
          <ac:chgData name="Roman Zhigalov" userId="1f97e9fdf7779aa5" providerId="LiveId" clId="{1FD599A8-629B-45FA-8B91-36D42D82B1C0}" dt="2022-03-29T06:33:20.013" v="265" actId="26606"/>
          <ac:spMkLst>
            <pc:docMk/>
            <pc:sldMk cId="1957669817" sldId="259"/>
            <ac:spMk id="12" creationId="{9C682A1A-5B2D-4111-BBD6-620165633E5B}"/>
          </ac:spMkLst>
        </pc:spChg>
        <pc:spChg chg="add">
          <ac:chgData name="Roman Zhigalov" userId="1f97e9fdf7779aa5" providerId="LiveId" clId="{1FD599A8-629B-45FA-8B91-36D42D82B1C0}" dt="2022-03-29T06:33:20.013" v="265" actId="26606"/>
          <ac:spMkLst>
            <pc:docMk/>
            <pc:sldMk cId="1957669817" sldId="259"/>
            <ac:spMk id="14" creationId="{D6EE29F2-D77F-4BD0-A20B-334D316A1C9D}"/>
          </ac:spMkLst>
        </pc:spChg>
        <pc:spChg chg="add">
          <ac:chgData name="Roman Zhigalov" userId="1f97e9fdf7779aa5" providerId="LiveId" clId="{1FD599A8-629B-45FA-8B91-36D42D82B1C0}" dt="2022-03-29T06:33:20.013" v="265" actId="26606"/>
          <ac:spMkLst>
            <pc:docMk/>
            <pc:sldMk cId="1957669817" sldId="259"/>
            <ac:spMk id="16" creationId="{22D09ED2-868F-42C6-866E-F92E0CEF314F}"/>
          </ac:spMkLst>
        </pc:spChg>
      </pc:sldChg>
      <pc:sldChg chg="addSp modSp new mod setBg">
        <pc:chgData name="Roman Zhigalov" userId="1f97e9fdf7779aa5" providerId="LiveId" clId="{1FD599A8-629B-45FA-8B91-36D42D82B1C0}" dt="2022-03-29T06:35:44.081" v="781" actId="26606"/>
        <pc:sldMkLst>
          <pc:docMk/>
          <pc:sldMk cId="4274225645" sldId="260"/>
        </pc:sldMkLst>
        <pc:spChg chg="mod">
          <ac:chgData name="Roman Zhigalov" userId="1f97e9fdf7779aa5" providerId="LiveId" clId="{1FD599A8-629B-45FA-8B91-36D42D82B1C0}" dt="2022-03-29T06:35:44.081" v="781" actId="26606"/>
          <ac:spMkLst>
            <pc:docMk/>
            <pc:sldMk cId="4274225645" sldId="260"/>
            <ac:spMk id="2" creationId="{351551EB-5D8E-471A-87ED-6786B408B0DE}"/>
          </ac:spMkLst>
        </pc:spChg>
        <pc:spChg chg="mod">
          <ac:chgData name="Roman Zhigalov" userId="1f97e9fdf7779aa5" providerId="LiveId" clId="{1FD599A8-629B-45FA-8B91-36D42D82B1C0}" dt="2022-03-29T06:35:44.081" v="781" actId="26606"/>
          <ac:spMkLst>
            <pc:docMk/>
            <pc:sldMk cId="4274225645" sldId="260"/>
            <ac:spMk id="3" creationId="{33AB801E-2814-4FAC-AC82-CECE8D5AC76C}"/>
          </ac:spMkLst>
        </pc:spChg>
        <pc:spChg chg="add">
          <ac:chgData name="Roman Zhigalov" userId="1f97e9fdf7779aa5" providerId="LiveId" clId="{1FD599A8-629B-45FA-8B91-36D42D82B1C0}" dt="2022-03-29T06:35:44.081" v="781" actId="26606"/>
          <ac:spMkLst>
            <pc:docMk/>
            <pc:sldMk cId="4274225645" sldId="260"/>
            <ac:spMk id="8" creationId="{907EF6B7-1338-4443-8C46-6A318D952DFD}"/>
          </ac:spMkLst>
        </pc:spChg>
        <pc:spChg chg="add">
          <ac:chgData name="Roman Zhigalov" userId="1f97e9fdf7779aa5" providerId="LiveId" clId="{1FD599A8-629B-45FA-8B91-36D42D82B1C0}" dt="2022-03-29T06:35:44.081" v="781" actId="26606"/>
          <ac:spMkLst>
            <pc:docMk/>
            <pc:sldMk cId="4274225645" sldId="260"/>
            <ac:spMk id="10" creationId="{DAAE4CDD-124C-4DCF-9584-B6033B545DD5}"/>
          </ac:spMkLst>
        </pc:spChg>
        <pc:spChg chg="add">
          <ac:chgData name="Roman Zhigalov" userId="1f97e9fdf7779aa5" providerId="LiveId" clId="{1FD599A8-629B-45FA-8B91-36D42D82B1C0}" dt="2022-03-29T06:35:44.081" v="781" actId="26606"/>
          <ac:spMkLst>
            <pc:docMk/>
            <pc:sldMk cId="4274225645" sldId="260"/>
            <ac:spMk id="12" creationId="{081E4A58-353D-44AE-B2FC-2A74E2E400F7}"/>
          </ac:spMkLst>
        </pc:spChg>
      </pc:sldChg>
      <pc:sldChg chg="addSp modSp new mod setBg">
        <pc:chgData name="Roman Zhigalov" userId="1f97e9fdf7779aa5" providerId="LiveId" clId="{1FD599A8-629B-45FA-8B91-36D42D82B1C0}" dt="2022-03-29T06:44:44.116" v="1092" actId="26606"/>
        <pc:sldMkLst>
          <pc:docMk/>
          <pc:sldMk cId="2334839107" sldId="261"/>
        </pc:sldMkLst>
        <pc:spChg chg="mod">
          <ac:chgData name="Roman Zhigalov" userId="1f97e9fdf7779aa5" providerId="LiveId" clId="{1FD599A8-629B-45FA-8B91-36D42D82B1C0}" dt="2022-03-29T06:44:44.116" v="1092" actId="26606"/>
          <ac:spMkLst>
            <pc:docMk/>
            <pc:sldMk cId="2334839107" sldId="261"/>
            <ac:spMk id="2" creationId="{4232EF75-2C33-4375-864C-328F3B076B7A}"/>
          </ac:spMkLst>
        </pc:spChg>
        <pc:spChg chg="mod">
          <ac:chgData name="Roman Zhigalov" userId="1f97e9fdf7779aa5" providerId="LiveId" clId="{1FD599A8-629B-45FA-8B91-36D42D82B1C0}" dt="2022-03-29T06:44:44.116" v="1092" actId="26606"/>
          <ac:spMkLst>
            <pc:docMk/>
            <pc:sldMk cId="2334839107" sldId="261"/>
            <ac:spMk id="3" creationId="{70D4E25B-FC81-43CD-8EF2-BB9C50E2B92E}"/>
          </ac:spMkLst>
        </pc:spChg>
        <pc:spChg chg="add">
          <ac:chgData name="Roman Zhigalov" userId="1f97e9fdf7779aa5" providerId="LiveId" clId="{1FD599A8-629B-45FA-8B91-36D42D82B1C0}" dt="2022-03-29T06:44:44.116" v="1092" actId="26606"/>
          <ac:spMkLst>
            <pc:docMk/>
            <pc:sldMk cId="2334839107" sldId="261"/>
            <ac:spMk id="8" creationId="{907EF6B7-1338-4443-8C46-6A318D952DFD}"/>
          </ac:spMkLst>
        </pc:spChg>
        <pc:spChg chg="add">
          <ac:chgData name="Roman Zhigalov" userId="1f97e9fdf7779aa5" providerId="LiveId" clId="{1FD599A8-629B-45FA-8B91-36D42D82B1C0}" dt="2022-03-29T06:44:44.116" v="1092" actId="26606"/>
          <ac:spMkLst>
            <pc:docMk/>
            <pc:sldMk cId="2334839107" sldId="261"/>
            <ac:spMk id="10" creationId="{DAAE4CDD-124C-4DCF-9584-B6033B545DD5}"/>
          </ac:spMkLst>
        </pc:spChg>
        <pc:spChg chg="add">
          <ac:chgData name="Roman Zhigalov" userId="1f97e9fdf7779aa5" providerId="LiveId" clId="{1FD599A8-629B-45FA-8B91-36D42D82B1C0}" dt="2022-03-29T06:44:44.116" v="1092" actId="26606"/>
          <ac:spMkLst>
            <pc:docMk/>
            <pc:sldMk cId="2334839107" sldId="261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1FD599A8-629B-45FA-8B91-36D42D82B1C0}" dt="2022-03-29T06:45:42.845" v="1133" actId="26606"/>
        <pc:sldMkLst>
          <pc:docMk/>
          <pc:sldMk cId="4022616812" sldId="262"/>
        </pc:sldMkLst>
        <pc:spChg chg="mod">
          <ac:chgData name="Roman Zhigalov" userId="1f97e9fdf7779aa5" providerId="LiveId" clId="{1FD599A8-629B-45FA-8B91-36D42D82B1C0}" dt="2022-03-29T06:45:42.845" v="1133" actId="26606"/>
          <ac:spMkLst>
            <pc:docMk/>
            <pc:sldMk cId="4022616812" sldId="262"/>
            <ac:spMk id="2" creationId="{0B3F2DEC-9ADD-46D6-BAC5-655077A6BC70}"/>
          </ac:spMkLst>
        </pc:spChg>
        <pc:spChg chg="del">
          <ac:chgData name="Roman Zhigalov" userId="1f97e9fdf7779aa5" providerId="LiveId" clId="{1FD599A8-629B-45FA-8B91-36D42D82B1C0}" dt="2022-03-29T06:45:39.713" v="1132"/>
          <ac:spMkLst>
            <pc:docMk/>
            <pc:sldMk cId="4022616812" sldId="262"/>
            <ac:spMk id="3" creationId="{D28C342A-920F-46A4-BEB4-3F3153B67E2E}"/>
          </ac:spMkLst>
        </pc:spChg>
        <pc:spChg chg="add">
          <ac:chgData name="Roman Zhigalov" userId="1f97e9fdf7779aa5" providerId="LiveId" clId="{1FD599A8-629B-45FA-8B91-36D42D82B1C0}" dt="2022-03-29T06:45:42.845" v="1133" actId="26606"/>
          <ac:spMkLst>
            <pc:docMk/>
            <pc:sldMk cId="4022616812" sldId="262"/>
            <ac:spMk id="71" creationId="{1825AC39-5F85-4CAA-8A81-A1287086B2B6}"/>
          </ac:spMkLst>
        </pc:spChg>
        <pc:spChg chg="add">
          <ac:chgData name="Roman Zhigalov" userId="1f97e9fdf7779aa5" providerId="LiveId" clId="{1FD599A8-629B-45FA-8B91-36D42D82B1C0}" dt="2022-03-29T06:45:42.845" v="1133" actId="26606"/>
          <ac:spMkLst>
            <pc:docMk/>
            <pc:sldMk cId="4022616812" sldId="262"/>
            <ac:spMk id="73" creationId="{95DA4D23-37FC-4B90-8188-F0377C5FF44B}"/>
          </ac:spMkLst>
        </pc:spChg>
        <pc:spChg chg="add">
          <ac:chgData name="Roman Zhigalov" userId="1f97e9fdf7779aa5" providerId="LiveId" clId="{1FD599A8-629B-45FA-8B91-36D42D82B1C0}" dt="2022-03-29T06:45:42.845" v="1133" actId="26606"/>
          <ac:spMkLst>
            <pc:docMk/>
            <pc:sldMk cId="4022616812" sldId="262"/>
            <ac:spMk id="75" creationId="{A7A4B465-FBCC-4CD4-89A1-82992A7B47FF}"/>
          </ac:spMkLst>
        </pc:spChg>
        <pc:spChg chg="add">
          <ac:chgData name="Roman Zhigalov" userId="1f97e9fdf7779aa5" providerId="LiveId" clId="{1FD599A8-629B-45FA-8B91-36D42D82B1C0}" dt="2022-03-29T06:45:42.845" v="1133" actId="26606"/>
          <ac:spMkLst>
            <pc:docMk/>
            <pc:sldMk cId="4022616812" sldId="262"/>
            <ac:spMk id="77" creationId="{909E572F-9CDC-4214-9D42-FF0017649590}"/>
          </ac:spMkLst>
        </pc:spChg>
        <pc:picChg chg="add mod">
          <ac:chgData name="Roman Zhigalov" userId="1f97e9fdf7779aa5" providerId="LiveId" clId="{1FD599A8-629B-45FA-8B91-36D42D82B1C0}" dt="2022-03-29T06:45:42.845" v="1133" actId="26606"/>
          <ac:picMkLst>
            <pc:docMk/>
            <pc:sldMk cId="4022616812" sldId="262"/>
            <ac:picMk id="1026" creationId="{0E34BB96-8B0F-450B-A187-885C2733FE66}"/>
          </ac:picMkLst>
        </pc:picChg>
      </pc:sldChg>
      <pc:sldChg chg="addSp modSp new mod setBg">
        <pc:chgData name="Roman Zhigalov" userId="1f97e9fdf7779aa5" providerId="LiveId" clId="{1FD599A8-629B-45FA-8B91-36D42D82B1C0}" dt="2022-03-29T06:47:48.638" v="1469" actId="26606"/>
        <pc:sldMkLst>
          <pc:docMk/>
          <pc:sldMk cId="1153759383" sldId="263"/>
        </pc:sldMkLst>
        <pc:spChg chg="mod">
          <ac:chgData name="Roman Zhigalov" userId="1f97e9fdf7779aa5" providerId="LiveId" clId="{1FD599A8-629B-45FA-8B91-36D42D82B1C0}" dt="2022-03-29T06:47:48.638" v="1469" actId="26606"/>
          <ac:spMkLst>
            <pc:docMk/>
            <pc:sldMk cId="1153759383" sldId="263"/>
            <ac:spMk id="2" creationId="{D9D7D479-6E99-4EF0-A8E8-C55527EF3D39}"/>
          </ac:spMkLst>
        </pc:spChg>
        <pc:spChg chg="mod">
          <ac:chgData name="Roman Zhigalov" userId="1f97e9fdf7779aa5" providerId="LiveId" clId="{1FD599A8-629B-45FA-8B91-36D42D82B1C0}" dt="2022-03-29T06:47:48.638" v="1469" actId="26606"/>
          <ac:spMkLst>
            <pc:docMk/>
            <pc:sldMk cId="1153759383" sldId="263"/>
            <ac:spMk id="3" creationId="{887A3A94-7A91-4DDF-A5D0-DC55184A1CD7}"/>
          </ac:spMkLst>
        </pc:spChg>
        <pc:spChg chg="add">
          <ac:chgData name="Roman Zhigalov" userId="1f97e9fdf7779aa5" providerId="LiveId" clId="{1FD599A8-629B-45FA-8B91-36D42D82B1C0}" dt="2022-03-29T06:47:48.638" v="1469" actId="26606"/>
          <ac:spMkLst>
            <pc:docMk/>
            <pc:sldMk cId="1153759383" sldId="263"/>
            <ac:spMk id="8" creationId="{907EF6B7-1338-4443-8C46-6A318D952DFD}"/>
          </ac:spMkLst>
        </pc:spChg>
        <pc:spChg chg="add">
          <ac:chgData name="Roman Zhigalov" userId="1f97e9fdf7779aa5" providerId="LiveId" clId="{1FD599A8-629B-45FA-8B91-36D42D82B1C0}" dt="2022-03-29T06:47:48.638" v="1469" actId="26606"/>
          <ac:spMkLst>
            <pc:docMk/>
            <pc:sldMk cId="1153759383" sldId="263"/>
            <ac:spMk id="10" creationId="{DAAE4CDD-124C-4DCF-9584-B6033B545DD5}"/>
          </ac:spMkLst>
        </pc:spChg>
        <pc:spChg chg="add">
          <ac:chgData name="Roman Zhigalov" userId="1f97e9fdf7779aa5" providerId="LiveId" clId="{1FD599A8-629B-45FA-8B91-36D42D82B1C0}" dt="2022-03-29T06:47:48.638" v="1469" actId="26606"/>
          <ac:spMkLst>
            <pc:docMk/>
            <pc:sldMk cId="1153759383" sldId="263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1FD599A8-629B-45FA-8B91-36D42D82B1C0}" dt="2022-03-29T06:48:46.031" v="1507" actId="26606"/>
        <pc:sldMkLst>
          <pc:docMk/>
          <pc:sldMk cId="4074115315" sldId="264"/>
        </pc:sldMkLst>
        <pc:spChg chg="mod">
          <ac:chgData name="Roman Zhigalov" userId="1f97e9fdf7779aa5" providerId="LiveId" clId="{1FD599A8-629B-45FA-8B91-36D42D82B1C0}" dt="2022-03-29T06:48:46.031" v="1507" actId="26606"/>
          <ac:spMkLst>
            <pc:docMk/>
            <pc:sldMk cId="4074115315" sldId="264"/>
            <ac:spMk id="2" creationId="{D3487742-BB46-4398-8B6B-ED0928A681F0}"/>
          </ac:spMkLst>
        </pc:spChg>
        <pc:spChg chg="del">
          <ac:chgData name="Roman Zhigalov" userId="1f97e9fdf7779aa5" providerId="LiveId" clId="{1FD599A8-629B-45FA-8B91-36D42D82B1C0}" dt="2022-03-29T06:48:40.590" v="1506"/>
          <ac:spMkLst>
            <pc:docMk/>
            <pc:sldMk cId="4074115315" sldId="264"/>
            <ac:spMk id="3" creationId="{EA738C04-D355-4E7F-975C-74868A3CB915}"/>
          </ac:spMkLst>
        </pc:spChg>
        <pc:spChg chg="add">
          <ac:chgData name="Roman Zhigalov" userId="1f97e9fdf7779aa5" providerId="LiveId" clId="{1FD599A8-629B-45FA-8B91-36D42D82B1C0}" dt="2022-03-29T06:48:46.031" v="1507" actId="26606"/>
          <ac:spMkLst>
            <pc:docMk/>
            <pc:sldMk cId="4074115315" sldId="264"/>
            <ac:spMk id="71" creationId="{1825AC39-5F85-4CAA-8A81-A1287086B2B6}"/>
          </ac:spMkLst>
        </pc:spChg>
        <pc:spChg chg="add">
          <ac:chgData name="Roman Zhigalov" userId="1f97e9fdf7779aa5" providerId="LiveId" clId="{1FD599A8-629B-45FA-8B91-36D42D82B1C0}" dt="2022-03-29T06:48:46.031" v="1507" actId="26606"/>
          <ac:spMkLst>
            <pc:docMk/>
            <pc:sldMk cId="4074115315" sldId="264"/>
            <ac:spMk id="73" creationId="{95DA4D23-37FC-4B90-8188-F0377C5FF44B}"/>
          </ac:spMkLst>
        </pc:spChg>
        <pc:spChg chg="add">
          <ac:chgData name="Roman Zhigalov" userId="1f97e9fdf7779aa5" providerId="LiveId" clId="{1FD599A8-629B-45FA-8B91-36D42D82B1C0}" dt="2022-03-29T06:48:46.031" v="1507" actId="26606"/>
          <ac:spMkLst>
            <pc:docMk/>
            <pc:sldMk cId="4074115315" sldId="264"/>
            <ac:spMk id="75" creationId="{A7A4B465-FBCC-4CD4-89A1-82992A7B47FF}"/>
          </ac:spMkLst>
        </pc:spChg>
        <pc:spChg chg="add">
          <ac:chgData name="Roman Zhigalov" userId="1f97e9fdf7779aa5" providerId="LiveId" clId="{1FD599A8-629B-45FA-8B91-36D42D82B1C0}" dt="2022-03-29T06:48:46.031" v="1507" actId="26606"/>
          <ac:spMkLst>
            <pc:docMk/>
            <pc:sldMk cId="4074115315" sldId="264"/>
            <ac:spMk id="77" creationId="{909E572F-9CDC-4214-9D42-FF0017649590}"/>
          </ac:spMkLst>
        </pc:spChg>
        <pc:picChg chg="add mod">
          <ac:chgData name="Roman Zhigalov" userId="1f97e9fdf7779aa5" providerId="LiveId" clId="{1FD599A8-629B-45FA-8B91-36D42D82B1C0}" dt="2022-03-29T06:48:46.031" v="1507" actId="26606"/>
          <ac:picMkLst>
            <pc:docMk/>
            <pc:sldMk cId="4074115315" sldId="264"/>
            <ac:picMk id="2050" creationId="{52EEF028-00A6-4581-8CC4-E918BFD0BC79}"/>
          </ac:picMkLst>
        </pc:picChg>
      </pc:sldChg>
      <pc:sldChg chg="addSp modSp new mod setBg">
        <pc:chgData name="Roman Zhigalov" userId="1f97e9fdf7779aa5" providerId="LiveId" clId="{1FD599A8-629B-45FA-8B91-36D42D82B1C0}" dt="2022-03-29T06:51:50.591" v="1887" actId="20577"/>
        <pc:sldMkLst>
          <pc:docMk/>
          <pc:sldMk cId="170180682" sldId="265"/>
        </pc:sldMkLst>
        <pc:spChg chg="mod">
          <ac:chgData name="Roman Zhigalov" userId="1f97e9fdf7779aa5" providerId="LiveId" clId="{1FD599A8-629B-45FA-8B91-36D42D82B1C0}" dt="2022-03-29T06:50:43.017" v="1793" actId="26606"/>
          <ac:spMkLst>
            <pc:docMk/>
            <pc:sldMk cId="170180682" sldId="265"/>
            <ac:spMk id="2" creationId="{49DD08C6-60B8-45E6-B01E-EB8CC7F7A32F}"/>
          </ac:spMkLst>
        </pc:spChg>
        <pc:spChg chg="mod">
          <ac:chgData name="Roman Zhigalov" userId="1f97e9fdf7779aa5" providerId="LiveId" clId="{1FD599A8-629B-45FA-8B91-36D42D82B1C0}" dt="2022-03-29T06:51:50.591" v="1887" actId="20577"/>
          <ac:spMkLst>
            <pc:docMk/>
            <pc:sldMk cId="170180682" sldId="265"/>
            <ac:spMk id="3" creationId="{84BABD17-44A1-4B11-AAA3-2F2FA3C6F298}"/>
          </ac:spMkLst>
        </pc:spChg>
        <pc:spChg chg="add">
          <ac:chgData name="Roman Zhigalov" userId="1f97e9fdf7779aa5" providerId="LiveId" clId="{1FD599A8-629B-45FA-8B91-36D42D82B1C0}" dt="2022-03-29T06:50:43.017" v="1793" actId="26606"/>
          <ac:spMkLst>
            <pc:docMk/>
            <pc:sldMk cId="170180682" sldId="265"/>
            <ac:spMk id="8" creationId="{907EF6B7-1338-4443-8C46-6A318D952DFD}"/>
          </ac:spMkLst>
        </pc:spChg>
        <pc:spChg chg="add">
          <ac:chgData name="Roman Zhigalov" userId="1f97e9fdf7779aa5" providerId="LiveId" clId="{1FD599A8-629B-45FA-8B91-36D42D82B1C0}" dt="2022-03-29T06:50:43.017" v="1793" actId="26606"/>
          <ac:spMkLst>
            <pc:docMk/>
            <pc:sldMk cId="170180682" sldId="265"/>
            <ac:spMk id="10" creationId="{DAAE4CDD-124C-4DCF-9584-B6033B545DD5}"/>
          </ac:spMkLst>
        </pc:spChg>
        <pc:spChg chg="add">
          <ac:chgData name="Roman Zhigalov" userId="1f97e9fdf7779aa5" providerId="LiveId" clId="{1FD599A8-629B-45FA-8B91-36D42D82B1C0}" dt="2022-03-29T06:50:43.017" v="1793" actId="26606"/>
          <ac:spMkLst>
            <pc:docMk/>
            <pc:sldMk cId="170180682" sldId="265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1FD599A8-629B-45FA-8B91-36D42D82B1C0}" dt="2022-03-29T06:51:16.448" v="1839" actId="26606"/>
        <pc:sldMkLst>
          <pc:docMk/>
          <pc:sldMk cId="2661178801" sldId="266"/>
        </pc:sldMkLst>
        <pc:spChg chg="mod ord">
          <ac:chgData name="Roman Zhigalov" userId="1f97e9fdf7779aa5" providerId="LiveId" clId="{1FD599A8-629B-45FA-8B91-36D42D82B1C0}" dt="2022-03-29T06:51:16.448" v="1839" actId="26606"/>
          <ac:spMkLst>
            <pc:docMk/>
            <pc:sldMk cId="2661178801" sldId="266"/>
            <ac:spMk id="2" creationId="{813E324E-BF4F-4EC9-B743-2CB2609265C5}"/>
          </ac:spMkLst>
        </pc:spChg>
        <pc:spChg chg="del">
          <ac:chgData name="Roman Zhigalov" userId="1f97e9fdf7779aa5" providerId="LiveId" clId="{1FD599A8-629B-45FA-8B91-36D42D82B1C0}" dt="2022-03-29T06:51:02.362" v="1795"/>
          <ac:spMkLst>
            <pc:docMk/>
            <pc:sldMk cId="2661178801" sldId="266"/>
            <ac:spMk id="3" creationId="{C0F6CB07-305B-45D5-9BCE-107BB3092F12}"/>
          </ac:spMkLst>
        </pc:spChg>
        <pc:spChg chg="add del">
          <ac:chgData name="Roman Zhigalov" userId="1f97e9fdf7779aa5" providerId="LiveId" clId="{1FD599A8-629B-45FA-8B91-36D42D82B1C0}" dt="2022-03-29T06:51:16.422" v="1838" actId="26606"/>
          <ac:spMkLst>
            <pc:docMk/>
            <pc:sldMk cId="2661178801" sldId="266"/>
            <ac:spMk id="71" creationId="{1825AC39-5F85-4CAA-8A81-A1287086B2B6}"/>
          </ac:spMkLst>
        </pc:spChg>
        <pc:spChg chg="add del">
          <ac:chgData name="Roman Zhigalov" userId="1f97e9fdf7779aa5" providerId="LiveId" clId="{1FD599A8-629B-45FA-8B91-36D42D82B1C0}" dt="2022-03-29T06:51:16.422" v="1838" actId="26606"/>
          <ac:spMkLst>
            <pc:docMk/>
            <pc:sldMk cId="2661178801" sldId="266"/>
            <ac:spMk id="73" creationId="{95DA4D23-37FC-4B90-8188-F0377C5FF44B}"/>
          </ac:spMkLst>
        </pc:spChg>
        <pc:spChg chg="add del">
          <ac:chgData name="Roman Zhigalov" userId="1f97e9fdf7779aa5" providerId="LiveId" clId="{1FD599A8-629B-45FA-8B91-36D42D82B1C0}" dt="2022-03-29T06:51:16.422" v="1838" actId="26606"/>
          <ac:spMkLst>
            <pc:docMk/>
            <pc:sldMk cId="2661178801" sldId="266"/>
            <ac:spMk id="75" creationId="{A7A4B465-FBCC-4CD4-89A1-82992A7B47FF}"/>
          </ac:spMkLst>
        </pc:spChg>
        <pc:spChg chg="add del">
          <ac:chgData name="Roman Zhigalov" userId="1f97e9fdf7779aa5" providerId="LiveId" clId="{1FD599A8-629B-45FA-8B91-36D42D82B1C0}" dt="2022-03-29T06:51:16.422" v="1838" actId="26606"/>
          <ac:spMkLst>
            <pc:docMk/>
            <pc:sldMk cId="2661178801" sldId="266"/>
            <ac:spMk id="77" creationId="{909E572F-9CDC-4214-9D42-FF0017649590}"/>
          </ac:spMkLst>
        </pc:spChg>
        <pc:spChg chg="add">
          <ac:chgData name="Roman Zhigalov" userId="1f97e9fdf7779aa5" providerId="LiveId" clId="{1FD599A8-629B-45FA-8B91-36D42D82B1C0}" dt="2022-03-29T06:51:16.448" v="1839" actId="26606"/>
          <ac:spMkLst>
            <pc:docMk/>
            <pc:sldMk cId="2661178801" sldId="266"/>
            <ac:spMk id="3077" creationId="{37C89E4B-3C9F-44B9-8B86-D9E3D112D8EC}"/>
          </ac:spMkLst>
        </pc:spChg>
        <pc:picChg chg="add mod">
          <ac:chgData name="Roman Zhigalov" userId="1f97e9fdf7779aa5" providerId="LiveId" clId="{1FD599A8-629B-45FA-8B91-36D42D82B1C0}" dt="2022-03-29T06:51:16.448" v="1839" actId="26606"/>
          <ac:picMkLst>
            <pc:docMk/>
            <pc:sldMk cId="2661178801" sldId="266"/>
            <ac:picMk id="3074" creationId="{C89E8926-6DF5-4B71-A929-6683D8CCDD75}"/>
          </ac:picMkLst>
        </pc:picChg>
        <pc:picChg chg="add del">
          <ac:chgData name="Roman Zhigalov" userId="1f97e9fdf7779aa5" providerId="LiveId" clId="{1FD599A8-629B-45FA-8B91-36D42D82B1C0}" dt="2022-03-29T06:51:03.611" v="1797"/>
          <ac:picMkLst>
            <pc:docMk/>
            <pc:sldMk cId="2661178801" sldId="266"/>
            <ac:picMk id="3076" creationId="{9B7D8610-2F49-4FD9-9B4A-0D0F1C2AA7B0}"/>
          </ac:picMkLst>
        </pc:picChg>
        <pc:cxnChg chg="add">
          <ac:chgData name="Roman Zhigalov" userId="1f97e9fdf7779aa5" providerId="LiveId" clId="{1FD599A8-629B-45FA-8B91-36D42D82B1C0}" dt="2022-03-29T06:51:16.448" v="1839" actId="26606"/>
          <ac:cxnSpMkLst>
            <pc:docMk/>
            <pc:sldMk cId="2661178801" sldId="266"/>
            <ac:cxnSpMk id="3078" creationId="{AA2EAA10-076F-46BD-8F0F-B9A2FB77A85C}"/>
          </ac:cxnSpMkLst>
        </pc:cxnChg>
        <pc:cxnChg chg="add">
          <ac:chgData name="Roman Zhigalov" userId="1f97e9fdf7779aa5" providerId="LiveId" clId="{1FD599A8-629B-45FA-8B91-36D42D82B1C0}" dt="2022-03-29T06:51:16.448" v="1839" actId="26606"/>
          <ac:cxnSpMkLst>
            <pc:docMk/>
            <pc:sldMk cId="2661178801" sldId="266"/>
            <ac:cxnSpMk id="3079" creationId="{D891E407-403B-4764-86C9-33A56D3BCAA3}"/>
          </ac:cxnSpMkLst>
        </pc:cxnChg>
      </pc:sldChg>
      <pc:sldChg chg="addSp delSp modSp new mod setBg">
        <pc:chgData name="Roman Zhigalov" userId="1f97e9fdf7779aa5" providerId="LiveId" clId="{1FD599A8-629B-45FA-8B91-36D42D82B1C0}" dt="2022-03-29T06:52:54.552" v="1963" actId="26606"/>
        <pc:sldMkLst>
          <pc:docMk/>
          <pc:sldMk cId="842375118" sldId="267"/>
        </pc:sldMkLst>
        <pc:spChg chg="mod">
          <ac:chgData name="Roman Zhigalov" userId="1f97e9fdf7779aa5" providerId="LiveId" clId="{1FD599A8-629B-45FA-8B91-36D42D82B1C0}" dt="2022-03-29T06:52:54.552" v="1963" actId="26606"/>
          <ac:spMkLst>
            <pc:docMk/>
            <pc:sldMk cId="842375118" sldId="267"/>
            <ac:spMk id="2" creationId="{96E18268-8EC7-4056-A5D5-DCF337860930}"/>
          </ac:spMkLst>
        </pc:spChg>
        <pc:spChg chg="del">
          <ac:chgData name="Roman Zhigalov" userId="1f97e9fdf7779aa5" providerId="LiveId" clId="{1FD599A8-629B-45FA-8B91-36D42D82B1C0}" dt="2022-03-29T06:52:47.628" v="1962"/>
          <ac:spMkLst>
            <pc:docMk/>
            <pc:sldMk cId="842375118" sldId="267"/>
            <ac:spMk id="3" creationId="{E89D7136-ECA6-4A69-ABD4-537175AF7FD2}"/>
          </ac:spMkLst>
        </pc:spChg>
        <pc:spChg chg="add">
          <ac:chgData name="Roman Zhigalov" userId="1f97e9fdf7779aa5" providerId="LiveId" clId="{1FD599A8-629B-45FA-8B91-36D42D82B1C0}" dt="2022-03-29T06:52:54.552" v="1963" actId="26606"/>
          <ac:spMkLst>
            <pc:docMk/>
            <pc:sldMk cId="842375118" sldId="267"/>
            <ac:spMk id="71" creationId="{1825AC39-5F85-4CAA-8A81-A1287086B2B6}"/>
          </ac:spMkLst>
        </pc:spChg>
        <pc:spChg chg="add">
          <ac:chgData name="Roman Zhigalov" userId="1f97e9fdf7779aa5" providerId="LiveId" clId="{1FD599A8-629B-45FA-8B91-36D42D82B1C0}" dt="2022-03-29T06:52:54.552" v="1963" actId="26606"/>
          <ac:spMkLst>
            <pc:docMk/>
            <pc:sldMk cId="842375118" sldId="267"/>
            <ac:spMk id="73" creationId="{95DA4D23-37FC-4B90-8188-F0377C5FF44B}"/>
          </ac:spMkLst>
        </pc:spChg>
        <pc:spChg chg="add">
          <ac:chgData name="Roman Zhigalov" userId="1f97e9fdf7779aa5" providerId="LiveId" clId="{1FD599A8-629B-45FA-8B91-36D42D82B1C0}" dt="2022-03-29T06:52:54.552" v="1963" actId="26606"/>
          <ac:spMkLst>
            <pc:docMk/>
            <pc:sldMk cId="842375118" sldId="267"/>
            <ac:spMk id="75" creationId="{A7A4B465-FBCC-4CD4-89A1-82992A7B47FF}"/>
          </ac:spMkLst>
        </pc:spChg>
        <pc:spChg chg="add">
          <ac:chgData name="Roman Zhigalov" userId="1f97e9fdf7779aa5" providerId="LiveId" clId="{1FD599A8-629B-45FA-8B91-36D42D82B1C0}" dt="2022-03-29T06:52:54.552" v="1963" actId="26606"/>
          <ac:spMkLst>
            <pc:docMk/>
            <pc:sldMk cId="842375118" sldId="267"/>
            <ac:spMk id="77" creationId="{909E572F-9CDC-4214-9D42-FF0017649590}"/>
          </ac:spMkLst>
        </pc:spChg>
        <pc:picChg chg="add mod">
          <ac:chgData name="Roman Zhigalov" userId="1f97e9fdf7779aa5" providerId="LiveId" clId="{1FD599A8-629B-45FA-8B91-36D42D82B1C0}" dt="2022-03-29T06:52:54.552" v="1963" actId="26606"/>
          <ac:picMkLst>
            <pc:docMk/>
            <pc:sldMk cId="842375118" sldId="267"/>
            <ac:picMk id="4098" creationId="{8850485D-E58C-4EA7-A3E5-37CE452DF631}"/>
          </ac:picMkLst>
        </pc:picChg>
      </pc:sldChg>
      <pc:sldChg chg="addSp delSp modSp new mod setBg">
        <pc:chgData name="Roman Zhigalov" userId="1f97e9fdf7779aa5" providerId="LiveId" clId="{1FD599A8-629B-45FA-8B91-36D42D82B1C0}" dt="2022-03-29T06:54:35.633" v="2066" actId="26606"/>
        <pc:sldMkLst>
          <pc:docMk/>
          <pc:sldMk cId="373981657" sldId="268"/>
        </pc:sldMkLst>
        <pc:spChg chg="mod">
          <ac:chgData name="Roman Zhigalov" userId="1f97e9fdf7779aa5" providerId="LiveId" clId="{1FD599A8-629B-45FA-8B91-36D42D82B1C0}" dt="2022-03-29T06:54:35.633" v="2066" actId="26606"/>
          <ac:spMkLst>
            <pc:docMk/>
            <pc:sldMk cId="373981657" sldId="268"/>
            <ac:spMk id="2" creationId="{A0AFE7C2-41AB-43CE-89CF-72627B823928}"/>
          </ac:spMkLst>
        </pc:spChg>
        <pc:spChg chg="del">
          <ac:chgData name="Roman Zhigalov" userId="1f97e9fdf7779aa5" providerId="LiveId" clId="{1FD599A8-629B-45FA-8B91-36D42D82B1C0}" dt="2022-03-29T06:54:14.564" v="2010"/>
          <ac:spMkLst>
            <pc:docMk/>
            <pc:sldMk cId="373981657" sldId="268"/>
            <ac:spMk id="3" creationId="{72F8687D-ACAA-4C10-AA7C-670F649F89E3}"/>
          </ac:spMkLst>
        </pc:spChg>
        <pc:spChg chg="add">
          <ac:chgData name="Roman Zhigalov" userId="1f97e9fdf7779aa5" providerId="LiveId" clId="{1FD599A8-629B-45FA-8B91-36D42D82B1C0}" dt="2022-03-29T06:54:35.633" v="2066" actId="26606"/>
          <ac:spMkLst>
            <pc:docMk/>
            <pc:sldMk cId="373981657" sldId="268"/>
            <ac:spMk id="71" creationId="{1825AC39-5F85-4CAA-8A81-A1287086B2B6}"/>
          </ac:spMkLst>
        </pc:spChg>
        <pc:spChg chg="add">
          <ac:chgData name="Roman Zhigalov" userId="1f97e9fdf7779aa5" providerId="LiveId" clId="{1FD599A8-629B-45FA-8B91-36D42D82B1C0}" dt="2022-03-29T06:54:35.633" v="2066" actId="26606"/>
          <ac:spMkLst>
            <pc:docMk/>
            <pc:sldMk cId="373981657" sldId="268"/>
            <ac:spMk id="73" creationId="{95DA4D23-37FC-4B90-8188-F0377C5FF44B}"/>
          </ac:spMkLst>
        </pc:spChg>
        <pc:spChg chg="add">
          <ac:chgData name="Roman Zhigalov" userId="1f97e9fdf7779aa5" providerId="LiveId" clId="{1FD599A8-629B-45FA-8B91-36D42D82B1C0}" dt="2022-03-29T06:54:35.633" v="2066" actId="26606"/>
          <ac:spMkLst>
            <pc:docMk/>
            <pc:sldMk cId="373981657" sldId="268"/>
            <ac:spMk id="75" creationId="{A7A4B465-FBCC-4CD4-89A1-82992A7B47FF}"/>
          </ac:spMkLst>
        </pc:spChg>
        <pc:spChg chg="add">
          <ac:chgData name="Roman Zhigalov" userId="1f97e9fdf7779aa5" providerId="LiveId" clId="{1FD599A8-629B-45FA-8B91-36D42D82B1C0}" dt="2022-03-29T06:54:35.633" v="2066" actId="26606"/>
          <ac:spMkLst>
            <pc:docMk/>
            <pc:sldMk cId="373981657" sldId="268"/>
            <ac:spMk id="77" creationId="{909E572F-9CDC-4214-9D42-FF0017649590}"/>
          </ac:spMkLst>
        </pc:spChg>
        <pc:picChg chg="add mod">
          <ac:chgData name="Roman Zhigalov" userId="1f97e9fdf7779aa5" providerId="LiveId" clId="{1FD599A8-629B-45FA-8B91-36D42D82B1C0}" dt="2022-03-29T06:54:35.633" v="2066" actId="26606"/>
          <ac:picMkLst>
            <pc:docMk/>
            <pc:sldMk cId="373981657" sldId="268"/>
            <ac:picMk id="5122" creationId="{BA1CDEA7-0F52-4EED-BF0D-416EA7F14864}"/>
          </ac:picMkLst>
        </pc:picChg>
      </pc:sldChg>
      <pc:sldChg chg="addSp modSp new mod setBg">
        <pc:chgData name="Roman Zhigalov" userId="1f97e9fdf7779aa5" providerId="LiveId" clId="{1FD599A8-629B-45FA-8B91-36D42D82B1C0}" dt="2022-03-29T06:54:58.793" v="2123" actId="26606"/>
        <pc:sldMkLst>
          <pc:docMk/>
          <pc:sldMk cId="3418389122" sldId="269"/>
        </pc:sldMkLst>
        <pc:spChg chg="mod">
          <ac:chgData name="Roman Zhigalov" userId="1f97e9fdf7779aa5" providerId="LiveId" clId="{1FD599A8-629B-45FA-8B91-36D42D82B1C0}" dt="2022-03-29T06:54:58.793" v="2123" actId="26606"/>
          <ac:spMkLst>
            <pc:docMk/>
            <pc:sldMk cId="3418389122" sldId="269"/>
            <ac:spMk id="2" creationId="{7479CCA3-8E28-4ACA-80DB-59E58F102209}"/>
          </ac:spMkLst>
        </pc:spChg>
        <pc:spChg chg="mod">
          <ac:chgData name="Roman Zhigalov" userId="1f97e9fdf7779aa5" providerId="LiveId" clId="{1FD599A8-629B-45FA-8B91-36D42D82B1C0}" dt="2022-03-29T06:54:58.793" v="2123" actId="26606"/>
          <ac:spMkLst>
            <pc:docMk/>
            <pc:sldMk cId="3418389122" sldId="269"/>
            <ac:spMk id="3" creationId="{55476080-4368-431E-BBC1-4B6D2C1EFE3A}"/>
          </ac:spMkLst>
        </pc:spChg>
        <pc:spChg chg="add">
          <ac:chgData name="Roman Zhigalov" userId="1f97e9fdf7779aa5" providerId="LiveId" clId="{1FD599A8-629B-45FA-8B91-36D42D82B1C0}" dt="2022-03-29T06:54:58.793" v="2123" actId="26606"/>
          <ac:spMkLst>
            <pc:docMk/>
            <pc:sldMk cId="3418389122" sldId="269"/>
            <ac:spMk id="8" creationId="{4E1BEB12-92AF-4445-98AD-4C7756E7C93B}"/>
          </ac:spMkLst>
        </pc:spChg>
        <pc:spChg chg="add">
          <ac:chgData name="Roman Zhigalov" userId="1f97e9fdf7779aa5" providerId="LiveId" clId="{1FD599A8-629B-45FA-8B91-36D42D82B1C0}" dt="2022-03-29T06:54:58.793" v="2123" actId="26606"/>
          <ac:spMkLst>
            <pc:docMk/>
            <pc:sldMk cId="3418389122" sldId="269"/>
            <ac:spMk id="10" creationId="{D0522C2C-7B5C-48A7-A969-03941E5D2E76}"/>
          </ac:spMkLst>
        </pc:spChg>
        <pc:spChg chg="add">
          <ac:chgData name="Roman Zhigalov" userId="1f97e9fdf7779aa5" providerId="LiveId" clId="{1FD599A8-629B-45FA-8B91-36D42D82B1C0}" dt="2022-03-29T06:54:58.793" v="2123" actId="26606"/>
          <ac:spMkLst>
            <pc:docMk/>
            <pc:sldMk cId="3418389122" sldId="269"/>
            <ac:spMk id="12" creationId="{9C682A1A-5B2D-4111-BBD6-620165633E5B}"/>
          </ac:spMkLst>
        </pc:spChg>
        <pc:spChg chg="add">
          <ac:chgData name="Roman Zhigalov" userId="1f97e9fdf7779aa5" providerId="LiveId" clId="{1FD599A8-629B-45FA-8B91-36D42D82B1C0}" dt="2022-03-29T06:54:58.793" v="2123" actId="26606"/>
          <ac:spMkLst>
            <pc:docMk/>
            <pc:sldMk cId="3418389122" sldId="269"/>
            <ac:spMk id="14" creationId="{D6EE29F2-D77F-4BD0-A20B-334D316A1C9D}"/>
          </ac:spMkLst>
        </pc:spChg>
        <pc:spChg chg="add">
          <ac:chgData name="Roman Zhigalov" userId="1f97e9fdf7779aa5" providerId="LiveId" clId="{1FD599A8-629B-45FA-8B91-36D42D82B1C0}" dt="2022-03-29T06:54:58.793" v="2123" actId="26606"/>
          <ac:spMkLst>
            <pc:docMk/>
            <pc:sldMk cId="3418389122" sldId="269"/>
            <ac:spMk id="16" creationId="{22D09ED2-868F-42C6-866E-F92E0CEF314F}"/>
          </ac:spMkLst>
        </pc:spChg>
      </pc:sldChg>
      <pc:sldChg chg="addSp modSp new mod setBg">
        <pc:chgData name="Roman Zhigalov" userId="1f97e9fdf7779aa5" providerId="LiveId" clId="{1FD599A8-629B-45FA-8B91-36D42D82B1C0}" dt="2022-03-29T07:06:54.559" v="2396" actId="26606"/>
        <pc:sldMkLst>
          <pc:docMk/>
          <pc:sldMk cId="246052740" sldId="270"/>
        </pc:sldMkLst>
        <pc:spChg chg="mod">
          <ac:chgData name="Roman Zhigalov" userId="1f97e9fdf7779aa5" providerId="LiveId" clId="{1FD599A8-629B-45FA-8B91-36D42D82B1C0}" dt="2022-03-29T07:06:54.559" v="2396" actId="26606"/>
          <ac:spMkLst>
            <pc:docMk/>
            <pc:sldMk cId="246052740" sldId="270"/>
            <ac:spMk id="2" creationId="{C9847E66-3C3F-4090-9F6B-1DED52628B20}"/>
          </ac:spMkLst>
        </pc:spChg>
        <pc:spChg chg="mod">
          <ac:chgData name="Roman Zhigalov" userId="1f97e9fdf7779aa5" providerId="LiveId" clId="{1FD599A8-629B-45FA-8B91-36D42D82B1C0}" dt="2022-03-29T07:06:54.559" v="2396" actId="26606"/>
          <ac:spMkLst>
            <pc:docMk/>
            <pc:sldMk cId="246052740" sldId="270"/>
            <ac:spMk id="3" creationId="{A193DD75-9697-4FDC-859C-1BFFE77D504F}"/>
          </ac:spMkLst>
        </pc:spChg>
        <pc:spChg chg="add">
          <ac:chgData name="Roman Zhigalov" userId="1f97e9fdf7779aa5" providerId="LiveId" clId="{1FD599A8-629B-45FA-8B91-36D42D82B1C0}" dt="2022-03-29T07:06:54.559" v="2396" actId="26606"/>
          <ac:spMkLst>
            <pc:docMk/>
            <pc:sldMk cId="246052740" sldId="270"/>
            <ac:spMk id="8" creationId="{907EF6B7-1338-4443-8C46-6A318D952DFD}"/>
          </ac:spMkLst>
        </pc:spChg>
        <pc:spChg chg="add">
          <ac:chgData name="Roman Zhigalov" userId="1f97e9fdf7779aa5" providerId="LiveId" clId="{1FD599A8-629B-45FA-8B91-36D42D82B1C0}" dt="2022-03-29T07:06:54.559" v="2396" actId="26606"/>
          <ac:spMkLst>
            <pc:docMk/>
            <pc:sldMk cId="246052740" sldId="270"/>
            <ac:spMk id="10" creationId="{DAAE4CDD-124C-4DCF-9584-B6033B545DD5}"/>
          </ac:spMkLst>
        </pc:spChg>
        <pc:spChg chg="add">
          <ac:chgData name="Roman Zhigalov" userId="1f97e9fdf7779aa5" providerId="LiveId" clId="{1FD599A8-629B-45FA-8B91-36D42D82B1C0}" dt="2022-03-29T07:06:54.559" v="2396" actId="26606"/>
          <ac:spMkLst>
            <pc:docMk/>
            <pc:sldMk cId="246052740" sldId="270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1FD599A8-629B-45FA-8B91-36D42D82B1C0}" dt="2022-03-29T07:07:33.002" v="2422" actId="26606"/>
        <pc:sldMkLst>
          <pc:docMk/>
          <pc:sldMk cId="3825159817" sldId="271"/>
        </pc:sldMkLst>
        <pc:spChg chg="mod">
          <ac:chgData name="Roman Zhigalov" userId="1f97e9fdf7779aa5" providerId="LiveId" clId="{1FD599A8-629B-45FA-8B91-36D42D82B1C0}" dt="2022-03-29T07:07:33.002" v="2422" actId="26606"/>
          <ac:spMkLst>
            <pc:docMk/>
            <pc:sldMk cId="3825159817" sldId="271"/>
            <ac:spMk id="2" creationId="{2B63EF56-AC1A-494B-A9C4-71DDF89C22B8}"/>
          </ac:spMkLst>
        </pc:spChg>
        <pc:spChg chg="del">
          <ac:chgData name="Roman Zhigalov" userId="1f97e9fdf7779aa5" providerId="LiveId" clId="{1FD599A8-629B-45FA-8B91-36D42D82B1C0}" dt="2022-03-29T07:07:29.271" v="2421"/>
          <ac:spMkLst>
            <pc:docMk/>
            <pc:sldMk cId="3825159817" sldId="271"/>
            <ac:spMk id="3" creationId="{7B19E2C4-CBEB-40D5-8B4B-2A2D5DDC5C51}"/>
          </ac:spMkLst>
        </pc:spChg>
        <pc:spChg chg="add">
          <ac:chgData name="Roman Zhigalov" userId="1f97e9fdf7779aa5" providerId="LiveId" clId="{1FD599A8-629B-45FA-8B91-36D42D82B1C0}" dt="2022-03-29T07:07:33.002" v="2422" actId="26606"/>
          <ac:spMkLst>
            <pc:docMk/>
            <pc:sldMk cId="3825159817" sldId="271"/>
            <ac:spMk id="71" creationId="{1825AC39-5F85-4CAA-8A81-A1287086B2B6}"/>
          </ac:spMkLst>
        </pc:spChg>
        <pc:spChg chg="add">
          <ac:chgData name="Roman Zhigalov" userId="1f97e9fdf7779aa5" providerId="LiveId" clId="{1FD599A8-629B-45FA-8B91-36D42D82B1C0}" dt="2022-03-29T07:07:33.002" v="2422" actId="26606"/>
          <ac:spMkLst>
            <pc:docMk/>
            <pc:sldMk cId="3825159817" sldId="271"/>
            <ac:spMk id="73" creationId="{95DA4D23-37FC-4B90-8188-F0377C5FF44B}"/>
          </ac:spMkLst>
        </pc:spChg>
        <pc:spChg chg="add">
          <ac:chgData name="Roman Zhigalov" userId="1f97e9fdf7779aa5" providerId="LiveId" clId="{1FD599A8-629B-45FA-8B91-36D42D82B1C0}" dt="2022-03-29T07:07:33.002" v="2422" actId="26606"/>
          <ac:spMkLst>
            <pc:docMk/>
            <pc:sldMk cId="3825159817" sldId="271"/>
            <ac:spMk id="75" creationId="{A7A4B465-FBCC-4CD4-89A1-82992A7B47FF}"/>
          </ac:spMkLst>
        </pc:spChg>
        <pc:spChg chg="add">
          <ac:chgData name="Roman Zhigalov" userId="1f97e9fdf7779aa5" providerId="LiveId" clId="{1FD599A8-629B-45FA-8B91-36D42D82B1C0}" dt="2022-03-29T07:07:33.002" v="2422" actId="26606"/>
          <ac:spMkLst>
            <pc:docMk/>
            <pc:sldMk cId="3825159817" sldId="271"/>
            <ac:spMk id="77" creationId="{909E572F-9CDC-4214-9D42-FF0017649590}"/>
          </ac:spMkLst>
        </pc:spChg>
        <pc:picChg chg="add mod">
          <ac:chgData name="Roman Zhigalov" userId="1f97e9fdf7779aa5" providerId="LiveId" clId="{1FD599A8-629B-45FA-8B91-36D42D82B1C0}" dt="2022-03-29T07:07:33.002" v="2422" actId="26606"/>
          <ac:picMkLst>
            <pc:docMk/>
            <pc:sldMk cId="3825159817" sldId="271"/>
            <ac:picMk id="6146" creationId="{1772BE25-1208-4A11-8371-D2A5718B13A1}"/>
          </ac:picMkLst>
        </pc:picChg>
      </pc:sldChg>
      <pc:sldChg chg="addSp delSp modSp new mod setBg">
        <pc:chgData name="Roman Zhigalov" userId="1f97e9fdf7779aa5" providerId="LiveId" clId="{1FD599A8-629B-45FA-8B91-36D42D82B1C0}" dt="2022-03-29T07:08:04.910" v="2450" actId="26606"/>
        <pc:sldMkLst>
          <pc:docMk/>
          <pc:sldMk cId="3812231476" sldId="272"/>
        </pc:sldMkLst>
        <pc:spChg chg="mod">
          <ac:chgData name="Roman Zhigalov" userId="1f97e9fdf7779aa5" providerId="LiveId" clId="{1FD599A8-629B-45FA-8B91-36D42D82B1C0}" dt="2022-03-29T07:08:04.910" v="2450" actId="26606"/>
          <ac:spMkLst>
            <pc:docMk/>
            <pc:sldMk cId="3812231476" sldId="272"/>
            <ac:spMk id="2" creationId="{B2740258-350A-4F25-A8DB-732C31EA9217}"/>
          </ac:spMkLst>
        </pc:spChg>
        <pc:spChg chg="del">
          <ac:chgData name="Roman Zhigalov" userId="1f97e9fdf7779aa5" providerId="LiveId" clId="{1FD599A8-629B-45FA-8B91-36D42D82B1C0}" dt="2022-03-29T07:08:00.933" v="2449"/>
          <ac:spMkLst>
            <pc:docMk/>
            <pc:sldMk cId="3812231476" sldId="272"/>
            <ac:spMk id="3" creationId="{1B474606-3A75-4ABF-B481-A5AFAB6A31DB}"/>
          </ac:spMkLst>
        </pc:spChg>
        <pc:spChg chg="add">
          <ac:chgData name="Roman Zhigalov" userId="1f97e9fdf7779aa5" providerId="LiveId" clId="{1FD599A8-629B-45FA-8B91-36D42D82B1C0}" dt="2022-03-29T07:08:04.910" v="2450" actId="26606"/>
          <ac:spMkLst>
            <pc:docMk/>
            <pc:sldMk cId="3812231476" sldId="272"/>
            <ac:spMk id="71" creationId="{1825AC39-5F85-4CAA-8A81-A1287086B2B6}"/>
          </ac:spMkLst>
        </pc:spChg>
        <pc:spChg chg="add">
          <ac:chgData name="Roman Zhigalov" userId="1f97e9fdf7779aa5" providerId="LiveId" clId="{1FD599A8-629B-45FA-8B91-36D42D82B1C0}" dt="2022-03-29T07:08:04.910" v="2450" actId="26606"/>
          <ac:spMkLst>
            <pc:docMk/>
            <pc:sldMk cId="3812231476" sldId="272"/>
            <ac:spMk id="73" creationId="{95DA4D23-37FC-4B90-8188-F0377C5FF44B}"/>
          </ac:spMkLst>
        </pc:spChg>
        <pc:spChg chg="add">
          <ac:chgData name="Roman Zhigalov" userId="1f97e9fdf7779aa5" providerId="LiveId" clId="{1FD599A8-629B-45FA-8B91-36D42D82B1C0}" dt="2022-03-29T07:08:04.910" v="2450" actId="26606"/>
          <ac:spMkLst>
            <pc:docMk/>
            <pc:sldMk cId="3812231476" sldId="272"/>
            <ac:spMk id="75" creationId="{A7A4B465-FBCC-4CD4-89A1-82992A7B47FF}"/>
          </ac:spMkLst>
        </pc:spChg>
        <pc:spChg chg="add">
          <ac:chgData name="Roman Zhigalov" userId="1f97e9fdf7779aa5" providerId="LiveId" clId="{1FD599A8-629B-45FA-8B91-36D42D82B1C0}" dt="2022-03-29T07:08:04.910" v="2450" actId="26606"/>
          <ac:spMkLst>
            <pc:docMk/>
            <pc:sldMk cId="3812231476" sldId="272"/>
            <ac:spMk id="77" creationId="{909E572F-9CDC-4214-9D42-FF0017649590}"/>
          </ac:spMkLst>
        </pc:spChg>
        <pc:picChg chg="add mod">
          <ac:chgData name="Roman Zhigalov" userId="1f97e9fdf7779aa5" providerId="LiveId" clId="{1FD599A8-629B-45FA-8B91-36D42D82B1C0}" dt="2022-03-29T07:08:04.910" v="2450" actId="26606"/>
          <ac:picMkLst>
            <pc:docMk/>
            <pc:sldMk cId="3812231476" sldId="272"/>
            <ac:picMk id="7170" creationId="{F5D4B41C-6CB9-4455-A6B4-9CFE9DD26183}"/>
          </ac:picMkLst>
        </pc:picChg>
      </pc:sldChg>
      <pc:sldChg chg="addSp modSp new mod setBg">
        <pc:chgData name="Roman Zhigalov" userId="1f97e9fdf7779aa5" providerId="LiveId" clId="{1FD599A8-629B-45FA-8B91-36D42D82B1C0}" dt="2022-03-29T07:09:10.020" v="2565" actId="26606"/>
        <pc:sldMkLst>
          <pc:docMk/>
          <pc:sldMk cId="2402049608" sldId="273"/>
        </pc:sldMkLst>
        <pc:spChg chg="mod">
          <ac:chgData name="Roman Zhigalov" userId="1f97e9fdf7779aa5" providerId="LiveId" clId="{1FD599A8-629B-45FA-8B91-36D42D82B1C0}" dt="2022-03-29T07:09:10.020" v="2565" actId="26606"/>
          <ac:spMkLst>
            <pc:docMk/>
            <pc:sldMk cId="2402049608" sldId="273"/>
            <ac:spMk id="2" creationId="{158FB3B7-3415-4D14-8280-B890998D1B51}"/>
          </ac:spMkLst>
        </pc:spChg>
        <pc:spChg chg="mod">
          <ac:chgData name="Roman Zhigalov" userId="1f97e9fdf7779aa5" providerId="LiveId" clId="{1FD599A8-629B-45FA-8B91-36D42D82B1C0}" dt="2022-03-29T07:09:10.020" v="2565" actId="26606"/>
          <ac:spMkLst>
            <pc:docMk/>
            <pc:sldMk cId="2402049608" sldId="273"/>
            <ac:spMk id="3" creationId="{BAFA33A0-2C6A-4834-9397-AA7F3A3B9C2C}"/>
          </ac:spMkLst>
        </pc:spChg>
        <pc:spChg chg="add">
          <ac:chgData name="Roman Zhigalov" userId="1f97e9fdf7779aa5" providerId="LiveId" clId="{1FD599A8-629B-45FA-8B91-36D42D82B1C0}" dt="2022-03-29T07:09:10.020" v="2565" actId="26606"/>
          <ac:spMkLst>
            <pc:docMk/>
            <pc:sldMk cId="2402049608" sldId="273"/>
            <ac:spMk id="8" creationId="{907EF6B7-1338-4443-8C46-6A318D952DFD}"/>
          </ac:spMkLst>
        </pc:spChg>
        <pc:spChg chg="add">
          <ac:chgData name="Roman Zhigalov" userId="1f97e9fdf7779aa5" providerId="LiveId" clId="{1FD599A8-629B-45FA-8B91-36D42D82B1C0}" dt="2022-03-29T07:09:10.020" v="2565" actId="26606"/>
          <ac:spMkLst>
            <pc:docMk/>
            <pc:sldMk cId="2402049608" sldId="273"/>
            <ac:spMk id="10" creationId="{DAAE4CDD-124C-4DCF-9584-B6033B545DD5}"/>
          </ac:spMkLst>
        </pc:spChg>
        <pc:spChg chg="add">
          <ac:chgData name="Roman Zhigalov" userId="1f97e9fdf7779aa5" providerId="LiveId" clId="{1FD599A8-629B-45FA-8B91-36D42D82B1C0}" dt="2022-03-29T07:09:10.020" v="2565" actId="26606"/>
          <ac:spMkLst>
            <pc:docMk/>
            <pc:sldMk cId="2402049608" sldId="273"/>
            <ac:spMk id="12" creationId="{081E4A58-353D-44AE-B2FC-2A74E2E400F7}"/>
          </ac:spMkLst>
        </pc:spChg>
      </pc:sldChg>
      <pc:sldChg chg="addSp modSp new mod setBg">
        <pc:chgData name="Roman Zhigalov" userId="1f97e9fdf7779aa5" providerId="LiveId" clId="{1FD599A8-629B-45FA-8B91-36D42D82B1C0}" dt="2022-03-29T07:09:33.452" v="2602" actId="26606"/>
        <pc:sldMkLst>
          <pc:docMk/>
          <pc:sldMk cId="1488875020" sldId="274"/>
        </pc:sldMkLst>
        <pc:spChg chg="mod">
          <ac:chgData name="Roman Zhigalov" userId="1f97e9fdf7779aa5" providerId="LiveId" clId="{1FD599A8-629B-45FA-8B91-36D42D82B1C0}" dt="2022-03-29T07:09:33.452" v="2602" actId="26606"/>
          <ac:spMkLst>
            <pc:docMk/>
            <pc:sldMk cId="1488875020" sldId="274"/>
            <ac:spMk id="2" creationId="{398FA09F-4584-41AC-A8F9-836705E21E5B}"/>
          </ac:spMkLst>
        </pc:spChg>
        <pc:spChg chg="mod">
          <ac:chgData name="Roman Zhigalov" userId="1f97e9fdf7779aa5" providerId="LiveId" clId="{1FD599A8-629B-45FA-8B91-36D42D82B1C0}" dt="2022-03-29T07:09:33.452" v="2602" actId="26606"/>
          <ac:spMkLst>
            <pc:docMk/>
            <pc:sldMk cId="1488875020" sldId="274"/>
            <ac:spMk id="3" creationId="{5ADE088E-2F45-466C-8DEA-6EBACA6569D4}"/>
          </ac:spMkLst>
        </pc:spChg>
        <pc:spChg chg="add">
          <ac:chgData name="Roman Zhigalov" userId="1f97e9fdf7779aa5" providerId="LiveId" clId="{1FD599A8-629B-45FA-8B91-36D42D82B1C0}" dt="2022-03-29T07:09:33.452" v="2602" actId="26606"/>
          <ac:spMkLst>
            <pc:docMk/>
            <pc:sldMk cId="1488875020" sldId="274"/>
            <ac:spMk id="8" creationId="{4E1BEB12-92AF-4445-98AD-4C7756E7C93B}"/>
          </ac:spMkLst>
        </pc:spChg>
        <pc:spChg chg="add">
          <ac:chgData name="Roman Zhigalov" userId="1f97e9fdf7779aa5" providerId="LiveId" clId="{1FD599A8-629B-45FA-8B91-36D42D82B1C0}" dt="2022-03-29T07:09:33.452" v="2602" actId="26606"/>
          <ac:spMkLst>
            <pc:docMk/>
            <pc:sldMk cId="1488875020" sldId="274"/>
            <ac:spMk id="10" creationId="{D0522C2C-7B5C-48A7-A969-03941E5D2E76}"/>
          </ac:spMkLst>
        </pc:spChg>
        <pc:spChg chg="add">
          <ac:chgData name="Roman Zhigalov" userId="1f97e9fdf7779aa5" providerId="LiveId" clId="{1FD599A8-629B-45FA-8B91-36D42D82B1C0}" dt="2022-03-29T07:09:33.452" v="2602" actId="26606"/>
          <ac:spMkLst>
            <pc:docMk/>
            <pc:sldMk cId="1488875020" sldId="274"/>
            <ac:spMk id="12" creationId="{9C682A1A-5B2D-4111-BBD6-620165633E5B}"/>
          </ac:spMkLst>
        </pc:spChg>
        <pc:spChg chg="add">
          <ac:chgData name="Roman Zhigalov" userId="1f97e9fdf7779aa5" providerId="LiveId" clId="{1FD599A8-629B-45FA-8B91-36D42D82B1C0}" dt="2022-03-29T07:09:33.452" v="2602" actId="26606"/>
          <ac:spMkLst>
            <pc:docMk/>
            <pc:sldMk cId="1488875020" sldId="274"/>
            <ac:spMk id="14" creationId="{D6EE29F2-D77F-4BD0-A20B-334D316A1C9D}"/>
          </ac:spMkLst>
        </pc:spChg>
        <pc:spChg chg="add">
          <ac:chgData name="Roman Zhigalov" userId="1f97e9fdf7779aa5" providerId="LiveId" clId="{1FD599A8-629B-45FA-8B91-36D42D82B1C0}" dt="2022-03-29T07:09:33.452" v="2602" actId="26606"/>
          <ac:spMkLst>
            <pc:docMk/>
            <pc:sldMk cId="1488875020" sldId="274"/>
            <ac:spMk id="16" creationId="{22D09ED2-868F-42C6-866E-F92E0CEF314F}"/>
          </ac:spMkLst>
        </pc:spChg>
      </pc:sldChg>
      <pc:sldChg chg="addSp modSp new mod setBg">
        <pc:chgData name="Roman Zhigalov" userId="1f97e9fdf7779aa5" providerId="LiveId" clId="{1FD599A8-629B-45FA-8B91-36D42D82B1C0}" dt="2022-03-29T07:10:28.511" v="2629" actId="26606"/>
        <pc:sldMkLst>
          <pc:docMk/>
          <pc:sldMk cId="2948041243" sldId="275"/>
        </pc:sldMkLst>
        <pc:spChg chg="mod">
          <ac:chgData name="Roman Zhigalov" userId="1f97e9fdf7779aa5" providerId="LiveId" clId="{1FD599A8-629B-45FA-8B91-36D42D82B1C0}" dt="2022-03-29T07:10:28.511" v="2629" actId="26606"/>
          <ac:spMkLst>
            <pc:docMk/>
            <pc:sldMk cId="2948041243" sldId="275"/>
            <ac:spMk id="2" creationId="{D0C423F8-67AA-4CDC-9E95-969935B9776D}"/>
          </ac:spMkLst>
        </pc:spChg>
        <pc:spChg chg="mod">
          <ac:chgData name="Roman Zhigalov" userId="1f97e9fdf7779aa5" providerId="LiveId" clId="{1FD599A8-629B-45FA-8B91-36D42D82B1C0}" dt="2022-03-29T07:10:28.511" v="2629" actId="26606"/>
          <ac:spMkLst>
            <pc:docMk/>
            <pc:sldMk cId="2948041243" sldId="275"/>
            <ac:spMk id="3" creationId="{E86DD3E8-1477-4686-B117-1C72031F8125}"/>
          </ac:spMkLst>
        </pc:spChg>
        <pc:spChg chg="add">
          <ac:chgData name="Roman Zhigalov" userId="1f97e9fdf7779aa5" providerId="LiveId" clId="{1FD599A8-629B-45FA-8B91-36D42D82B1C0}" dt="2022-03-29T07:10:28.511" v="2629" actId="26606"/>
          <ac:spMkLst>
            <pc:docMk/>
            <pc:sldMk cId="2948041243" sldId="275"/>
            <ac:spMk id="8" creationId="{907EF6B7-1338-4443-8C46-6A318D952DFD}"/>
          </ac:spMkLst>
        </pc:spChg>
        <pc:spChg chg="add">
          <ac:chgData name="Roman Zhigalov" userId="1f97e9fdf7779aa5" providerId="LiveId" clId="{1FD599A8-629B-45FA-8B91-36D42D82B1C0}" dt="2022-03-29T07:10:28.511" v="2629" actId="26606"/>
          <ac:spMkLst>
            <pc:docMk/>
            <pc:sldMk cId="2948041243" sldId="275"/>
            <ac:spMk id="10" creationId="{DAAE4CDD-124C-4DCF-9584-B6033B545DD5}"/>
          </ac:spMkLst>
        </pc:spChg>
        <pc:spChg chg="add">
          <ac:chgData name="Roman Zhigalov" userId="1f97e9fdf7779aa5" providerId="LiveId" clId="{1FD599A8-629B-45FA-8B91-36D42D82B1C0}" dt="2022-03-29T07:10:28.511" v="2629" actId="26606"/>
          <ac:spMkLst>
            <pc:docMk/>
            <pc:sldMk cId="2948041243" sldId="275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1FD599A8-629B-45FA-8B91-36D42D82B1C0}" dt="2022-03-29T07:11:32.331" v="2662" actId="962"/>
        <pc:sldMkLst>
          <pc:docMk/>
          <pc:sldMk cId="1422667311" sldId="276"/>
        </pc:sldMkLst>
        <pc:spChg chg="mod">
          <ac:chgData name="Roman Zhigalov" userId="1f97e9fdf7779aa5" providerId="LiveId" clId="{1FD599A8-629B-45FA-8B91-36D42D82B1C0}" dt="2022-03-29T07:11:27.862" v="2660" actId="26606"/>
          <ac:spMkLst>
            <pc:docMk/>
            <pc:sldMk cId="1422667311" sldId="276"/>
            <ac:spMk id="2" creationId="{0F8FE334-089D-4B99-BD90-503D7F579EDC}"/>
          </ac:spMkLst>
        </pc:spChg>
        <pc:spChg chg="del">
          <ac:chgData name="Roman Zhigalov" userId="1f97e9fdf7779aa5" providerId="LiveId" clId="{1FD599A8-629B-45FA-8B91-36D42D82B1C0}" dt="2022-03-29T07:10:50.013" v="2647"/>
          <ac:spMkLst>
            <pc:docMk/>
            <pc:sldMk cId="1422667311" sldId="276"/>
            <ac:spMk id="3" creationId="{58E48F10-CC98-45D6-A888-883D9D0ED5D2}"/>
          </ac:spMkLst>
        </pc:spChg>
        <pc:spChg chg="mod">
          <ac:chgData name="Roman Zhigalov" userId="1f97e9fdf7779aa5" providerId="LiveId" clId="{1FD599A8-629B-45FA-8B91-36D42D82B1C0}" dt="2022-03-29T07:11:32.331" v="2662" actId="962"/>
          <ac:spMkLst>
            <pc:docMk/>
            <pc:sldMk cId="1422667311" sldId="276"/>
            <ac:spMk id="4" creationId="{8AEB2529-777D-4EF1-8A1D-DD57DC4B74B1}"/>
          </ac:spMkLst>
        </pc:spChg>
        <pc:spChg chg="add del">
          <ac:chgData name="Roman Zhigalov" userId="1f97e9fdf7779aa5" providerId="LiveId" clId="{1FD599A8-629B-45FA-8B91-36D42D82B1C0}" dt="2022-03-29T07:11:02.017" v="2649" actId="22"/>
          <ac:spMkLst>
            <pc:docMk/>
            <pc:sldMk cId="1422667311" sldId="276"/>
            <ac:spMk id="7" creationId="{530411B0-13D1-47F7-923C-615C851C804F}"/>
          </ac:spMkLst>
        </pc:spChg>
        <pc:spChg chg="add">
          <ac:chgData name="Roman Zhigalov" userId="1f97e9fdf7779aa5" providerId="LiveId" clId="{1FD599A8-629B-45FA-8B91-36D42D82B1C0}" dt="2022-03-29T07:11:27.862" v="2660" actId="26606"/>
          <ac:spMkLst>
            <pc:docMk/>
            <pc:sldMk cId="1422667311" sldId="276"/>
            <ac:spMk id="71" creationId="{8E139F69-90DB-4363-99C1-CDD094EED905}"/>
          </ac:spMkLst>
        </pc:spChg>
        <pc:grpChg chg="add">
          <ac:chgData name="Roman Zhigalov" userId="1f97e9fdf7779aa5" providerId="LiveId" clId="{1FD599A8-629B-45FA-8B91-36D42D82B1C0}" dt="2022-03-29T07:11:27.862" v="2660" actId="26606"/>
          <ac:grpSpMkLst>
            <pc:docMk/>
            <pc:sldMk cId="1422667311" sldId="276"/>
            <ac:grpSpMk id="73" creationId="{EF5608BC-985E-44AE-8C56-1C7990286587}"/>
          </ac:grpSpMkLst>
        </pc:grpChg>
        <pc:picChg chg="add mod">
          <ac:chgData name="Roman Zhigalov" userId="1f97e9fdf7779aa5" providerId="LiveId" clId="{1FD599A8-629B-45FA-8B91-36D42D82B1C0}" dt="2022-03-29T07:11:32.329" v="2661" actId="27614"/>
          <ac:picMkLst>
            <pc:docMk/>
            <pc:sldMk cId="1422667311" sldId="276"/>
            <ac:picMk id="8194" creationId="{E61A5E8F-DD22-45AB-AA0D-CE10B60ED427}"/>
          </ac:picMkLst>
        </pc:picChg>
      </pc:sldChg>
      <pc:sldChg chg="addSp delSp modSp new mod setBg">
        <pc:chgData name="Roman Zhigalov" userId="1f97e9fdf7779aa5" providerId="LiveId" clId="{1FD599A8-629B-45FA-8B91-36D42D82B1C0}" dt="2022-03-29T07:12:28.612" v="2680" actId="962"/>
        <pc:sldMkLst>
          <pc:docMk/>
          <pc:sldMk cId="1651971637" sldId="277"/>
        </pc:sldMkLst>
        <pc:spChg chg="mod">
          <ac:chgData name="Roman Zhigalov" userId="1f97e9fdf7779aa5" providerId="LiveId" clId="{1FD599A8-629B-45FA-8B91-36D42D82B1C0}" dt="2022-03-29T07:12:27.082" v="2678" actId="26606"/>
          <ac:spMkLst>
            <pc:docMk/>
            <pc:sldMk cId="1651971637" sldId="277"/>
            <ac:spMk id="2" creationId="{4660F615-7FE0-4582-910A-C2E79A75161C}"/>
          </ac:spMkLst>
        </pc:spChg>
        <pc:spChg chg="del">
          <ac:chgData name="Roman Zhigalov" userId="1f97e9fdf7779aa5" providerId="LiveId" clId="{1FD599A8-629B-45FA-8B91-36D42D82B1C0}" dt="2022-03-29T07:12:20.362" v="2677"/>
          <ac:spMkLst>
            <pc:docMk/>
            <pc:sldMk cId="1651971637" sldId="277"/>
            <ac:spMk id="3" creationId="{26663918-35EE-463A-8F44-037CCBF75DDE}"/>
          </ac:spMkLst>
        </pc:spChg>
        <pc:spChg chg="mod">
          <ac:chgData name="Roman Zhigalov" userId="1f97e9fdf7779aa5" providerId="LiveId" clId="{1FD599A8-629B-45FA-8B91-36D42D82B1C0}" dt="2022-03-29T07:12:27.082" v="2678" actId="26606"/>
          <ac:spMkLst>
            <pc:docMk/>
            <pc:sldMk cId="1651971637" sldId="277"/>
            <ac:spMk id="4" creationId="{C0E51C93-FE7E-4E44-921E-42D0CA197E8C}"/>
          </ac:spMkLst>
        </pc:spChg>
        <pc:spChg chg="add">
          <ac:chgData name="Roman Zhigalov" userId="1f97e9fdf7779aa5" providerId="LiveId" clId="{1FD599A8-629B-45FA-8B91-36D42D82B1C0}" dt="2022-03-29T07:12:27.082" v="2678" actId="26606"/>
          <ac:spMkLst>
            <pc:docMk/>
            <pc:sldMk cId="1651971637" sldId="277"/>
            <ac:spMk id="71" creationId="{8E139F69-90DB-4363-99C1-CDD094EED905}"/>
          </ac:spMkLst>
        </pc:spChg>
        <pc:grpChg chg="add">
          <ac:chgData name="Roman Zhigalov" userId="1f97e9fdf7779aa5" providerId="LiveId" clId="{1FD599A8-629B-45FA-8B91-36D42D82B1C0}" dt="2022-03-29T07:12:27.082" v="2678" actId="26606"/>
          <ac:grpSpMkLst>
            <pc:docMk/>
            <pc:sldMk cId="1651971637" sldId="277"/>
            <ac:grpSpMk id="73" creationId="{EF5608BC-985E-44AE-8C56-1C7990286587}"/>
          </ac:grpSpMkLst>
        </pc:grpChg>
        <pc:picChg chg="add mod">
          <ac:chgData name="Roman Zhigalov" userId="1f97e9fdf7779aa5" providerId="LiveId" clId="{1FD599A8-629B-45FA-8B91-36D42D82B1C0}" dt="2022-03-29T07:12:28.612" v="2680" actId="962"/>
          <ac:picMkLst>
            <pc:docMk/>
            <pc:sldMk cId="1651971637" sldId="277"/>
            <ac:picMk id="9218" creationId="{0BEA13BF-5531-4756-8444-B06A89CC712E}"/>
          </ac:picMkLst>
        </pc:picChg>
      </pc:sldChg>
      <pc:sldChg chg="addSp delSp modSp new mod setBg">
        <pc:chgData name="Roman Zhigalov" userId="1f97e9fdf7779aa5" providerId="LiveId" clId="{1FD599A8-629B-45FA-8B91-36D42D82B1C0}" dt="2022-03-29T07:13:39.756" v="2692" actId="962"/>
        <pc:sldMkLst>
          <pc:docMk/>
          <pc:sldMk cId="2117981510" sldId="278"/>
        </pc:sldMkLst>
        <pc:spChg chg="mod">
          <ac:chgData name="Roman Zhigalov" userId="1f97e9fdf7779aa5" providerId="LiveId" clId="{1FD599A8-629B-45FA-8B91-36D42D82B1C0}" dt="2022-03-29T07:13:37.818" v="2690" actId="26606"/>
          <ac:spMkLst>
            <pc:docMk/>
            <pc:sldMk cId="2117981510" sldId="278"/>
            <ac:spMk id="2" creationId="{AD604656-98A3-4D27-8243-43D1EC7A85AB}"/>
          </ac:spMkLst>
        </pc:spChg>
        <pc:spChg chg="del">
          <ac:chgData name="Roman Zhigalov" userId="1f97e9fdf7779aa5" providerId="LiveId" clId="{1FD599A8-629B-45FA-8B91-36D42D82B1C0}" dt="2022-03-29T07:12:57.347" v="2689"/>
          <ac:spMkLst>
            <pc:docMk/>
            <pc:sldMk cId="2117981510" sldId="278"/>
            <ac:spMk id="3" creationId="{7C07F8B6-274F-415F-B1CB-56B9783DB969}"/>
          </ac:spMkLst>
        </pc:spChg>
        <pc:spChg chg="mod">
          <ac:chgData name="Roman Zhigalov" userId="1f97e9fdf7779aa5" providerId="LiveId" clId="{1FD599A8-629B-45FA-8B91-36D42D82B1C0}" dt="2022-03-29T07:13:37.818" v="2690" actId="26606"/>
          <ac:spMkLst>
            <pc:docMk/>
            <pc:sldMk cId="2117981510" sldId="278"/>
            <ac:spMk id="4" creationId="{C17E479C-6B7E-4B84-A916-E291D63F0AEF}"/>
          </ac:spMkLst>
        </pc:spChg>
        <pc:spChg chg="add">
          <ac:chgData name="Roman Zhigalov" userId="1f97e9fdf7779aa5" providerId="LiveId" clId="{1FD599A8-629B-45FA-8B91-36D42D82B1C0}" dt="2022-03-29T07:13:37.818" v="2690" actId="26606"/>
          <ac:spMkLst>
            <pc:docMk/>
            <pc:sldMk cId="2117981510" sldId="278"/>
            <ac:spMk id="71" creationId="{1825AC39-5F85-4CAA-8A81-A1287086B2B6}"/>
          </ac:spMkLst>
        </pc:spChg>
        <pc:spChg chg="add">
          <ac:chgData name="Roman Zhigalov" userId="1f97e9fdf7779aa5" providerId="LiveId" clId="{1FD599A8-629B-45FA-8B91-36D42D82B1C0}" dt="2022-03-29T07:13:37.818" v="2690" actId="26606"/>
          <ac:spMkLst>
            <pc:docMk/>
            <pc:sldMk cId="2117981510" sldId="278"/>
            <ac:spMk id="73" creationId="{95DA4D23-37FC-4B90-8188-F0377C5FF44B}"/>
          </ac:spMkLst>
        </pc:spChg>
        <pc:spChg chg="add">
          <ac:chgData name="Roman Zhigalov" userId="1f97e9fdf7779aa5" providerId="LiveId" clId="{1FD599A8-629B-45FA-8B91-36D42D82B1C0}" dt="2022-03-29T07:13:37.818" v="2690" actId="26606"/>
          <ac:spMkLst>
            <pc:docMk/>
            <pc:sldMk cId="2117981510" sldId="278"/>
            <ac:spMk id="75" creationId="{A7A4B465-FBCC-4CD4-89A1-82992A7B47FF}"/>
          </ac:spMkLst>
        </pc:spChg>
        <pc:spChg chg="add">
          <ac:chgData name="Roman Zhigalov" userId="1f97e9fdf7779aa5" providerId="LiveId" clId="{1FD599A8-629B-45FA-8B91-36D42D82B1C0}" dt="2022-03-29T07:13:37.818" v="2690" actId="26606"/>
          <ac:spMkLst>
            <pc:docMk/>
            <pc:sldMk cId="2117981510" sldId="278"/>
            <ac:spMk id="77" creationId="{909E572F-9CDC-4214-9D42-FF0017649590}"/>
          </ac:spMkLst>
        </pc:spChg>
        <pc:picChg chg="add mod">
          <ac:chgData name="Roman Zhigalov" userId="1f97e9fdf7779aa5" providerId="LiveId" clId="{1FD599A8-629B-45FA-8B91-36D42D82B1C0}" dt="2022-03-29T07:13:39.756" v="2692" actId="962"/>
          <ac:picMkLst>
            <pc:docMk/>
            <pc:sldMk cId="2117981510" sldId="278"/>
            <ac:picMk id="10242" creationId="{34378E48-092A-415A-8D94-012C1BAF949E}"/>
          </ac:picMkLst>
        </pc:picChg>
      </pc:sldChg>
      <pc:sldChg chg="addSp delSp modSp new mod setBg modClrScheme chgLayout">
        <pc:chgData name="Roman Zhigalov" userId="1f97e9fdf7779aa5" providerId="LiveId" clId="{1FD599A8-629B-45FA-8B91-36D42D82B1C0}" dt="2022-03-29T07:19:51.647" v="2723" actId="26606"/>
        <pc:sldMkLst>
          <pc:docMk/>
          <pc:sldMk cId="780043499" sldId="279"/>
        </pc:sldMkLst>
        <pc:spChg chg="del mod ord">
          <ac:chgData name="Roman Zhigalov" userId="1f97e9fdf7779aa5" providerId="LiveId" clId="{1FD599A8-629B-45FA-8B91-36D42D82B1C0}" dt="2022-03-29T07:18:54.780" v="2694" actId="700"/>
          <ac:spMkLst>
            <pc:docMk/>
            <pc:sldMk cId="780043499" sldId="279"/>
            <ac:spMk id="2" creationId="{356DD917-9FA5-48A0-9559-805283ADF735}"/>
          </ac:spMkLst>
        </pc:spChg>
        <pc:spChg chg="del mod ord">
          <ac:chgData name="Roman Zhigalov" userId="1f97e9fdf7779aa5" providerId="LiveId" clId="{1FD599A8-629B-45FA-8B91-36D42D82B1C0}" dt="2022-03-29T07:18:54.780" v="2694" actId="700"/>
          <ac:spMkLst>
            <pc:docMk/>
            <pc:sldMk cId="780043499" sldId="279"/>
            <ac:spMk id="3" creationId="{A96E8A72-90CE-41C3-A030-92C38E2F9501}"/>
          </ac:spMkLst>
        </pc:spChg>
        <pc:spChg chg="add mod ord">
          <ac:chgData name="Roman Zhigalov" userId="1f97e9fdf7779aa5" providerId="LiveId" clId="{1FD599A8-629B-45FA-8B91-36D42D82B1C0}" dt="2022-03-29T07:19:51.647" v="2723" actId="26606"/>
          <ac:spMkLst>
            <pc:docMk/>
            <pc:sldMk cId="780043499" sldId="279"/>
            <ac:spMk id="4" creationId="{7F71531F-E3AA-491E-95D3-EA14250A5AEA}"/>
          </ac:spMkLst>
        </pc:spChg>
        <pc:spChg chg="add del mod ord">
          <ac:chgData name="Roman Zhigalov" userId="1f97e9fdf7779aa5" providerId="LiveId" clId="{1FD599A8-629B-45FA-8B91-36D42D82B1C0}" dt="2022-03-29T07:19:08.540" v="2713"/>
          <ac:spMkLst>
            <pc:docMk/>
            <pc:sldMk cId="780043499" sldId="279"/>
            <ac:spMk id="5" creationId="{59BD4658-0D54-41B5-89E4-407BC5F3F6DB}"/>
          </ac:spMkLst>
        </pc:spChg>
        <pc:spChg chg="add mod ord">
          <ac:chgData name="Roman Zhigalov" userId="1f97e9fdf7779aa5" providerId="LiveId" clId="{1FD599A8-629B-45FA-8B91-36D42D82B1C0}" dt="2022-03-29T07:19:51.647" v="2723" actId="26606"/>
          <ac:spMkLst>
            <pc:docMk/>
            <pc:sldMk cId="780043499" sldId="279"/>
            <ac:spMk id="6" creationId="{F508CA00-781E-42A2-B842-F5C13728A0E1}"/>
          </ac:spMkLst>
        </pc:spChg>
        <pc:spChg chg="add del">
          <ac:chgData name="Roman Zhigalov" userId="1f97e9fdf7779aa5" providerId="LiveId" clId="{1FD599A8-629B-45FA-8B91-36D42D82B1C0}" dt="2022-03-29T07:19:51.079" v="2720" actId="26606"/>
          <ac:spMkLst>
            <pc:docMk/>
            <pc:sldMk cId="780043499" sldId="279"/>
            <ac:spMk id="73" creationId="{D4974D33-8DC5-464E-8C6D-BE58F0669C17}"/>
          </ac:spMkLst>
        </pc:spChg>
        <pc:spChg chg="add del">
          <ac:chgData name="Roman Zhigalov" userId="1f97e9fdf7779aa5" providerId="LiveId" clId="{1FD599A8-629B-45FA-8B91-36D42D82B1C0}" dt="2022-03-29T07:19:51.079" v="2720" actId="26606"/>
          <ac:spMkLst>
            <pc:docMk/>
            <pc:sldMk cId="780043499" sldId="279"/>
            <ac:spMk id="11268" creationId="{F13C74B1-5B17-4795-BED0-7140497B445A}"/>
          </ac:spMkLst>
        </pc:spChg>
        <pc:spChg chg="add del">
          <ac:chgData name="Roman Zhigalov" userId="1f97e9fdf7779aa5" providerId="LiveId" clId="{1FD599A8-629B-45FA-8B91-36D42D82B1C0}" dt="2022-03-29T07:19:51.636" v="2722" actId="26606"/>
          <ac:spMkLst>
            <pc:docMk/>
            <pc:sldMk cId="780043499" sldId="279"/>
            <ac:spMk id="11270" creationId="{45D37F4E-DDB4-456B-97E0-9937730A039F}"/>
          </ac:spMkLst>
        </pc:spChg>
        <pc:spChg chg="add del">
          <ac:chgData name="Roman Zhigalov" userId="1f97e9fdf7779aa5" providerId="LiveId" clId="{1FD599A8-629B-45FA-8B91-36D42D82B1C0}" dt="2022-03-29T07:19:51.636" v="2722" actId="26606"/>
          <ac:spMkLst>
            <pc:docMk/>
            <pc:sldMk cId="780043499" sldId="279"/>
            <ac:spMk id="11271" creationId="{B2DD41CD-8F47-4F56-AD12-4E2FF7696987}"/>
          </ac:spMkLst>
        </pc:spChg>
        <pc:spChg chg="add">
          <ac:chgData name="Roman Zhigalov" userId="1f97e9fdf7779aa5" providerId="LiveId" clId="{1FD599A8-629B-45FA-8B91-36D42D82B1C0}" dt="2022-03-29T07:19:51.647" v="2723" actId="26606"/>
          <ac:spMkLst>
            <pc:docMk/>
            <pc:sldMk cId="780043499" sldId="279"/>
            <ac:spMk id="11273" creationId="{D1D34770-47A8-402C-AF23-2B653F2D88C1}"/>
          </ac:spMkLst>
        </pc:spChg>
        <pc:picChg chg="add mod">
          <ac:chgData name="Roman Zhigalov" userId="1f97e9fdf7779aa5" providerId="LiveId" clId="{1FD599A8-629B-45FA-8B91-36D42D82B1C0}" dt="2022-03-29T07:19:51.647" v="2723" actId="26606"/>
          <ac:picMkLst>
            <pc:docMk/>
            <pc:sldMk cId="780043499" sldId="279"/>
            <ac:picMk id="11266" creationId="{2628C0F1-2580-434F-A824-6E559FFCCE9F}"/>
          </ac:picMkLst>
        </pc:picChg>
        <pc:cxnChg chg="add del">
          <ac:chgData name="Roman Zhigalov" userId="1f97e9fdf7779aa5" providerId="LiveId" clId="{1FD599A8-629B-45FA-8B91-36D42D82B1C0}" dt="2022-03-29T07:19:34.526" v="2718" actId="26606"/>
          <ac:cxnSpMkLst>
            <pc:docMk/>
            <pc:sldMk cId="780043499" sldId="279"/>
            <ac:cxnSpMk id="71" creationId="{A7F400EE-A8A5-48AF-B4D6-291B52C6F0B0}"/>
          </ac:cxnSpMkLst>
        </pc:cxnChg>
      </pc:sldChg>
      <pc:sldChg chg="addSp delSp modSp new mod modClrScheme chgLayout">
        <pc:chgData name="Roman Zhigalov" userId="1f97e9fdf7779aa5" providerId="LiveId" clId="{1FD599A8-629B-45FA-8B91-36D42D82B1C0}" dt="2022-03-29T07:20:10.811" v="2746" actId="122"/>
        <pc:sldMkLst>
          <pc:docMk/>
          <pc:sldMk cId="2873888764" sldId="280"/>
        </pc:sldMkLst>
        <pc:spChg chg="del mod ord">
          <ac:chgData name="Roman Zhigalov" userId="1f97e9fdf7779aa5" providerId="LiveId" clId="{1FD599A8-629B-45FA-8B91-36D42D82B1C0}" dt="2022-03-29T07:20:04.511" v="2725" actId="700"/>
          <ac:spMkLst>
            <pc:docMk/>
            <pc:sldMk cId="2873888764" sldId="280"/>
            <ac:spMk id="2" creationId="{F0D1C6B1-6CCA-4F1B-B581-5F90D83EC962}"/>
          </ac:spMkLst>
        </pc:spChg>
        <pc:spChg chg="del">
          <ac:chgData name="Roman Zhigalov" userId="1f97e9fdf7779aa5" providerId="LiveId" clId="{1FD599A8-629B-45FA-8B91-36D42D82B1C0}" dt="2022-03-29T07:20:04.511" v="2725" actId="700"/>
          <ac:spMkLst>
            <pc:docMk/>
            <pc:sldMk cId="2873888764" sldId="280"/>
            <ac:spMk id="3" creationId="{60FC62DE-665B-4C5A-92F2-D1B6EE16D829}"/>
          </ac:spMkLst>
        </pc:spChg>
        <pc:spChg chg="del mod ord">
          <ac:chgData name="Roman Zhigalov" userId="1f97e9fdf7779aa5" providerId="LiveId" clId="{1FD599A8-629B-45FA-8B91-36D42D82B1C0}" dt="2022-03-29T07:20:04.511" v="2725" actId="700"/>
          <ac:spMkLst>
            <pc:docMk/>
            <pc:sldMk cId="2873888764" sldId="280"/>
            <ac:spMk id="4" creationId="{EFE516CD-030B-43A9-B90E-05EABD7CC6FC}"/>
          </ac:spMkLst>
        </pc:spChg>
        <pc:spChg chg="add del mod ord">
          <ac:chgData name="Roman Zhigalov" userId="1f97e9fdf7779aa5" providerId="LiveId" clId="{1FD599A8-629B-45FA-8B91-36D42D82B1C0}" dt="2022-03-29T07:20:05.603" v="2726" actId="700"/>
          <ac:spMkLst>
            <pc:docMk/>
            <pc:sldMk cId="2873888764" sldId="280"/>
            <ac:spMk id="5" creationId="{778BD190-6AD2-4AEF-A1AE-9CB7D60A926B}"/>
          </ac:spMkLst>
        </pc:spChg>
        <pc:spChg chg="add del mod ord">
          <ac:chgData name="Roman Zhigalov" userId="1f97e9fdf7779aa5" providerId="LiveId" clId="{1FD599A8-629B-45FA-8B91-36D42D82B1C0}" dt="2022-03-29T07:20:05.603" v="2726" actId="700"/>
          <ac:spMkLst>
            <pc:docMk/>
            <pc:sldMk cId="2873888764" sldId="280"/>
            <ac:spMk id="6" creationId="{110101F3-4AB4-425A-9541-448338E13BED}"/>
          </ac:spMkLst>
        </pc:spChg>
        <pc:spChg chg="add mod ord">
          <ac:chgData name="Roman Zhigalov" userId="1f97e9fdf7779aa5" providerId="LiveId" clId="{1FD599A8-629B-45FA-8B91-36D42D82B1C0}" dt="2022-03-29T07:20:10.811" v="2746" actId="122"/>
          <ac:spMkLst>
            <pc:docMk/>
            <pc:sldMk cId="2873888764" sldId="280"/>
            <ac:spMk id="7" creationId="{8D5059A6-B5F1-4B5A-A342-27B4DE9D870C}"/>
          </ac:spMkLst>
        </pc:spChg>
        <pc:spChg chg="add mod ord">
          <ac:chgData name="Roman Zhigalov" userId="1f97e9fdf7779aa5" providerId="LiveId" clId="{1FD599A8-629B-45FA-8B91-36D42D82B1C0}" dt="2022-03-29T07:20:05.603" v="2726" actId="700"/>
          <ac:spMkLst>
            <pc:docMk/>
            <pc:sldMk cId="2873888764" sldId="280"/>
            <ac:spMk id="8" creationId="{8FA5173B-5266-4883-B70C-41E8B661752D}"/>
          </ac:spMkLst>
        </pc:spChg>
      </pc:sldChg>
      <pc:sldChg chg="modSp new mod">
        <pc:chgData name="Roman Zhigalov" userId="1f97e9fdf7779aa5" providerId="LiveId" clId="{1FD599A8-629B-45FA-8B91-36D42D82B1C0}" dt="2022-03-29T07:20:17.514" v="2776" actId="122"/>
        <pc:sldMkLst>
          <pc:docMk/>
          <pc:sldMk cId="3285041133" sldId="281"/>
        </pc:sldMkLst>
        <pc:spChg chg="mod">
          <ac:chgData name="Roman Zhigalov" userId="1f97e9fdf7779aa5" providerId="LiveId" clId="{1FD599A8-629B-45FA-8B91-36D42D82B1C0}" dt="2022-03-29T07:20:17.514" v="2776" actId="122"/>
          <ac:spMkLst>
            <pc:docMk/>
            <pc:sldMk cId="3285041133" sldId="281"/>
            <ac:spMk id="2" creationId="{449969D8-384A-47E6-B0CA-F6EB162C9058}"/>
          </ac:spMkLst>
        </pc:spChg>
      </pc:sldChg>
      <pc:sldChg chg="add">
        <pc:chgData name="Roman Zhigalov" userId="1f97e9fdf7779aa5" providerId="LiveId" clId="{1FD599A8-629B-45FA-8B91-36D42D82B1C0}" dt="2022-03-29T07:20:29.374" v="2777"/>
        <pc:sldMkLst>
          <pc:docMk/>
          <pc:sldMk cId="3092758895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3E2F5-0E7C-4837-9BE0-3E43E4477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6461CA-B2F3-4D3B-87A1-8F465A9C9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667F2-148B-43C0-90D8-BD183693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BF7-E7C2-442E-A623-7261312BCDF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C4FFD-4252-4C4E-B993-06544263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350C8-79B0-4F96-AEEA-06423D8F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FB8A-5624-4F91-A5BC-7278EE91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02758-0552-44E9-8D2F-A60D7848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B6EE8E-326F-41A2-8C9F-5EE081212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43B1D-42F1-44D8-8556-0A2D6419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BF7-E7C2-442E-A623-7261312BCDF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179B3-FDCB-4315-8CB4-9C15E1AC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60EAF-20B4-4EFE-9DE3-A989B955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FB8A-5624-4F91-A5BC-7278EE91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6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A3DC77-249A-4EE2-B1A3-B8B40E8F6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68D0F5-4469-4548-8A82-55B925ACD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0E032-00C2-4155-AA8F-B4D309E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BF7-E7C2-442E-A623-7261312BCDF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99BB3-2E81-4980-85F0-68AD25CC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E8A57D-9AB2-4C0C-AA25-2944C069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FB8A-5624-4F91-A5BC-7278EE91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3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EF8E4-2F8F-4C68-9523-8F3297E6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CC3BAB-4723-405E-990F-8432617E6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CE981-5E61-411C-AABC-EB6D9489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BF7-E7C2-442E-A623-7261312BCDF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5E5AA-A957-4C2A-9950-0144A65A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C5EC6-DA66-4990-93C6-B84AAA1D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FB8A-5624-4F91-A5BC-7278EE91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9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DE105-4DB5-42D3-909B-0E4D71D3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AFDA0A-046B-48C2-93D4-0E1B65A01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044F8A-2A08-47F7-B056-FC6289E2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BF7-E7C2-442E-A623-7261312BCDF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B85023-36CF-4412-873D-216D652E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2BF30-47A7-40A9-B221-B2D150D7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FB8A-5624-4F91-A5BC-7278EE91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67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DAAF8-A2D2-4AEC-BE85-D8DEE8BE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E2CA8B-5B44-4BE9-8C5A-94EDDFA9B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2D1115-6C00-470F-9FBF-223998F47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A6F986-2EC9-411E-862C-447DE1BD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BF7-E7C2-442E-A623-7261312BCDF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6839EF-74A5-4CE0-85E6-C14D4809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9E5F52-8EB9-4024-8932-2383100E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FB8A-5624-4F91-A5BC-7278EE91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0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12E01-B857-43A4-9868-D0237414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2BCBA-876B-416F-9609-0943CBC5F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A58D22-7700-4D6D-B457-52A792AC2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CF662A-97CC-416C-94A6-05B64453C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AB059B-F1DB-4D57-8619-F581E9BE5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42C869-7A8C-44A1-882D-67570654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BF7-E7C2-442E-A623-7261312BCDF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60AF4F-04F3-47FF-9862-5C7F18FD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8867DB-A5EE-4EEE-8BD1-C3534B4E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FB8A-5624-4F91-A5BC-7278EE91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8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38A77-5C2C-444A-ACCF-67D157D7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054B18-7802-4C2C-AC99-C969E8392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BF7-E7C2-442E-A623-7261312BCDF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C1D3A-E453-4451-8B04-B16A4150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5A996A-3229-4C5F-8E0F-5407D73A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FB8A-5624-4F91-A5BC-7278EE91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1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65CD7C-3FC3-4F43-B2A8-A25E11CF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BF7-E7C2-442E-A623-7261312BCDF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4E4C7C-B3BB-48FB-A7C8-8E2A1D1D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D93D7F-B6F1-4FDC-9CDE-E84802E7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FB8A-5624-4F91-A5BC-7278EE91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4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06701-F778-496F-90B7-FEC9A328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DE7E0-8B0A-49A5-8FF2-B55F409D7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7B8BFA-1621-416B-B1A9-2C39778B0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8753C-59E8-42D5-A912-FD8BA0AF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BF7-E7C2-442E-A623-7261312BCDF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FCA05A-7C87-4A96-860F-3155A1E7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CC790E-1F23-4985-A402-DC32A272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FB8A-5624-4F91-A5BC-7278EE91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8AF90-3A02-4282-8C5D-120D96C3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03978E-9673-4920-9375-3A8DD25F8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48E69A-D6E8-497A-9059-7D869301E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6E5671-A84E-44D7-BC2A-5EA0779C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BF7-E7C2-442E-A623-7261312BCDF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27949-BB66-4AD2-8636-D851A85F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8B1E4-5FC0-4885-B860-3A1A7E39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FB8A-5624-4F91-A5BC-7278EE91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9D6F-DF94-4AEA-8E04-66DC247F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3658F0-2969-4C98-B40A-032941EC0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4D0D94-95B1-4D90-8108-79CCD53E0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8CBF7-E7C2-442E-A623-7261312BCDF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B2D4D-7C1F-4E8B-86E6-CCF2DC46C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34405-7F48-4FAF-BC23-C9F5311BB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8FB8A-5624-4F91-A5BC-7278EE914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5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0C7F-4101-4157-99FF-86F892A1E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§ 23. Борьба славянских народов за национальную независимость в XIX — начале XX 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9D2C9A-577A-4EF4-858E-81F785DDF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8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D08C6-60B8-45E6-B01E-EB8CC7F7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После войны…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ABD17-44A1-4B11-AAA3-2F2FA3C6F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По условиям Сан-</a:t>
            </a:r>
            <a:r>
              <a:rPr lang="ru-RU" sz="2400" dirty="0" err="1"/>
              <a:t>Стефанского</a:t>
            </a:r>
            <a:r>
              <a:rPr lang="ru-RU" sz="2400" dirty="0"/>
              <a:t> мира Сербия получила независимость, а Болгария автономию</a:t>
            </a:r>
          </a:p>
          <a:p>
            <a:r>
              <a:rPr lang="ru-RU" sz="2400" dirty="0"/>
              <a:t>Однако данные решения не понравились европейцам. Был созван Берлинский конгресс, где мирные условия пересмотрели</a:t>
            </a:r>
          </a:p>
          <a:p>
            <a:r>
              <a:rPr lang="ru-RU" sz="2400" dirty="0"/>
              <a:t>Согласно его решениям, Австро-Венгрия получила право оккупировать Боснию и Герцеговину, чтобы не допустить присоединения этих земель к независимой Сербии</a:t>
            </a:r>
          </a:p>
          <a:p>
            <a:r>
              <a:rPr lang="ru-RU" sz="2400" dirty="0"/>
              <a:t>Болгария лишилась части своих территорий.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18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ерлинский конгресс — Википедия">
            <a:extLst>
              <a:ext uri="{FF2B5EF4-FFF2-40B4-BE49-F238E27FC236}">
                <a16:creationId xmlns:a16="http://schemas.microsoft.com/office/drawing/2014/main" id="{C89E8926-6DF5-4B71-A929-6683D8CCDD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" b="42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E324E-BF4F-4EC9-B743-2CB26092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Берлинский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конгресс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078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17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18268-8EC7-4056-A5D5-DCF33786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1908 г. – провозглашение Болгарского царства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850485D-E58C-4EA7-A3E5-37CE452DF6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1119083"/>
            <a:ext cx="6631341" cy="461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7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FE7C2-41AB-43CE-89CF-72627B82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1812-1813 г. –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первая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Балканская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война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1813 г. –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вторая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Балканская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война</a:t>
            </a:r>
            <a:endParaRPr lang="en-US" sz="3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БАЛКАНСКИЕ ВОЙНЫ 1912–13 • Большая российская энциклопедия - электронная  версия">
            <a:extLst>
              <a:ext uri="{FF2B5EF4-FFF2-40B4-BE49-F238E27FC236}">
                <a16:creationId xmlns:a16="http://schemas.microsoft.com/office/drawing/2014/main" id="{BA1CDEA7-0F52-4EED-BF0D-416EA7F148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480" y="643469"/>
            <a:ext cx="5848883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9CCA3-8E28-4ACA-80DB-59E58F10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Национально-освободительное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движение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западных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славян</a:t>
            </a:r>
            <a:endParaRPr lang="en-US" sz="4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476080-4368-431E-BBC1-4B6D2C1EF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8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47E66-3C3F-4090-9F6B-1DED5262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Польша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93DD75-9697-4FDC-859C-1BFFE77D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600" dirty="0"/>
              <a:t>В 1807 г. Польша вошла в состав Российской империи</a:t>
            </a:r>
          </a:p>
          <a:p>
            <a:r>
              <a:rPr lang="ru-RU" sz="2600" dirty="0"/>
              <a:t>В 1815 г. Польше была дарована конституция </a:t>
            </a:r>
          </a:p>
          <a:p>
            <a:r>
              <a:rPr lang="ru-RU" sz="2600" dirty="0"/>
              <a:t>Польша получала право иметь выборный сейм, собственную армию и правительство во главе с наместником. Русский император становился и польским королем, а территория королевства навсегда присоединялась к России</a:t>
            </a:r>
          </a:p>
          <a:p>
            <a:r>
              <a:rPr lang="ru-RU" sz="2600" dirty="0"/>
              <a:t>При этом поляки не хотели мириться с текущим положением вещей и ждали удобный момент для восстания</a:t>
            </a:r>
          </a:p>
        </p:txBody>
      </p:sp>
    </p:spTree>
    <p:extLst>
      <p:ext uri="{BB962C8B-B14F-4D97-AF65-F5344CB8AC3E}">
        <p14:creationId xmlns:p14="http://schemas.microsoft.com/office/powerpoint/2010/main" val="246052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3EF56-AC1A-494B-A9C4-71DDF89C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Восстание 1830-1831 гг.</a:t>
            </a:r>
          </a:p>
        </p:txBody>
      </p:sp>
      <p:pic>
        <p:nvPicPr>
          <p:cNvPr id="6146" name="Picture 2" descr="Восстание 1830 года">
            <a:extLst>
              <a:ext uri="{FF2B5EF4-FFF2-40B4-BE49-F238E27FC236}">
                <a16:creationId xmlns:a16="http://schemas.microsoft.com/office/drawing/2014/main" id="{1772BE25-1208-4A11-8371-D2A5718B13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184" y="643469"/>
            <a:ext cx="4721475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59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40258-350A-4F25-A8DB-732C31EA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Восстание 1863-1864 гг.</a:t>
            </a:r>
          </a:p>
        </p:txBody>
      </p:sp>
      <p:pic>
        <p:nvPicPr>
          <p:cNvPr id="7170" name="Picture 2" descr="Польское восстание (1863—1864) — Википедия">
            <a:extLst>
              <a:ext uri="{FF2B5EF4-FFF2-40B4-BE49-F238E27FC236}">
                <a16:creationId xmlns:a16="http://schemas.microsoft.com/office/drawing/2014/main" id="{F5D4B41C-6CB9-4455-A6B4-9CFE9DD261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265" y="643469"/>
            <a:ext cx="6207313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31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FB3B7-3415-4D14-8280-B890998D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Чехия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FA33A0-2C6A-4834-9397-AA7F3A3B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Чехия была наиболее развитой частью Австрийской империи</a:t>
            </a:r>
          </a:p>
          <a:p>
            <a:r>
              <a:rPr lang="ru-RU" dirty="0"/>
              <a:t>В 1848 г. вспыхнуло национально-освободительное восстание. Но оно было жестоко подавлено, и Чехии не удалось добиться автономии</a:t>
            </a:r>
          </a:p>
          <a:p>
            <a:r>
              <a:rPr lang="ru-RU" dirty="0"/>
              <a:t>В 1867 г. император Франц Иосиф I провозгласил автономию Венгрии, в то время как положение Чехии не изменилось</a:t>
            </a:r>
          </a:p>
          <a:p>
            <a:r>
              <a:rPr lang="ru-RU" dirty="0"/>
              <a:t>Вплоть до 1918 г. Чехия находилась в составе империи, и лишь потом получила независимость</a:t>
            </a:r>
          </a:p>
        </p:txBody>
      </p:sp>
    </p:spTree>
    <p:extLst>
      <p:ext uri="{BB962C8B-B14F-4D97-AF65-F5344CB8AC3E}">
        <p14:creationId xmlns:p14="http://schemas.microsoft.com/office/powerpoint/2010/main" val="240204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FA09F-4584-41AC-A8F9-836705E2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Славянская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национальная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культура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DE088E-2F45-466C-8DEA-6EBACA656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87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E9EEA-895E-4FBA-A3D5-3168500A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5BF72-6094-449E-A1B5-68C58F1B8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20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423F8-67AA-4CDC-9E95-969935B9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6DD3E8-1477-4686-B117-1C72031F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В </a:t>
            </a:r>
            <a:r>
              <a:rPr lang="ru-RU" dirty="0" err="1"/>
              <a:t>XIXв</a:t>
            </a:r>
            <a:r>
              <a:rPr lang="ru-RU" dirty="0"/>
              <a:t>. началось возрождение славянских национальных культур</a:t>
            </a:r>
          </a:p>
          <a:p>
            <a:r>
              <a:rPr lang="ru-RU" dirty="0"/>
              <a:t>В поэзии, литературе, живописи и музыке с особой силой зазвучали патриотические мотивы</a:t>
            </a:r>
          </a:p>
          <a:p>
            <a:r>
              <a:rPr lang="ru-RU" dirty="0"/>
              <a:t>Любовь к отечеству, родному языку и народным традициям стала основной темой произведений художественной литературы и искусства</a:t>
            </a:r>
          </a:p>
        </p:txBody>
      </p:sp>
    </p:spTree>
    <p:extLst>
      <p:ext uri="{BB962C8B-B14F-4D97-AF65-F5344CB8AC3E}">
        <p14:creationId xmlns:p14="http://schemas.microsoft.com/office/powerpoint/2010/main" val="294804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E139F69-90DB-4363-99C1-CDD094EED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334-089D-4B99-BD90-503D7F57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62399"/>
            <a:ext cx="5995987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Георги Раковский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F5608BC-985E-44AE-8C56-1C799028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FF652A2A-BC90-4341-B339-840F6E1C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E55F3E59-21AB-424D-B654-E1B9E304F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8AEB2529-777D-4EF1-8A1D-DD57DC4B7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286000"/>
            <a:ext cx="6015897" cy="38448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болгарский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революционер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один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из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организаторов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национально-освободительного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движения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в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Болгарии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против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турецкого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господства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историк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этнограф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поэт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писатель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и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публицист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. В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поэме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«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Лесной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спутник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»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воспел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борьбу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гайдуков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партизан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)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против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турецкого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ига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. </a:t>
            </a:r>
          </a:p>
        </p:txBody>
      </p:sp>
      <p:pic>
        <p:nvPicPr>
          <p:cNvPr id="8194" name="Picture 2" descr="Изображение выглядит как текст, человек, стар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E61A5E8F-DD22-45AB-AA0D-CE10B60ED4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3364" y="643469"/>
            <a:ext cx="3874291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67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E139F69-90DB-4363-99C1-CDD094EED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0F615-7FE0-4582-910A-C2E79A75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62399"/>
            <a:ext cx="5995987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Ян Коллар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F5608BC-985E-44AE-8C56-1C799028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FF652A2A-BC90-4341-B339-840F6E1C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E55F3E59-21AB-424D-B654-E1B9E304F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C0E51C93-FE7E-4E44-921E-42D0CA197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678" y="2286000"/>
            <a:ext cx="6015897" cy="38448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политик, поэт, философ и лютеранский священник, родоначальник панславизма в поэзии. Вместе с Франтишеком Ладиславом Челаковским — один из главных провозвестников идеи «славянской взаимности».</a:t>
            </a:r>
          </a:p>
        </p:txBody>
      </p:sp>
      <p:pic>
        <p:nvPicPr>
          <p:cNvPr id="9218" name="Picture 2" descr="Изображение выглядит как текс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0BEA13BF-5531-4756-8444-B06A89CC71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3428" y="850509"/>
            <a:ext cx="3914164" cy="515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71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04656-98A3-4D27-8243-43D1EC7A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Бедржих Сметана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7E479C-6B7E-4B84-A916-E291D63F0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454" y="4778734"/>
            <a:ext cx="3220917" cy="1452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9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чешский композитор, пианист и дирижёр, основоположник чешской национальной композиторской школы.</a:t>
            </a:r>
          </a:p>
        </p:txBody>
      </p:sp>
      <p:pic>
        <p:nvPicPr>
          <p:cNvPr id="10242" name="Picture 2" descr="Изображение выглядит как мужчина, стена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4378E48-092A-415A-8D94-012C1BAF94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753" y="643469"/>
            <a:ext cx="4598336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81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7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71531F-E3AA-491E-95D3-EA14250A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Фредерик Шопен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508CA00-781E-42A2-B842-F5C13728A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польский</a:t>
            </a:r>
            <a:r>
              <a:rPr lang="en-US" sz="2000" dirty="0"/>
              <a:t> </a:t>
            </a:r>
            <a:r>
              <a:rPr lang="en-US" sz="2000" dirty="0" err="1"/>
              <a:t>композитор</a:t>
            </a:r>
            <a:r>
              <a:rPr lang="en-US" sz="2000" dirty="0"/>
              <a:t> и </a:t>
            </a:r>
            <a:r>
              <a:rPr lang="en-US" sz="2000" dirty="0" err="1"/>
              <a:t>пианист</a:t>
            </a:r>
            <a:r>
              <a:rPr lang="en-US" sz="2000" dirty="0"/>
              <a:t> </a:t>
            </a:r>
            <a:r>
              <a:rPr lang="en-US" sz="2000" dirty="0" err="1"/>
              <a:t>французско-польского</a:t>
            </a:r>
            <a:r>
              <a:rPr lang="en-US" sz="2000" dirty="0"/>
              <a:t> </a:t>
            </a:r>
            <a:r>
              <a:rPr lang="en-US" sz="2000" dirty="0" err="1"/>
              <a:t>происхождения</a:t>
            </a:r>
            <a:r>
              <a:rPr lang="en-US" sz="2000" dirty="0"/>
              <a:t>. </a:t>
            </a:r>
            <a:r>
              <a:rPr lang="en-US" sz="2000" dirty="0" err="1"/>
              <a:t>Один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ведущих</a:t>
            </a:r>
            <a:r>
              <a:rPr lang="en-US" sz="2000" dirty="0"/>
              <a:t> </a:t>
            </a:r>
            <a:r>
              <a:rPr lang="en-US" sz="2000" dirty="0" err="1"/>
              <a:t>представителей</a:t>
            </a:r>
            <a:r>
              <a:rPr lang="en-US" sz="2000" dirty="0"/>
              <a:t> </a:t>
            </a:r>
            <a:r>
              <a:rPr lang="en-US" sz="2000" dirty="0" err="1"/>
              <a:t>западноевропейского</a:t>
            </a:r>
            <a:r>
              <a:rPr lang="en-US" sz="2000" dirty="0"/>
              <a:t> </a:t>
            </a:r>
            <a:r>
              <a:rPr lang="en-US" sz="2000" dirty="0" err="1"/>
              <a:t>музыкального</a:t>
            </a:r>
            <a:r>
              <a:rPr lang="en-US" sz="2000" dirty="0"/>
              <a:t> </a:t>
            </a:r>
            <a:r>
              <a:rPr lang="en-US" sz="2000" dirty="0" err="1"/>
              <a:t>романтизма</a:t>
            </a:r>
            <a:r>
              <a:rPr lang="en-US" sz="2000" dirty="0"/>
              <a:t>, </a:t>
            </a:r>
            <a:r>
              <a:rPr lang="en-US" sz="2000" dirty="0" err="1"/>
              <a:t>основоположник</a:t>
            </a:r>
            <a:r>
              <a:rPr lang="en-US" sz="2000" dirty="0"/>
              <a:t> </a:t>
            </a:r>
            <a:r>
              <a:rPr lang="en-US" sz="2000" dirty="0" err="1"/>
              <a:t>польской</a:t>
            </a:r>
            <a:r>
              <a:rPr lang="en-US" sz="2000" dirty="0"/>
              <a:t> </a:t>
            </a:r>
            <a:r>
              <a:rPr lang="en-US" sz="2000" dirty="0" err="1"/>
              <a:t>национальной</a:t>
            </a:r>
            <a:r>
              <a:rPr lang="en-US" sz="2000" dirty="0"/>
              <a:t> </a:t>
            </a:r>
            <a:r>
              <a:rPr lang="en-US" sz="2000" dirty="0" err="1"/>
              <a:t>композиторской</a:t>
            </a:r>
            <a:r>
              <a:rPr lang="en-US" sz="2000" dirty="0"/>
              <a:t> </a:t>
            </a:r>
            <a:r>
              <a:rPr lang="en-US" sz="2000" dirty="0" err="1"/>
              <a:t>школы</a:t>
            </a:r>
            <a:endParaRPr lang="en-US" sz="2000" dirty="0"/>
          </a:p>
        </p:txBody>
      </p:sp>
      <p:pic>
        <p:nvPicPr>
          <p:cNvPr id="11266" name="Picture 2" descr="Шопен в 1849 году.">
            <a:extLst>
              <a:ext uri="{FF2B5EF4-FFF2-40B4-BE49-F238E27FC236}">
                <a16:creationId xmlns:a16="http://schemas.microsoft.com/office/drawing/2014/main" id="{2628C0F1-2580-434F-A824-6E559FFCCE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249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43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D5059A6-B5F1-4B5A-A342-27B4DE9D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FA5173B-5266-4883-B70C-41E8B6617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88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969D8-384A-47E6-B0CA-F6EB162C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4C868-902E-4253-B436-DDD269EBC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41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5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2A65-0437-49A2-A053-2A27FC3F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12CE1A-9EBF-4D03-BC5D-68FB1BAFA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Национально-освободительное движение южных славян</a:t>
            </a:r>
          </a:p>
          <a:p>
            <a:r>
              <a:rPr lang="ru-RU" dirty="0"/>
              <a:t>Национально-освободительное движение западных славян</a:t>
            </a:r>
          </a:p>
          <a:p>
            <a:r>
              <a:rPr lang="ru-RU" dirty="0"/>
              <a:t>Славянская национальная 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318330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C50B7-842C-4D9F-BDEE-A1B7ACF6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Национально-освободительное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движение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южных</a:t>
            </a: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славян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050E2D-5FC8-4C7A-A8AB-2DC0B4F7B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66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551EB-5D8E-471A-87ED-6786B408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</a:rPr>
              <a:t>Особенности положения южных славян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B801E-2814-4FAC-AC82-CECE8D5AC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Земли Балканского полуострова, в т.ч. Южных славян, входили в состав Османской и Австрийской империи</a:t>
            </a:r>
          </a:p>
          <a:p>
            <a:r>
              <a:rPr lang="ru-RU" dirty="0"/>
              <a:t>Болгары, сербы, хорваты и боснийцы страдали от гнёта осман</a:t>
            </a:r>
          </a:p>
          <a:p>
            <a:r>
              <a:rPr lang="ru-RU" dirty="0"/>
              <a:t>Их религиозные традиции отвергались, в отношении них проводились этнические гонения</a:t>
            </a:r>
          </a:p>
          <a:p>
            <a:r>
              <a:rPr lang="ru-RU" dirty="0"/>
              <a:t>Положение южных славян в составе Австрийской империи было лучше, однако также отличалось определенным давлением со стороны властей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22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2EF75-2C33-4375-864C-328F3B07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Сербия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D4E25B-FC81-43CD-8EF2-BB9C50E2B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1804-1813 гг. – освободительное восстание. Было жестоко подавлено</a:t>
            </a:r>
          </a:p>
          <a:p>
            <a:r>
              <a:rPr lang="ru-RU" dirty="0"/>
              <a:t>1815 г. – новое восстание под руководством Милоша </a:t>
            </a:r>
            <a:r>
              <a:rPr lang="ru-RU" dirty="0" err="1"/>
              <a:t>Обреновича</a:t>
            </a:r>
            <a:r>
              <a:rPr lang="ru-RU" dirty="0"/>
              <a:t>. Турки пошли на уступки</a:t>
            </a:r>
          </a:p>
          <a:p>
            <a:r>
              <a:rPr lang="ru-RU" dirty="0"/>
              <a:t>1828-1829 г. – очередное восстание. Османы предоставили Сербии Автономию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83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F2DEC-9ADD-46D6-BAC5-655077A6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1878 г. – полная независимость Сербии</a:t>
            </a:r>
          </a:p>
        </p:txBody>
      </p:sp>
      <p:pic>
        <p:nvPicPr>
          <p:cNvPr id="1026" name="Picture 2" descr="История Сербии — Википедия">
            <a:extLst>
              <a:ext uri="{FF2B5EF4-FFF2-40B4-BE49-F238E27FC236}">
                <a16:creationId xmlns:a16="http://schemas.microsoft.com/office/drawing/2014/main" id="{0E34BB96-8B0F-450B-A187-885C2733FE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6491" y="643469"/>
            <a:ext cx="4330860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1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7D479-6E99-4EF0-A8E8-C55527EF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Болгария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7A3A94-7A91-4DDF-A5D0-DC55184A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В 1870-е гг. началась подготовка к восстанию. Лидерами восстания являлись </a:t>
            </a:r>
            <a:r>
              <a:rPr lang="ru-RU" dirty="0" err="1"/>
              <a:t>Васил</a:t>
            </a:r>
            <a:r>
              <a:rPr lang="ru-RU" dirty="0"/>
              <a:t> Левский и Христо Ботев</a:t>
            </a:r>
          </a:p>
          <a:p>
            <a:r>
              <a:rPr lang="ru-RU" dirty="0"/>
              <a:t> Однако разногласия среди лидеров привели к тому, что восстание было подавлено</a:t>
            </a:r>
          </a:p>
          <a:p>
            <a:r>
              <a:rPr lang="ru-RU" dirty="0"/>
              <a:t>Османы убили более 15 000 человек </a:t>
            </a:r>
          </a:p>
          <a:p>
            <a:r>
              <a:rPr lang="ru-RU" dirty="0"/>
              <a:t>Русские и сербы решили прийти болгарам на помощь</a:t>
            </a:r>
          </a:p>
        </p:txBody>
      </p:sp>
    </p:spTree>
    <p:extLst>
      <p:ext uri="{BB962C8B-B14F-4D97-AF65-F5344CB8AC3E}">
        <p14:creationId xmlns:p14="http://schemas.microsoft.com/office/powerpoint/2010/main" val="115375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87742-BB46-4398-8B6B-ED0928A68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Русско-Турецкая война 1877-1878 гг.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EEF028-00A6-4581-8CC4-E918BFD0BC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991" y="643469"/>
            <a:ext cx="6515860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15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589</Words>
  <Application>Microsoft Office PowerPoint</Application>
  <PresentationFormat>Широкоэкранный</PresentationFormat>
  <Paragraphs>60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§ 23. Борьба славянских народов за национальную независимость в XIX — начале XX в.</vt:lpstr>
      <vt:lpstr>Проверка д/з</vt:lpstr>
      <vt:lpstr>План урока</vt:lpstr>
      <vt:lpstr>1. Национально-освободительное движение южных славян</vt:lpstr>
      <vt:lpstr>Особенности положения южных славян</vt:lpstr>
      <vt:lpstr>Сербия</vt:lpstr>
      <vt:lpstr>1878 г. – полная независимость Сербии</vt:lpstr>
      <vt:lpstr>Болгария</vt:lpstr>
      <vt:lpstr>Русско-Турецкая война 1877-1878 гг.</vt:lpstr>
      <vt:lpstr>После войны…</vt:lpstr>
      <vt:lpstr>Берлинский конгресс</vt:lpstr>
      <vt:lpstr>1908 г. – провозглашение Болгарского царства</vt:lpstr>
      <vt:lpstr>1812-1813 г. – первая Балканская война и 1813 г. – вторая Балканская война</vt:lpstr>
      <vt:lpstr>2. Национально-освободительное движение западных славян</vt:lpstr>
      <vt:lpstr>Польша</vt:lpstr>
      <vt:lpstr>Восстание 1830-1831 гг.</vt:lpstr>
      <vt:lpstr>Восстание 1863-1864 гг.</vt:lpstr>
      <vt:lpstr>Чехия</vt:lpstr>
      <vt:lpstr>3. Славянская национальная культура</vt:lpstr>
      <vt:lpstr>Основные положения</vt:lpstr>
      <vt:lpstr>Георги Раковский</vt:lpstr>
      <vt:lpstr>Ян Коллар </vt:lpstr>
      <vt:lpstr>Бедржих Сметана</vt:lpstr>
      <vt:lpstr>Фредерик Шопен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 23. Борьба славянских народов за национальную независимость в XIX — начале XX в.</dc:title>
  <dc:creator>Роман Жигалов</dc:creator>
  <cp:lastModifiedBy>Роман Жигалов</cp:lastModifiedBy>
  <cp:revision>1</cp:revision>
  <dcterms:created xsi:type="dcterms:W3CDTF">2022-03-29T06:29:26Z</dcterms:created>
  <dcterms:modified xsi:type="dcterms:W3CDTF">2022-03-29T07:20:31Z</dcterms:modified>
</cp:coreProperties>
</file>