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2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9" r:id="rId42"/>
    <p:sldId id="297" r:id="rId43"/>
    <p:sldId id="298" r:id="rId44"/>
    <p:sldId id="296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32806D-97DB-420E-BB6C-179CF799BFC8}" v="52" dt="2022-07-17T14:03:39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7A32806D-97DB-420E-BB6C-179CF799BFC8}"/>
    <pc:docChg chg="undo custSel addSld delSld modSld">
      <pc:chgData name="Roman Zhigalov" userId="1f97e9fdf7779aa5" providerId="LiveId" clId="{7A32806D-97DB-420E-BB6C-179CF799BFC8}" dt="2022-07-17T14:05:31.528" v="1229" actId="26606"/>
      <pc:docMkLst>
        <pc:docMk/>
      </pc:docMkLst>
      <pc:sldChg chg="modSp new mod">
        <pc:chgData name="Roman Zhigalov" userId="1f97e9fdf7779aa5" providerId="LiveId" clId="{7A32806D-97DB-420E-BB6C-179CF799BFC8}" dt="2022-07-17T13:14:52.413" v="1"/>
        <pc:sldMkLst>
          <pc:docMk/>
          <pc:sldMk cId="2555858782" sldId="256"/>
        </pc:sldMkLst>
        <pc:spChg chg="mod">
          <ac:chgData name="Roman Zhigalov" userId="1f97e9fdf7779aa5" providerId="LiveId" clId="{7A32806D-97DB-420E-BB6C-179CF799BFC8}" dt="2022-07-17T13:14:52.413" v="1"/>
          <ac:spMkLst>
            <pc:docMk/>
            <pc:sldMk cId="2555858782" sldId="256"/>
            <ac:spMk id="2" creationId="{B9841E03-1900-5AFA-452B-2E4A9640D18A}"/>
          </ac:spMkLst>
        </pc:spChg>
      </pc:sldChg>
      <pc:sldChg chg="modSp new mod">
        <pc:chgData name="Roman Zhigalov" userId="1f97e9fdf7779aa5" providerId="LiveId" clId="{7A32806D-97DB-420E-BB6C-179CF799BFC8}" dt="2022-07-17T13:15:02.228" v="23" actId="122"/>
        <pc:sldMkLst>
          <pc:docMk/>
          <pc:sldMk cId="691310855" sldId="257"/>
        </pc:sldMkLst>
        <pc:spChg chg="mod">
          <ac:chgData name="Roman Zhigalov" userId="1f97e9fdf7779aa5" providerId="LiveId" clId="{7A32806D-97DB-420E-BB6C-179CF799BFC8}" dt="2022-07-17T13:15:02.228" v="23" actId="122"/>
          <ac:spMkLst>
            <pc:docMk/>
            <pc:sldMk cId="691310855" sldId="257"/>
            <ac:spMk id="2" creationId="{8F2038C5-2CF5-9171-0FED-A6BB4DEC4C61}"/>
          </ac:spMkLst>
        </pc:spChg>
      </pc:sldChg>
      <pc:sldChg chg="addSp delSp modSp new mod setBg">
        <pc:chgData name="Roman Zhigalov" userId="1f97e9fdf7779aa5" providerId="LiveId" clId="{7A32806D-97DB-420E-BB6C-179CF799BFC8}" dt="2022-07-17T13:34:53.405" v="545" actId="20577"/>
        <pc:sldMkLst>
          <pc:docMk/>
          <pc:sldMk cId="1912248337" sldId="258"/>
        </pc:sldMkLst>
        <pc:spChg chg="mod">
          <ac:chgData name="Roman Zhigalov" userId="1f97e9fdf7779aa5" providerId="LiveId" clId="{7A32806D-97DB-420E-BB6C-179CF799BFC8}" dt="2022-07-17T13:16:06.942" v="139" actId="26606"/>
          <ac:spMkLst>
            <pc:docMk/>
            <pc:sldMk cId="1912248337" sldId="258"/>
            <ac:spMk id="2" creationId="{4BCAB75E-7B6A-519E-CFBE-550CC8668BCE}"/>
          </ac:spMkLst>
        </pc:spChg>
        <pc:spChg chg="add del mod">
          <ac:chgData name="Roman Zhigalov" userId="1f97e9fdf7779aa5" providerId="LiveId" clId="{7A32806D-97DB-420E-BB6C-179CF799BFC8}" dt="2022-07-17T13:16:06.982" v="140" actId="26606"/>
          <ac:spMkLst>
            <pc:docMk/>
            <pc:sldMk cId="1912248337" sldId="258"/>
            <ac:spMk id="3" creationId="{7D1A58E9-A002-543B-4410-2425A16EA937}"/>
          </ac:spMkLst>
        </pc:spChg>
        <pc:spChg chg="add del">
          <ac:chgData name="Roman Zhigalov" userId="1f97e9fdf7779aa5" providerId="LiveId" clId="{7A32806D-97DB-420E-BB6C-179CF799BFC8}" dt="2022-07-17T13:16:06.942" v="139" actId="26606"/>
          <ac:spMkLst>
            <pc:docMk/>
            <pc:sldMk cId="1912248337" sldId="258"/>
            <ac:spMk id="9" creationId="{B819A166-7571-4003-A6B8-B62034C3ED30}"/>
          </ac:spMkLst>
        </pc:spChg>
        <pc:graphicFrameChg chg="add del">
          <ac:chgData name="Roman Zhigalov" userId="1f97e9fdf7779aa5" providerId="LiveId" clId="{7A32806D-97DB-420E-BB6C-179CF799BFC8}" dt="2022-07-17T13:16:06.942" v="139" actId="26606"/>
          <ac:graphicFrameMkLst>
            <pc:docMk/>
            <pc:sldMk cId="1912248337" sldId="258"/>
            <ac:graphicFrameMk id="5" creationId="{EF49A151-20D3-6D51-94B7-4FD837CCD0F4}"/>
          </ac:graphicFrameMkLst>
        </pc:graphicFrameChg>
        <pc:graphicFrameChg chg="add mod">
          <ac:chgData name="Roman Zhigalov" userId="1f97e9fdf7779aa5" providerId="LiveId" clId="{7A32806D-97DB-420E-BB6C-179CF799BFC8}" dt="2022-07-17T13:34:53.405" v="545" actId="20577"/>
          <ac:graphicFrameMkLst>
            <pc:docMk/>
            <pc:sldMk cId="1912248337" sldId="258"/>
            <ac:graphicFrameMk id="11" creationId="{9D71A097-D999-5A95-E103-C0F074205C5C}"/>
          </ac:graphicFrameMkLst>
        </pc:graphicFrameChg>
      </pc:sldChg>
      <pc:sldChg chg="addSp modSp new mod setBg">
        <pc:chgData name="Roman Zhigalov" userId="1f97e9fdf7779aa5" providerId="LiveId" clId="{7A32806D-97DB-420E-BB6C-179CF799BFC8}" dt="2022-07-17T13:17:02.787" v="190" actId="20577"/>
        <pc:sldMkLst>
          <pc:docMk/>
          <pc:sldMk cId="1927970130" sldId="259"/>
        </pc:sldMkLst>
        <pc:spChg chg="mod">
          <ac:chgData name="Roman Zhigalov" userId="1f97e9fdf7779aa5" providerId="LiveId" clId="{7A32806D-97DB-420E-BB6C-179CF799BFC8}" dt="2022-07-17T13:17:02.787" v="190" actId="20577"/>
          <ac:spMkLst>
            <pc:docMk/>
            <pc:sldMk cId="1927970130" sldId="259"/>
            <ac:spMk id="2" creationId="{C529BD85-1529-2E51-CCD1-3B82A04C5B64}"/>
          </ac:spMkLst>
        </pc:spChg>
        <pc:spChg chg="mod">
          <ac:chgData name="Roman Zhigalov" userId="1f97e9fdf7779aa5" providerId="LiveId" clId="{7A32806D-97DB-420E-BB6C-179CF799BFC8}" dt="2022-07-17T13:16:56.577" v="178" actId="26606"/>
          <ac:spMkLst>
            <pc:docMk/>
            <pc:sldMk cId="1927970130" sldId="259"/>
            <ac:spMk id="3" creationId="{14559A6E-AA43-BD45-E81C-1BA8501F5F64}"/>
          </ac:spMkLst>
        </pc:spChg>
        <pc:spChg chg="add">
          <ac:chgData name="Roman Zhigalov" userId="1f97e9fdf7779aa5" providerId="LiveId" clId="{7A32806D-97DB-420E-BB6C-179CF799BFC8}" dt="2022-07-17T13:16:56.577" v="178" actId="26606"/>
          <ac:spMkLst>
            <pc:docMk/>
            <pc:sldMk cId="1927970130" sldId="259"/>
            <ac:spMk id="9" creationId="{87CC2527-562A-4F69-B487-4371E5B243E7}"/>
          </ac:spMkLst>
        </pc:spChg>
        <pc:picChg chg="add">
          <ac:chgData name="Roman Zhigalov" userId="1f97e9fdf7779aa5" providerId="LiveId" clId="{7A32806D-97DB-420E-BB6C-179CF799BFC8}" dt="2022-07-17T13:16:56.577" v="178" actId="26606"/>
          <ac:picMkLst>
            <pc:docMk/>
            <pc:sldMk cId="1927970130" sldId="259"/>
            <ac:picMk id="5" creationId="{CC929A0C-EDD5-2483-ACCA-BDD56895D5CC}"/>
          </ac:picMkLst>
        </pc:picChg>
        <pc:cxnChg chg="add">
          <ac:chgData name="Roman Zhigalov" userId="1f97e9fdf7779aa5" providerId="LiveId" clId="{7A32806D-97DB-420E-BB6C-179CF799BFC8}" dt="2022-07-17T13:16:56.577" v="178" actId="26606"/>
          <ac:cxnSpMkLst>
            <pc:docMk/>
            <pc:sldMk cId="1927970130" sldId="259"/>
            <ac:cxnSpMk id="11" creationId="{BCDAEC91-5BCE-4B55-9CC0-43EF94CB734B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23:23.879" v="204" actId="26606"/>
        <pc:sldMkLst>
          <pc:docMk/>
          <pc:sldMk cId="4083535944" sldId="260"/>
        </pc:sldMkLst>
        <pc:spChg chg="mod">
          <ac:chgData name="Roman Zhigalov" userId="1f97e9fdf7779aa5" providerId="LiveId" clId="{7A32806D-97DB-420E-BB6C-179CF799BFC8}" dt="2022-07-17T13:23:23.879" v="204" actId="26606"/>
          <ac:spMkLst>
            <pc:docMk/>
            <pc:sldMk cId="4083535944" sldId="260"/>
            <ac:spMk id="2" creationId="{D177275D-FCB3-F021-0F99-0CB24772C0B7}"/>
          </ac:spMkLst>
        </pc:spChg>
        <pc:spChg chg="del">
          <ac:chgData name="Roman Zhigalov" userId="1f97e9fdf7779aa5" providerId="LiveId" clId="{7A32806D-97DB-420E-BB6C-179CF799BFC8}" dt="2022-07-17T13:23:19.757" v="203"/>
          <ac:spMkLst>
            <pc:docMk/>
            <pc:sldMk cId="4083535944" sldId="260"/>
            <ac:spMk id="3" creationId="{7A97B0A9-D034-72DA-7835-AA1DCBA6B3B7}"/>
          </ac:spMkLst>
        </pc:spChg>
        <pc:spChg chg="add">
          <ac:chgData name="Roman Zhigalov" userId="1f97e9fdf7779aa5" providerId="LiveId" clId="{7A32806D-97DB-420E-BB6C-179CF799BFC8}" dt="2022-07-17T13:23:23.879" v="204" actId="26606"/>
          <ac:spMkLst>
            <pc:docMk/>
            <pc:sldMk cId="4083535944" sldId="260"/>
            <ac:spMk id="1031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23:23.879" v="204" actId="26606"/>
          <ac:spMkLst>
            <pc:docMk/>
            <pc:sldMk cId="4083535944" sldId="260"/>
            <ac:spMk id="1033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23:23.879" v="204" actId="26606"/>
          <ac:spMkLst>
            <pc:docMk/>
            <pc:sldMk cId="4083535944" sldId="260"/>
            <ac:spMk id="1035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3:23.879" v="204" actId="26606"/>
          <ac:spMkLst>
            <pc:docMk/>
            <pc:sldMk cId="4083535944" sldId="260"/>
            <ac:spMk id="1037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23:23.879" v="204" actId="26606"/>
          <ac:picMkLst>
            <pc:docMk/>
            <pc:sldMk cId="4083535944" sldId="260"/>
            <ac:picMk id="1026" creationId="{B8470C14-4330-E290-87C6-76FB1579460C}"/>
          </ac:picMkLst>
        </pc:picChg>
      </pc:sldChg>
      <pc:sldChg chg="addSp delSp modSp new mod setBg">
        <pc:chgData name="Roman Zhigalov" userId="1f97e9fdf7779aa5" providerId="LiveId" clId="{7A32806D-97DB-420E-BB6C-179CF799BFC8}" dt="2022-07-17T13:24:19.331" v="237" actId="26606"/>
        <pc:sldMkLst>
          <pc:docMk/>
          <pc:sldMk cId="2090972433" sldId="261"/>
        </pc:sldMkLst>
        <pc:spChg chg="mod">
          <ac:chgData name="Roman Zhigalov" userId="1f97e9fdf7779aa5" providerId="LiveId" clId="{7A32806D-97DB-420E-BB6C-179CF799BFC8}" dt="2022-07-17T13:24:19.331" v="237" actId="26606"/>
          <ac:spMkLst>
            <pc:docMk/>
            <pc:sldMk cId="2090972433" sldId="261"/>
            <ac:spMk id="2" creationId="{C10E6598-812A-0F0C-5E64-DEFD655E2E05}"/>
          </ac:spMkLst>
        </pc:spChg>
        <pc:spChg chg="del">
          <ac:chgData name="Roman Zhigalov" userId="1f97e9fdf7779aa5" providerId="LiveId" clId="{7A32806D-97DB-420E-BB6C-179CF799BFC8}" dt="2022-07-17T13:24:16.709" v="236"/>
          <ac:spMkLst>
            <pc:docMk/>
            <pc:sldMk cId="2090972433" sldId="261"/>
            <ac:spMk id="3" creationId="{BB1D7731-2CEB-E62D-C43E-926AC60CF2F8}"/>
          </ac:spMkLst>
        </pc:spChg>
        <pc:spChg chg="add">
          <ac:chgData name="Roman Zhigalov" userId="1f97e9fdf7779aa5" providerId="LiveId" clId="{7A32806D-97DB-420E-BB6C-179CF799BFC8}" dt="2022-07-17T13:24:19.331" v="237" actId="26606"/>
          <ac:spMkLst>
            <pc:docMk/>
            <pc:sldMk cId="2090972433" sldId="261"/>
            <ac:spMk id="2055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24:19.331" v="237" actId="26606"/>
          <ac:spMkLst>
            <pc:docMk/>
            <pc:sldMk cId="2090972433" sldId="261"/>
            <ac:spMk id="2057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24:19.331" v="237" actId="26606"/>
          <ac:spMkLst>
            <pc:docMk/>
            <pc:sldMk cId="2090972433" sldId="261"/>
            <ac:spMk id="2059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4:19.331" v="237" actId="26606"/>
          <ac:spMkLst>
            <pc:docMk/>
            <pc:sldMk cId="2090972433" sldId="261"/>
            <ac:spMk id="2061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24:19.331" v="237" actId="26606"/>
          <ac:picMkLst>
            <pc:docMk/>
            <pc:sldMk cId="2090972433" sldId="261"/>
            <ac:picMk id="2050" creationId="{38991199-E222-2248-A9B7-B8EFEB64D042}"/>
          </ac:picMkLst>
        </pc:picChg>
      </pc:sldChg>
      <pc:sldChg chg="addSp delSp modSp new mod setBg">
        <pc:chgData name="Roman Zhigalov" userId="1f97e9fdf7779aa5" providerId="LiveId" clId="{7A32806D-97DB-420E-BB6C-179CF799BFC8}" dt="2022-07-17T13:25:37.996" v="272" actId="26606"/>
        <pc:sldMkLst>
          <pc:docMk/>
          <pc:sldMk cId="3313063104" sldId="262"/>
        </pc:sldMkLst>
        <pc:spChg chg="mod ord">
          <ac:chgData name="Roman Zhigalov" userId="1f97e9fdf7779aa5" providerId="LiveId" clId="{7A32806D-97DB-420E-BB6C-179CF799BFC8}" dt="2022-07-17T13:25:37.996" v="272" actId="26606"/>
          <ac:spMkLst>
            <pc:docMk/>
            <pc:sldMk cId="3313063104" sldId="262"/>
            <ac:spMk id="2" creationId="{015A1963-63E5-A6D0-E266-3877D2BEF335}"/>
          </ac:spMkLst>
        </pc:spChg>
        <pc:spChg chg="del">
          <ac:chgData name="Roman Zhigalov" userId="1f97e9fdf7779aa5" providerId="LiveId" clId="{7A32806D-97DB-420E-BB6C-179CF799BFC8}" dt="2022-07-17T13:25:07.826" v="262"/>
          <ac:spMkLst>
            <pc:docMk/>
            <pc:sldMk cId="3313063104" sldId="262"/>
            <ac:spMk id="3" creationId="{ACF0128B-AE13-D4B8-486D-069C68FE8E52}"/>
          </ac:spMkLst>
        </pc:spChg>
        <pc:spChg chg="add del">
          <ac:chgData name="Roman Zhigalov" userId="1f97e9fdf7779aa5" providerId="LiveId" clId="{7A32806D-97DB-420E-BB6C-179CF799BFC8}" dt="2022-07-17T13:25:37.970" v="271" actId="26606"/>
          <ac:spMkLst>
            <pc:docMk/>
            <pc:sldMk cId="3313063104" sldId="262"/>
            <ac:spMk id="3080" creationId="{53F29798-D584-4792-9B62-3F5F5C36D619}"/>
          </ac:spMkLst>
        </pc:spChg>
        <pc:spChg chg="add del">
          <ac:chgData name="Roman Zhigalov" userId="1f97e9fdf7779aa5" providerId="LiveId" clId="{7A32806D-97DB-420E-BB6C-179CF799BFC8}" dt="2022-07-17T13:25:12.145" v="265" actId="26606"/>
          <ac:spMkLst>
            <pc:docMk/>
            <pc:sldMk cId="3313063104" sldId="262"/>
            <ac:spMk id="3081" creationId="{53F29798-D584-4792-9B62-3F5F5C36D619}"/>
          </ac:spMkLst>
        </pc:spChg>
        <pc:spChg chg="add">
          <ac:chgData name="Roman Zhigalov" userId="1f97e9fdf7779aa5" providerId="LiveId" clId="{7A32806D-97DB-420E-BB6C-179CF799BFC8}" dt="2022-07-17T13:25:37.996" v="272" actId="26606"/>
          <ac:spMkLst>
            <pc:docMk/>
            <pc:sldMk cId="3313063104" sldId="262"/>
            <ac:spMk id="3082" creationId="{AE47195D-EC06-4298-8805-0F0D65997676}"/>
          </ac:spMkLst>
        </pc:spChg>
        <pc:spChg chg="add del">
          <ac:chgData name="Roman Zhigalov" userId="1f97e9fdf7779aa5" providerId="LiveId" clId="{7A32806D-97DB-420E-BB6C-179CF799BFC8}" dt="2022-07-17T13:25:14.007" v="267" actId="26606"/>
          <ac:spMkLst>
            <pc:docMk/>
            <pc:sldMk cId="3313063104" sldId="262"/>
            <ac:spMk id="3083" creationId="{99413ED5-9ED4-4772-BCE4-2BCAE6B12E35}"/>
          </ac:spMkLst>
        </pc:spChg>
        <pc:spChg chg="add del">
          <ac:chgData name="Roman Zhigalov" userId="1f97e9fdf7779aa5" providerId="LiveId" clId="{7A32806D-97DB-420E-BB6C-179CF799BFC8}" dt="2022-07-17T13:25:14.007" v="267" actId="26606"/>
          <ac:spMkLst>
            <pc:docMk/>
            <pc:sldMk cId="3313063104" sldId="262"/>
            <ac:spMk id="3084" creationId="{AE47195D-EC06-4298-8805-0F0D65997676}"/>
          </ac:spMkLst>
        </pc:spChg>
        <pc:spChg chg="add del">
          <ac:chgData name="Roman Zhigalov" userId="1f97e9fdf7779aa5" providerId="LiveId" clId="{7A32806D-97DB-420E-BB6C-179CF799BFC8}" dt="2022-07-17T13:25:14.007" v="267" actId="26606"/>
          <ac:spMkLst>
            <pc:docMk/>
            <pc:sldMk cId="3313063104" sldId="262"/>
            <ac:spMk id="3085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5:37.996" v="272" actId="26606"/>
          <ac:spMkLst>
            <pc:docMk/>
            <pc:sldMk cId="3313063104" sldId="262"/>
            <ac:spMk id="3086" creationId="{99413ED5-9ED4-4772-BCE4-2BCAE6B12E35}"/>
          </ac:spMkLst>
        </pc:spChg>
        <pc:spChg chg="add del">
          <ac:chgData name="Roman Zhigalov" userId="1f97e9fdf7779aa5" providerId="LiveId" clId="{7A32806D-97DB-420E-BB6C-179CF799BFC8}" dt="2022-07-17T13:25:14.007" v="267" actId="26606"/>
          <ac:spMkLst>
            <pc:docMk/>
            <pc:sldMk cId="3313063104" sldId="262"/>
            <ac:spMk id="3087" creationId="{90F533E9-6690-41A8-A372-4C6C622D028D}"/>
          </ac:spMkLst>
        </pc:spChg>
        <pc:spChg chg="add">
          <ac:chgData name="Roman Zhigalov" userId="1f97e9fdf7779aa5" providerId="LiveId" clId="{7A32806D-97DB-420E-BB6C-179CF799BFC8}" dt="2022-07-17T13:25:37.996" v="272" actId="26606"/>
          <ac:spMkLst>
            <pc:docMk/>
            <pc:sldMk cId="3313063104" sldId="262"/>
            <ac:spMk id="3088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5:37.996" v="272" actId="26606"/>
          <ac:spMkLst>
            <pc:docMk/>
            <pc:sldMk cId="3313063104" sldId="262"/>
            <ac:spMk id="3089" creationId="{90F533E9-6690-41A8-A372-4C6C622D028D}"/>
          </ac:spMkLst>
        </pc:spChg>
        <pc:picChg chg="add mod ord">
          <ac:chgData name="Roman Zhigalov" userId="1f97e9fdf7779aa5" providerId="LiveId" clId="{7A32806D-97DB-420E-BB6C-179CF799BFC8}" dt="2022-07-17T13:25:37.996" v="272" actId="26606"/>
          <ac:picMkLst>
            <pc:docMk/>
            <pc:sldMk cId="3313063104" sldId="262"/>
            <ac:picMk id="3074" creationId="{23A10E55-4437-D538-7AC4-6C1A91E384FB}"/>
          </ac:picMkLst>
        </pc:picChg>
        <pc:picChg chg="add del mod">
          <ac:chgData name="Roman Zhigalov" userId="1f97e9fdf7779aa5" providerId="LiveId" clId="{7A32806D-97DB-420E-BB6C-179CF799BFC8}" dt="2022-07-17T13:25:20.316" v="268"/>
          <ac:picMkLst>
            <pc:docMk/>
            <pc:sldMk cId="3313063104" sldId="262"/>
            <ac:picMk id="3076" creationId="{354A2284-B439-ED36-C0CE-CC235F9821F6}"/>
          </ac:picMkLst>
        </pc:picChg>
        <pc:picChg chg="add mod">
          <ac:chgData name="Roman Zhigalov" userId="1f97e9fdf7779aa5" providerId="LiveId" clId="{7A32806D-97DB-420E-BB6C-179CF799BFC8}" dt="2022-07-17T13:25:37.996" v="272" actId="26606"/>
          <ac:picMkLst>
            <pc:docMk/>
            <pc:sldMk cId="3313063104" sldId="262"/>
            <ac:picMk id="3078" creationId="{A955DCB6-8A61-665C-D123-5F9810AFD238}"/>
          </ac:picMkLst>
        </pc:picChg>
      </pc:sldChg>
      <pc:sldChg chg="addSp delSp modSp new mod setBg">
        <pc:chgData name="Roman Zhigalov" userId="1f97e9fdf7779aa5" providerId="LiveId" clId="{7A32806D-97DB-420E-BB6C-179CF799BFC8}" dt="2022-07-17T13:26:36.096" v="307" actId="26606"/>
        <pc:sldMkLst>
          <pc:docMk/>
          <pc:sldMk cId="712624812" sldId="263"/>
        </pc:sldMkLst>
        <pc:spChg chg="mod">
          <ac:chgData name="Roman Zhigalov" userId="1f97e9fdf7779aa5" providerId="LiveId" clId="{7A32806D-97DB-420E-BB6C-179CF799BFC8}" dt="2022-07-17T13:26:36.096" v="307" actId="26606"/>
          <ac:spMkLst>
            <pc:docMk/>
            <pc:sldMk cId="712624812" sldId="263"/>
            <ac:spMk id="2" creationId="{99511B91-6621-DA9F-D1CE-1A76D1C5BEA9}"/>
          </ac:spMkLst>
        </pc:spChg>
        <pc:spChg chg="del">
          <ac:chgData name="Roman Zhigalov" userId="1f97e9fdf7779aa5" providerId="LiveId" clId="{7A32806D-97DB-420E-BB6C-179CF799BFC8}" dt="2022-07-17T13:26:24.071" v="274"/>
          <ac:spMkLst>
            <pc:docMk/>
            <pc:sldMk cId="712624812" sldId="263"/>
            <ac:spMk id="3" creationId="{EAD887F8-513E-A262-F7CE-0A7438207D38}"/>
          </ac:spMkLst>
        </pc:spChg>
        <pc:spChg chg="add">
          <ac:chgData name="Roman Zhigalov" userId="1f97e9fdf7779aa5" providerId="LiveId" clId="{7A32806D-97DB-420E-BB6C-179CF799BFC8}" dt="2022-07-17T13:26:36.096" v="307" actId="26606"/>
          <ac:spMkLst>
            <pc:docMk/>
            <pc:sldMk cId="712624812" sldId="263"/>
            <ac:spMk id="4103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26:36.096" v="307" actId="26606"/>
          <ac:spMkLst>
            <pc:docMk/>
            <pc:sldMk cId="712624812" sldId="263"/>
            <ac:spMk id="4105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26:36.096" v="307" actId="26606"/>
          <ac:spMkLst>
            <pc:docMk/>
            <pc:sldMk cId="712624812" sldId="263"/>
            <ac:spMk id="4107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6:36.096" v="307" actId="26606"/>
          <ac:spMkLst>
            <pc:docMk/>
            <pc:sldMk cId="712624812" sldId="263"/>
            <ac:spMk id="4109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26:36.096" v="307" actId="26606"/>
          <ac:picMkLst>
            <pc:docMk/>
            <pc:sldMk cId="712624812" sldId="263"/>
            <ac:picMk id="4098" creationId="{3EFC32F3-D908-CD00-FF3A-E683A4C7F3FC}"/>
          </ac:picMkLst>
        </pc:picChg>
      </pc:sldChg>
      <pc:sldChg chg="addSp delSp modSp new mod setBg modClrScheme chgLayout">
        <pc:chgData name="Roman Zhigalov" userId="1f97e9fdf7779aa5" providerId="LiveId" clId="{7A32806D-97DB-420E-BB6C-179CF799BFC8}" dt="2022-07-17T13:27:27.326" v="346" actId="26606"/>
        <pc:sldMkLst>
          <pc:docMk/>
          <pc:sldMk cId="2201995257" sldId="264"/>
        </pc:sldMkLst>
        <pc:spChg chg="del mod ord">
          <ac:chgData name="Roman Zhigalov" userId="1f97e9fdf7779aa5" providerId="LiveId" clId="{7A32806D-97DB-420E-BB6C-179CF799BFC8}" dt="2022-07-17T13:26:41.431" v="309" actId="700"/>
          <ac:spMkLst>
            <pc:docMk/>
            <pc:sldMk cId="2201995257" sldId="264"/>
            <ac:spMk id="2" creationId="{C3F776DB-49B8-2EC0-ED65-8AABDC83ED8E}"/>
          </ac:spMkLst>
        </pc:spChg>
        <pc:spChg chg="del">
          <ac:chgData name="Roman Zhigalov" userId="1f97e9fdf7779aa5" providerId="LiveId" clId="{7A32806D-97DB-420E-BB6C-179CF799BFC8}" dt="2022-07-17T13:26:41.431" v="309" actId="700"/>
          <ac:spMkLst>
            <pc:docMk/>
            <pc:sldMk cId="2201995257" sldId="264"/>
            <ac:spMk id="3" creationId="{4118B51B-7793-CC73-B39D-D507B8343E82}"/>
          </ac:spMkLst>
        </pc:spChg>
        <pc:spChg chg="del mod ord">
          <ac:chgData name="Roman Zhigalov" userId="1f97e9fdf7779aa5" providerId="LiveId" clId="{7A32806D-97DB-420E-BB6C-179CF799BFC8}" dt="2022-07-17T13:26:41.431" v="309" actId="700"/>
          <ac:spMkLst>
            <pc:docMk/>
            <pc:sldMk cId="2201995257" sldId="264"/>
            <ac:spMk id="4" creationId="{D8D2BED4-F129-E55B-BDAA-2776311BFC92}"/>
          </ac:spMkLst>
        </pc:spChg>
        <pc:spChg chg="del">
          <ac:chgData name="Roman Zhigalov" userId="1f97e9fdf7779aa5" providerId="LiveId" clId="{7A32806D-97DB-420E-BB6C-179CF799BFC8}" dt="2022-07-17T13:26:41.431" v="309" actId="700"/>
          <ac:spMkLst>
            <pc:docMk/>
            <pc:sldMk cId="2201995257" sldId="264"/>
            <ac:spMk id="5" creationId="{FC1476D9-06DA-D0BA-B82E-0DC62B4AF403}"/>
          </ac:spMkLst>
        </pc:spChg>
        <pc:spChg chg="del">
          <ac:chgData name="Roman Zhigalov" userId="1f97e9fdf7779aa5" providerId="LiveId" clId="{7A32806D-97DB-420E-BB6C-179CF799BFC8}" dt="2022-07-17T13:26:41.431" v="309" actId="700"/>
          <ac:spMkLst>
            <pc:docMk/>
            <pc:sldMk cId="2201995257" sldId="264"/>
            <ac:spMk id="6" creationId="{637D7744-4B75-DCB2-F2BD-3AB4581C2288}"/>
          </ac:spMkLst>
        </pc:spChg>
        <pc:spChg chg="add mod ord">
          <ac:chgData name="Roman Zhigalov" userId="1f97e9fdf7779aa5" providerId="LiveId" clId="{7A32806D-97DB-420E-BB6C-179CF799BFC8}" dt="2022-07-17T13:27:27.326" v="346" actId="26606"/>
          <ac:spMkLst>
            <pc:docMk/>
            <pc:sldMk cId="2201995257" sldId="264"/>
            <ac:spMk id="7" creationId="{2E14008B-5D49-205C-0F06-3FEF76D646C7}"/>
          </ac:spMkLst>
        </pc:spChg>
        <pc:spChg chg="add del mod ord">
          <ac:chgData name="Roman Zhigalov" userId="1f97e9fdf7779aa5" providerId="LiveId" clId="{7A32806D-97DB-420E-BB6C-179CF799BFC8}" dt="2022-07-17T13:27:23.631" v="345"/>
          <ac:spMkLst>
            <pc:docMk/>
            <pc:sldMk cId="2201995257" sldId="264"/>
            <ac:spMk id="8" creationId="{A805CA5A-95FC-CB3A-1897-00E057939233}"/>
          </ac:spMkLst>
        </pc:spChg>
        <pc:spChg chg="add">
          <ac:chgData name="Roman Zhigalov" userId="1f97e9fdf7779aa5" providerId="LiveId" clId="{7A32806D-97DB-420E-BB6C-179CF799BFC8}" dt="2022-07-17T13:27:27.326" v="346" actId="26606"/>
          <ac:spMkLst>
            <pc:docMk/>
            <pc:sldMk cId="2201995257" sldId="264"/>
            <ac:spMk id="5127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27:27.326" v="346" actId="26606"/>
          <ac:spMkLst>
            <pc:docMk/>
            <pc:sldMk cId="2201995257" sldId="264"/>
            <ac:spMk id="5129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27:27.326" v="346" actId="26606"/>
          <ac:spMkLst>
            <pc:docMk/>
            <pc:sldMk cId="2201995257" sldId="264"/>
            <ac:spMk id="5131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7:27.326" v="346" actId="26606"/>
          <ac:spMkLst>
            <pc:docMk/>
            <pc:sldMk cId="2201995257" sldId="264"/>
            <ac:spMk id="5133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27:27.326" v="346" actId="26606"/>
          <ac:picMkLst>
            <pc:docMk/>
            <pc:sldMk cId="2201995257" sldId="264"/>
            <ac:picMk id="5122" creationId="{CE9B33CC-2BC3-AE92-8E73-C9ED8FB9297E}"/>
          </ac:picMkLst>
        </pc:picChg>
      </pc:sldChg>
      <pc:sldChg chg="addSp delSp modSp new mod setBg">
        <pc:chgData name="Roman Zhigalov" userId="1f97e9fdf7779aa5" providerId="LiveId" clId="{7A32806D-97DB-420E-BB6C-179CF799BFC8}" dt="2022-07-17T13:27:50.611" v="365" actId="26606"/>
        <pc:sldMkLst>
          <pc:docMk/>
          <pc:sldMk cId="3853960208" sldId="265"/>
        </pc:sldMkLst>
        <pc:spChg chg="mod">
          <ac:chgData name="Roman Zhigalov" userId="1f97e9fdf7779aa5" providerId="LiveId" clId="{7A32806D-97DB-420E-BB6C-179CF799BFC8}" dt="2022-07-17T13:27:50.611" v="365" actId="26606"/>
          <ac:spMkLst>
            <pc:docMk/>
            <pc:sldMk cId="3853960208" sldId="265"/>
            <ac:spMk id="2" creationId="{7B5376E5-6D7B-1A35-3959-BD441B0DF0FE}"/>
          </ac:spMkLst>
        </pc:spChg>
        <pc:spChg chg="mod">
          <ac:chgData name="Roman Zhigalov" userId="1f97e9fdf7779aa5" providerId="LiveId" clId="{7A32806D-97DB-420E-BB6C-179CF799BFC8}" dt="2022-07-17T13:27:50.611" v="365" actId="26606"/>
          <ac:spMkLst>
            <pc:docMk/>
            <pc:sldMk cId="3853960208" sldId="265"/>
            <ac:spMk id="3" creationId="{4B9CC5EC-0B7A-E242-9205-D70D15DAEED6}"/>
          </ac:spMkLst>
        </pc:spChg>
        <pc:spChg chg="add del">
          <ac:chgData name="Roman Zhigalov" userId="1f97e9fdf7779aa5" providerId="LiveId" clId="{7A32806D-97DB-420E-BB6C-179CF799BFC8}" dt="2022-07-17T13:27:50.595" v="364" actId="26606"/>
          <ac:spMkLst>
            <pc:docMk/>
            <pc:sldMk cId="3853960208" sldId="265"/>
            <ac:spMk id="9" creationId="{C1DD1A8A-57D5-4A81-AD04-532B043C5611}"/>
          </ac:spMkLst>
        </pc:spChg>
        <pc:spChg chg="add del">
          <ac:chgData name="Roman Zhigalov" userId="1f97e9fdf7779aa5" providerId="LiveId" clId="{7A32806D-97DB-420E-BB6C-179CF799BFC8}" dt="2022-07-17T13:27:48.925" v="362" actId="26606"/>
          <ac:spMkLst>
            <pc:docMk/>
            <pc:sldMk cId="3853960208" sldId="265"/>
            <ac:spMk id="10" creationId="{BA79A7CF-01AF-4178-9369-94E0C90EB046}"/>
          </ac:spMkLst>
        </pc:spChg>
        <pc:spChg chg="add del">
          <ac:chgData name="Roman Zhigalov" userId="1f97e9fdf7779aa5" providerId="LiveId" clId="{7A32806D-97DB-420E-BB6C-179CF799BFC8}" dt="2022-07-17T13:27:50.595" v="364" actId="26606"/>
          <ac:spMkLst>
            <pc:docMk/>
            <pc:sldMk cId="3853960208" sldId="265"/>
            <ac:spMk id="11" creationId="{007891EC-4501-44ED-A8C8-B11B6DB767AB}"/>
          </ac:spMkLst>
        </pc:spChg>
        <pc:spChg chg="add del">
          <ac:chgData name="Roman Zhigalov" userId="1f97e9fdf7779aa5" providerId="LiveId" clId="{7A32806D-97DB-420E-BB6C-179CF799BFC8}" dt="2022-07-17T13:27:48.925" v="362" actId="26606"/>
          <ac:spMkLst>
            <pc:docMk/>
            <pc:sldMk cId="3853960208" sldId="265"/>
            <ac:spMk id="12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27:50.611" v="365" actId="26606"/>
          <ac:spMkLst>
            <pc:docMk/>
            <pc:sldMk cId="3853960208" sldId="265"/>
            <ac:spMk id="13" creationId="{C1DD1A8A-57D5-4A81-AD04-532B043C5611}"/>
          </ac:spMkLst>
        </pc:spChg>
        <pc:spChg chg="add del">
          <ac:chgData name="Roman Zhigalov" userId="1f97e9fdf7779aa5" providerId="LiveId" clId="{7A32806D-97DB-420E-BB6C-179CF799BFC8}" dt="2022-07-17T13:27:48.925" v="362" actId="26606"/>
          <ac:spMkLst>
            <pc:docMk/>
            <pc:sldMk cId="3853960208" sldId="265"/>
            <ac:spMk id="14" creationId="{04357C93-F0CB-4A1C-8F77-4E9063789819}"/>
          </ac:spMkLst>
        </pc:spChg>
        <pc:spChg chg="add del">
          <ac:chgData name="Roman Zhigalov" userId="1f97e9fdf7779aa5" providerId="LiveId" clId="{7A32806D-97DB-420E-BB6C-179CF799BFC8}" dt="2022-07-17T13:27:48.925" v="362" actId="26606"/>
          <ac:spMkLst>
            <pc:docMk/>
            <pc:sldMk cId="3853960208" sldId="265"/>
            <ac:spMk id="16" creationId="{90F533E9-6690-41A8-A372-4C6C622D028D}"/>
          </ac:spMkLst>
        </pc:spChg>
        <pc:spChg chg="add">
          <ac:chgData name="Roman Zhigalov" userId="1f97e9fdf7779aa5" providerId="LiveId" clId="{7A32806D-97DB-420E-BB6C-179CF799BFC8}" dt="2022-07-17T13:27:50.611" v="365" actId="26606"/>
          <ac:spMkLst>
            <pc:docMk/>
            <pc:sldMk cId="3853960208" sldId="265"/>
            <ac:spMk id="17" creationId="{007891EC-4501-44ED-A8C8-B11B6DB767AB}"/>
          </ac:spMkLst>
        </pc:spChg>
        <pc:picChg chg="add del">
          <ac:chgData name="Roman Zhigalov" userId="1f97e9fdf7779aa5" providerId="LiveId" clId="{7A32806D-97DB-420E-BB6C-179CF799BFC8}" dt="2022-07-17T13:27:50.595" v="364" actId="26606"/>
          <ac:picMkLst>
            <pc:docMk/>
            <pc:sldMk cId="3853960208" sldId="265"/>
            <ac:picMk id="5" creationId="{FC30FE58-72C5-781F-4394-5DE93A33B164}"/>
          </ac:picMkLst>
        </pc:picChg>
        <pc:picChg chg="add del">
          <ac:chgData name="Roman Zhigalov" userId="1f97e9fdf7779aa5" providerId="LiveId" clId="{7A32806D-97DB-420E-BB6C-179CF799BFC8}" dt="2022-07-17T13:27:48.925" v="362" actId="26606"/>
          <ac:picMkLst>
            <pc:docMk/>
            <pc:sldMk cId="3853960208" sldId="265"/>
            <ac:picMk id="7" creationId="{E744E1AD-E5B4-999F-4E0D-B19954D91235}"/>
          </ac:picMkLst>
        </pc:picChg>
        <pc:picChg chg="add">
          <ac:chgData name="Roman Zhigalov" userId="1f97e9fdf7779aa5" providerId="LiveId" clId="{7A32806D-97DB-420E-BB6C-179CF799BFC8}" dt="2022-07-17T13:27:50.611" v="365" actId="26606"/>
          <ac:picMkLst>
            <pc:docMk/>
            <pc:sldMk cId="3853960208" sldId="265"/>
            <ac:picMk id="15" creationId="{A7579598-22D6-DC7E-CE33-4E3748375091}"/>
          </ac:picMkLst>
        </pc:picChg>
      </pc:sldChg>
      <pc:sldChg chg="addSp delSp modSp new mod setBg">
        <pc:chgData name="Roman Zhigalov" userId="1f97e9fdf7779aa5" providerId="LiveId" clId="{7A32806D-97DB-420E-BB6C-179CF799BFC8}" dt="2022-07-17T13:29:00.751" v="388" actId="26606"/>
        <pc:sldMkLst>
          <pc:docMk/>
          <pc:sldMk cId="2460173384" sldId="266"/>
        </pc:sldMkLst>
        <pc:spChg chg="mod">
          <ac:chgData name="Roman Zhigalov" userId="1f97e9fdf7779aa5" providerId="LiveId" clId="{7A32806D-97DB-420E-BB6C-179CF799BFC8}" dt="2022-07-17T13:29:00.751" v="388" actId="26606"/>
          <ac:spMkLst>
            <pc:docMk/>
            <pc:sldMk cId="2460173384" sldId="266"/>
            <ac:spMk id="2" creationId="{43DEF5F1-D50C-8270-0813-0C30A9EAB4BE}"/>
          </ac:spMkLst>
        </pc:spChg>
        <pc:spChg chg="del">
          <ac:chgData name="Roman Zhigalov" userId="1f97e9fdf7779aa5" providerId="LiveId" clId="{7A32806D-97DB-420E-BB6C-179CF799BFC8}" dt="2022-07-17T13:28:45.851" v="387"/>
          <ac:spMkLst>
            <pc:docMk/>
            <pc:sldMk cId="2460173384" sldId="266"/>
            <ac:spMk id="3" creationId="{3B7FD3BF-00E2-8B7C-10D7-2F84DC4E1E3A}"/>
          </ac:spMkLst>
        </pc:spChg>
        <pc:spChg chg="add">
          <ac:chgData name="Roman Zhigalov" userId="1f97e9fdf7779aa5" providerId="LiveId" clId="{7A32806D-97DB-420E-BB6C-179CF799BFC8}" dt="2022-07-17T13:29:00.751" v="388" actId="26606"/>
          <ac:spMkLst>
            <pc:docMk/>
            <pc:sldMk cId="2460173384" sldId="266"/>
            <ac:spMk id="9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29:00.751" v="388" actId="26606"/>
          <ac:spMkLst>
            <pc:docMk/>
            <pc:sldMk cId="2460173384" sldId="266"/>
            <ac:spMk id="11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29:00.751" v="388" actId="26606"/>
          <ac:spMkLst>
            <pc:docMk/>
            <pc:sldMk cId="2460173384" sldId="266"/>
            <ac:spMk id="13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29:00.751" v="388" actId="26606"/>
          <ac:spMkLst>
            <pc:docMk/>
            <pc:sldMk cId="2460173384" sldId="266"/>
            <ac:spMk id="15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29:00.751" v="388" actId="26606"/>
          <ac:picMkLst>
            <pc:docMk/>
            <pc:sldMk cId="2460173384" sldId="266"/>
            <ac:picMk id="4" creationId="{E5B9726D-DC4D-AABC-A006-AB0E49EBA0DC}"/>
          </ac:picMkLst>
        </pc:picChg>
      </pc:sldChg>
      <pc:sldChg chg="addSp delSp modSp new mod setBg">
        <pc:chgData name="Roman Zhigalov" userId="1f97e9fdf7779aa5" providerId="LiveId" clId="{7A32806D-97DB-420E-BB6C-179CF799BFC8}" dt="2022-07-17T13:30:46.235" v="395" actId="26606"/>
        <pc:sldMkLst>
          <pc:docMk/>
          <pc:sldMk cId="761601483" sldId="267"/>
        </pc:sldMkLst>
        <pc:spChg chg="mod ord">
          <ac:chgData name="Roman Zhigalov" userId="1f97e9fdf7779aa5" providerId="LiveId" clId="{7A32806D-97DB-420E-BB6C-179CF799BFC8}" dt="2022-07-17T13:30:46.235" v="395" actId="26606"/>
          <ac:spMkLst>
            <pc:docMk/>
            <pc:sldMk cId="761601483" sldId="267"/>
            <ac:spMk id="2" creationId="{A833973C-313A-4D71-27C3-A383B4E0F90A}"/>
          </ac:spMkLst>
        </pc:spChg>
        <pc:spChg chg="del">
          <ac:chgData name="Roman Zhigalov" userId="1f97e9fdf7779aa5" providerId="LiveId" clId="{7A32806D-97DB-420E-BB6C-179CF799BFC8}" dt="2022-07-17T13:30:33.767" v="390"/>
          <ac:spMkLst>
            <pc:docMk/>
            <pc:sldMk cId="761601483" sldId="267"/>
            <ac:spMk id="3" creationId="{18BFF083-8464-EC6C-6EE1-BBBD8BE1EEA0}"/>
          </ac:spMkLst>
        </pc:spChg>
        <pc:spChg chg="add del">
          <ac:chgData name="Roman Zhigalov" userId="1f97e9fdf7779aa5" providerId="LiveId" clId="{7A32806D-97DB-420E-BB6C-179CF799BFC8}" dt="2022-07-17T13:30:46.226" v="394" actId="26606"/>
          <ac:spMkLst>
            <pc:docMk/>
            <pc:sldMk cId="761601483" sldId="267"/>
            <ac:spMk id="6151" creationId="{37C89E4B-3C9F-44B9-8B86-D9E3D112D8EC}"/>
          </ac:spMkLst>
        </pc:spChg>
        <pc:spChg chg="add">
          <ac:chgData name="Roman Zhigalov" userId="1f97e9fdf7779aa5" providerId="LiveId" clId="{7A32806D-97DB-420E-BB6C-179CF799BFC8}" dt="2022-07-17T13:30:46.235" v="395" actId="26606"/>
          <ac:spMkLst>
            <pc:docMk/>
            <pc:sldMk cId="761601483" sldId="267"/>
            <ac:spMk id="6157" creationId="{6753252F-4873-4F63-801D-CC719279A7D5}"/>
          </ac:spMkLst>
        </pc:spChg>
        <pc:spChg chg="add">
          <ac:chgData name="Roman Zhigalov" userId="1f97e9fdf7779aa5" providerId="LiveId" clId="{7A32806D-97DB-420E-BB6C-179CF799BFC8}" dt="2022-07-17T13:30:46.235" v="395" actId="26606"/>
          <ac:spMkLst>
            <pc:docMk/>
            <pc:sldMk cId="761601483" sldId="267"/>
            <ac:spMk id="6158" creationId="{047C8CCB-F95D-4249-92DD-651249D3535A}"/>
          </ac:spMkLst>
        </pc:spChg>
        <pc:picChg chg="add mod">
          <ac:chgData name="Roman Zhigalov" userId="1f97e9fdf7779aa5" providerId="LiveId" clId="{7A32806D-97DB-420E-BB6C-179CF799BFC8}" dt="2022-07-17T13:30:46.235" v="395" actId="26606"/>
          <ac:picMkLst>
            <pc:docMk/>
            <pc:sldMk cId="761601483" sldId="267"/>
            <ac:picMk id="6146" creationId="{42449CCC-DCBD-19FF-475A-4A9062B4E229}"/>
          </ac:picMkLst>
        </pc:picChg>
        <pc:cxnChg chg="add del">
          <ac:chgData name="Roman Zhigalov" userId="1f97e9fdf7779aa5" providerId="LiveId" clId="{7A32806D-97DB-420E-BB6C-179CF799BFC8}" dt="2022-07-17T13:30:46.226" v="394" actId="26606"/>
          <ac:cxnSpMkLst>
            <pc:docMk/>
            <pc:sldMk cId="761601483" sldId="267"/>
            <ac:cxnSpMk id="6153" creationId="{AA2EAA10-076F-46BD-8F0F-B9A2FB77A85C}"/>
          </ac:cxnSpMkLst>
        </pc:cxnChg>
        <pc:cxnChg chg="add del">
          <ac:chgData name="Roman Zhigalov" userId="1f97e9fdf7779aa5" providerId="LiveId" clId="{7A32806D-97DB-420E-BB6C-179CF799BFC8}" dt="2022-07-17T13:30:46.226" v="394" actId="26606"/>
          <ac:cxnSpMkLst>
            <pc:docMk/>
            <pc:sldMk cId="761601483" sldId="267"/>
            <ac:cxnSpMk id="6155" creationId="{D891E407-403B-4764-86C9-33A56D3BCAA3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31:53.774" v="424" actId="26606"/>
        <pc:sldMkLst>
          <pc:docMk/>
          <pc:sldMk cId="282713488" sldId="268"/>
        </pc:sldMkLst>
        <pc:spChg chg="mod">
          <ac:chgData name="Roman Zhigalov" userId="1f97e9fdf7779aa5" providerId="LiveId" clId="{7A32806D-97DB-420E-BB6C-179CF799BFC8}" dt="2022-07-17T13:31:53.774" v="424" actId="26606"/>
          <ac:spMkLst>
            <pc:docMk/>
            <pc:sldMk cId="282713488" sldId="268"/>
            <ac:spMk id="2" creationId="{5622E730-9728-0500-7664-3CBC483B826F}"/>
          </ac:spMkLst>
        </pc:spChg>
        <pc:spChg chg="del">
          <ac:chgData name="Roman Zhigalov" userId="1f97e9fdf7779aa5" providerId="LiveId" clId="{7A32806D-97DB-420E-BB6C-179CF799BFC8}" dt="2022-07-17T13:31:41.672" v="397"/>
          <ac:spMkLst>
            <pc:docMk/>
            <pc:sldMk cId="282713488" sldId="268"/>
            <ac:spMk id="3" creationId="{5D2468E5-CE7B-87A1-78CD-957840BB6561}"/>
          </ac:spMkLst>
        </pc:spChg>
        <pc:spChg chg="add">
          <ac:chgData name="Roman Zhigalov" userId="1f97e9fdf7779aa5" providerId="LiveId" clId="{7A32806D-97DB-420E-BB6C-179CF799BFC8}" dt="2022-07-17T13:31:53.774" v="424" actId="26606"/>
          <ac:spMkLst>
            <pc:docMk/>
            <pc:sldMk cId="282713488" sldId="268"/>
            <ac:spMk id="7175" creationId="{6753252F-4873-4F63-801D-CC719279A7D5}"/>
          </ac:spMkLst>
        </pc:spChg>
        <pc:spChg chg="add">
          <ac:chgData name="Roman Zhigalov" userId="1f97e9fdf7779aa5" providerId="LiveId" clId="{7A32806D-97DB-420E-BB6C-179CF799BFC8}" dt="2022-07-17T13:31:53.774" v="424" actId="26606"/>
          <ac:spMkLst>
            <pc:docMk/>
            <pc:sldMk cId="282713488" sldId="268"/>
            <ac:spMk id="7177" creationId="{047C8CCB-F95D-4249-92DD-651249D3535A}"/>
          </ac:spMkLst>
        </pc:spChg>
        <pc:picChg chg="add mod">
          <ac:chgData name="Roman Zhigalov" userId="1f97e9fdf7779aa5" providerId="LiveId" clId="{7A32806D-97DB-420E-BB6C-179CF799BFC8}" dt="2022-07-17T13:31:53.774" v="424" actId="26606"/>
          <ac:picMkLst>
            <pc:docMk/>
            <pc:sldMk cId="282713488" sldId="268"/>
            <ac:picMk id="7170" creationId="{AB60D5F5-CA04-7DE8-0EB1-5AEF45F8D408}"/>
          </ac:picMkLst>
        </pc:picChg>
      </pc:sldChg>
      <pc:sldChg chg="addSp delSp modSp new mod setBg">
        <pc:chgData name="Roman Zhigalov" userId="1f97e9fdf7779aa5" providerId="LiveId" clId="{7A32806D-97DB-420E-BB6C-179CF799BFC8}" dt="2022-07-17T13:32:46.468" v="445" actId="26606"/>
        <pc:sldMkLst>
          <pc:docMk/>
          <pc:sldMk cId="1304233683" sldId="269"/>
        </pc:sldMkLst>
        <pc:spChg chg="mod">
          <ac:chgData name="Roman Zhigalov" userId="1f97e9fdf7779aa5" providerId="LiveId" clId="{7A32806D-97DB-420E-BB6C-179CF799BFC8}" dt="2022-07-17T13:32:46.468" v="445" actId="26606"/>
          <ac:spMkLst>
            <pc:docMk/>
            <pc:sldMk cId="1304233683" sldId="269"/>
            <ac:spMk id="2" creationId="{416F0BB8-3CD4-3D8B-8255-E1F264210CCD}"/>
          </ac:spMkLst>
        </pc:spChg>
        <pc:spChg chg="del">
          <ac:chgData name="Roman Zhigalov" userId="1f97e9fdf7779aa5" providerId="LiveId" clId="{7A32806D-97DB-420E-BB6C-179CF799BFC8}" dt="2022-07-17T13:32:43.527" v="444"/>
          <ac:spMkLst>
            <pc:docMk/>
            <pc:sldMk cId="1304233683" sldId="269"/>
            <ac:spMk id="3" creationId="{574BB02B-3F69-01C8-0C99-FC923CDA77DC}"/>
          </ac:spMkLst>
        </pc:spChg>
        <pc:spChg chg="add">
          <ac:chgData name="Roman Zhigalov" userId="1f97e9fdf7779aa5" providerId="LiveId" clId="{7A32806D-97DB-420E-BB6C-179CF799BFC8}" dt="2022-07-17T13:32:46.468" v="445" actId="26606"/>
          <ac:spMkLst>
            <pc:docMk/>
            <pc:sldMk cId="1304233683" sldId="269"/>
            <ac:spMk id="8199" creationId="{6753252F-4873-4F63-801D-CC719279A7D5}"/>
          </ac:spMkLst>
        </pc:spChg>
        <pc:spChg chg="add">
          <ac:chgData name="Roman Zhigalov" userId="1f97e9fdf7779aa5" providerId="LiveId" clId="{7A32806D-97DB-420E-BB6C-179CF799BFC8}" dt="2022-07-17T13:32:46.468" v="445" actId="26606"/>
          <ac:spMkLst>
            <pc:docMk/>
            <pc:sldMk cId="1304233683" sldId="269"/>
            <ac:spMk id="8201" creationId="{047C8CCB-F95D-4249-92DD-651249D3535A}"/>
          </ac:spMkLst>
        </pc:spChg>
        <pc:picChg chg="add mod">
          <ac:chgData name="Roman Zhigalov" userId="1f97e9fdf7779aa5" providerId="LiveId" clId="{7A32806D-97DB-420E-BB6C-179CF799BFC8}" dt="2022-07-17T13:32:46.468" v="445" actId="26606"/>
          <ac:picMkLst>
            <pc:docMk/>
            <pc:sldMk cId="1304233683" sldId="269"/>
            <ac:picMk id="8194" creationId="{D98B1657-4492-04C7-B9D2-85D9FF1B103E}"/>
          </ac:picMkLst>
        </pc:picChg>
      </pc:sldChg>
      <pc:sldChg chg="addSp delSp modSp new mod setBg">
        <pc:chgData name="Roman Zhigalov" userId="1f97e9fdf7779aa5" providerId="LiveId" clId="{7A32806D-97DB-420E-BB6C-179CF799BFC8}" dt="2022-07-17T13:33:22.390" v="460" actId="26606"/>
        <pc:sldMkLst>
          <pc:docMk/>
          <pc:sldMk cId="1946097803" sldId="270"/>
        </pc:sldMkLst>
        <pc:spChg chg="mod">
          <ac:chgData name="Roman Zhigalov" userId="1f97e9fdf7779aa5" providerId="LiveId" clId="{7A32806D-97DB-420E-BB6C-179CF799BFC8}" dt="2022-07-17T13:33:22.390" v="460" actId="26606"/>
          <ac:spMkLst>
            <pc:docMk/>
            <pc:sldMk cId="1946097803" sldId="270"/>
            <ac:spMk id="2" creationId="{054C831D-E502-98D0-A6C8-DF2DFD60E1D3}"/>
          </ac:spMkLst>
        </pc:spChg>
        <pc:spChg chg="del">
          <ac:chgData name="Roman Zhigalov" userId="1f97e9fdf7779aa5" providerId="LiveId" clId="{7A32806D-97DB-420E-BB6C-179CF799BFC8}" dt="2022-07-17T13:33:15.984" v="447"/>
          <ac:spMkLst>
            <pc:docMk/>
            <pc:sldMk cId="1946097803" sldId="270"/>
            <ac:spMk id="3" creationId="{618BEA25-B872-9691-8A94-C5D6A18594F0}"/>
          </ac:spMkLst>
        </pc:spChg>
        <pc:spChg chg="add">
          <ac:chgData name="Roman Zhigalov" userId="1f97e9fdf7779aa5" providerId="LiveId" clId="{7A32806D-97DB-420E-BB6C-179CF799BFC8}" dt="2022-07-17T13:33:22.390" v="460" actId="26606"/>
          <ac:spMkLst>
            <pc:docMk/>
            <pc:sldMk cId="1946097803" sldId="270"/>
            <ac:spMk id="9223" creationId="{6753252F-4873-4F63-801D-CC719279A7D5}"/>
          </ac:spMkLst>
        </pc:spChg>
        <pc:spChg chg="add">
          <ac:chgData name="Roman Zhigalov" userId="1f97e9fdf7779aa5" providerId="LiveId" clId="{7A32806D-97DB-420E-BB6C-179CF799BFC8}" dt="2022-07-17T13:33:22.390" v="460" actId="26606"/>
          <ac:spMkLst>
            <pc:docMk/>
            <pc:sldMk cId="1946097803" sldId="270"/>
            <ac:spMk id="9225" creationId="{047C8CCB-F95D-4249-92DD-651249D3535A}"/>
          </ac:spMkLst>
        </pc:spChg>
        <pc:picChg chg="add mod">
          <ac:chgData name="Roman Zhigalov" userId="1f97e9fdf7779aa5" providerId="LiveId" clId="{7A32806D-97DB-420E-BB6C-179CF799BFC8}" dt="2022-07-17T13:33:22.390" v="460" actId="26606"/>
          <ac:picMkLst>
            <pc:docMk/>
            <pc:sldMk cId="1946097803" sldId="270"/>
            <ac:picMk id="9218" creationId="{53A33C5B-4FD6-455C-85A5-100C8419F44B}"/>
          </ac:picMkLst>
        </pc:picChg>
      </pc:sldChg>
      <pc:sldChg chg="addSp delSp modSp new mod setBg">
        <pc:chgData name="Roman Zhigalov" userId="1f97e9fdf7779aa5" providerId="LiveId" clId="{7A32806D-97DB-420E-BB6C-179CF799BFC8}" dt="2022-07-17T13:33:54.574" v="491" actId="26606"/>
        <pc:sldMkLst>
          <pc:docMk/>
          <pc:sldMk cId="1317653597" sldId="271"/>
        </pc:sldMkLst>
        <pc:spChg chg="mod">
          <ac:chgData name="Roman Zhigalov" userId="1f97e9fdf7779aa5" providerId="LiveId" clId="{7A32806D-97DB-420E-BB6C-179CF799BFC8}" dt="2022-07-17T13:33:54.574" v="491" actId="26606"/>
          <ac:spMkLst>
            <pc:docMk/>
            <pc:sldMk cId="1317653597" sldId="271"/>
            <ac:spMk id="2" creationId="{3016604E-1731-6939-0281-3C2A42C7F356}"/>
          </ac:spMkLst>
        </pc:spChg>
        <pc:spChg chg="del">
          <ac:chgData name="Roman Zhigalov" userId="1f97e9fdf7779aa5" providerId="LiveId" clId="{7A32806D-97DB-420E-BB6C-179CF799BFC8}" dt="2022-07-17T13:33:46.320" v="462"/>
          <ac:spMkLst>
            <pc:docMk/>
            <pc:sldMk cId="1317653597" sldId="271"/>
            <ac:spMk id="3" creationId="{2962DCAE-25AD-BC38-912C-18161B644F1C}"/>
          </ac:spMkLst>
        </pc:spChg>
        <pc:spChg chg="add">
          <ac:chgData name="Roman Zhigalov" userId="1f97e9fdf7779aa5" providerId="LiveId" clId="{7A32806D-97DB-420E-BB6C-179CF799BFC8}" dt="2022-07-17T13:33:54.574" v="491" actId="26606"/>
          <ac:spMkLst>
            <pc:docMk/>
            <pc:sldMk cId="1317653597" sldId="271"/>
            <ac:spMk id="10247" creationId="{6753252F-4873-4F63-801D-CC719279A7D5}"/>
          </ac:spMkLst>
        </pc:spChg>
        <pc:spChg chg="add">
          <ac:chgData name="Roman Zhigalov" userId="1f97e9fdf7779aa5" providerId="LiveId" clId="{7A32806D-97DB-420E-BB6C-179CF799BFC8}" dt="2022-07-17T13:33:54.574" v="491" actId="26606"/>
          <ac:spMkLst>
            <pc:docMk/>
            <pc:sldMk cId="1317653597" sldId="271"/>
            <ac:spMk id="10249" creationId="{047C8CCB-F95D-4249-92DD-651249D3535A}"/>
          </ac:spMkLst>
        </pc:spChg>
        <pc:picChg chg="add mod">
          <ac:chgData name="Roman Zhigalov" userId="1f97e9fdf7779aa5" providerId="LiveId" clId="{7A32806D-97DB-420E-BB6C-179CF799BFC8}" dt="2022-07-17T13:33:54.574" v="491" actId="26606"/>
          <ac:picMkLst>
            <pc:docMk/>
            <pc:sldMk cId="1317653597" sldId="271"/>
            <ac:picMk id="10242" creationId="{0A4A6A61-55D8-62E0-F814-AD4F928540AE}"/>
          </ac:picMkLst>
        </pc:picChg>
      </pc:sldChg>
      <pc:sldChg chg="addSp modSp new mod setBg">
        <pc:chgData name="Roman Zhigalov" userId="1f97e9fdf7779aa5" providerId="LiveId" clId="{7A32806D-97DB-420E-BB6C-179CF799BFC8}" dt="2022-07-17T13:56:20.842" v="827" actId="20577"/>
        <pc:sldMkLst>
          <pc:docMk/>
          <pc:sldMk cId="2386216774" sldId="272"/>
        </pc:sldMkLst>
        <pc:spChg chg="mod">
          <ac:chgData name="Roman Zhigalov" userId="1f97e9fdf7779aa5" providerId="LiveId" clId="{7A32806D-97DB-420E-BB6C-179CF799BFC8}" dt="2022-07-17T13:56:20.842" v="827" actId="20577"/>
          <ac:spMkLst>
            <pc:docMk/>
            <pc:sldMk cId="2386216774" sldId="272"/>
            <ac:spMk id="2" creationId="{D7C9D85E-7B16-79AD-A3C7-45D893CFA854}"/>
          </ac:spMkLst>
        </pc:spChg>
        <pc:spChg chg="mod">
          <ac:chgData name="Roman Zhigalov" userId="1f97e9fdf7779aa5" providerId="LiveId" clId="{7A32806D-97DB-420E-BB6C-179CF799BFC8}" dt="2022-07-17T13:34:13.974" v="529" actId="26606"/>
          <ac:spMkLst>
            <pc:docMk/>
            <pc:sldMk cId="2386216774" sldId="272"/>
            <ac:spMk id="3" creationId="{9A741735-95B9-BCDA-A3C5-0FE4C37CA841}"/>
          </ac:spMkLst>
        </pc:spChg>
        <pc:spChg chg="add">
          <ac:chgData name="Roman Zhigalov" userId="1f97e9fdf7779aa5" providerId="LiveId" clId="{7A32806D-97DB-420E-BB6C-179CF799BFC8}" dt="2022-07-17T13:34:13.974" v="529" actId="26606"/>
          <ac:spMkLst>
            <pc:docMk/>
            <pc:sldMk cId="2386216774" sldId="272"/>
            <ac:spMk id="9" creationId="{9B7AD9F6-8CE7-4299-8FC6-328F4DCD3FF9}"/>
          </ac:spMkLst>
        </pc:spChg>
        <pc:spChg chg="add">
          <ac:chgData name="Roman Zhigalov" userId="1f97e9fdf7779aa5" providerId="LiveId" clId="{7A32806D-97DB-420E-BB6C-179CF799BFC8}" dt="2022-07-17T13:34:13.974" v="529" actId="26606"/>
          <ac:spMkLst>
            <pc:docMk/>
            <pc:sldMk cId="2386216774" sldId="272"/>
            <ac:spMk id="11" creationId="{F49775AF-8896-43EE-92C6-83497D6DC56F}"/>
          </ac:spMkLst>
        </pc:spChg>
        <pc:picChg chg="add">
          <ac:chgData name="Roman Zhigalov" userId="1f97e9fdf7779aa5" providerId="LiveId" clId="{7A32806D-97DB-420E-BB6C-179CF799BFC8}" dt="2022-07-17T13:34:13.974" v="529" actId="26606"/>
          <ac:picMkLst>
            <pc:docMk/>
            <pc:sldMk cId="2386216774" sldId="272"/>
            <ac:picMk id="5" creationId="{D7387081-ED18-539E-685F-2C48800E14BD}"/>
          </ac:picMkLst>
        </pc:picChg>
      </pc:sldChg>
      <pc:sldChg chg="addSp modSp new mod setBg">
        <pc:chgData name="Roman Zhigalov" userId="1f97e9fdf7779aa5" providerId="LiveId" clId="{7A32806D-97DB-420E-BB6C-179CF799BFC8}" dt="2022-07-17T13:35:21.715" v="570" actId="26606"/>
        <pc:sldMkLst>
          <pc:docMk/>
          <pc:sldMk cId="2667242646" sldId="273"/>
        </pc:sldMkLst>
        <pc:spChg chg="mod">
          <ac:chgData name="Roman Zhigalov" userId="1f97e9fdf7779aa5" providerId="LiveId" clId="{7A32806D-97DB-420E-BB6C-179CF799BFC8}" dt="2022-07-17T13:35:21.715" v="570" actId="26606"/>
          <ac:spMkLst>
            <pc:docMk/>
            <pc:sldMk cId="2667242646" sldId="273"/>
            <ac:spMk id="2" creationId="{36E87ECF-5539-9AD6-31FF-222F8863EB2B}"/>
          </ac:spMkLst>
        </pc:spChg>
        <pc:spChg chg="mod">
          <ac:chgData name="Roman Zhigalov" userId="1f97e9fdf7779aa5" providerId="LiveId" clId="{7A32806D-97DB-420E-BB6C-179CF799BFC8}" dt="2022-07-17T13:35:21.715" v="570" actId="26606"/>
          <ac:spMkLst>
            <pc:docMk/>
            <pc:sldMk cId="2667242646" sldId="273"/>
            <ac:spMk id="3" creationId="{B9604E33-C700-54B1-9560-2F5EF1682816}"/>
          </ac:spMkLst>
        </pc:spChg>
        <pc:spChg chg="add">
          <ac:chgData name="Roman Zhigalov" userId="1f97e9fdf7779aa5" providerId="LiveId" clId="{7A32806D-97DB-420E-BB6C-179CF799BFC8}" dt="2022-07-17T13:35:21.715" v="570" actId="26606"/>
          <ac:spMkLst>
            <pc:docMk/>
            <pc:sldMk cId="2667242646" sldId="273"/>
            <ac:spMk id="10" creationId="{665DBBEF-238B-476B-96AB-8AAC3224ECEA}"/>
          </ac:spMkLst>
        </pc:spChg>
        <pc:spChg chg="add">
          <ac:chgData name="Roman Zhigalov" userId="1f97e9fdf7779aa5" providerId="LiveId" clId="{7A32806D-97DB-420E-BB6C-179CF799BFC8}" dt="2022-07-17T13:35:21.715" v="570" actId="26606"/>
          <ac:spMkLst>
            <pc:docMk/>
            <pc:sldMk cId="2667242646" sldId="273"/>
            <ac:spMk id="12" creationId="{3FCFB1DE-0B7E-48CC-BA90-B2AB0889F9D6}"/>
          </ac:spMkLst>
        </pc:spChg>
        <pc:picChg chg="add">
          <ac:chgData name="Roman Zhigalov" userId="1f97e9fdf7779aa5" providerId="LiveId" clId="{7A32806D-97DB-420E-BB6C-179CF799BFC8}" dt="2022-07-17T13:35:21.715" v="570" actId="26606"/>
          <ac:picMkLst>
            <pc:docMk/>
            <pc:sldMk cId="2667242646" sldId="273"/>
            <ac:picMk id="7" creationId="{7F24F302-9F13-11A5-37A2-A9200CF9CD29}"/>
          </ac:picMkLst>
        </pc:picChg>
      </pc:sldChg>
      <pc:sldChg chg="addSp modSp new mod setBg">
        <pc:chgData name="Roman Zhigalov" userId="1f97e9fdf7779aa5" providerId="LiveId" clId="{7A32806D-97DB-420E-BB6C-179CF799BFC8}" dt="2022-07-17T13:40:40.704" v="618" actId="27636"/>
        <pc:sldMkLst>
          <pc:docMk/>
          <pc:sldMk cId="3941184698" sldId="274"/>
        </pc:sldMkLst>
        <pc:spChg chg="mod">
          <ac:chgData name="Roman Zhigalov" userId="1f97e9fdf7779aa5" providerId="LiveId" clId="{7A32806D-97DB-420E-BB6C-179CF799BFC8}" dt="2022-07-17T13:40:32.945" v="614" actId="26606"/>
          <ac:spMkLst>
            <pc:docMk/>
            <pc:sldMk cId="3941184698" sldId="274"/>
            <ac:spMk id="2" creationId="{7CF67EC9-42AC-58C5-701E-D1DF10147D15}"/>
          </ac:spMkLst>
        </pc:spChg>
        <pc:spChg chg="mod">
          <ac:chgData name="Roman Zhigalov" userId="1f97e9fdf7779aa5" providerId="LiveId" clId="{7A32806D-97DB-420E-BB6C-179CF799BFC8}" dt="2022-07-17T13:40:40.704" v="618" actId="27636"/>
          <ac:spMkLst>
            <pc:docMk/>
            <pc:sldMk cId="3941184698" sldId="274"/>
            <ac:spMk id="3" creationId="{4EA6ACF4-27C9-7469-D781-D3529F07EE97}"/>
          </ac:spMkLst>
        </pc:spChg>
        <pc:spChg chg="add">
          <ac:chgData name="Roman Zhigalov" userId="1f97e9fdf7779aa5" providerId="LiveId" clId="{7A32806D-97DB-420E-BB6C-179CF799BFC8}" dt="2022-07-17T13:40:32.945" v="614" actId="26606"/>
          <ac:spMkLst>
            <pc:docMk/>
            <pc:sldMk cId="3941184698" sldId="274"/>
            <ac:spMk id="9" creationId="{79BB35BC-D5C2-4C8B-A22A-A71E6191913B}"/>
          </ac:spMkLst>
        </pc:spChg>
        <pc:picChg chg="add">
          <ac:chgData name="Roman Zhigalov" userId="1f97e9fdf7779aa5" providerId="LiveId" clId="{7A32806D-97DB-420E-BB6C-179CF799BFC8}" dt="2022-07-17T13:40:32.945" v="614" actId="26606"/>
          <ac:picMkLst>
            <pc:docMk/>
            <pc:sldMk cId="3941184698" sldId="274"/>
            <ac:picMk id="5" creationId="{D41FCF69-48F4-0AEE-8AA0-4216C96D0FC4}"/>
          </ac:picMkLst>
        </pc:picChg>
      </pc:sldChg>
      <pc:sldChg chg="addSp delSp modSp new mod setBg">
        <pc:chgData name="Roman Zhigalov" userId="1f97e9fdf7779aa5" providerId="LiveId" clId="{7A32806D-97DB-420E-BB6C-179CF799BFC8}" dt="2022-07-17T13:42:18.144" v="656" actId="27614"/>
        <pc:sldMkLst>
          <pc:docMk/>
          <pc:sldMk cId="1582334247" sldId="275"/>
        </pc:sldMkLst>
        <pc:spChg chg="mod">
          <ac:chgData name="Roman Zhigalov" userId="1f97e9fdf7779aa5" providerId="LiveId" clId="{7A32806D-97DB-420E-BB6C-179CF799BFC8}" dt="2022-07-17T13:42:14.094" v="654" actId="26606"/>
          <ac:spMkLst>
            <pc:docMk/>
            <pc:sldMk cId="1582334247" sldId="275"/>
            <ac:spMk id="2" creationId="{75A4A812-84CC-A057-5DDE-C1AB068A3204}"/>
          </ac:spMkLst>
        </pc:spChg>
        <pc:spChg chg="del">
          <ac:chgData name="Roman Zhigalov" userId="1f97e9fdf7779aa5" providerId="LiveId" clId="{7A32806D-97DB-420E-BB6C-179CF799BFC8}" dt="2022-07-17T13:41:49.094" v="653"/>
          <ac:spMkLst>
            <pc:docMk/>
            <pc:sldMk cId="1582334247" sldId="275"/>
            <ac:spMk id="3" creationId="{AE5D87DB-D3D9-9E8D-3899-ECDC402E9630}"/>
          </ac:spMkLst>
        </pc:spChg>
        <pc:spChg chg="add">
          <ac:chgData name="Roman Zhigalov" userId="1f97e9fdf7779aa5" providerId="LiveId" clId="{7A32806D-97DB-420E-BB6C-179CF799BFC8}" dt="2022-07-17T13:42:14.094" v="654" actId="26606"/>
          <ac:spMkLst>
            <pc:docMk/>
            <pc:sldMk cId="1582334247" sldId="275"/>
            <ac:spMk id="9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42:14.094" v="654" actId="26606"/>
          <ac:spMkLst>
            <pc:docMk/>
            <pc:sldMk cId="1582334247" sldId="275"/>
            <ac:spMk id="11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42:14.094" v="654" actId="26606"/>
          <ac:spMkLst>
            <pc:docMk/>
            <pc:sldMk cId="1582334247" sldId="275"/>
            <ac:spMk id="13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42:14.094" v="654" actId="26606"/>
          <ac:spMkLst>
            <pc:docMk/>
            <pc:sldMk cId="1582334247" sldId="275"/>
            <ac:spMk id="15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42:18.144" v="656" actId="27614"/>
          <ac:picMkLst>
            <pc:docMk/>
            <pc:sldMk cId="1582334247" sldId="275"/>
            <ac:picMk id="4" creationId="{7953F4BE-4B2D-AB96-D16B-729E11BA66D2}"/>
          </ac:picMkLst>
        </pc:picChg>
      </pc:sldChg>
      <pc:sldChg chg="addSp delSp modSp new mod setBg">
        <pc:chgData name="Roman Zhigalov" userId="1f97e9fdf7779aa5" providerId="LiveId" clId="{7A32806D-97DB-420E-BB6C-179CF799BFC8}" dt="2022-07-17T13:43:14.288" v="685" actId="26606"/>
        <pc:sldMkLst>
          <pc:docMk/>
          <pc:sldMk cId="3917620844" sldId="276"/>
        </pc:sldMkLst>
        <pc:spChg chg="mod">
          <ac:chgData name="Roman Zhigalov" userId="1f97e9fdf7779aa5" providerId="LiveId" clId="{7A32806D-97DB-420E-BB6C-179CF799BFC8}" dt="2022-07-17T13:43:14.288" v="685" actId="26606"/>
          <ac:spMkLst>
            <pc:docMk/>
            <pc:sldMk cId="3917620844" sldId="276"/>
            <ac:spMk id="2" creationId="{B6EAF543-EB5E-DC2B-0168-089801302D99}"/>
          </ac:spMkLst>
        </pc:spChg>
        <pc:spChg chg="del">
          <ac:chgData name="Roman Zhigalov" userId="1f97e9fdf7779aa5" providerId="LiveId" clId="{7A32806D-97DB-420E-BB6C-179CF799BFC8}" dt="2022-07-17T13:42:51.101" v="657"/>
          <ac:spMkLst>
            <pc:docMk/>
            <pc:sldMk cId="3917620844" sldId="276"/>
            <ac:spMk id="3" creationId="{547A8F8D-5119-2347-6182-DC97C302A126}"/>
          </ac:spMkLst>
        </pc:spChg>
        <pc:spChg chg="add del">
          <ac:chgData name="Roman Zhigalov" userId="1f97e9fdf7779aa5" providerId="LiveId" clId="{7A32806D-97DB-420E-BB6C-179CF799BFC8}" dt="2022-07-17T13:43:14.283" v="684" actId="26606"/>
          <ac:spMkLst>
            <pc:docMk/>
            <pc:sldMk cId="3917620844" sldId="276"/>
            <ac:spMk id="11271" creationId="{665DBBEF-238B-476B-96AB-8AAC3224ECEA}"/>
          </ac:spMkLst>
        </pc:spChg>
        <pc:spChg chg="add del">
          <ac:chgData name="Roman Zhigalov" userId="1f97e9fdf7779aa5" providerId="LiveId" clId="{7A32806D-97DB-420E-BB6C-179CF799BFC8}" dt="2022-07-17T13:43:14.283" v="684" actId="26606"/>
          <ac:spMkLst>
            <pc:docMk/>
            <pc:sldMk cId="3917620844" sldId="276"/>
            <ac:spMk id="11273" creationId="{3FCFB1DE-0B7E-48CC-BA90-B2AB0889F9D6}"/>
          </ac:spMkLst>
        </pc:spChg>
        <pc:picChg chg="add mod">
          <ac:chgData name="Roman Zhigalov" userId="1f97e9fdf7779aa5" providerId="LiveId" clId="{7A32806D-97DB-420E-BB6C-179CF799BFC8}" dt="2022-07-17T13:43:14.288" v="685" actId="26606"/>
          <ac:picMkLst>
            <pc:docMk/>
            <pc:sldMk cId="3917620844" sldId="276"/>
            <ac:picMk id="11266" creationId="{1BEB554C-523B-0C58-9C74-19D2E3B6D035}"/>
          </ac:picMkLst>
        </pc:picChg>
      </pc:sldChg>
      <pc:sldChg chg="addSp delSp modSp new mod setBg setClrOvrMap">
        <pc:chgData name="Roman Zhigalov" userId="1f97e9fdf7779aa5" providerId="LiveId" clId="{7A32806D-97DB-420E-BB6C-179CF799BFC8}" dt="2022-07-17T13:43:57.017" v="697" actId="26606"/>
        <pc:sldMkLst>
          <pc:docMk/>
          <pc:sldMk cId="3886252609" sldId="277"/>
        </pc:sldMkLst>
        <pc:spChg chg="mod">
          <ac:chgData name="Roman Zhigalov" userId="1f97e9fdf7779aa5" providerId="LiveId" clId="{7A32806D-97DB-420E-BB6C-179CF799BFC8}" dt="2022-07-17T13:43:57.017" v="697" actId="26606"/>
          <ac:spMkLst>
            <pc:docMk/>
            <pc:sldMk cId="3886252609" sldId="277"/>
            <ac:spMk id="2" creationId="{577EE82A-5E27-531D-6C81-45D1010E0728}"/>
          </ac:spMkLst>
        </pc:spChg>
        <pc:spChg chg="del">
          <ac:chgData name="Roman Zhigalov" userId="1f97e9fdf7779aa5" providerId="LiveId" clId="{7A32806D-97DB-420E-BB6C-179CF799BFC8}" dt="2022-07-17T13:43:46.418" v="687"/>
          <ac:spMkLst>
            <pc:docMk/>
            <pc:sldMk cId="3886252609" sldId="277"/>
            <ac:spMk id="3" creationId="{377B7C5F-D39E-8168-2A0C-442B0C8511BB}"/>
          </ac:spMkLst>
        </pc:spChg>
        <pc:spChg chg="add">
          <ac:chgData name="Roman Zhigalov" userId="1f97e9fdf7779aa5" providerId="LiveId" clId="{7A32806D-97DB-420E-BB6C-179CF799BFC8}" dt="2022-07-17T13:43:57.017" v="697" actId="26606"/>
          <ac:spMkLst>
            <pc:docMk/>
            <pc:sldMk cId="3886252609" sldId="277"/>
            <ac:spMk id="9" creationId="{E49CC64F-7275-4E33-961B-0C5CDC439875}"/>
          </ac:spMkLst>
        </pc:spChg>
        <pc:picChg chg="add mod">
          <ac:chgData name="Roman Zhigalov" userId="1f97e9fdf7779aa5" providerId="LiveId" clId="{7A32806D-97DB-420E-BB6C-179CF799BFC8}" dt="2022-07-17T13:43:57.017" v="697" actId="26606"/>
          <ac:picMkLst>
            <pc:docMk/>
            <pc:sldMk cId="3886252609" sldId="277"/>
            <ac:picMk id="4" creationId="{EB8C6268-1374-E8C0-A084-74B4E97C9458}"/>
          </ac:picMkLst>
        </pc:picChg>
      </pc:sldChg>
      <pc:sldChg chg="addSp delSp modSp new mod setBg">
        <pc:chgData name="Roman Zhigalov" userId="1f97e9fdf7779aa5" providerId="LiveId" clId="{7A32806D-97DB-420E-BB6C-179CF799BFC8}" dt="2022-07-17T13:44:51.522" v="710" actId="26606"/>
        <pc:sldMkLst>
          <pc:docMk/>
          <pc:sldMk cId="4202891256" sldId="278"/>
        </pc:sldMkLst>
        <pc:spChg chg="mod">
          <ac:chgData name="Roman Zhigalov" userId="1f97e9fdf7779aa5" providerId="LiveId" clId="{7A32806D-97DB-420E-BB6C-179CF799BFC8}" dt="2022-07-17T13:44:51.522" v="710" actId="26606"/>
          <ac:spMkLst>
            <pc:docMk/>
            <pc:sldMk cId="4202891256" sldId="278"/>
            <ac:spMk id="2" creationId="{0B585BBC-908D-E006-3583-0D496D1B8DE0}"/>
          </ac:spMkLst>
        </pc:spChg>
        <pc:spChg chg="del">
          <ac:chgData name="Roman Zhigalov" userId="1f97e9fdf7779aa5" providerId="LiveId" clId="{7A32806D-97DB-420E-BB6C-179CF799BFC8}" dt="2022-07-17T13:44:33.170" v="707"/>
          <ac:spMkLst>
            <pc:docMk/>
            <pc:sldMk cId="4202891256" sldId="278"/>
            <ac:spMk id="3" creationId="{29AA684E-BD61-35B1-3713-C0C28DF443B4}"/>
          </ac:spMkLst>
        </pc:spChg>
        <pc:spChg chg="add del">
          <ac:chgData name="Roman Zhigalov" userId="1f97e9fdf7779aa5" providerId="LiveId" clId="{7A32806D-97DB-420E-BB6C-179CF799BFC8}" dt="2022-07-17T13:44:51.513" v="709" actId="26606"/>
          <ac:spMkLst>
            <pc:docMk/>
            <pc:sldMk cId="4202891256" sldId="278"/>
            <ac:spMk id="9" creationId="{9B7AD9F6-8CE7-4299-8FC6-328F4DCD3FF9}"/>
          </ac:spMkLst>
        </pc:spChg>
        <pc:spChg chg="add del">
          <ac:chgData name="Roman Zhigalov" userId="1f97e9fdf7779aa5" providerId="LiveId" clId="{7A32806D-97DB-420E-BB6C-179CF799BFC8}" dt="2022-07-17T13:44:51.513" v="709" actId="26606"/>
          <ac:spMkLst>
            <pc:docMk/>
            <pc:sldMk cId="4202891256" sldId="278"/>
            <ac:spMk id="11" creationId="{F49775AF-8896-43EE-92C6-83497D6DC56F}"/>
          </ac:spMkLst>
        </pc:spChg>
        <pc:spChg chg="add">
          <ac:chgData name="Roman Zhigalov" userId="1f97e9fdf7779aa5" providerId="LiveId" clId="{7A32806D-97DB-420E-BB6C-179CF799BFC8}" dt="2022-07-17T13:44:51.522" v="710" actId="26606"/>
          <ac:spMkLst>
            <pc:docMk/>
            <pc:sldMk cId="4202891256" sldId="278"/>
            <ac:spMk id="13" creationId="{AB45A142-4255-493C-8284-5D566C121B10}"/>
          </ac:spMkLst>
        </pc:spChg>
        <pc:picChg chg="add mod">
          <ac:chgData name="Roman Zhigalov" userId="1f97e9fdf7779aa5" providerId="LiveId" clId="{7A32806D-97DB-420E-BB6C-179CF799BFC8}" dt="2022-07-17T13:44:51.522" v="710" actId="26606"/>
          <ac:picMkLst>
            <pc:docMk/>
            <pc:sldMk cId="4202891256" sldId="278"/>
            <ac:picMk id="4" creationId="{38C0CD75-0672-C3E1-F6E4-611204F78797}"/>
          </ac:picMkLst>
        </pc:picChg>
        <pc:cxnChg chg="add">
          <ac:chgData name="Roman Zhigalov" userId="1f97e9fdf7779aa5" providerId="LiveId" clId="{7A32806D-97DB-420E-BB6C-179CF799BFC8}" dt="2022-07-17T13:44:51.522" v="710" actId="26606"/>
          <ac:cxnSpMkLst>
            <pc:docMk/>
            <pc:sldMk cId="4202891256" sldId="278"/>
            <ac:cxnSpMk id="14" creationId="{38FB9660-F42F-4313-BBC4-47C007FE484C}"/>
          </ac:cxnSpMkLst>
        </pc:cxnChg>
      </pc:sldChg>
      <pc:sldChg chg="addSp delSp modSp new mod setBg modClrScheme chgLayout">
        <pc:chgData name="Roman Zhigalov" userId="1f97e9fdf7779aa5" providerId="LiveId" clId="{7A32806D-97DB-420E-BB6C-179CF799BFC8}" dt="2022-07-17T13:50:06.219" v="760" actId="26606"/>
        <pc:sldMkLst>
          <pc:docMk/>
          <pc:sldMk cId="287306136" sldId="279"/>
        </pc:sldMkLst>
        <pc:spChg chg="mod ord">
          <ac:chgData name="Roman Zhigalov" userId="1f97e9fdf7779aa5" providerId="LiveId" clId="{7A32806D-97DB-420E-BB6C-179CF799BFC8}" dt="2022-07-17T13:50:06.219" v="760" actId="26606"/>
          <ac:spMkLst>
            <pc:docMk/>
            <pc:sldMk cId="287306136" sldId="279"/>
            <ac:spMk id="2" creationId="{EFB9783F-7641-056B-AE90-0EBD74BF1696}"/>
          </ac:spMkLst>
        </pc:spChg>
        <pc:spChg chg="del mod ord">
          <ac:chgData name="Roman Zhigalov" userId="1f97e9fdf7779aa5" providerId="LiveId" clId="{7A32806D-97DB-420E-BB6C-179CF799BFC8}" dt="2022-07-17T13:48:00.589" v="755" actId="700"/>
          <ac:spMkLst>
            <pc:docMk/>
            <pc:sldMk cId="287306136" sldId="279"/>
            <ac:spMk id="3" creationId="{A0F2FA8B-8B91-C622-6B12-9BB543364112}"/>
          </ac:spMkLst>
        </pc:spChg>
        <pc:spChg chg="add del mod ord">
          <ac:chgData name="Roman Zhigalov" userId="1f97e9fdf7779aa5" providerId="LiveId" clId="{7A32806D-97DB-420E-BB6C-179CF799BFC8}" dt="2022-07-17T13:48:46.264" v="756"/>
          <ac:spMkLst>
            <pc:docMk/>
            <pc:sldMk cId="287306136" sldId="279"/>
            <ac:spMk id="4" creationId="{A8920050-E73B-0943-1892-22651EDF80B0}"/>
          </ac:spMkLst>
        </pc:spChg>
        <pc:spChg chg="add del mod ord">
          <ac:chgData name="Roman Zhigalov" userId="1f97e9fdf7779aa5" providerId="LiveId" clId="{7A32806D-97DB-420E-BB6C-179CF799BFC8}" dt="2022-07-17T13:49:43.335" v="757"/>
          <ac:spMkLst>
            <pc:docMk/>
            <pc:sldMk cId="287306136" sldId="279"/>
            <ac:spMk id="5" creationId="{3BD5047D-9540-9E01-5669-B1C7F6835CA7}"/>
          </ac:spMkLst>
        </pc:spChg>
        <pc:spChg chg="add del">
          <ac:chgData name="Roman Zhigalov" userId="1f97e9fdf7779aa5" providerId="LiveId" clId="{7A32806D-97DB-420E-BB6C-179CF799BFC8}" dt="2022-07-17T13:50:06.198" v="759" actId="26606"/>
          <ac:spMkLst>
            <pc:docMk/>
            <pc:sldMk cId="287306136" sldId="279"/>
            <ac:spMk id="12299" creationId="{823AC064-BC96-4F32-8AE1-B2FD38754823}"/>
          </ac:spMkLst>
        </pc:spChg>
        <pc:spChg chg="add">
          <ac:chgData name="Roman Zhigalov" userId="1f97e9fdf7779aa5" providerId="LiveId" clId="{7A32806D-97DB-420E-BB6C-179CF799BFC8}" dt="2022-07-17T13:50:06.219" v="760" actId="26606"/>
          <ac:spMkLst>
            <pc:docMk/>
            <pc:sldMk cId="287306136" sldId="279"/>
            <ac:spMk id="12303" creationId="{823AC064-BC96-4F32-8AE1-B2FD38754823}"/>
          </ac:spMkLst>
        </pc:spChg>
        <pc:picChg chg="add mod">
          <ac:chgData name="Roman Zhigalov" userId="1f97e9fdf7779aa5" providerId="LiveId" clId="{7A32806D-97DB-420E-BB6C-179CF799BFC8}" dt="2022-07-17T13:50:06.219" v="760" actId="26606"/>
          <ac:picMkLst>
            <pc:docMk/>
            <pc:sldMk cId="287306136" sldId="279"/>
            <ac:picMk id="12290" creationId="{3142E13D-9888-89C4-E39C-847919E70062}"/>
          </ac:picMkLst>
        </pc:picChg>
        <pc:picChg chg="add mod">
          <ac:chgData name="Roman Zhigalov" userId="1f97e9fdf7779aa5" providerId="LiveId" clId="{7A32806D-97DB-420E-BB6C-179CF799BFC8}" dt="2022-07-17T13:50:06.219" v="760" actId="26606"/>
          <ac:picMkLst>
            <pc:docMk/>
            <pc:sldMk cId="287306136" sldId="279"/>
            <ac:picMk id="12292" creationId="{F300EFCF-CEFC-D13E-12C5-70184BDC6394}"/>
          </ac:picMkLst>
        </pc:picChg>
        <pc:cxnChg chg="add del">
          <ac:chgData name="Roman Zhigalov" userId="1f97e9fdf7779aa5" providerId="LiveId" clId="{7A32806D-97DB-420E-BB6C-179CF799BFC8}" dt="2022-07-17T13:50:06.198" v="759" actId="26606"/>
          <ac:cxnSpMkLst>
            <pc:docMk/>
            <pc:sldMk cId="287306136" sldId="279"/>
            <ac:cxnSpMk id="12297" creationId="{DB146403-F3D6-484B-B2ED-97F9565D0370}"/>
          </ac:cxnSpMkLst>
        </pc:cxnChg>
        <pc:cxnChg chg="add del">
          <ac:chgData name="Roman Zhigalov" userId="1f97e9fdf7779aa5" providerId="LiveId" clId="{7A32806D-97DB-420E-BB6C-179CF799BFC8}" dt="2022-07-17T13:50:06.198" v="759" actId="26606"/>
          <ac:cxnSpMkLst>
            <pc:docMk/>
            <pc:sldMk cId="287306136" sldId="279"/>
            <ac:cxnSpMk id="12301" creationId="{7E7C77BC-7138-40B1-A15B-20F57A494629}"/>
          </ac:cxnSpMkLst>
        </pc:cxnChg>
        <pc:cxnChg chg="add">
          <ac:chgData name="Roman Zhigalov" userId="1f97e9fdf7779aa5" providerId="LiveId" clId="{7A32806D-97DB-420E-BB6C-179CF799BFC8}" dt="2022-07-17T13:50:06.219" v="760" actId="26606"/>
          <ac:cxnSpMkLst>
            <pc:docMk/>
            <pc:sldMk cId="287306136" sldId="279"/>
            <ac:cxnSpMk id="12304" creationId="{7E7C77BC-7138-40B1-A15B-20F57A494629}"/>
          </ac:cxnSpMkLst>
        </pc:cxnChg>
        <pc:cxnChg chg="add">
          <ac:chgData name="Roman Zhigalov" userId="1f97e9fdf7779aa5" providerId="LiveId" clId="{7A32806D-97DB-420E-BB6C-179CF799BFC8}" dt="2022-07-17T13:50:06.219" v="760" actId="26606"/>
          <ac:cxnSpMkLst>
            <pc:docMk/>
            <pc:sldMk cId="287306136" sldId="279"/>
            <ac:cxnSpMk id="12305" creationId="{DB146403-F3D6-484B-B2ED-97F9565D0370}"/>
          </ac:cxnSpMkLst>
        </pc:cxnChg>
      </pc:sldChg>
      <pc:sldChg chg="addSp delSp modSp new mod setBg modClrScheme chgLayout">
        <pc:chgData name="Roman Zhigalov" userId="1f97e9fdf7779aa5" providerId="LiveId" clId="{7A32806D-97DB-420E-BB6C-179CF799BFC8}" dt="2022-07-17T13:50:49.989" v="778" actId="26606"/>
        <pc:sldMkLst>
          <pc:docMk/>
          <pc:sldMk cId="4125641824" sldId="280"/>
        </pc:sldMkLst>
        <pc:spChg chg="del mod ord">
          <ac:chgData name="Roman Zhigalov" userId="1f97e9fdf7779aa5" providerId="LiveId" clId="{7A32806D-97DB-420E-BB6C-179CF799BFC8}" dt="2022-07-17T13:50:37.334" v="762" actId="700"/>
          <ac:spMkLst>
            <pc:docMk/>
            <pc:sldMk cId="4125641824" sldId="280"/>
            <ac:spMk id="2" creationId="{1A310B47-4A90-9A4C-75EC-128C277A5002}"/>
          </ac:spMkLst>
        </pc:spChg>
        <pc:spChg chg="del mod ord">
          <ac:chgData name="Roman Zhigalov" userId="1f97e9fdf7779aa5" providerId="LiveId" clId="{7A32806D-97DB-420E-BB6C-179CF799BFC8}" dt="2022-07-17T13:50:37.334" v="762" actId="700"/>
          <ac:spMkLst>
            <pc:docMk/>
            <pc:sldMk cId="4125641824" sldId="280"/>
            <ac:spMk id="3" creationId="{ACFF21C8-A61E-548E-E8ED-85604FD1C665}"/>
          </ac:spMkLst>
        </pc:spChg>
        <pc:spChg chg="del">
          <ac:chgData name="Roman Zhigalov" userId="1f97e9fdf7779aa5" providerId="LiveId" clId="{7A32806D-97DB-420E-BB6C-179CF799BFC8}" dt="2022-07-17T13:50:37.334" v="762" actId="700"/>
          <ac:spMkLst>
            <pc:docMk/>
            <pc:sldMk cId="4125641824" sldId="280"/>
            <ac:spMk id="4" creationId="{DA2602CC-939C-BAF8-FC8A-F0B15D92A6C6}"/>
          </ac:spMkLst>
        </pc:spChg>
        <pc:spChg chg="add mod ord">
          <ac:chgData name="Roman Zhigalov" userId="1f97e9fdf7779aa5" providerId="LiveId" clId="{7A32806D-97DB-420E-BB6C-179CF799BFC8}" dt="2022-07-17T13:50:49.989" v="778" actId="26606"/>
          <ac:spMkLst>
            <pc:docMk/>
            <pc:sldMk cId="4125641824" sldId="280"/>
            <ac:spMk id="5" creationId="{80A8449D-F5E8-959E-B432-6B2E0F2B19AB}"/>
          </ac:spMkLst>
        </pc:spChg>
        <pc:spChg chg="add del mod ord">
          <ac:chgData name="Roman Zhigalov" userId="1f97e9fdf7779aa5" providerId="LiveId" clId="{7A32806D-97DB-420E-BB6C-179CF799BFC8}" dt="2022-07-17T13:50:40.934" v="763"/>
          <ac:spMkLst>
            <pc:docMk/>
            <pc:sldMk cId="4125641824" sldId="280"/>
            <ac:spMk id="6" creationId="{AF705298-8584-58C7-BABF-D1B2DB685005}"/>
          </ac:spMkLst>
        </pc:spChg>
        <pc:spChg chg="add">
          <ac:chgData name="Roman Zhigalov" userId="1f97e9fdf7779aa5" providerId="LiveId" clId="{7A32806D-97DB-420E-BB6C-179CF799BFC8}" dt="2022-07-17T13:50:49.989" v="778" actId="26606"/>
          <ac:spMkLst>
            <pc:docMk/>
            <pc:sldMk cId="4125641824" sldId="280"/>
            <ac:spMk id="14" creationId="{7F57BEA8-497D-4AA8-8A18-BDCD696B25FE}"/>
          </ac:spMkLst>
        </pc:spChg>
        <pc:picChg chg="add mod">
          <ac:chgData name="Roman Zhigalov" userId="1f97e9fdf7779aa5" providerId="LiveId" clId="{7A32806D-97DB-420E-BB6C-179CF799BFC8}" dt="2022-07-17T13:50:49.989" v="778" actId="26606"/>
          <ac:picMkLst>
            <pc:docMk/>
            <pc:sldMk cId="4125641824" sldId="280"/>
            <ac:picMk id="7" creationId="{49B5B06B-CAE0-CCD0-2EF5-AE48481AE83B}"/>
          </ac:picMkLst>
        </pc:picChg>
        <pc:cxnChg chg="add">
          <ac:chgData name="Roman Zhigalov" userId="1f97e9fdf7779aa5" providerId="LiveId" clId="{7A32806D-97DB-420E-BB6C-179CF799BFC8}" dt="2022-07-17T13:50:49.989" v="778" actId="26606"/>
          <ac:cxnSpMkLst>
            <pc:docMk/>
            <pc:sldMk cId="4125641824" sldId="280"/>
            <ac:cxnSpMk id="12" creationId="{D2E961F1-4A28-4A5F-BBD4-6E400E5E6C75}"/>
          </ac:cxnSpMkLst>
        </pc:cxnChg>
        <pc:cxnChg chg="add">
          <ac:chgData name="Roman Zhigalov" userId="1f97e9fdf7779aa5" providerId="LiveId" clId="{7A32806D-97DB-420E-BB6C-179CF799BFC8}" dt="2022-07-17T13:50:49.989" v="778" actId="26606"/>
          <ac:cxnSpMkLst>
            <pc:docMk/>
            <pc:sldMk cId="4125641824" sldId="280"/>
            <ac:cxnSpMk id="16" creationId="{A82415D3-DDE5-4D63-8CB3-23A5EC581B27}"/>
          </ac:cxnSpMkLst>
        </pc:cxnChg>
        <pc:cxnChg chg="add">
          <ac:chgData name="Roman Zhigalov" userId="1f97e9fdf7779aa5" providerId="LiveId" clId="{7A32806D-97DB-420E-BB6C-179CF799BFC8}" dt="2022-07-17T13:50:49.989" v="778" actId="26606"/>
          <ac:cxnSpMkLst>
            <pc:docMk/>
            <pc:sldMk cId="4125641824" sldId="280"/>
            <ac:cxnSpMk id="18" creationId="{AD7193FB-6AE6-4B3B-8F89-56B55DD63B4D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51:24.659" v="796" actId="26606"/>
        <pc:sldMkLst>
          <pc:docMk/>
          <pc:sldMk cId="2541132187" sldId="281"/>
        </pc:sldMkLst>
        <pc:spChg chg="mod ord">
          <ac:chgData name="Roman Zhigalov" userId="1f97e9fdf7779aa5" providerId="LiveId" clId="{7A32806D-97DB-420E-BB6C-179CF799BFC8}" dt="2022-07-17T13:51:24.659" v="796" actId="26606"/>
          <ac:spMkLst>
            <pc:docMk/>
            <pc:sldMk cId="2541132187" sldId="281"/>
            <ac:spMk id="2" creationId="{89379C2B-72EC-8D80-472D-4157AD7C4A4E}"/>
          </ac:spMkLst>
        </pc:spChg>
        <pc:spChg chg="del">
          <ac:chgData name="Roman Zhigalov" userId="1f97e9fdf7779aa5" providerId="LiveId" clId="{7A32806D-97DB-420E-BB6C-179CF799BFC8}" dt="2022-07-17T13:51:18.368" v="780"/>
          <ac:spMkLst>
            <pc:docMk/>
            <pc:sldMk cId="2541132187" sldId="281"/>
            <ac:spMk id="3" creationId="{AA465B20-24F9-A188-C09C-007BF2C5BF2A}"/>
          </ac:spMkLst>
        </pc:spChg>
        <pc:spChg chg="add">
          <ac:chgData name="Roman Zhigalov" userId="1f97e9fdf7779aa5" providerId="LiveId" clId="{7A32806D-97DB-420E-BB6C-179CF799BFC8}" dt="2022-07-17T13:51:24.659" v="796" actId="26606"/>
          <ac:spMkLst>
            <pc:docMk/>
            <pc:sldMk cId="2541132187" sldId="281"/>
            <ac:spMk id="13319" creationId="{37C89E4B-3C9F-44B9-8B86-D9E3D112D8EC}"/>
          </ac:spMkLst>
        </pc:spChg>
        <pc:picChg chg="add mod">
          <ac:chgData name="Roman Zhigalov" userId="1f97e9fdf7779aa5" providerId="LiveId" clId="{7A32806D-97DB-420E-BB6C-179CF799BFC8}" dt="2022-07-17T13:51:24.659" v="796" actId="26606"/>
          <ac:picMkLst>
            <pc:docMk/>
            <pc:sldMk cId="2541132187" sldId="281"/>
            <ac:picMk id="13314" creationId="{D88937A6-5DF3-41B3-B7CE-8291CD77877E}"/>
          </ac:picMkLst>
        </pc:picChg>
        <pc:cxnChg chg="add">
          <ac:chgData name="Roman Zhigalov" userId="1f97e9fdf7779aa5" providerId="LiveId" clId="{7A32806D-97DB-420E-BB6C-179CF799BFC8}" dt="2022-07-17T13:51:24.659" v="796" actId="26606"/>
          <ac:cxnSpMkLst>
            <pc:docMk/>
            <pc:sldMk cId="2541132187" sldId="281"/>
            <ac:cxnSpMk id="13321" creationId="{AA2EAA10-076F-46BD-8F0F-B9A2FB77A85C}"/>
          </ac:cxnSpMkLst>
        </pc:cxnChg>
        <pc:cxnChg chg="add">
          <ac:chgData name="Roman Zhigalov" userId="1f97e9fdf7779aa5" providerId="LiveId" clId="{7A32806D-97DB-420E-BB6C-179CF799BFC8}" dt="2022-07-17T13:51:24.659" v="796" actId="26606"/>
          <ac:cxnSpMkLst>
            <pc:docMk/>
            <pc:sldMk cId="2541132187" sldId="281"/>
            <ac:cxnSpMk id="13323" creationId="{D891E407-403B-4764-86C9-33A56D3BCAA3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54:21.268" v="807" actId="26606"/>
        <pc:sldMkLst>
          <pc:docMk/>
          <pc:sldMk cId="2041892066" sldId="282"/>
        </pc:sldMkLst>
        <pc:spChg chg="mod ord">
          <ac:chgData name="Roman Zhigalov" userId="1f97e9fdf7779aa5" providerId="LiveId" clId="{7A32806D-97DB-420E-BB6C-179CF799BFC8}" dt="2022-07-17T13:54:21.268" v="807" actId="26606"/>
          <ac:spMkLst>
            <pc:docMk/>
            <pc:sldMk cId="2041892066" sldId="282"/>
            <ac:spMk id="2" creationId="{74CE9272-69E6-8C6E-8C5B-F2227E0EA87B}"/>
          </ac:spMkLst>
        </pc:spChg>
        <pc:spChg chg="del">
          <ac:chgData name="Roman Zhigalov" userId="1f97e9fdf7779aa5" providerId="LiveId" clId="{7A32806D-97DB-420E-BB6C-179CF799BFC8}" dt="2022-07-17T13:54:17.638" v="806"/>
          <ac:spMkLst>
            <pc:docMk/>
            <pc:sldMk cId="2041892066" sldId="282"/>
            <ac:spMk id="3" creationId="{AD984D82-659E-89E8-C819-1C0E064C7B88}"/>
          </ac:spMkLst>
        </pc:spChg>
        <pc:spChg chg="add">
          <ac:chgData name="Roman Zhigalov" userId="1f97e9fdf7779aa5" providerId="LiveId" clId="{7A32806D-97DB-420E-BB6C-179CF799BFC8}" dt="2022-07-17T13:54:21.268" v="807" actId="26606"/>
          <ac:spMkLst>
            <pc:docMk/>
            <pc:sldMk cId="2041892066" sldId="282"/>
            <ac:spMk id="14343" creationId="{37C89E4B-3C9F-44B9-8B86-D9E3D112D8EC}"/>
          </ac:spMkLst>
        </pc:spChg>
        <pc:picChg chg="add mod">
          <ac:chgData name="Roman Zhigalov" userId="1f97e9fdf7779aa5" providerId="LiveId" clId="{7A32806D-97DB-420E-BB6C-179CF799BFC8}" dt="2022-07-17T13:54:21.268" v="807" actId="26606"/>
          <ac:picMkLst>
            <pc:docMk/>
            <pc:sldMk cId="2041892066" sldId="282"/>
            <ac:picMk id="14338" creationId="{AFB2B106-46A3-5952-5B47-CAFD6056F667}"/>
          </ac:picMkLst>
        </pc:picChg>
        <pc:cxnChg chg="add">
          <ac:chgData name="Roman Zhigalov" userId="1f97e9fdf7779aa5" providerId="LiveId" clId="{7A32806D-97DB-420E-BB6C-179CF799BFC8}" dt="2022-07-17T13:54:21.268" v="807" actId="26606"/>
          <ac:cxnSpMkLst>
            <pc:docMk/>
            <pc:sldMk cId="2041892066" sldId="282"/>
            <ac:cxnSpMk id="14345" creationId="{AA2EAA10-076F-46BD-8F0F-B9A2FB77A85C}"/>
          </ac:cxnSpMkLst>
        </pc:cxnChg>
        <pc:cxnChg chg="add">
          <ac:chgData name="Roman Zhigalov" userId="1f97e9fdf7779aa5" providerId="LiveId" clId="{7A32806D-97DB-420E-BB6C-179CF799BFC8}" dt="2022-07-17T13:54:21.268" v="807" actId="26606"/>
          <ac:cxnSpMkLst>
            <pc:docMk/>
            <pc:sldMk cId="2041892066" sldId="282"/>
            <ac:cxnSpMk id="14347" creationId="{D891E407-403B-4764-86C9-33A56D3BCAA3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55:24.092" v="817" actId="26606"/>
        <pc:sldMkLst>
          <pc:docMk/>
          <pc:sldMk cId="4009644007" sldId="283"/>
        </pc:sldMkLst>
        <pc:spChg chg="mod ord">
          <ac:chgData name="Roman Zhigalov" userId="1f97e9fdf7779aa5" providerId="LiveId" clId="{7A32806D-97DB-420E-BB6C-179CF799BFC8}" dt="2022-07-17T13:55:24.092" v="817" actId="26606"/>
          <ac:spMkLst>
            <pc:docMk/>
            <pc:sldMk cId="4009644007" sldId="283"/>
            <ac:spMk id="2" creationId="{EE868D8A-867B-0A97-D731-D2002A7E9338}"/>
          </ac:spMkLst>
        </pc:spChg>
        <pc:spChg chg="del">
          <ac:chgData name="Roman Zhigalov" userId="1f97e9fdf7779aa5" providerId="LiveId" clId="{7A32806D-97DB-420E-BB6C-179CF799BFC8}" dt="2022-07-17T13:55:19.858" v="816"/>
          <ac:spMkLst>
            <pc:docMk/>
            <pc:sldMk cId="4009644007" sldId="283"/>
            <ac:spMk id="3" creationId="{256CE149-8B6E-FBD0-A22F-0D4B428E4BE3}"/>
          </ac:spMkLst>
        </pc:spChg>
        <pc:spChg chg="add">
          <ac:chgData name="Roman Zhigalov" userId="1f97e9fdf7779aa5" providerId="LiveId" clId="{7A32806D-97DB-420E-BB6C-179CF799BFC8}" dt="2022-07-17T13:55:24.092" v="817" actId="26606"/>
          <ac:spMkLst>
            <pc:docMk/>
            <pc:sldMk cId="4009644007" sldId="283"/>
            <ac:spMk id="15367" creationId="{37C89E4B-3C9F-44B9-8B86-D9E3D112D8EC}"/>
          </ac:spMkLst>
        </pc:spChg>
        <pc:picChg chg="add mod">
          <ac:chgData name="Roman Zhigalov" userId="1f97e9fdf7779aa5" providerId="LiveId" clId="{7A32806D-97DB-420E-BB6C-179CF799BFC8}" dt="2022-07-17T13:55:24.092" v="817" actId="26606"/>
          <ac:picMkLst>
            <pc:docMk/>
            <pc:sldMk cId="4009644007" sldId="283"/>
            <ac:picMk id="15362" creationId="{EE1BE84D-811C-9BD7-A50E-AED8A0AB7DB3}"/>
          </ac:picMkLst>
        </pc:picChg>
        <pc:cxnChg chg="add">
          <ac:chgData name="Roman Zhigalov" userId="1f97e9fdf7779aa5" providerId="LiveId" clId="{7A32806D-97DB-420E-BB6C-179CF799BFC8}" dt="2022-07-17T13:55:24.092" v="817" actId="26606"/>
          <ac:cxnSpMkLst>
            <pc:docMk/>
            <pc:sldMk cId="4009644007" sldId="283"/>
            <ac:cxnSpMk id="15369" creationId="{AA2EAA10-076F-46BD-8F0F-B9A2FB77A85C}"/>
          </ac:cxnSpMkLst>
        </pc:cxnChg>
        <pc:cxnChg chg="add">
          <ac:chgData name="Roman Zhigalov" userId="1f97e9fdf7779aa5" providerId="LiveId" clId="{7A32806D-97DB-420E-BB6C-179CF799BFC8}" dt="2022-07-17T13:55:24.092" v="817" actId="26606"/>
          <ac:cxnSpMkLst>
            <pc:docMk/>
            <pc:sldMk cId="4009644007" sldId="283"/>
            <ac:cxnSpMk id="15371" creationId="{D891E407-403B-4764-86C9-33A56D3BCAA3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56:05.973" v="824" actId="26606"/>
        <pc:sldMkLst>
          <pc:docMk/>
          <pc:sldMk cId="3606303765" sldId="284"/>
        </pc:sldMkLst>
        <pc:spChg chg="mod">
          <ac:chgData name="Roman Zhigalov" userId="1f97e9fdf7779aa5" providerId="LiveId" clId="{7A32806D-97DB-420E-BB6C-179CF799BFC8}" dt="2022-07-17T13:56:05.973" v="824" actId="26606"/>
          <ac:spMkLst>
            <pc:docMk/>
            <pc:sldMk cId="3606303765" sldId="284"/>
            <ac:spMk id="2" creationId="{155E1245-2E69-D75E-710D-A85F8AA4CFDE}"/>
          </ac:spMkLst>
        </pc:spChg>
        <pc:spChg chg="del">
          <ac:chgData name="Roman Zhigalov" userId="1f97e9fdf7779aa5" providerId="LiveId" clId="{7A32806D-97DB-420E-BB6C-179CF799BFC8}" dt="2022-07-17T13:56:00.261" v="821"/>
          <ac:spMkLst>
            <pc:docMk/>
            <pc:sldMk cId="3606303765" sldId="284"/>
            <ac:spMk id="3" creationId="{AF1BDFFD-9452-8320-6097-AE68E9A6A9FD}"/>
          </ac:spMkLst>
        </pc:spChg>
        <pc:spChg chg="add del">
          <ac:chgData name="Roman Zhigalov" userId="1f97e9fdf7779aa5" providerId="LiveId" clId="{7A32806D-97DB-420E-BB6C-179CF799BFC8}" dt="2022-07-17T13:56:05.958" v="823" actId="26606"/>
          <ac:spMkLst>
            <pc:docMk/>
            <pc:sldMk cId="3606303765" sldId="284"/>
            <ac:spMk id="16391" creationId="{BA79A7CF-01AF-4178-9369-94E0C90EB046}"/>
          </ac:spMkLst>
        </pc:spChg>
        <pc:spChg chg="add del">
          <ac:chgData name="Roman Zhigalov" userId="1f97e9fdf7779aa5" providerId="LiveId" clId="{7A32806D-97DB-420E-BB6C-179CF799BFC8}" dt="2022-07-17T13:56:05.958" v="823" actId="26606"/>
          <ac:spMkLst>
            <pc:docMk/>
            <pc:sldMk cId="3606303765" sldId="284"/>
            <ac:spMk id="16393" creationId="{99413ED5-9ED4-4772-BCE4-2BCAE6B12E35}"/>
          </ac:spMkLst>
        </pc:spChg>
        <pc:spChg chg="add del">
          <ac:chgData name="Roman Zhigalov" userId="1f97e9fdf7779aa5" providerId="LiveId" clId="{7A32806D-97DB-420E-BB6C-179CF799BFC8}" dt="2022-07-17T13:56:05.958" v="823" actId="26606"/>
          <ac:spMkLst>
            <pc:docMk/>
            <pc:sldMk cId="3606303765" sldId="284"/>
            <ac:spMk id="16395" creationId="{04357C93-F0CB-4A1C-8F77-4E9063789819}"/>
          </ac:spMkLst>
        </pc:spChg>
        <pc:spChg chg="add del">
          <ac:chgData name="Roman Zhigalov" userId="1f97e9fdf7779aa5" providerId="LiveId" clId="{7A32806D-97DB-420E-BB6C-179CF799BFC8}" dt="2022-07-17T13:56:05.958" v="823" actId="26606"/>
          <ac:spMkLst>
            <pc:docMk/>
            <pc:sldMk cId="3606303765" sldId="284"/>
            <ac:spMk id="16397" creationId="{90F533E9-6690-41A8-A372-4C6C622D028D}"/>
          </ac:spMkLst>
        </pc:spChg>
        <pc:spChg chg="add">
          <ac:chgData name="Roman Zhigalov" userId="1f97e9fdf7779aa5" providerId="LiveId" clId="{7A32806D-97DB-420E-BB6C-179CF799BFC8}" dt="2022-07-17T13:56:05.973" v="824" actId="26606"/>
          <ac:spMkLst>
            <pc:docMk/>
            <pc:sldMk cId="3606303765" sldId="284"/>
            <ac:spMk id="16399" creationId="{AB45A142-4255-493C-8284-5D566C121B10}"/>
          </ac:spMkLst>
        </pc:spChg>
        <pc:picChg chg="add mod">
          <ac:chgData name="Roman Zhigalov" userId="1f97e9fdf7779aa5" providerId="LiveId" clId="{7A32806D-97DB-420E-BB6C-179CF799BFC8}" dt="2022-07-17T13:56:05.973" v="824" actId="26606"/>
          <ac:picMkLst>
            <pc:docMk/>
            <pc:sldMk cId="3606303765" sldId="284"/>
            <ac:picMk id="16386" creationId="{A65D90CD-D863-9472-8617-F98934028F09}"/>
          </ac:picMkLst>
        </pc:picChg>
        <pc:cxnChg chg="add">
          <ac:chgData name="Roman Zhigalov" userId="1f97e9fdf7779aa5" providerId="LiveId" clId="{7A32806D-97DB-420E-BB6C-179CF799BFC8}" dt="2022-07-17T13:56:05.973" v="824" actId="26606"/>
          <ac:cxnSpMkLst>
            <pc:docMk/>
            <pc:sldMk cId="3606303765" sldId="284"/>
            <ac:cxnSpMk id="16400" creationId="{38FB9660-F42F-4313-BBC4-47C007FE484C}"/>
          </ac:cxnSpMkLst>
        </pc:cxnChg>
      </pc:sldChg>
      <pc:sldChg chg="addSp modSp new mod setBg">
        <pc:chgData name="Roman Zhigalov" userId="1f97e9fdf7779aa5" providerId="LiveId" clId="{7A32806D-97DB-420E-BB6C-179CF799BFC8}" dt="2022-07-17T13:56:30.393" v="855" actId="26606"/>
        <pc:sldMkLst>
          <pc:docMk/>
          <pc:sldMk cId="4072476653" sldId="285"/>
        </pc:sldMkLst>
        <pc:spChg chg="mod">
          <ac:chgData name="Roman Zhigalov" userId="1f97e9fdf7779aa5" providerId="LiveId" clId="{7A32806D-97DB-420E-BB6C-179CF799BFC8}" dt="2022-07-17T13:56:30.393" v="855" actId="26606"/>
          <ac:spMkLst>
            <pc:docMk/>
            <pc:sldMk cId="4072476653" sldId="285"/>
            <ac:spMk id="2" creationId="{6C7491A6-E4D6-6759-1476-554193FB6DC8}"/>
          </ac:spMkLst>
        </pc:spChg>
        <pc:spChg chg="mod">
          <ac:chgData name="Roman Zhigalov" userId="1f97e9fdf7779aa5" providerId="LiveId" clId="{7A32806D-97DB-420E-BB6C-179CF799BFC8}" dt="2022-07-17T13:56:30.393" v="855" actId="26606"/>
          <ac:spMkLst>
            <pc:docMk/>
            <pc:sldMk cId="4072476653" sldId="285"/>
            <ac:spMk id="3" creationId="{ACDF914F-15F2-F114-134C-6ABD4D3E59B8}"/>
          </ac:spMkLst>
        </pc:spChg>
        <pc:spChg chg="add">
          <ac:chgData name="Roman Zhigalov" userId="1f97e9fdf7779aa5" providerId="LiveId" clId="{7A32806D-97DB-420E-BB6C-179CF799BFC8}" dt="2022-07-17T13:56:30.393" v="855" actId="26606"/>
          <ac:spMkLst>
            <pc:docMk/>
            <pc:sldMk cId="4072476653" sldId="285"/>
            <ac:spMk id="8" creationId="{4522B21E-B2B9-4C72-9A71-C87EFD137480}"/>
          </ac:spMkLst>
        </pc:spChg>
        <pc:spChg chg="add">
          <ac:chgData name="Roman Zhigalov" userId="1f97e9fdf7779aa5" providerId="LiveId" clId="{7A32806D-97DB-420E-BB6C-179CF799BFC8}" dt="2022-07-17T13:56:30.393" v="855" actId="26606"/>
          <ac:spMkLst>
            <pc:docMk/>
            <pc:sldMk cId="4072476653" sldId="285"/>
            <ac:spMk id="10" creationId="{5EB7D2A2-F448-44D4-938C-DC84CBCB3B1E}"/>
          </ac:spMkLst>
        </pc:spChg>
        <pc:spChg chg="add">
          <ac:chgData name="Roman Zhigalov" userId="1f97e9fdf7779aa5" providerId="LiveId" clId="{7A32806D-97DB-420E-BB6C-179CF799BFC8}" dt="2022-07-17T13:56:30.393" v="855" actId="26606"/>
          <ac:spMkLst>
            <pc:docMk/>
            <pc:sldMk cId="4072476653" sldId="285"/>
            <ac:spMk id="12" creationId="{871AEA07-1E14-44B4-8E55-64EF049CD66F}"/>
          </ac:spMkLst>
        </pc:spChg>
        <pc:cxnChg chg="add">
          <ac:chgData name="Roman Zhigalov" userId="1f97e9fdf7779aa5" providerId="LiveId" clId="{7A32806D-97DB-420E-BB6C-179CF799BFC8}" dt="2022-07-17T13:56:30.393" v="855" actId="26606"/>
          <ac:cxnSpMkLst>
            <pc:docMk/>
            <pc:sldMk cId="4072476653" sldId="285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57:32.238" v="883" actId="26606"/>
        <pc:sldMkLst>
          <pc:docMk/>
          <pc:sldMk cId="3600437500" sldId="286"/>
        </pc:sldMkLst>
        <pc:spChg chg="mod ord">
          <ac:chgData name="Roman Zhigalov" userId="1f97e9fdf7779aa5" providerId="LiveId" clId="{7A32806D-97DB-420E-BB6C-179CF799BFC8}" dt="2022-07-17T13:57:32.238" v="883" actId="26606"/>
          <ac:spMkLst>
            <pc:docMk/>
            <pc:sldMk cId="3600437500" sldId="286"/>
            <ac:spMk id="2" creationId="{79F386FF-19AA-30A1-2CB5-FE415EA9D4FF}"/>
          </ac:spMkLst>
        </pc:spChg>
        <pc:spChg chg="del">
          <ac:chgData name="Roman Zhigalov" userId="1f97e9fdf7779aa5" providerId="LiveId" clId="{7A32806D-97DB-420E-BB6C-179CF799BFC8}" dt="2022-07-17T13:57:19.535" v="857"/>
          <ac:spMkLst>
            <pc:docMk/>
            <pc:sldMk cId="3600437500" sldId="286"/>
            <ac:spMk id="3" creationId="{2370871F-DFD2-F36D-0349-D96CF3B24ACE}"/>
          </ac:spMkLst>
        </pc:spChg>
        <pc:spChg chg="add del">
          <ac:chgData name="Roman Zhigalov" userId="1f97e9fdf7779aa5" providerId="LiveId" clId="{7A32806D-97DB-420E-BB6C-179CF799BFC8}" dt="2022-07-17T13:57:32.218" v="882" actId="26606"/>
          <ac:spMkLst>
            <pc:docMk/>
            <pc:sldMk cId="3600437500" sldId="286"/>
            <ac:spMk id="17415" creationId="{37C89E4B-3C9F-44B9-8B86-D9E3D112D8EC}"/>
          </ac:spMkLst>
        </pc:spChg>
        <pc:spChg chg="add">
          <ac:chgData name="Roman Zhigalov" userId="1f97e9fdf7779aa5" providerId="LiveId" clId="{7A32806D-97DB-420E-BB6C-179CF799BFC8}" dt="2022-07-17T13:57:32.238" v="883" actId="26606"/>
          <ac:spMkLst>
            <pc:docMk/>
            <pc:sldMk cId="3600437500" sldId="286"/>
            <ac:spMk id="17421" creationId="{90F533E9-6690-41A8-A372-4C6C622D028D}"/>
          </ac:spMkLst>
        </pc:spChg>
        <pc:spChg chg="add">
          <ac:chgData name="Roman Zhigalov" userId="1f97e9fdf7779aa5" providerId="LiveId" clId="{7A32806D-97DB-420E-BB6C-179CF799BFC8}" dt="2022-07-17T13:57:32.238" v="883" actId="26606"/>
          <ac:spMkLst>
            <pc:docMk/>
            <pc:sldMk cId="3600437500" sldId="286"/>
            <ac:spMk id="17422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57:32.238" v="883" actId="26606"/>
          <ac:spMkLst>
            <pc:docMk/>
            <pc:sldMk cId="3600437500" sldId="286"/>
            <ac:spMk id="17423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57:32.238" v="883" actId="26606"/>
          <ac:spMkLst>
            <pc:docMk/>
            <pc:sldMk cId="3600437500" sldId="286"/>
            <ac:spMk id="17424" creationId="{04357C93-F0CB-4A1C-8F77-4E9063789819}"/>
          </ac:spMkLst>
        </pc:spChg>
        <pc:picChg chg="add mod">
          <ac:chgData name="Roman Zhigalov" userId="1f97e9fdf7779aa5" providerId="LiveId" clId="{7A32806D-97DB-420E-BB6C-179CF799BFC8}" dt="2022-07-17T13:57:32.238" v="883" actId="26606"/>
          <ac:picMkLst>
            <pc:docMk/>
            <pc:sldMk cId="3600437500" sldId="286"/>
            <ac:picMk id="17410" creationId="{A29F67D8-D43A-BA11-CF9A-BECCF1E2EA7E}"/>
          </ac:picMkLst>
        </pc:picChg>
        <pc:cxnChg chg="add del">
          <ac:chgData name="Roman Zhigalov" userId="1f97e9fdf7779aa5" providerId="LiveId" clId="{7A32806D-97DB-420E-BB6C-179CF799BFC8}" dt="2022-07-17T13:57:32.218" v="882" actId="26606"/>
          <ac:cxnSpMkLst>
            <pc:docMk/>
            <pc:sldMk cId="3600437500" sldId="286"/>
            <ac:cxnSpMk id="17417" creationId="{AA2EAA10-076F-46BD-8F0F-B9A2FB77A85C}"/>
          </ac:cxnSpMkLst>
        </pc:cxnChg>
        <pc:cxnChg chg="add del">
          <ac:chgData name="Roman Zhigalov" userId="1f97e9fdf7779aa5" providerId="LiveId" clId="{7A32806D-97DB-420E-BB6C-179CF799BFC8}" dt="2022-07-17T13:57:32.218" v="882" actId="26606"/>
          <ac:cxnSpMkLst>
            <pc:docMk/>
            <pc:sldMk cId="3600437500" sldId="286"/>
            <ac:cxnSpMk id="17419" creationId="{D891E407-403B-4764-86C9-33A56D3BCAA3}"/>
          </ac:cxnSpMkLst>
        </pc:cxnChg>
      </pc:sldChg>
      <pc:sldChg chg="addSp delSp modSp new mod setBg">
        <pc:chgData name="Roman Zhigalov" userId="1f97e9fdf7779aa5" providerId="LiveId" clId="{7A32806D-97DB-420E-BB6C-179CF799BFC8}" dt="2022-07-17T13:57:56.514" v="888" actId="26606"/>
        <pc:sldMkLst>
          <pc:docMk/>
          <pc:sldMk cId="777722805" sldId="287"/>
        </pc:sldMkLst>
        <pc:spChg chg="add del">
          <ac:chgData name="Roman Zhigalov" userId="1f97e9fdf7779aa5" providerId="LiveId" clId="{7A32806D-97DB-420E-BB6C-179CF799BFC8}" dt="2022-07-17T13:57:56.514" v="888" actId="26606"/>
          <ac:spMkLst>
            <pc:docMk/>
            <pc:sldMk cId="777722805" sldId="287"/>
            <ac:spMk id="2" creationId="{63DAFD3D-9B87-494B-A681-2E1D338E7A8B}"/>
          </ac:spMkLst>
        </pc:spChg>
        <pc:spChg chg="del">
          <ac:chgData name="Roman Zhigalov" userId="1f97e9fdf7779aa5" providerId="LiveId" clId="{7A32806D-97DB-420E-BB6C-179CF799BFC8}" dt="2022-07-17T13:57:52.168" v="885"/>
          <ac:spMkLst>
            <pc:docMk/>
            <pc:sldMk cId="777722805" sldId="287"/>
            <ac:spMk id="3" creationId="{9F0999A3-ECA9-A4D6-940D-B8BCBCE8DA4F}"/>
          </ac:spMkLst>
        </pc:spChg>
        <pc:spChg chg="add">
          <ac:chgData name="Roman Zhigalov" userId="1f97e9fdf7779aa5" providerId="LiveId" clId="{7A32806D-97DB-420E-BB6C-179CF799BFC8}" dt="2022-07-17T13:57:56.514" v="888" actId="26606"/>
          <ac:spMkLst>
            <pc:docMk/>
            <pc:sldMk cId="777722805" sldId="287"/>
            <ac:spMk id="18439" creationId="{2215C6C6-E45C-4179-9FC1-E8A4C1D47430}"/>
          </ac:spMkLst>
        </pc:spChg>
        <pc:spChg chg="add">
          <ac:chgData name="Roman Zhigalov" userId="1f97e9fdf7779aa5" providerId="LiveId" clId="{7A32806D-97DB-420E-BB6C-179CF799BFC8}" dt="2022-07-17T13:57:56.514" v="888" actId="26606"/>
          <ac:spMkLst>
            <pc:docMk/>
            <pc:sldMk cId="777722805" sldId="287"/>
            <ac:spMk id="18445" creationId="{3776B14B-F2F4-4825-8DA8-8C7A0F2B3960}"/>
          </ac:spMkLst>
        </pc:spChg>
        <pc:grpChg chg="add">
          <ac:chgData name="Roman Zhigalov" userId="1f97e9fdf7779aa5" providerId="LiveId" clId="{7A32806D-97DB-420E-BB6C-179CF799BFC8}" dt="2022-07-17T13:57:56.514" v="888" actId="26606"/>
          <ac:grpSpMkLst>
            <pc:docMk/>
            <pc:sldMk cId="777722805" sldId="287"/>
            <ac:grpSpMk id="18441" creationId="{5FE9FE4C-C9E0-4C54-8010-EA9D29CD4D59}"/>
          </ac:grpSpMkLst>
        </pc:grpChg>
        <pc:picChg chg="add mod">
          <ac:chgData name="Roman Zhigalov" userId="1f97e9fdf7779aa5" providerId="LiveId" clId="{7A32806D-97DB-420E-BB6C-179CF799BFC8}" dt="2022-07-17T13:57:56.514" v="888" actId="26606"/>
          <ac:picMkLst>
            <pc:docMk/>
            <pc:sldMk cId="777722805" sldId="287"/>
            <ac:picMk id="18434" creationId="{D5B29276-C0A5-3A45-43EC-65099DF2A632}"/>
          </ac:picMkLst>
        </pc:picChg>
      </pc:sldChg>
      <pc:sldChg chg="addSp delSp modSp new mod setBg">
        <pc:chgData name="Roman Zhigalov" userId="1f97e9fdf7779aa5" providerId="LiveId" clId="{7A32806D-97DB-420E-BB6C-179CF799BFC8}" dt="2022-07-17T13:58:29.599" v="909" actId="26606"/>
        <pc:sldMkLst>
          <pc:docMk/>
          <pc:sldMk cId="2074262838" sldId="288"/>
        </pc:sldMkLst>
        <pc:spChg chg="mod">
          <ac:chgData name="Roman Zhigalov" userId="1f97e9fdf7779aa5" providerId="LiveId" clId="{7A32806D-97DB-420E-BB6C-179CF799BFC8}" dt="2022-07-17T13:58:29.599" v="909" actId="26606"/>
          <ac:spMkLst>
            <pc:docMk/>
            <pc:sldMk cId="2074262838" sldId="288"/>
            <ac:spMk id="2" creationId="{ACA2E62B-9347-C999-DBD6-FC970AEDE3B1}"/>
          </ac:spMkLst>
        </pc:spChg>
        <pc:spChg chg="del">
          <ac:chgData name="Roman Zhigalov" userId="1f97e9fdf7779aa5" providerId="LiveId" clId="{7A32806D-97DB-420E-BB6C-179CF799BFC8}" dt="2022-07-17T13:58:26.815" v="908"/>
          <ac:spMkLst>
            <pc:docMk/>
            <pc:sldMk cId="2074262838" sldId="288"/>
            <ac:spMk id="3" creationId="{3EFF1208-8F50-9ACD-B4FE-6D87D11DF41B}"/>
          </ac:spMkLst>
        </pc:spChg>
        <pc:spChg chg="add">
          <ac:chgData name="Roman Zhigalov" userId="1f97e9fdf7779aa5" providerId="LiveId" clId="{7A32806D-97DB-420E-BB6C-179CF799BFC8}" dt="2022-07-17T13:58:29.599" v="909" actId="26606"/>
          <ac:spMkLst>
            <pc:docMk/>
            <pc:sldMk cId="2074262838" sldId="288"/>
            <ac:spMk id="19463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58:29.599" v="909" actId="26606"/>
          <ac:spMkLst>
            <pc:docMk/>
            <pc:sldMk cId="2074262838" sldId="288"/>
            <ac:spMk id="19465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58:29.599" v="909" actId="26606"/>
          <ac:spMkLst>
            <pc:docMk/>
            <pc:sldMk cId="2074262838" sldId="288"/>
            <ac:spMk id="19467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58:29.599" v="909" actId="26606"/>
          <ac:spMkLst>
            <pc:docMk/>
            <pc:sldMk cId="2074262838" sldId="288"/>
            <ac:spMk id="19469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58:29.599" v="909" actId="26606"/>
          <ac:picMkLst>
            <pc:docMk/>
            <pc:sldMk cId="2074262838" sldId="288"/>
            <ac:picMk id="19458" creationId="{C4915EE1-BB91-0471-CCBC-41F782F2E363}"/>
          </ac:picMkLst>
        </pc:picChg>
      </pc:sldChg>
      <pc:sldChg chg="addSp delSp modSp new mod setBg">
        <pc:chgData name="Roman Zhigalov" userId="1f97e9fdf7779aa5" providerId="LiveId" clId="{7A32806D-97DB-420E-BB6C-179CF799BFC8}" dt="2022-07-17T13:58:57.940" v="928" actId="26606"/>
        <pc:sldMkLst>
          <pc:docMk/>
          <pc:sldMk cId="2028244161" sldId="289"/>
        </pc:sldMkLst>
        <pc:spChg chg="mod">
          <ac:chgData name="Roman Zhigalov" userId="1f97e9fdf7779aa5" providerId="LiveId" clId="{7A32806D-97DB-420E-BB6C-179CF799BFC8}" dt="2022-07-17T13:58:57.940" v="928" actId="26606"/>
          <ac:spMkLst>
            <pc:docMk/>
            <pc:sldMk cId="2028244161" sldId="289"/>
            <ac:spMk id="2" creationId="{C2B025AC-F303-222C-6E31-00AB74B0F2CD}"/>
          </ac:spMkLst>
        </pc:spChg>
        <pc:spChg chg="del">
          <ac:chgData name="Roman Zhigalov" userId="1f97e9fdf7779aa5" providerId="LiveId" clId="{7A32806D-97DB-420E-BB6C-179CF799BFC8}" dt="2022-07-17T13:58:46.338" v="911"/>
          <ac:spMkLst>
            <pc:docMk/>
            <pc:sldMk cId="2028244161" sldId="289"/>
            <ac:spMk id="3" creationId="{3F8D7582-71FB-12CD-99ED-35EFA83B1AD9}"/>
          </ac:spMkLst>
        </pc:spChg>
        <pc:spChg chg="add">
          <ac:chgData name="Roman Zhigalov" userId="1f97e9fdf7779aa5" providerId="LiveId" clId="{7A32806D-97DB-420E-BB6C-179CF799BFC8}" dt="2022-07-17T13:58:57.940" v="928" actId="26606"/>
          <ac:spMkLst>
            <pc:docMk/>
            <pc:sldMk cId="2028244161" sldId="289"/>
            <ac:spMk id="20487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3:58:57.940" v="928" actId="26606"/>
          <ac:spMkLst>
            <pc:docMk/>
            <pc:sldMk cId="2028244161" sldId="289"/>
            <ac:spMk id="20489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3:58:57.940" v="928" actId="26606"/>
          <ac:spMkLst>
            <pc:docMk/>
            <pc:sldMk cId="2028244161" sldId="289"/>
            <ac:spMk id="20491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3:58:57.940" v="928" actId="26606"/>
          <ac:spMkLst>
            <pc:docMk/>
            <pc:sldMk cId="2028244161" sldId="289"/>
            <ac:spMk id="20493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3:58:57.940" v="928" actId="26606"/>
          <ac:picMkLst>
            <pc:docMk/>
            <pc:sldMk cId="2028244161" sldId="289"/>
            <ac:picMk id="20482" creationId="{CA3B603C-51FF-6563-AD26-3D4343532F42}"/>
          </ac:picMkLst>
        </pc:picChg>
      </pc:sldChg>
      <pc:sldChg chg="addSp modSp new mod setBg">
        <pc:chgData name="Roman Zhigalov" userId="1f97e9fdf7779aa5" providerId="LiveId" clId="{7A32806D-97DB-420E-BB6C-179CF799BFC8}" dt="2022-07-17T13:59:19.378" v="950" actId="26606"/>
        <pc:sldMkLst>
          <pc:docMk/>
          <pc:sldMk cId="632381624" sldId="290"/>
        </pc:sldMkLst>
        <pc:spChg chg="mod">
          <ac:chgData name="Roman Zhigalov" userId="1f97e9fdf7779aa5" providerId="LiveId" clId="{7A32806D-97DB-420E-BB6C-179CF799BFC8}" dt="2022-07-17T13:59:19.378" v="950" actId="26606"/>
          <ac:spMkLst>
            <pc:docMk/>
            <pc:sldMk cId="632381624" sldId="290"/>
            <ac:spMk id="2" creationId="{7820FBD2-D855-8144-8FDB-4E0220E690E3}"/>
          </ac:spMkLst>
        </pc:spChg>
        <pc:spChg chg="mod">
          <ac:chgData name="Roman Zhigalov" userId="1f97e9fdf7779aa5" providerId="LiveId" clId="{7A32806D-97DB-420E-BB6C-179CF799BFC8}" dt="2022-07-17T13:59:19.378" v="950" actId="26606"/>
          <ac:spMkLst>
            <pc:docMk/>
            <pc:sldMk cId="632381624" sldId="290"/>
            <ac:spMk id="3" creationId="{4ED76926-1780-B212-4250-2CF47B3F7C8B}"/>
          </ac:spMkLst>
        </pc:spChg>
        <pc:spChg chg="add">
          <ac:chgData name="Roman Zhigalov" userId="1f97e9fdf7779aa5" providerId="LiveId" clId="{7A32806D-97DB-420E-BB6C-179CF799BFC8}" dt="2022-07-17T13:59:19.378" v="950" actId="26606"/>
          <ac:spMkLst>
            <pc:docMk/>
            <pc:sldMk cId="632381624" sldId="290"/>
            <ac:spMk id="8" creationId="{4522B21E-B2B9-4C72-9A71-C87EFD137480}"/>
          </ac:spMkLst>
        </pc:spChg>
        <pc:spChg chg="add">
          <ac:chgData name="Roman Zhigalov" userId="1f97e9fdf7779aa5" providerId="LiveId" clId="{7A32806D-97DB-420E-BB6C-179CF799BFC8}" dt="2022-07-17T13:59:19.378" v="950" actId="26606"/>
          <ac:spMkLst>
            <pc:docMk/>
            <pc:sldMk cId="632381624" sldId="290"/>
            <ac:spMk id="10" creationId="{5EB7D2A2-F448-44D4-938C-DC84CBCB3B1E}"/>
          </ac:spMkLst>
        </pc:spChg>
        <pc:spChg chg="add">
          <ac:chgData name="Roman Zhigalov" userId="1f97e9fdf7779aa5" providerId="LiveId" clId="{7A32806D-97DB-420E-BB6C-179CF799BFC8}" dt="2022-07-17T13:59:19.378" v="950" actId="26606"/>
          <ac:spMkLst>
            <pc:docMk/>
            <pc:sldMk cId="632381624" sldId="290"/>
            <ac:spMk id="12" creationId="{871AEA07-1E14-44B4-8E55-64EF049CD66F}"/>
          </ac:spMkLst>
        </pc:spChg>
        <pc:cxnChg chg="add">
          <ac:chgData name="Roman Zhigalov" userId="1f97e9fdf7779aa5" providerId="LiveId" clId="{7A32806D-97DB-420E-BB6C-179CF799BFC8}" dt="2022-07-17T13:59:19.378" v="950" actId="26606"/>
          <ac:cxnSpMkLst>
            <pc:docMk/>
            <pc:sldMk cId="632381624" sldId="290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7A32806D-97DB-420E-BB6C-179CF799BFC8}" dt="2022-07-17T14:00:07.512" v="966" actId="26606"/>
        <pc:sldMkLst>
          <pc:docMk/>
          <pc:sldMk cId="1335737831" sldId="291"/>
        </pc:sldMkLst>
        <pc:spChg chg="mod">
          <ac:chgData name="Roman Zhigalov" userId="1f97e9fdf7779aa5" providerId="LiveId" clId="{7A32806D-97DB-420E-BB6C-179CF799BFC8}" dt="2022-07-17T14:00:07.512" v="966" actId="26606"/>
          <ac:spMkLst>
            <pc:docMk/>
            <pc:sldMk cId="1335737831" sldId="291"/>
            <ac:spMk id="2" creationId="{1FA23D69-52AA-93B2-2B67-D85FE93E55AB}"/>
          </ac:spMkLst>
        </pc:spChg>
        <pc:spChg chg="del">
          <ac:chgData name="Roman Zhigalov" userId="1f97e9fdf7779aa5" providerId="LiveId" clId="{7A32806D-97DB-420E-BB6C-179CF799BFC8}" dt="2022-07-17T14:00:00.450" v="952"/>
          <ac:spMkLst>
            <pc:docMk/>
            <pc:sldMk cId="1335737831" sldId="291"/>
            <ac:spMk id="3" creationId="{727A2192-38AA-8A13-6C76-2D605EE077AE}"/>
          </ac:spMkLst>
        </pc:spChg>
        <pc:spChg chg="add">
          <ac:chgData name="Roman Zhigalov" userId="1f97e9fdf7779aa5" providerId="LiveId" clId="{7A32806D-97DB-420E-BB6C-179CF799BFC8}" dt="2022-07-17T14:00:07.512" v="966" actId="26606"/>
          <ac:spMkLst>
            <pc:docMk/>
            <pc:sldMk cId="1335737831" sldId="291"/>
            <ac:spMk id="21511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4:00:07.512" v="966" actId="26606"/>
          <ac:spMkLst>
            <pc:docMk/>
            <pc:sldMk cId="1335737831" sldId="291"/>
            <ac:spMk id="21513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4:00:07.512" v="966" actId="26606"/>
          <ac:spMkLst>
            <pc:docMk/>
            <pc:sldMk cId="1335737831" sldId="291"/>
            <ac:spMk id="21515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4:00:07.512" v="966" actId="26606"/>
          <ac:spMkLst>
            <pc:docMk/>
            <pc:sldMk cId="1335737831" sldId="291"/>
            <ac:spMk id="21517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4:00:07.512" v="966" actId="26606"/>
          <ac:picMkLst>
            <pc:docMk/>
            <pc:sldMk cId="1335737831" sldId="291"/>
            <ac:picMk id="21506" creationId="{A106416F-6375-7E46-2BA2-2530A283176F}"/>
          </ac:picMkLst>
        </pc:picChg>
      </pc:sldChg>
      <pc:sldChg chg="addSp delSp modSp new mod setBg">
        <pc:chgData name="Roman Zhigalov" userId="1f97e9fdf7779aa5" providerId="LiveId" clId="{7A32806D-97DB-420E-BB6C-179CF799BFC8}" dt="2022-07-17T14:00:37.138" v="978" actId="26606"/>
        <pc:sldMkLst>
          <pc:docMk/>
          <pc:sldMk cId="241591115" sldId="292"/>
        </pc:sldMkLst>
        <pc:spChg chg="mod">
          <ac:chgData name="Roman Zhigalov" userId="1f97e9fdf7779aa5" providerId="LiveId" clId="{7A32806D-97DB-420E-BB6C-179CF799BFC8}" dt="2022-07-17T14:00:37.138" v="978" actId="26606"/>
          <ac:spMkLst>
            <pc:docMk/>
            <pc:sldMk cId="241591115" sldId="292"/>
            <ac:spMk id="2" creationId="{B1534C9D-FE99-E962-5D38-ABB671D044BD}"/>
          </ac:spMkLst>
        </pc:spChg>
        <pc:spChg chg="del">
          <ac:chgData name="Roman Zhigalov" userId="1f97e9fdf7779aa5" providerId="LiveId" clId="{7A32806D-97DB-420E-BB6C-179CF799BFC8}" dt="2022-07-17T14:00:33.917" v="977"/>
          <ac:spMkLst>
            <pc:docMk/>
            <pc:sldMk cId="241591115" sldId="292"/>
            <ac:spMk id="3" creationId="{1D0150D0-1DFF-C4CD-C7CF-AD3A690690EC}"/>
          </ac:spMkLst>
        </pc:spChg>
        <pc:spChg chg="add">
          <ac:chgData name="Roman Zhigalov" userId="1f97e9fdf7779aa5" providerId="LiveId" clId="{7A32806D-97DB-420E-BB6C-179CF799BFC8}" dt="2022-07-17T14:00:37.138" v="978" actId="26606"/>
          <ac:spMkLst>
            <pc:docMk/>
            <pc:sldMk cId="241591115" sldId="292"/>
            <ac:spMk id="22535" creationId="{BA79A7CF-01AF-4178-9369-94E0C90EB046}"/>
          </ac:spMkLst>
        </pc:spChg>
        <pc:spChg chg="add">
          <ac:chgData name="Roman Zhigalov" userId="1f97e9fdf7779aa5" providerId="LiveId" clId="{7A32806D-97DB-420E-BB6C-179CF799BFC8}" dt="2022-07-17T14:00:37.138" v="978" actId="26606"/>
          <ac:spMkLst>
            <pc:docMk/>
            <pc:sldMk cId="241591115" sldId="292"/>
            <ac:spMk id="22537" creationId="{99413ED5-9ED4-4772-BCE4-2BCAE6B12E35}"/>
          </ac:spMkLst>
        </pc:spChg>
        <pc:spChg chg="add">
          <ac:chgData name="Roman Zhigalov" userId="1f97e9fdf7779aa5" providerId="LiveId" clId="{7A32806D-97DB-420E-BB6C-179CF799BFC8}" dt="2022-07-17T14:00:37.138" v="978" actId="26606"/>
          <ac:spMkLst>
            <pc:docMk/>
            <pc:sldMk cId="241591115" sldId="292"/>
            <ac:spMk id="22539" creationId="{04357C93-F0CB-4A1C-8F77-4E9063789819}"/>
          </ac:spMkLst>
        </pc:spChg>
        <pc:spChg chg="add">
          <ac:chgData name="Roman Zhigalov" userId="1f97e9fdf7779aa5" providerId="LiveId" clId="{7A32806D-97DB-420E-BB6C-179CF799BFC8}" dt="2022-07-17T14:00:37.138" v="978" actId="26606"/>
          <ac:spMkLst>
            <pc:docMk/>
            <pc:sldMk cId="241591115" sldId="292"/>
            <ac:spMk id="22541" creationId="{90F533E9-6690-41A8-A372-4C6C622D028D}"/>
          </ac:spMkLst>
        </pc:spChg>
        <pc:picChg chg="add mod">
          <ac:chgData name="Roman Zhigalov" userId="1f97e9fdf7779aa5" providerId="LiveId" clId="{7A32806D-97DB-420E-BB6C-179CF799BFC8}" dt="2022-07-17T14:00:37.138" v="978" actId="26606"/>
          <ac:picMkLst>
            <pc:docMk/>
            <pc:sldMk cId="241591115" sldId="292"/>
            <ac:picMk id="22530" creationId="{8C8F5683-D373-12E4-6D88-32D405A290C3}"/>
          </ac:picMkLst>
        </pc:picChg>
      </pc:sldChg>
      <pc:sldChg chg="addSp delSp modSp new mod setBg">
        <pc:chgData name="Roman Zhigalov" userId="1f97e9fdf7779aa5" providerId="LiveId" clId="{7A32806D-97DB-420E-BB6C-179CF799BFC8}" dt="2022-07-17T14:01:21.437" v="1000" actId="26606"/>
        <pc:sldMkLst>
          <pc:docMk/>
          <pc:sldMk cId="3663899396" sldId="293"/>
        </pc:sldMkLst>
        <pc:spChg chg="mod ord">
          <ac:chgData name="Roman Zhigalov" userId="1f97e9fdf7779aa5" providerId="LiveId" clId="{7A32806D-97DB-420E-BB6C-179CF799BFC8}" dt="2022-07-17T14:01:21.437" v="1000" actId="26606"/>
          <ac:spMkLst>
            <pc:docMk/>
            <pc:sldMk cId="3663899396" sldId="293"/>
            <ac:spMk id="2" creationId="{4BC92010-DC45-2D73-1D95-EC83A4A52299}"/>
          </ac:spMkLst>
        </pc:spChg>
        <pc:spChg chg="del">
          <ac:chgData name="Roman Zhigalov" userId="1f97e9fdf7779aa5" providerId="LiveId" clId="{7A32806D-97DB-420E-BB6C-179CF799BFC8}" dt="2022-07-17T14:01:04.833" v="980"/>
          <ac:spMkLst>
            <pc:docMk/>
            <pc:sldMk cId="3663899396" sldId="293"/>
            <ac:spMk id="3" creationId="{6E4E816C-2965-826A-C843-478DE02DB5D6}"/>
          </ac:spMkLst>
        </pc:spChg>
        <pc:spChg chg="add del">
          <ac:chgData name="Roman Zhigalov" userId="1f97e9fdf7779aa5" providerId="LiveId" clId="{7A32806D-97DB-420E-BB6C-179CF799BFC8}" dt="2022-07-17T14:01:21.420" v="999" actId="26606"/>
          <ac:spMkLst>
            <pc:docMk/>
            <pc:sldMk cId="3663899396" sldId="293"/>
            <ac:spMk id="23559" creationId="{BA79A7CF-01AF-4178-9369-94E0C90EB046}"/>
          </ac:spMkLst>
        </pc:spChg>
        <pc:spChg chg="add del">
          <ac:chgData name="Roman Zhigalov" userId="1f97e9fdf7779aa5" providerId="LiveId" clId="{7A32806D-97DB-420E-BB6C-179CF799BFC8}" dt="2022-07-17T14:01:21.420" v="999" actId="26606"/>
          <ac:spMkLst>
            <pc:docMk/>
            <pc:sldMk cId="3663899396" sldId="293"/>
            <ac:spMk id="23561" creationId="{99413ED5-9ED4-4772-BCE4-2BCAE6B12E35}"/>
          </ac:spMkLst>
        </pc:spChg>
        <pc:spChg chg="add del">
          <ac:chgData name="Roman Zhigalov" userId="1f97e9fdf7779aa5" providerId="LiveId" clId="{7A32806D-97DB-420E-BB6C-179CF799BFC8}" dt="2022-07-17T14:01:21.420" v="999" actId="26606"/>
          <ac:spMkLst>
            <pc:docMk/>
            <pc:sldMk cId="3663899396" sldId="293"/>
            <ac:spMk id="23563" creationId="{04357C93-F0CB-4A1C-8F77-4E9063789819}"/>
          </ac:spMkLst>
        </pc:spChg>
        <pc:spChg chg="add del">
          <ac:chgData name="Roman Zhigalov" userId="1f97e9fdf7779aa5" providerId="LiveId" clId="{7A32806D-97DB-420E-BB6C-179CF799BFC8}" dt="2022-07-17T14:01:21.420" v="999" actId="26606"/>
          <ac:spMkLst>
            <pc:docMk/>
            <pc:sldMk cId="3663899396" sldId="293"/>
            <ac:spMk id="23565" creationId="{90F533E9-6690-41A8-A372-4C6C622D028D}"/>
          </ac:spMkLst>
        </pc:spChg>
        <pc:spChg chg="add">
          <ac:chgData name="Roman Zhigalov" userId="1f97e9fdf7779aa5" providerId="LiveId" clId="{7A32806D-97DB-420E-BB6C-179CF799BFC8}" dt="2022-07-17T14:01:21.437" v="1000" actId="26606"/>
          <ac:spMkLst>
            <pc:docMk/>
            <pc:sldMk cId="3663899396" sldId="293"/>
            <ac:spMk id="23567" creationId="{37C89E4B-3C9F-44B9-8B86-D9E3D112D8EC}"/>
          </ac:spMkLst>
        </pc:spChg>
        <pc:picChg chg="add mod">
          <ac:chgData name="Roman Zhigalov" userId="1f97e9fdf7779aa5" providerId="LiveId" clId="{7A32806D-97DB-420E-BB6C-179CF799BFC8}" dt="2022-07-17T14:01:21.437" v="1000" actId="26606"/>
          <ac:picMkLst>
            <pc:docMk/>
            <pc:sldMk cId="3663899396" sldId="293"/>
            <ac:picMk id="23554" creationId="{8F85DD57-A60C-1C0F-2FAB-9153FF48C7EA}"/>
          </ac:picMkLst>
        </pc:picChg>
        <pc:cxnChg chg="add">
          <ac:chgData name="Roman Zhigalov" userId="1f97e9fdf7779aa5" providerId="LiveId" clId="{7A32806D-97DB-420E-BB6C-179CF799BFC8}" dt="2022-07-17T14:01:21.437" v="1000" actId="26606"/>
          <ac:cxnSpMkLst>
            <pc:docMk/>
            <pc:sldMk cId="3663899396" sldId="293"/>
            <ac:cxnSpMk id="23568" creationId="{AA2EAA10-076F-46BD-8F0F-B9A2FB77A85C}"/>
          </ac:cxnSpMkLst>
        </pc:cxnChg>
        <pc:cxnChg chg="add">
          <ac:chgData name="Roman Zhigalov" userId="1f97e9fdf7779aa5" providerId="LiveId" clId="{7A32806D-97DB-420E-BB6C-179CF799BFC8}" dt="2022-07-17T14:01:21.437" v="1000" actId="26606"/>
          <ac:cxnSpMkLst>
            <pc:docMk/>
            <pc:sldMk cId="3663899396" sldId="293"/>
            <ac:cxnSpMk id="23569" creationId="{D891E407-403B-4764-86C9-33A56D3BCAA3}"/>
          </ac:cxnSpMkLst>
        </pc:cxnChg>
      </pc:sldChg>
      <pc:sldChg chg="addSp delSp modSp new mod setBg">
        <pc:chgData name="Roman Zhigalov" userId="1f97e9fdf7779aa5" providerId="LiveId" clId="{7A32806D-97DB-420E-BB6C-179CF799BFC8}" dt="2022-07-17T14:02:10.947" v="1017" actId="26606"/>
        <pc:sldMkLst>
          <pc:docMk/>
          <pc:sldMk cId="1403120775" sldId="294"/>
        </pc:sldMkLst>
        <pc:spChg chg="mod">
          <ac:chgData name="Roman Zhigalov" userId="1f97e9fdf7779aa5" providerId="LiveId" clId="{7A32806D-97DB-420E-BB6C-179CF799BFC8}" dt="2022-07-17T14:02:10.947" v="1017" actId="26606"/>
          <ac:spMkLst>
            <pc:docMk/>
            <pc:sldMk cId="1403120775" sldId="294"/>
            <ac:spMk id="2" creationId="{271017AF-3EBA-993F-10D5-589212EBBC8D}"/>
          </ac:spMkLst>
        </pc:spChg>
        <pc:spChg chg="del">
          <ac:chgData name="Roman Zhigalov" userId="1f97e9fdf7779aa5" providerId="LiveId" clId="{7A32806D-97DB-420E-BB6C-179CF799BFC8}" dt="2022-07-17T14:02:03.164" v="1002"/>
          <ac:spMkLst>
            <pc:docMk/>
            <pc:sldMk cId="1403120775" sldId="294"/>
            <ac:spMk id="3" creationId="{5CB8C078-5A43-C4F3-8813-A33619C78756}"/>
          </ac:spMkLst>
        </pc:spChg>
        <pc:spChg chg="add del">
          <ac:chgData name="Roman Zhigalov" userId="1f97e9fdf7779aa5" providerId="LiveId" clId="{7A32806D-97DB-420E-BB6C-179CF799BFC8}" dt="2022-07-17T14:02:10.946" v="1016" actId="26606"/>
          <ac:spMkLst>
            <pc:docMk/>
            <pc:sldMk cId="1403120775" sldId="294"/>
            <ac:spMk id="24583" creationId="{BA79A7CF-01AF-4178-9369-94E0C90EB046}"/>
          </ac:spMkLst>
        </pc:spChg>
        <pc:spChg chg="add del">
          <ac:chgData name="Roman Zhigalov" userId="1f97e9fdf7779aa5" providerId="LiveId" clId="{7A32806D-97DB-420E-BB6C-179CF799BFC8}" dt="2022-07-17T14:02:10.946" v="1016" actId="26606"/>
          <ac:spMkLst>
            <pc:docMk/>
            <pc:sldMk cId="1403120775" sldId="294"/>
            <ac:spMk id="24585" creationId="{99413ED5-9ED4-4772-BCE4-2BCAE6B12E35}"/>
          </ac:spMkLst>
        </pc:spChg>
        <pc:spChg chg="add del">
          <ac:chgData name="Roman Zhigalov" userId="1f97e9fdf7779aa5" providerId="LiveId" clId="{7A32806D-97DB-420E-BB6C-179CF799BFC8}" dt="2022-07-17T14:02:10.946" v="1016" actId="26606"/>
          <ac:spMkLst>
            <pc:docMk/>
            <pc:sldMk cId="1403120775" sldId="294"/>
            <ac:spMk id="24587" creationId="{04357C93-F0CB-4A1C-8F77-4E9063789819}"/>
          </ac:spMkLst>
        </pc:spChg>
        <pc:spChg chg="add del">
          <ac:chgData name="Roman Zhigalov" userId="1f97e9fdf7779aa5" providerId="LiveId" clId="{7A32806D-97DB-420E-BB6C-179CF799BFC8}" dt="2022-07-17T14:02:10.946" v="1016" actId="26606"/>
          <ac:spMkLst>
            <pc:docMk/>
            <pc:sldMk cId="1403120775" sldId="294"/>
            <ac:spMk id="24589" creationId="{90F533E9-6690-41A8-A372-4C6C622D028D}"/>
          </ac:spMkLst>
        </pc:spChg>
        <pc:spChg chg="add">
          <ac:chgData name="Roman Zhigalov" userId="1f97e9fdf7779aa5" providerId="LiveId" clId="{7A32806D-97DB-420E-BB6C-179CF799BFC8}" dt="2022-07-17T14:02:10.947" v="1017" actId="26606"/>
          <ac:spMkLst>
            <pc:docMk/>
            <pc:sldMk cId="1403120775" sldId="294"/>
            <ac:spMk id="24591" creationId="{AB45A142-4255-493C-8284-5D566C121B10}"/>
          </ac:spMkLst>
        </pc:spChg>
        <pc:picChg chg="add mod">
          <ac:chgData name="Roman Zhigalov" userId="1f97e9fdf7779aa5" providerId="LiveId" clId="{7A32806D-97DB-420E-BB6C-179CF799BFC8}" dt="2022-07-17T14:02:10.947" v="1017" actId="26606"/>
          <ac:picMkLst>
            <pc:docMk/>
            <pc:sldMk cId="1403120775" sldId="294"/>
            <ac:picMk id="24578" creationId="{22BBC778-BE31-3796-A51C-4B5AA1547210}"/>
          </ac:picMkLst>
        </pc:picChg>
        <pc:cxnChg chg="add">
          <ac:chgData name="Roman Zhigalov" userId="1f97e9fdf7779aa5" providerId="LiveId" clId="{7A32806D-97DB-420E-BB6C-179CF799BFC8}" dt="2022-07-17T14:02:10.947" v="1017" actId="26606"/>
          <ac:cxnSpMkLst>
            <pc:docMk/>
            <pc:sldMk cId="1403120775" sldId="294"/>
            <ac:cxnSpMk id="24592" creationId="{38FB9660-F42F-4313-BBC4-47C007FE484C}"/>
          </ac:cxnSpMkLst>
        </pc:cxnChg>
      </pc:sldChg>
      <pc:sldChg chg="addSp delSp modSp new mod setBg">
        <pc:chgData name="Roman Zhigalov" userId="1f97e9fdf7779aa5" providerId="LiveId" clId="{7A32806D-97DB-420E-BB6C-179CF799BFC8}" dt="2022-07-17T14:03:13.328" v="1111" actId="26606"/>
        <pc:sldMkLst>
          <pc:docMk/>
          <pc:sldMk cId="3735739704" sldId="295"/>
        </pc:sldMkLst>
        <pc:spChg chg="mod">
          <ac:chgData name="Roman Zhigalov" userId="1f97e9fdf7779aa5" providerId="LiveId" clId="{7A32806D-97DB-420E-BB6C-179CF799BFC8}" dt="2022-07-17T14:03:13.328" v="1111" actId="26606"/>
          <ac:spMkLst>
            <pc:docMk/>
            <pc:sldMk cId="3735739704" sldId="295"/>
            <ac:spMk id="2" creationId="{ACB5100B-357D-3B4C-613C-91BA256A605D}"/>
          </ac:spMkLst>
        </pc:spChg>
        <pc:spChg chg="mod">
          <ac:chgData name="Roman Zhigalov" userId="1f97e9fdf7779aa5" providerId="LiveId" clId="{7A32806D-97DB-420E-BB6C-179CF799BFC8}" dt="2022-07-17T14:03:13.328" v="1111" actId="26606"/>
          <ac:spMkLst>
            <pc:docMk/>
            <pc:sldMk cId="3735739704" sldId="295"/>
            <ac:spMk id="3" creationId="{A970DE27-F091-ABC3-D8D6-C94864328F6C}"/>
          </ac:spMkLst>
        </pc:spChg>
        <pc:spChg chg="add del">
          <ac:chgData name="Roman Zhigalov" userId="1f97e9fdf7779aa5" providerId="LiveId" clId="{7A32806D-97DB-420E-BB6C-179CF799BFC8}" dt="2022-07-17T14:03:13.305" v="1110" actId="26606"/>
          <ac:spMkLst>
            <pc:docMk/>
            <pc:sldMk cId="3735739704" sldId="295"/>
            <ac:spMk id="8" creationId="{100EDD19-6802-4EC3-95CE-CFFAB042CFD6}"/>
          </ac:spMkLst>
        </pc:spChg>
        <pc:spChg chg="add del">
          <ac:chgData name="Roman Zhigalov" userId="1f97e9fdf7779aa5" providerId="LiveId" clId="{7A32806D-97DB-420E-BB6C-179CF799BFC8}" dt="2022-07-17T14:03:13.305" v="1110" actId="26606"/>
          <ac:spMkLst>
            <pc:docMk/>
            <pc:sldMk cId="3735739704" sldId="295"/>
            <ac:spMk id="10" creationId="{DB17E863-922E-4C26-BD64-E8FD41D28661}"/>
          </ac:spMkLst>
        </pc:spChg>
        <pc:spChg chg="add">
          <ac:chgData name="Roman Zhigalov" userId="1f97e9fdf7779aa5" providerId="LiveId" clId="{7A32806D-97DB-420E-BB6C-179CF799BFC8}" dt="2022-07-17T14:03:13.328" v="1111" actId="26606"/>
          <ac:spMkLst>
            <pc:docMk/>
            <pc:sldMk cId="3735739704" sldId="295"/>
            <ac:spMk id="14" creationId="{B6CDA21F-E7AF-4C75-8395-33F58D5B0E45}"/>
          </ac:spMkLst>
        </pc:spChg>
        <pc:spChg chg="add">
          <ac:chgData name="Roman Zhigalov" userId="1f97e9fdf7779aa5" providerId="LiveId" clId="{7A32806D-97DB-420E-BB6C-179CF799BFC8}" dt="2022-07-17T14:03:13.328" v="1111" actId="26606"/>
          <ac:spMkLst>
            <pc:docMk/>
            <pc:sldMk cId="3735739704" sldId="295"/>
            <ac:spMk id="15" creationId="{D5B0017B-2ECA-49AF-B397-DC140825DF8D}"/>
          </ac:spMkLst>
        </pc:spChg>
        <pc:grpChg chg="add">
          <ac:chgData name="Roman Zhigalov" userId="1f97e9fdf7779aa5" providerId="LiveId" clId="{7A32806D-97DB-420E-BB6C-179CF799BFC8}" dt="2022-07-17T14:03:13.328" v="1111" actId="26606"/>
          <ac:grpSpMkLst>
            <pc:docMk/>
            <pc:sldMk cId="3735739704" sldId="295"/>
            <ac:grpSpMk id="16" creationId="{AE1C45F0-260A-458C-96ED-C1F6D2151219}"/>
          </ac:grpSpMkLst>
        </pc:grpChg>
        <pc:cxnChg chg="add">
          <ac:chgData name="Roman Zhigalov" userId="1f97e9fdf7779aa5" providerId="LiveId" clId="{7A32806D-97DB-420E-BB6C-179CF799BFC8}" dt="2022-07-17T14:03:13.328" v="1111" actId="26606"/>
          <ac:cxnSpMkLst>
            <pc:docMk/>
            <pc:sldMk cId="3735739704" sldId="295"/>
            <ac:cxnSpMk id="17" creationId="{6CF1BAF6-AD41-4082-B212-8A1F9A2E8779}"/>
          </ac:cxnSpMkLst>
        </pc:cxnChg>
      </pc:sldChg>
      <pc:sldChg chg="add">
        <pc:chgData name="Roman Zhigalov" userId="1f97e9fdf7779aa5" providerId="LiveId" clId="{7A32806D-97DB-420E-BB6C-179CF799BFC8}" dt="2022-07-17T14:03:38.968" v="1112"/>
        <pc:sldMkLst>
          <pc:docMk/>
          <pc:sldMk cId="1349383586" sldId="296"/>
        </pc:sldMkLst>
      </pc:sldChg>
      <pc:sldChg chg="add del">
        <pc:chgData name="Roman Zhigalov" userId="1f97e9fdf7779aa5" providerId="LiveId" clId="{7A32806D-97DB-420E-BB6C-179CF799BFC8}" dt="2022-07-17T14:03:45.017" v="1114" actId="47"/>
        <pc:sldMkLst>
          <pc:docMk/>
          <pc:sldMk cId="569417724" sldId="297"/>
        </pc:sldMkLst>
      </pc:sldChg>
      <pc:sldChg chg="modSp new mod">
        <pc:chgData name="Roman Zhigalov" userId="1f97e9fdf7779aa5" providerId="LiveId" clId="{7A32806D-97DB-420E-BB6C-179CF799BFC8}" dt="2022-07-17T14:03:55.037" v="1151" actId="122"/>
        <pc:sldMkLst>
          <pc:docMk/>
          <pc:sldMk cId="2361205363" sldId="297"/>
        </pc:sldMkLst>
        <pc:spChg chg="mod">
          <ac:chgData name="Roman Zhigalov" userId="1f97e9fdf7779aa5" providerId="LiveId" clId="{7A32806D-97DB-420E-BB6C-179CF799BFC8}" dt="2022-07-17T14:03:55.037" v="1151" actId="122"/>
          <ac:spMkLst>
            <pc:docMk/>
            <pc:sldMk cId="2361205363" sldId="297"/>
            <ac:spMk id="2" creationId="{EFBF66E7-E349-AD0E-14AD-3AE9A5938F84}"/>
          </ac:spMkLst>
        </pc:spChg>
      </pc:sldChg>
      <pc:sldChg chg="modSp new mod">
        <pc:chgData name="Roman Zhigalov" userId="1f97e9fdf7779aa5" providerId="LiveId" clId="{7A32806D-97DB-420E-BB6C-179CF799BFC8}" dt="2022-07-17T14:04:00.046" v="1169" actId="122"/>
        <pc:sldMkLst>
          <pc:docMk/>
          <pc:sldMk cId="3831447746" sldId="298"/>
        </pc:sldMkLst>
        <pc:spChg chg="mod">
          <ac:chgData name="Roman Zhigalov" userId="1f97e9fdf7779aa5" providerId="LiveId" clId="{7A32806D-97DB-420E-BB6C-179CF799BFC8}" dt="2022-07-17T14:04:00.046" v="1169" actId="122"/>
          <ac:spMkLst>
            <pc:docMk/>
            <pc:sldMk cId="3831447746" sldId="298"/>
            <ac:spMk id="2" creationId="{D7FBD862-B54F-378F-2B78-7D31C43F9F6B}"/>
          </ac:spMkLst>
        </pc:spChg>
      </pc:sldChg>
      <pc:sldChg chg="addSp modSp new mod setBg">
        <pc:chgData name="Roman Zhigalov" userId="1f97e9fdf7779aa5" providerId="LiveId" clId="{7A32806D-97DB-420E-BB6C-179CF799BFC8}" dt="2022-07-17T14:05:31.528" v="1229" actId="26606"/>
        <pc:sldMkLst>
          <pc:docMk/>
          <pc:sldMk cId="2330916918" sldId="299"/>
        </pc:sldMkLst>
        <pc:spChg chg="mod">
          <ac:chgData name="Roman Zhigalov" userId="1f97e9fdf7779aa5" providerId="LiveId" clId="{7A32806D-97DB-420E-BB6C-179CF799BFC8}" dt="2022-07-17T14:05:31.528" v="1229" actId="26606"/>
          <ac:spMkLst>
            <pc:docMk/>
            <pc:sldMk cId="2330916918" sldId="299"/>
            <ac:spMk id="2" creationId="{C6E12953-FB5E-F4B8-508C-3ECEB3F46ED6}"/>
          </ac:spMkLst>
        </pc:spChg>
        <pc:spChg chg="mod">
          <ac:chgData name="Roman Zhigalov" userId="1f97e9fdf7779aa5" providerId="LiveId" clId="{7A32806D-97DB-420E-BB6C-179CF799BFC8}" dt="2022-07-17T14:05:31.528" v="1229" actId="26606"/>
          <ac:spMkLst>
            <pc:docMk/>
            <pc:sldMk cId="2330916918" sldId="299"/>
            <ac:spMk id="3" creationId="{D793FED3-F72E-E30D-10DC-89D8312B1800}"/>
          </ac:spMkLst>
        </pc:spChg>
        <pc:spChg chg="add">
          <ac:chgData name="Roman Zhigalov" userId="1f97e9fdf7779aa5" providerId="LiveId" clId="{7A32806D-97DB-420E-BB6C-179CF799BFC8}" dt="2022-07-17T14:05:31.528" v="1229" actId="26606"/>
          <ac:spMkLst>
            <pc:docMk/>
            <pc:sldMk cId="2330916918" sldId="299"/>
            <ac:spMk id="8" creationId="{B6CDA21F-E7AF-4C75-8395-33F58D5B0E45}"/>
          </ac:spMkLst>
        </pc:spChg>
        <pc:spChg chg="add">
          <ac:chgData name="Roman Zhigalov" userId="1f97e9fdf7779aa5" providerId="LiveId" clId="{7A32806D-97DB-420E-BB6C-179CF799BFC8}" dt="2022-07-17T14:05:31.528" v="1229" actId="26606"/>
          <ac:spMkLst>
            <pc:docMk/>
            <pc:sldMk cId="2330916918" sldId="299"/>
            <ac:spMk id="15" creationId="{D5B0017B-2ECA-49AF-B397-DC140825DF8D}"/>
          </ac:spMkLst>
        </pc:spChg>
        <pc:grpChg chg="add">
          <ac:chgData name="Roman Zhigalov" userId="1f97e9fdf7779aa5" providerId="LiveId" clId="{7A32806D-97DB-420E-BB6C-179CF799BFC8}" dt="2022-07-17T14:05:31.528" v="1229" actId="26606"/>
          <ac:grpSpMkLst>
            <pc:docMk/>
            <pc:sldMk cId="2330916918" sldId="299"/>
            <ac:grpSpMk id="10" creationId="{AE1C45F0-260A-458C-96ED-C1F6D2151219}"/>
          </ac:grpSpMkLst>
        </pc:grpChg>
        <pc:cxnChg chg="add">
          <ac:chgData name="Roman Zhigalov" userId="1f97e9fdf7779aa5" providerId="LiveId" clId="{7A32806D-97DB-420E-BB6C-179CF799BFC8}" dt="2022-07-17T14:05:31.528" v="1229" actId="26606"/>
          <ac:cxnSpMkLst>
            <pc:docMk/>
            <pc:sldMk cId="2330916918" sldId="299"/>
            <ac:cxnSpMk id="17" creationId="{6CF1BAF6-AD41-4082-B212-8A1F9A2E8779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6C86C-0C2F-4E09-833B-2433A76185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652FBD-3C3F-4E0A-9DA0-4FF232C48E3E}">
      <dgm:prSet/>
      <dgm:spPr/>
      <dgm:t>
        <a:bodyPr/>
        <a:lstStyle/>
        <a:p>
          <a:r>
            <a:rPr lang="ru-RU"/>
            <a:t>Письменность </a:t>
          </a:r>
          <a:endParaRPr lang="en-US"/>
        </a:p>
      </dgm:t>
    </dgm:pt>
    <dgm:pt modelId="{D0220B8A-1E32-431F-8FD7-46B25B27DAEA}" type="parTrans" cxnId="{1A361B35-C76A-4AFB-A9CF-7448EBED54FE}">
      <dgm:prSet/>
      <dgm:spPr/>
      <dgm:t>
        <a:bodyPr/>
        <a:lstStyle/>
        <a:p>
          <a:endParaRPr lang="en-US"/>
        </a:p>
      </dgm:t>
    </dgm:pt>
    <dgm:pt modelId="{9285E784-18AD-4508-AC6A-6EE9465325CB}" type="sibTrans" cxnId="{1A361B35-C76A-4AFB-A9CF-7448EBED54FE}">
      <dgm:prSet/>
      <dgm:spPr/>
      <dgm:t>
        <a:bodyPr/>
        <a:lstStyle/>
        <a:p>
          <a:endParaRPr lang="en-US"/>
        </a:p>
      </dgm:t>
    </dgm:pt>
    <dgm:pt modelId="{B582097C-3959-40DE-A74D-BBB926B4A497}">
      <dgm:prSet/>
      <dgm:spPr/>
      <dgm:t>
        <a:bodyPr/>
        <a:lstStyle/>
        <a:p>
          <a:r>
            <a:rPr lang="ru-RU"/>
            <a:t>Литература</a:t>
          </a:r>
          <a:endParaRPr lang="en-US"/>
        </a:p>
      </dgm:t>
    </dgm:pt>
    <dgm:pt modelId="{0F7AA67E-59B4-4CE8-BF12-3B823E74FBF5}" type="parTrans" cxnId="{4E929749-8213-4FB5-BE03-8F24E7AFCAFC}">
      <dgm:prSet/>
      <dgm:spPr/>
      <dgm:t>
        <a:bodyPr/>
        <a:lstStyle/>
        <a:p>
          <a:endParaRPr lang="en-US"/>
        </a:p>
      </dgm:t>
    </dgm:pt>
    <dgm:pt modelId="{63ABBE4A-525A-4F0A-B95A-5FDFB4E2B4E4}" type="sibTrans" cxnId="{4E929749-8213-4FB5-BE03-8F24E7AFCAFC}">
      <dgm:prSet/>
      <dgm:spPr/>
      <dgm:t>
        <a:bodyPr/>
        <a:lstStyle/>
        <a:p>
          <a:endParaRPr lang="en-US"/>
        </a:p>
      </dgm:t>
    </dgm:pt>
    <dgm:pt modelId="{0BF38AAE-C820-4AE6-B327-EB9C7270E997}">
      <dgm:prSet/>
      <dgm:spPr/>
      <dgm:t>
        <a:bodyPr/>
        <a:lstStyle/>
        <a:p>
          <a:r>
            <a:rPr lang="ru-RU"/>
            <a:t>Архитектура, скульптура, живопись </a:t>
          </a:r>
          <a:endParaRPr lang="en-US"/>
        </a:p>
      </dgm:t>
    </dgm:pt>
    <dgm:pt modelId="{E9BF7E13-BB9D-4E90-8980-90EEDB2EF524}" type="parTrans" cxnId="{DA205F01-00BA-472D-8203-BE63BDD60350}">
      <dgm:prSet/>
      <dgm:spPr/>
      <dgm:t>
        <a:bodyPr/>
        <a:lstStyle/>
        <a:p>
          <a:endParaRPr lang="en-US"/>
        </a:p>
      </dgm:t>
    </dgm:pt>
    <dgm:pt modelId="{7C2EE713-166E-49DE-ABC6-D8EE2AD77981}" type="sibTrans" cxnId="{DA205F01-00BA-472D-8203-BE63BDD60350}">
      <dgm:prSet/>
      <dgm:spPr/>
      <dgm:t>
        <a:bodyPr/>
        <a:lstStyle/>
        <a:p>
          <a:endParaRPr lang="en-US"/>
        </a:p>
      </dgm:t>
    </dgm:pt>
    <dgm:pt modelId="{430B887A-1F5D-4F50-9DAD-D93065FE90A2}">
      <dgm:prSet/>
      <dgm:spPr/>
      <dgm:t>
        <a:bodyPr/>
        <a:lstStyle/>
        <a:p>
          <a:r>
            <a:rPr lang="ru-RU"/>
            <a:t>Общественные зрелища </a:t>
          </a:r>
          <a:endParaRPr lang="en-US"/>
        </a:p>
      </dgm:t>
    </dgm:pt>
    <dgm:pt modelId="{064EEC8A-0BF9-4BE6-826A-363CDCADD712}" type="parTrans" cxnId="{6A3F1B90-5E55-415A-A062-3978A2018EBA}">
      <dgm:prSet/>
      <dgm:spPr/>
      <dgm:t>
        <a:bodyPr/>
        <a:lstStyle/>
        <a:p>
          <a:endParaRPr lang="en-US"/>
        </a:p>
      </dgm:t>
    </dgm:pt>
    <dgm:pt modelId="{444460E6-9759-483B-8A19-AF8377154254}" type="sibTrans" cxnId="{6A3F1B90-5E55-415A-A062-3978A2018EBA}">
      <dgm:prSet/>
      <dgm:spPr/>
      <dgm:t>
        <a:bodyPr/>
        <a:lstStyle/>
        <a:p>
          <a:endParaRPr lang="en-US"/>
        </a:p>
      </dgm:t>
    </dgm:pt>
    <dgm:pt modelId="{A382F4A8-77D4-4A31-B65D-950ED32C221C}">
      <dgm:prSet/>
      <dgm:spPr/>
      <dgm:t>
        <a:bodyPr/>
        <a:lstStyle/>
        <a:p>
          <a:r>
            <a:rPr lang="ru-RU"/>
            <a:t>Христианство </a:t>
          </a:r>
          <a:endParaRPr lang="en-US"/>
        </a:p>
      </dgm:t>
    </dgm:pt>
    <dgm:pt modelId="{7ACA2EBE-0647-4258-A8AA-1EEBC9A24C97}" type="parTrans" cxnId="{56614B14-6799-4383-AADB-DA66949B8059}">
      <dgm:prSet/>
      <dgm:spPr/>
      <dgm:t>
        <a:bodyPr/>
        <a:lstStyle/>
        <a:p>
          <a:endParaRPr lang="en-US"/>
        </a:p>
      </dgm:t>
    </dgm:pt>
    <dgm:pt modelId="{F9FCFC9C-28F6-458B-BC8C-AC07A8FA609D}" type="sibTrans" cxnId="{56614B14-6799-4383-AADB-DA66949B8059}">
      <dgm:prSet/>
      <dgm:spPr/>
      <dgm:t>
        <a:bodyPr/>
        <a:lstStyle/>
        <a:p>
          <a:endParaRPr lang="en-US"/>
        </a:p>
      </dgm:t>
    </dgm:pt>
    <dgm:pt modelId="{1ABD0A17-6E1D-467A-AE48-13CED7D1BBC0}">
      <dgm:prSet/>
      <dgm:spPr/>
      <dgm:t>
        <a:bodyPr/>
        <a:lstStyle/>
        <a:p>
          <a:r>
            <a:rPr lang="ru-RU" dirty="0"/>
            <a:t>Научные знания</a:t>
          </a:r>
        </a:p>
      </dgm:t>
    </dgm:pt>
    <dgm:pt modelId="{F19C2AB6-5D9C-4FCC-8ACA-1A23C897BD18}" type="parTrans" cxnId="{68ACCB51-C50B-45B5-A91A-B640ADE3F6A7}">
      <dgm:prSet/>
      <dgm:spPr/>
      <dgm:t>
        <a:bodyPr/>
        <a:lstStyle/>
        <a:p>
          <a:endParaRPr lang="ru-RU"/>
        </a:p>
      </dgm:t>
    </dgm:pt>
    <dgm:pt modelId="{147DFEE1-AA78-47AC-B36C-E5CDD4F3F24B}" type="sibTrans" cxnId="{68ACCB51-C50B-45B5-A91A-B640ADE3F6A7}">
      <dgm:prSet/>
      <dgm:spPr/>
      <dgm:t>
        <a:bodyPr/>
        <a:lstStyle/>
        <a:p>
          <a:endParaRPr lang="ru-RU"/>
        </a:p>
      </dgm:t>
    </dgm:pt>
    <dgm:pt modelId="{9A6969CB-BE3D-4ACE-82D9-0004F2EBDDA5}" type="pres">
      <dgm:prSet presAssocID="{E5A6C86C-0C2F-4E09-833B-2433A76185EE}" presName="linear" presStyleCnt="0">
        <dgm:presLayoutVars>
          <dgm:dir/>
          <dgm:animLvl val="lvl"/>
          <dgm:resizeHandles val="exact"/>
        </dgm:presLayoutVars>
      </dgm:prSet>
      <dgm:spPr/>
    </dgm:pt>
    <dgm:pt modelId="{DFCBAA79-B961-4B1C-AC94-567FE4999330}" type="pres">
      <dgm:prSet presAssocID="{03652FBD-3C3F-4E0A-9DA0-4FF232C48E3E}" presName="parentLin" presStyleCnt="0"/>
      <dgm:spPr/>
    </dgm:pt>
    <dgm:pt modelId="{ABE95935-0E02-47FA-AF06-83CA245D0EA4}" type="pres">
      <dgm:prSet presAssocID="{03652FBD-3C3F-4E0A-9DA0-4FF232C48E3E}" presName="parentLeftMargin" presStyleLbl="node1" presStyleIdx="0" presStyleCnt="6"/>
      <dgm:spPr/>
    </dgm:pt>
    <dgm:pt modelId="{E98031AD-ED3F-4436-9479-D0EF5B1F80C4}" type="pres">
      <dgm:prSet presAssocID="{03652FBD-3C3F-4E0A-9DA0-4FF232C48E3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2AE71F3-230D-4D5E-815F-3E55D4732AAC}" type="pres">
      <dgm:prSet presAssocID="{03652FBD-3C3F-4E0A-9DA0-4FF232C48E3E}" presName="negativeSpace" presStyleCnt="0"/>
      <dgm:spPr/>
    </dgm:pt>
    <dgm:pt modelId="{D8ABA8F6-3AE4-4E4F-961B-C9D0E45BAD92}" type="pres">
      <dgm:prSet presAssocID="{03652FBD-3C3F-4E0A-9DA0-4FF232C48E3E}" presName="childText" presStyleLbl="conFgAcc1" presStyleIdx="0" presStyleCnt="6">
        <dgm:presLayoutVars>
          <dgm:bulletEnabled val="1"/>
        </dgm:presLayoutVars>
      </dgm:prSet>
      <dgm:spPr/>
    </dgm:pt>
    <dgm:pt modelId="{A8D707D8-5E3C-4ADA-AA9B-9D83D399F635}" type="pres">
      <dgm:prSet presAssocID="{9285E784-18AD-4508-AC6A-6EE9465325CB}" presName="spaceBetweenRectangles" presStyleCnt="0"/>
      <dgm:spPr/>
    </dgm:pt>
    <dgm:pt modelId="{A3993598-F5BB-428F-B013-CCF23098A63A}" type="pres">
      <dgm:prSet presAssocID="{B582097C-3959-40DE-A74D-BBB926B4A497}" presName="parentLin" presStyleCnt="0"/>
      <dgm:spPr/>
    </dgm:pt>
    <dgm:pt modelId="{944298F6-E3FD-4975-94DD-C6C1EC7D5DC2}" type="pres">
      <dgm:prSet presAssocID="{B582097C-3959-40DE-A74D-BBB926B4A497}" presName="parentLeftMargin" presStyleLbl="node1" presStyleIdx="0" presStyleCnt="6"/>
      <dgm:spPr/>
    </dgm:pt>
    <dgm:pt modelId="{C3F74B70-93FE-4EAF-844D-01667B308A1B}" type="pres">
      <dgm:prSet presAssocID="{B582097C-3959-40DE-A74D-BBB926B4A49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79B48DE-F4E9-41FC-8133-5AC59C02B982}" type="pres">
      <dgm:prSet presAssocID="{B582097C-3959-40DE-A74D-BBB926B4A497}" presName="negativeSpace" presStyleCnt="0"/>
      <dgm:spPr/>
    </dgm:pt>
    <dgm:pt modelId="{C37D2112-4D72-4A2A-80AC-35160B3AEADB}" type="pres">
      <dgm:prSet presAssocID="{B582097C-3959-40DE-A74D-BBB926B4A497}" presName="childText" presStyleLbl="conFgAcc1" presStyleIdx="1" presStyleCnt="6">
        <dgm:presLayoutVars>
          <dgm:bulletEnabled val="1"/>
        </dgm:presLayoutVars>
      </dgm:prSet>
      <dgm:spPr/>
    </dgm:pt>
    <dgm:pt modelId="{97481306-A059-4FBB-B24C-B40725FEED73}" type="pres">
      <dgm:prSet presAssocID="{63ABBE4A-525A-4F0A-B95A-5FDFB4E2B4E4}" presName="spaceBetweenRectangles" presStyleCnt="0"/>
      <dgm:spPr/>
    </dgm:pt>
    <dgm:pt modelId="{BD2FCDD7-CD9E-4940-8B3C-82A04AE55FA8}" type="pres">
      <dgm:prSet presAssocID="{1ABD0A17-6E1D-467A-AE48-13CED7D1BBC0}" presName="parentLin" presStyleCnt="0"/>
      <dgm:spPr/>
    </dgm:pt>
    <dgm:pt modelId="{285A73D6-4099-485A-ABBE-1F5C25075D54}" type="pres">
      <dgm:prSet presAssocID="{1ABD0A17-6E1D-467A-AE48-13CED7D1BBC0}" presName="parentLeftMargin" presStyleLbl="node1" presStyleIdx="1" presStyleCnt="6"/>
      <dgm:spPr/>
    </dgm:pt>
    <dgm:pt modelId="{96640782-FFC5-44B3-BA3F-3E75FBD92734}" type="pres">
      <dgm:prSet presAssocID="{1ABD0A17-6E1D-467A-AE48-13CED7D1BBC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8A65F66-4BDA-44D2-93A0-569F29B5F9AF}" type="pres">
      <dgm:prSet presAssocID="{1ABD0A17-6E1D-467A-AE48-13CED7D1BBC0}" presName="negativeSpace" presStyleCnt="0"/>
      <dgm:spPr/>
    </dgm:pt>
    <dgm:pt modelId="{47D2BB6D-40FD-4D5A-86CB-EF91B413721E}" type="pres">
      <dgm:prSet presAssocID="{1ABD0A17-6E1D-467A-AE48-13CED7D1BBC0}" presName="childText" presStyleLbl="conFgAcc1" presStyleIdx="2" presStyleCnt="6">
        <dgm:presLayoutVars>
          <dgm:bulletEnabled val="1"/>
        </dgm:presLayoutVars>
      </dgm:prSet>
      <dgm:spPr/>
    </dgm:pt>
    <dgm:pt modelId="{5D608315-87A7-471D-8F83-DF103086A980}" type="pres">
      <dgm:prSet presAssocID="{147DFEE1-AA78-47AC-B36C-E5CDD4F3F24B}" presName="spaceBetweenRectangles" presStyleCnt="0"/>
      <dgm:spPr/>
    </dgm:pt>
    <dgm:pt modelId="{9B470751-D421-4F2A-8FDC-433930050FBE}" type="pres">
      <dgm:prSet presAssocID="{0BF38AAE-C820-4AE6-B327-EB9C7270E997}" presName="parentLin" presStyleCnt="0"/>
      <dgm:spPr/>
    </dgm:pt>
    <dgm:pt modelId="{11C94AEE-88E2-4B09-949F-562E276D1E49}" type="pres">
      <dgm:prSet presAssocID="{0BF38AAE-C820-4AE6-B327-EB9C7270E997}" presName="parentLeftMargin" presStyleLbl="node1" presStyleIdx="2" presStyleCnt="6"/>
      <dgm:spPr/>
    </dgm:pt>
    <dgm:pt modelId="{DDDCAF35-6AC3-427D-B91D-6DEAB452A6A7}" type="pres">
      <dgm:prSet presAssocID="{0BF38AAE-C820-4AE6-B327-EB9C7270E99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BF7E51E-46D8-460D-934B-F39FD5EBA005}" type="pres">
      <dgm:prSet presAssocID="{0BF38AAE-C820-4AE6-B327-EB9C7270E997}" presName="negativeSpace" presStyleCnt="0"/>
      <dgm:spPr/>
    </dgm:pt>
    <dgm:pt modelId="{723FB71B-8534-428D-B21C-1D750F68315A}" type="pres">
      <dgm:prSet presAssocID="{0BF38AAE-C820-4AE6-B327-EB9C7270E997}" presName="childText" presStyleLbl="conFgAcc1" presStyleIdx="3" presStyleCnt="6">
        <dgm:presLayoutVars>
          <dgm:bulletEnabled val="1"/>
        </dgm:presLayoutVars>
      </dgm:prSet>
      <dgm:spPr/>
    </dgm:pt>
    <dgm:pt modelId="{80C7AAE4-CFC8-46FD-AEC2-E5B23D0C8941}" type="pres">
      <dgm:prSet presAssocID="{7C2EE713-166E-49DE-ABC6-D8EE2AD77981}" presName="spaceBetweenRectangles" presStyleCnt="0"/>
      <dgm:spPr/>
    </dgm:pt>
    <dgm:pt modelId="{9E009B0B-E5E9-49C5-88CC-3D416D60E483}" type="pres">
      <dgm:prSet presAssocID="{430B887A-1F5D-4F50-9DAD-D93065FE90A2}" presName="parentLin" presStyleCnt="0"/>
      <dgm:spPr/>
    </dgm:pt>
    <dgm:pt modelId="{8F514CE3-4730-4849-81FC-FB728B4F0718}" type="pres">
      <dgm:prSet presAssocID="{430B887A-1F5D-4F50-9DAD-D93065FE90A2}" presName="parentLeftMargin" presStyleLbl="node1" presStyleIdx="3" presStyleCnt="6"/>
      <dgm:spPr/>
    </dgm:pt>
    <dgm:pt modelId="{C5A26B7C-0C91-47E1-8F63-AE1A80B9494D}" type="pres">
      <dgm:prSet presAssocID="{430B887A-1F5D-4F50-9DAD-D93065FE90A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731097C-072C-479C-AE41-732D395A9E0A}" type="pres">
      <dgm:prSet presAssocID="{430B887A-1F5D-4F50-9DAD-D93065FE90A2}" presName="negativeSpace" presStyleCnt="0"/>
      <dgm:spPr/>
    </dgm:pt>
    <dgm:pt modelId="{D4008CC2-BDAA-4915-888B-03AB3C11BE97}" type="pres">
      <dgm:prSet presAssocID="{430B887A-1F5D-4F50-9DAD-D93065FE90A2}" presName="childText" presStyleLbl="conFgAcc1" presStyleIdx="4" presStyleCnt="6">
        <dgm:presLayoutVars>
          <dgm:bulletEnabled val="1"/>
        </dgm:presLayoutVars>
      </dgm:prSet>
      <dgm:spPr/>
    </dgm:pt>
    <dgm:pt modelId="{45E4A9B7-F4CD-42DF-A054-D2D7EBA5D928}" type="pres">
      <dgm:prSet presAssocID="{444460E6-9759-483B-8A19-AF8377154254}" presName="spaceBetweenRectangles" presStyleCnt="0"/>
      <dgm:spPr/>
    </dgm:pt>
    <dgm:pt modelId="{D276F7E1-15EB-48C5-88B5-CFBA0F3C781C}" type="pres">
      <dgm:prSet presAssocID="{A382F4A8-77D4-4A31-B65D-950ED32C221C}" presName="parentLin" presStyleCnt="0"/>
      <dgm:spPr/>
    </dgm:pt>
    <dgm:pt modelId="{3F81DC1A-EB94-4DD8-BE53-747478E5CEEB}" type="pres">
      <dgm:prSet presAssocID="{A382F4A8-77D4-4A31-B65D-950ED32C221C}" presName="parentLeftMargin" presStyleLbl="node1" presStyleIdx="4" presStyleCnt="6"/>
      <dgm:spPr/>
    </dgm:pt>
    <dgm:pt modelId="{06172E16-6C0C-4C1F-B2F2-F238BEB99261}" type="pres">
      <dgm:prSet presAssocID="{A382F4A8-77D4-4A31-B65D-950ED32C221C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F96C1231-BF76-4378-BDEB-B8B122F7798B}" type="pres">
      <dgm:prSet presAssocID="{A382F4A8-77D4-4A31-B65D-950ED32C221C}" presName="negativeSpace" presStyleCnt="0"/>
      <dgm:spPr/>
    </dgm:pt>
    <dgm:pt modelId="{7149859B-A56A-4089-AD53-FEC83D29807B}" type="pres">
      <dgm:prSet presAssocID="{A382F4A8-77D4-4A31-B65D-950ED32C221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A205F01-00BA-472D-8203-BE63BDD60350}" srcId="{E5A6C86C-0C2F-4E09-833B-2433A76185EE}" destId="{0BF38AAE-C820-4AE6-B327-EB9C7270E997}" srcOrd="3" destOrd="0" parTransId="{E9BF7E13-BB9D-4E90-8980-90EEDB2EF524}" sibTransId="{7C2EE713-166E-49DE-ABC6-D8EE2AD77981}"/>
    <dgm:cxn modelId="{56614B14-6799-4383-AADB-DA66949B8059}" srcId="{E5A6C86C-0C2F-4E09-833B-2433A76185EE}" destId="{A382F4A8-77D4-4A31-B65D-950ED32C221C}" srcOrd="5" destOrd="0" parTransId="{7ACA2EBE-0647-4258-A8AA-1EEBC9A24C97}" sibTransId="{F9FCFC9C-28F6-458B-BC8C-AC07A8FA609D}"/>
    <dgm:cxn modelId="{86CB7118-6F27-4B56-B9CA-3F78B181A6B6}" type="presOf" srcId="{A382F4A8-77D4-4A31-B65D-950ED32C221C}" destId="{06172E16-6C0C-4C1F-B2F2-F238BEB99261}" srcOrd="1" destOrd="0" presId="urn:microsoft.com/office/officeart/2005/8/layout/list1"/>
    <dgm:cxn modelId="{1A361B35-C76A-4AFB-A9CF-7448EBED54FE}" srcId="{E5A6C86C-0C2F-4E09-833B-2433A76185EE}" destId="{03652FBD-3C3F-4E0A-9DA0-4FF232C48E3E}" srcOrd="0" destOrd="0" parTransId="{D0220B8A-1E32-431F-8FD7-46B25B27DAEA}" sibTransId="{9285E784-18AD-4508-AC6A-6EE9465325CB}"/>
    <dgm:cxn modelId="{0F750346-7488-4381-ADEF-7515ED42A4C4}" type="presOf" srcId="{430B887A-1F5D-4F50-9DAD-D93065FE90A2}" destId="{C5A26B7C-0C91-47E1-8F63-AE1A80B9494D}" srcOrd="1" destOrd="0" presId="urn:microsoft.com/office/officeart/2005/8/layout/list1"/>
    <dgm:cxn modelId="{4E929749-8213-4FB5-BE03-8F24E7AFCAFC}" srcId="{E5A6C86C-0C2F-4E09-833B-2433A76185EE}" destId="{B582097C-3959-40DE-A74D-BBB926B4A497}" srcOrd="1" destOrd="0" parTransId="{0F7AA67E-59B4-4CE8-BF12-3B823E74FBF5}" sibTransId="{63ABBE4A-525A-4F0A-B95A-5FDFB4E2B4E4}"/>
    <dgm:cxn modelId="{9FA2364D-22FC-4432-AF92-EB90E6C49121}" type="presOf" srcId="{B582097C-3959-40DE-A74D-BBB926B4A497}" destId="{C3F74B70-93FE-4EAF-844D-01667B308A1B}" srcOrd="1" destOrd="0" presId="urn:microsoft.com/office/officeart/2005/8/layout/list1"/>
    <dgm:cxn modelId="{3D74626D-632B-4577-A797-B330C52923DD}" type="presOf" srcId="{430B887A-1F5D-4F50-9DAD-D93065FE90A2}" destId="{8F514CE3-4730-4849-81FC-FB728B4F0718}" srcOrd="0" destOrd="0" presId="urn:microsoft.com/office/officeart/2005/8/layout/list1"/>
    <dgm:cxn modelId="{A6E3506F-5353-40A4-8E76-054D09D96F57}" type="presOf" srcId="{03652FBD-3C3F-4E0A-9DA0-4FF232C48E3E}" destId="{E98031AD-ED3F-4436-9479-D0EF5B1F80C4}" srcOrd="1" destOrd="0" presId="urn:microsoft.com/office/officeart/2005/8/layout/list1"/>
    <dgm:cxn modelId="{68ACCB51-C50B-45B5-A91A-B640ADE3F6A7}" srcId="{E5A6C86C-0C2F-4E09-833B-2433A76185EE}" destId="{1ABD0A17-6E1D-467A-AE48-13CED7D1BBC0}" srcOrd="2" destOrd="0" parTransId="{F19C2AB6-5D9C-4FCC-8ACA-1A23C897BD18}" sibTransId="{147DFEE1-AA78-47AC-B36C-E5CDD4F3F24B}"/>
    <dgm:cxn modelId="{6A3F1B90-5E55-415A-A062-3978A2018EBA}" srcId="{E5A6C86C-0C2F-4E09-833B-2433A76185EE}" destId="{430B887A-1F5D-4F50-9DAD-D93065FE90A2}" srcOrd="4" destOrd="0" parTransId="{064EEC8A-0BF9-4BE6-826A-363CDCADD712}" sibTransId="{444460E6-9759-483B-8A19-AF8377154254}"/>
    <dgm:cxn modelId="{91AD7B90-DF1D-4E3C-8CA8-EC1BBC7B4240}" type="presOf" srcId="{B582097C-3959-40DE-A74D-BBB926B4A497}" destId="{944298F6-E3FD-4975-94DD-C6C1EC7D5DC2}" srcOrd="0" destOrd="0" presId="urn:microsoft.com/office/officeart/2005/8/layout/list1"/>
    <dgm:cxn modelId="{1F665C9B-19B4-451D-BC90-FD7626E2AFEC}" type="presOf" srcId="{0BF38AAE-C820-4AE6-B327-EB9C7270E997}" destId="{DDDCAF35-6AC3-427D-B91D-6DEAB452A6A7}" srcOrd="1" destOrd="0" presId="urn:microsoft.com/office/officeart/2005/8/layout/list1"/>
    <dgm:cxn modelId="{A842B7A0-3915-48AA-8FF5-EE820DC223C1}" type="presOf" srcId="{0BF38AAE-C820-4AE6-B327-EB9C7270E997}" destId="{11C94AEE-88E2-4B09-949F-562E276D1E49}" srcOrd="0" destOrd="0" presId="urn:microsoft.com/office/officeart/2005/8/layout/list1"/>
    <dgm:cxn modelId="{AAB2FBA4-A0E8-466C-B430-C51424DB1E03}" type="presOf" srcId="{E5A6C86C-0C2F-4E09-833B-2433A76185EE}" destId="{9A6969CB-BE3D-4ACE-82D9-0004F2EBDDA5}" srcOrd="0" destOrd="0" presId="urn:microsoft.com/office/officeart/2005/8/layout/list1"/>
    <dgm:cxn modelId="{B44762A9-3F21-4701-8283-88F4C3D49345}" type="presOf" srcId="{03652FBD-3C3F-4E0A-9DA0-4FF232C48E3E}" destId="{ABE95935-0E02-47FA-AF06-83CA245D0EA4}" srcOrd="0" destOrd="0" presId="urn:microsoft.com/office/officeart/2005/8/layout/list1"/>
    <dgm:cxn modelId="{F7EB03AF-0DD9-45A0-A4A9-4C8D8E188359}" type="presOf" srcId="{1ABD0A17-6E1D-467A-AE48-13CED7D1BBC0}" destId="{96640782-FFC5-44B3-BA3F-3E75FBD92734}" srcOrd="1" destOrd="0" presId="urn:microsoft.com/office/officeart/2005/8/layout/list1"/>
    <dgm:cxn modelId="{9C3FBFDB-513C-4721-81F1-554B0785AB3C}" type="presOf" srcId="{1ABD0A17-6E1D-467A-AE48-13CED7D1BBC0}" destId="{285A73D6-4099-485A-ABBE-1F5C25075D54}" srcOrd="0" destOrd="0" presId="urn:microsoft.com/office/officeart/2005/8/layout/list1"/>
    <dgm:cxn modelId="{887682F8-F447-4DD5-A8E5-9CB5F896DCD1}" type="presOf" srcId="{A382F4A8-77D4-4A31-B65D-950ED32C221C}" destId="{3F81DC1A-EB94-4DD8-BE53-747478E5CEEB}" srcOrd="0" destOrd="0" presId="urn:microsoft.com/office/officeart/2005/8/layout/list1"/>
    <dgm:cxn modelId="{F9411337-A91E-415C-A2C2-C67AE49CE98E}" type="presParOf" srcId="{9A6969CB-BE3D-4ACE-82D9-0004F2EBDDA5}" destId="{DFCBAA79-B961-4B1C-AC94-567FE4999330}" srcOrd="0" destOrd="0" presId="urn:microsoft.com/office/officeart/2005/8/layout/list1"/>
    <dgm:cxn modelId="{1EDE6924-A033-4ED1-975C-A49E9B543C8D}" type="presParOf" srcId="{DFCBAA79-B961-4B1C-AC94-567FE4999330}" destId="{ABE95935-0E02-47FA-AF06-83CA245D0EA4}" srcOrd="0" destOrd="0" presId="urn:microsoft.com/office/officeart/2005/8/layout/list1"/>
    <dgm:cxn modelId="{50F11F1C-E3C8-4910-B236-6B555F525059}" type="presParOf" srcId="{DFCBAA79-B961-4B1C-AC94-567FE4999330}" destId="{E98031AD-ED3F-4436-9479-D0EF5B1F80C4}" srcOrd="1" destOrd="0" presId="urn:microsoft.com/office/officeart/2005/8/layout/list1"/>
    <dgm:cxn modelId="{3432718C-9DDE-4168-9E56-A6EAE7701FEB}" type="presParOf" srcId="{9A6969CB-BE3D-4ACE-82D9-0004F2EBDDA5}" destId="{02AE71F3-230D-4D5E-815F-3E55D4732AAC}" srcOrd="1" destOrd="0" presId="urn:microsoft.com/office/officeart/2005/8/layout/list1"/>
    <dgm:cxn modelId="{FF449BC6-AF8B-4942-AF75-9AF6E99E2B40}" type="presParOf" srcId="{9A6969CB-BE3D-4ACE-82D9-0004F2EBDDA5}" destId="{D8ABA8F6-3AE4-4E4F-961B-C9D0E45BAD92}" srcOrd="2" destOrd="0" presId="urn:microsoft.com/office/officeart/2005/8/layout/list1"/>
    <dgm:cxn modelId="{8E985E00-668B-45DD-A2A1-17740E2A2688}" type="presParOf" srcId="{9A6969CB-BE3D-4ACE-82D9-0004F2EBDDA5}" destId="{A8D707D8-5E3C-4ADA-AA9B-9D83D399F635}" srcOrd="3" destOrd="0" presId="urn:microsoft.com/office/officeart/2005/8/layout/list1"/>
    <dgm:cxn modelId="{D563C5F0-5E83-4CB5-865D-6C08664015D1}" type="presParOf" srcId="{9A6969CB-BE3D-4ACE-82D9-0004F2EBDDA5}" destId="{A3993598-F5BB-428F-B013-CCF23098A63A}" srcOrd="4" destOrd="0" presId="urn:microsoft.com/office/officeart/2005/8/layout/list1"/>
    <dgm:cxn modelId="{1CC9CA00-ACC4-47FF-8FC5-C83498FE76DC}" type="presParOf" srcId="{A3993598-F5BB-428F-B013-CCF23098A63A}" destId="{944298F6-E3FD-4975-94DD-C6C1EC7D5DC2}" srcOrd="0" destOrd="0" presId="urn:microsoft.com/office/officeart/2005/8/layout/list1"/>
    <dgm:cxn modelId="{7B6F2A2A-410F-45A7-A814-60ABBDEEF169}" type="presParOf" srcId="{A3993598-F5BB-428F-B013-CCF23098A63A}" destId="{C3F74B70-93FE-4EAF-844D-01667B308A1B}" srcOrd="1" destOrd="0" presId="urn:microsoft.com/office/officeart/2005/8/layout/list1"/>
    <dgm:cxn modelId="{ECD0FBDC-9DEA-4B20-8B7D-84586A12348E}" type="presParOf" srcId="{9A6969CB-BE3D-4ACE-82D9-0004F2EBDDA5}" destId="{C79B48DE-F4E9-41FC-8133-5AC59C02B982}" srcOrd="5" destOrd="0" presId="urn:microsoft.com/office/officeart/2005/8/layout/list1"/>
    <dgm:cxn modelId="{9D6FEC51-AACD-4737-9CC9-35C4BAF5513E}" type="presParOf" srcId="{9A6969CB-BE3D-4ACE-82D9-0004F2EBDDA5}" destId="{C37D2112-4D72-4A2A-80AC-35160B3AEADB}" srcOrd="6" destOrd="0" presId="urn:microsoft.com/office/officeart/2005/8/layout/list1"/>
    <dgm:cxn modelId="{9B5024E3-7CDD-482D-928F-BFE899463815}" type="presParOf" srcId="{9A6969CB-BE3D-4ACE-82D9-0004F2EBDDA5}" destId="{97481306-A059-4FBB-B24C-B40725FEED73}" srcOrd="7" destOrd="0" presId="urn:microsoft.com/office/officeart/2005/8/layout/list1"/>
    <dgm:cxn modelId="{8CAC4BCA-FA10-4AF2-A35D-20D2E8F58A21}" type="presParOf" srcId="{9A6969CB-BE3D-4ACE-82D9-0004F2EBDDA5}" destId="{BD2FCDD7-CD9E-4940-8B3C-82A04AE55FA8}" srcOrd="8" destOrd="0" presId="urn:microsoft.com/office/officeart/2005/8/layout/list1"/>
    <dgm:cxn modelId="{92C85BF1-E6F0-41F9-A095-145B717B5EBC}" type="presParOf" srcId="{BD2FCDD7-CD9E-4940-8B3C-82A04AE55FA8}" destId="{285A73D6-4099-485A-ABBE-1F5C25075D54}" srcOrd="0" destOrd="0" presId="urn:microsoft.com/office/officeart/2005/8/layout/list1"/>
    <dgm:cxn modelId="{E7A1D91B-D70B-4027-A155-98F53E8EC2FE}" type="presParOf" srcId="{BD2FCDD7-CD9E-4940-8B3C-82A04AE55FA8}" destId="{96640782-FFC5-44B3-BA3F-3E75FBD92734}" srcOrd="1" destOrd="0" presId="urn:microsoft.com/office/officeart/2005/8/layout/list1"/>
    <dgm:cxn modelId="{D38A7790-AF44-430C-81DC-571D51EADB48}" type="presParOf" srcId="{9A6969CB-BE3D-4ACE-82D9-0004F2EBDDA5}" destId="{F8A65F66-4BDA-44D2-93A0-569F29B5F9AF}" srcOrd="9" destOrd="0" presId="urn:microsoft.com/office/officeart/2005/8/layout/list1"/>
    <dgm:cxn modelId="{889A2AFA-D1EC-4984-A042-605C511AA105}" type="presParOf" srcId="{9A6969CB-BE3D-4ACE-82D9-0004F2EBDDA5}" destId="{47D2BB6D-40FD-4D5A-86CB-EF91B413721E}" srcOrd="10" destOrd="0" presId="urn:microsoft.com/office/officeart/2005/8/layout/list1"/>
    <dgm:cxn modelId="{5D181AC7-E5C5-4224-B66E-DAAF080C4C84}" type="presParOf" srcId="{9A6969CB-BE3D-4ACE-82D9-0004F2EBDDA5}" destId="{5D608315-87A7-471D-8F83-DF103086A980}" srcOrd="11" destOrd="0" presId="urn:microsoft.com/office/officeart/2005/8/layout/list1"/>
    <dgm:cxn modelId="{B73AFC82-93D1-4C8B-992A-64ABB253E7D5}" type="presParOf" srcId="{9A6969CB-BE3D-4ACE-82D9-0004F2EBDDA5}" destId="{9B470751-D421-4F2A-8FDC-433930050FBE}" srcOrd="12" destOrd="0" presId="urn:microsoft.com/office/officeart/2005/8/layout/list1"/>
    <dgm:cxn modelId="{44B9C4CE-30F3-44BC-BC55-32916BF3A9C3}" type="presParOf" srcId="{9B470751-D421-4F2A-8FDC-433930050FBE}" destId="{11C94AEE-88E2-4B09-949F-562E276D1E49}" srcOrd="0" destOrd="0" presId="urn:microsoft.com/office/officeart/2005/8/layout/list1"/>
    <dgm:cxn modelId="{9BD4BC78-5774-4245-9506-EA91A56B9B69}" type="presParOf" srcId="{9B470751-D421-4F2A-8FDC-433930050FBE}" destId="{DDDCAF35-6AC3-427D-B91D-6DEAB452A6A7}" srcOrd="1" destOrd="0" presId="urn:microsoft.com/office/officeart/2005/8/layout/list1"/>
    <dgm:cxn modelId="{E4F51D18-1E3D-4C71-A19E-D45A1B2A342E}" type="presParOf" srcId="{9A6969CB-BE3D-4ACE-82D9-0004F2EBDDA5}" destId="{1BF7E51E-46D8-460D-934B-F39FD5EBA005}" srcOrd="13" destOrd="0" presId="urn:microsoft.com/office/officeart/2005/8/layout/list1"/>
    <dgm:cxn modelId="{5C7A6545-3A96-481D-8D84-09088068AFA1}" type="presParOf" srcId="{9A6969CB-BE3D-4ACE-82D9-0004F2EBDDA5}" destId="{723FB71B-8534-428D-B21C-1D750F68315A}" srcOrd="14" destOrd="0" presId="urn:microsoft.com/office/officeart/2005/8/layout/list1"/>
    <dgm:cxn modelId="{414671ED-7A1E-46B7-BE16-EBB7D32042AF}" type="presParOf" srcId="{9A6969CB-BE3D-4ACE-82D9-0004F2EBDDA5}" destId="{80C7AAE4-CFC8-46FD-AEC2-E5B23D0C8941}" srcOrd="15" destOrd="0" presId="urn:microsoft.com/office/officeart/2005/8/layout/list1"/>
    <dgm:cxn modelId="{9FFD910E-863C-4044-99C8-5D777F434B6E}" type="presParOf" srcId="{9A6969CB-BE3D-4ACE-82D9-0004F2EBDDA5}" destId="{9E009B0B-E5E9-49C5-88CC-3D416D60E483}" srcOrd="16" destOrd="0" presId="urn:microsoft.com/office/officeart/2005/8/layout/list1"/>
    <dgm:cxn modelId="{584649EB-AD52-4D42-83DF-B80C88D9688B}" type="presParOf" srcId="{9E009B0B-E5E9-49C5-88CC-3D416D60E483}" destId="{8F514CE3-4730-4849-81FC-FB728B4F0718}" srcOrd="0" destOrd="0" presId="urn:microsoft.com/office/officeart/2005/8/layout/list1"/>
    <dgm:cxn modelId="{B6BBB4A6-D73B-4A2E-8F23-7D3CFA5A8837}" type="presParOf" srcId="{9E009B0B-E5E9-49C5-88CC-3D416D60E483}" destId="{C5A26B7C-0C91-47E1-8F63-AE1A80B9494D}" srcOrd="1" destOrd="0" presId="urn:microsoft.com/office/officeart/2005/8/layout/list1"/>
    <dgm:cxn modelId="{2F59C6BD-37AF-4317-9374-4F8E76B2C23C}" type="presParOf" srcId="{9A6969CB-BE3D-4ACE-82D9-0004F2EBDDA5}" destId="{7731097C-072C-479C-AE41-732D395A9E0A}" srcOrd="17" destOrd="0" presId="urn:microsoft.com/office/officeart/2005/8/layout/list1"/>
    <dgm:cxn modelId="{8E3A9B67-F7C7-4A06-9EA6-5AC036CBB452}" type="presParOf" srcId="{9A6969CB-BE3D-4ACE-82D9-0004F2EBDDA5}" destId="{D4008CC2-BDAA-4915-888B-03AB3C11BE97}" srcOrd="18" destOrd="0" presId="urn:microsoft.com/office/officeart/2005/8/layout/list1"/>
    <dgm:cxn modelId="{957EAF1F-0654-40C1-A1E3-BF3A170E673F}" type="presParOf" srcId="{9A6969CB-BE3D-4ACE-82D9-0004F2EBDDA5}" destId="{45E4A9B7-F4CD-42DF-A054-D2D7EBA5D928}" srcOrd="19" destOrd="0" presId="urn:microsoft.com/office/officeart/2005/8/layout/list1"/>
    <dgm:cxn modelId="{79CB673E-5C2A-45B6-A71E-91E68AA502B3}" type="presParOf" srcId="{9A6969CB-BE3D-4ACE-82D9-0004F2EBDDA5}" destId="{D276F7E1-15EB-48C5-88B5-CFBA0F3C781C}" srcOrd="20" destOrd="0" presId="urn:microsoft.com/office/officeart/2005/8/layout/list1"/>
    <dgm:cxn modelId="{2D03590E-ACF0-4ABF-9121-112A28AA0F65}" type="presParOf" srcId="{D276F7E1-15EB-48C5-88B5-CFBA0F3C781C}" destId="{3F81DC1A-EB94-4DD8-BE53-747478E5CEEB}" srcOrd="0" destOrd="0" presId="urn:microsoft.com/office/officeart/2005/8/layout/list1"/>
    <dgm:cxn modelId="{7C19CBF6-E73D-4E57-AC41-2984283BF122}" type="presParOf" srcId="{D276F7E1-15EB-48C5-88B5-CFBA0F3C781C}" destId="{06172E16-6C0C-4C1F-B2F2-F238BEB99261}" srcOrd="1" destOrd="0" presId="urn:microsoft.com/office/officeart/2005/8/layout/list1"/>
    <dgm:cxn modelId="{86D60D13-E0E1-4E4C-AA9B-6C0882D78571}" type="presParOf" srcId="{9A6969CB-BE3D-4ACE-82D9-0004F2EBDDA5}" destId="{F96C1231-BF76-4378-BDEB-B8B122F7798B}" srcOrd="21" destOrd="0" presId="urn:microsoft.com/office/officeart/2005/8/layout/list1"/>
    <dgm:cxn modelId="{D0B77C93-3F89-4A46-ABC0-6CC47AA5F32E}" type="presParOf" srcId="{9A6969CB-BE3D-4ACE-82D9-0004F2EBDDA5}" destId="{7149859B-A56A-4089-AD53-FEC83D29807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BA8F6-3AE4-4E4F-961B-C9D0E45BAD92}">
      <dsp:nvSpPr>
        <dsp:cNvPr id="0" name=""/>
        <dsp:cNvSpPr/>
      </dsp:nvSpPr>
      <dsp:spPr>
        <a:xfrm>
          <a:off x="0" y="277748"/>
          <a:ext cx="10515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031AD-ED3F-4436-9479-D0EF5B1F80C4}">
      <dsp:nvSpPr>
        <dsp:cNvPr id="0" name=""/>
        <dsp:cNvSpPr/>
      </dsp:nvSpPr>
      <dsp:spPr>
        <a:xfrm>
          <a:off x="525780" y="41588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Письменность </a:t>
          </a:r>
          <a:endParaRPr lang="en-US" sz="1600" kern="1200"/>
        </a:p>
      </dsp:txBody>
      <dsp:txXfrm>
        <a:off x="548837" y="64645"/>
        <a:ext cx="7314806" cy="426206"/>
      </dsp:txXfrm>
    </dsp:sp>
    <dsp:sp modelId="{C37D2112-4D72-4A2A-80AC-35160B3AEADB}">
      <dsp:nvSpPr>
        <dsp:cNvPr id="0" name=""/>
        <dsp:cNvSpPr/>
      </dsp:nvSpPr>
      <dsp:spPr>
        <a:xfrm>
          <a:off x="0" y="1003508"/>
          <a:ext cx="10515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74B70-93FE-4EAF-844D-01667B308A1B}">
      <dsp:nvSpPr>
        <dsp:cNvPr id="0" name=""/>
        <dsp:cNvSpPr/>
      </dsp:nvSpPr>
      <dsp:spPr>
        <a:xfrm>
          <a:off x="525780" y="767349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Литература</a:t>
          </a:r>
          <a:endParaRPr lang="en-US" sz="1600" kern="1200"/>
        </a:p>
      </dsp:txBody>
      <dsp:txXfrm>
        <a:off x="548837" y="790406"/>
        <a:ext cx="7314806" cy="426206"/>
      </dsp:txXfrm>
    </dsp:sp>
    <dsp:sp modelId="{47D2BB6D-40FD-4D5A-86CB-EF91B413721E}">
      <dsp:nvSpPr>
        <dsp:cNvPr id="0" name=""/>
        <dsp:cNvSpPr/>
      </dsp:nvSpPr>
      <dsp:spPr>
        <a:xfrm>
          <a:off x="0" y="1729268"/>
          <a:ext cx="10515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40782-FFC5-44B3-BA3F-3E75FBD92734}">
      <dsp:nvSpPr>
        <dsp:cNvPr id="0" name=""/>
        <dsp:cNvSpPr/>
      </dsp:nvSpPr>
      <dsp:spPr>
        <a:xfrm>
          <a:off x="525780" y="1493108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Научные знания</a:t>
          </a:r>
        </a:p>
      </dsp:txBody>
      <dsp:txXfrm>
        <a:off x="548837" y="1516165"/>
        <a:ext cx="7314806" cy="426206"/>
      </dsp:txXfrm>
    </dsp:sp>
    <dsp:sp modelId="{723FB71B-8534-428D-B21C-1D750F68315A}">
      <dsp:nvSpPr>
        <dsp:cNvPr id="0" name=""/>
        <dsp:cNvSpPr/>
      </dsp:nvSpPr>
      <dsp:spPr>
        <a:xfrm>
          <a:off x="0" y="2455028"/>
          <a:ext cx="10515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CAF35-6AC3-427D-B91D-6DEAB452A6A7}">
      <dsp:nvSpPr>
        <dsp:cNvPr id="0" name=""/>
        <dsp:cNvSpPr/>
      </dsp:nvSpPr>
      <dsp:spPr>
        <a:xfrm>
          <a:off x="525780" y="2218868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Архитектура, скульптура, живопись </a:t>
          </a:r>
          <a:endParaRPr lang="en-US" sz="1600" kern="1200"/>
        </a:p>
      </dsp:txBody>
      <dsp:txXfrm>
        <a:off x="548837" y="2241925"/>
        <a:ext cx="7314806" cy="426206"/>
      </dsp:txXfrm>
    </dsp:sp>
    <dsp:sp modelId="{D4008CC2-BDAA-4915-888B-03AB3C11BE97}">
      <dsp:nvSpPr>
        <dsp:cNvPr id="0" name=""/>
        <dsp:cNvSpPr/>
      </dsp:nvSpPr>
      <dsp:spPr>
        <a:xfrm>
          <a:off x="0" y="3180789"/>
          <a:ext cx="10515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26B7C-0C91-47E1-8F63-AE1A80B9494D}">
      <dsp:nvSpPr>
        <dsp:cNvPr id="0" name=""/>
        <dsp:cNvSpPr/>
      </dsp:nvSpPr>
      <dsp:spPr>
        <a:xfrm>
          <a:off x="525780" y="2944629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Общественные зрелища </a:t>
          </a:r>
          <a:endParaRPr lang="en-US" sz="1600" kern="1200"/>
        </a:p>
      </dsp:txBody>
      <dsp:txXfrm>
        <a:off x="548837" y="2967686"/>
        <a:ext cx="7314806" cy="426206"/>
      </dsp:txXfrm>
    </dsp:sp>
    <dsp:sp modelId="{7149859B-A56A-4089-AD53-FEC83D29807B}">
      <dsp:nvSpPr>
        <dsp:cNvPr id="0" name=""/>
        <dsp:cNvSpPr/>
      </dsp:nvSpPr>
      <dsp:spPr>
        <a:xfrm>
          <a:off x="0" y="3906549"/>
          <a:ext cx="10515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72E16-6C0C-4C1F-B2F2-F238BEB99261}">
      <dsp:nvSpPr>
        <dsp:cNvPr id="0" name=""/>
        <dsp:cNvSpPr/>
      </dsp:nvSpPr>
      <dsp:spPr>
        <a:xfrm>
          <a:off x="525780" y="3670389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Христианство </a:t>
          </a:r>
          <a:endParaRPr lang="en-US" sz="1600" kern="1200"/>
        </a:p>
      </dsp:txBody>
      <dsp:txXfrm>
        <a:off x="548837" y="3693446"/>
        <a:ext cx="731480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62268-37A5-DB15-87F6-D11730492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0EDB73-9CDD-BB31-FF93-110087D3A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82EF24-3062-1A0E-8CA6-7E2AF3F8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55F3E-4A40-992A-3EFA-9EDA0E8F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8590D5-1B85-4611-DC65-AC804FAF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5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E3484-53B9-43BB-C379-925BC0D5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B10296-2B86-5F4F-FB82-7A9337A64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458BF3-734E-65FD-A498-E5320FA4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9C6D7B-C2C8-5931-B758-F961B2E6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5A2855-68AF-B158-5550-3B3A5785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9B655-6B7B-6156-032A-5B698688C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8EE00E-B22D-711D-8E2B-642424494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6D0E7-9796-979A-08EF-2AF9C2EC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67533-50E7-B73B-03D6-58842369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64BAB-4153-5E83-4374-DAD7C84E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7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0A0C0-5A7E-4167-45F3-59F0C0A9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8E2CE8-55B1-DC60-5D3D-2E910AC76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07CF93-BF11-C1BC-4CD5-6532F77A5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F1A08-0AFF-4F31-0724-D85F3E8F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CCD9FA-063F-D8DE-19FF-C0D3AC12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1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0FE00-B6D4-60B2-98E7-75CDC585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9E6A7D-A7A7-6B72-1479-2F0C67953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315AF1-2BDD-2572-B112-2EDB4239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D54BF-A065-85EA-E2CD-24DF6A91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F35A5B-9CBA-F188-2C07-95C2921F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0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4F0E-44AF-7D1C-A50A-DE009345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DA34C3-F92A-7D54-426D-7BD879BBE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D61D98-FD2D-0C3A-883E-657BE4E44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916ADC-25B5-A91E-8F6E-8A787333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77872-E99E-CF51-F23F-2E3BEFCB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D757C-665D-8D4D-8D52-546443DA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3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8C97B-8E66-C25A-6A33-1D99334C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B73B6-D298-6FB0-28F8-E6BF88F4B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4B7B9E-59B4-5F14-0BC8-F999B7E5F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AD80FC-72D5-B112-CA3A-2BE2CFE57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314F-AA71-6E81-A5A0-CB80C83F3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A7511A-F103-BC21-2290-3A9E5D4D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F2F55E-16D7-C2DB-5487-B5A961921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E7348-CFCD-5F29-C354-8A13E0D7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5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3E3E4-C0BD-3C33-6989-5291DFCD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11A84E-A211-6B91-1D0D-D6782BA9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010477-E34B-CDEA-2F55-1BFD14A3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4B9185-E681-E99B-5803-FD1CDF63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4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0CEBBE-00C7-3B28-C2B1-85C14AB8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9A34B2-4E35-FDB8-FE96-2AAADEC3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B5D5FE-0069-130F-32FD-A0B19B89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4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15730-B1E7-5390-FB48-898181F1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776702-6311-8323-7365-59770F29B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81366D-7FFA-C871-CD16-79C43A34A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B9E4FC-7A75-85CC-DD34-DBC2FB5C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D09A92-DF03-B9EB-23A2-27A0D871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197EDE-99F8-E761-2B67-C37D45B1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5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7AC4E-9DF8-A4C9-0EFD-EBC3573E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C6C42C-B79C-9BEB-E59A-156AB29CB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FC173F-ADBC-BFB6-F566-96CC75311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7FCFE-8995-7D34-4400-A136ABFD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A2B8CC-5151-239E-3244-4C40A233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EDCD5A-1DEA-A846-F072-B4F690B2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CD068-CF79-2994-E43E-9412A80B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3EA7B-93D5-F41F-8444-135CDBE89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D5F15-F4E2-C161-A34E-298E1F8C0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DF9B-E070-4567-BAEB-511C21B4A1E3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D19AA-A62B-0278-5251-AA2D970C1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7C164-9D16-7608-FDDC-422214DDB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B2BA4-C21F-4AC5-A7B6-45AD95840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7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41E03-1900-5AFA-452B-2E4A9640D1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 7. Культурное наследие древних цивилизаций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CA8BBB-11D3-49A7-C171-02072D0EF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58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Крупный план открытой книги на фоне размытой книжной полки">
            <a:extLst>
              <a:ext uri="{FF2B5EF4-FFF2-40B4-BE49-F238E27FC236}">
                <a16:creationId xmlns:a16="http://schemas.microsoft.com/office/drawing/2014/main" id="{A7579598-22D6-DC7E-CE33-4E3748375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376E5-6D7B-1A35-3959-BD441B0D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2. Литература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9CC5EC-0B7A-E242-9205-D70D15DAE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6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EF5F1-D50C-8270-0813-0C30A9EA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Эпос о Гильгамеше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5B9726D-DC4D-AABC-A006-AB0E49EBA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973" y="858525"/>
            <a:ext cx="474283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7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615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Rectangle 615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52D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3973C-313A-4D71-27C3-A383B4E0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Махабхарата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Изображение">
            <a:extLst>
              <a:ext uri="{FF2B5EF4-FFF2-40B4-BE49-F238E27FC236}">
                <a16:creationId xmlns:a16="http://schemas.microsoft.com/office/drawing/2014/main" id="{42449CCC-DCBD-19FF-475A-4A9062B4E2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7942" y="961812"/>
            <a:ext cx="7069515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0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0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2E730-9728-0500-7664-3CBC483B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«Илиада» и «Одиссея»</a:t>
            </a:r>
          </a:p>
        </p:txBody>
      </p:sp>
      <p:pic>
        <p:nvPicPr>
          <p:cNvPr id="7170" name="Picture 2" descr="Илиада. Одиссея. Сказания о Троянской войне. Комплект из 2 книг» Гомер -  купить книгу «Илиада. Одиссея. Сказания о Троянской войне. Комплект из 2  книг» в Минске — Издательство Эксмо на OZ.by">
            <a:extLst>
              <a:ext uri="{FF2B5EF4-FFF2-40B4-BE49-F238E27FC236}">
                <a16:creationId xmlns:a16="http://schemas.microsoft.com/office/drawing/2014/main" id="{AB60D5F5-CA04-7DE8-0EB1-5AEF45F8D4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8972" y="961812"/>
            <a:ext cx="4647455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43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F0BB8-3CD4-3D8B-8255-E1F26421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«Энеида» (Вергилий)</a:t>
            </a:r>
          </a:p>
        </p:txBody>
      </p:sp>
      <p:pic>
        <p:nvPicPr>
          <p:cNvPr id="8194" name="Picture 2" descr="Энеида (Вергилий П. / eks) в Минске в Беларуси за 6.84 руб.">
            <a:extLst>
              <a:ext uri="{FF2B5EF4-FFF2-40B4-BE49-F238E27FC236}">
                <a16:creationId xmlns:a16="http://schemas.microsoft.com/office/drawing/2014/main" id="{D98B1657-4492-04C7-B9D2-85D9FF1B10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4784" y="961812"/>
            <a:ext cx="3155831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3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8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C831D-E502-98D0-A6C8-DF2DFD60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Ветхий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Завет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Зачем читать Ветхий Завет">
            <a:extLst>
              <a:ext uri="{FF2B5EF4-FFF2-40B4-BE49-F238E27FC236}">
                <a16:creationId xmlns:a16="http://schemas.microsoft.com/office/drawing/2014/main" id="{53A33C5B-4FD6-455C-85A5-100C8419F4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97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D3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6604E-1731-6939-0281-3C2A42C7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Александрийская библиотека</a:t>
            </a:r>
          </a:p>
        </p:txBody>
      </p:sp>
      <p:pic>
        <p:nvPicPr>
          <p:cNvPr id="10242" name="Picture 2" descr="Александрийская библиотека как научный и культурный центр античности |  Пикабу">
            <a:extLst>
              <a:ext uri="{FF2B5EF4-FFF2-40B4-BE49-F238E27FC236}">
                <a16:creationId xmlns:a16="http://schemas.microsoft.com/office/drawing/2014/main" id="{0A4A6A61-55D8-62E0-F814-AD4F928540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16934"/>
            <a:ext cx="7188199" cy="44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5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7ECF-5539-9AD6-31FF-222F8863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Научные знания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604E33-C700-54B1-9560-2F5EF1682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Вопросы">
            <a:extLst>
              <a:ext uri="{FF2B5EF4-FFF2-40B4-BE49-F238E27FC236}">
                <a16:creationId xmlns:a16="http://schemas.microsoft.com/office/drawing/2014/main" id="{7F24F302-9F13-11A5-37A2-A9200CF9C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2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67EC9-42AC-58C5-701E-D1DF1014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ru-RU" dirty="0"/>
              <a:t>Основные положения</a:t>
            </a:r>
          </a:p>
        </p:txBody>
      </p:sp>
      <p:pic>
        <p:nvPicPr>
          <p:cNvPr id="5" name="Picture 4" descr="Формулы, записанные на класснаядоска">
            <a:extLst>
              <a:ext uri="{FF2B5EF4-FFF2-40B4-BE49-F238E27FC236}">
                <a16:creationId xmlns:a16="http://schemas.microsoft.com/office/drawing/2014/main" id="{D41FCF69-48F4-0AEE-8AA0-4216C96D0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4" r="2213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EA6ACF4-27C9-7469-D781-D3529F07E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2333297"/>
            <a:ext cx="5019451" cy="4159578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Возникновение науки на Древнем Востоке было связано с необходимостью решения практических задач</a:t>
            </a:r>
            <a:endParaRPr lang="en-US" sz="1800" dirty="0"/>
          </a:p>
          <a:p>
            <a:r>
              <a:rPr lang="ru-RU" sz="1800" dirty="0"/>
              <a:t>Наибольшее развитие получили медицина, математика, геометрия, астрономия</a:t>
            </a:r>
          </a:p>
          <a:p>
            <a:r>
              <a:rPr lang="ru-RU" sz="1800" dirty="0"/>
              <a:t>Астрономы Месопотамии заложили основы календаря, которым мы пользуемся и сейчас. Они разделили год на 12 месяцев по 30 дней</a:t>
            </a:r>
          </a:p>
          <a:p>
            <a:r>
              <a:rPr lang="ru-RU" sz="1800" dirty="0"/>
              <a:t>До сих пор мы используем шестидесятеричный счет шумеров: 360 градусов в окружности, 60 минут в часе и 60 секунд в минуте</a:t>
            </a:r>
          </a:p>
          <a:p>
            <a:r>
              <a:rPr lang="ru-RU" sz="1800" dirty="0"/>
              <a:t>Важнейшим достижением древнеиндийской науки стало создание десятичной системы исчисления, которую используют и сейчас</a:t>
            </a:r>
          </a:p>
        </p:txBody>
      </p:sp>
    </p:spTree>
    <p:extLst>
      <p:ext uri="{BB962C8B-B14F-4D97-AF65-F5344CB8AC3E}">
        <p14:creationId xmlns:p14="http://schemas.microsoft.com/office/powerpoint/2010/main" val="394118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4A812-84CC-A057-5DDE-C1AB068A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Пирамиды – инженерное чудо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внешний, здание, строительный материал, руины&#10;&#10;Автоматически созданное описание">
            <a:extLst>
              <a:ext uri="{FF2B5EF4-FFF2-40B4-BE49-F238E27FC236}">
                <a16:creationId xmlns:a16="http://schemas.microsoft.com/office/drawing/2014/main" id="{7953F4BE-4B2D-AB96-D16B-729E11BA6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067862"/>
            <a:ext cx="7608304" cy="47932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3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038C5-2CF5-9171-0FED-A6BB4DEC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FF1965-C832-50AF-98E0-2ABEE93D3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1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AF543-EB5E-DC2B-0168-08980130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Время и календарь шумеров</a:t>
            </a:r>
          </a:p>
        </p:txBody>
      </p:sp>
      <p:pic>
        <p:nvPicPr>
          <p:cNvPr id="11266" name="Picture 2" descr="Время и календарь у шумеров – аналитический портал ПОЛИТ.РУ">
            <a:extLst>
              <a:ext uri="{FF2B5EF4-FFF2-40B4-BE49-F238E27FC236}">
                <a16:creationId xmlns:a16="http://schemas.microsoft.com/office/drawing/2014/main" id="{1BEB554C-523B-0C58-9C74-19D2E3B6D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20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EE82A-5E27-531D-6C81-45D1010E0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Гиппократ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8C6268-1374-E8C0-A084-74B4E97C9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85" r="-1" b="1303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6252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85BBC-908D-E006-3583-0D496D1B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Геродот 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C0CD75-0672-C3E1-F6E4-611204F78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3574" y="492573"/>
            <a:ext cx="473404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9D85E-7B16-79AD-A3C7-45D893CF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5400" dirty="0"/>
              <a:t>4</a:t>
            </a:r>
            <a:r>
              <a:rPr lang="en-US" sz="5400" dirty="0"/>
              <a:t>. </a:t>
            </a:r>
            <a:r>
              <a:rPr lang="en-US" sz="5400" dirty="0" err="1"/>
              <a:t>Архитектура</a:t>
            </a:r>
            <a:r>
              <a:rPr lang="en-US" sz="5400" dirty="0"/>
              <a:t>, </a:t>
            </a:r>
            <a:r>
              <a:rPr lang="en-US" sz="5400" dirty="0" err="1"/>
              <a:t>скульптура</a:t>
            </a:r>
            <a:r>
              <a:rPr lang="en-US" sz="5400" dirty="0"/>
              <a:t>, </a:t>
            </a:r>
            <a:r>
              <a:rPr lang="en-US" sz="5400" dirty="0" err="1"/>
              <a:t>живопись</a:t>
            </a:r>
            <a:endParaRPr lang="en-US" sz="5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741735-95B9-BCDA-A3C5-0FE4C37CA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Скульптура заголовка">
            <a:extLst>
              <a:ext uri="{FF2B5EF4-FFF2-40B4-BE49-F238E27FC236}">
                <a16:creationId xmlns:a16="http://schemas.microsoft.com/office/drawing/2014/main" id="{D7387081-ED18-539E-685F-2C48800E1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0" r="4270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3" name="Rectangle 1229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9783F-7641-056B-AE90-0EBD74BF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Сфинкс и храм в в Абу-Симбеле</a:t>
            </a:r>
          </a:p>
        </p:txBody>
      </p:sp>
      <p:cxnSp>
        <p:nvCxnSpPr>
          <p:cNvPr id="12304" name="Straight Connector 1229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Большой Сфинкс: описание, история, экскурсии, точный адрес">
            <a:extLst>
              <a:ext uri="{FF2B5EF4-FFF2-40B4-BE49-F238E27FC236}">
                <a16:creationId xmlns:a16="http://schemas.microsoft.com/office/drawing/2014/main" id="{3142E13D-9888-89C4-E39C-847919E700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260" y="2426818"/>
            <a:ext cx="509253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05" name="Straight Connector 1230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 descr="Абу-Симбел - храм, который строили дважды">
            <a:extLst>
              <a:ext uri="{FF2B5EF4-FFF2-40B4-BE49-F238E27FC236}">
                <a16:creationId xmlns:a16="http://schemas.microsoft.com/office/drawing/2014/main" id="{F300EFCF-CEFC-D13E-12C5-70184BDC63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700203"/>
            <a:ext cx="5455917" cy="34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6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0A8449D-F5E8-959E-B432-6B2E0F2B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Зиккурат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Уре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9B5B06B-CAE0-CCD0-2EF5-AE48481AE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465" y="2427541"/>
            <a:ext cx="918997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1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Великая Китайская стена timeline | Timetoast timelines">
            <a:extLst>
              <a:ext uri="{FF2B5EF4-FFF2-40B4-BE49-F238E27FC236}">
                <a16:creationId xmlns:a16="http://schemas.microsoft.com/office/drawing/2014/main" id="{D88937A6-5DF3-41B3-B7CE-8291CD7787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79C2B-72EC-8D80-472D-4157AD7C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Китайская стена</a:t>
            </a:r>
          </a:p>
        </p:txBody>
      </p:sp>
      <p:cxnSp>
        <p:nvCxnSpPr>
          <p:cNvPr id="13321" name="Straight Connector 133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3" name="Straight Connector 133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132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0 интересных фактов об Акрополе, которых вы не знали">
            <a:extLst>
              <a:ext uri="{FF2B5EF4-FFF2-40B4-BE49-F238E27FC236}">
                <a16:creationId xmlns:a16="http://schemas.microsoft.com/office/drawing/2014/main" id="{AFB2B106-46A3-5952-5B47-CAFD6056F6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E9272-69E6-8C6E-8C5B-F2227E0E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Акрополь</a:t>
            </a:r>
          </a:p>
        </p:txBody>
      </p:sp>
      <p:cxnSp>
        <p:nvCxnSpPr>
          <p:cNvPr id="14345" name="Straight Connector 1434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7" name="Straight Connector 1434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89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олизей в Риме: история, билеты, время работы, как добраться">
            <a:extLst>
              <a:ext uri="{FF2B5EF4-FFF2-40B4-BE49-F238E27FC236}">
                <a16:creationId xmlns:a16="http://schemas.microsoft.com/office/drawing/2014/main" id="{EE1BE84D-811C-9BD7-A50E-AED8A0AB7D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r="34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68D8A-867B-0A97-D731-D2002A7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Колизей</a:t>
            </a:r>
          </a:p>
        </p:txBody>
      </p:sp>
      <p:cxnSp>
        <p:nvCxnSpPr>
          <p:cNvPr id="15369" name="Straight Connector 153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1" name="Straight Connector 153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644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9" name="Rectangle 1639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E1245-2E69-D75E-710D-A85F8AA4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Ника Самофракийская</a:t>
            </a:r>
          </a:p>
        </p:txBody>
      </p:sp>
      <p:cxnSp>
        <p:nvCxnSpPr>
          <p:cNvPr id="16400" name="Straight Connector 1639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Ника Самофракийская">
            <a:extLst>
              <a:ext uri="{FF2B5EF4-FFF2-40B4-BE49-F238E27FC236}">
                <a16:creationId xmlns:a16="http://schemas.microsoft.com/office/drawing/2014/main" id="{A65D90CD-D863-9472-8617-F98934028F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515" y="492573"/>
            <a:ext cx="3396159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0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AB75E-7B6A-519E-CFBE-550CC86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План урока</a:t>
            </a:r>
            <a:endParaRPr lang="ru-RU" dirty="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9D71A097-D999-5A95-E103-C0F074205C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3876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224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491A6-E4D6-6759-1476-554193FB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Общественные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зрелища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F914F-15F2-F114-134C-6ABD4D3E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476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2" name="Rectangle 17414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386FF-19AA-30A1-2CB5-FE415EA9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Древнегреческий театр</a:t>
            </a:r>
          </a:p>
        </p:txBody>
      </p:sp>
      <p:sp>
        <p:nvSpPr>
          <p:cNvPr id="17423" name="Rectangle 1741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24" name="Rectangle 174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Театр в Древней Греции | Купалы Тэатр">
            <a:extLst>
              <a:ext uri="{FF2B5EF4-FFF2-40B4-BE49-F238E27FC236}">
                <a16:creationId xmlns:a16="http://schemas.microsoft.com/office/drawing/2014/main" id="{A29F67D8-D43A-BA11-CF9A-BECCF1E2EA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934717"/>
            <a:ext cx="7608304" cy="50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7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41" name="Group 1844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442" name="Rectangle 1844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43" name="Rectangle 1844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Древнегреческий театр Пелопонесский Эпидавр">
            <a:extLst>
              <a:ext uri="{FF2B5EF4-FFF2-40B4-BE49-F238E27FC236}">
                <a16:creationId xmlns:a16="http://schemas.microsoft.com/office/drawing/2014/main" id="{D5B29276-C0A5-3A45-43EC-65099DF2A6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8851"/>
          <a:stretch/>
        </p:blipFill>
        <p:spPr bwMode="auto">
          <a:xfrm>
            <a:off x="838200" y="704765"/>
            <a:ext cx="10628376" cy="54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72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2E62B-9347-C999-DBD6-FC970AED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Гладиаторские бои </a:t>
            </a:r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Гладиатор — Википедия">
            <a:extLst>
              <a:ext uri="{FF2B5EF4-FFF2-40B4-BE49-F238E27FC236}">
                <a16:creationId xmlns:a16="http://schemas.microsoft.com/office/drawing/2014/main" id="{C4915EE1-BB91-0471-CCBC-41F782F2E3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906186"/>
            <a:ext cx="7608304" cy="51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62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025AC-F303-222C-6E31-00AB74B0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Бои в Риме</a:t>
            </a:r>
          </a:p>
        </p:txBody>
      </p:sp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Гладиаторские бои в Древнем Риме">
            <a:extLst>
              <a:ext uri="{FF2B5EF4-FFF2-40B4-BE49-F238E27FC236}">
                <a16:creationId xmlns:a16="http://schemas.microsoft.com/office/drawing/2014/main" id="{CA3B603C-51FF-6563-AD26-3D4343532F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425" y="858525"/>
            <a:ext cx="6681930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44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0FBD2-D855-8144-8FDB-4E0220E6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Христианство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D76926-1780-B212-4250-2CF47B3F7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381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23D69-52AA-93B2-2B67-D85FE93E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Иисус Христос</a:t>
            </a:r>
          </a:p>
        </p:txBody>
      </p:sp>
      <p:sp>
        <p:nvSpPr>
          <p:cNvPr id="21513" name="Rectangle 215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Иисус Христос — победитель | Сокрытое Сокровище">
            <a:extLst>
              <a:ext uri="{FF2B5EF4-FFF2-40B4-BE49-F238E27FC236}">
                <a16:creationId xmlns:a16="http://schemas.microsoft.com/office/drawing/2014/main" id="{A106416F-6375-7E46-2BA2-2530A2831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913" y="858525"/>
            <a:ext cx="758095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7" name="Rectangle 215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37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Фреска Тайная вечеря Леонардо Да Винчи - описание, фото, контакты | Planet  of Hotels">
            <a:extLst>
              <a:ext uri="{FF2B5EF4-FFF2-40B4-BE49-F238E27FC236}">
                <a16:creationId xmlns:a16="http://schemas.microsoft.com/office/drawing/2014/main" id="{8F85DD57-A60C-1C0F-2FAB-9153FF48C7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Rectangle 2355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92010-DC45-2D73-1D95-EC83A4A5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Тайная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вечеря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568" name="Straight Connector 2356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9" name="Straight Connector 2356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899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34C9D-FE99-E962-5D38-ABB671D0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Распятие </a:t>
            </a:r>
          </a:p>
        </p:txBody>
      </p:sp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39" name="Rectangle 2253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Что символизируют Крест и Распятие? | HOCHU.UA">
            <a:extLst>
              <a:ext uri="{FF2B5EF4-FFF2-40B4-BE49-F238E27FC236}">
                <a16:creationId xmlns:a16="http://schemas.microsoft.com/office/drawing/2014/main" id="{8C8F5683-D373-12E4-6D88-32D405A290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915" y="858525"/>
            <a:ext cx="6812949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1" name="Rectangle 2254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1" name="Rectangle 2458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017AF-3EBA-993F-10D5-589212EB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 апостолов</a:t>
            </a:r>
          </a:p>
        </p:txBody>
      </p:sp>
      <p:cxnSp>
        <p:nvCxnSpPr>
          <p:cNvPr id="24592" name="Straight Connector 2458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12 апостолов - имена, биографии, миссия | Православиум">
            <a:extLst>
              <a:ext uri="{FF2B5EF4-FFF2-40B4-BE49-F238E27FC236}">
                <a16:creationId xmlns:a16="http://schemas.microsoft.com/office/drawing/2014/main" id="{22BBC778-BE31-3796-A51C-4B5AA15472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0395" y="492573"/>
            <a:ext cx="5160398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2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Белые алфавитные буквы, плоские и вертикальные">
            <a:extLst>
              <a:ext uri="{FF2B5EF4-FFF2-40B4-BE49-F238E27FC236}">
                <a16:creationId xmlns:a16="http://schemas.microsoft.com/office/drawing/2014/main" id="{CC929A0C-EDD5-2483-ACCA-BDD56895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9BD85-1529-2E51-CCD1-3B82A04C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1. </a:t>
            </a:r>
            <a:r>
              <a:rPr lang="ru-RU" sz="4000" dirty="0"/>
              <a:t>Письменность</a:t>
            </a:r>
            <a:endParaRPr lang="en-US" sz="4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559A6E-AA43-BD45-E81C-1BA8501F5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970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5100B-357D-3B4C-613C-91BA256A6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Христианство в истории империи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70DE27-F091-ABC3-D8D6-C9486432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2400" dirty="0"/>
              <a:t>313 г. - император Константин признал христианство государственной религией и уравнял в правах с другими</a:t>
            </a:r>
          </a:p>
          <a:p>
            <a:r>
              <a:rPr lang="ru-RU" sz="2400" dirty="0"/>
              <a:t>325 г. - в городе Никее был собран Первый Вселенский собор всех христианских общин</a:t>
            </a:r>
          </a:p>
          <a:p>
            <a:r>
              <a:rPr lang="ru-RU" sz="2400" dirty="0"/>
              <a:t>В 392 г. император Феодосий признал христианство единственной религией империи, запретив любое поклонение языческим богам и прекратив проведение Олимпийских игр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739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12953-FB5E-F4B8-508C-3ECEB3F4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Значение истории Древнего Мира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3FED3-F72E-E30D-10DC-89D8312B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2400" dirty="0"/>
              <a:t>Современное понимание государственного устройства берет свое начало в Античности</a:t>
            </a:r>
          </a:p>
          <a:p>
            <a:r>
              <a:rPr lang="ru-RU" sz="2400" dirty="0"/>
              <a:t>В Древней Греции началось развитие многих современных наук: астрономии, анатомии, зоологии, ботаники, геометрии, истории, географии, философии и др. </a:t>
            </a:r>
          </a:p>
          <a:p>
            <a:r>
              <a:rPr lang="ru-RU" sz="2400" dirty="0"/>
              <a:t>Основные литературные роды — эпос, лирика, драма — начали развиваться в Греции, а затем и в Риме. В Древней Греции возникли Олимпийские игры, театр, ораторское искусство</a:t>
            </a:r>
          </a:p>
          <a:p>
            <a:endParaRPr lang="ru-RU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916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F66E7-E349-AD0E-14AD-3AE9A593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3CE561-677D-8268-8C75-790C59D91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05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BD862-B54F-378F-2B78-7D31C43F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DA69C-59B0-4342-9744-82157D8E4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47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7275D-FCB3-F021-0F99-0CB24772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Пиктография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Вместо введения Кое-что о письменности . История письма: Эволюция  письменности от Древнего Египта до наших дней.">
            <a:extLst>
              <a:ext uri="{FF2B5EF4-FFF2-40B4-BE49-F238E27FC236}">
                <a16:creationId xmlns:a16="http://schemas.microsoft.com/office/drawing/2014/main" id="{B8470C14-4330-E290-87C6-76FB157946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401" y="858525"/>
            <a:ext cx="3491977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E6598-812A-0F0C-5E64-DEFD655E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Иероглифическая письменность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Как расшифровали египетские иероглифы? | Культура | ШколаЖизни.ру">
            <a:extLst>
              <a:ext uri="{FF2B5EF4-FFF2-40B4-BE49-F238E27FC236}">
                <a16:creationId xmlns:a16="http://schemas.microsoft.com/office/drawing/2014/main" id="{38991199-E222-2248-A9B7-B8EFEB64D0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8" y="1105904"/>
            <a:ext cx="7608304" cy="47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82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A1963-63E5-A6D0-E266-3877D2BE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Шумерская клинопись</a:t>
            </a:r>
          </a:p>
        </p:txBody>
      </p:sp>
      <p:sp>
        <p:nvSpPr>
          <p:cNvPr id="3086" name="Rectangle 308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8" name="Rectangle 308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Шумеро-аккадская письменность и дочерние клинописи на сайте Игоря Гаршина">
            <a:extLst>
              <a:ext uri="{FF2B5EF4-FFF2-40B4-BE49-F238E27FC236}">
                <a16:creationId xmlns:a16="http://schemas.microsoft.com/office/drawing/2014/main" id="{23A10E55-4437-D538-7AC4-6C1A91E384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237" y="1621962"/>
            <a:ext cx="3685032" cy="36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линопись — Википедия">
            <a:extLst>
              <a:ext uri="{FF2B5EF4-FFF2-40B4-BE49-F238E27FC236}">
                <a16:creationId xmlns:a16="http://schemas.microsoft.com/office/drawing/2014/main" id="{A955DCB6-8A61-665C-D123-5F9810AF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706" y="1725142"/>
            <a:ext cx="3685032" cy="34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6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11B91-6621-DA9F-D1CE-1A76D1C5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Китайская иероглифическая систеа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Функции древнекитайской письменности эпохи Чжоу и пути ее эволюции. М. В.  Крюков, М. В. Софронов, Н.Н. Чебоксаров. Древние китайцы: проблемы  этногенеза. Книги по истории онлайн. Электронная библиотека">
            <a:extLst>
              <a:ext uri="{FF2B5EF4-FFF2-40B4-BE49-F238E27FC236}">
                <a16:creationId xmlns:a16="http://schemas.microsoft.com/office/drawing/2014/main" id="{3EFC32F3-D908-CD00-FF3A-E683A4C7F3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5065" y="858525"/>
            <a:ext cx="3348649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4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E14008B-5D49-205C-0F06-3FEF76D6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Финикийский алфавит XI в. до н.э.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Финикийское письмо — Википедия">
            <a:extLst>
              <a:ext uri="{FF2B5EF4-FFF2-40B4-BE49-F238E27FC236}">
                <a16:creationId xmlns:a16="http://schemas.microsoft.com/office/drawing/2014/main" id="{CE9B33CC-2BC3-AE92-8E73-C9ED8FB929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5821" y="858525"/>
            <a:ext cx="5807138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95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349</Words>
  <Application>Microsoft Office PowerPoint</Application>
  <PresentationFormat>Широкоэкранный</PresentationFormat>
  <Paragraphs>60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§ 7. Культурное наследие древних цивилизаций</vt:lpstr>
      <vt:lpstr>Проверка д/з</vt:lpstr>
      <vt:lpstr>План урока</vt:lpstr>
      <vt:lpstr>1. Письменность</vt:lpstr>
      <vt:lpstr>Пиктография</vt:lpstr>
      <vt:lpstr>Иероглифическая письменность</vt:lpstr>
      <vt:lpstr>Шумерская клинопись</vt:lpstr>
      <vt:lpstr>Китайская иероглифическая систеа</vt:lpstr>
      <vt:lpstr>Финикийский алфавит XI в. до н.э.</vt:lpstr>
      <vt:lpstr>2. Литература</vt:lpstr>
      <vt:lpstr>Эпос о Гильгамеше </vt:lpstr>
      <vt:lpstr>Махабхарата</vt:lpstr>
      <vt:lpstr>«Илиада» и «Одиссея»</vt:lpstr>
      <vt:lpstr>«Энеида» (Вергилий)</vt:lpstr>
      <vt:lpstr>Ветхий Завет</vt:lpstr>
      <vt:lpstr>Александрийская библиотека</vt:lpstr>
      <vt:lpstr>3. Научные знания</vt:lpstr>
      <vt:lpstr>Основные положения</vt:lpstr>
      <vt:lpstr>Пирамиды – инженерное чудо</vt:lpstr>
      <vt:lpstr>Время и календарь шумеров</vt:lpstr>
      <vt:lpstr>Гиппократ</vt:lpstr>
      <vt:lpstr>Геродот </vt:lpstr>
      <vt:lpstr>4. Архитектура, скульптура, живопись</vt:lpstr>
      <vt:lpstr>Сфинкс и храм в в Абу-Симбеле</vt:lpstr>
      <vt:lpstr>Зиккурат в Уре</vt:lpstr>
      <vt:lpstr>Китайская стена</vt:lpstr>
      <vt:lpstr>Акрополь</vt:lpstr>
      <vt:lpstr>Колизей</vt:lpstr>
      <vt:lpstr>Ника Самофракийская</vt:lpstr>
      <vt:lpstr>5. Общественные зрелища</vt:lpstr>
      <vt:lpstr>Древнегреческий театр</vt:lpstr>
      <vt:lpstr>Презентация PowerPoint</vt:lpstr>
      <vt:lpstr>Гладиаторские бои </vt:lpstr>
      <vt:lpstr>Бои в Риме</vt:lpstr>
      <vt:lpstr>6. Христианство </vt:lpstr>
      <vt:lpstr>Иисус Христос</vt:lpstr>
      <vt:lpstr>Тайная вечеря</vt:lpstr>
      <vt:lpstr>Распятие </vt:lpstr>
      <vt:lpstr>12 апостолов</vt:lpstr>
      <vt:lpstr>Христианство в истории империи</vt:lpstr>
      <vt:lpstr>Значение истории Древнего Мира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Жигалов</dc:creator>
  <cp:lastModifiedBy>Роман Жигалов</cp:lastModifiedBy>
  <cp:revision>1</cp:revision>
  <dcterms:created xsi:type="dcterms:W3CDTF">2022-07-17T13:14:37Z</dcterms:created>
  <dcterms:modified xsi:type="dcterms:W3CDTF">2022-07-17T14:05:33Z</dcterms:modified>
</cp:coreProperties>
</file>