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71" r:id="rId14"/>
    <p:sldId id="267" r:id="rId15"/>
    <p:sldId id="272" r:id="rId16"/>
    <p:sldId id="268" r:id="rId17"/>
    <p:sldId id="273" r:id="rId18"/>
    <p:sldId id="26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40B69-8C0D-46A2-ABA5-80011C49CC4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A640DBD-41F6-42F5-86CB-5A43B5EFD717}">
      <dgm:prSet phldrT="[Текст]"/>
      <dgm:spPr/>
      <dgm:t>
        <a:bodyPr/>
        <a:lstStyle/>
        <a:p>
          <a:r>
            <a:rPr lang="ru-RU" dirty="0"/>
            <a:t>Теоретический</a:t>
          </a:r>
        </a:p>
      </dgm:t>
    </dgm:pt>
    <dgm:pt modelId="{13C519FC-50A7-43AA-A9E8-046F8C6577F0}" type="parTrans" cxnId="{D903E860-AAA5-4F11-BD5A-B4989762D68F}">
      <dgm:prSet/>
      <dgm:spPr/>
      <dgm:t>
        <a:bodyPr/>
        <a:lstStyle/>
        <a:p>
          <a:endParaRPr lang="ru-RU"/>
        </a:p>
      </dgm:t>
    </dgm:pt>
    <dgm:pt modelId="{88A4D9B5-F55D-445D-A759-DCE87D8097F9}" type="sibTrans" cxnId="{D903E860-AAA5-4F11-BD5A-B4989762D68F}">
      <dgm:prSet/>
      <dgm:spPr/>
      <dgm:t>
        <a:bodyPr/>
        <a:lstStyle/>
        <a:p>
          <a:endParaRPr lang="ru-RU"/>
        </a:p>
      </dgm:t>
    </dgm:pt>
    <dgm:pt modelId="{5902DB8F-8B2E-4DBE-B62D-0B86BE51AA27}">
      <dgm:prSet phldrT="[Текст]"/>
      <dgm:spPr/>
      <dgm:t>
        <a:bodyPr/>
        <a:lstStyle/>
        <a:p>
          <a:r>
            <a:rPr lang="ru-RU" dirty="0"/>
            <a:t>разрабатываются политические теории, обосновываются принципы деятельности государства</a:t>
          </a:r>
        </a:p>
      </dgm:t>
    </dgm:pt>
    <dgm:pt modelId="{DC62C85B-DE5F-46D1-9573-004F3BC18577}" type="parTrans" cxnId="{E706C9F9-D868-4174-AB39-DE5058E4F302}">
      <dgm:prSet/>
      <dgm:spPr/>
      <dgm:t>
        <a:bodyPr/>
        <a:lstStyle/>
        <a:p>
          <a:endParaRPr lang="ru-RU"/>
        </a:p>
      </dgm:t>
    </dgm:pt>
    <dgm:pt modelId="{F0102DCA-F9D7-42DB-BFCC-6E1C987917AC}" type="sibTrans" cxnId="{E706C9F9-D868-4174-AB39-DE5058E4F302}">
      <dgm:prSet/>
      <dgm:spPr/>
      <dgm:t>
        <a:bodyPr/>
        <a:lstStyle/>
        <a:p>
          <a:endParaRPr lang="ru-RU"/>
        </a:p>
      </dgm:t>
    </dgm:pt>
    <dgm:pt modelId="{D3D4374A-27B6-4DF9-8CD4-4A9D856405C7}">
      <dgm:prSet phldrT="[Текст]"/>
      <dgm:spPr/>
      <dgm:t>
        <a:bodyPr/>
        <a:lstStyle/>
        <a:p>
          <a:r>
            <a:rPr lang="ru-RU" dirty="0"/>
            <a:t>Программно-политический</a:t>
          </a:r>
        </a:p>
      </dgm:t>
    </dgm:pt>
    <dgm:pt modelId="{BBA4D1E1-6F3D-4E0F-B737-7BB01A89B686}" type="parTrans" cxnId="{D946CA8A-4902-4469-B747-1E65B4449FF9}">
      <dgm:prSet/>
      <dgm:spPr/>
      <dgm:t>
        <a:bodyPr/>
        <a:lstStyle/>
        <a:p>
          <a:endParaRPr lang="ru-RU"/>
        </a:p>
      </dgm:t>
    </dgm:pt>
    <dgm:pt modelId="{A726C1EF-1985-4C25-BEBD-7FD18726C109}" type="sibTrans" cxnId="{D946CA8A-4902-4469-B747-1E65B4449FF9}">
      <dgm:prSet/>
      <dgm:spPr/>
      <dgm:t>
        <a:bodyPr/>
        <a:lstStyle/>
        <a:p>
          <a:endParaRPr lang="ru-RU"/>
        </a:p>
      </dgm:t>
    </dgm:pt>
    <dgm:pt modelId="{791DCB02-E49E-4D55-84A0-AF9DA6DE9A23}">
      <dgm:prSet phldrT="[Текст]"/>
      <dgm:spPr/>
      <dgm:t>
        <a:bodyPr/>
        <a:lstStyle/>
        <a:p>
          <a:r>
            <a:rPr lang="ru-RU" dirty="0"/>
            <a:t>теории и идейные принципы конкретизируются в программах политических партий, предвыборных платформах, заявлениях политических лидеров, лозунгах</a:t>
          </a:r>
        </a:p>
      </dgm:t>
    </dgm:pt>
    <dgm:pt modelId="{ED422C33-C04E-409B-98D0-93824E087984}" type="parTrans" cxnId="{2FE41C87-2C06-44CA-9223-998575218BE3}">
      <dgm:prSet/>
      <dgm:spPr/>
      <dgm:t>
        <a:bodyPr/>
        <a:lstStyle/>
        <a:p>
          <a:endParaRPr lang="ru-RU"/>
        </a:p>
      </dgm:t>
    </dgm:pt>
    <dgm:pt modelId="{B8BCD58E-1DA9-45B3-A9CE-7CC105DC4342}" type="sibTrans" cxnId="{2FE41C87-2C06-44CA-9223-998575218BE3}">
      <dgm:prSet/>
      <dgm:spPr/>
      <dgm:t>
        <a:bodyPr/>
        <a:lstStyle/>
        <a:p>
          <a:endParaRPr lang="ru-RU"/>
        </a:p>
      </dgm:t>
    </dgm:pt>
    <dgm:pt modelId="{A9CA2E5B-BC64-464E-A1D8-C8097DE896B4}">
      <dgm:prSet phldrT="[Текст]"/>
      <dgm:spPr/>
      <dgm:t>
        <a:bodyPr/>
        <a:lstStyle/>
        <a:p>
          <a:r>
            <a:rPr lang="ru-RU" dirty="0"/>
            <a:t>Обыденный (поведенческий)</a:t>
          </a:r>
        </a:p>
      </dgm:t>
    </dgm:pt>
    <dgm:pt modelId="{6831B53D-28DE-4170-A84C-886B234F1934}" type="parTrans" cxnId="{5F115C9C-6D16-421A-9C4E-08987F0D4A76}">
      <dgm:prSet/>
      <dgm:spPr/>
      <dgm:t>
        <a:bodyPr/>
        <a:lstStyle/>
        <a:p>
          <a:endParaRPr lang="ru-RU"/>
        </a:p>
      </dgm:t>
    </dgm:pt>
    <dgm:pt modelId="{A119C234-415B-4BB6-A7E7-2569FF30D793}" type="sibTrans" cxnId="{5F115C9C-6D16-421A-9C4E-08987F0D4A76}">
      <dgm:prSet/>
      <dgm:spPr/>
      <dgm:t>
        <a:bodyPr/>
        <a:lstStyle/>
        <a:p>
          <a:endParaRPr lang="ru-RU"/>
        </a:p>
      </dgm:t>
    </dgm:pt>
    <dgm:pt modelId="{0AF08A63-0448-4B80-85BC-0D4827877F53}">
      <dgm:prSet phldrT="[Текст]"/>
      <dgm:spPr/>
      <dgm:t>
        <a:bodyPr/>
        <a:lstStyle/>
        <a:p>
          <a:r>
            <a:rPr lang="ru-RU" dirty="0"/>
            <a:t> превращение идеологических теорий, идей, идеалов в убеждения людей</a:t>
          </a:r>
        </a:p>
      </dgm:t>
    </dgm:pt>
    <dgm:pt modelId="{15E66CD5-36DB-4142-81EC-5B2B99F10134}" type="parTrans" cxnId="{0150EF1B-A729-404A-AC08-495B29E62D18}">
      <dgm:prSet/>
      <dgm:spPr/>
      <dgm:t>
        <a:bodyPr/>
        <a:lstStyle/>
        <a:p>
          <a:endParaRPr lang="ru-RU"/>
        </a:p>
      </dgm:t>
    </dgm:pt>
    <dgm:pt modelId="{235E89B7-EDB2-4241-8D33-C2DD4353D0AA}" type="sibTrans" cxnId="{0150EF1B-A729-404A-AC08-495B29E62D18}">
      <dgm:prSet/>
      <dgm:spPr/>
      <dgm:t>
        <a:bodyPr/>
        <a:lstStyle/>
        <a:p>
          <a:endParaRPr lang="ru-RU"/>
        </a:p>
      </dgm:t>
    </dgm:pt>
    <dgm:pt modelId="{A827D683-99C1-4A66-B7B8-33D7AD16A6BB}">
      <dgm:prSet phldrT="[Текст]"/>
      <dgm:spPr/>
      <dgm:t>
        <a:bodyPr/>
        <a:lstStyle/>
        <a:p>
          <a:r>
            <a:rPr lang="ru-RU" dirty="0"/>
            <a:t> формулируются общественные идеалы</a:t>
          </a:r>
        </a:p>
      </dgm:t>
    </dgm:pt>
    <dgm:pt modelId="{4F925AB3-3360-4D1A-B2F7-682FC5725515}" type="parTrans" cxnId="{2547D735-71EF-4256-9778-A09066848BFB}">
      <dgm:prSet/>
      <dgm:spPr/>
      <dgm:t>
        <a:bodyPr/>
        <a:lstStyle/>
        <a:p>
          <a:endParaRPr lang="ru-RU"/>
        </a:p>
      </dgm:t>
    </dgm:pt>
    <dgm:pt modelId="{07D17473-2E8F-4CD7-BB43-9A5CB47C7A5D}" type="sibTrans" cxnId="{2547D735-71EF-4256-9778-A09066848BFB}">
      <dgm:prSet/>
      <dgm:spPr/>
      <dgm:t>
        <a:bodyPr/>
        <a:lstStyle/>
        <a:p>
          <a:endParaRPr lang="ru-RU"/>
        </a:p>
      </dgm:t>
    </dgm:pt>
    <dgm:pt modelId="{D8278FFE-5E5E-49E5-A239-0836DD31BFA5}" type="pres">
      <dgm:prSet presAssocID="{33440B69-8C0D-46A2-ABA5-80011C49CC4E}" presName="linear" presStyleCnt="0">
        <dgm:presLayoutVars>
          <dgm:dir/>
          <dgm:animLvl val="lvl"/>
          <dgm:resizeHandles val="exact"/>
        </dgm:presLayoutVars>
      </dgm:prSet>
      <dgm:spPr/>
    </dgm:pt>
    <dgm:pt modelId="{028BFBBC-2399-4CE2-B4D9-1037B011A817}" type="pres">
      <dgm:prSet presAssocID="{AA640DBD-41F6-42F5-86CB-5A43B5EFD717}" presName="parentLin" presStyleCnt="0"/>
      <dgm:spPr/>
    </dgm:pt>
    <dgm:pt modelId="{53E42B08-A4FC-49C3-A253-DA5D392E762D}" type="pres">
      <dgm:prSet presAssocID="{AA640DBD-41F6-42F5-86CB-5A43B5EFD717}" presName="parentLeftMargin" presStyleLbl="node1" presStyleIdx="0" presStyleCnt="3"/>
      <dgm:spPr/>
    </dgm:pt>
    <dgm:pt modelId="{84FE6B7C-EA75-4DBE-AF5C-A87D36F2980B}" type="pres">
      <dgm:prSet presAssocID="{AA640DBD-41F6-42F5-86CB-5A43B5EFD7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1CA072-5198-460A-8F93-2231016F215B}" type="pres">
      <dgm:prSet presAssocID="{AA640DBD-41F6-42F5-86CB-5A43B5EFD717}" presName="negativeSpace" presStyleCnt="0"/>
      <dgm:spPr/>
    </dgm:pt>
    <dgm:pt modelId="{58DDD5F2-0BB2-4F76-B65B-2EA1525F9663}" type="pres">
      <dgm:prSet presAssocID="{AA640DBD-41F6-42F5-86CB-5A43B5EFD717}" presName="childText" presStyleLbl="conFgAcc1" presStyleIdx="0" presStyleCnt="3">
        <dgm:presLayoutVars>
          <dgm:bulletEnabled val="1"/>
        </dgm:presLayoutVars>
      </dgm:prSet>
      <dgm:spPr/>
    </dgm:pt>
    <dgm:pt modelId="{FAA4D477-BC34-4E20-A493-5D17E81BCEA7}" type="pres">
      <dgm:prSet presAssocID="{88A4D9B5-F55D-445D-A759-DCE87D8097F9}" presName="spaceBetweenRectangles" presStyleCnt="0"/>
      <dgm:spPr/>
    </dgm:pt>
    <dgm:pt modelId="{E92A7E87-6EC8-44B1-AC75-2E4AF78F5524}" type="pres">
      <dgm:prSet presAssocID="{D3D4374A-27B6-4DF9-8CD4-4A9D856405C7}" presName="parentLin" presStyleCnt="0"/>
      <dgm:spPr/>
    </dgm:pt>
    <dgm:pt modelId="{A60B4738-05F8-4B8A-BBAC-E915861341AC}" type="pres">
      <dgm:prSet presAssocID="{D3D4374A-27B6-4DF9-8CD4-4A9D856405C7}" presName="parentLeftMargin" presStyleLbl="node1" presStyleIdx="0" presStyleCnt="3"/>
      <dgm:spPr/>
    </dgm:pt>
    <dgm:pt modelId="{95F02B65-5EB7-4FFF-B1A5-152BF4700987}" type="pres">
      <dgm:prSet presAssocID="{D3D4374A-27B6-4DF9-8CD4-4A9D856405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47A322-84C1-4200-A794-5FA08F1CD7FE}" type="pres">
      <dgm:prSet presAssocID="{D3D4374A-27B6-4DF9-8CD4-4A9D856405C7}" presName="negativeSpace" presStyleCnt="0"/>
      <dgm:spPr/>
    </dgm:pt>
    <dgm:pt modelId="{8FC50B5D-C08A-42A1-ACB5-0BA3228ED019}" type="pres">
      <dgm:prSet presAssocID="{D3D4374A-27B6-4DF9-8CD4-4A9D856405C7}" presName="childText" presStyleLbl="conFgAcc1" presStyleIdx="1" presStyleCnt="3">
        <dgm:presLayoutVars>
          <dgm:bulletEnabled val="1"/>
        </dgm:presLayoutVars>
      </dgm:prSet>
      <dgm:spPr/>
    </dgm:pt>
    <dgm:pt modelId="{818589E5-BEC6-4C28-9CD1-5EEAB5573950}" type="pres">
      <dgm:prSet presAssocID="{A726C1EF-1985-4C25-BEBD-7FD18726C109}" presName="spaceBetweenRectangles" presStyleCnt="0"/>
      <dgm:spPr/>
    </dgm:pt>
    <dgm:pt modelId="{39DE1E05-DB4D-4B9E-93E0-356B4DBDB465}" type="pres">
      <dgm:prSet presAssocID="{A9CA2E5B-BC64-464E-A1D8-C8097DE896B4}" presName="parentLin" presStyleCnt="0"/>
      <dgm:spPr/>
    </dgm:pt>
    <dgm:pt modelId="{92E4F557-7544-4B3D-9475-D4B85BD06235}" type="pres">
      <dgm:prSet presAssocID="{A9CA2E5B-BC64-464E-A1D8-C8097DE896B4}" presName="parentLeftMargin" presStyleLbl="node1" presStyleIdx="1" presStyleCnt="3"/>
      <dgm:spPr/>
    </dgm:pt>
    <dgm:pt modelId="{9DAF2ABB-FB81-4253-B384-E51B60F9C1E3}" type="pres">
      <dgm:prSet presAssocID="{A9CA2E5B-BC64-464E-A1D8-C8097DE896B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D1EB437-AEB4-42EA-8B4B-543E2416F77E}" type="pres">
      <dgm:prSet presAssocID="{A9CA2E5B-BC64-464E-A1D8-C8097DE896B4}" presName="negativeSpace" presStyleCnt="0"/>
      <dgm:spPr/>
    </dgm:pt>
    <dgm:pt modelId="{C462DABF-29EE-4918-84FA-47A923CD5099}" type="pres">
      <dgm:prSet presAssocID="{A9CA2E5B-BC64-464E-A1D8-C8097DE896B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AC80D0D-F856-40E1-A2B1-89FAE32865D3}" type="presOf" srcId="{791DCB02-E49E-4D55-84A0-AF9DA6DE9A23}" destId="{8FC50B5D-C08A-42A1-ACB5-0BA3228ED019}" srcOrd="0" destOrd="0" presId="urn:microsoft.com/office/officeart/2005/8/layout/list1"/>
    <dgm:cxn modelId="{70B3B511-A8BD-4FA5-B640-9EDC4185C278}" type="presOf" srcId="{5902DB8F-8B2E-4DBE-B62D-0B86BE51AA27}" destId="{58DDD5F2-0BB2-4F76-B65B-2EA1525F9663}" srcOrd="0" destOrd="0" presId="urn:microsoft.com/office/officeart/2005/8/layout/list1"/>
    <dgm:cxn modelId="{0150EF1B-A729-404A-AC08-495B29E62D18}" srcId="{A9CA2E5B-BC64-464E-A1D8-C8097DE896B4}" destId="{0AF08A63-0448-4B80-85BC-0D4827877F53}" srcOrd="0" destOrd="0" parTransId="{15E66CD5-36DB-4142-81EC-5B2B99F10134}" sibTransId="{235E89B7-EDB2-4241-8D33-C2DD4353D0AA}"/>
    <dgm:cxn modelId="{0782341C-608C-436E-9539-718E84579102}" type="presOf" srcId="{AA640DBD-41F6-42F5-86CB-5A43B5EFD717}" destId="{53E42B08-A4FC-49C3-A253-DA5D392E762D}" srcOrd="0" destOrd="0" presId="urn:microsoft.com/office/officeart/2005/8/layout/list1"/>
    <dgm:cxn modelId="{62A8D120-59A0-48BD-B1DB-C0D05A801B8E}" type="presOf" srcId="{33440B69-8C0D-46A2-ABA5-80011C49CC4E}" destId="{D8278FFE-5E5E-49E5-A239-0836DD31BFA5}" srcOrd="0" destOrd="0" presId="urn:microsoft.com/office/officeart/2005/8/layout/list1"/>
    <dgm:cxn modelId="{2547D735-71EF-4256-9778-A09066848BFB}" srcId="{AA640DBD-41F6-42F5-86CB-5A43B5EFD717}" destId="{A827D683-99C1-4A66-B7B8-33D7AD16A6BB}" srcOrd="1" destOrd="0" parTransId="{4F925AB3-3360-4D1A-B2F7-682FC5725515}" sibTransId="{07D17473-2E8F-4CD7-BB43-9A5CB47C7A5D}"/>
    <dgm:cxn modelId="{D965FA5B-FEED-4DBD-AA89-194A5518911B}" type="presOf" srcId="{0AF08A63-0448-4B80-85BC-0D4827877F53}" destId="{C462DABF-29EE-4918-84FA-47A923CD5099}" srcOrd="0" destOrd="0" presId="urn:microsoft.com/office/officeart/2005/8/layout/list1"/>
    <dgm:cxn modelId="{D903E860-AAA5-4F11-BD5A-B4989762D68F}" srcId="{33440B69-8C0D-46A2-ABA5-80011C49CC4E}" destId="{AA640DBD-41F6-42F5-86CB-5A43B5EFD717}" srcOrd="0" destOrd="0" parTransId="{13C519FC-50A7-43AA-A9E8-046F8C6577F0}" sibTransId="{88A4D9B5-F55D-445D-A759-DCE87D8097F9}"/>
    <dgm:cxn modelId="{2BA7946F-D0E6-434A-A4FB-074EFC1E49AB}" type="presOf" srcId="{A9CA2E5B-BC64-464E-A1D8-C8097DE896B4}" destId="{9DAF2ABB-FB81-4253-B384-E51B60F9C1E3}" srcOrd="1" destOrd="0" presId="urn:microsoft.com/office/officeart/2005/8/layout/list1"/>
    <dgm:cxn modelId="{2FE41C87-2C06-44CA-9223-998575218BE3}" srcId="{D3D4374A-27B6-4DF9-8CD4-4A9D856405C7}" destId="{791DCB02-E49E-4D55-84A0-AF9DA6DE9A23}" srcOrd="0" destOrd="0" parTransId="{ED422C33-C04E-409B-98D0-93824E087984}" sibTransId="{B8BCD58E-1DA9-45B3-A9CE-7CC105DC4342}"/>
    <dgm:cxn modelId="{D946CA8A-4902-4469-B747-1E65B4449FF9}" srcId="{33440B69-8C0D-46A2-ABA5-80011C49CC4E}" destId="{D3D4374A-27B6-4DF9-8CD4-4A9D856405C7}" srcOrd="1" destOrd="0" parTransId="{BBA4D1E1-6F3D-4E0F-B737-7BB01A89B686}" sibTransId="{A726C1EF-1985-4C25-BEBD-7FD18726C109}"/>
    <dgm:cxn modelId="{5F115C9C-6D16-421A-9C4E-08987F0D4A76}" srcId="{33440B69-8C0D-46A2-ABA5-80011C49CC4E}" destId="{A9CA2E5B-BC64-464E-A1D8-C8097DE896B4}" srcOrd="2" destOrd="0" parTransId="{6831B53D-28DE-4170-A84C-886B234F1934}" sibTransId="{A119C234-415B-4BB6-A7E7-2569FF30D793}"/>
    <dgm:cxn modelId="{5E2240CF-B403-4048-8E02-642FC554621B}" type="presOf" srcId="{D3D4374A-27B6-4DF9-8CD4-4A9D856405C7}" destId="{95F02B65-5EB7-4FFF-B1A5-152BF4700987}" srcOrd="1" destOrd="0" presId="urn:microsoft.com/office/officeart/2005/8/layout/list1"/>
    <dgm:cxn modelId="{197CE0CF-AD23-4492-A9F9-D4919F507974}" type="presOf" srcId="{D3D4374A-27B6-4DF9-8CD4-4A9D856405C7}" destId="{A60B4738-05F8-4B8A-BBAC-E915861341AC}" srcOrd="0" destOrd="0" presId="urn:microsoft.com/office/officeart/2005/8/layout/list1"/>
    <dgm:cxn modelId="{D3A152D2-268C-4094-8E3E-8644DB9431AD}" type="presOf" srcId="{AA640DBD-41F6-42F5-86CB-5A43B5EFD717}" destId="{84FE6B7C-EA75-4DBE-AF5C-A87D36F2980B}" srcOrd="1" destOrd="0" presId="urn:microsoft.com/office/officeart/2005/8/layout/list1"/>
    <dgm:cxn modelId="{191F77E0-01B1-4E78-BEB8-744CC4541000}" type="presOf" srcId="{A9CA2E5B-BC64-464E-A1D8-C8097DE896B4}" destId="{92E4F557-7544-4B3D-9475-D4B85BD06235}" srcOrd="0" destOrd="0" presId="urn:microsoft.com/office/officeart/2005/8/layout/list1"/>
    <dgm:cxn modelId="{FDD755E7-DB10-48AF-9681-F7C0DEA4C64C}" type="presOf" srcId="{A827D683-99C1-4A66-B7B8-33D7AD16A6BB}" destId="{58DDD5F2-0BB2-4F76-B65B-2EA1525F9663}" srcOrd="0" destOrd="1" presId="urn:microsoft.com/office/officeart/2005/8/layout/list1"/>
    <dgm:cxn modelId="{E706C9F9-D868-4174-AB39-DE5058E4F302}" srcId="{AA640DBD-41F6-42F5-86CB-5A43B5EFD717}" destId="{5902DB8F-8B2E-4DBE-B62D-0B86BE51AA27}" srcOrd="0" destOrd="0" parTransId="{DC62C85B-DE5F-46D1-9573-004F3BC18577}" sibTransId="{F0102DCA-F9D7-42DB-BFCC-6E1C987917AC}"/>
    <dgm:cxn modelId="{8DA839B7-3102-47D0-B0BB-CDE53CB675EA}" type="presParOf" srcId="{D8278FFE-5E5E-49E5-A239-0836DD31BFA5}" destId="{028BFBBC-2399-4CE2-B4D9-1037B011A817}" srcOrd="0" destOrd="0" presId="urn:microsoft.com/office/officeart/2005/8/layout/list1"/>
    <dgm:cxn modelId="{EEE156B0-B32D-4057-99BE-5C85C4CAF77F}" type="presParOf" srcId="{028BFBBC-2399-4CE2-B4D9-1037B011A817}" destId="{53E42B08-A4FC-49C3-A253-DA5D392E762D}" srcOrd="0" destOrd="0" presId="urn:microsoft.com/office/officeart/2005/8/layout/list1"/>
    <dgm:cxn modelId="{CF4CCBEA-7D4D-4EDB-ACA2-2CEEFC89C9D7}" type="presParOf" srcId="{028BFBBC-2399-4CE2-B4D9-1037B011A817}" destId="{84FE6B7C-EA75-4DBE-AF5C-A87D36F2980B}" srcOrd="1" destOrd="0" presId="urn:microsoft.com/office/officeart/2005/8/layout/list1"/>
    <dgm:cxn modelId="{99D803FA-05EF-4068-AD5C-98F7EFEC8F66}" type="presParOf" srcId="{D8278FFE-5E5E-49E5-A239-0836DD31BFA5}" destId="{101CA072-5198-460A-8F93-2231016F215B}" srcOrd="1" destOrd="0" presId="urn:microsoft.com/office/officeart/2005/8/layout/list1"/>
    <dgm:cxn modelId="{1E0C2920-8042-4616-8AE5-786CB56DCE44}" type="presParOf" srcId="{D8278FFE-5E5E-49E5-A239-0836DD31BFA5}" destId="{58DDD5F2-0BB2-4F76-B65B-2EA1525F9663}" srcOrd="2" destOrd="0" presId="urn:microsoft.com/office/officeart/2005/8/layout/list1"/>
    <dgm:cxn modelId="{D2F076D2-8471-4A44-9E44-27971D5234E3}" type="presParOf" srcId="{D8278FFE-5E5E-49E5-A239-0836DD31BFA5}" destId="{FAA4D477-BC34-4E20-A493-5D17E81BCEA7}" srcOrd="3" destOrd="0" presId="urn:microsoft.com/office/officeart/2005/8/layout/list1"/>
    <dgm:cxn modelId="{A32F888D-CD33-47E0-B601-B565F65771EC}" type="presParOf" srcId="{D8278FFE-5E5E-49E5-A239-0836DD31BFA5}" destId="{E92A7E87-6EC8-44B1-AC75-2E4AF78F5524}" srcOrd="4" destOrd="0" presId="urn:microsoft.com/office/officeart/2005/8/layout/list1"/>
    <dgm:cxn modelId="{B2D70D2C-294D-447B-86B6-BC1EA2070AD6}" type="presParOf" srcId="{E92A7E87-6EC8-44B1-AC75-2E4AF78F5524}" destId="{A60B4738-05F8-4B8A-BBAC-E915861341AC}" srcOrd="0" destOrd="0" presId="urn:microsoft.com/office/officeart/2005/8/layout/list1"/>
    <dgm:cxn modelId="{AE5F4ABC-8805-4103-8811-9D6A2919D626}" type="presParOf" srcId="{E92A7E87-6EC8-44B1-AC75-2E4AF78F5524}" destId="{95F02B65-5EB7-4FFF-B1A5-152BF4700987}" srcOrd="1" destOrd="0" presId="urn:microsoft.com/office/officeart/2005/8/layout/list1"/>
    <dgm:cxn modelId="{E8673ED6-2E09-4AA6-9A87-55236725D515}" type="presParOf" srcId="{D8278FFE-5E5E-49E5-A239-0836DD31BFA5}" destId="{5D47A322-84C1-4200-A794-5FA08F1CD7FE}" srcOrd="5" destOrd="0" presId="urn:microsoft.com/office/officeart/2005/8/layout/list1"/>
    <dgm:cxn modelId="{76CC6C9D-3442-49C1-BB84-F0770F07856E}" type="presParOf" srcId="{D8278FFE-5E5E-49E5-A239-0836DD31BFA5}" destId="{8FC50B5D-C08A-42A1-ACB5-0BA3228ED019}" srcOrd="6" destOrd="0" presId="urn:microsoft.com/office/officeart/2005/8/layout/list1"/>
    <dgm:cxn modelId="{CE0AE58F-7064-4BFA-84E1-E3D0405BE378}" type="presParOf" srcId="{D8278FFE-5E5E-49E5-A239-0836DD31BFA5}" destId="{818589E5-BEC6-4C28-9CD1-5EEAB5573950}" srcOrd="7" destOrd="0" presId="urn:microsoft.com/office/officeart/2005/8/layout/list1"/>
    <dgm:cxn modelId="{13AD28EC-9708-477F-83A4-AB3E953D7183}" type="presParOf" srcId="{D8278FFE-5E5E-49E5-A239-0836DD31BFA5}" destId="{39DE1E05-DB4D-4B9E-93E0-356B4DBDB465}" srcOrd="8" destOrd="0" presId="urn:microsoft.com/office/officeart/2005/8/layout/list1"/>
    <dgm:cxn modelId="{85C2B964-3A29-4759-9628-27A28020E2F2}" type="presParOf" srcId="{39DE1E05-DB4D-4B9E-93E0-356B4DBDB465}" destId="{92E4F557-7544-4B3D-9475-D4B85BD06235}" srcOrd="0" destOrd="0" presId="urn:microsoft.com/office/officeart/2005/8/layout/list1"/>
    <dgm:cxn modelId="{E2357227-40CF-4400-9B97-DA13C5E19278}" type="presParOf" srcId="{39DE1E05-DB4D-4B9E-93E0-356B4DBDB465}" destId="{9DAF2ABB-FB81-4253-B384-E51B60F9C1E3}" srcOrd="1" destOrd="0" presId="urn:microsoft.com/office/officeart/2005/8/layout/list1"/>
    <dgm:cxn modelId="{4A775BAB-D2C2-4F82-A025-3D8ED6427E51}" type="presParOf" srcId="{D8278FFE-5E5E-49E5-A239-0836DD31BFA5}" destId="{AD1EB437-AEB4-42EA-8B4B-543E2416F77E}" srcOrd="9" destOrd="0" presId="urn:microsoft.com/office/officeart/2005/8/layout/list1"/>
    <dgm:cxn modelId="{2A384A44-E8B1-45D8-B8E8-602126970F8C}" type="presParOf" srcId="{D8278FFE-5E5E-49E5-A239-0836DD31BFA5}" destId="{C462DABF-29EE-4918-84FA-47A923CD50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FB34F5-48FB-4413-8B46-8FA187AD431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0DA2BD9-0758-43A0-B309-322DC156C21F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Либерализм</a:t>
          </a:r>
        </a:p>
      </dgm:t>
    </dgm:pt>
    <dgm:pt modelId="{371BBC9F-7B93-4C10-ACDD-628C000B0525}" type="parTrans" cxnId="{AFF31630-7FF3-4672-A961-B9B2DA39AB33}">
      <dgm:prSet/>
      <dgm:spPr/>
      <dgm:t>
        <a:bodyPr/>
        <a:lstStyle/>
        <a:p>
          <a:endParaRPr lang="ru-RU"/>
        </a:p>
      </dgm:t>
    </dgm:pt>
    <dgm:pt modelId="{22B7B5A2-60D9-475F-ACCC-A1A2222364E7}" type="sibTrans" cxnId="{AFF31630-7FF3-4672-A961-B9B2DA39AB33}">
      <dgm:prSet/>
      <dgm:spPr/>
      <dgm:t>
        <a:bodyPr/>
        <a:lstStyle/>
        <a:p>
          <a:endParaRPr lang="ru-RU"/>
        </a:p>
      </dgm:t>
    </dgm:pt>
    <dgm:pt modelId="{ECB8D673-B0B3-4695-89E0-2278327ECB39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(от лат. </a:t>
          </a:r>
          <a:r>
            <a:rPr lang="en-US" dirty="0" err="1"/>
            <a:t>liberalis</a:t>
          </a:r>
          <a:r>
            <a:rPr lang="en-US" dirty="0"/>
            <a:t> —</a:t>
          </a:r>
          <a:r>
            <a:rPr lang="ru-RU" dirty="0"/>
            <a:t>свободный) —возникает в </a:t>
          </a:r>
          <a:r>
            <a:rPr lang="en-US" dirty="0"/>
            <a:t>XVII—XVIII </a:t>
          </a:r>
          <a:r>
            <a:rPr lang="ru-RU" dirty="0"/>
            <a:t>вв. в период буржуазных революций</a:t>
          </a:r>
        </a:p>
      </dgm:t>
    </dgm:pt>
    <dgm:pt modelId="{7CA81DEB-2A39-4FB7-9C7E-52EB43FCD091}" type="parTrans" cxnId="{D5ECAC7E-2089-4BFD-BADF-A74FB60652B7}">
      <dgm:prSet/>
      <dgm:spPr/>
      <dgm:t>
        <a:bodyPr/>
        <a:lstStyle/>
        <a:p>
          <a:endParaRPr lang="ru-RU"/>
        </a:p>
      </dgm:t>
    </dgm:pt>
    <dgm:pt modelId="{1A2F3A66-B621-4AE9-912C-D9AA539A3CC0}" type="sibTrans" cxnId="{D5ECAC7E-2089-4BFD-BADF-A74FB60652B7}">
      <dgm:prSet/>
      <dgm:spPr/>
      <dgm:t>
        <a:bodyPr/>
        <a:lstStyle/>
        <a:p>
          <a:endParaRPr lang="ru-RU"/>
        </a:p>
      </dgm:t>
    </dgm:pt>
    <dgm:pt modelId="{EBE49F20-9F2E-4D6E-8798-0F1F1BA2D92F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Консерватизм</a:t>
          </a:r>
        </a:p>
      </dgm:t>
    </dgm:pt>
    <dgm:pt modelId="{7B75434B-5E4A-4453-A39E-43D0BBD456E3}" type="parTrans" cxnId="{BF3F5135-C68D-492C-BD89-827BB533F4E2}">
      <dgm:prSet/>
      <dgm:spPr/>
      <dgm:t>
        <a:bodyPr/>
        <a:lstStyle/>
        <a:p>
          <a:endParaRPr lang="ru-RU"/>
        </a:p>
      </dgm:t>
    </dgm:pt>
    <dgm:pt modelId="{A1917E4D-D2D4-420D-87D4-9072C2A3FE36}" type="sibTrans" cxnId="{BF3F5135-C68D-492C-BD89-827BB533F4E2}">
      <dgm:prSet/>
      <dgm:spPr/>
      <dgm:t>
        <a:bodyPr/>
        <a:lstStyle/>
        <a:p>
          <a:endParaRPr lang="ru-RU"/>
        </a:p>
      </dgm:t>
    </dgm:pt>
    <dgm:pt modelId="{35A12933-47F4-4C8C-AD1B-2562D985F43F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(от лат. </a:t>
          </a:r>
          <a:r>
            <a:rPr lang="en-US" dirty="0" err="1"/>
            <a:t>conservo</a:t>
          </a:r>
          <a:r>
            <a:rPr lang="en-US" dirty="0"/>
            <a:t> —</a:t>
          </a:r>
          <a:r>
            <a:rPr lang="ru-RU" dirty="0"/>
            <a:t>сохранять, беречь) —возникает в конце </a:t>
          </a:r>
          <a:r>
            <a:rPr lang="en-US" dirty="0"/>
            <a:t>XVIII </a:t>
          </a:r>
          <a:r>
            <a:rPr lang="ru-RU" dirty="0"/>
            <a:t>в. как реакция на </a:t>
          </a:r>
          <a:r>
            <a:rPr lang="ru-RU" dirty="0" err="1"/>
            <a:t>революциии</a:t>
          </a:r>
          <a:r>
            <a:rPr lang="ru-RU" dirty="0"/>
            <a:t> либерализм</a:t>
          </a:r>
        </a:p>
      </dgm:t>
    </dgm:pt>
    <dgm:pt modelId="{03EDB198-C671-47AF-B0DC-178FF31732A0}" type="parTrans" cxnId="{BD8F4533-CED2-4C97-8BEE-A1004F51E8A0}">
      <dgm:prSet/>
      <dgm:spPr/>
      <dgm:t>
        <a:bodyPr/>
        <a:lstStyle/>
        <a:p>
          <a:endParaRPr lang="ru-RU"/>
        </a:p>
      </dgm:t>
    </dgm:pt>
    <dgm:pt modelId="{E4A442FE-DB2D-49F9-996B-22C538C83C50}" type="sibTrans" cxnId="{BD8F4533-CED2-4C97-8BEE-A1004F51E8A0}">
      <dgm:prSet/>
      <dgm:spPr/>
      <dgm:t>
        <a:bodyPr/>
        <a:lstStyle/>
        <a:p>
          <a:endParaRPr lang="ru-RU"/>
        </a:p>
      </dgm:t>
    </dgm:pt>
    <dgm:pt modelId="{55A0CEE4-8010-4B21-BCAB-566CDE7291EE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Социализм</a:t>
          </a:r>
        </a:p>
      </dgm:t>
    </dgm:pt>
    <dgm:pt modelId="{5A40C31B-FFAE-4FBC-A5C5-CF91D85888B7}" type="parTrans" cxnId="{1ADF198B-D705-4DCF-B59F-2AB437E29560}">
      <dgm:prSet/>
      <dgm:spPr/>
      <dgm:t>
        <a:bodyPr/>
        <a:lstStyle/>
        <a:p>
          <a:endParaRPr lang="ru-RU"/>
        </a:p>
      </dgm:t>
    </dgm:pt>
    <dgm:pt modelId="{C5640209-0BCE-40E9-8CD2-B36C4E3F819E}" type="sibTrans" cxnId="{1ADF198B-D705-4DCF-B59F-2AB437E29560}">
      <dgm:prSet/>
      <dgm:spPr/>
      <dgm:t>
        <a:bodyPr/>
        <a:lstStyle/>
        <a:p>
          <a:endParaRPr lang="ru-RU"/>
        </a:p>
      </dgm:t>
    </dgm:pt>
    <dgm:pt modelId="{C53873AE-2AD2-45DF-A621-E492C7868720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(от лат. </a:t>
          </a:r>
          <a:r>
            <a:rPr lang="en-US" dirty="0" err="1"/>
            <a:t>socialis</a:t>
          </a:r>
          <a:r>
            <a:rPr lang="en-US" dirty="0"/>
            <a:t> —</a:t>
          </a:r>
          <a:r>
            <a:rPr lang="ru-RU" dirty="0"/>
            <a:t>общественный) —возникает в начале</a:t>
          </a:r>
          <a:r>
            <a:rPr lang="en-US" dirty="0"/>
            <a:t>XIX </a:t>
          </a:r>
          <a:r>
            <a:rPr lang="ru-RU" dirty="0"/>
            <a:t>в. как идеология рабочего класса</a:t>
          </a:r>
        </a:p>
      </dgm:t>
    </dgm:pt>
    <dgm:pt modelId="{F7D7ECC8-10F4-4781-AF3B-639BB9EF7183}" type="parTrans" cxnId="{ECD8ECFC-3CF0-49A6-8F06-5606867CDA09}">
      <dgm:prSet/>
      <dgm:spPr/>
      <dgm:t>
        <a:bodyPr/>
        <a:lstStyle/>
        <a:p>
          <a:endParaRPr lang="ru-RU"/>
        </a:p>
      </dgm:t>
    </dgm:pt>
    <dgm:pt modelId="{3551237D-8669-4A37-875C-C5CADC065078}" type="sibTrans" cxnId="{ECD8ECFC-3CF0-49A6-8F06-5606867CDA09}">
      <dgm:prSet/>
      <dgm:spPr/>
      <dgm:t>
        <a:bodyPr/>
        <a:lstStyle/>
        <a:p>
          <a:endParaRPr lang="ru-RU"/>
        </a:p>
      </dgm:t>
    </dgm:pt>
    <dgm:pt modelId="{D2193F2F-95FE-4C81-9864-90B43EF8FC09}" type="pres">
      <dgm:prSet presAssocID="{ACFB34F5-48FB-4413-8B46-8FA187AD431E}" presName="linear" presStyleCnt="0">
        <dgm:presLayoutVars>
          <dgm:dir/>
          <dgm:animLvl val="lvl"/>
          <dgm:resizeHandles val="exact"/>
        </dgm:presLayoutVars>
      </dgm:prSet>
      <dgm:spPr/>
    </dgm:pt>
    <dgm:pt modelId="{BEBCCA5C-D565-493D-9060-5B55973668A4}" type="pres">
      <dgm:prSet presAssocID="{20DA2BD9-0758-43A0-B309-322DC156C21F}" presName="parentLin" presStyleCnt="0"/>
      <dgm:spPr/>
    </dgm:pt>
    <dgm:pt modelId="{B2BDA7E6-ECC1-403F-AD8F-9BFB3282816A}" type="pres">
      <dgm:prSet presAssocID="{20DA2BD9-0758-43A0-B309-322DC156C21F}" presName="parentLeftMargin" presStyleLbl="node1" presStyleIdx="0" presStyleCnt="3"/>
      <dgm:spPr/>
    </dgm:pt>
    <dgm:pt modelId="{8B6BC0BB-1623-40EC-BFA1-7CCC0371D439}" type="pres">
      <dgm:prSet presAssocID="{20DA2BD9-0758-43A0-B309-322DC156C2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639628-5DF7-4A1B-B237-D9014A4F1703}" type="pres">
      <dgm:prSet presAssocID="{20DA2BD9-0758-43A0-B309-322DC156C21F}" presName="negativeSpace" presStyleCnt="0"/>
      <dgm:spPr/>
    </dgm:pt>
    <dgm:pt modelId="{F6732720-D6B4-4D21-9B9F-86CCA72BCAFE}" type="pres">
      <dgm:prSet presAssocID="{20DA2BD9-0758-43A0-B309-322DC156C21F}" presName="childText" presStyleLbl="conFgAcc1" presStyleIdx="0" presStyleCnt="3">
        <dgm:presLayoutVars>
          <dgm:bulletEnabled val="1"/>
        </dgm:presLayoutVars>
      </dgm:prSet>
      <dgm:spPr/>
    </dgm:pt>
    <dgm:pt modelId="{AF7183F6-A269-44CE-BAE9-014DAA999EDF}" type="pres">
      <dgm:prSet presAssocID="{22B7B5A2-60D9-475F-ACCC-A1A2222364E7}" presName="spaceBetweenRectangles" presStyleCnt="0"/>
      <dgm:spPr/>
    </dgm:pt>
    <dgm:pt modelId="{593CB3A0-C879-4F1D-8C2E-1CD403D735F0}" type="pres">
      <dgm:prSet presAssocID="{EBE49F20-9F2E-4D6E-8798-0F1F1BA2D92F}" presName="parentLin" presStyleCnt="0"/>
      <dgm:spPr/>
    </dgm:pt>
    <dgm:pt modelId="{636BE52D-450F-47CE-B952-BCC781BF92F7}" type="pres">
      <dgm:prSet presAssocID="{EBE49F20-9F2E-4D6E-8798-0F1F1BA2D92F}" presName="parentLeftMargin" presStyleLbl="node1" presStyleIdx="0" presStyleCnt="3"/>
      <dgm:spPr/>
    </dgm:pt>
    <dgm:pt modelId="{D2BC88DF-7DC1-4213-9AED-28DB3D82CE79}" type="pres">
      <dgm:prSet presAssocID="{EBE49F20-9F2E-4D6E-8798-0F1F1BA2D9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E38771-5521-438E-B957-2C4740AA1B6F}" type="pres">
      <dgm:prSet presAssocID="{EBE49F20-9F2E-4D6E-8798-0F1F1BA2D92F}" presName="negativeSpace" presStyleCnt="0"/>
      <dgm:spPr/>
    </dgm:pt>
    <dgm:pt modelId="{2A46C3D2-79CB-4CD3-9BC6-1CFAE5518FD9}" type="pres">
      <dgm:prSet presAssocID="{EBE49F20-9F2E-4D6E-8798-0F1F1BA2D92F}" presName="childText" presStyleLbl="conFgAcc1" presStyleIdx="1" presStyleCnt="3">
        <dgm:presLayoutVars>
          <dgm:bulletEnabled val="1"/>
        </dgm:presLayoutVars>
      </dgm:prSet>
      <dgm:spPr/>
    </dgm:pt>
    <dgm:pt modelId="{2C83836D-C3BC-40FC-9CD1-77CFB81ED2BA}" type="pres">
      <dgm:prSet presAssocID="{A1917E4D-D2D4-420D-87D4-9072C2A3FE36}" presName="spaceBetweenRectangles" presStyleCnt="0"/>
      <dgm:spPr/>
    </dgm:pt>
    <dgm:pt modelId="{D2FC6E66-F6A2-43E3-A7FC-0EF16EB354EF}" type="pres">
      <dgm:prSet presAssocID="{55A0CEE4-8010-4B21-BCAB-566CDE7291EE}" presName="parentLin" presStyleCnt="0"/>
      <dgm:spPr/>
    </dgm:pt>
    <dgm:pt modelId="{F64986F3-B0F9-4850-BE22-D2198BABB4A7}" type="pres">
      <dgm:prSet presAssocID="{55A0CEE4-8010-4B21-BCAB-566CDE7291EE}" presName="parentLeftMargin" presStyleLbl="node1" presStyleIdx="1" presStyleCnt="3"/>
      <dgm:spPr/>
    </dgm:pt>
    <dgm:pt modelId="{8AFBFD2F-43A5-4019-AE04-9D0D545A7B3F}" type="pres">
      <dgm:prSet presAssocID="{55A0CEE4-8010-4B21-BCAB-566CDE7291E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1B7685-1ED3-4E34-9E68-AA2A08336629}" type="pres">
      <dgm:prSet presAssocID="{55A0CEE4-8010-4B21-BCAB-566CDE7291EE}" presName="negativeSpace" presStyleCnt="0"/>
      <dgm:spPr/>
    </dgm:pt>
    <dgm:pt modelId="{53350980-30C0-4356-AC68-154D1D70B085}" type="pres">
      <dgm:prSet presAssocID="{55A0CEE4-8010-4B21-BCAB-566CDE7291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656A608-D25F-44C8-9B73-57DE9F27D94C}" type="presOf" srcId="{ACFB34F5-48FB-4413-8B46-8FA187AD431E}" destId="{D2193F2F-95FE-4C81-9864-90B43EF8FC09}" srcOrd="0" destOrd="0" presId="urn:microsoft.com/office/officeart/2005/8/layout/list1"/>
    <dgm:cxn modelId="{E7C65F09-9DFE-4DEF-8C18-5C4EB73A1FA5}" type="presOf" srcId="{35A12933-47F4-4C8C-AD1B-2562D985F43F}" destId="{2A46C3D2-79CB-4CD3-9BC6-1CFAE5518FD9}" srcOrd="0" destOrd="0" presId="urn:microsoft.com/office/officeart/2005/8/layout/list1"/>
    <dgm:cxn modelId="{AFF31630-7FF3-4672-A961-B9B2DA39AB33}" srcId="{ACFB34F5-48FB-4413-8B46-8FA187AD431E}" destId="{20DA2BD9-0758-43A0-B309-322DC156C21F}" srcOrd="0" destOrd="0" parTransId="{371BBC9F-7B93-4C10-ACDD-628C000B0525}" sibTransId="{22B7B5A2-60D9-475F-ACCC-A1A2222364E7}"/>
    <dgm:cxn modelId="{D6FCE132-B87E-4EEF-9536-E6EC3352432B}" type="presOf" srcId="{ECB8D673-B0B3-4695-89E0-2278327ECB39}" destId="{F6732720-D6B4-4D21-9B9F-86CCA72BCAFE}" srcOrd="0" destOrd="0" presId="urn:microsoft.com/office/officeart/2005/8/layout/list1"/>
    <dgm:cxn modelId="{BD8F4533-CED2-4C97-8BEE-A1004F51E8A0}" srcId="{EBE49F20-9F2E-4D6E-8798-0F1F1BA2D92F}" destId="{35A12933-47F4-4C8C-AD1B-2562D985F43F}" srcOrd="0" destOrd="0" parTransId="{03EDB198-C671-47AF-B0DC-178FF31732A0}" sibTransId="{E4A442FE-DB2D-49F9-996B-22C538C83C50}"/>
    <dgm:cxn modelId="{BF3F5135-C68D-492C-BD89-827BB533F4E2}" srcId="{ACFB34F5-48FB-4413-8B46-8FA187AD431E}" destId="{EBE49F20-9F2E-4D6E-8798-0F1F1BA2D92F}" srcOrd="1" destOrd="0" parTransId="{7B75434B-5E4A-4453-A39E-43D0BBD456E3}" sibTransId="{A1917E4D-D2D4-420D-87D4-9072C2A3FE36}"/>
    <dgm:cxn modelId="{51238C3F-0B94-40E1-9370-4A8774190B3D}" type="presOf" srcId="{55A0CEE4-8010-4B21-BCAB-566CDE7291EE}" destId="{8AFBFD2F-43A5-4019-AE04-9D0D545A7B3F}" srcOrd="1" destOrd="0" presId="urn:microsoft.com/office/officeart/2005/8/layout/list1"/>
    <dgm:cxn modelId="{89700D64-78C9-4596-B3F2-D55AE3D9FB6D}" type="presOf" srcId="{55A0CEE4-8010-4B21-BCAB-566CDE7291EE}" destId="{F64986F3-B0F9-4850-BE22-D2198BABB4A7}" srcOrd="0" destOrd="0" presId="urn:microsoft.com/office/officeart/2005/8/layout/list1"/>
    <dgm:cxn modelId="{C31C2B46-F356-49CE-80AE-0B1340543C25}" type="presOf" srcId="{C53873AE-2AD2-45DF-A621-E492C7868720}" destId="{53350980-30C0-4356-AC68-154D1D70B085}" srcOrd="0" destOrd="0" presId="urn:microsoft.com/office/officeart/2005/8/layout/list1"/>
    <dgm:cxn modelId="{0AD0246F-30CC-4DCE-B780-38043C2D3ED8}" type="presOf" srcId="{EBE49F20-9F2E-4D6E-8798-0F1F1BA2D92F}" destId="{636BE52D-450F-47CE-B952-BCC781BF92F7}" srcOrd="0" destOrd="0" presId="urn:microsoft.com/office/officeart/2005/8/layout/list1"/>
    <dgm:cxn modelId="{C8C08A79-2253-407A-81A4-939386280585}" type="presOf" srcId="{20DA2BD9-0758-43A0-B309-322DC156C21F}" destId="{B2BDA7E6-ECC1-403F-AD8F-9BFB3282816A}" srcOrd="0" destOrd="0" presId="urn:microsoft.com/office/officeart/2005/8/layout/list1"/>
    <dgm:cxn modelId="{D5ECAC7E-2089-4BFD-BADF-A74FB60652B7}" srcId="{20DA2BD9-0758-43A0-B309-322DC156C21F}" destId="{ECB8D673-B0B3-4695-89E0-2278327ECB39}" srcOrd="0" destOrd="0" parTransId="{7CA81DEB-2A39-4FB7-9C7E-52EB43FCD091}" sibTransId="{1A2F3A66-B621-4AE9-912C-D9AA539A3CC0}"/>
    <dgm:cxn modelId="{1ADF198B-D705-4DCF-B59F-2AB437E29560}" srcId="{ACFB34F5-48FB-4413-8B46-8FA187AD431E}" destId="{55A0CEE4-8010-4B21-BCAB-566CDE7291EE}" srcOrd="2" destOrd="0" parTransId="{5A40C31B-FFAE-4FBC-A5C5-CF91D85888B7}" sibTransId="{C5640209-0BCE-40E9-8CD2-B36C4E3F819E}"/>
    <dgm:cxn modelId="{CB256DA2-F2FD-4F82-ADF6-A2E6A47DAC58}" type="presOf" srcId="{20DA2BD9-0758-43A0-B309-322DC156C21F}" destId="{8B6BC0BB-1623-40EC-BFA1-7CCC0371D439}" srcOrd="1" destOrd="0" presId="urn:microsoft.com/office/officeart/2005/8/layout/list1"/>
    <dgm:cxn modelId="{6FAEB5AE-1E6B-41F1-9BE8-588DF55A1210}" type="presOf" srcId="{EBE49F20-9F2E-4D6E-8798-0F1F1BA2D92F}" destId="{D2BC88DF-7DC1-4213-9AED-28DB3D82CE79}" srcOrd="1" destOrd="0" presId="urn:microsoft.com/office/officeart/2005/8/layout/list1"/>
    <dgm:cxn modelId="{ECD8ECFC-3CF0-49A6-8F06-5606867CDA09}" srcId="{55A0CEE4-8010-4B21-BCAB-566CDE7291EE}" destId="{C53873AE-2AD2-45DF-A621-E492C7868720}" srcOrd="0" destOrd="0" parTransId="{F7D7ECC8-10F4-4781-AF3B-639BB9EF7183}" sibTransId="{3551237D-8669-4A37-875C-C5CADC065078}"/>
    <dgm:cxn modelId="{6C66CF5E-36A5-4934-823E-13871384A480}" type="presParOf" srcId="{D2193F2F-95FE-4C81-9864-90B43EF8FC09}" destId="{BEBCCA5C-D565-493D-9060-5B55973668A4}" srcOrd="0" destOrd="0" presId="urn:microsoft.com/office/officeart/2005/8/layout/list1"/>
    <dgm:cxn modelId="{A8FFEAAA-D5F7-451A-987E-FB0F4946E8AA}" type="presParOf" srcId="{BEBCCA5C-D565-493D-9060-5B55973668A4}" destId="{B2BDA7E6-ECC1-403F-AD8F-9BFB3282816A}" srcOrd="0" destOrd="0" presId="urn:microsoft.com/office/officeart/2005/8/layout/list1"/>
    <dgm:cxn modelId="{EC33C385-DA79-4A3E-A684-74848A55C654}" type="presParOf" srcId="{BEBCCA5C-D565-493D-9060-5B55973668A4}" destId="{8B6BC0BB-1623-40EC-BFA1-7CCC0371D439}" srcOrd="1" destOrd="0" presId="urn:microsoft.com/office/officeart/2005/8/layout/list1"/>
    <dgm:cxn modelId="{44E0EBC9-40BA-425A-9917-26FAC638BD52}" type="presParOf" srcId="{D2193F2F-95FE-4C81-9864-90B43EF8FC09}" destId="{C0639628-5DF7-4A1B-B237-D9014A4F1703}" srcOrd="1" destOrd="0" presId="urn:microsoft.com/office/officeart/2005/8/layout/list1"/>
    <dgm:cxn modelId="{F654AA5E-66A8-459E-835A-A0D37F8D9A45}" type="presParOf" srcId="{D2193F2F-95FE-4C81-9864-90B43EF8FC09}" destId="{F6732720-D6B4-4D21-9B9F-86CCA72BCAFE}" srcOrd="2" destOrd="0" presId="urn:microsoft.com/office/officeart/2005/8/layout/list1"/>
    <dgm:cxn modelId="{81258C7F-07BC-4D12-84D3-B6DD904DB7AA}" type="presParOf" srcId="{D2193F2F-95FE-4C81-9864-90B43EF8FC09}" destId="{AF7183F6-A269-44CE-BAE9-014DAA999EDF}" srcOrd="3" destOrd="0" presId="urn:microsoft.com/office/officeart/2005/8/layout/list1"/>
    <dgm:cxn modelId="{9DC3553E-574F-4C72-AFDE-275F3AB59D6E}" type="presParOf" srcId="{D2193F2F-95FE-4C81-9864-90B43EF8FC09}" destId="{593CB3A0-C879-4F1D-8C2E-1CD403D735F0}" srcOrd="4" destOrd="0" presId="urn:microsoft.com/office/officeart/2005/8/layout/list1"/>
    <dgm:cxn modelId="{F9DBD7CB-FB45-4655-A3EB-D0275B076C36}" type="presParOf" srcId="{593CB3A0-C879-4F1D-8C2E-1CD403D735F0}" destId="{636BE52D-450F-47CE-B952-BCC781BF92F7}" srcOrd="0" destOrd="0" presId="urn:microsoft.com/office/officeart/2005/8/layout/list1"/>
    <dgm:cxn modelId="{74016D7F-9EEB-4DB4-9F3A-22D9BE7545E4}" type="presParOf" srcId="{593CB3A0-C879-4F1D-8C2E-1CD403D735F0}" destId="{D2BC88DF-7DC1-4213-9AED-28DB3D82CE79}" srcOrd="1" destOrd="0" presId="urn:microsoft.com/office/officeart/2005/8/layout/list1"/>
    <dgm:cxn modelId="{0BCDFD3B-03C6-4AC9-BBCD-001E11C4ED62}" type="presParOf" srcId="{D2193F2F-95FE-4C81-9864-90B43EF8FC09}" destId="{39E38771-5521-438E-B957-2C4740AA1B6F}" srcOrd="5" destOrd="0" presId="urn:microsoft.com/office/officeart/2005/8/layout/list1"/>
    <dgm:cxn modelId="{9F1BD20B-6448-4F2B-8BA8-D91D0F432A4D}" type="presParOf" srcId="{D2193F2F-95FE-4C81-9864-90B43EF8FC09}" destId="{2A46C3D2-79CB-4CD3-9BC6-1CFAE5518FD9}" srcOrd="6" destOrd="0" presId="urn:microsoft.com/office/officeart/2005/8/layout/list1"/>
    <dgm:cxn modelId="{E65EEFC6-ABC6-49A1-8088-126E4E556C2C}" type="presParOf" srcId="{D2193F2F-95FE-4C81-9864-90B43EF8FC09}" destId="{2C83836D-C3BC-40FC-9CD1-77CFB81ED2BA}" srcOrd="7" destOrd="0" presId="urn:microsoft.com/office/officeart/2005/8/layout/list1"/>
    <dgm:cxn modelId="{49CF2423-FCC7-4559-9EF0-153E2A5EAB81}" type="presParOf" srcId="{D2193F2F-95FE-4C81-9864-90B43EF8FC09}" destId="{D2FC6E66-F6A2-43E3-A7FC-0EF16EB354EF}" srcOrd="8" destOrd="0" presId="urn:microsoft.com/office/officeart/2005/8/layout/list1"/>
    <dgm:cxn modelId="{F4DBF544-40E2-4AFE-85CF-9411F52B2B24}" type="presParOf" srcId="{D2FC6E66-F6A2-43E3-A7FC-0EF16EB354EF}" destId="{F64986F3-B0F9-4850-BE22-D2198BABB4A7}" srcOrd="0" destOrd="0" presId="urn:microsoft.com/office/officeart/2005/8/layout/list1"/>
    <dgm:cxn modelId="{FC37A75A-5FFB-42A2-9AF8-A6BC6FE216C9}" type="presParOf" srcId="{D2FC6E66-F6A2-43E3-A7FC-0EF16EB354EF}" destId="{8AFBFD2F-43A5-4019-AE04-9D0D545A7B3F}" srcOrd="1" destOrd="0" presId="urn:microsoft.com/office/officeart/2005/8/layout/list1"/>
    <dgm:cxn modelId="{1D78DEB9-D4F9-4BB1-BC6D-1E69C75620EF}" type="presParOf" srcId="{D2193F2F-95FE-4C81-9864-90B43EF8FC09}" destId="{B11B7685-1ED3-4E34-9E68-AA2A08336629}" srcOrd="9" destOrd="0" presId="urn:microsoft.com/office/officeart/2005/8/layout/list1"/>
    <dgm:cxn modelId="{FE45C971-81DB-4944-85E9-1DC134C82CD7}" type="presParOf" srcId="{D2193F2F-95FE-4C81-9864-90B43EF8FC09}" destId="{53350980-30C0-4356-AC68-154D1D70B08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87665-AEBA-43D8-A33D-4C4A491EE97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0DDBBC0-066F-4466-B476-F7584092AD88}">
      <dgm:prSet phldrT="[Текст]"/>
      <dgm:spPr/>
      <dgm:t>
        <a:bodyPr/>
        <a:lstStyle/>
        <a:p>
          <a:r>
            <a:rPr lang="ru-RU" dirty="0"/>
            <a:t>Классический</a:t>
          </a:r>
        </a:p>
      </dgm:t>
    </dgm:pt>
    <dgm:pt modelId="{E84A7BE0-F38F-42A6-A674-0FB483DDD90D}" type="parTrans" cxnId="{C9E0D68B-31D4-478F-A0D7-DF9CB35984B6}">
      <dgm:prSet/>
      <dgm:spPr/>
      <dgm:t>
        <a:bodyPr/>
        <a:lstStyle/>
        <a:p>
          <a:endParaRPr lang="ru-RU"/>
        </a:p>
      </dgm:t>
    </dgm:pt>
    <dgm:pt modelId="{1556F546-D86D-4264-AC24-C0280CA3FFF4}" type="sibTrans" cxnId="{C9E0D68B-31D4-478F-A0D7-DF9CB35984B6}">
      <dgm:prSet/>
      <dgm:spPr/>
      <dgm:t>
        <a:bodyPr/>
        <a:lstStyle/>
        <a:p>
          <a:endParaRPr lang="ru-RU"/>
        </a:p>
      </dgm:t>
    </dgm:pt>
    <dgm:pt modelId="{E7829F05-02FD-44FF-BBCE-3716E7E48105}">
      <dgm:prSet phldrT="[Текст]"/>
      <dgm:spPr/>
      <dgm:t>
        <a:bodyPr/>
        <a:lstStyle/>
        <a:p>
          <a:r>
            <a:rPr lang="ru-RU" dirty="0"/>
            <a:t>Индивидуальная свобода, самоценность человеческой личности, права и свободы человека</a:t>
          </a:r>
        </a:p>
      </dgm:t>
    </dgm:pt>
    <dgm:pt modelId="{208AE923-7779-4985-804D-9D459001D1B5}" type="parTrans" cxnId="{9062D1BC-5E2F-45F3-A378-2815467A0384}">
      <dgm:prSet/>
      <dgm:spPr/>
      <dgm:t>
        <a:bodyPr/>
        <a:lstStyle/>
        <a:p>
          <a:endParaRPr lang="ru-RU"/>
        </a:p>
      </dgm:t>
    </dgm:pt>
    <dgm:pt modelId="{E39E9F24-B2A9-4D2B-9307-30A13A733CD3}" type="sibTrans" cxnId="{9062D1BC-5E2F-45F3-A378-2815467A0384}">
      <dgm:prSet/>
      <dgm:spPr/>
      <dgm:t>
        <a:bodyPr/>
        <a:lstStyle/>
        <a:p>
          <a:endParaRPr lang="ru-RU"/>
        </a:p>
      </dgm:t>
    </dgm:pt>
    <dgm:pt modelId="{D6DEE446-6A4F-4617-9081-4D5CFE970A8D}">
      <dgm:prSet phldrT="[Текст]"/>
      <dgm:spPr/>
      <dgm:t>
        <a:bodyPr/>
        <a:lstStyle/>
        <a:p>
          <a:r>
            <a:rPr lang="ru-RU" dirty="0"/>
            <a:t>Современный</a:t>
          </a:r>
        </a:p>
      </dgm:t>
    </dgm:pt>
    <dgm:pt modelId="{2597E94B-CB5D-4FE7-B77C-02449A421E6E}" type="parTrans" cxnId="{EF23D89D-3DCD-4D5A-8D61-12EDB5BFE505}">
      <dgm:prSet/>
      <dgm:spPr/>
      <dgm:t>
        <a:bodyPr/>
        <a:lstStyle/>
        <a:p>
          <a:endParaRPr lang="ru-RU"/>
        </a:p>
      </dgm:t>
    </dgm:pt>
    <dgm:pt modelId="{C993F320-214A-487F-AA3E-F1720F426C84}" type="sibTrans" cxnId="{EF23D89D-3DCD-4D5A-8D61-12EDB5BFE505}">
      <dgm:prSet/>
      <dgm:spPr/>
      <dgm:t>
        <a:bodyPr/>
        <a:lstStyle/>
        <a:p>
          <a:endParaRPr lang="ru-RU"/>
        </a:p>
      </dgm:t>
    </dgm:pt>
    <dgm:pt modelId="{EBAC5738-8440-4140-ADC8-5B335B3F625B}">
      <dgm:prSet phldrT="[Текст]"/>
      <dgm:spPr/>
      <dgm:t>
        <a:bodyPr/>
        <a:lstStyle/>
        <a:p>
          <a:r>
            <a:rPr lang="ru-RU" dirty="0"/>
            <a:t>Государство должно регулировать рынок и придавать экономике социальную направленность, защищать многообразие форм собственности, проводить экономические и социальные реформы,</a:t>
          </a:r>
        </a:p>
      </dgm:t>
    </dgm:pt>
    <dgm:pt modelId="{5902AF4F-6700-4F31-AA76-952F9E87E6AA}" type="parTrans" cxnId="{3F85B5B1-7764-4CF4-A943-DF82A0B71719}">
      <dgm:prSet/>
      <dgm:spPr/>
      <dgm:t>
        <a:bodyPr/>
        <a:lstStyle/>
        <a:p>
          <a:endParaRPr lang="ru-RU"/>
        </a:p>
      </dgm:t>
    </dgm:pt>
    <dgm:pt modelId="{AE288BB9-4F9F-4CA5-8B43-5A289A605B3B}" type="sibTrans" cxnId="{3F85B5B1-7764-4CF4-A943-DF82A0B71719}">
      <dgm:prSet/>
      <dgm:spPr/>
      <dgm:t>
        <a:bodyPr/>
        <a:lstStyle/>
        <a:p>
          <a:endParaRPr lang="ru-RU"/>
        </a:p>
      </dgm:t>
    </dgm:pt>
    <dgm:pt modelId="{50232E16-AEA1-4B17-A970-F912771BA72F}">
      <dgm:prSet phldrT="[Текст]"/>
      <dgm:spPr/>
      <dgm:t>
        <a:bodyPr/>
        <a:lstStyle/>
        <a:p>
          <a:r>
            <a:rPr lang="ru-RU" dirty="0"/>
            <a:t>Защита частной собственности и рыночной экономики, невмешательство государства в сферу экономики</a:t>
          </a:r>
        </a:p>
      </dgm:t>
    </dgm:pt>
    <dgm:pt modelId="{EE1D77AB-01CE-4999-A653-E28A4AE3120E}" type="parTrans" cxnId="{A95E69C2-24FA-454F-BB24-B2C3740F5F10}">
      <dgm:prSet/>
      <dgm:spPr/>
      <dgm:t>
        <a:bodyPr/>
        <a:lstStyle/>
        <a:p>
          <a:endParaRPr lang="ru-RU"/>
        </a:p>
      </dgm:t>
    </dgm:pt>
    <dgm:pt modelId="{6322B992-3DF8-4FAE-B58C-E9A2030A48BD}" type="sibTrans" cxnId="{A95E69C2-24FA-454F-BB24-B2C3740F5F10}">
      <dgm:prSet/>
      <dgm:spPr/>
      <dgm:t>
        <a:bodyPr/>
        <a:lstStyle/>
        <a:p>
          <a:endParaRPr lang="ru-RU"/>
        </a:p>
      </dgm:t>
    </dgm:pt>
    <dgm:pt modelId="{6F294E7C-8E11-43C7-8945-A2985550EBE3}">
      <dgm:prSet/>
      <dgm:spPr/>
      <dgm:t>
        <a:bodyPr/>
        <a:lstStyle/>
        <a:p>
          <a:r>
            <a:rPr lang="ru-RU" dirty="0"/>
            <a:t>последовательно реализовывать всё более расширяющиеся права и свободы человека</a:t>
          </a:r>
        </a:p>
      </dgm:t>
    </dgm:pt>
    <dgm:pt modelId="{578B832E-9C89-4846-A3EF-5958298C93A8}" type="parTrans" cxnId="{0E0267D3-79C4-4AD7-94C7-F5049AB04B40}">
      <dgm:prSet/>
      <dgm:spPr/>
      <dgm:t>
        <a:bodyPr/>
        <a:lstStyle/>
        <a:p>
          <a:endParaRPr lang="ru-RU"/>
        </a:p>
      </dgm:t>
    </dgm:pt>
    <dgm:pt modelId="{E2B6921E-5C31-4A98-8417-337B532E2EF3}" type="sibTrans" cxnId="{0E0267D3-79C4-4AD7-94C7-F5049AB04B40}">
      <dgm:prSet/>
      <dgm:spPr/>
      <dgm:t>
        <a:bodyPr/>
        <a:lstStyle/>
        <a:p>
          <a:endParaRPr lang="ru-RU"/>
        </a:p>
      </dgm:t>
    </dgm:pt>
    <dgm:pt modelId="{475B61D8-8789-4663-A426-7361B734166B}" type="pres">
      <dgm:prSet presAssocID="{9EB87665-AEBA-43D8-A33D-4C4A491EE978}" presName="linear" presStyleCnt="0">
        <dgm:presLayoutVars>
          <dgm:dir/>
          <dgm:animLvl val="lvl"/>
          <dgm:resizeHandles val="exact"/>
        </dgm:presLayoutVars>
      </dgm:prSet>
      <dgm:spPr/>
    </dgm:pt>
    <dgm:pt modelId="{3B1A0B0E-605D-4AB3-8B69-AEDE407CBA49}" type="pres">
      <dgm:prSet presAssocID="{20DDBBC0-066F-4466-B476-F7584092AD88}" presName="parentLin" presStyleCnt="0"/>
      <dgm:spPr/>
    </dgm:pt>
    <dgm:pt modelId="{2C49ADAB-B782-4782-9656-0481972E5D94}" type="pres">
      <dgm:prSet presAssocID="{20DDBBC0-066F-4466-B476-F7584092AD88}" presName="parentLeftMargin" presStyleLbl="node1" presStyleIdx="0" presStyleCnt="2"/>
      <dgm:spPr/>
    </dgm:pt>
    <dgm:pt modelId="{4AF6330F-76BC-45BA-8444-666F20DFE939}" type="pres">
      <dgm:prSet presAssocID="{20DDBBC0-066F-4466-B476-F7584092AD8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33FD8D-F23B-4850-A076-52B3B843857F}" type="pres">
      <dgm:prSet presAssocID="{20DDBBC0-066F-4466-B476-F7584092AD88}" presName="negativeSpace" presStyleCnt="0"/>
      <dgm:spPr/>
    </dgm:pt>
    <dgm:pt modelId="{EBE338F0-F919-4271-B9C6-761AF4D6EBBD}" type="pres">
      <dgm:prSet presAssocID="{20DDBBC0-066F-4466-B476-F7584092AD88}" presName="childText" presStyleLbl="conFgAcc1" presStyleIdx="0" presStyleCnt="2">
        <dgm:presLayoutVars>
          <dgm:bulletEnabled val="1"/>
        </dgm:presLayoutVars>
      </dgm:prSet>
      <dgm:spPr/>
    </dgm:pt>
    <dgm:pt modelId="{C35B4329-CAC8-4B1D-898E-3DEF2836C090}" type="pres">
      <dgm:prSet presAssocID="{1556F546-D86D-4264-AC24-C0280CA3FFF4}" presName="spaceBetweenRectangles" presStyleCnt="0"/>
      <dgm:spPr/>
    </dgm:pt>
    <dgm:pt modelId="{9FF8DD2C-C3D3-441D-A9E2-90FEEFF2080D}" type="pres">
      <dgm:prSet presAssocID="{D6DEE446-6A4F-4617-9081-4D5CFE970A8D}" presName="parentLin" presStyleCnt="0"/>
      <dgm:spPr/>
    </dgm:pt>
    <dgm:pt modelId="{6E15EE03-30F0-44B1-8DBD-14A882247D85}" type="pres">
      <dgm:prSet presAssocID="{D6DEE446-6A4F-4617-9081-4D5CFE970A8D}" presName="parentLeftMargin" presStyleLbl="node1" presStyleIdx="0" presStyleCnt="2"/>
      <dgm:spPr/>
    </dgm:pt>
    <dgm:pt modelId="{D24987E1-3B01-4BA1-98D6-FDE052286E3A}" type="pres">
      <dgm:prSet presAssocID="{D6DEE446-6A4F-4617-9081-4D5CFE970A8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5E6A60F-9B49-466B-9052-B6C0DEB77473}" type="pres">
      <dgm:prSet presAssocID="{D6DEE446-6A4F-4617-9081-4D5CFE970A8D}" presName="negativeSpace" presStyleCnt="0"/>
      <dgm:spPr/>
    </dgm:pt>
    <dgm:pt modelId="{61367763-70D6-491F-9B3A-30B8C9D2A5B9}" type="pres">
      <dgm:prSet presAssocID="{D6DEE446-6A4F-4617-9081-4D5CFE970A8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B8D3342-5E8C-483D-90E2-143AA6E14548}" type="presOf" srcId="{6F294E7C-8E11-43C7-8945-A2985550EBE3}" destId="{61367763-70D6-491F-9B3A-30B8C9D2A5B9}" srcOrd="0" destOrd="1" presId="urn:microsoft.com/office/officeart/2005/8/layout/list1"/>
    <dgm:cxn modelId="{F9189673-911C-4A0A-8E1B-176B51FD2EA1}" type="presOf" srcId="{EBAC5738-8440-4140-ADC8-5B335B3F625B}" destId="{61367763-70D6-491F-9B3A-30B8C9D2A5B9}" srcOrd="0" destOrd="0" presId="urn:microsoft.com/office/officeart/2005/8/layout/list1"/>
    <dgm:cxn modelId="{6AF88178-CC43-4C7D-80C0-4E5F50F1E305}" type="presOf" srcId="{50232E16-AEA1-4B17-A970-F912771BA72F}" destId="{EBE338F0-F919-4271-B9C6-761AF4D6EBBD}" srcOrd="0" destOrd="1" presId="urn:microsoft.com/office/officeart/2005/8/layout/list1"/>
    <dgm:cxn modelId="{C9E0D68B-31D4-478F-A0D7-DF9CB35984B6}" srcId="{9EB87665-AEBA-43D8-A33D-4C4A491EE978}" destId="{20DDBBC0-066F-4466-B476-F7584092AD88}" srcOrd="0" destOrd="0" parTransId="{E84A7BE0-F38F-42A6-A674-0FB483DDD90D}" sibTransId="{1556F546-D86D-4264-AC24-C0280CA3FFF4}"/>
    <dgm:cxn modelId="{EF23D89D-3DCD-4D5A-8D61-12EDB5BFE505}" srcId="{9EB87665-AEBA-43D8-A33D-4C4A491EE978}" destId="{D6DEE446-6A4F-4617-9081-4D5CFE970A8D}" srcOrd="1" destOrd="0" parTransId="{2597E94B-CB5D-4FE7-B77C-02449A421E6E}" sibTransId="{C993F320-214A-487F-AA3E-F1720F426C84}"/>
    <dgm:cxn modelId="{2DC81FA6-D0E1-43F6-8B1A-C5244B68E04B}" type="presOf" srcId="{D6DEE446-6A4F-4617-9081-4D5CFE970A8D}" destId="{6E15EE03-30F0-44B1-8DBD-14A882247D85}" srcOrd="0" destOrd="0" presId="urn:microsoft.com/office/officeart/2005/8/layout/list1"/>
    <dgm:cxn modelId="{3F85B5B1-7764-4CF4-A943-DF82A0B71719}" srcId="{D6DEE446-6A4F-4617-9081-4D5CFE970A8D}" destId="{EBAC5738-8440-4140-ADC8-5B335B3F625B}" srcOrd="0" destOrd="0" parTransId="{5902AF4F-6700-4F31-AA76-952F9E87E6AA}" sibTransId="{AE288BB9-4F9F-4CA5-8B43-5A289A605B3B}"/>
    <dgm:cxn modelId="{13E2AAB6-0623-423E-A214-EEA716CDA9E7}" type="presOf" srcId="{20DDBBC0-066F-4466-B476-F7584092AD88}" destId="{2C49ADAB-B782-4782-9656-0481972E5D94}" srcOrd="0" destOrd="0" presId="urn:microsoft.com/office/officeart/2005/8/layout/list1"/>
    <dgm:cxn modelId="{9062D1BC-5E2F-45F3-A378-2815467A0384}" srcId="{20DDBBC0-066F-4466-B476-F7584092AD88}" destId="{E7829F05-02FD-44FF-BBCE-3716E7E48105}" srcOrd="0" destOrd="0" parTransId="{208AE923-7779-4985-804D-9D459001D1B5}" sibTransId="{E39E9F24-B2A9-4D2B-9307-30A13A733CD3}"/>
    <dgm:cxn modelId="{A95E69C2-24FA-454F-BB24-B2C3740F5F10}" srcId="{20DDBBC0-066F-4466-B476-F7584092AD88}" destId="{50232E16-AEA1-4B17-A970-F912771BA72F}" srcOrd="1" destOrd="0" parTransId="{EE1D77AB-01CE-4999-A653-E28A4AE3120E}" sibTransId="{6322B992-3DF8-4FAE-B58C-E9A2030A48BD}"/>
    <dgm:cxn modelId="{203A32CC-E618-4D5B-905C-915C61BF2B99}" type="presOf" srcId="{E7829F05-02FD-44FF-BBCE-3716E7E48105}" destId="{EBE338F0-F919-4271-B9C6-761AF4D6EBBD}" srcOrd="0" destOrd="0" presId="urn:microsoft.com/office/officeart/2005/8/layout/list1"/>
    <dgm:cxn modelId="{0E0267D3-79C4-4AD7-94C7-F5049AB04B40}" srcId="{D6DEE446-6A4F-4617-9081-4D5CFE970A8D}" destId="{6F294E7C-8E11-43C7-8945-A2985550EBE3}" srcOrd="1" destOrd="0" parTransId="{578B832E-9C89-4846-A3EF-5958298C93A8}" sibTransId="{E2B6921E-5C31-4A98-8417-337B532E2EF3}"/>
    <dgm:cxn modelId="{ED8834E7-D450-4D2E-ABD4-7BBEE436E84C}" type="presOf" srcId="{9EB87665-AEBA-43D8-A33D-4C4A491EE978}" destId="{475B61D8-8789-4663-A426-7361B734166B}" srcOrd="0" destOrd="0" presId="urn:microsoft.com/office/officeart/2005/8/layout/list1"/>
    <dgm:cxn modelId="{E8F755E7-D37E-4DF7-93A6-223C6D711F03}" type="presOf" srcId="{D6DEE446-6A4F-4617-9081-4D5CFE970A8D}" destId="{D24987E1-3B01-4BA1-98D6-FDE052286E3A}" srcOrd="1" destOrd="0" presId="urn:microsoft.com/office/officeart/2005/8/layout/list1"/>
    <dgm:cxn modelId="{283843F9-E4D4-4F09-A11B-1AED79275094}" type="presOf" srcId="{20DDBBC0-066F-4466-B476-F7584092AD88}" destId="{4AF6330F-76BC-45BA-8444-666F20DFE939}" srcOrd="1" destOrd="0" presId="urn:microsoft.com/office/officeart/2005/8/layout/list1"/>
    <dgm:cxn modelId="{DBFCBFDD-8C83-4208-B69F-B3DB8E125784}" type="presParOf" srcId="{475B61D8-8789-4663-A426-7361B734166B}" destId="{3B1A0B0E-605D-4AB3-8B69-AEDE407CBA49}" srcOrd="0" destOrd="0" presId="urn:microsoft.com/office/officeart/2005/8/layout/list1"/>
    <dgm:cxn modelId="{C6F7126D-BF3F-4491-A1F4-F9397FE6A0DD}" type="presParOf" srcId="{3B1A0B0E-605D-4AB3-8B69-AEDE407CBA49}" destId="{2C49ADAB-B782-4782-9656-0481972E5D94}" srcOrd="0" destOrd="0" presId="urn:microsoft.com/office/officeart/2005/8/layout/list1"/>
    <dgm:cxn modelId="{D69E08B5-1FF8-4CDC-A64E-AB55731C07A6}" type="presParOf" srcId="{3B1A0B0E-605D-4AB3-8B69-AEDE407CBA49}" destId="{4AF6330F-76BC-45BA-8444-666F20DFE939}" srcOrd="1" destOrd="0" presId="urn:microsoft.com/office/officeart/2005/8/layout/list1"/>
    <dgm:cxn modelId="{23C6B029-636B-4791-BF99-2C5BE580423F}" type="presParOf" srcId="{475B61D8-8789-4663-A426-7361B734166B}" destId="{1833FD8D-F23B-4850-A076-52B3B843857F}" srcOrd="1" destOrd="0" presId="urn:microsoft.com/office/officeart/2005/8/layout/list1"/>
    <dgm:cxn modelId="{C1439B7B-F59B-44B3-89CE-F96D89FC14F0}" type="presParOf" srcId="{475B61D8-8789-4663-A426-7361B734166B}" destId="{EBE338F0-F919-4271-B9C6-761AF4D6EBBD}" srcOrd="2" destOrd="0" presId="urn:microsoft.com/office/officeart/2005/8/layout/list1"/>
    <dgm:cxn modelId="{4E50FF8C-5091-465B-96CB-D2052E591E25}" type="presParOf" srcId="{475B61D8-8789-4663-A426-7361B734166B}" destId="{C35B4329-CAC8-4B1D-898E-3DEF2836C090}" srcOrd="3" destOrd="0" presId="urn:microsoft.com/office/officeart/2005/8/layout/list1"/>
    <dgm:cxn modelId="{0347E6C7-2F5B-4543-9942-55081C6560BF}" type="presParOf" srcId="{475B61D8-8789-4663-A426-7361B734166B}" destId="{9FF8DD2C-C3D3-441D-A9E2-90FEEFF2080D}" srcOrd="4" destOrd="0" presId="urn:microsoft.com/office/officeart/2005/8/layout/list1"/>
    <dgm:cxn modelId="{01968160-9002-4DD7-9BBA-1585E706E4E9}" type="presParOf" srcId="{9FF8DD2C-C3D3-441D-A9E2-90FEEFF2080D}" destId="{6E15EE03-30F0-44B1-8DBD-14A882247D85}" srcOrd="0" destOrd="0" presId="urn:microsoft.com/office/officeart/2005/8/layout/list1"/>
    <dgm:cxn modelId="{86F945CF-E20E-49A1-B266-BC633074CB30}" type="presParOf" srcId="{9FF8DD2C-C3D3-441D-A9E2-90FEEFF2080D}" destId="{D24987E1-3B01-4BA1-98D6-FDE052286E3A}" srcOrd="1" destOrd="0" presId="urn:microsoft.com/office/officeart/2005/8/layout/list1"/>
    <dgm:cxn modelId="{7C84A1DA-E852-4FEE-AAEB-7708CE55C622}" type="presParOf" srcId="{475B61D8-8789-4663-A426-7361B734166B}" destId="{A5E6A60F-9B49-466B-9052-B6C0DEB77473}" srcOrd="5" destOrd="0" presId="urn:microsoft.com/office/officeart/2005/8/layout/list1"/>
    <dgm:cxn modelId="{45C30F84-701A-4640-970B-D618A4AE088C}" type="presParOf" srcId="{475B61D8-8789-4663-A426-7361B734166B}" destId="{61367763-70D6-491F-9B3A-30B8C9D2A5B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D62F8F-9E47-4127-BF88-2C7EC207B10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EBC4E74-CBB7-4A5E-85E1-C9A448E83E8F}">
      <dgm:prSet phldrT="[Текст]"/>
      <dgm:spPr/>
      <dgm:t>
        <a:bodyPr/>
        <a:lstStyle/>
        <a:p>
          <a:r>
            <a:rPr lang="ru-RU" dirty="0"/>
            <a:t>Классический</a:t>
          </a:r>
        </a:p>
      </dgm:t>
    </dgm:pt>
    <dgm:pt modelId="{A18BB003-0B5D-45AC-85D8-A7A9A696AA8D}" type="parTrans" cxnId="{523789EE-6DAA-4DA7-B0EC-7E4BE93DB028}">
      <dgm:prSet/>
      <dgm:spPr/>
      <dgm:t>
        <a:bodyPr/>
        <a:lstStyle/>
        <a:p>
          <a:endParaRPr lang="ru-RU"/>
        </a:p>
      </dgm:t>
    </dgm:pt>
    <dgm:pt modelId="{CC0B5F47-9859-4D3E-8404-FA5104B31622}" type="sibTrans" cxnId="{523789EE-6DAA-4DA7-B0EC-7E4BE93DB028}">
      <dgm:prSet/>
      <dgm:spPr/>
      <dgm:t>
        <a:bodyPr/>
        <a:lstStyle/>
        <a:p>
          <a:endParaRPr lang="ru-RU"/>
        </a:p>
      </dgm:t>
    </dgm:pt>
    <dgm:pt modelId="{C4D54E35-084E-4A95-8F02-32AE1180F497}">
      <dgm:prSet phldrT="[Текст]"/>
      <dgm:spPr/>
      <dgm:t>
        <a:bodyPr/>
        <a:lstStyle/>
        <a:p>
          <a:r>
            <a:rPr lang="ru-RU" dirty="0"/>
            <a:t>Традиционные ценности (семейные, монархические, религиозные и др.)</a:t>
          </a:r>
        </a:p>
      </dgm:t>
    </dgm:pt>
    <dgm:pt modelId="{308F1F18-C45F-455B-8E05-51D5BF1F6102}" type="parTrans" cxnId="{899DEF2D-995E-4111-8280-91E43C41497B}">
      <dgm:prSet/>
      <dgm:spPr/>
      <dgm:t>
        <a:bodyPr/>
        <a:lstStyle/>
        <a:p>
          <a:endParaRPr lang="ru-RU"/>
        </a:p>
      </dgm:t>
    </dgm:pt>
    <dgm:pt modelId="{8F51F119-6957-4B3C-8379-EBABDB90E1D7}" type="sibTrans" cxnId="{899DEF2D-995E-4111-8280-91E43C41497B}">
      <dgm:prSet/>
      <dgm:spPr/>
      <dgm:t>
        <a:bodyPr/>
        <a:lstStyle/>
        <a:p>
          <a:endParaRPr lang="ru-RU"/>
        </a:p>
      </dgm:t>
    </dgm:pt>
    <dgm:pt modelId="{E56E01AF-519B-4F12-B838-E3F77A66D8BB}">
      <dgm:prSet phldrT="[Текст]"/>
      <dgm:spPr/>
      <dgm:t>
        <a:bodyPr/>
        <a:lstStyle/>
        <a:p>
          <a:r>
            <a:rPr lang="ru-RU" dirty="0"/>
            <a:t>Современный</a:t>
          </a:r>
        </a:p>
      </dgm:t>
    </dgm:pt>
    <dgm:pt modelId="{FB80248D-834D-4482-8140-DE63DE14E8C9}" type="parTrans" cxnId="{2F15C867-3CAC-4E7C-9229-1A11657FE925}">
      <dgm:prSet/>
      <dgm:spPr/>
      <dgm:t>
        <a:bodyPr/>
        <a:lstStyle/>
        <a:p>
          <a:endParaRPr lang="ru-RU"/>
        </a:p>
      </dgm:t>
    </dgm:pt>
    <dgm:pt modelId="{F3C5AF09-4EB7-4B86-85C4-C2C4AB2E2E1F}" type="sibTrans" cxnId="{2F15C867-3CAC-4E7C-9229-1A11657FE925}">
      <dgm:prSet/>
      <dgm:spPr/>
      <dgm:t>
        <a:bodyPr/>
        <a:lstStyle/>
        <a:p>
          <a:endParaRPr lang="ru-RU"/>
        </a:p>
      </dgm:t>
    </dgm:pt>
    <dgm:pt modelId="{68D41229-4CEE-4E6F-86A4-EED7E93CDFD2}">
      <dgm:prSet phldrT="[Текст]"/>
      <dgm:spPr/>
      <dgm:t>
        <a:bodyPr/>
        <a:lstStyle/>
        <a:p>
          <a:r>
            <a:rPr lang="ru-RU" dirty="0"/>
            <a:t>Преемственность и стабильность – необходимые условия сохранения целостности общества и традиционных ценностей в период глобальных изменений</a:t>
          </a:r>
        </a:p>
      </dgm:t>
    </dgm:pt>
    <dgm:pt modelId="{F7511DCE-5739-4646-B557-B4174B627ED7}" type="parTrans" cxnId="{B131C379-37B1-41B1-B963-A7F714DA1E41}">
      <dgm:prSet/>
      <dgm:spPr/>
      <dgm:t>
        <a:bodyPr/>
        <a:lstStyle/>
        <a:p>
          <a:endParaRPr lang="ru-RU"/>
        </a:p>
      </dgm:t>
    </dgm:pt>
    <dgm:pt modelId="{F32E58FB-354D-4236-9ECD-A0CA7965F808}" type="sibTrans" cxnId="{B131C379-37B1-41B1-B963-A7F714DA1E41}">
      <dgm:prSet/>
      <dgm:spPr/>
      <dgm:t>
        <a:bodyPr/>
        <a:lstStyle/>
        <a:p>
          <a:endParaRPr lang="ru-RU"/>
        </a:p>
      </dgm:t>
    </dgm:pt>
    <dgm:pt modelId="{BA67629C-62A9-4B33-9ACA-274C01976F4E}">
      <dgm:prSet phldrT="[Текст]"/>
      <dgm:spPr/>
      <dgm:t>
        <a:bodyPr/>
        <a:lstStyle/>
        <a:p>
          <a:r>
            <a:rPr lang="ru-RU" dirty="0"/>
            <a:t>Частная собственность священна и неприкосновенна </a:t>
          </a:r>
        </a:p>
      </dgm:t>
    </dgm:pt>
    <dgm:pt modelId="{E1F88B28-C06C-4503-94C6-311055FBE890}" type="parTrans" cxnId="{500B8FC2-A23A-47FB-B7A0-B60BB1B61058}">
      <dgm:prSet/>
      <dgm:spPr/>
      <dgm:t>
        <a:bodyPr/>
        <a:lstStyle/>
        <a:p>
          <a:endParaRPr lang="ru-RU"/>
        </a:p>
      </dgm:t>
    </dgm:pt>
    <dgm:pt modelId="{953A70E3-4477-4359-B092-BD8880F683EE}" type="sibTrans" cxnId="{500B8FC2-A23A-47FB-B7A0-B60BB1B61058}">
      <dgm:prSet/>
      <dgm:spPr/>
      <dgm:t>
        <a:bodyPr/>
        <a:lstStyle/>
        <a:p>
          <a:endParaRPr lang="ru-RU"/>
        </a:p>
      </dgm:t>
    </dgm:pt>
    <dgm:pt modelId="{3E31ECFD-8DBB-4178-82D3-6681C0EDC630}">
      <dgm:prSet phldrT="[Текст]"/>
      <dgm:spPr/>
      <dgm:t>
        <a:bodyPr/>
        <a:lstStyle/>
        <a:p>
          <a:r>
            <a:rPr lang="ru-RU" dirty="0"/>
            <a:t>Против революционных преобразований</a:t>
          </a:r>
        </a:p>
      </dgm:t>
    </dgm:pt>
    <dgm:pt modelId="{876BD65C-803A-4777-9D9B-9719AE2FCAC9}" type="parTrans" cxnId="{2A1DAB16-8B6F-4624-8F86-0A922C82B6FB}">
      <dgm:prSet/>
      <dgm:spPr/>
      <dgm:t>
        <a:bodyPr/>
        <a:lstStyle/>
        <a:p>
          <a:endParaRPr lang="ru-RU"/>
        </a:p>
      </dgm:t>
    </dgm:pt>
    <dgm:pt modelId="{3EBA9B98-76EF-4E74-94A9-90A725D003BB}" type="sibTrans" cxnId="{2A1DAB16-8B6F-4624-8F86-0A922C82B6FB}">
      <dgm:prSet/>
      <dgm:spPr/>
      <dgm:t>
        <a:bodyPr/>
        <a:lstStyle/>
        <a:p>
          <a:endParaRPr lang="ru-RU"/>
        </a:p>
      </dgm:t>
    </dgm:pt>
    <dgm:pt modelId="{21566089-AB07-4654-BF6B-35B50826FC12}">
      <dgm:prSet phldrT="[Текст]"/>
      <dgm:spPr/>
      <dgm:t>
        <a:bodyPr/>
        <a:lstStyle/>
        <a:p>
          <a:r>
            <a:rPr lang="ru-RU" dirty="0"/>
            <a:t>Признание необходимости реформ, которые должны опираться на традиционные устои</a:t>
          </a:r>
        </a:p>
      </dgm:t>
    </dgm:pt>
    <dgm:pt modelId="{9FB556E2-16A4-4062-AEBE-1939CD1ECC73}" type="parTrans" cxnId="{234B812C-4CE9-422D-A42C-3486647B6407}">
      <dgm:prSet/>
      <dgm:spPr/>
      <dgm:t>
        <a:bodyPr/>
        <a:lstStyle/>
        <a:p>
          <a:endParaRPr lang="ru-RU"/>
        </a:p>
      </dgm:t>
    </dgm:pt>
    <dgm:pt modelId="{D6CADD47-6B80-493B-AF18-B078559548DC}" type="sibTrans" cxnId="{234B812C-4CE9-422D-A42C-3486647B6407}">
      <dgm:prSet/>
      <dgm:spPr/>
      <dgm:t>
        <a:bodyPr/>
        <a:lstStyle/>
        <a:p>
          <a:endParaRPr lang="ru-RU"/>
        </a:p>
      </dgm:t>
    </dgm:pt>
    <dgm:pt modelId="{B57E7C1A-2302-49F7-A94A-5EA3DB0B6976}">
      <dgm:prSet phldrT="[Текст]"/>
      <dgm:spPr/>
      <dgm:t>
        <a:bodyPr/>
        <a:lstStyle/>
        <a:p>
          <a:r>
            <a:rPr lang="ru-RU" dirty="0"/>
            <a:t>Необходимость авторитетного и сильного государства</a:t>
          </a:r>
        </a:p>
      </dgm:t>
    </dgm:pt>
    <dgm:pt modelId="{B83EA69D-445B-4DCD-952C-E31291CB3A46}" type="parTrans" cxnId="{758CD1EB-015A-49AB-8DC3-BD10687E15A7}">
      <dgm:prSet/>
      <dgm:spPr/>
      <dgm:t>
        <a:bodyPr/>
        <a:lstStyle/>
        <a:p>
          <a:endParaRPr lang="ru-RU"/>
        </a:p>
      </dgm:t>
    </dgm:pt>
    <dgm:pt modelId="{FE1ADE59-AAA9-42AC-A170-26CFB7B31EF2}" type="sibTrans" cxnId="{758CD1EB-015A-49AB-8DC3-BD10687E15A7}">
      <dgm:prSet/>
      <dgm:spPr/>
      <dgm:t>
        <a:bodyPr/>
        <a:lstStyle/>
        <a:p>
          <a:endParaRPr lang="ru-RU"/>
        </a:p>
      </dgm:t>
    </dgm:pt>
    <dgm:pt modelId="{DB533A2C-69A0-4C4C-9235-C5A9670C707F}" type="pres">
      <dgm:prSet presAssocID="{06D62F8F-9E47-4127-BF88-2C7EC207B105}" presName="linear" presStyleCnt="0">
        <dgm:presLayoutVars>
          <dgm:dir/>
          <dgm:animLvl val="lvl"/>
          <dgm:resizeHandles val="exact"/>
        </dgm:presLayoutVars>
      </dgm:prSet>
      <dgm:spPr/>
    </dgm:pt>
    <dgm:pt modelId="{3CB136B5-C820-4994-8710-97816DB0590D}" type="pres">
      <dgm:prSet presAssocID="{CEBC4E74-CBB7-4A5E-85E1-C9A448E83E8F}" presName="parentLin" presStyleCnt="0"/>
      <dgm:spPr/>
    </dgm:pt>
    <dgm:pt modelId="{4899AF38-492F-4B27-B46D-4622A6A07786}" type="pres">
      <dgm:prSet presAssocID="{CEBC4E74-CBB7-4A5E-85E1-C9A448E83E8F}" presName="parentLeftMargin" presStyleLbl="node1" presStyleIdx="0" presStyleCnt="2"/>
      <dgm:spPr/>
    </dgm:pt>
    <dgm:pt modelId="{A31105A3-2D73-47F4-AA80-C34891E449CA}" type="pres">
      <dgm:prSet presAssocID="{CEBC4E74-CBB7-4A5E-85E1-C9A448E83E8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E3CF09-9B1B-47F3-ABC7-9DD086908C87}" type="pres">
      <dgm:prSet presAssocID="{CEBC4E74-CBB7-4A5E-85E1-C9A448E83E8F}" presName="negativeSpace" presStyleCnt="0"/>
      <dgm:spPr/>
    </dgm:pt>
    <dgm:pt modelId="{1B0CA6BC-025B-432D-84A1-6A37618742FF}" type="pres">
      <dgm:prSet presAssocID="{CEBC4E74-CBB7-4A5E-85E1-C9A448E83E8F}" presName="childText" presStyleLbl="conFgAcc1" presStyleIdx="0" presStyleCnt="2">
        <dgm:presLayoutVars>
          <dgm:bulletEnabled val="1"/>
        </dgm:presLayoutVars>
      </dgm:prSet>
      <dgm:spPr/>
    </dgm:pt>
    <dgm:pt modelId="{22054988-1F18-4BA8-9C20-28AA4FB9DB2B}" type="pres">
      <dgm:prSet presAssocID="{CC0B5F47-9859-4D3E-8404-FA5104B31622}" presName="spaceBetweenRectangles" presStyleCnt="0"/>
      <dgm:spPr/>
    </dgm:pt>
    <dgm:pt modelId="{A10B08EA-AC8D-4B3F-AB42-112B00D7E2C6}" type="pres">
      <dgm:prSet presAssocID="{E56E01AF-519B-4F12-B838-E3F77A66D8BB}" presName="parentLin" presStyleCnt="0"/>
      <dgm:spPr/>
    </dgm:pt>
    <dgm:pt modelId="{9598B973-A870-4799-8728-C0F914DEE845}" type="pres">
      <dgm:prSet presAssocID="{E56E01AF-519B-4F12-B838-E3F77A66D8BB}" presName="parentLeftMargin" presStyleLbl="node1" presStyleIdx="0" presStyleCnt="2"/>
      <dgm:spPr/>
    </dgm:pt>
    <dgm:pt modelId="{457AC460-8C76-4829-BA62-94B62ED2475A}" type="pres">
      <dgm:prSet presAssocID="{E56E01AF-519B-4F12-B838-E3F77A66D8B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95057EE-AFAE-4300-BE6F-6EC042DC6715}" type="pres">
      <dgm:prSet presAssocID="{E56E01AF-519B-4F12-B838-E3F77A66D8BB}" presName="negativeSpace" presStyleCnt="0"/>
      <dgm:spPr/>
    </dgm:pt>
    <dgm:pt modelId="{1856A684-FF6C-4A64-AB3E-DF35184CBC52}" type="pres">
      <dgm:prSet presAssocID="{E56E01AF-519B-4F12-B838-E3F77A66D8B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D95E10E-E36D-46F3-98E0-C00730705054}" type="presOf" srcId="{68D41229-4CEE-4E6F-86A4-EED7E93CDFD2}" destId="{1856A684-FF6C-4A64-AB3E-DF35184CBC52}" srcOrd="0" destOrd="0" presId="urn:microsoft.com/office/officeart/2005/8/layout/list1"/>
    <dgm:cxn modelId="{2A1DAB16-8B6F-4624-8F86-0A922C82B6FB}" srcId="{CEBC4E74-CBB7-4A5E-85E1-C9A448E83E8F}" destId="{3E31ECFD-8DBB-4178-82D3-6681C0EDC630}" srcOrd="2" destOrd="0" parTransId="{876BD65C-803A-4777-9D9B-9719AE2FCAC9}" sibTransId="{3EBA9B98-76EF-4E74-94A9-90A725D003BB}"/>
    <dgm:cxn modelId="{234B812C-4CE9-422D-A42C-3486647B6407}" srcId="{E56E01AF-519B-4F12-B838-E3F77A66D8BB}" destId="{21566089-AB07-4654-BF6B-35B50826FC12}" srcOrd="1" destOrd="0" parTransId="{9FB556E2-16A4-4062-AEBE-1939CD1ECC73}" sibTransId="{D6CADD47-6B80-493B-AF18-B078559548DC}"/>
    <dgm:cxn modelId="{899DEF2D-995E-4111-8280-91E43C41497B}" srcId="{CEBC4E74-CBB7-4A5E-85E1-C9A448E83E8F}" destId="{C4D54E35-084E-4A95-8F02-32AE1180F497}" srcOrd="0" destOrd="0" parTransId="{308F1F18-C45F-455B-8E05-51D5BF1F6102}" sibTransId="{8F51F119-6957-4B3C-8379-EBABDB90E1D7}"/>
    <dgm:cxn modelId="{2F15C867-3CAC-4E7C-9229-1A11657FE925}" srcId="{06D62F8F-9E47-4127-BF88-2C7EC207B105}" destId="{E56E01AF-519B-4F12-B838-E3F77A66D8BB}" srcOrd="1" destOrd="0" parTransId="{FB80248D-834D-4482-8140-DE63DE14E8C9}" sibTransId="{F3C5AF09-4EB7-4B86-85C4-C2C4AB2E2E1F}"/>
    <dgm:cxn modelId="{2C863E73-D204-4E5E-9200-60124ECC0B58}" type="presOf" srcId="{3E31ECFD-8DBB-4178-82D3-6681C0EDC630}" destId="{1B0CA6BC-025B-432D-84A1-6A37618742FF}" srcOrd="0" destOrd="2" presId="urn:microsoft.com/office/officeart/2005/8/layout/list1"/>
    <dgm:cxn modelId="{37710B58-4247-45C2-ADFA-B233E49DA822}" type="presOf" srcId="{E56E01AF-519B-4F12-B838-E3F77A66D8BB}" destId="{9598B973-A870-4799-8728-C0F914DEE845}" srcOrd="0" destOrd="0" presId="urn:microsoft.com/office/officeart/2005/8/layout/list1"/>
    <dgm:cxn modelId="{B131C379-37B1-41B1-B963-A7F714DA1E41}" srcId="{E56E01AF-519B-4F12-B838-E3F77A66D8BB}" destId="{68D41229-4CEE-4E6F-86A4-EED7E93CDFD2}" srcOrd="0" destOrd="0" parTransId="{F7511DCE-5739-4646-B557-B4174B627ED7}" sibTransId="{F32E58FB-354D-4236-9ECD-A0CA7965F808}"/>
    <dgm:cxn modelId="{B9F6EA91-1C4F-404E-8CD2-40C0C8143447}" type="presOf" srcId="{CEBC4E74-CBB7-4A5E-85E1-C9A448E83E8F}" destId="{4899AF38-492F-4B27-B46D-4622A6A07786}" srcOrd="0" destOrd="0" presId="urn:microsoft.com/office/officeart/2005/8/layout/list1"/>
    <dgm:cxn modelId="{E2A72CA8-AA4E-4A2C-A6C2-6961933EE4CF}" type="presOf" srcId="{06D62F8F-9E47-4127-BF88-2C7EC207B105}" destId="{DB533A2C-69A0-4C4C-9235-C5A9670C707F}" srcOrd="0" destOrd="0" presId="urn:microsoft.com/office/officeart/2005/8/layout/list1"/>
    <dgm:cxn modelId="{16A613BA-81B3-4F1F-9FFE-F21DD78269E5}" type="presOf" srcId="{B57E7C1A-2302-49F7-A94A-5EA3DB0B6976}" destId="{1856A684-FF6C-4A64-AB3E-DF35184CBC52}" srcOrd="0" destOrd="2" presId="urn:microsoft.com/office/officeart/2005/8/layout/list1"/>
    <dgm:cxn modelId="{500B8FC2-A23A-47FB-B7A0-B60BB1B61058}" srcId="{CEBC4E74-CBB7-4A5E-85E1-C9A448E83E8F}" destId="{BA67629C-62A9-4B33-9ACA-274C01976F4E}" srcOrd="1" destOrd="0" parTransId="{E1F88B28-C06C-4503-94C6-311055FBE890}" sibTransId="{953A70E3-4477-4359-B092-BD8880F683EE}"/>
    <dgm:cxn modelId="{9043D8CB-6C19-4305-9822-46F1FF0F342E}" type="presOf" srcId="{21566089-AB07-4654-BF6B-35B50826FC12}" destId="{1856A684-FF6C-4A64-AB3E-DF35184CBC52}" srcOrd="0" destOrd="1" presId="urn:microsoft.com/office/officeart/2005/8/layout/list1"/>
    <dgm:cxn modelId="{E2103BD4-62E6-47F3-BEEA-C8AF81D27D00}" type="presOf" srcId="{CEBC4E74-CBB7-4A5E-85E1-C9A448E83E8F}" destId="{A31105A3-2D73-47F4-AA80-C34891E449CA}" srcOrd="1" destOrd="0" presId="urn:microsoft.com/office/officeart/2005/8/layout/list1"/>
    <dgm:cxn modelId="{C95195E1-37C3-4675-92A1-7B3B3F0DB3A0}" type="presOf" srcId="{E56E01AF-519B-4F12-B838-E3F77A66D8BB}" destId="{457AC460-8C76-4829-BA62-94B62ED2475A}" srcOrd="1" destOrd="0" presId="urn:microsoft.com/office/officeart/2005/8/layout/list1"/>
    <dgm:cxn modelId="{CDEE31E9-DDA3-46B5-BEBA-6E6F2283736A}" type="presOf" srcId="{C4D54E35-084E-4A95-8F02-32AE1180F497}" destId="{1B0CA6BC-025B-432D-84A1-6A37618742FF}" srcOrd="0" destOrd="0" presId="urn:microsoft.com/office/officeart/2005/8/layout/list1"/>
    <dgm:cxn modelId="{758CD1EB-015A-49AB-8DC3-BD10687E15A7}" srcId="{E56E01AF-519B-4F12-B838-E3F77A66D8BB}" destId="{B57E7C1A-2302-49F7-A94A-5EA3DB0B6976}" srcOrd="2" destOrd="0" parTransId="{B83EA69D-445B-4DCD-952C-E31291CB3A46}" sibTransId="{FE1ADE59-AAA9-42AC-A170-26CFB7B31EF2}"/>
    <dgm:cxn modelId="{523789EE-6DAA-4DA7-B0EC-7E4BE93DB028}" srcId="{06D62F8F-9E47-4127-BF88-2C7EC207B105}" destId="{CEBC4E74-CBB7-4A5E-85E1-C9A448E83E8F}" srcOrd="0" destOrd="0" parTransId="{A18BB003-0B5D-45AC-85D8-A7A9A696AA8D}" sibTransId="{CC0B5F47-9859-4D3E-8404-FA5104B31622}"/>
    <dgm:cxn modelId="{E76E27FE-0CB9-44AA-8A62-7FC268711CC5}" type="presOf" srcId="{BA67629C-62A9-4B33-9ACA-274C01976F4E}" destId="{1B0CA6BC-025B-432D-84A1-6A37618742FF}" srcOrd="0" destOrd="1" presId="urn:microsoft.com/office/officeart/2005/8/layout/list1"/>
    <dgm:cxn modelId="{4CC0A406-5FDD-4E94-A10E-EA6AD2E319DF}" type="presParOf" srcId="{DB533A2C-69A0-4C4C-9235-C5A9670C707F}" destId="{3CB136B5-C820-4994-8710-97816DB0590D}" srcOrd="0" destOrd="0" presId="urn:microsoft.com/office/officeart/2005/8/layout/list1"/>
    <dgm:cxn modelId="{AB069AFE-98D0-4ADD-8863-8B1705FA685C}" type="presParOf" srcId="{3CB136B5-C820-4994-8710-97816DB0590D}" destId="{4899AF38-492F-4B27-B46D-4622A6A07786}" srcOrd="0" destOrd="0" presId="urn:microsoft.com/office/officeart/2005/8/layout/list1"/>
    <dgm:cxn modelId="{CEA2684A-8C82-4605-A2FF-CD2226AF80D8}" type="presParOf" srcId="{3CB136B5-C820-4994-8710-97816DB0590D}" destId="{A31105A3-2D73-47F4-AA80-C34891E449CA}" srcOrd="1" destOrd="0" presId="urn:microsoft.com/office/officeart/2005/8/layout/list1"/>
    <dgm:cxn modelId="{83824F1F-AF3A-4227-8585-6835A50996FC}" type="presParOf" srcId="{DB533A2C-69A0-4C4C-9235-C5A9670C707F}" destId="{20E3CF09-9B1B-47F3-ABC7-9DD086908C87}" srcOrd="1" destOrd="0" presId="urn:microsoft.com/office/officeart/2005/8/layout/list1"/>
    <dgm:cxn modelId="{CCC6F287-B469-4B83-A8A6-6CE22CFBE69D}" type="presParOf" srcId="{DB533A2C-69A0-4C4C-9235-C5A9670C707F}" destId="{1B0CA6BC-025B-432D-84A1-6A37618742FF}" srcOrd="2" destOrd="0" presId="urn:microsoft.com/office/officeart/2005/8/layout/list1"/>
    <dgm:cxn modelId="{37F57B17-4A4A-4B2E-8D16-A8498607A610}" type="presParOf" srcId="{DB533A2C-69A0-4C4C-9235-C5A9670C707F}" destId="{22054988-1F18-4BA8-9C20-28AA4FB9DB2B}" srcOrd="3" destOrd="0" presId="urn:microsoft.com/office/officeart/2005/8/layout/list1"/>
    <dgm:cxn modelId="{F3B1B847-7EE0-4B5E-9F3A-73AF3406693E}" type="presParOf" srcId="{DB533A2C-69A0-4C4C-9235-C5A9670C707F}" destId="{A10B08EA-AC8D-4B3F-AB42-112B00D7E2C6}" srcOrd="4" destOrd="0" presId="urn:microsoft.com/office/officeart/2005/8/layout/list1"/>
    <dgm:cxn modelId="{1A949CC0-8488-4EE5-8DB2-B860CE7F199A}" type="presParOf" srcId="{A10B08EA-AC8D-4B3F-AB42-112B00D7E2C6}" destId="{9598B973-A870-4799-8728-C0F914DEE845}" srcOrd="0" destOrd="0" presId="urn:microsoft.com/office/officeart/2005/8/layout/list1"/>
    <dgm:cxn modelId="{8BA77F8F-27B9-4DA9-9BC5-A58FBF075760}" type="presParOf" srcId="{A10B08EA-AC8D-4B3F-AB42-112B00D7E2C6}" destId="{457AC460-8C76-4829-BA62-94B62ED2475A}" srcOrd="1" destOrd="0" presId="urn:microsoft.com/office/officeart/2005/8/layout/list1"/>
    <dgm:cxn modelId="{1816BCF4-EEC4-467F-A391-0D243FD6632D}" type="presParOf" srcId="{DB533A2C-69A0-4C4C-9235-C5A9670C707F}" destId="{595057EE-AFAE-4300-BE6F-6EC042DC6715}" srcOrd="5" destOrd="0" presId="urn:microsoft.com/office/officeart/2005/8/layout/list1"/>
    <dgm:cxn modelId="{7449A5EB-B260-4288-BB6B-3852FCA43A77}" type="presParOf" srcId="{DB533A2C-69A0-4C4C-9235-C5A9670C707F}" destId="{1856A684-FF6C-4A64-AB3E-DF35184CBC5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39C1A3-FE58-49FC-9788-4939C99A023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3BD8B3D-AC91-4DB4-B830-8199E923C9E7}">
      <dgm:prSet phldrT="[Текст]"/>
      <dgm:spPr/>
      <dgm:t>
        <a:bodyPr/>
        <a:lstStyle/>
        <a:p>
          <a:r>
            <a:rPr lang="ru-RU" dirty="0"/>
            <a:t>Классический</a:t>
          </a:r>
        </a:p>
      </dgm:t>
    </dgm:pt>
    <dgm:pt modelId="{BD2580CC-8138-44A4-B996-93FB03A2A423}" type="parTrans" cxnId="{ABEBE930-F67E-45D0-9D52-85853D59313A}">
      <dgm:prSet/>
      <dgm:spPr/>
      <dgm:t>
        <a:bodyPr/>
        <a:lstStyle/>
        <a:p>
          <a:endParaRPr lang="ru-RU"/>
        </a:p>
      </dgm:t>
    </dgm:pt>
    <dgm:pt modelId="{9F08EE35-8206-4BAE-8308-1DB9E60885A7}" type="sibTrans" cxnId="{ABEBE930-F67E-45D0-9D52-85853D59313A}">
      <dgm:prSet/>
      <dgm:spPr/>
      <dgm:t>
        <a:bodyPr/>
        <a:lstStyle/>
        <a:p>
          <a:endParaRPr lang="ru-RU"/>
        </a:p>
      </dgm:t>
    </dgm:pt>
    <dgm:pt modelId="{735F1F4B-9759-4D6F-A4BA-6B6C78E60589}">
      <dgm:prSet phldrT="[Текст]"/>
      <dgm:spPr/>
      <dgm:t>
        <a:bodyPr/>
        <a:lstStyle/>
        <a:p>
          <a:r>
            <a:rPr lang="ru-RU" dirty="0"/>
            <a:t>Приоритет интересов социальной общности и общего блага над интересами личности </a:t>
          </a:r>
        </a:p>
      </dgm:t>
    </dgm:pt>
    <dgm:pt modelId="{6BD13687-297F-421C-B908-D54C194090ED}" type="parTrans" cxnId="{BE5B796B-63CE-4D41-9E4F-7D8C8C84E79D}">
      <dgm:prSet/>
      <dgm:spPr/>
      <dgm:t>
        <a:bodyPr/>
        <a:lstStyle/>
        <a:p>
          <a:endParaRPr lang="ru-RU"/>
        </a:p>
      </dgm:t>
    </dgm:pt>
    <dgm:pt modelId="{34D333E5-5FD5-4AED-95C8-DD2EE927F3D6}" type="sibTrans" cxnId="{BE5B796B-63CE-4D41-9E4F-7D8C8C84E79D}">
      <dgm:prSet/>
      <dgm:spPr/>
      <dgm:t>
        <a:bodyPr/>
        <a:lstStyle/>
        <a:p>
          <a:endParaRPr lang="ru-RU"/>
        </a:p>
      </dgm:t>
    </dgm:pt>
    <dgm:pt modelId="{CB97EEAF-F3FB-497F-B859-E73495A9D335}">
      <dgm:prSet phldrT="[Текст]"/>
      <dgm:spPr/>
      <dgm:t>
        <a:bodyPr/>
        <a:lstStyle/>
        <a:p>
          <a:r>
            <a:rPr lang="ru-RU" dirty="0"/>
            <a:t>Современный</a:t>
          </a:r>
        </a:p>
      </dgm:t>
    </dgm:pt>
    <dgm:pt modelId="{234DF26B-415B-4798-AFE8-142E4AF75556}" type="parTrans" cxnId="{B50C9CC3-3597-4416-AEC6-5D0475613AB5}">
      <dgm:prSet/>
      <dgm:spPr/>
      <dgm:t>
        <a:bodyPr/>
        <a:lstStyle/>
        <a:p>
          <a:endParaRPr lang="ru-RU"/>
        </a:p>
      </dgm:t>
    </dgm:pt>
    <dgm:pt modelId="{896DC8C5-5978-47AA-ADBB-1D4312CDE98B}" type="sibTrans" cxnId="{B50C9CC3-3597-4416-AEC6-5D0475613AB5}">
      <dgm:prSet/>
      <dgm:spPr/>
      <dgm:t>
        <a:bodyPr/>
        <a:lstStyle/>
        <a:p>
          <a:endParaRPr lang="ru-RU"/>
        </a:p>
      </dgm:t>
    </dgm:pt>
    <dgm:pt modelId="{A69C2445-DF1E-4A43-A9BE-A0CCF4790C0D}">
      <dgm:prSet phldrT="[Текст]"/>
      <dgm:spPr/>
      <dgm:t>
        <a:bodyPr/>
        <a:lstStyle/>
        <a:p>
          <a:r>
            <a:rPr lang="ru-RU" dirty="0"/>
            <a:t>Расширение участия граждан в управлении государством при сохранении и совершенствовании современных демократических институтов </a:t>
          </a:r>
        </a:p>
      </dgm:t>
    </dgm:pt>
    <dgm:pt modelId="{157DD477-3BBC-4C6B-B201-162D9C93EA2E}" type="parTrans" cxnId="{61AF92C5-7CFB-4393-A453-C3DB6C8448C1}">
      <dgm:prSet/>
      <dgm:spPr/>
      <dgm:t>
        <a:bodyPr/>
        <a:lstStyle/>
        <a:p>
          <a:endParaRPr lang="ru-RU"/>
        </a:p>
      </dgm:t>
    </dgm:pt>
    <dgm:pt modelId="{616459D6-EB1D-49FD-90D6-874988088A7D}" type="sibTrans" cxnId="{61AF92C5-7CFB-4393-A453-C3DB6C8448C1}">
      <dgm:prSet/>
      <dgm:spPr/>
      <dgm:t>
        <a:bodyPr/>
        <a:lstStyle/>
        <a:p>
          <a:endParaRPr lang="ru-RU"/>
        </a:p>
      </dgm:t>
    </dgm:pt>
    <dgm:pt modelId="{67D740F8-5F17-42D1-843E-7E50DC547A9F}">
      <dgm:prSet phldrT="[Текст]"/>
      <dgm:spPr/>
      <dgm:t>
        <a:bodyPr/>
        <a:lstStyle/>
        <a:p>
          <a:r>
            <a:rPr lang="ru-RU" dirty="0"/>
            <a:t>Справедливое общество на основе общественной собственности и социального равенства</a:t>
          </a:r>
        </a:p>
      </dgm:t>
    </dgm:pt>
    <dgm:pt modelId="{CE4281DD-3CFF-4D6A-87F2-D4E2F9BCC359}" type="parTrans" cxnId="{413D676A-6333-47CB-A741-EAF011A254C3}">
      <dgm:prSet/>
      <dgm:spPr/>
      <dgm:t>
        <a:bodyPr/>
        <a:lstStyle/>
        <a:p>
          <a:endParaRPr lang="ru-RU"/>
        </a:p>
      </dgm:t>
    </dgm:pt>
    <dgm:pt modelId="{77B58017-505B-46F7-823B-E10FE74BF0A5}" type="sibTrans" cxnId="{413D676A-6333-47CB-A741-EAF011A254C3}">
      <dgm:prSet/>
      <dgm:spPr/>
      <dgm:t>
        <a:bodyPr/>
        <a:lstStyle/>
        <a:p>
          <a:endParaRPr lang="ru-RU"/>
        </a:p>
      </dgm:t>
    </dgm:pt>
    <dgm:pt modelId="{768C1307-A4BC-4A81-9EB9-DD233E9F7702}">
      <dgm:prSet phldrT="[Текст]"/>
      <dgm:spPr/>
      <dgm:t>
        <a:bodyPr/>
        <a:lstStyle/>
        <a:p>
          <a:r>
            <a:rPr lang="ru-RU" dirty="0"/>
            <a:t>Проведение преобразований (революционным путем – коммунизм, реформистским –социал-реформизм)</a:t>
          </a:r>
        </a:p>
      </dgm:t>
    </dgm:pt>
    <dgm:pt modelId="{8A65A663-D2DF-4411-9755-7E1802304512}" type="parTrans" cxnId="{D85BC9FE-E262-49F1-8900-CD23ECE09684}">
      <dgm:prSet/>
      <dgm:spPr/>
      <dgm:t>
        <a:bodyPr/>
        <a:lstStyle/>
        <a:p>
          <a:endParaRPr lang="ru-RU"/>
        </a:p>
      </dgm:t>
    </dgm:pt>
    <dgm:pt modelId="{C2AA9AF7-8F96-4717-9BA4-7A0680A3A54A}" type="sibTrans" cxnId="{D85BC9FE-E262-49F1-8900-CD23ECE09684}">
      <dgm:prSet/>
      <dgm:spPr/>
      <dgm:t>
        <a:bodyPr/>
        <a:lstStyle/>
        <a:p>
          <a:endParaRPr lang="ru-RU"/>
        </a:p>
      </dgm:t>
    </dgm:pt>
    <dgm:pt modelId="{677FD94A-E432-4F25-90E0-34E7203B0077}">
      <dgm:prSet phldrT="[Текст]"/>
      <dgm:spPr/>
      <dgm:t>
        <a:bodyPr/>
        <a:lstStyle/>
        <a:p>
          <a:r>
            <a:rPr lang="ru-RU" dirty="0"/>
            <a:t>Усиление социальной направленности экономической сферы, функционирования смешанной экономики</a:t>
          </a:r>
        </a:p>
      </dgm:t>
    </dgm:pt>
    <dgm:pt modelId="{7B7221C3-04EA-429E-89CA-750B6BCD308C}" type="parTrans" cxnId="{29D93C22-5144-494A-8F8E-8BF80FDFA6A6}">
      <dgm:prSet/>
      <dgm:spPr/>
      <dgm:t>
        <a:bodyPr/>
        <a:lstStyle/>
        <a:p>
          <a:endParaRPr lang="ru-RU"/>
        </a:p>
      </dgm:t>
    </dgm:pt>
    <dgm:pt modelId="{6CC18BBB-DC98-4992-B1F8-0922ECB1FA2D}" type="sibTrans" cxnId="{29D93C22-5144-494A-8F8E-8BF80FDFA6A6}">
      <dgm:prSet/>
      <dgm:spPr/>
      <dgm:t>
        <a:bodyPr/>
        <a:lstStyle/>
        <a:p>
          <a:endParaRPr lang="ru-RU"/>
        </a:p>
      </dgm:t>
    </dgm:pt>
    <dgm:pt modelId="{9008385D-2E1A-44CB-BCB9-1BA1E3095140}">
      <dgm:prSet phldrT="[Текст]"/>
      <dgm:spPr/>
      <dgm:t>
        <a:bodyPr/>
        <a:lstStyle/>
        <a:p>
          <a:r>
            <a:rPr lang="ru-RU" dirty="0"/>
            <a:t>Ориентация на высокое качество жизни для всех слоев населения, борьбу с бедностью</a:t>
          </a:r>
        </a:p>
      </dgm:t>
    </dgm:pt>
    <dgm:pt modelId="{76202679-957D-41C8-8A9D-740EF9B03FD9}" type="parTrans" cxnId="{50F8CFA3-4E7C-40A7-B292-B791E7C08031}">
      <dgm:prSet/>
      <dgm:spPr/>
      <dgm:t>
        <a:bodyPr/>
        <a:lstStyle/>
        <a:p>
          <a:endParaRPr lang="ru-RU"/>
        </a:p>
      </dgm:t>
    </dgm:pt>
    <dgm:pt modelId="{3EEA212D-0415-41B4-8B73-3461DB30CD19}" type="sibTrans" cxnId="{50F8CFA3-4E7C-40A7-B292-B791E7C08031}">
      <dgm:prSet/>
      <dgm:spPr/>
      <dgm:t>
        <a:bodyPr/>
        <a:lstStyle/>
        <a:p>
          <a:endParaRPr lang="ru-RU"/>
        </a:p>
      </dgm:t>
    </dgm:pt>
    <dgm:pt modelId="{69E340E2-1C34-48EA-AD38-F6947A124225}" type="pres">
      <dgm:prSet presAssocID="{7A39C1A3-FE58-49FC-9788-4939C99A023E}" presName="linear" presStyleCnt="0">
        <dgm:presLayoutVars>
          <dgm:dir/>
          <dgm:animLvl val="lvl"/>
          <dgm:resizeHandles val="exact"/>
        </dgm:presLayoutVars>
      </dgm:prSet>
      <dgm:spPr/>
    </dgm:pt>
    <dgm:pt modelId="{5C86E52D-CA0D-409E-8194-13D72FF67705}" type="pres">
      <dgm:prSet presAssocID="{A3BD8B3D-AC91-4DB4-B830-8199E923C9E7}" presName="parentLin" presStyleCnt="0"/>
      <dgm:spPr/>
    </dgm:pt>
    <dgm:pt modelId="{C7FB74E3-F503-4D82-BB3F-2A21BF3212B7}" type="pres">
      <dgm:prSet presAssocID="{A3BD8B3D-AC91-4DB4-B830-8199E923C9E7}" presName="parentLeftMargin" presStyleLbl="node1" presStyleIdx="0" presStyleCnt="2"/>
      <dgm:spPr/>
    </dgm:pt>
    <dgm:pt modelId="{4AD8BBAA-59FA-4F26-B537-91481214D8AD}" type="pres">
      <dgm:prSet presAssocID="{A3BD8B3D-AC91-4DB4-B830-8199E923C9E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70DB13-BF64-40F1-83E2-B70DFAF76D4A}" type="pres">
      <dgm:prSet presAssocID="{A3BD8B3D-AC91-4DB4-B830-8199E923C9E7}" presName="negativeSpace" presStyleCnt="0"/>
      <dgm:spPr/>
    </dgm:pt>
    <dgm:pt modelId="{C2010FF9-9077-4FA7-8C84-29D5C5B11859}" type="pres">
      <dgm:prSet presAssocID="{A3BD8B3D-AC91-4DB4-B830-8199E923C9E7}" presName="childText" presStyleLbl="conFgAcc1" presStyleIdx="0" presStyleCnt="2">
        <dgm:presLayoutVars>
          <dgm:bulletEnabled val="1"/>
        </dgm:presLayoutVars>
      </dgm:prSet>
      <dgm:spPr/>
    </dgm:pt>
    <dgm:pt modelId="{433FB58D-E91B-4946-8824-3A3F176B6801}" type="pres">
      <dgm:prSet presAssocID="{9F08EE35-8206-4BAE-8308-1DB9E60885A7}" presName="spaceBetweenRectangles" presStyleCnt="0"/>
      <dgm:spPr/>
    </dgm:pt>
    <dgm:pt modelId="{5588B8FF-856E-4AB6-BDB4-0936546E1D62}" type="pres">
      <dgm:prSet presAssocID="{CB97EEAF-F3FB-497F-B859-E73495A9D335}" presName="parentLin" presStyleCnt="0"/>
      <dgm:spPr/>
    </dgm:pt>
    <dgm:pt modelId="{9D15FD2E-D27E-400A-9CC5-2DE35364A881}" type="pres">
      <dgm:prSet presAssocID="{CB97EEAF-F3FB-497F-B859-E73495A9D335}" presName="parentLeftMargin" presStyleLbl="node1" presStyleIdx="0" presStyleCnt="2"/>
      <dgm:spPr/>
    </dgm:pt>
    <dgm:pt modelId="{7E6C0BB7-06A7-4B59-B480-71FDE5AA2D97}" type="pres">
      <dgm:prSet presAssocID="{CB97EEAF-F3FB-497F-B859-E73495A9D33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EA40F98-E935-46FB-8E47-BEEF36761990}" type="pres">
      <dgm:prSet presAssocID="{CB97EEAF-F3FB-497F-B859-E73495A9D335}" presName="negativeSpace" presStyleCnt="0"/>
      <dgm:spPr/>
    </dgm:pt>
    <dgm:pt modelId="{4849939D-6EE4-4DB7-A5D4-18F32A10B22E}" type="pres">
      <dgm:prSet presAssocID="{CB97EEAF-F3FB-497F-B859-E73495A9D33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9D93C22-5144-494A-8F8E-8BF80FDFA6A6}" srcId="{CB97EEAF-F3FB-497F-B859-E73495A9D335}" destId="{677FD94A-E432-4F25-90E0-34E7203B0077}" srcOrd="1" destOrd="0" parTransId="{7B7221C3-04EA-429E-89CA-750B6BCD308C}" sibTransId="{6CC18BBB-DC98-4992-B1F8-0922ECB1FA2D}"/>
    <dgm:cxn modelId="{B1BB652C-13C3-4F54-8A31-863A15A15B6F}" type="presOf" srcId="{735F1F4B-9759-4D6F-A4BA-6B6C78E60589}" destId="{C2010FF9-9077-4FA7-8C84-29D5C5B11859}" srcOrd="0" destOrd="0" presId="urn:microsoft.com/office/officeart/2005/8/layout/list1"/>
    <dgm:cxn modelId="{ABEBE930-F67E-45D0-9D52-85853D59313A}" srcId="{7A39C1A3-FE58-49FC-9788-4939C99A023E}" destId="{A3BD8B3D-AC91-4DB4-B830-8199E923C9E7}" srcOrd="0" destOrd="0" parTransId="{BD2580CC-8138-44A4-B996-93FB03A2A423}" sibTransId="{9F08EE35-8206-4BAE-8308-1DB9E60885A7}"/>
    <dgm:cxn modelId="{56C2033E-FC61-4C66-BEEB-60D79DD9EC25}" type="presOf" srcId="{A69C2445-DF1E-4A43-A9BE-A0CCF4790C0D}" destId="{4849939D-6EE4-4DB7-A5D4-18F32A10B22E}" srcOrd="0" destOrd="0" presId="urn:microsoft.com/office/officeart/2005/8/layout/list1"/>
    <dgm:cxn modelId="{7EE66C64-41BD-4363-A0EA-0FF3EF41EE2E}" type="presOf" srcId="{9008385D-2E1A-44CB-BCB9-1BA1E3095140}" destId="{4849939D-6EE4-4DB7-A5D4-18F32A10B22E}" srcOrd="0" destOrd="2" presId="urn:microsoft.com/office/officeart/2005/8/layout/list1"/>
    <dgm:cxn modelId="{D13A0769-29CA-4FAB-806E-726BF0A676AF}" type="presOf" srcId="{CB97EEAF-F3FB-497F-B859-E73495A9D335}" destId="{9D15FD2E-D27E-400A-9CC5-2DE35364A881}" srcOrd="0" destOrd="0" presId="urn:microsoft.com/office/officeart/2005/8/layout/list1"/>
    <dgm:cxn modelId="{0FAE8F69-FD49-4A1D-8F0A-29B8D4002DBF}" type="presOf" srcId="{A3BD8B3D-AC91-4DB4-B830-8199E923C9E7}" destId="{4AD8BBAA-59FA-4F26-B537-91481214D8AD}" srcOrd="1" destOrd="0" presId="urn:microsoft.com/office/officeart/2005/8/layout/list1"/>
    <dgm:cxn modelId="{413D676A-6333-47CB-A741-EAF011A254C3}" srcId="{A3BD8B3D-AC91-4DB4-B830-8199E923C9E7}" destId="{67D740F8-5F17-42D1-843E-7E50DC547A9F}" srcOrd="1" destOrd="0" parTransId="{CE4281DD-3CFF-4D6A-87F2-D4E2F9BCC359}" sibTransId="{77B58017-505B-46F7-823B-E10FE74BF0A5}"/>
    <dgm:cxn modelId="{BE5B796B-63CE-4D41-9E4F-7D8C8C84E79D}" srcId="{A3BD8B3D-AC91-4DB4-B830-8199E923C9E7}" destId="{735F1F4B-9759-4D6F-A4BA-6B6C78E60589}" srcOrd="0" destOrd="0" parTransId="{6BD13687-297F-421C-B908-D54C194090ED}" sibTransId="{34D333E5-5FD5-4AED-95C8-DD2EE927F3D6}"/>
    <dgm:cxn modelId="{7F01A47B-6290-477C-A043-8FCAACB9CDBD}" type="presOf" srcId="{768C1307-A4BC-4A81-9EB9-DD233E9F7702}" destId="{C2010FF9-9077-4FA7-8C84-29D5C5B11859}" srcOrd="0" destOrd="2" presId="urn:microsoft.com/office/officeart/2005/8/layout/list1"/>
    <dgm:cxn modelId="{439C1C8D-A21C-4707-8DC3-A6DCB190C037}" type="presOf" srcId="{67D740F8-5F17-42D1-843E-7E50DC547A9F}" destId="{C2010FF9-9077-4FA7-8C84-29D5C5B11859}" srcOrd="0" destOrd="1" presId="urn:microsoft.com/office/officeart/2005/8/layout/list1"/>
    <dgm:cxn modelId="{91530B9D-72FC-4DC7-B518-F504D52ACC10}" type="presOf" srcId="{CB97EEAF-F3FB-497F-B859-E73495A9D335}" destId="{7E6C0BB7-06A7-4B59-B480-71FDE5AA2D97}" srcOrd="1" destOrd="0" presId="urn:microsoft.com/office/officeart/2005/8/layout/list1"/>
    <dgm:cxn modelId="{50F8CFA3-4E7C-40A7-B292-B791E7C08031}" srcId="{CB97EEAF-F3FB-497F-B859-E73495A9D335}" destId="{9008385D-2E1A-44CB-BCB9-1BA1E3095140}" srcOrd="2" destOrd="0" parTransId="{76202679-957D-41C8-8A9D-740EF9B03FD9}" sibTransId="{3EEA212D-0415-41B4-8B73-3461DB30CD19}"/>
    <dgm:cxn modelId="{394665B7-2BE1-410F-87F0-CABBB83429B3}" type="presOf" srcId="{677FD94A-E432-4F25-90E0-34E7203B0077}" destId="{4849939D-6EE4-4DB7-A5D4-18F32A10B22E}" srcOrd="0" destOrd="1" presId="urn:microsoft.com/office/officeart/2005/8/layout/list1"/>
    <dgm:cxn modelId="{B50C9CC3-3597-4416-AEC6-5D0475613AB5}" srcId="{7A39C1A3-FE58-49FC-9788-4939C99A023E}" destId="{CB97EEAF-F3FB-497F-B859-E73495A9D335}" srcOrd="1" destOrd="0" parTransId="{234DF26B-415B-4798-AFE8-142E4AF75556}" sibTransId="{896DC8C5-5978-47AA-ADBB-1D4312CDE98B}"/>
    <dgm:cxn modelId="{61AF92C5-7CFB-4393-A453-C3DB6C8448C1}" srcId="{CB97EEAF-F3FB-497F-B859-E73495A9D335}" destId="{A69C2445-DF1E-4A43-A9BE-A0CCF4790C0D}" srcOrd="0" destOrd="0" parTransId="{157DD477-3BBC-4C6B-B201-162D9C93EA2E}" sibTransId="{616459D6-EB1D-49FD-90D6-874988088A7D}"/>
    <dgm:cxn modelId="{816BB6CF-C1EB-48DF-B3CD-2388DB3476D5}" type="presOf" srcId="{7A39C1A3-FE58-49FC-9788-4939C99A023E}" destId="{69E340E2-1C34-48EA-AD38-F6947A124225}" srcOrd="0" destOrd="0" presId="urn:microsoft.com/office/officeart/2005/8/layout/list1"/>
    <dgm:cxn modelId="{D563D7F2-DD4B-4D4B-A36D-AE3041CAADE6}" type="presOf" srcId="{A3BD8B3D-AC91-4DB4-B830-8199E923C9E7}" destId="{C7FB74E3-F503-4D82-BB3F-2A21BF3212B7}" srcOrd="0" destOrd="0" presId="urn:microsoft.com/office/officeart/2005/8/layout/list1"/>
    <dgm:cxn modelId="{D85BC9FE-E262-49F1-8900-CD23ECE09684}" srcId="{A3BD8B3D-AC91-4DB4-B830-8199E923C9E7}" destId="{768C1307-A4BC-4A81-9EB9-DD233E9F7702}" srcOrd="2" destOrd="0" parTransId="{8A65A663-D2DF-4411-9755-7E1802304512}" sibTransId="{C2AA9AF7-8F96-4717-9BA4-7A0680A3A54A}"/>
    <dgm:cxn modelId="{C6925B24-E578-4B4A-B8DB-C89D021DD201}" type="presParOf" srcId="{69E340E2-1C34-48EA-AD38-F6947A124225}" destId="{5C86E52D-CA0D-409E-8194-13D72FF67705}" srcOrd="0" destOrd="0" presId="urn:microsoft.com/office/officeart/2005/8/layout/list1"/>
    <dgm:cxn modelId="{1BEB8A5C-7EF3-45FC-91F4-6D20AFF3DB2D}" type="presParOf" srcId="{5C86E52D-CA0D-409E-8194-13D72FF67705}" destId="{C7FB74E3-F503-4D82-BB3F-2A21BF3212B7}" srcOrd="0" destOrd="0" presId="urn:microsoft.com/office/officeart/2005/8/layout/list1"/>
    <dgm:cxn modelId="{0E7B5A4E-118D-44D0-BB70-FBE430501F1B}" type="presParOf" srcId="{5C86E52D-CA0D-409E-8194-13D72FF67705}" destId="{4AD8BBAA-59FA-4F26-B537-91481214D8AD}" srcOrd="1" destOrd="0" presId="urn:microsoft.com/office/officeart/2005/8/layout/list1"/>
    <dgm:cxn modelId="{09376A83-3C62-40AA-BBDB-A9CCBDBF2AF5}" type="presParOf" srcId="{69E340E2-1C34-48EA-AD38-F6947A124225}" destId="{3270DB13-BF64-40F1-83E2-B70DFAF76D4A}" srcOrd="1" destOrd="0" presId="urn:microsoft.com/office/officeart/2005/8/layout/list1"/>
    <dgm:cxn modelId="{4BE8D910-D4E9-48E5-BA83-378C1081E983}" type="presParOf" srcId="{69E340E2-1C34-48EA-AD38-F6947A124225}" destId="{C2010FF9-9077-4FA7-8C84-29D5C5B11859}" srcOrd="2" destOrd="0" presId="urn:microsoft.com/office/officeart/2005/8/layout/list1"/>
    <dgm:cxn modelId="{38CC6E68-6E96-4659-97B1-D0D4E9080889}" type="presParOf" srcId="{69E340E2-1C34-48EA-AD38-F6947A124225}" destId="{433FB58D-E91B-4946-8824-3A3F176B6801}" srcOrd="3" destOrd="0" presId="urn:microsoft.com/office/officeart/2005/8/layout/list1"/>
    <dgm:cxn modelId="{DB135009-9782-44E1-B856-E0ADC12C3E99}" type="presParOf" srcId="{69E340E2-1C34-48EA-AD38-F6947A124225}" destId="{5588B8FF-856E-4AB6-BDB4-0936546E1D62}" srcOrd="4" destOrd="0" presId="urn:microsoft.com/office/officeart/2005/8/layout/list1"/>
    <dgm:cxn modelId="{BD554162-C47A-4866-9236-FD31C19C2BED}" type="presParOf" srcId="{5588B8FF-856E-4AB6-BDB4-0936546E1D62}" destId="{9D15FD2E-D27E-400A-9CC5-2DE35364A881}" srcOrd="0" destOrd="0" presId="urn:microsoft.com/office/officeart/2005/8/layout/list1"/>
    <dgm:cxn modelId="{53E082E1-EEEA-4F79-B31C-46046A153BB2}" type="presParOf" srcId="{5588B8FF-856E-4AB6-BDB4-0936546E1D62}" destId="{7E6C0BB7-06A7-4B59-B480-71FDE5AA2D97}" srcOrd="1" destOrd="0" presId="urn:microsoft.com/office/officeart/2005/8/layout/list1"/>
    <dgm:cxn modelId="{63E45A7D-E8A1-4433-ABAD-36BE565EE898}" type="presParOf" srcId="{69E340E2-1C34-48EA-AD38-F6947A124225}" destId="{4EA40F98-E935-46FB-8E47-BEEF36761990}" srcOrd="5" destOrd="0" presId="urn:microsoft.com/office/officeart/2005/8/layout/list1"/>
    <dgm:cxn modelId="{2FA559C7-684F-469F-AF86-F94931BC9CB7}" type="presParOf" srcId="{69E340E2-1C34-48EA-AD38-F6947A124225}" destId="{4849939D-6EE4-4DB7-A5D4-18F32A10B22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AA5AE6-291C-462C-AA90-1446604D4DD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0DBBCC-53F3-470B-930D-BF9D7F57701E}">
      <dgm:prSet phldrT="[Текст]"/>
      <dgm:spPr/>
      <dgm:t>
        <a:bodyPr/>
        <a:lstStyle/>
        <a:p>
          <a:r>
            <a:rPr lang="ru-RU" dirty="0"/>
            <a:t>Левые</a:t>
          </a:r>
        </a:p>
      </dgm:t>
    </dgm:pt>
    <dgm:pt modelId="{391C4989-FC8F-4A27-92E8-1B541A1E0A16}" type="parTrans" cxnId="{990BA197-934E-47FD-8D3A-C2834407C19D}">
      <dgm:prSet/>
      <dgm:spPr/>
      <dgm:t>
        <a:bodyPr/>
        <a:lstStyle/>
        <a:p>
          <a:endParaRPr lang="ru-RU"/>
        </a:p>
      </dgm:t>
    </dgm:pt>
    <dgm:pt modelId="{DACF1A41-B5BC-4487-BDD7-3D6F520B5463}" type="sibTrans" cxnId="{990BA197-934E-47FD-8D3A-C2834407C19D}">
      <dgm:prSet/>
      <dgm:spPr/>
      <dgm:t>
        <a:bodyPr/>
        <a:lstStyle/>
        <a:p>
          <a:endParaRPr lang="ru-RU"/>
        </a:p>
      </dgm:t>
    </dgm:pt>
    <dgm:pt modelId="{7BFD477E-2E15-43D9-9DD8-F415744E390C}">
      <dgm:prSet phldrT="[Текст]"/>
      <dgm:spPr/>
      <dgm:t>
        <a:bodyPr/>
        <a:lstStyle/>
        <a:p>
          <a:r>
            <a:rPr lang="ru-RU" dirty="0"/>
            <a:t>Защита интересов трудящихся, социальная справедливость и равенство</a:t>
          </a:r>
        </a:p>
      </dgm:t>
    </dgm:pt>
    <dgm:pt modelId="{CA3E0304-3C30-4AC8-968A-1100A0EBD4A5}" type="parTrans" cxnId="{E7C5CA03-FC78-462B-ADFB-102F6BA85F92}">
      <dgm:prSet/>
      <dgm:spPr/>
      <dgm:t>
        <a:bodyPr/>
        <a:lstStyle/>
        <a:p>
          <a:endParaRPr lang="ru-RU"/>
        </a:p>
      </dgm:t>
    </dgm:pt>
    <dgm:pt modelId="{BC3F3140-7050-49A5-999B-75D7C83995C0}" type="sibTrans" cxnId="{E7C5CA03-FC78-462B-ADFB-102F6BA85F92}">
      <dgm:prSet/>
      <dgm:spPr/>
      <dgm:t>
        <a:bodyPr/>
        <a:lstStyle/>
        <a:p>
          <a:endParaRPr lang="ru-RU"/>
        </a:p>
      </dgm:t>
    </dgm:pt>
    <dgm:pt modelId="{A0A53F4A-BF13-4270-8F40-A89863C30892}">
      <dgm:prSet phldrT="[Текст]"/>
      <dgm:spPr/>
      <dgm:t>
        <a:bodyPr/>
        <a:lstStyle/>
        <a:p>
          <a:r>
            <a:rPr lang="ru-RU" dirty="0"/>
            <a:t>Правые</a:t>
          </a:r>
        </a:p>
      </dgm:t>
    </dgm:pt>
    <dgm:pt modelId="{D8F1CB97-F7B1-4A28-B29F-96798F5FB2C7}" type="parTrans" cxnId="{F7282DB7-DF4B-4D0A-B351-6CBF11233178}">
      <dgm:prSet/>
      <dgm:spPr/>
      <dgm:t>
        <a:bodyPr/>
        <a:lstStyle/>
        <a:p>
          <a:endParaRPr lang="ru-RU"/>
        </a:p>
      </dgm:t>
    </dgm:pt>
    <dgm:pt modelId="{0EEDC939-7A04-4F5D-BB63-34604C1F681D}" type="sibTrans" cxnId="{F7282DB7-DF4B-4D0A-B351-6CBF11233178}">
      <dgm:prSet/>
      <dgm:spPr/>
      <dgm:t>
        <a:bodyPr/>
        <a:lstStyle/>
        <a:p>
          <a:endParaRPr lang="ru-RU"/>
        </a:p>
      </dgm:t>
    </dgm:pt>
    <dgm:pt modelId="{41C6615C-13D1-477D-8FCE-FF7FA0B2E364}">
      <dgm:prSet phldrT="[Текст]"/>
      <dgm:spPr/>
      <dgm:t>
        <a:bodyPr/>
        <a:lstStyle/>
        <a:p>
          <a:r>
            <a:rPr lang="ru-RU" dirty="0"/>
            <a:t>Защита устоявшихся ценностей, поддержание сложившегося иерархического устройства общества</a:t>
          </a:r>
        </a:p>
      </dgm:t>
    </dgm:pt>
    <dgm:pt modelId="{80B3BAB6-F285-4167-ADE2-4AED95400BF6}" type="parTrans" cxnId="{9C6BFF77-8241-41D2-99BE-0A65CA040F76}">
      <dgm:prSet/>
      <dgm:spPr/>
      <dgm:t>
        <a:bodyPr/>
        <a:lstStyle/>
        <a:p>
          <a:endParaRPr lang="ru-RU"/>
        </a:p>
      </dgm:t>
    </dgm:pt>
    <dgm:pt modelId="{999D2468-7DC0-4C80-BFC1-BCE6FC903D17}" type="sibTrans" cxnId="{9C6BFF77-8241-41D2-99BE-0A65CA040F76}">
      <dgm:prSet/>
      <dgm:spPr/>
      <dgm:t>
        <a:bodyPr/>
        <a:lstStyle/>
        <a:p>
          <a:endParaRPr lang="ru-RU"/>
        </a:p>
      </dgm:t>
    </dgm:pt>
    <dgm:pt modelId="{90EA9BD3-748C-4054-906F-2ECA90598A61}">
      <dgm:prSet phldrT="[Текст]"/>
      <dgm:spPr/>
      <dgm:t>
        <a:bodyPr/>
        <a:lstStyle/>
        <a:p>
          <a:r>
            <a:rPr lang="ru-RU" dirty="0"/>
            <a:t>Социализм, социал-демократизм, коммунизм, анархизм</a:t>
          </a:r>
        </a:p>
      </dgm:t>
    </dgm:pt>
    <dgm:pt modelId="{8D895BB2-1CA4-487C-8ECC-311B46F2215D}" type="parTrans" cxnId="{5EC4778A-AD07-4280-8306-4C12C239B6E1}">
      <dgm:prSet/>
      <dgm:spPr/>
      <dgm:t>
        <a:bodyPr/>
        <a:lstStyle/>
        <a:p>
          <a:endParaRPr lang="ru-RU"/>
        </a:p>
      </dgm:t>
    </dgm:pt>
    <dgm:pt modelId="{61F2F99C-FF1A-4BCA-896A-807202066C5F}" type="sibTrans" cxnId="{5EC4778A-AD07-4280-8306-4C12C239B6E1}">
      <dgm:prSet/>
      <dgm:spPr/>
      <dgm:t>
        <a:bodyPr/>
        <a:lstStyle/>
        <a:p>
          <a:endParaRPr lang="ru-RU"/>
        </a:p>
      </dgm:t>
    </dgm:pt>
    <dgm:pt modelId="{C6FCD37E-564B-4324-AC72-E1D658C62AC9}">
      <dgm:prSet phldrT="[Текст]"/>
      <dgm:spPr/>
      <dgm:t>
        <a:bodyPr/>
        <a:lstStyle/>
        <a:p>
          <a:r>
            <a:rPr lang="ru-RU" dirty="0"/>
            <a:t>Либерализм, консерватизм, национализм, шовинизм, расизм, фашизм, религиозный фундаментализм </a:t>
          </a:r>
        </a:p>
      </dgm:t>
    </dgm:pt>
    <dgm:pt modelId="{F206E864-6177-4B80-9AFE-FAD61BACB291}" type="parTrans" cxnId="{FE5D7D94-2A68-46E7-9DFE-7A1FAB867BD3}">
      <dgm:prSet/>
      <dgm:spPr/>
      <dgm:t>
        <a:bodyPr/>
        <a:lstStyle/>
        <a:p>
          <a:endParaRPr lang="ru-RU"/>
        </a:p>
      </dgm:t>
    </dgm:pt>
    <dgm:pt modelId="{1B33265F-4FC2-4200-99F8-5E6070839366}" type="sibTrans" cxnId="{FE5D7D94-2A68-46E7-9DFE-7A1FAB867BD3}">
      <dgm:prSet/>
      <dgm:spPr/>
      <dgm:t>
        <a:bodyPr/>
        <a:lstStyle/>
        <a:p>
          <a:endParaRPr lang="ru-RU"/>
        </a:p>
      </dgm:t>
    </dgm:pt>
    <dgm:pt modelId="{4E64AD83-1CDA-4F18-9B03-E24CFA14ADC0}" type="pres">
      <dgm:prSet presAssocID="{B9AA5AE6-291C-462C-AA90-1446604D4DDB}" presName="linear" presStyleCnt="0">
        <dgm:presLayoutVars>
          <dgm:dir/>
          <dgm:animLvl val="lvl"/>
          <dgm:resizeHandles val="exact"/>
        </dgm:presLayoutVars>
      </dgm:prSet>
      <dgm:spPr/>
    </dgm:pt>
    <dgm:pt modelId="{398DDDA9-5EA0-49C1-965D-E4F878F118C7}" type="pres">
      <dgm:prSet presAssocID="{820DBBCC-53F3-470B-930D-BF9D7F57701E}" presName="parentLin" presStyleCnt="0"/>
      <dgm:spPr/>
    </dgm:pt>
    <dgm:pt modelId="{F7DEA113-52FF-4929-BB6B-459A6E9137E7}" type="pres">
      <dgm:prSet presAssocID="{820DBBCC-53F3-470B-930D-BF9D7F57701E}" presName="parentLeftMargin" presStyleLbl="node1" presStyleIdx="0" presStyleCnt="2"/>
      <dgm:spPr/>
    </dgm:pt>
    <dgm:pt modelId="{737CAF03-C508-4766-A971-2EECA7DFB792}" type="pres">
      <dgm:prSet presAssocID="{820DBBCC-53F3-470B-930D-BF9D7F5770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95A0AEB-83C3-4F4D-A305-966CE1255A15}" type="pres">
      <dgm:prSet presAssocID="{820DBBCC-53F3-470B-930D-BF9D7F57701E}" presName="negativeSpace" presStyleCnt="0"/>
      <dgm:spPr/>
    </dgm:pt>
    <dgm:pt modelId="{1A7FADB1-B0C5-4C46-8B1A-D2E6DFE14A26}" type="pres">
      <dgm:prSet presAssocID="{820DBBCC-53F3-470B-930D-BF9D7F57701E}" presName="childText" presStyleLbl="conFgAcc1" presStyleIdx="0" presStyleCnt="2">
        <dgm:presLayoutVars>
          <dgm:bulletEnabled val="1"/>
        </dgm:presLayoutVars>
      </dgm:prSet>
      <dgm:spPr/>
    </dgm:pt>
    <dgm:pt modelId="{83EFB50B-A59D-4E63-A1BC-9D42B7305E8E}" type="pres">
      <dgm:prSet presAssocID="{DACF1A41-B5BC-4487-BDD7-3D6F520B5463}" presName="spaceBetweenRectangles" presStyleCnt="0"/>
      <dgm:spPr/>
    </dgm:pt>
    <dgm:pt modelId="{2B1F1834-3E5E-4DD4-B7BB-DF46266B1F5D}" type="pres">
      <dgm:prSet presAssocID="{A0A53F4A-BF13-4270-8F40-A89863C30892}" presName="parentLin" presStyleCnt="0"/>
      <dgm:spPr/>
    </dgm:pt>
    <dgm:pt modelId="{460F908A-BEB0-49B6-A5EC-1DFCBCA9FC36}" type="pres">
      <dgm:prSet presAssocID="{A0A53F4A-BF13-4270-8F40-A89863C30892}" presName="parentLeftMargin" presStyleLbl="node1" presStyleIdx="0" presStyleCnt="2"/>
      <dgm:spPr/>
    </dgm:pt>
    <dgm:pt modelId="{2C76E14E-26DD-4EA6-AFF2-6AD4D6BEC1C5}" type="pres">
      <dgm:prSet presAssocID="{A0A53F4A-BF13-4270-8F40-A89863C3089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84D550D-A151-475D-8A7F-661ED4C106AC}" type="pres">
      <dgm:prSet presAssocID="{A0A53F4A-BF13-4270-8F40-A89863C30892}" presName="negativeSpace" presStyleCnt="0"/>
      <dgm:spPr/>
    </dgm:pt>
    <dgm:pt modelId="{CD195376-E58D-4904-92B4-E10B0F6C173C}" type="pres">
      <dgm:prSet presAssocID="{A0A53F4A-BF13-4270-8F40-A89863C3089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69E5402-219B-4FAB-A6DF-F4E05843EEBD}" type="presOf" srcId="{820DBBCC-53F3-470B-930D-BF9D7F57701E}" destId="{F7DEA113-52FF-4929-BB6B-459A6E9137E7}" srcOrd="0" destOrd="0" presId="urn:microsoft.com/office/officeart/2005/8/layout/list1"/>
    <dgm:cxn modelId="{E7C5CA03-FC78-462B-ADFB-102F6BA85F92}" srcId="{820DBBCC-53F3-470B-930D-BF9D7F57701E}" destId="{7BFD477E-2E15-43D9-9DD8-F415744E390C}" srcOrd="0" destOrd="0" parTransId="{CA3E0304-3C30-4AC8-968A-1100A0EBD4A5}" sibTransId="{BC3F3140-7050-49A5-999B-75D7C83995C0}"/>
    <dgm:cxn modelId="{A7BFEE04-16E0-441F-B959-49D07B4257F0}" type="presOf" srcId="{A0A53F4A-BF13-4270-8F40-A89863C30892}" destId="{2C76E14E-26DD-4EA6-AFF2-6AD4D6BEC1C5}" srcOrd="1" destOrd="0" presId="urn:microsoft.com/office/officeart/2005/8/layout/list1"/>
    <dgm:cxn modelId="{C8E3EB63-F00B-4BB8-8657-59FCB1712C8E}" type="presOf" srcId="{820DBBCC-53F3-470B-930D-BF9D7F57701E}" destId="{737CAF03-C508-4766-A971-2EECA7DFB792}" srcOrd="1" destOrd="0" presId="urn:microsoft.com/office/officeart/2005/8/layout/list1"/>
    <dgm:cxn modelId="{9C6BFF77-8241-41D2-99BE-0A65CA040F76}" srcId="{A0A53F4A-BF13-4270-8F40-A89863C30892}" destId="{41C6615C-13D1-477D-8FCE-FF7FA0B2E364}" srcOrd="0" destOrd="0" parTransId="{80B3BAB6-F285-4167-ADE2-4AED95400BF6}" sibTransId="{999D2468-7DC0-4C80-BFC1-BCE6FC903D17}"/>
    <dgm:cxn modelId="{91615D7B-C077-473C-87CC-481CC0AA4600}" type="presOf" srcId="{C6FCD37E-564B-4324-AC72-E1D658C62AC9}" destId="{CD195376-E58D-4904-92B4-E10B0F6C173C}" srcOrd="0" destOrd="1" presId="urn:microsoft.com/office/officeart/2005/8/layout/list1"/>
    <dgm:cxn modelId="{5EC4778A-AD07-4280-8306-4C12C239B6E1}" srcId="{820DBBCC-53F3-470B-930D-BF9D7F57701E}" destId="{90EA9BD3-748C-4054-906F-2ECA90598A61}" srcOrd="1" destOrd="0" parTransId="{8D895BB2-1CA4-487C-8ECC-311B46F2215D}" sibTransId="{61F2F99C-FF1A-4BCA-896A-807202066C5F}"/>
    <dgm:cxn modelId="{0FB8498E-7632-490A-B90C-EB98B1FD980A}" type="presOf" srcId="{7BFD477E-2E15-43D9-9DD8-F415744E390C}" destId="{1A7FADB1-B0C5-4C46-8B1A-D2E6DFE14A26}" srcOrd="0" destOrd="0" presId="urn:microsoft.com/office/officeart/2005/8/layout/list1"/>
    <dgm:cxn modelId="{E296CB91-1D7E-4FF0-ADB6-D18C7A0A9655}" type="presOf" srcId="{B9AA5AE6-291C-462C-AA90-1446604D4DDB}" destId="{4E64AD83-1CDA-4F18-9B03-E24CFA14ADC0}" srcOrd="0" destOrd="0" presId="urn:microsoft.com/office/officeart/2005/8/layout/list1"/>
    <dgm:cxn modelId="{FE5D7D94-2A68-46E7-9DFE-7A1FAB867BD3}" srcId="{A0A53F4A-BF13-4270-8F40-A89863C30892}" destId="{C6FCD37E-564B-4324-AC72-E1D658C62AC9}" srcOrd="1" destOrd="0" parTransId="{F206E864-6177-4B80-9AFE-FAD61BACB291}" sibTransId="{1B33265F-4FC2-4200-99F8-5E6070839366}"/>
    <dgm:cxn modelId="{990BA197-934E-47FD-8D3A-C2834407C19D}" srcId="{B9AA5AE6-291C-462C-AA90-1446604D4DDB}" destId="{820DBBCC-53F3-470B-930D-BF9D7F57701E}" srcOrd="0" destOrd="0" parTransId="{391C4989-FC8F-4A27-92E8-1B541A1E0A16}" sibTransId="{DACF1A41-B5BC-4487-BDD7-3D6F520B5463}"/>
    <dgm:cxn modelId="{2FDBBCA5-6427-4577-8D46-25AEFEF6FA9C}" type="presOf" srcId="{A0A53F4A-BF13-4270-8F40-A89863C30892}" destId="{460F908A-BEB0-49B6-A5EC-1DFCBCA9FC36}" srcOrd="0" destOrd="0" presId="urn:microsoft.com/office/officeart/2005/8/layout/list1"/>
    <dgm:cxn modelId="{F7282DB7-DF4B-4D0A-B351-6CBF11233178}" srcId="{B9AA5AE6-291C-462C-AA90-1446604D4DDB}" destId="{A0A53F4A-BF13-4270-8F40-A89863C30892}" srcOrd="1" destOrd="0" parTransId="{D8F1CB97-F7B1-4A28-B29F-96798F5FB2C7}" sibTransId="{0EEDC939-7A04-4F5D-BB63-34604C1F681D}"/>
    <dgm:cxn modelId="{5FFC60CA-C762-4C18-8B97-7B5CC034EC2C}" type="presOf" srcId="{41C6615C-13D1-477D-8FCE-FF7FA0B2E364}" destId="{CD195376-E58D-4904-92B4-E10B0F6C173C}" srcOrd="0" destOrd="0" presId="urn:microsoft.com/office/officeart/2005/8/layout/list1"/>
    <dgm:cxn modelId="{EDE6B3ED-213D-4EC6-BBA6-CCA62068C7EB}" type="presOf" srcId="{90EA9BD3-748C-4054-906F-2ECA90598A61}" destId="{1A7FADB1-B0C5-4C46-8B1A-D2E6DFE14A26}" srcOrd="0" destOrd="1" presId="urn:microsoft.com/office/officeart/2005/8/layout/list1"/>
    <dgm:cxn modelId="{D0904213-6ED6-4346-B8B4-28A1C5086034}" type="presParOf" srcId="{4E64AD83-1CDA-4F18-9B03-E24CFA14ADC0}" destId="{398DDDA9-5EA0-49C1-965D-E4F878F118C7}" srcOrd="0" destOrd="0" presId="urn:microsoft.com/office/officeart/2005/8/layout/list1"/>
    <dgm:cxn modelId="{F2B71884-F3F0-4415-8F9E-04424F97A8D6}" type="presParOf" srcId="{398DDDA9-5EA0-49C1-965D-E4F878F118C7}" destId="{F7DEA113-52FF-4929-BB6B-459A6E9137E7}" srcOrd="0" destOrd="0" presId="urn:microsoft.com/office/officeart/2005/8/layout/list1"/>
    <dgm:cxn modelId="{92FB5133-30F7-4D31-B6F8-77F622B27D56}" type="presParOf" srcId="{398DDDA9-5EA0-49C1-965D-E4F878F118C7}" destId="{737CAF03-C508-4766-A971-2EECA7DFB792}" srcOrd="1" destOrd="0" presId="urn:microsoft.com/office/officeart/2005/8/layout/list1"/>
    <dgm:cxn modelId="{0037542F-2A07-4848-A897-05193E078E8E}" type="presParOf" srcId="{4E64AD83-1CDA-4F18-9B03-E24CFA14ADC0}" destId="{995A0AEB-83C3-4F4D-A305-966CE1255A15}" srcOrd="1" destOrd="0" presId="urn:microsoft.com/office/officeart/2005/8/layout/list1"/>
    <dgm:cxn modelId="{992F5E5C-E38F-4690-B588-37E14E1DEF65}" type="presParOf" srcId="{4E64AD83-1CDA-4F18-9B03-E24CFA14ADC0}" destId="{1A7FADB1-B0C5-4C46-8B1A-D2E6DFE14A26}" srcOrd="2" destOrd="0" presId="urn:microsoft.com/office/officeart/2005/8/layout/list1"/>
    <dgm:cxn modelId="{8FF45B68-BA7A-4C47-92B3-4DBF3095C198}" type="presParOf" srcId="{4E64AD83-1CDA-4F18-9B03-E24CFA14ADC0}" destId="{83EFB50B-A59D-4E63-A1BC-9D42B7305E8E}" srcOrd="3" destOrd="0" presId="urn:microsoft.com/office/officeart/2005/8/layout/list1"/>
    <dgm:cxn modelId="{58C94254-F319-4835-A790-848C4E1FF29B}" type="presParOf" srcId="{4E64AD83-1CDA-4F18-9B03-E24CFA14ADC0}" destId="{2B1F1834-3E5E-4DD4-B7BB-DF46266B1F5D}" srcOrd="4" destOrd="0" presId="urn:microsoft.com/office/officeart/2005/8/layout/list1"/>
    <dgm:cxn modelId="{5FDCA32A-937F-42FA-9450-07EDD7FE42A2}" type="presParOf" srcId="{2B1F1834-3E5E-4DD4-B7BB-DF46266B1F5D}" destId="{460F908A-BEB0-49B6-A5EC-1DFCBCA9FC36}" srcOrd="0" destOrd="0" presId="urn:microsoft.com/office/officeart/2005/8/layout/list1"/>
    <dgm:cxn modelId="{E44C0209-43E7-4D27-B6BA-BF0C5CEFB33D}" type="presParOf" srcId="{2B1F1834-3E5E-4DD4-B7BB-DF46266B1F5D}" destId="{2C76E14E-26DD-4EA6-AFF2-6AD4D6BEC1C5}" srcOrd="1" destOrd="0" presId="urn:microsoft.com/office/officeart/2005/8/layout/list1"/>
    <dgm:cxn modelId="{A336CCA5-980E-4894-8A92-660E16A7170F}" type="presParOf" srcId="{4E64AD83-1CDA-4F18-9B03-E24CFA14ADC0}" destId="{C84D550D-A151-475D-8A7F-661ED4C106AC}" srcOrd="5" destOrd="0" presId="urn:microsoft.com/office/officeart/2005/8/layout/list1"/>
    <dgm:cxn modelId="{DD348992-98BC-4128-9634-29AC7BD8C2E4}" type="presParOf" srcId="{4E64AD83-1CDA-4F18-9B03-E24CFA14ADC0}" destId="{CD195376-E58D-4904-92B4-E10B0F6C173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DD5F2-0BB2-4F76-B65B-2EA1525F9663}">
      <dsp:nvSpPr>
        <dsp:cNvPr id="0" name=""/>
        <dsp:cNvSpPr/>
      </dsp:nvSpPr>
      <dsp:spPr>
        <a:xfrm>
          <a:off x="0" y="490350"/>
          <a:ext cx="6900512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95732" rIns="53555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разрабатываются политические теории, обосновываются принципы деятельности государства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 формулируются общественные идеалы</a:t>
          </a:r>
        </a:p>
      </dsp:txBody>
      <dsp:txXfrm>
        <a:off x="0" y="490350"/>
        <a:ext cx="6900512" cy="1376550"/>
      </dsp:txXfrm>
    </dsp:sp>
    <dsp:sp modelId="{84FE6B7C-EA75-4DBE-AF5C-A87D36F2980B}">
      <dsp:nvSpPr>
        <dsp:cNvPr id="0" name=""/>
        <dsp:cNvSpPr/>
      </dsp:nvSpPr>
      <dsp:spPr>
        <a:xfrm>
          <a:off x="345025" y="209910"/>
          <a:ext cx="4830358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Теоретический</a:t>
          </a:r>
        </a:p>
      </dsp:txBody>
      <dsp:txXfrm>
        <a:off x="372405" y="237290"/>
        <a:ext cx="4775598" cy="506120"/>
      </dsp:txXfrm>
    </dsp:sp>
    <dsp:sp modelId="{8FC50B5D-C08A-42A1-ACB5-0BA3228ED019}">
      <dsp:nvSpPr>
        <dsp:cNvPr id="0" name=""/>
        <dsp:cNvSpPr/>
      </dsp:nvSpPr>
      <dsp:spPr>
        <a:xfrm>
          <a:off x="0" y="2249940"/>
          <a:ext cx="6900512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95732" rIns="53555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теории и идейные принципы конкретизируются в программах политических партий, предвыборных платформах, заявлениях политических лидеров, лозунгах</a:t>
          </a:r>
        </a:p>
      </dsp:txBody>
      <dsp:txXfrm>
        <a:off x="0" y="2249940"/>
        <a:ext cx="6900512" cy="1615950"/>
      </dsp:txXfrm>
    </dsp:sp>
    <dsp:sp modelId="{95F02B65-5EB7-4FFF-B1A5-152BF4700987}">
      <dsp:nvSpPr>
        <dsp:cNvPr id="0" name=""/>
        <dsp:cNvSpPr/>
      </dsp:nvSpPr>
      <dsp:spPr>
        <a:xfrm>
          <a:off x="345025" y="1969500"/>
          <a:ext cx="4830358" cy="5608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Программно-политический</a:t>
          </a:r>
        </a:p>
      </dsp:txBody>
      <dsp:txXfrm>
        <a:off x="372405" y="1996880"/>
        <a:ext cx="4775598" cy="506120"/>
      </dsp:txXfrm>
    </dsp:sp>
    <dsp:sp modelId="{C462DABF-29EE-4918-84FA-47A923CD5099}">
      <dsp:nvSpPr>
        <dsp:cNvPr id="0" name=""/>
        <dsp:cNvSpPr/>
      </dsp:nvSpPr>
      <dsp:spPr>
        <a:xfrm>
          <a:off x="0" y="4248930"/>
          <a:ext cx="6900512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95732" rIns="53555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 превращение идеологических теорий, идей, идеалов в убеждения людей</a:t>
          </a:r>
        </a:p>
      </dsp:txBody>
      <dsp:txXfrm>
        <a:off x="0" y="4248930"/>
        <a:ext cx="6900512" cy="1077300"/>
      </dsp:txXfrm>
    </dsp:sp>
    <dsp:sp modelId="{9DAF2ABB-FB81-4253-B384-E51B60F9C1E3}">
      <dsp:nvSpPr>
        <dsp:cNvPr id="0" name=""/>
        <dsp:cNvSpPr/>
      </dsp:nvSpPr>
      <dsp:spPr>
        <a:xfrm>
          <a:off x="345025" y="3968490"/>
          <a:ext cx="4830358" cy="560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Обыденный (поведенческий)</a:t>
          </a:r>
        </a:p>
      </dsp:txBody>
      <dsp:txXfrm>
        <a:off x="372405" y="3995870"/>
        <a:ext cx="4775598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32720-D6B4-4D21-9B9F-86CCA72BCAFE}">
      <dsp:nvSpPr>
        <dsp:cNvPr id="0" name=""/>
        <dsp:cNvSpPr/>
      </dsp:nvSpPr>
      <dsp:spPr>
        <a:xfrm>
          <a:off x="0" y="449040"/>
          <a:ext cx="6900512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(от лат. </a:t>
          </a:r>
          <a:r>
            <a:rPr lang="en-US" sz="2100" kern="1200" dirty="0" err="1"/>
            <a:t>liberalis</a:t>
          </a:r>
          <a:r>
            <a:rPr lang="en-US" sz="2100" kern="1200" dirty="0"/>
            <a:t> —</a:t>
          </a:r>
          <a:r>
            <a:rPr lang="ru-RU" sz="2100" kern="1200" dirty="0"/>
            <a:t>свободный) —возникает в </a:t>
          </a:r>
          <a:r>
            <a:rPr lang="en-US" sz="2100" kern="1200" dirty="0"/>
            <a:t>XVII—XVIII </a:t>
          </a:r>
          <a:r>
            <a:rPr lang="ru-RU" sz="2100" kern="1200" dirty="0"/>
            <a:t>вв. в период буржуазных революций</a:t>
          </a:r>
        </a:p>
      </dsp:txBody>
      <dsp:txXfrm>
        <a:off x="0" y="449040"/>
        <a:ext cx="6900512" cy="1256850"/>
      </dsp:txXfrm>
    </dsp:sp>
    <dsp:sp modelId="{8B6BC0BB-1623-40EC-BFA1-7CCC0371D439}">
      <dsp:nvSpPr>
        <dsp:cNvPr id="0" name=""/>
        <dsp:cNvSpPr/>
      </dsp:nvSpPr>
      <dsp:spPr>
        <a:xfrm>
          <a:off x="345025" y="139080"/>
          <a:ext cx="4830358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Либерализм</a:t>
          </a:r>
        </a:p>
      </dsp:txBody>
      <dsp:txXfrm>
        <a:off x="375287" y="169342"/>
        <a:ext cx="4769834" cy="559396"/>
      </dsp:txXfrm>
    </dsp:sp>
    <dsp:sp modelId="{2A46C3D2-79CB-4CD3-9BC6-1CFAE5518FD9}">
      <dsp:nvSpPr>
        <dsp:cNvPr id="0" name=""/>
        <dsp:cNvSpPr/>
      </dsp:nvSpPr>
      <dsp:spPr>
        <a:xfrm>
          <a:off x="0" y="2129250"/>
          <a:ext cx="6900512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(от лат. </a:t>
          </a:r>
          <a:r>
            <a:rPr lang="en-US" sz="2100" kern="1200" dirty="0" err="1"/>
            <a:t>conservo</a:t>
          </a:r>
          <a:r>
            <a:rPr lang="en-US" sz="2100" kern="1200" dirty="0"/>
            <a:t> —</a:t>
          </a:r>
          <a:r>
            <a:rPr lang="ru-RU" sz="2100" kern="1200" dirty="0"/>
            <a:t>сохранять, беречь) —возникает в конце </a:t>
          </a:r>
          <a:r>
            <a:rPr lang="en-US" sz="2100" kern="1200" dirty="0"/>
            <a:t>XVIII </a:t>
          </a:r>
          <a:r>
            <a:rPr lang="ru-RU" sz="2100" kern="1200" dirty="0"/>
            <a:t>в. как реакция на </a:t>
          </a:r>
          <a:r>
            <a:rPr lang="ru-RU" sz="2100" kern="1200" dirty="0" err="1"/>
            <a:t>революциии</a:t>
          </a:r>
          <a:r>
            <a:rPr lang="ru-RU" sz="2100" kern="1200" dirty="0"/>
            <a:t> либерализм</a:t>
          </a:r>
        </a:p>
      </dsp:txBody>
      <dsp:txXfrm>
        <a:off x="0" y="2129250"/>
        <a:ext cx="6900512" cy="1587600"/>
      </dsp:txXfrm>
    </dsp:sp>
    <dsp:sp modelId="{D2BC88DF-7DC1-4213-9AED-28DB3D82CE79}">
      <dsp:nvSpPr>
        <dsp:cNvPr id="0" name=""/>
        <dsp:cNvSpPr/>
      </dsp:nvSpPr>
      <dsp:spPr>
        <a:xfrm>
          <a:off x="345025" y="1819290"/>
          <a:ext cx="4830358" cy="6199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Консерватизм</a:t>
          </a:r>
        </a:p>
      </dsp:txBody>
      <dsp:txXfrm>
        <a:off x="375287" y="1849552"/>
        <a:ext cx="4769834" cy="559396"/>
      </dsp:txXfrm>
    </dsp:sp>
    <dsp:sp modelId="{53350980-30C0-4356-AC68-154D1D70B085}">
      <dsp:nvSpPr>
        <dsp:cNvPr id="0" name=""/>
        <dsp:cNvSpPr/>
      </dsp:nvSpPr>
      <dsp:spPr>
        <a:xfrm>
          <a:off x="0" y="4140210"/>
          <a:ext cx="6900512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(от лат. </a:t>
          </a:r>
          <a:r>
            <a:rPr lang="en-US" sz="2100" kern="1200" dirty="0" err="1"/>
            <a:t>socialis</a:t>
          </a:r>
          <a:r>
            <a:rPr lang="en-US" sz="2100" kern="1200" dirty="0"/>
            <a:t> —</a:t>
          </a:r>
          <a:r>
            <a:rPr lang="ru-RU" sz="2100" kern="1200" dirty="0"/>
            <a:t>общественный) —возникает в начале</a:t>
          </a:r>
          <a:r>
            <a:rPr lang="en-US" sz="2100" kern="1200" dirty="0"/>
            <a:t>XIX </a:t>
          </a:r>
          <a:r>
            <a:rPr lang="ru-RU" sz="2100" kern="1200" dirty="0"/>
            <a:t>в. как идеология рабочего класса</a:t>
          </a:r>
        </a:p>
      </dsp:txBody>
      <dsp:txXfrm>
        <a:off x="0" y="4140210"/>
        <a:ext cx="6900512" cy="1256850"/>
      </dsp:txXfrm>
    </dsp:sp>
    <dsp:sp modelId="{8AFBFD2F-43A5-4019-AE04-9D0D545A7B3F}">
      <dsp:nvSpPr>
        <dsp:cNvPr id="0" name=""/>
        <dsp:cNvSpPr/>
      </dsp:nvSpPr>
      <dsp:spPr>
        <a:xfrm>
          <a:off x="345025" y="3830250"/>
          <a:ext cx="4830358" cy="6199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Социализм</a:t>
          </a:r>
        </a:p>
      </dsp:txBody>
      <dsp:txXfrm>
        <a:off x="375287" y="3860512"/>
        <a:ext cx="4769834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338F0-F919-4271-B9C6-761AF4D6EBBD}">
      <dsp:nvSpPr>
        <dsp:cNvPr id="0" name=""/>
        <dsp:cNvSpPr/>
      </dsp:nvSpPr>
      <dsp:spPr>
        <a:xfrm>
          <a:off x="0" y="414570"/>
          <a:ext cx="6900512" cy="201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Индивидуальная свобода, самоценность человеческой личности, права и свободы человека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Защита частной собственности и рыночной экономики, невмешательство государства в сферу экономики</a:t>
          </a:r>
        </a:p>
      </dsp:txBody>
      <dsp:txXfrm>
        <a:off x="0" y="414570"/>
        <a:ext cx="6900512" cy="2016000"/>
      </dsp:txXfrm>
    </dsp:sp>
    <dsp:sp modelId="{4AF6330F-76BC-45BA-8444-666F20DFE939}">
      <dsp:nvSpPr>
        <dsp:cNvPr id="0" name=""/>
        <dsp:cNvSpPr/>
      </dsp:nvSpPr>
      <dsp:spPr>
        <a:xfrm>
          <a:off x="345025" y="119370"/>
          <a:ext cx="483035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Классический</a:t>
          </a:r>
        </a:p>
      </dsp:txBody>
      <dsp:txXfrm>
        <a:off x="373846" y="148191"/>
        <a:ext cx="4772716" cy="532758"/>
      </dsp:txXfrm>
    </dsp:sp>
    <dsp:sp modelId="{61367763-70D6-491F-9B3A-30B8C9D2A5B9}">
      <dsp:nvSpPr>
        <dsp:cNvPr id="0" name=""/>
        <dsp:cNvSpPr/>
      </dsp:nvSpPr>
      <dsp:spPr>
        <a:xfrm>
          <a:off x="0" y="2833770"/>
          <a:ext cx="6900512" cy="258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Государство должно регулировать рынок и придавать экономике социальную направленность, защищать многообразие форм собственности, проводить экономические и социальные реформы,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последовательно реализовывать всё более расширяющиеся права и свободы человека</a:t>
          </a:r>
        </a:p>
      </dsp:txBody>
      <dsp:txXfrm>
        <a:off x="0" y="2833770"/>
        <a:ext cx="6900512" cy="2583000"/>
      </dsp:txXfrm>
    </dsp:sp>
    <dsp:sp modelId="{D24987E1-3B01-4BA1-98D6-FDE052286E3A}">
      <dsp:nvSpPr>
        <dsp:cNvPr id="0" name=""/>
        <dsp:cNvSpPr/>
      </dsp:nvSpPr>
      <dsp:spPr>
        <a:xfrm>
          <a:off x="345025" y="2538570"/>
          <a:ext cx="4830358" cy="5904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Современный</a:t>
          </a:r>
        </a:p>
      </dsp:txBody>
      <dsp:txXfrm>
        <a:off x="373846" y="2567391"/>
        <a:ext cx="4772716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A6BC-025B-432D-84A1-6A37618742FF}">
      <dsp:nvSpPr>
        <dsp:cNvPr id="0" name=""/>
        <dsp:cNvSpPr/>
      </dsp:nvSpPr>
      <dsp:spPr>
        <a:xfrm>
          <a:off x="0" y="607057"/>
          <a:ext cx="6900512" cy="1705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95732" rIns="53555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Традиционные ценности (семейные, монархические, религиозные и др.)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Частная собственность священна и неприкосновенна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Против революционных преобразований</a:t>
          </a:r>
        </a:p>
      </dsp:txBody>
      <dsp:txXfrm>
        <a:off x="0" y="607057"/>
        <a:ext cx="6900512" cy="1705725"/>
      </dsp:txXfrm>
    </dsp:sp>
    <dsp:sp modelId="{A31105A3-2D73-47F4-AA80-C34891E449CA}">
      <dsp:nvSpPr>
        <dsp:cNvPr id="0" name=""/>
        <dsp:cNvSpPr/>
      </dsp:nvSpPr>
      <dsp:spPr>
        <a:xfrm>
          <a:off x="345025" y="326617"/>
          <a:ext cx="4830358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Классический</a:t>
          </a:r>
        </a:p>
      </dsp:txBody>
      <dsp:txXfrm>
        <a:off x="372405" y="353997"/>
        <a:ext cx="4775598" cy="506120"/>
      </dsp:txXfrm>
    </dsp:sp>
    <dsp:sp modelId="{1856A684-FF6C-4A64-AB3E-DF35184CBC52}">
      <dsp:nvSpPr>
        <dsp:cNvPr id="0" name=""/>
        <dsp:cNvSpPr/>
      </dsp:nvSpPr>
      <dsp:spPr>
        <a:xfrm>
          <a:off x="0" y="2695822"/>
          <a:ext cx="6900512" cy="251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95732" rIns="53555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Преемственность и стабильность – необходимые условия сохранения целостности общества и традиционных ценностей в период глобальных изменений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Признание необходимости реформ, которые должны опираться на традиционные устои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Необходимость авторитетного и сильного государства</a:t>
          </a:r>
        </a:p>
      </dsp:txBody>
      <dsp:txXfrm>
        <a:off x="0" y="2695822"/>
        <a:ext cx="6900512" cy="2513700"/>
      </dsp:txXfrm>
    </dsp:sp>
    <dsp:sp modelId="{457AC460-8C76-4829-BA62-94B62ED2475A}">
      <dsp:nvSpPr>
        <dsp:cNvPr id="0" name=""/>
        <dsp:cNvSpPr/>
      </dsp:nvSpPr>
      <dsp:spPr>
        <a:xfrm>
          <a:off x="345025" y="2415383"/>
          <a:ext cx="4830358" cy="560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Современный</a:t>
          </a:r>
        </a:p>
      </dsp:txBody>
      <dsp:txXfrm>
        <a:off x="372405" y="2442763"/>
        <a:ext cx="4775598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10FF9-9077-4FA7-8C84-29D5C5B11859}">
      <dsp:nvSpPr>
        <dsp:cNvPr id="0" name=""/>
        <dsp:cNvSpPr/>
      </dsp:nvSpPr>
      <dsp:spPr>
        <a:xfrm>
          <a:off x="0" y="352695"/>
          <a:ext cx="6900512" cy="2214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95732" rIns="53555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Приоритет интересов социальной общности и общего блага над интересами личности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Справедливое общество на основе общественной собственности и социального равенства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Проведение преобразований (революционным путем – коммунизм, реформистским –социал-реформизм)</a:t>
          </a:r>
        </a:p>
      </dsp:txBody>
      <dsp:txXfrm>
        <a:off x="0" y="352695"/>
        <a:ext cx="6900512" cy="2214450"/>
      </dsp:txXfrm>
    </dsp:sp>
    <dsp:sp modelId="{4AD8BBAA-59FA-4F26-B537-91481214D8AD}">
      <dsp:nvSpPr>
        <dsp:cNvPr id="0" name=""/>
        <dsp:cNvSpPr/>
      </dsp:nvSpPr>
      <dsp:spPr>
        <a:xfrm>
          <a:off x="345025" y="72255"/>
          <a:ext cx="4830358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Классический</a:t>
          </a:r>
        </a:p>
      </dsp:txBody>
      <dsp:txXfrm>
        <a:off x="372405" y="99635"/>
        <a:ext cx="4775598" cy="506120"/>
      </dsp:txXfrm>
    </dsp:sp>
    <dsp:sp modelId="{4849939D-6EE4-4DB7-A5D4-18F32A10B22E}">
      <dsp:nvSpPr>
        <dsp:cNvPr id="0" name=""/>
        <dsp:cNvSpPr/>
      </dsp:nvSpPr>
      <dsp:spPr>
        <a:xfrm>
          <a:off x="0" y="2950185"/>
          <a:ext cx="6900512" cy="251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95732" rIns="53555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Расширение участия граждан в управлении государством при сохранении и совершенствовании современных демократических институтов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Усиление социальной направленности экономической сферы, функционирования смешанной экономики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Ориентация на высокое качество жизни для всех слоев населения, борьбу с бедностью</a:t>
          </a:r>
        </a:p>
      </dsp:txBody>
      <dsp:txXfrm>
        <a:off x="0" y="2950185"/>
        <a:ext cx="6900512" cy="2513700"/>
      </dsp:txXfrm>
    </dsp:sp>
    <dsp:sp modelId="{7E6C0BB7-06A7-4B59-B480-71FDE5AA2D97}">
      <dsp:nvSpPr>
        <dsp:cNvPr id="0" name=""/>
        <dsp:cNvSpPr/>
      </dsp:nvSpPr>
      <dsp:spPr>
        <a:xfrm>
          <a:off x="345025" y="2669745"/>
          <a:ext cx="4830358" cy="5608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Современный</a:t>
          </a:r>
        </a:p>
      </dsp:txBody>
      <dsp:txXfrm>
        <a:off x="372405" y="2697125"/>
        <a:ext cx="4775598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FADB1-B0C5-4C46-8B1A-D2E6DFE14A26}">
      <dsp:nvSpPr>
        <dsp:cNvPr id="0" name=""/>
        <dsp:cNvSpPr/>
      </dsp:nvSpPr>
      <dsp:spPr>
        <a:xfrm>
          <a:off x="0" y="369457"/>
          <a:ext cx="6900512" cy="1992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79044" rIns="53555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Защита интересов трудящихся, социальная справедливость и равенство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Социализм, социал-демократизм, коммунизм, анархизм</a:t>
          </a:r>
        </a:p>
      </dsp:txBody>
      <dsp:txXfrm>
        <a:off x="0" y="369457"/>
        <a:ext cx="6900512" cy="1992375"/>
      </dsp:txXfrm>
    </dsp:sp>
    <dsp:sp modelId="{737CAF03-C508-4766-A971-2EECA7DFB792}">
      <dsp:nvSpPr>
        <dsp:cNvPr id="0" name=""/>
        <dsp:cNvSpPr/>
      </dsp:nvSpPr>
      <dsp:spPr>
        <a:xfrm>
          <a:off x="345025" y="29977"/>
          <a:ext cx="4830358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Левые</a:t>
          </a:r>
        </a:p>
      </dsp:txBody>
      <dsp:txXfrm>
        <a:off x="378169" y="63121"/>
        <a:ext cx="4764070" cy="612672"/>
      </dsp:txXfrm>
    </dsp:sp>
    <dsp:sp modelId="{CD195376-E58D-4904-92B4-E10B0F6C173C}">
      <dsp:nvSpPr>
        <dsp:cNvPr id="0" name=""/>
        <dsp:cNvSpPr/>
      </dsp:nvSpPr>
      <dsp:spPr>
        <a:xfrm>
          <a:off x="0" y="2825513"/>
          <a:ext cx="6900512" cy="2680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79044" rIns="53555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Защита устоявшихся ценностей, поддержание сложившегося иерархического устройства общества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Либерализм, консерватизм, национализм, шовинизм, расизм, фашизм, религиозный фундаментализм </a:t>
          </a:r>
        </a:p>
      </dsp:txBody>
      <dsp:txXfrm>
        <a:off x="0" y="2825513"/>
        <a:ext cx="6900512" cy="2680650"/>
      </dsp:txXfrm>
    </dsp:sp>
    <dsp:sp modelId="{2C76E14E-26DD-4EA6-AFF2-6AD4D6BEC1C5}">
      <dsp:nvSpPr>
        <dsp:cNvPr id="0" name=""/>
        <dsp:cNvSpPr/>
      </dsp:nvSpPr>
      <dsp:spPr>
        <a:xfrm>
          <a:off x="345025" y="2486033"/>
          <a:ext cx="4830358" cy="678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Правые</a:t>
          </a:r>
        </a:p>
      </dsp:txBody>
      <dsp:txXfrm>
        <a:off x="378169" y="2519177"/>
        <a:ext cx="4764070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EDF70-A336-00A1-41B6-CA36DE5DD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204304-4C28-BA6F-5E32-1E4B818C4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5EC88-9C1A-710E-04F3-4313EF7A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874C-8DB4-4BD2-8E28-9B6552EA44D9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01470E-87A8-3F79-7D84-1E3EEEB5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F77B4-CB2C-90DB-F4D7-3794A1C6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EBD5-0B38-4EAA-8A58-6036072DA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7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4425A-3134-08D1-5ACC-C57AD304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CCF1B-1159-5530-6613-7B3FE9299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E7DC5-D5FA-5DD2-710B-AAA92901E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874C-8DB4-4BD2-8E28-9B6552EA44D9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0DF98-0E48-D5ED-07F1-57F102B3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38B9B5-2B39-BCB1-E131-BBCA8EDC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EBD5-0B38-4EAA-8A58-6036072DA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0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231EC9-6E5F-11F3-0E85-14EA0A023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1A2E79-E287-F35A-4472-1B613DFE8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B1ED21-8652-97C0-8159-1E7D8B07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874C-8DB4-4BD2-8E28-9B6552EA44D9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B9779D-E23B-5B8D-7C29-A69CFAEB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10E33-6F7D-4A61-3E3C-B541E9F6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EBD5-0B38-4EAA-8A58-6036072DA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3B8FC-55A9-CAE4-38C4-03DCA9BA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0C2C7-3BCC-2093-0451-7230075A6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17EEB-47F6-3E1A-22A0-B397BDF8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874C-8DB4-4BD2-8E28-9B6552EA44D9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AE8694-92DD-5914-D6E7-6785EE5C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34DF25-F516-50C7-7AD5-CF0E2F17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EBD5-0B38-4EAA-8A58-6036072DA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8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9E8D6-F8EE-9618-AA9E-40E3AE39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A7965B-A193-F312-C4CB-6BFC7020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6E40A5-1940-19ED-81FF-ACE0EF29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874C-8DB4-4BD2-8E28-9B6552EA44D9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77017-86A5-5478-AD82-9CD79CE4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F5CC70-50EE-F8E7-11F0-CFDFC8E4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EBD5-0B38-4EAA-8A58-6036072DA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7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DFA7E-9991-B78D-F5C0-21173FBB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2076AD-7207-FE7F-5892-4C5F7084C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B401E3-E4C8-2E3B-C3E8-315133C1D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0A291B-C3B4-0C99-A971-16B33662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874C-8DB4-4BD2-8E28-9B6552EA44D9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03A07F-D578-9B86-850B-F468BD16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24A3BF-FB3D-CC76-D37D-BFEC47C1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EBD5-0B38-4EAA-8A58-6036072DA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3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6C0F3-62DC-E19F-B6C2-220AFC9E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6F6716-4C02-3D6A-FFBC-0C83981F2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15275E-086D-3BEA-64E0-544B7C70D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D03C33-EA47-9BC0-5818-C211F9EE9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00D81B-049F-E011-4DED-D4AA8026F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34BD43-7A8A-72EB-988B-F8281499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874C-8DB4-4BD2-8E28-9B6552EA44D9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BD8B6C-B756-5E7A-1F5E-176FE1D5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62318F-9E2A-56ED-27A2-7C685BC7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EBD5-0B38-4EAA-8A58-6036072DA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4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1ADE9-F2C8-D7CD-E6EC-759C7680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C03BD9-9E7B-56E9-9444-1D97F1CB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874C-8DB4-4BD2-8E28-9B6552EA44D9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7CA9B1-58CD-C269-CD41-ED37AFE2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B19BF1-6803-29AB-0ED9-9CCE7CEB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EBD5-0B38-4EAA-8A58-6036072DA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4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D0E186-9A16-4A94-69F8-EADDEB70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874C-8DB4-4BD2-8E28-9B6552EA44D9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F1071A-4A5C-5F52-FF7B-4908904B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18400D-931E-C1E0-DB97-537D994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EBD5-0B38-4EAA-8A58-6036072DA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DC759-D7B7-9502-617E-E265F869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70608D-0E21-E0D1-8FDB-2F308F56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CC69B9-7786-5CAD-FB4D-1282D7965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C09A2-2923-0A3F-0379-44B4B386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874C-8DB4-4BD2-8E28-9B6552EA44D9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0D3393-3EB5-4D31-0E46-1C5F63E4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30514B-0763-9873-8777-AA5081BD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EBD5-0B38-4EAA-8A58-6036072DA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2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54A4A-F7B7-377B-ED25-29DAE44B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98C766-A32E-60A4-0321-9781AB059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F02BDF-E450-8F8D-3AF9-EABDA040F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0790A1-8F4C-960C-224B-ADCBB42B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874C-8DB4-4BD2-8E28-9B6552EA44D9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4AC2CD-5582-EBF4-52EE-266C5735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0C862-CE9F-F1E4-D7BF-BBC847DD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EBD5-0B38-4EAA-8A58-6036072DA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7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8844F-9786-F257-00C6-705C4D9F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96DB06-3D81-4C47-5C72-2CBB4E6D6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7A5B3F-E59E-EA3B-BF87-1B88932E8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874C-8DB4-4BD2-8E28-9B6552EA44D9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5340B-35C9-E15C-1532-C4BB9E322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3E58E5-CB19-49B2-32C0-731AB6F6C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EBD5-0B38-4EAA-8A58-6036072DA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9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4F3D2-55BF-FD1B-9CAC-6733B6009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10. Политические идеологии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614180-4BA5-53B6-C5D9-5B47E5BA29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Учитель: Жигалов Р.И. ГУО СШ №38 г. Гомеля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80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FCE50-9303-3401-EE85-508B7C04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600"/>
              <a:t>Либерализм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7A7472-18E6-820D-6024-10873B1616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487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29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Либерализм на деле — Сентябрь">
            <a:extLst>
              <a:ext uri="{FF2B5EF4-FFF2-40B4-BE49-F238E27FC236}">
                <a16:creationId xmlns:a16="http://schemas.microsoft.com/office/drawing/2014/main" id="{ABD97B29-1A01-85DB-6881-9A25BB0BFA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8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BE26C-FBB7-5335-BEAD-7250B672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Консерватизм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18EBCC6-AC68-739C-1133-9AA0B32C45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5817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396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Консерватизм, как он есть">
            <a:extLst>
              <a:ext uri="{FF2B5EF4-FFF2-40B4-BE49-F238E27FC236}">
                <a16:creationId xmlns:a16="http://schemas.microsoft.com/office/drawing/2014/main" id="{96DEE850-17A8-5A9A-FB3B-EF3E30BAA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b="115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8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DD1BD-9C53-C07A-A9D5-A157CE54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Социализм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06FFF17-2B17-A1CB-09A9-F2ACD2C7F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59551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30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Социализм с человеческим лицом (Таймлайн) | Альтернативная История | Fandom">
            <a:extLst>
              <a:ext uri="{FF2B5EF4-FFF2-40B4-BE49-F238E27FC236}">
                <a16:creationId xmlns:a16="http://schemas.microsoft.com/office/drawing/2014/main" id="{1308ADAC-06AE-63AF-3C26-32D1FFCC09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r="5493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00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0A41A-7F2C-D378-EA42-5096748D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Политический спектр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6368645-BD11-C255-10E6-4189846B1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68207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3042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1D85A16-D854-6CB3-4D1C-7C2635D431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050" y="914400"/>
            <a:ext cx="9509699" cy="49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2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89F28-A0D3-7483-7D6A-9E1D9B2C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Политический куб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FAC2000-3DC1-63BA-D117-96FE716D7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3528" y="640080"/>
            <a:ext cx="611615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6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5" name="Rectangle 820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0" name="Picture 8" descr="Российский радикализм (Лалетин Евгений Валерьевич) / Проза.ру">
            <a:extLst>
              <a:ext uri="{FF2B5EF4-FFF2-40B4-BE49-F238E27FC236}">
                <a16:creationId xmlns:a16="http://schemas.microsoft.com/office/drawing/2014/main" id="{8EA1D78A-168E-6248-50ED-2C828D296A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7" name="Rectangle 820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053F-C7AB-B3DF-102D-B683B7CD6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Радикализм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4E9315-8E39-C14E-E1D4-ED14B5AAE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идеологическая и практическая ориентация на коренное и быстрое изменение общества и государства, чаще всего насильственным путём</a:t>
            </a:r>
          </a:p>
        </p:txBody>
      </p:sp>
    </p:spTree>
    <p:extLst>
      <p:ext uri="{BB962C8B-B14F-4D97-AF65-F5344CB8AC3E}">
        <p14:creationId xmlns:p14="http://schemas.microsoft.com/office/powerpoint/2010/main" val="392040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FA759-7D1B-DA64-E82A-E77AF065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9AE69-576C-6992-6370-4807446C7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36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9227" name="Freeform: Shape 9226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9" name="Freeform: Shape 9228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08AD2-FE72-EF10-070B-FCAE291A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Радикализм. Экстремизм. Фанатизм. Терроризм. </a:t>
            </a:r>
          </a:p>
        </p:txBody>
      </p:sp>
      <p:pic>
        <p:nvPicPr>
          <p:cNvPr id="9218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2E970A8-680D-CF7F-7BC1-6AE9FF45DB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3833" y="643469"/>
            <a:ext cx="3816177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99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9BF06-443A-A082-2045-47BD8311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Идеологическое разнообразие современности</a:t>
            </a:r>
            <a:b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92C3A7-9916-4314-A986-43ABE819A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22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E9902-3714-C2F7-86A2-4FA9951A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</a:rPr>
              <a:t>Особенности современной идеологии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7FBBB-6F89-8559-ED5D-8070EE46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ru-RU" sz="2400"/>
              <a:t>Дробление суперидеологий (либерализма, консерватизма, социализма)</a:t>
            </a:r>
          </a:p>
          <a:p>
            <a:r>
              <a:rPr lang="ru-RU" sz="2400"/>
              <a:t>Усиливается влияние национализма, феминизма, идеологии «зелёных», религиозного фундаментализма</a:t>
            </a:r>
          </a:p>
          <a:p>
            <a:r>
              <a:rPr lang="ru-RU" sz="2400"/>
              <a:t>Широко применяются идеологические заимствования</a:t>
            </a:r>
          </a:p>
          <a:p>
            <a:r>
              <a:rPr lang="ru-RU" sz="2400"/>
              <a:t>В условиях идеологического разнообразия усиливается значение идеологии государства, которая отражает национально-государственные интересы в целом</a:t>
            </a:r>
          </a:p>
        </p:txBody>
      </p:sp>
    </p:spTree>
    <p:extLst>
      <p:ext uri="{BB962C8B-B14F-4D97-AF65-F5344CB8AC3E}">
        <p14:creationId xmlns:p14="http://schemas.microsoft.com/office/powerpoint/2010/main" val="1835365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Что такое феминизм — в пяти терминах | РБК Тренды">
            <a:extLst>
              <a:ext uri="{FF2B5EF4-FFF2-40B4-BE49-F238E27FC236}">
                <a16:creationId xmlns:a16="http://schemas.microsoft.com/office/drawing/2014/main" id="{65F9BBE7-BF70-C18C-3B87-19CE3D21AA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" b="679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7" name="Rectangle 1024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49EF2-3878-D6A6-92F9-FB830F42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Эмблема феминизма </a:t>
            </a:r>
          </a:p>
        </p:txBody>
      </p:sp>
      <p:cxnSp>
        <p:nvCxnSpPr>
          <p:cNvPr id="10258" name="Straight Connector 1024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9" name="Straight Connector 1025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49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234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F65CE-6194-223F-538B-86F387E4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8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Грета Тунберг – один из лидеров зеленых</a:t>
            </a:r>
          </a:p>
        </p:txBody>
      </p:sp>
      <p:pic>
        <p:nvPicPr>
          <p:cNvPr id="11266" name="Picture 2" descr="Тунберг, Грета — Википедия">
            <a:extLst>
              <a:ext uri="{FF2B5EF4-FFF2-40B4-BE49-F238E27FC236}">
                <a16:creationId xmlns:a16="http://schemas.microsoft.com/office/drawing/2014/main" id="{AB7A4352-5F8A-D63A-82F8-7DE541F14F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698" y="492573"/>
            <a:ext cx="4285473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777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880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5F323-EF62-D936-BAE3-8707621D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Популизм</a:t>
            </a:r>
          </a:p>
        </p:txBody>
      </p:sp>
      <p:sp>
        <p:nvSpPr>
          <p:cNvPr id="1229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9A4DB5-0526-C545-D792-BA8D624E5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это выдвижение нереальных, но популярных в конкретной ситуации лозунгов для получения поддержки народа, обещание лёгкого решения острых социальных проблем</a:t>
            </a:r>
          </a:p>
        </p:txBody>
      </p:sp>
      <p:pic>
        <p:nvPicPr>
          <p:cNvPr id="12290" name="Picture 2" descr="Популизм как тормоз демократии Популизм ( лат. Populus - народ) - политика  или риторика , которая / популизм :: политика / картинки, гифки, прикольные  комиксы, интересные статьи по теме.">
            <a:extLst>
              <a:ext uri="{FF2B5EF4-FFF2-40B4-BE49-F238E27FC236}">
                <a16:creationId xmlns:a16="http://schemas.microsoft.com/office/drawing/2014/main" id="{852E0782-94C2-29C6-019F-4FBC8D6B9A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28439"/>
            <a:ext cx="6903720" cy="440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61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3BAD2-2EE5-CFF1-DA61-2CF790BE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000"/>
              <a:t>Из конституции Республики Беларусь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7E92D5-8F35-6FFC-C186-C31FA84C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fontAlgn="base">
              <a:spcAft>
                <a:spcPts val="0"/>
              </a:spcAft>
            </a:pPr>
            <a:r>
              <a:rPr lang="ru-RU" sz="2000" b="1" i="0" dirty="0">
                <a:effectLst/>
                <a:latin typeface="Times New Roman" panose="02020603050405020304" pitchFamily="18" charset="0"/>
              </a:rPr>
              <a:t>Статья 4</a:t>
            </a:r>
            <a:r>
              <a:rPr lang="ru-RU" sz="2000" b="1" i="0" dirty="0">
                <a:effectLst/>
                <a:latin typeface="inherit"/>
              </a:rPr>
              <a:t>.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 Демократия в Республике Беларусь осуществляется на основе идеологии белорусского государства, а также многообразия политических институтов и мнений.</a:t>
            </a:r>
          </a:p>
          <a:p>
            <a:pPr fontAlgn="base">
              <a:spcAft>
                <a:spcPts val="0"/>
              </a:spcAft>
            </a:pPr>
            <a:r>
              <a:rPr lang="ru-RU" sz="2000" b="0" i="0" dirty="0">
                <a:effectLst/>
                <a:latin typeface="Times New Roman" panose="02020603050405020304" pitchFamily="18" charset="0"/>
              </a:rPr>
              <a:t>Идеология политических партий, религиозных или иных общественных объединений, социальных групп не может устанавливаться в качестве обязательной для граждан.</a:t>
            </a:r>
          </a:p>
          <a:p>
            <a:endParaRPr lang="ru-RU" sz="2000" dirty="0"/>
          </a:p>
          <a:p>
            <a:pPr fontAlgn="base">
              <a:spcAft>
                <a:spcPts val="0"/>
              </a:spcAft>
            </a:pPr>
            <a:r>
              <a:rPr lang="ru-RU" sz="2000" b="1" i="0" dirty="0">
                <a:effectLst/>
                <a:latin typeface="Times New Roman" panose="02020603050405020304" pitchFamily="18" charset="0"/>
              </a:rPr>
              <a:t>Статья 33. 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Каждому гарантируется свобода мнений, убеждений и их свободное выражение.</a:t>
            </a:r>
          </a:p>
          <a:p>
            <a:pPr fontAlgn="base">
              <a:spcAft>
                <a:spcPts val="0"/>
              </a:spcAft>
            </a:pPr>
            <a:r>
              <a:rPr lang="ru-RU" sz="2000" b="0" i="0" dirty="0">
                <a:effectLst/>
                <a:latin typeface="Times New Roman" panose="02020603050405020304" pitchFamily="18" charset="0"/>
              </a:rPr>
              <a:t>Никто не может быть принужден к выражению своих убеждений или отказу от них.</a:t>
            </a:r>
          </a:p>
          <a:p>
            <a:pPr fontAlgn="base">
              <a:spcAft>
                <a:spcPts val="0"/>
              </a:spcAft>
            </a:pPr>
            <a:r>
              <a:rPr lang="ru-RU" sz="2000" b="0" i="0" dirty="0">
                <a:effectLst/>
                <a:latin typeface="Times New Roman" panose="02020603050405020304" pitchFamily="18" charset="0"/>
              </a:rPr>
              <a:t>Монополизация средств массовой информации государством, организациями или отдельными гражданами, а также цензура не допускаются.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24052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FBF89-4A2B-DC7B-6DCE-98CBDAE2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A0F94-3E4C-EACC-5893-7CDFB8F1C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20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5D784-D030-09CF-76A6-DFE196FB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04E65-D42F-6BF8-7087-D7EF0A7BE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01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4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61D4D-532E-122E-9EE9-3C56FCEF4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9051B-E703-D1C5-D2ED-400CEA94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3600" dirty="0"/>
              <a:t>Понятие и функции идеологии</a:t>
            </a:r>
          </a:p>
          <a:p>
            <a:r>
              <a:rPr lang="ru-RU" sz="3600" dirty="0"/>
              <a:t>Основные виды политической идеологии</a:t>
            </a:r>
          </a:p>
          <a:p>
            <a:r>
              <a:rPr lang="ru-RU" sz="3600" dirty="0"/>
              <a:t>Идеологическое разнообразие современности</a:t>
            </a:r>
          </a:p>
        </p:txBody>
      </p:sp>
    </p:spTree>
    <p:extLst>
      <p:ext uri="{BB962C8B-B14F-4D97-AF65-F5344CB8AC3E}">
        <p14:creationId xmlns:p14="http://schemas.microsoft.com/office/powerpoint/2010/main" val="9343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6D4DC915-E0A7-4A90-884E-E850BC138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2A63CDEE-5F6D-4664-ACDC-17D3FC7D0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8859" y="1118007"/>
            <a:ext cx="8009839" cy="4768853"/>
            <a:chOff x="1258859" y="1118007"/>
            <a:chExt cx="8009839" cy="476885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AA1B2B6-69FE-451C-81CB-995A80429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46205" y="1654168"/>
              <a:ext cx="822493" cy="4232692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F7E496F-64E9-45ED-A2DB-3A494C79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0943" y="1311136"/>
              <a:ext cx="687754" cy="3820236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90F9C91-9231-44A1-8E05-EC891AE6B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0943" y="1126737"/>
              <a:ext cx="347200" cy="369970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6F955F36-F50D-4D3F-8C98-582F11CD3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859" y="1118007"/>
              <a:ext cx="7669284" cy="35310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46113-866B-D011-E9FA-DBC0DF31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41" y="1439740"/>
            <a:ext cx="7197504" cy="2874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Понятие и функции идеологии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9F54D8-2D03-CC9F-6CD6-B6A9787EC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777683"/>
            <a:ext cx="6629400" cy="98940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82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903CA-3E19-945D-2B23-3B774CCC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Политическая идеология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6E66F3-213E-F15F-B5A2-318FFBAA4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EFFFF"/>
                </a:solidFill>
              </a:rPr>
              <a:t>— это совокупность идей, идеалов, ценностей, в которых отражаются значимые, существенные интересы определённых социальных слоёв, стремящихся реализовать их с помощью государственной власти</a:t>
            </a:r>
          </a:p>
        </p:txBody>
      </p:sp>
      <p:pic>
        <p:nvPicPr>
          <p:cNvPr id="1026" name="Picture 2" descr="ПОЛИТИКА ЧАТ без Регистрации">
            <a:extLst>
              <a:ext uri="{FF2B5EF4-FFF2-40B4-BE49-F238E27FC236}">
                <a16:creationId xmlns:a16="http://schemas.microsoft.com/office/drawing/2014/main" id="{9EA0E641-7507-90CA-DEFF-8EEB7C2AED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268" y="817137"/>
            <a:ext cx="6539075" cy="490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6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54">
            <a:extLst>
              <a:ext uri="{FF2B5EF4-FFF2-40B4-BE49-F238E27FC236}">
                <a16:creationId xmlns:a16="http://schemas.microsoft.com/office/drawing/2014/main" id="{D60E71B4-DE6B-4668-8007-AAE6137E4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Антуан Луи Клод Дестют де Траси">
            <a:extLst>
              <a:ext uri="{FF2B5EF4-FFF2-40B4-BE49-F238E27FC236}">
                <a16:creationId xmlns:a16="http://schemas.microsoft.com/office/drawing/2014/main" id="{3DED1C62-86E6-97B7-3369-F12D79C5CB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479" y="1135060"/>
            <a:ext cx="3002355" cy="39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6" name="Group 2056">
            <a:extLst>
              <a:ext uri="{FF2B5EF4-FFF2-40B4-BE49-F238E27FC236}">
                <a16:creationId xmlns:a16="http://schemas.microsoft.com/office/drawing/2014/main" id="{F6E4C944-4BB6-469F-81D8-BD81B4A1B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652632" y="1135060"/>
            <a:ext cx="1080325" cy="5357935"/>
            <a:chOff x="4484269" y="1135060"/>
            <a:chExt cx="1080325" cy="5357935"/>
          </a:xfrm>
        </p:grpSpPr>
        <p:sp>
          <p:nvSpPr>
            <p:cNvPr id="2058" name="Freeform 5">
              <a:extLst>
                <a:ext uri="{FF2B5EF4-FFF2-40B4-BE49-F238E27FC236}">
                  <a16:creationId xmlns:a16="http://schemas.microsoft.com/office/drawing/2014/main" id="{049C18AF-F7F1-4882-AD18-7B2F41ECE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84269" y="1756600"/>
              <a:ext cx="1080325" cy="4736395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6">
              <a:extLst>
                <a:ext uri="{FF2B5EF4-FFF2-40B4-BE49-F238E27FC236}">
                  <a16:creationId xmlns:a16="http://schemas.microsoft.com/office/drawing/2014/main" id="{30A22449-086C-4824-B1B9-BF39EA11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6839" y="1357766"/>
              <a:ext cx="687754" cy="430312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7">
              <a:extLst>
                <a:ext uri="{FF2B5EF4-FFF2-40B4-BE49-F238E27FC236}">
                  <a16:creationId xmlns:a16="http://schemas.microsoft.com/office/drawing/2014/main" id="{3D4E73C1-53C3-46BA-B103-34DE7B513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8850" y="1135060"/>
              <a:ext cx="409371" cy="416921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62" name="Rectangle 8">
            <a:extLst>
              <a:ext uri="{FF2B5EF4-FFF2-40B4-BE49-F238E27FC236}">
                <a16:creationId xmlns:a16="http://schemas.microsoft.com/office/drawing/2014/main" id="{0595ECE5-BD7E-4F71-820D-40971970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5957" y="1124043"/>
            <a:ext cx="6477540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F6B8B-37A1-D534-FC01-BCB41C8C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730" y="1445775"/>
            <a:ext cx="5877340" cy="33424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Антуан Дестют де Траси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4FCAD9-4C21-CE9D-66CE-237F2AC62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2190" y="5304275"/>
            <a:ext cx="5029879" cy="10011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Автор понятия «идеология»</a:t>
            </a:r>
          </a:p>
        </p:txBody>
      </p:sp>
    </p:spTree>
    <p:extLst>
      <p:ext uri="{BB962C8B-B14F-4D97-AF65-F5344CB8AC3E}">
        <p14:creationId xmlns:p14="http://schemas.microsoft.com/office/powerpoint/2010/main" val="73715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47B8E-D49C-3765-D8EB-0A6582FC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Уровни идеологии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10D84E1-1113-C2D5-A7A7-B622E514F4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40437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73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CD1A9-9D4A-45F6-CEA7-EC8977DD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Основные виды политической идеологии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FC5139-D3F6-E6E5-A330-C00C433D5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23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3A521-A80F-81AC-5502-70204FDE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Основные идеологии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4E77134-0D6D-8264-2F9D-3C39C46AA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75628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776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630</Words>
  <Application>Microsoft Office PowerPoint</Application>
  <PresentationFormat>Широкоэкранный</PresentationFormat>
  <Paragraphs>84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inherit</vt:lpstr>
      <vt:lpstr>Times New Roman</vt:lpstr>
      <vt:lpstr>Тема Office</vt:lpstr>
      <vt:lpstr>§ 10. Политические идеологии</vt:lpstr>
      <vt:lpstr>Контроль знаний</vt:lpstr>
      <vt:lpstr>План урока</vt:lpstr>
      <vt:lpstr>1. Понятие и функции идеологии</vt:lpstr>
      <vt:lpstr>Политическая идеология</vt:lpstr>
      <vt:lpstr>Антуан Дестют де Траси</vt:lpstr>
      <vt:lpstr>Уровни идеологии</vt:lpstr>
      <vt:lpstr>2. Основные виды политической идеологии</vt:lpstr>
      <vt:lpstr>Основные идеологии</vt:lpstr>
      <vt:lpstr>Либерализм</vt:lpstr>
      <vt:lpstr>Презентация PowerPoint</vt:lpstr>
      <vt:lpstr>Консерватизм</vt:lpstr>
      <vt:lpstr>Презентация PowerPoint</vt:lpstr>
      <vt:lpstr>Социализм</vt:lpstr>
      <vt:lpstr>Презентация PowerPoint</vt:lpstr>
      <vt:lpstr>Политический спектр</vt:lpstr>
      <vt:lpstr>Презентация PowerPoint</vt:lpstr>
      <vt:lpstr>Политический куб</vt:lpstr>
      <vt:lpstr>Радикализм</vt:lpstr>
      <vt:lpstr>Радикализм. Экстремизм. Фанатизм. Терроризм. </vt:lpstr>
      <vt:lpstr>3. Идеологическое разнообразие современности </vt:lpstr>
      <vt:lpstr>Особенности современной идеологии</vt:lpstr>
      <vt:lpstr>Эмблема феминизма </vt:lpstr>
      <vt:lpstr>Грета Тунберг – один из лидеров зеленых</vt:lpstr>
      <vt:lpstr>Популизм</vt:lpstr>
      <vt:lpstr>Из конституции Республики Беларусь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10. Политические идеологии</dc:title>
  <dc:creator>Роман Жигалов</dc:creator>
  <cp:lastModifiedBy>Роман Жигалов</cp:lastModifiedBy>
  <cp:revision>1</cp:revision>
  <dcterms:created xsi:type="dcterms:W3CDTF">2022-07-20T13:17:00Z</dcterms:created>
  <dcterms:modified xsi:type="dcterms:W3CDTF">2022-07-20T14:27:14Z</dcterms:modified>
</cp:coreProperties>
</file>