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9" r:id="rId11"/>
    <p:sldId id="264" r:id="rId12"/>
    <p:sldId id="265" r:id="rId13"/>
    <p:sldId id="266" r:id="rId14"/>
    <p:sldId id="267" r:id="rId15"/>
    <p:sldId id="268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AFC9A5-773F-4E03-A7A6-F7C67D4F4F75}" v="254" dt="2022-04-02T16:00:13.565"/>
    <p1510:client id="{ED68326E-3D01-42EA-80B5-8C57F839E778}" v="734" dt="2022-04-02T18:03:33.7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microsoft.com/office/2016/11/relationships/changesInfo" Target="changesInfos/changesInfo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ED68326E-3D01-42EA-80B5-8C57F839E778}"/>
    <pc:docChg chg="addSld modSld addMainMaster modMainMaster">
      <pc:chgData name="Zhigalov Roman" userId="1f97e9fdf7779aa5" providerId="Windows Live" clId="Web-{ED68326E-3D01-42EA-80B5-8C57F839E778}" dt="2022-04-02T18:03:33.712" v="735"/>
      <pc:docMkLst>
        <pc:docMk/>
      </pc:docMkLst>
      <pc:sldChg chg="addSp delSp modSp new mod setBg modClrScheme chgLayout">
        <pc:chgData name="Zhigalov Roman" userId="1f97e9fdf7779aa5" providerId="Windows Live" clId="Web-{ED68326E-3D01-42EA-80B5-8C57F839E778}" dt="2022-04-02T17:30:45.739" v="6"/>
        <pc:sldMkLst>
          <pc:docMk/>
          <pc:sldMk cId="3013114826" sldId="262"/>
        </pc:sldMkLst>
        <pc:spChg chg="mod ord">
          <ac:chgData name="Zhigalov Roman" userId="1f97e9fdf7779aa5" providerId="Windows Live" clId="Web-{ED68326E-3D01-42EA-80B5-8C57F839E778}" dt="2022-04-02T17:30:45.739" v="6"/>
          <ac:spMkLst>
            <pc:docMk/>
            <pc:sldMk cId="3013114826" sldId="262"/>
            <ac:spMk id="2" creationId="{790F9C3F-44C4-9051-0079-D94C2DFDB536}"/>
          </ac:spMkLst>
        </pc:spChg>
        <pc:spChg chg="del mod ord">
          <ac:chgData name="Zhigalov Roman" userId="1f97e9fdf7779aa5" providerId="Windows Live" clId="Web-{ED68326E-3D01-42EA-80B5-8C57F839E778}" dt="2022-04-02T17:30:40.613" v="5"/>
          <ac:spMkLst>
            <pc:docMk/>
            <pc:sldMk cId="3013114826" sldId="262"/>
            <ac:spMk id="3" creationId="{97A938CC-301E-71E0-41E6-5B13214E095D}"/>
          </ac:spMkLst>
        </pc:spChg>
        <pc:spChg chg="add">
          <ac:chgData name="Zhigalov Roman" userId="1f97e9fdf7779aa5" providerId="Windows Live" clId="Web-{ED68326E-3D01-42EA-80B5-8C57F839E778}" dt="2022-04-02T17:30:45.739" v="6"/>
          <ac:spMkLst>
            <pc:docMk/>
            <pc:sldMk cId="3013114826" sldId="262"/>
            <ac:spMk id="9" creationId="{37C89E4B-3C9F-44B9-8B86-D9E3D112D8EC}"/>
          </ac:spMkLst>
        </pc:spChg>
        <pc:picChg chg="add mod ord">
          <ac:chgData name="Zhigalov Roman" userId="1f97e9fdf7779aa5" providerId="Windows Live" clId="Web-{ED68326E-3D01-42EA-80B5-8C57F839E778}" dt="2022-04-02T17:30:45.739" v="6"/>
          <ac:picMkLst>
            <pc:docMk/>
            <pc:sldMk cId="3013114826" sldId="262"/>
            <ac:picMk id="4" creationId="{2302BE7C-5EF8-534D-1E62-726DD252C32B}"/>
          </ac:picMkLst>
        </pc:picChg>
        <pc:cxnChg chg="add">
          <ac:chgData name="Zhigalov Roman" userId="1f97e9fdf7779aa5" providerId="Windows Live" clId="Web-{ED68326E-3D01-42EA-80B5-8C57F839E778}" dt="2022-04-02T17:30:45.739" v="6"/>
          <ac:cxnSpMkLst>
            <pc:docMk/>
            <pc:sldMk cId="3013114826" sldId="262"/>
            <ac:cxnSpMk id="11" creationId="{AA2EAA10-076F-46BD-8F0F-B9A2FB77A85C}"/>
          </ac:cxnSpMkLst>
        </pc:cxnChg>
        <pc:cxnChg chg="add">
          <ac:chgData name="Zhigalov Roman" userId="1f97e9fdf7779aa5" providerId="Windows Live" clId="Web-{ED68326E-3D01-42EA-80B5-8C57F839E778}" dt="2022-04-02T17:30:45.739" v="6"/>
          <ac:cxnSpMkLst>
            <pc:docMk/>
            <pc:sldMk cId="3013114826" sldId="262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ED68326E-3D01-42EA-80B5-8C57F839E778}" dt="2022-04-02T17:35:12.551" v="157"/>
        <pc:sldMkLst>
          <pc:docMk/>
          <pc:sldMk cId="4057013042" sldId="263"/>
        </pc:sldMkLst>
        <pc:spChg chg="mod">
          <ac:chgData name="Zhigalov Roman" userId="1f97e9fdf7779aa5" providerId="Windows Live" clId="Web-{ED68326E-3D01-42EA-80B5-8C57F839E778}" dt="2022-04-02T17:35:12.551" v="157"/>
          <ac:spMkLst>
            <pc:docMk/>
            <pc:sldMk cId="4057013042" sldId="263"/>
            <ac:spMk id="2" creationId="{97049E57-E1A3-468E-88BE-8B8A7ABDF559}"/>
          </ac:spMkLst>
        </pc:spChg>
        <pc:spChg chg="mod">
          <ac:chgData name="Zhigalov Roman" userId="1f97e9fdf7779aa5" providerId="Windows Live" clId="Web-{ED68326E-3D01-42EA-80B5-8C57F839E778}" dt="2022-04-02T17:35:12.551" v="157"/>
          <ac:spMkLst>
            <pc:docMk/>
            <pc:sldMk cId="4057013042" sldId="263"/>
            <ac:spMk id="3" creationId="{4EE89B54-9EC7-479A-8078-BC443F1954BE}"/>
          </ac:spMkLst>
        </pc:spChg>
        <pc:spChg chg="add">
          <ac:chgData name="Zhigalov Roman" userId="1f97e9fdf7779aa5" providerId="Windows Live" clId="Web-{ED68326E-3D01-42EA-80B5-8C57F839E778}" dt="2022-04-02T17:35:12.551" v="157"/>
          <ac:spMkLst>
            <pc:docMk/>
            <pc:sldMk cId="4057013042" sldId="263"/>
            <ac:spMk id="5" creationId="{827B839B-9ADE-406B-8590-F1CAEDED45A1}"/>
          </ac:spMkLst>
        </pc:spChg>
        <pc:spChg chg="add">
          <ac:chgData name="Zhigalov Roman" userId="1f97e9fdf7779aa5" providerId="Windows Live" clId="Web-{ED68326E-3D01-42EA-80B5-8C57F839E778}" dt="2022-04-02T17:35:12.551" v="157"/>
          <ac:spMkLst>
            <pc:docMk/>
            <pc:sldMk cId="4057013042" sldId="263"/>
            <ac:spMk id="6" creationId="{CFE45BF0-46DB-408C-B5F7-7B11716805D4}"/>
          </ac:spMkLst>
        </pc:spChg>
        <pc:spChg chg="add">
          <ac:chgData name="Zhigalov Roman" userId="1f97e9fdf7779aa5" providerId="Windows Live" clId="Web-{ED68326E-3D01-42EA-80B5-8C57F839E778}" dt="2022-04-02T17:35:12.551" v="157"/>
          <ac:spMkLst>
            <pc:docMk/>
            <pc:sldMk cId="4057013042" sldId="263"/>
            <ac:spMk id="7" creationId="{2AEBC8F2-97B1-41B4-93F1-2D289E197FBA}"/>
          </ac:spMkLst>
        </pc:spChg>
        <pc:spChg chg="add del">
          <ac:chgData name="Zhigalov Roman" userId="1f97e9fdf7779aa5" providerId="Windows Live" clId="Web-{ED68326E-3D01-42EA-80B5-8C57F839E778}" dt="2022-04-02T17:33:47.280" v="30"/>
          <ac:spMkLst>
            <pc:docMk/>
            <pc:sldMk cId="4057013042" sldId="263"/>
            <ac:spMk id="8" creationId="{827B839B-9ADE-406B-8590-F1CAEDED45A1}"/>
          </ac:spMkLst>
        </pc:spChg>
        <pc:spChg chg="add">
          <ac:chgData name="Zhigalov Roman" userId="1f97e9fdf7779aa5" providerId="Windows Live" clId="Web-{ED68326E-3D01-42EA-80B5-8C57F839E778}" dt="2022-04-02T17:35:12.551" v="157"/>
          <ac:spMkLst>
            <pc:docMk/>
            <pc:sldMk cId="4057013042" sldId="263"/>
            <ac:spMk id="9" creationId="{472E3A19-F5D5-48FC-BB9C-48C2F68F598B}"/>
          </ac:spMkLst>
        </pc:spChg>
        <pc:spChg chg="add del">
          <ac:chgData name="Zhigalov Roman" userId="1f97e9fdf7779aa5" providerId="Windows Live" clId="Web-{ED68326E-3D01-42EA-80B5-8C57F839E778}" dt="2022-04-02T17:33:47.280" v="30"/>
          <ac:spMkLst>
            <pc:docMk/>
            <pc:sldMk cId="4057013042" sldId="263"/>
            <ac:spMk id="10" creationId="{CFE45BF0-46DB-408C-B5F7-7B11716805D4}"/>
          </ac:spMkLst>
        </pc:spChg>
        <pc:spChg chg="add">
          <ac:chgData name="Zhigalov Roman" userId="1f97e9fdf7779aa5" providerId="Windows Live" clId="Web-{ED68326E-3D01-42EA-80B5-8C57F839E778}" dt="2022-04-02T17:35:12.551" v="157"/>
          <ac:spMkLst>
            <pc:docMk/>
            <pc:sldMk cId="4057013042" sldId="263"/>
            <ac:spMk id="11" creationId="{7A62E32F-BB65-43A8-8EB5-92346890E549}"/>
          </ac:spMkLst>
        </pc:spChg>
        <pc:spChg chg="add del">
          <ac:chgData name="Zhigalov Roman" userId="1f97e9fdf7779aa5" providerId="Windows Live" clId="Web-{ED68326E-3D01-42EA-80B5-8C57F839E778}" dt="2022-04-02T17:33:47.280" v="30"/>
          <ac:spMkLst>
            <pc:docMk/>
            <pc:sldMk cId="4057013042" sldId="263"/>
            <ac:spMk id="12" creationId="{2AEBC8F2-97B1-41B4-93F1-2D289E197FBA}"/>
          </ac:spMkLst>
        </pc:spChg>
        <pc:spChg chg="add">
          <ac:chgData name="Zhigalov Roman" userId="1f97e9fdf7779aa5" providerId="Windows Live" clId="Web-{ED68326E-3D01-42EA-80B5-8C57F839E778}" dt="2022-04-02T17:35:12.551" v="157"/>
          <ac:spMkLst>
            <pc:docMk/>
            <pc:sldMk cId="4057013042" sldId="263"/>
            <ac:spMk id="13" creationId="{14E91B64-9FCC-451E-AFB4-A827D6329367}"/>
          </ac:spMkLst>
        </pc:spChg>
        <pc:spChg chg="add del">
          <ac:chgData name="Zhigalov Roman" userId="1f97e9fdf7779aa5" providerId="Windows Live" clId="Web-{ED68326E-3D01-42EA-80B5-8C57F839E778}" dt="2022-04-02T17:33:47.280" v="30"/>
          <ac:spMkLst>
            <pc:docMk/>
            <pc:sldMk cId="4057013042" sldId="263"/>
            <ac:spMk id="14" creationId="{472E3A19-F5D5-48FC-BB9C-48C2F68F598B}"/>
          </ac:spMkLst>
        </pc:spChg>
        <pc:spChg chg="add del">
          <ac:chgData name="Zhigalov Roman" userId="1f97e9fdf7779aa5" providerId="Windows Live" clId="Web-{ED68326E-3D01-42EA-80B5-8C57F839E778}" dt="2022-04-02T17:33:47.280" v="30"/>
          <ac:spMkLst>
            <pc:docMk/>
            <pc:sldMk cId="4057013042" sldId="263"/>
            <ac:spMk id="16" creationId="{7A62E32F-BB65-43A8-8EB5-92346890E549}"/>
          </ac:spMkLst>
        </pc:spChg>
        <pc:spChg chg="add del">
          <ac:chgData name="Zhigalov Roman" userId="1f97e9fdf7779aa5" providerId="Windows Live" clId="Web-{ED68326E-3D01-42EA-80B5-8C57F839E778}" dt="2022-04-02T17:33:47.280" v="30"/>
          <ac:spMkLst>
            <pc:docMk/>
            <pc:sldMk cId="4057013042" sldId="263"/>
            <ac:spMk id="18" creationId="{14E91B64-9FCC-451E-AFB4-A827D6329367}"/>
          </ac:spMkLst>
        </pc:spChg>
      </pc:sldChg>
      <pc:sldChg chg="addSp delSp modSp new mod setBg">
        <pc:chgData name="Zhigalov Roman" userId="1f97e9fdf7779aa5" providerId="Windows Live" clId="Web-{ED68326E-3D01-42EA-80B5-8C57F839E778}" dt="2022-04-02T17:35:50.053" v="171"/>
        <pc:sldMkLst>
          <pc:docMk/>
          <pc:sldMk cId="1159600475" sldId="264"/>
        </pc:sldMkLst>
        <pc:spChg chg="add del mod">
          <ac:chgData name="Zhigalov Roman" userId="1f97e9fdf7779aa5" providerId="Windows Live" clId="Web-{ED68326E-3D01-42EA-80B5-8C57F839E778}" dt="2022-04-02T17:35:50.053" v="171"/>
          <ac:spMkLst>
            <pc:docMk/>
            <pc:sldMk cId="1159600475" sldId="264"/>
            <ac:spMk id="2" creationId="{3217CE64-5998-8090-801F-A7BC8BD7CFD5}"/>
          </ac:spMkLst>
        </pc:spChg>
        <pc:spChg chg="del">
          <ac:chgData name="Zhigalov Roman" userId="1f97e9fdf7779aa5" providerId="Windows Live" clId="Web-{ED68326E-3D01-42EA-80B5-8C57F839E778}" dt="2022-04-02T17:35:34.802" v="159"/>
          <ac:spMkLst>
            <pc:docMk/>
            <pc:sldMk cId="1159600475" sldId="264"/>
            <ac:spMk id="3" creationId="{F5DBF58B-ACEA-569E-4595-75551EE7E744}"/>
          </ac:spMkLst>
        </pc:spChg>
        <pc:spChg chg="add">
          <ac:chgData name="Zhigalov Roman" userId="1f97e9fdf7779aa5" providerId="Windows Live" clId="Web-{ED68326E-3D01-42EA-80B5-8C57F839E778}" dt="2022-04-02T17:35:50.053" v="171"/>
          <ac:spMkLst>
            <pc:docMk/>
            <pc:sldMk cId="1159600475" sldId="264"/>
            <ac:spMk id="6" creationId="{16C5FA50-8D52-4617-AF91-5C7B1C8352F1}"/>
          </ac:spMkLst>
        </pc:spChg>
        <pc:spChg chg="add del">
          <ac:chgData name="Zhigalov Roman" userId="1f97e9fdf7779aa5" providerId="Windows Live" clId="Web-{ED68326E-3D01-42EA-80B5-8C57F839E778}" dt="2022-04-02T17:35:42.818" v="161"/>
          <ac:spMkLst>
            <pc:docMk/>
            <pc:sldMk cId="1159600475" sldId="264"/>
            <ac:spMk id="9" creationId="{42A4FC2C-047E-45A5-965D-8E1E3BF09BC6}"/>
          </ac:spMkLst>
        </pc:spChg>
        <pc:spChg chg="add">
          <ac:chgData name="Zhigalov Roman" userId="1f97e9fdf7779aa5" providerId="Windows Live" clId="Web-{ED68326E-3D01-42EA-80B5-8C57F839E778}" dt="2022-04-02T17:35:50.053" v="171"/>
          <ac:spMkLst>
            <pc:docMk/>
            <pc:sldMk cId="1159600475" sldId="264"/>
            <ac:spMk id="11" creationId="{E223798C-12AD-4B0C-A50C-D676347D67CF}"/>
          </ac:spMkLst>
        </pc:spChg>
        <pc:picChg chg="add mod ord">
          <ac:chgData name="Zhigalov Roman" userId="1f97e9fdf7779aa5" providerId="Windows Live" clId="Web-{ED68326E-3D01-42EA-80B5-8C57F839E778}" dt="2022-04-02T17:35:50.053" v="171"/>
          <ac:picMkLst>
            <pc:docMk/>
            <pc:sldMk cId="1159600475" sldId="264"/>
            <ac:picMk id="4" creationId="{17A3EE20-F36D-65AA-B941-48A65B09795E}"/>
          </ac:picMkLst>
        </pc:picChg>
      </pc:sldChg>
      <pc:sldChg chg="addSp delSp modSp new mod setBg">
        <pc:chgData name="Zhigalov Roman" userId="1f97e9fdf7779aa5" providerId="Windows Live" clId="Web-{ED68326E-3D01-42EA-80B5-8C57F839E778}" dt="2022-04-02T17:37:02.667" v="194"/>
        <pc:sldMkLst>
          <pc:docMk/>
          <pc:sldMk cId="3886960719" sldId="265"/>
        </pc:sldMkLst>
        <pc:spChg chg="mod">
          <ac:chgData name="Zhigalov Roman" userId="1f97e9fdf7779aa5" providerId="Windows Live" clId="Web-{ED68326E-3D01-42EA-80B5-8C57F839E778}" dt="2022-04-02T17:37:02.667" v="194"/>
          <ac:spMkLst>
            <pc:docMk/>
            <pc:sldMk cId="3886960719" sldId="265"/>
            <ac:spMk id="2" creationId="{71DE7163-4DA0-E566-015D-1CFCC7B3555C}"/>
          </ac:spMkLst>
        </pc:spChg>
        <pc:spChg chg="del">
          <ac:chgData name="Zhigalov Roman" userId="1f97e9fdf7779aa5" providerId="Windows Live" clId="Web-{ED68326E-3D01-42EA-80B5-8C57F839E778}" dt="2022-04-02T17:36:47.400" v="173"/>
          <ac:spMkLst>
            <pc:docMk/>
            <pc:sldMk cId="3886960719" sldId="265"/>
            <ac:spMk id="3" creationId="{F1F216F2-6C68-2983-96C0-EB24E17EC69B}"/>
          </ac:spMkLst>
        </pc:spChg>
        <pc:spChg chg="add">
          <ac:chgData name="Zhigalov Roman" userId="1f97e9fdf7779aa5" providerId="Windows Live" clId="Web-{ED68326E-3D01-42EA-80B5-8C57F839E778}" dt="2022-04-02T17:37:02.667" v="194"/>
          <ac:spMkLst>
            <pc:docMk/>
            <pc:sldMk cId="3886960719" sldId="265"/>
            <ac:spMk id="9" creationId="{16C5FA50-8D52-4617-AF91-5C7B1C8352F1}"/>
          </ac:spMkLst>
        </pc:spChg>
        <pc:spChg chg="add">
          <ac:chgData name="Zhigalov Roman" userId="1f97e9fdf7779aa5" providerId="Windows Live" clId="Web-{ED68326E-3D01-42EA-80B5-8C57F839E778}" dt="2022-04-02T17:37:02.667" v="194"/>
          <ac:spMkLst>
            <pc:docMk/>
            <pc:sldMk cId="3886960719" sldId="265"/>
            <ac:spMk id="11" creationId="{E223798C-12AD-4B0C-A50C-D676347D67CF}"/>
          </ac:spMkLst>
        </pc:spChg>
        <pc:picChg chg="add mod ord">
          <ac:chgData name="Zhigalov Roman" userId="1f97e9fdf7779aa5" providerId="Windows Live" clId="Web-{ED68326E-3D01-42EA-80B5-8C57F839E778}" dt="2022-04-02T17:37:02.667" v="194"/>
          <ac:picMkLst>
            <pc:docMk/>
            <pc:sldMk cId="3886960719" sldId="265"/>
            <ac:picMk id="4" creationId="{B80DBD20-ABE7-DB5C-F210-745B1F16E0B6}"/>
          </ac:picMkLst>
        </pc:picChg>
      </pc:sldChg>
      <pc:sldChg chg="addSp delSp modSp new mod setBg">
        <pc:chgData name="Zhigalov Roman" userId="1f97e9fdf7779aa5" providerId="Windows Live" clId="Web-{ED68326E-3D01-42EA-80B5-8C57F839E778}" dt="2022-04-02T17:37:44.278" v="242"/>
        <pc:sldMkLst>
          <pc:docMk/>
          <pc:sldMk cId="2795375671" sldId="266"/>
        </pc:sldMkLst>
        <pc:spChg chg="mod">
          <ac:chgData name="Zhigalov Roman" userId="1f97e9fdf7779aa5" providerId="Windows Live" clId="Web-{ED68326E-3D01-42EA-80B5-8C57F839E778}" dt="2022-04-02T17:37:44.278" v="242"/>
          <ac:spMkLst>
            <pc:docMk/>
            <pc:sldMk cId="2795375671" sldId="266"/>
            <ac:spMk id="2" creationId="{E0618642-B8D8-8C81-8577-318CF49227BE}"/>
          </ac:spMkLst>
        </pc:spChg>
        <pc:spChg chg="del">
          <ac:chgData name="Zhigalov Roman" userId="1f97e9fdf7779aa5" providerId="Windows Live" clId="Web-{ED68326E-3D01-42EA-80B5-8C57F839E778}" dt="2022-04-02T17:37:16.855" v="196"/>
          <ac:spMkLst>
            <pc:docMk/>
            <pc:sldMk cId="2795375671" sldId="266"/>
            <ac:spMk id="3" creationId="{4B8C3CE1-A405-A766-FD76-086E617E7CC5}"/>
          </ac:spMkLst>
        </pc:spChg>
        <pc:spChg chg="add">
          <ac:chgData name="Zhigalov Roman" userId="1f97e9fdf7779aa5" providerId="Windows Live" clId="Web-{ED68326E-3D01-42EA-80B5-8C57F839E778}" dt="2022-04-02T17:37:44.278" v="242"/>
          <ac:spMkLst>
            <pc:docMk/>
            <pc:sldMk cId="2795375671" sldId="266"/>
            <ac:spMk id="9" creationId="{16C5FA50-8D52-4617-AF91-5C7B1C8352F1}"/>
          </ac:spMkLst>
        </pc:spChg>
        <pc:spChg chg="add">
          <ac:chgData name="Zhigalov Roman" userId="1f97e9fdf7779aa5" providerId="Windows Live" clId="Web-{ED68326E-3D01-42EA-80B5-8C57F839E778}" dt="2022-04-02T17:37:44.278" v="242"/>
          <ac:spMkLst>
            <pc:docMk/>
            <pc:sldMk cId="2795375671" sldId="266"/>
            <ac:spMk id="11" creationId="{E223798C-12AD-4B0C-A50C-D676347D67CF}"/>
          </ac:spMkLst>
        </pc:spChg>
        <pc:picChg chg="add mod ord">
          <ac:chgData name="Zhigalov Roman" userId="1f97e9fdf7779aa5" providerId="Windows Live" clId="Web-{ED68326E-3D01-42EA-80B5-8C57F839E778}" dt="2022-04-02T17:37:44.278" v="242"/>
          <ac:picMkLst>
            <pc:docMk/>
            <pc:sldMk cId="2795375671" sldId="266"/>
            <ac:picMk id="4" creationId="{9D715096-72ED-BDC6-8FDA-FA7F818863E3}"/>
          </ac:picMkLst>
        </pc:picChg>
      </pc:sldChg>
      <pc:sldChg chg="addSp delSp modSp new mod setBg">
        <pc:chgData name="Zhigalov Roman" userId="1f97e9fdf7779aa5" providerId="Windows Live" clId="Web-{ED68326E-3D01-42EA-80B5-8C57F839E778}" dt="2022-04-02T17:38:05.608" v="252"/>
        <pc:sldMkLst>
          <pc:docMk/>
          <pc:sldMk cId="851260802" sldId="267"/>
        </pc:sldMkLst>
        <pc:spChg chg="mod">
          <ac:chgData name="Zhigalov Roman" userId="1f97e9fdf7779aa5" providerId="Windows Live" clId="Web-{ED68326E-3D01-42EA-80B5-8C57F839E778}" dt="2022-04-02T17:38:05.608" v="252"/>
          <ac:spMkLst>
            <pc:docMk/>
            <pc:sldMk cId="851260802" sldId="267"/>
            <ac:spMk id="2" creationId="{2B3B098B-A984-5DCF-880F-E218A9175691}"/>
          </ac:spMkLst>
        </pc:spChg>
        <pc:spChg chg="mod">
          <ac:chgData name="Zhigalov Roman" userId="1f97e9fdf7779aa5" providerId="Windows Live" clId="Web-{ED68326E-3D01-42EA-80B5-8C57F839E778}" dt="2022-04-02T17:38:05.608" v="252"/>
          <ac:spMkLst>
            <pc:docMk/>
            <pc:sldMk cId="851260802" sldId="267"/>
            <ac:spMk id="3" creationId="{43C7E1FA-B574-CA72-7430-550162DCE68F}"/>
          </ac:spMkLst>
        </pc:spChg>
        <pc:spChg chg="add del">
          <ac:chgData name="Zhigalov Roman" userId="1f97e9fdf7779aa5" providerId="Windows Live" clId="Web-{ED68326E-3D01-42EA-80B5-8C57F839E778}" dt="2022-04-02T17:38:05.592" v="251"/>
          <ac:spMkLst>
            <pc:docMk/>
            <pc:sldMk cId="851260802" sldId="267"/>
            <ac:spMk id="8" creationId="{D8386171-E87D-46AB-8718-4CE2A88748BD}"/>
          </ac:spMkLst>
        </pc:spChg>
        <pc:spChg chg="add del">
          <ac:chgData name="Zhigalov Roman" userId="1f97e9fdf7779aa5" providerId="Windows Live" clId="Web-{ED68326E-3D01-42EA-80B5-8C57F839E778}" dt="2022-04-02T17:38:05.592" v="251"/>
          <ac:spMkLst>
            <pc:docMk/>
            <pc:sldMk cId="851260802" sldId="267"/>
            <ac:spMk id="10" creationId="{207CB456-8849-413C-8210-B663779A32E0}"/>
          </ac:spMkLst>
        </pc:spChg>
        <pc:spChg chg="add del">
          <ac:chgData name="Zhigalov Roman" userId="1f97e9fdf7779aa5" providerId="Windows Live" clId="Web-{ED68326E-3D01-42EA-80B5-8C57F839E778}" dt="2022-04-02T17:38:05.592" v="251"/>
          <ac:spMkLst>
            <pc:docMk/>
            <pc:sldMk cId="851260802" sldId="267"/>
            <ac:spMk id="12" creationId="{E513936D-D1EB-4E42-A97F-942BA1F3DFA7}"/>
          </ac:spMkLst>
        </pc:spChg>
        <pc:spChg chg="add">
          <ac:chgData name="Zhigalov Roman" userId="1f97e9fdf7779aa5" providerId="Windows Live" clId="Web-{ED68326E-3D01-42EA-80B5-8C57F839E778}" dt="2022-04-02T17:38:05.608" v="252"/>
          <ac:spMkLst>
            <pc:docMk/>
            <pc:sldMk cId="851260802" sldId="267"/>
            <ac:spMk id="16" creationId="{4522B21E-B2B9-4C72-9A71-C87EFD137480}"/>
          </ac:spMkLst>
        </pc:spChg>
        <pc:spChg chg="add">
          <ac:chgData name="Zhigalov Roman" userId="1f97e9fdf7779aa5" providerId="Windows Live" clId="Web-{ED68326E-3D01-42EA-80B5-8C57F839E778}" dt="2022-04-02T17:38:05.608" v="252"/>
          <ac:spMkLst>
            <pc:docMk/>
            <pc:sldMk cId="851260802" sldId="267"/>
            <ac:spMk id="17" creationId="{5EB7D2A2-F448-44D4-938C-DC84CBCB3B1E}"/>
          </ac:spMkLst>
        </pc:spChg>
        <pc:spChg chg="add">
          <ac:chgData name="Zhigalov Roman" userId="1f97e9fdf7779aa5" providerId="Windows Live" clId="Web-{ED68326E-3D01-42EA-80B5-8C57F839E778}" dt="2022-04-02T17:38:05.608" v="252"/>
          <ac:spMkLst>
            <pc:docMk/>
            <pc:sldMk cId="851260802" sldId="267"/>
            <ac:spMk id="18" creationId="{871AEA07-1E14-44B4-8E55-64EF049CD66F}"/>
          </ac:spMkLst>
        </pc:spChg>
        <pc:cxnChg chg="add del">
          <ac:chgData name="Zhigalov Roman" userId="1f97e9fdf7779aa5" providerId="Windows Live" clId="Web-{ED68326E-3D01-42EA-80B5-8C57F839E778}" dt="2022-04-02T17:38:05.592" v="251"/>
          <ac:cxnSpMkLst>
            <pc:docMk/>
            <pc:sldMk cId="851260802" sldId="267"/>
            <ac:cxnSpMk id="14" creationId="{AFA75EE9-0DE4-4982-A870-290AD61EAAD7}"/>
          </ac:cxnSpMkLst>
        </pc:cxnChg>
        <pc:cxnChg chg="add">
          <ac:chgData name="Zhigalov Roman" userId="1f97e9fdf7779aa5" providerId="Windows Live" clId="Web-{ED68326E-3D01-42EA-80B5-8C57F839E778}" dt="2022-04-02T17:38:05.608" v="252"/>
          <ac:cxnSpMkLst>
            <pc:docMk/>
            <pc:sldMk cId="851260802" sldId="267"/>
            <ac:cxnSpMk id="19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ED68326E-3D01-42EA-80B5-8C57F839E778}" dt="2022-04-02T17:44:25.567" v="356"/>
        <pc:sldMkLst>
          <pc:docMk/>
          <pc:sldMk cId="237632892" sldId="268"/>
        </pc:sldMkLst>
        <pc:spChg chg="mod">
          <ac:chgData name="Zhigalov Roman" userId="1f97e9fdf7779aa5" providerId="Windows Live" clId="Web-{ED68326E-3D01-42EA-80B5-8C57F839E778}" dt="2022-04-02T17:44:25.567" v="356"/>
          <ac:spMkLst>
            <pc:docMk/>
            <pc:sldMk cId="237632892" sldId="268"/>
            <ac:spMk id="2" creationId="{F8D3200F-2D26-5759-587D-BF6173450174}"/>
          </ac:spMkLst>
        </pc:spChg>
        <pc:spChg chg="del">
          <ac:chgData name="Zhigalov Roman" userId="1f97e9fdf7779aa5" providerId="Windows Live" clId="Web-{ED68326E-3D01-42EA-80B5-8C57F839E778}" dt="2022-04-02T17:44:21.552" v="355"/>
          <ac:spMkLst>
            <pc:docMk/>
            <pc:sldMk cId="237632892" sldId="268"/>
            <ac:spMk id="3" creationId="{6E56D754-6BD1-F0C3-78F9-D2EB93A88D11}"/>
          </ac:spMkLst>
        </pc:spChg>
        <pc:spChg chg="add">
          <ac:chgData name="Zhigalov Roman" userId="1f97e9fdf7779aa5" providerId="Windows Live" clId="Web-{ED68326E-3D01-42EA-80B5-8C57F839E778}" dt="2022-04-02T17:44:25.567" v="356"/>
          <ac:spMkLst>
            <pc:docMk/>
            <pc:sldMk cId="237632892" sldId="268"/>
            <ac:spMk id="9" creationId="{16C5FA50-8D52-4617-AF91-5C7B1C8352F1}"/>
          </ac:spMkLst>
        </pc:spChg>
        <pc:spChg chg="add">
          <ac:chgData name="Zhigalov Roman" userId="1f97e9fdf7779aa5" providerId="Windows Live" clId="Web-{ED68326E-3D01-42EA-80B5-8C57F839E778}" dt="2022-04-02T17:44:25.567" v="356"/>
          <ac:spMkLst>
            <pc:docMk/>
            <pc:sldMk cId="237632892" sldId="268"/>
            <ac:spMk id="11" creationId="{E223798C-12AD-4B0C-A50C-D676347D67CF}"/>
          </ac:spMkLst>
        </pc:spChg>
        <pc:picChg chg="add mod ord">
          <ac:chgData name="Zhigalov Roman" userId="1f97e9fdf7779aa5" providerId="Windows Live" clId="Web-{ED68326E-3D01-42EA-80B5-8C57F839E778}" dt="2022-04-02T17:44:25.567" v="356"/>
          <ac:picMkLst>
            <pc:docMk/>
            <pc:sldMk cId="237632892" sldId="268"/>
            <ac:picMk id="4" creationId="{5F57799F-6261-9F5F-0A0F-BCAF6C3AD137}"/>
          </ac:picMkLst>
        </pc:picChg>
      </pc:sldChg>
      <pc:sldChg chg="addSp delSp modSp new mod setBg">
        <pc:chgData name="Zhigalov Roman" userId="1f97e9fdf7779aa5" providerId="Windows Live" clId="Web-{ED68326E-3D01-42EA-80B5-8C57F839E778}" dt="2022-04-02T17:39:24.472" v="273"/>
        <pc:sldMkLst>
          <pc:docMk/>
          <pc:sldMk cId="3507557439" sldId="269"/>
        </pc:sldMkLst>
        <pc:spChg chg="mod">
          <ac:chgData name="Zhigalov Roman" userId="1f97e9fdf7779aa5" providerId="Windows Live" clId="Web-{ED68326E-3D01-42EA-80B5-8C57F839E778}" dt="2022-04-02T17:39:24.472" v="273"/>
          <ac:spMkLst>
            <pc:docMk/>
            <pc:sldMk cId="3507557439" sldId="269"/>
            <ac:spMk id="2" creationId="{459A3717-602C-00D2-8A36-5111EA8723B6}"/>
          </ac:spMkLst>
        </pc:spChg>
        <pc:spChg chg="del">
          <ac:chgData name="Zhigalov Roman" userId="1f97e9fdf7779aa5" providerId="Windows Live" clId="Web-{ED68326E-3D01-42EA-80B5-8C57F839E778}" dt="2022-04-02T17:39:22.003" v="272"/>
          <ac:spMkLst>
            <pc:docMk/>
            <pc:sldMk cId="3507557439" sldId="269"/>
            <ac:spMk id="3" creationId="{9B6CA26F-2752-78C1-5F6B-F436984B7393}"/>
          </ac:spMkLst>
        </pc:spChg>
        <pc:spChg chg="add">
          <ac:chgData name="Zhigalov Roman" userId="1f97e9fdf7779aa5" providerId="Windows Live" clId="Web-{ED68326E-3D01-42EA-80B5-8C57F839E778}" dt="2022-04-02T17:39:24.472" v="273"/>
          <ac:spMkLst>
            <pc:docMk/>
            <pc:sldMk cId="3507557439" sldId="269"/>
            <ac:spMk id="9" creationId="{16C5FA50-8D52-4617-AF91-5C7B1C8352F1}"/>
          </ac:spMkLst>
        </pc:spChg>
        <pc:spChg chg="add">
          <ac:chgData name="Zhigalov Roman" userId="1f97e9fdf7779aa5" providerId="Windows Live" clId="Web-{ED68326E-3D01-42EA-80B5-8C57F839E778}" dt="2022-04-02T17:39:24.472" v="273"/>
          <ac:spMkLst>
            <pc:docMk/>
            <pc:sldMk cId="3507557439" sldId="269"/>
            <ac:spMk id="11" creationId="{E223798C-12AD-4B0C-A50C-D676347D67CF}"/>
          </ac:spMkLst>
        </pc:spChg>
        <pc:picChg chg="add mod ord">
          <ac:chgData name="Zhigalov Roman" userId="1f97e9fdf7779aa5" providerId="Windows Live" clId="Web-{ED68326E-3D01-42EA-80B5-8C57F839E778}" dt="2022-04-02T17:39:24.472" v="273"/>
          <ac:picMkLst>
            <pc:docMk/>
            <pc:sldMk cId="3507557439" sldId="269"/>
            <ac:picMk id="4" creationId="{1B44FC90-F728-E33F-0EF3-FA2769DB61BA}"/>
          </ac:picMkLst>
        </pc:picChg>
      </pc:sldChg>
      <pc:sldChg chg="addSp delSp modSp new mod setBg">
        <pc:chgData name="Zhigalov Roman" userId="1f97e9fdf7779aa5" providerId="Windows Live" clId="Web-{ED68326E-3D01-42EA-80B5-8C57F839E778}" dt="2022-04-02T17:45:14.133" v="395"/>
        <pc:sldMkLst>
          <pc:docMk/>
          <pc:sldMk cId="2295269426" sldId="270"/>
        </pc:sldMkLst>
        <pc:spChg chg="mod">
          <ac:chgData name="Zhigalov Roman" userId="1f97e9fdf7779aa5" providerId="Windows Live" clId="Web-{ED68326E-3D01-42EA-80B5-8C57F839E778}" dt="2022-04-02T17:45:14.133" v="395"/>
          <ac:spMkLst>
            <pc:docMk/>
            <pc:sldMk cId="2295269426" sldId="270"/>
            <ac:spMk id="2" creationId="{57A42566-BD30-80A9-54AC-B96CA8C00381}"/>
          </ac:spMkLst>
        </pc:spChg>
        <pc:spChg chg="del">
          <ac:chgData name="Zhigalov Roman" userId="1f97e9fdf7779aa5" providerId="Windows Live" clId="Web-{ED68326E-3D01-42EA-80B5-8C57F839E778}" dt="2022-04-02T17:45:11.039" v="394"/>
          <ac:spMkLst>
            <pc:docMk/>
            <pc:sldMk cId="2295269426" sldId="270"/>
            <ac:spMk id="3" creationId="{3DE897E2-121D-25E4-677E-925BC7411851}"/>
          </ac:spMkLst>
        </pc:spChg>
        <pc:spChg chg="add">
          <ac:chgData name="Zhigalov Roman" userId="1f97e9fdf7779aa5" providerId="Windows Live" clId="Web-{ED68326E-3D01-42EA-80B5-8C57F839E778}" dt="2022-04-02T17:45:14.133" v="395"/>
          <ac:spMkLst>
            <pc:docMk/>
            <pc:sldMk cId="2295269426" sldId="270"/>
            <ac:spMk id="9" creationId="{16C5FA50-8D52-4617-AF91-5C7B1C8352F1}"/>
          </ac:spMkLst>
        </pc:spChg>
        <pc:spChg chg="add">
          <ac:chgData name="Zhigalov Roman" userId="1f97e9fdf7779aa5" providerId="Windows Live" clId="Web-{ED68326E-3D01-42EA-80B5-8C57F839E778}" dt="2022-04-02T17:45:14.133" v="395"/>
          <ac:spMkLst>
            <pc:docMk/>
            <pc:sldMk cId="2295269426" sldId="270"/>
            <ac:spMk id="11" creationId="{E223798C-12AD-4B0C-A50C-D676347D67CF}"/>
          </ac:spMkLst>
        </pc:spChg>
        <pc:picChg chg="add mod ord">
          <ac:chgData name="Zhigalov Roman" userId="1f97e9fdf7779aa5" providerId="Windows Live" clId="Web-{ED68326E-3D01-42EA-80B5-8C57F839E778}" dt="2022-04-02T17:45:14.133" v="395"/>
          <ac:picMkLst>
            <pc:docMk/>
            <pc:sldMk cId="2295269426" sldId="270"/>
            <ac:picMk id="4" creationId="{A40266B9-A05E-2BDC-1556-010CF7665407}"/>
          </ac:picMkLst>
        </pc:picChg>
      </pc:sldChg>
      <pc:sldChg chg="addSp delSp modSp new mod setBg">
        <pc:chgData name="Zhigalov Roman" userId="1f97e9fdf7779aa5" providerId="Windows Live" clId="Web-{ED68326E-3D01-42EA-80B5-8C57F839E778}" dt="2022-04-02T17:46:12.980" v="423"/>
        <pc:sldMkLst>
          <pc:docMk/>
          <pc:sldMk cId="2853583179" sldId="271"/>
        </pc:sldMkLst>
        <pc:spChg chg="mod">
          <ac:chgData name="Zhigalov Roman" userId="1f97e9fdf7779aa5" providerId="Windows Live" clId="Web-{ED68326E-3D01-42EA-80B5-8C57F839E778}" dt="2022-04-02T17:46:12.980" v="423"/>
          <ac:spMkLst>
            <pc:docMk/>
            <pc:sldMk cId="2853583179" sldId="271"/>
            <ac:spMk id="2" creationId="{14EC6861-7096-2748-3B74-C428675711AA}"/>
          </ac:spMkLst>
        </pc:spChg>
        <pc:spChg chg="add del">
          <ac:chgData name="Zhigalov Roman" userId="1f97e9fdf7779aa5" providerId="Windows Live" clId="Web-{ED68326E-3D01-42EA-80B5-8C57F839E778}" dt="2022-04-02T17:46:09.855" v="422"/>
          <ac:spMkLst>
            <pc:docMk/>
            <pc:sldMk cId="2853583179" sldId="271"/>
            <ac:spMk id="3" creationId="{825781D4-DB31-AAD2-6074-FB7CCCC11E66}"/>
          </ac:spMkLst>
        </pc:spChg>
        <pc:spChg chg="add">
          <ac:chgData name="Zhigalov Roman" userId="1f97e9fdf7779aa5" providerId="Windows Live" clId="Web-{ED68326E-3D01-42EA-80B5-8C57F839E778}" dt="2022-04-02T17:46:12.980" v="423"/>
          <ac:spMkLst>
            <pc:docMk/>
            <pc:sldMk cId="2853583179" sldId="271"/>
            <ac:spMk id="10" creationId="{16C5FA50-8D52-4617-AF91-5C7B1C8352F1}"/>
          </ac:spMkLst>
        </pc:spChg>
        <pc:spChg chg="add">
          <ac:chgData name="Zhigalov Roman" userId="1f97e9fdf7779aa5" providerId="Windows Live" clId="Web-{ED68326E-3D01-42EA-80B5-8C57F839E778}" dt="2022-04-02T17:46:12.980" v="423"/>
          <ac:spMkLst>
            <pc:docMk/>
            <pc:sldMk cId="2853583179" sldId="271"/>
            <ac:spMk id="12" creationId="{E223798C-12AD-4B0C-A50C-D676347D67CF}"/>
          </ac:spMkLst>
        </pc:spChg>
        <pc:picChg chg="add del mod ord">
          <ac:chgData name="Zhigalov Roman" userId="1f97e9fdf7779aa5" providerId="Windows Live" clId="Web-{ED68326E-3D01-42EA-80B5-8C57F839E778}" dt="2022-04-02T17:46:06.089" v="421"/>
          <ac:picMkLst>
            <pc:docMk/>
            <pc:sldMk cId="2853583179" sldId="271"/>
            <ac:picMk id="4" creationId="{295C0C59-6963-5353-F336-C48CCDE0C7DB}"/>
          </ac:picMkLst>
        </pc:picChg>
        <pc:picChg chg="add mod ord">
          <ac:chgData name="Zhigalov Roman" userId="1f97e9fdf7779aa5" providerId="Windows Live" clId="Web-{ED68326E-3D01-42EA-80B5-8C57F839E778}" dt="2022-04-02T17:46:12.980" v="423"/>
          <ac:picMkLst>
            <pc:docMk/>
            <pc:sldMk cId="2853583179" sldId="271"/>
            <ac:picMk id="5" creationId="{A7869B22-0E6A-34D2-7B3E-B018BCD8773F}"/>
          </ac:picMkLst>
        </pc:picChg>
      </pc:sldChg>
      <pc:sldChg chg="addSp delSp modSp new mod setBg">
        <pc:chgData name="Zhigalov Roman" userId="1f97e9fdf7779aa5" providerId="Windows Live" clId="Web-{ED68326E-3D01-42EA-80B5-8C57F839E778}" dt="2022-04-02T17:47:04.280" v="447"/>
        <pc:sldMkLst>
          <pc:docMk/>
          <pc:sldMk cId="878633115" sldId="272"/>
        </pc:sldMkLst>
        <pc:spChg chg="mod">
          <ac:chgData name="Zhigalov Roman" userId="1f97e9fdf7779aa5" providerId="Windows Live" clId="Web-{ED68326E-3D01-42EA-80B5-8C57F839E778}" dt="2022-04-02T17:47:04.280" v="447"/>
          <ac:spMkLst>
            <pc:docMk/>
            <pc:sldMk cId="878633115" sldId="272"/>
            <ac:spMk id="2" creationId="{A8A0802A-1F43-D7C6-B550-EC43B0C06863}"/>
          </ac:spMkLst>
        </pc:spChg>
        <pc:spChg chg="del">
          <ac:chgData name="Zhigalov Roman" userId="1f97e9fdf7779aa5" providerId="Windows Live" clId="Web-{ED68326E-3D01-42EA-80B5-8C57F839E778}" dt="2022-04-02T17:47:00.733" v="446"/>
          <ac:spMkLst>
            <pc:docMk/>
            <pc:sldMk cId="878633115" sldId="272"/>
            <ac:spMk id="3" creationId="{36AFFEAB-A9AC-7387-692C-115EA969FF81}"/>
          </ac:spMkLst>
        </pc:spChg>
        <pc:spChg chg="add">
          <ac:chgData name="Zhigalov Roman" userId="1f97e9fdf7779aa5" providerId="Windows Live" clId="Web-{ED68326E-3D01-42EA-80B5-8C57F839E778}" dt="2022-04-02T17:47:04.280" v="447"/>
          <ac:spMkLst>
            <pc:docMk/>
            <pc:sldMk cId="878633115" sldId="272"/>
            <ac:spMk id="9" creationId="{16C5FA50-8D52-4617-AF91-5C7B1C8352F1}"/>
          </ac:spMkLst>
        </pc:spChg>
        <pc:spChg chg="add">
          <ac:chgData name="Zhigalov Roman" userId="1f97e9fdf7779aa5" providerId="Windows Live" clId="Web-{ED68326E-3D01-42EA-80B5-8C57F839E778}" dt="2022-04-02T17:47:04.280" v="447"/>
          <ac:spMkLst>
            <pc:docMk/>
            <pc:sldMk cId="878633115" sldId="272"/>
            <ac:spMk id="11" creationId="{E223798C-12AD-4B0C-A50C-D676347D67CF}"/>
          </ac:spMkLst>
        </pc:spChg>
        <pc:picChg chg="add mod ord">
          <ac:chgData name="Zhigalov Roman" userId="1f97e9fdf7779aa5" providerId="Windows Live" clId="Web-{ED68326E-3D01-42EA-80B5-8C57F839E778}" dt="2022-04-02T17:47:04.280" v="447"/>
          <ac:picMkLst>
            <pc:docMk/>
            <pc:sldMk cId="878633115" sldId="272"/>
            <ac:picMk id="4" creationId="{75838C3F-BF85-1C41-7512-0C6631945336}"/>
          </ac:picMkLst>
        </pc:picChg>
      </pc:sldChg>
      <pc:sldChg chg="addSp modSp new mod setBg">
        <pc:chgData name="Zhigalov Roman" userId="1f97e9fdf7779aa5" providerId="Windows Live" clId="Web-{ED68326E-3D01-42EA-80B5-8C57F839E778}" dt="2022-04-02T17:47:38.032" v="453"/>
        <pc:sldMkLst>
          <pc:docMk/>
          <pc:sldMk cId="3466420670" sldId="273"/>
        </pc:sldMkLst>
        <pc:spChg chg="mod">
          <ac:chgData name="Zhigalov Roman" userId="1f97e9fdf7779aa5" providerId="Windows Live" clId="Web-{ED68326E-3D01-42EA-80B5-8C57F839E778}" dt="2022-04-02T17:47:38.032" v="453"/>
          <ac:spMkLst>
            <pc:docMk/>
            <pc:sldMk cId="3466420670" sldId="273"/>
            <ac:spMk id="2" creationId="{68729312-349A-70D4-8013-671318957C86}"/>
          </ac:spMkLst>
        </pc:spChg>
        <pc:spChg chg="mod">
          <ac:chgData name="Zhigalov Roman" userId="1f97e9fdf7779aa5" providerId="Windows Live" clId="Web-{ED68326E-3D01-42EA-80B5-8C57F839E778}" dt="2022-04-02T17:47:38.032" v="453"/>
          <ac:spMkLst>
            <pc:docMk/>
            <pc:sldMk cId="3466420670" sldId="273"/>
            <ac:spMk id="3" creationId="{393A8001-3FE5-EA1C-338F-EDBEA9C1475A}"/>
          </ac:spMkLst>
        </pc:spChg>
        <pc:spChg chg="add">
          <ac:chgData name="Zhigalov Roman" userId="1f97e9fdf7779aa5" providerId="Windows Live" clId="Web-{ED68326E-3D01-42EA-80B5-8C57F839E778}" dt="2022-04-02T17:47:38.032" v="453"/>
          <ac:spMkLst>
            <pc:docMk/>
            <pc:sldMk cId="3466420670" sldId="273"/>
            <ac:spMk id="8" creationId="{4522B21E-B2B9-4C72-9A71-C87EFD137480}"/>
          </ac:spMkLst>
        </pc:spChg>
        <pc:spChg chg="add">
          <ac:chgData name="Zhigalov Roman" userId="1f97e9fdf7779aa5" providerId="Windows Live" clId="Web-{ED68326E-3D01-42EA-80B5-8C57F839E778}" dt="2022-04-02T17:47:38.032" v="453"/>
          <ac:spMkLst>
            <pc:docMk/>
            <pc:sldMk cId="3466420670" sldId="273"/>
            <ac:spMk id="10" creationId="{5EB7D2A2-F448-44D4-938C-DC84CBCB3B1E}"/>
          </ac:spMkLst>
        </pc:spChg>
        <pc:spChg chg="add">
          <ac:chgData name="Zhigalov Roman" userId="1f97e9fdf7779aa5" providerId="Windows Live" clId="Web-{ED68326E-3D01-42EA-80B5-8C57F839E778}" dt="2022-04-02T17:47:38.032" v="453"/>
          <ac:spMkLst>
            <pc:docMk/>
            <pc:sldMk cId="3466420670" sldId="273"/>
            <ac:spMk id="12" creationId="{871AEA07-1E14-44B4-8E55-64EF049CD66F}"/>
          </ac:spMkLst>
        </pc:spChg>
        <pc:cxnChg chg="add">
          <ac:chgData name="Zhigalov Roman" userId="1f97e9fdf7779aa5" providerId="Windows Live" clId="Web-{ED68326E-3D01-42EA-80B5-8C57F839E778}" dt="2022-04-02T17:47:38.032" v="453"/>
          <ac:cxnSpMkLst>
            <pc:docMk/>
            <pc:sldMk cId="3466420670" sldId="273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ED68326E-3D01-42EA-80B5-8C57F839E778}" dt="2022-04-02T17:49:55.774" v="497"/>
        <pc:sldMkLst>
          <pc:docMk/>
          <pc:sldMk cId="3246878765" sldId="274"/>
        </pc:sldMkLst>
        <pc:spChg chg="mod">
          <ac:chgData name="Zhigalov Roman" userId="1f97e9fdf7779aa5" providerId="Windows Live" clId="Web-{ED68326E-3D01-42EA-80B5-8C57F839E778}" dt="2022-04-02T17:49:55.774" v="497"/>
          <ac:spMkLst>
            <pc:docMk/>
            <pc:sldMk cId="3246878765" sldId="274"/>
            <ac:spMk id="2" creationId="{5C312539-AA43-AD58-F308-30A660B5663B}"/>
          </ac:spMkLst>
        </pc:spChg>
        <pc:spChg chg="del">
          <ac:chgData name="Zhigalov Roman" userId="1f97e9fdf7779aa5" providerId="Windows Live" clId="Web-{ED68326E-3D01-42EA-80B5-8C57F839E778}" dt="2022-04-02T17:49:29.366" v="492"/>
          <ac:spMkLst>
            <pc:docMk/>
            <pc:sldMk cId="3246878765" sldId="274"/>
            <ac:spMk id="3" creationId="{15A6B34E-6AF6-269F-8D9C-CB56F4E2CB0A}"/>
          </ac:spMkLst>
        </pc:spChg>
        <pc:spChg chg="add">
          <ac:chgData name="Zhigalov Roman" userId="1f97e9fdf7779aa5" providerId="Windows Live" clId="Web-{ED68326E-3D01-42EA-80B5-8C57F839E778}" dt="2022-04-02T17:49:55.774" v="497"/>
          <ac:spMkLst>
            <pc:docMk/>
            <pc:sldMk cId="3246878765" sldId="274"/>
            <ac:spMk id="6" creationId="{16C5FA50-8D52-4617-AF91-5C7B1C8352F1}"/>
          </ac:spMkLst>
        </pc:spChg>
        <pc:spChg chg="add">
          <ac:chgData name="Zhigalov Roman" userId="1f97e9fdf7779aa5" providerId="Windows Live" clId="Web-{ED68326E-3D01-42EA-80B5-8C57F839E778}" dt="2022-04-02T17:49:55.774" v="497"/>
          <ac:spMkLst>
            <pc:docMk/>
            <pc:sldMk cId="3246878765" sldId="274"/>
            <ac:spMk id="7" creationId="{E223798C-12AD-4B0C-A50C-D676347D67CF}"/>
          </ac:spMkLst>
        </pc:spChg>
        <pc:spChg chg="add del">
          <ac:chgData name="Zhigalov Roman" userId="1f97e9fdf7779aa5" providerId="Windows Live" clId="Web-{ED68326E-3D01-42EA-80B5-8C57F839E778}" dt="2022-04-02T17:49:50.477" v="496"/>
          <ac:spMkLst>
            <pc:docMk/>
            <pc:sldMk cId="3246878765" sldId="274"/>
            <ac:spMk id="9" creationId="{16C5FA50-8D52-4617-AF91-5C7B1C8352F1}"/>
          </ac:spMkLst>
        </pc:spChg>
        <pc:spChg chg="add del">
          <ac:chgData name="Zhigalov Roman" userId="1f97e9fdf7779aa5" providerId="Windows Live" clId="Web-{ED68326E-3D01-42EA-80B5-8C57F839E778}" dt="2022-04-02T17:49:50.477" v="496"/>
          <ac:spMkLst>
            <pc:docMk/>
            <pc:sldMk cId="3246878765" sldId="274"/>
            <ac:spMk id="11" creationId="{E223798C-12AD-4B0C-A50C-D676347D67CF}"/>
          </ac:spMkLst>
        </pc:spChg>
        <pc:picChg chg="add mod ord">
          <ac:chgData name="Zhigalov Roman" userId="1f97e9fdf7779aa5" providerId="Windows Live" clId="Web-{ED68326E-3D01-42EA-80B5-8C57F839E778}" dt="2022-04-02T17:49:55.774" v="497"/>
          <ac:picMkLst>
            <pc:docMk/>
            <pc:sldMk cId="3246878765" sldId="274"/>
            <ac:picMk id="4" creationId="{496F59E3-0690-F928-6F9F-94A90F39390F}"/>
          </ac:picMkLst>
        </pc:picChg>
      </pc:sldChg>
      <pc:sldChg chg="addSp delSp modSp new mod setBg">
        <pc:chgData name="Zhigalov Roman" userId="1f97e9fdf7779aa5" providerId="Windows Live" clId="Web-{ED68326E-3D01-42EA-80B5-8C57F839E778}" dt="2022-04-02T17:50:51.355" v="500"/>
        <pc:sldMkLst>
          <pc:docMk/>
          <pc:sldMk cId="3462906529" sldId="275"/>
        </pc:sldMkLst>
        <pc:spChg chg="mod">
          <ac:chgData name="Zhigalov Roman" userId="1f97e9fdf7779aa5" providerId="Windows Live" clId="Web-{ED68326E-3D01-42EA-80B5-8C57F839E778}" dt="2022-04-02T17:50:51.355" v="500"/>
          <ac:spMkLst>
            <pc:docMk/>
            <pc:sldMk cId="3462906529" sldId="275"/>
            <ac:spMk id="2" creationId="{4FBA72E0-8C4F-FA62-4E9E-047690BB9F74}"/>
          </ac:spMkLst>
        </pc:spChg>
        <pc:spChg chg="del">
          <ac:chgData name="Zhigalov Roman" userId="1f97e9fdf7779aa5" providerId="Windows Live" clId="Web-{ED68326E-3D01-42EA-80B5-8C57F839E778}" dt="2022-04-02T17:48:36.566" v="491"/>
          <ac:spMkLst>
            <pc:docMk/>
            <pc:sldMk cId="3462906529" sldId="275"/>
            <ac:spMk id="3" creationId="{7FF58B2E-99E1-99DC-CFEE-9DBFDB2313A3}"/>
          </ac:spMkLst>
        </pc:spChg>
        <pc:spChg chg="add del mod">
          <ac:chgData name="Zhigalov Roman" userId="1f97e9fdf7779aa5" providerId="Windows Live" clId="Web-{ED68326E-3D01-42EA-80B5-8C57F839E778}" dt="2022-04-02T17:50:47.980" v="499"/>
          <ac:spMkLst>
            <pc:docMk/>
            <pc:sldMk cId="3462906529" sldId="275"/>
            <ac:spMk id="6" creationId="{F4D9A2CA-C296-0F75-6534-0A847607AFC2}"/>
          </ac:spMkLst>
        </pc:spChg>
        <pc:spChg chg="add del">
          <ac:chgData name="Zhigalov Roman" userId="1f97e9fdf7779aa5" providerId="Windows Live" clId="Web-{ED68326E-3D01-42EA-80B5-8C57F839E778}" dt="2022-04-02T17:49:49.571" v="495"/>
          <ac:spMkLst>
            <pc:docMk/>
            <pc:sldMk cId="3462906529" sldId="275"/>
            <ac:spMk id="9" creationId="{16C5FA50-8D52-4617-AF91-5C7B1C8352F1}"/>
          </ac:spMkLst>
        </pc:spChg>
        <pc:spChg chg="add del">
          <ac:chgData name="Zhigalov Roman" userId="1f97e9fdf7779aa5" providerId="Windows Live" clId="Web-{ED68326E-3D01-42EA-80B5-8C57F839E778}" dt="2022-04-02T17:49:49.571" v="495"/>
          <ac:spMkLst>
            <pc:docMk/>
            <pc:sldMk cId="3462906529" sldId="275"/>
            <ac:spMk id="11" creationId="{E223798C-12AD-4B0C-A50C-D676347D67CF}"/>
          </ac:spMkLst>
        </pc:spChg>
        <pc:spChg chg="add">
          <ac:chgData name="Zhigalov Roman" userId="1f97e9fdf7779aa5" providerId="Windows Live" clId="Web-{ED68326E-3D01-42EA-80B5-8C57F839E778}" dt="2022-04-02T17:50:51.355" v="500"/>
          <ac:spMkLst>
            <pc:docMk/>
            <pc:sldMk cId="3462906529" sldId="275"/>
            <ac:spMk id="12" creationId="{16C5FA50-8D52-4617-AF91-5C7B1C8352F1}"/>
          </ac:spMkLst>
        </pc:spChg>
        <pc:spChg chg="add">
          <ac:chgData name="Zhigalov Roman" userId="1f97e9fdf7779aa5" providerId="Windows Live" clId="Web-{ED68326E-3D01-42EA-80B5-8C57F839E778}" dt="2022-04-02T17:50:51.355" v="500"/>
          <ac:spMkLst>
            <pc:docMk/>
            <pc:sldMk cId="3462906529" sldId="275"/>
            <ac:spMk id="14" creationId="{E223798C-12AD-4B0C-A50C-D676347D67CF}"/>
          </ac:spMkLst>
        </pc:spChg>
        <pc:picChg chg="add del mod ord">
          <ac:chgData name="Zhigalov Roman" userId="1f97e9fdf7779aa5" providerId="Windows Live" clId="Web-{ED68326E-3D01-42EA-80B5-8C57F839E778}" dt="2022-04-02T17:49:57.665" v="498"/>
          <ac:picMkLst>
            <pc:docMk/>
            <pc:sldMk cId="3462906529" sldId="275"/>
            <ac:picMk id="4" creationId="{68229AB6-A82F-AE20-3D3C-3979F6555805}"/>
          </ac:picMkLst>
        </pc:picChg>
        <pc:picChg chg="add mod ord">
          <ac:chgData name="Zhigalov Roman" userId="1f97e9fdf7779aa5" providerId="Windows Live" clId="Web-{ED68326E-3D01-42EA-80B5-8C57F839E778}" dt="2022-04-02T17:50:51.355" v="500"/>
          <ac:picMkLst>
            <pc:docMk/>
            <pc:sldMk cId="3462906529" sldId="275"/>
            <ac:picMk id="7" creationId="{0A69C896-33DC-0DE2-06C4-34DFC402E2D2}"/>
          </ac:picMkLst>
        </pc:picChg>
      </pc:sldChg>
      <pc:sldChg chg="addSp delSp modSp new mod setBg">
        <pc:chgData name="Zhigalov Roman" userId="1f97e9fdf7779aa5" providerId="Windows Live" clId="Web-{ED68326E-3D01-42EA-80B5-8C57F839E778}" dt="2022-04-02T17:52:56.941" v="539"/>
        <pc:sldMkLst>
          <pc:docMk/>
          <pc:sldMk cId="3655801100" sldId="276"/>
        </pc:sldMkLst>
        <pc:spChg chg="mod">
          <ac:chgData name="Zhigalov Roman" userId="1f97e9fdf7779aa5" providerId="Windows Live" clId="Web-{ED68326E-3D01-42EA-80B5-8C57F839E778}" dt="2022-04-02T17:52:56.941" v="539"/>
          <ac:spMkLst>
            <pc:docMk/>
            <pc:sldMk cId="3655801100" sldId="276"/>
            <ac:spMk id="2" creationId="{676E6376-51D9-50E7-692A-1528FC196ED5}"/>
          </ac:spMkLst>
        </pc:spChg>
        <pc:spChg chg="del">
          <ac:chgData name="Zhigalov Roman" userId="1f97e9fdf7779aa5" providerId="Windows Live" clId="Web-{ED68326E-3D01-42EA-80B5-8C57F839E778}" dt="2022-04-02T17:52:52.472" v="536"/>
          <ac:spMkLst>
            <pc:docMk/>
            <pc:sldMk cId="3655801100" sldId="276"/>
            <ac:spMk id="3" creationId="{859665DE-EFA8-AECC-8FB9-B7769E5EAF53}"/>
          </ac:spMkLst>
        </pc:spChg>
        <pc:spChg chg="mod">
          <ac:chgData name="Zhigalov Roman" userId="1f97e9fdf7779aa5" providerId="Windows Live" clId="Web-{ED68326E-3D01-42EA-80B5-8C57F839E778}" dt="2022-04-02T17:52:56.941" v="539"/>
          <ac:spMkLst>
            <pc:docMk/>
            <pc:sldMk cId="3655801100" sldId="276"/>
            <ac:spMk id="4" creationId="{7E607854-DCB4-EE92-F4F9-39068FA95DA4}"/>
          </ac:spMkLst>
        </pc:spChg>
        <pc:spChg chg="add del">
          <ac:chgData name="Zhigalov Roman" userId="1f97e9fdf7779aa5" providerId="Windows Live" clId="Web-{ED68326E-3D01-42EA-80B5-8C57F839E778}" dt="2022-04-02T17:52:56.925" v="538"/>
          <ac:spMkLst>
            <pc:docMk/>
            <pc:sldMk cId="3655801100" sldId="276"/>
            <ac:spMk id="10" creationId="{201CC55D-ED54-4C5C-95E6-10947BD1103B}"/>
          </ac:spMkLst>
        </pc:spChg>
        <pc:spChg chg="add del">
          <ac:chgData name="Zhigalov Roman" userId="1f97e9fdf7779aa5" providerId="Windows Live" clId="Web-{ED68326E-3D01-42EA-80B5-8C57F839E778}" dt="2022-04-02T17:52:56.925" v="538"/>
          <ac:spMkLst>
            <pc:docMk/>
            <pc:sldMk cId="3655801100" sldId="276"/>
            <ac:spMk id="16" creationId="{3873B707-463F-40B0-8227-E8CC6C67EB25}"/>
          </ac:spMkLst>
        </pc:spChg>
        <pc:spChg chg="add del">
          <ac:chgData name="Zhigalov Roman" userId="1f97e9fdf7779aa5" providerId="Windows Live" clId="Web-{ED68326E-3D01-42EA-80B5-8C57F839E778}" dt="2022-04-02T17:52:56.925" v="538"/>
          <ac:spMkLst>
            <pc:docMk/>
            <pc:sldMk cId="3655801100" sldId="276"/>
            <ac:spMk id="18" creationId="{C13237C8-E62C-4F0D-A318-BD6FB6C2D138}"/>
          </ac:spMkLst>
        </pc:spChg>
        <pc:spChg chg="add del">
          <ac:chgData name="Zhigalov Roman" userId="1f97e9fdf7779aa5" providerId="Windows Live" clId="Web-{ED68326E-3D01-42EA-80B5-8C57F839E778}" dt="2022-04-02T17:52:56.925" v="538"/>
          <ac:spMkLst>
            <pc:docMk/>
            <pc:sldMk cId="3655801100" sldId="276"/>
            <ac:spMk id="20" creationId="{19C9EAEA-39D0-4B0E-A0EB-51E7B26740B1}"/>
          </ac:spMkLst>
        </pc:spChg>
        <pc:spChg chg="add">
          <ac:chgData name="Zhigalov Roman" userId="1f97e9fdf7779aa5" providerId="Windows Live" clId="Web-{ED68326E-3D01-42EA-80B5-8C57F839E778}" dt="2022-04-02T17:52:56.941" v="539"/>
          <ac:spMkLst>
            <pc:docMk/>
            <pc:sldMk cId="3655801100" sldId="276"/>
            <ac:spMk id="22" creationId="{5E39A796-BE83-48B1-B33F-35C4A32AAB57}"/>
          </ac:spMkLst>
        </pc:spChg>
        <pc:spChg chg="add">
          <ac:chgData name="Zhigalov Roman" userId="1f97e9fdf7779aa5" providerId="Windows Live" clId="Web-{ED68326E-3D01-42EA-80B5-8C57F839E778}" dt="2022-04-02T17:52:56.941" v="539"/>
          <ac:spMkLst>
            <pc:docMk/>
            <pc:sldMk cId="3655801100" sldId="276"/>
            <ac:spMk id="23" creationId="{72F84B47-E267-4194-8194-831DB7B5547F}"/>
          </ac:spMkLst>
        </pc:spChg>
        <pc:grpChg chg="add del">
          <ac:chgData name="Zhigalov Roman" userId="1f97e9fdf7779aa5" providerId="Windows Live" clId="Web-{ED68326E-3D01-42EA-80B5-8C57F839E778}" dt="2022-04-02T17:52:56.925" v="538"/>
          <ac:grpSpMkLst>
            <pc:docMk/>
            <pc:sldMk cId="3655801100" sldId="276"/>
            <ac:grpSpMk id="12" creationId="{1DE889C7-FAD6-4397-98E2-05D503484459}"/>
          </ac:grpSpMkLst>
        </pc:grpChg>
        <pc:picChg chg="add mod ord">
          <ac:chgData name="Zhigalov Roman" userId="1f97e9fdf7779aa5" providerId="Windows Live" clId="Web-{ED68326E-3D01-42EA-80B5-8C57F839E778}" dt="2022-04-02T17:52:56.941" v="539"/>
          <ac:picMkLst>
            <pc:docMk/>
            <pc:sldMk cId="3655801100" sldId="276"/>
            <ac:picMk id="5" creationId="{1225B4C6-5D70-E003-D766-E643A13180A9}"/>
          </ac:picMkLst>
        </pc:picChg>
      </pc:sldChg>
      <pc:sldChg chg="addSp delSp modSp new mod setBg">
        <pc:chgData name="Zhigalov Roman" userId="1f97e9fdf7779aa5" providerId="Windows Live" clId="Web-{ED68326E-3D01-42EA-80B5-8C57F839E778}" dt="2022-04-02T17:55:54.482" v="551"/>
        <pc:sldMkLst>
          <pc:docMk/>
          <pc:sldMk cId="2323394797" sldId="277"/>
        </pc:sldMkLst>
        <pc:spChg chg="mod">
          <ac:chgData name="Zhigalov Roman" userId="1f97e9fdf7779aa5" providerId="Windows Live" clId="Web-{ED68326E-3D01-42EA-80B5-8C57F839E778}" dt="2022-04-02T17:55:54.482" v="551"/>
          <ac:spMkLst>
            <pc:docMk/>
            <pc:sldMk cId="2323394797" sldId="277"/>
            <ac:spMk id="2" creationId="{6B36B16D-BDCF-5CD3-6FE9-2B6DEC6EE420}"/>
          </ac:spMkLst>
        </pc:spChg>
        <pc:spChg chg="del">
          <ac:chgData name="Zhigalov Roman" userId="1f97e9fdf7779aa5" providerId="Windows Live" clId="Web-{ED68326E-3D01-42EA-80B5-8C57F839E778}" dt="2022-04-02T17:55:51.435" v="550"/>
          <ac:spMkLst>
            <pc:docMk/>
            <pc:sldMk cId="2323394797" sldId="277"/>
            <ac:spMk id="3" creationId="{0325146A-1354-3B57-B32E-1B557D286AB2}"/>
          </ac:spMkLst>
        </pc:spChg>
        <pc:spChg chg="mod">
          <ac:chgData name="Zhigalov Roman" userId="1f97e9fdf7779aa5" providerId="Windows Live" clId="Web-{ED68326E-3D01-42EA-80B5-8C57F839E778}" dt="2022-04-02T17:55:54.482" v="551"/>
          <ac:spMkLst>
            <pc:docMk/>
            <pc:sldMk cId="2323394797" sldId="277"/>
            <ac:spMk id="4" creationId="{09AE7461-C15B-2FE0-E33F-D9C790710DC6}"/>
          </ac:spMkLst>
        </pc:spChg>
        <pc:spChg chg="add">
          <ac:chgData name="Zhigalov Roman" userId="1f97e9fdf7779aa5" providerId="Windows Live" clId="Web-{ED68326E-3D01-42EA-80B5-8C57F839E778}" dt="2022-04-02T17:55:54.482" v="551"/>
          <ac:spMkLst>
            <pc:docMk/>
            <pc:sldMk cId="2323394797" sldId="277"/>
            <ac:spMk id="10" creationId="{5E39A796-BE83-48B1-B33F-35C4A32AAB57}"/>
          </ac:spMkLst>
        </pc:spChg>
        <pc:spChg chg="add">
          <ac:chgData name="Zhigalov Roman" userId="1f97e9fdf7779aa5" providerId="Windows Live" clId="Web-{ED68326E-3D01-42EA-80B5-8C57F839E778}" dt="2022-04-02T17:55:54.482" v="551"/>
          <ac:spMkLst>
            <pc:docMk/>
            <pc:sldMk cId="2323394797" sldId="277"/>
            <ac:spMk id="12" creationId="{72F84B47-E267-4194-8194-831DB7B5547F}"/>
          </ac:spMkLst>
        </pc:spChg>
        <pc:picChg chg="add mod ord">
          <ac:chgData name="Zhigalov Roman" userId="1f97e9fdf7779aa5" providerId="Windows Live" clId="Web-{ED68326E-3D01-42EA-80B5-8C57F839E778}" dt="2022-04-02T17:55:54.482" v="551"/>
          <ac:picMkLst>
            <pc:docMk/>
            <pc:sldMk cId="2323394797" sldId="277"/>
            <ac:picMk id="5" creationId="{A2D00866-4D53-638D-82F7-402C09B30F59}"/>
          </ac:picMkLst>
        </pc:picChg>
      </pc:sldChg>
      <pc:sldChg chg="addSp modSp new mod setBg">
        <pc:chgData name="Zhigalov Roman" userId="1f97e9fdf7779aa5" providerId="Windows Live" clId="Web-{ED68326E-3D01-42EA-80B5-8C57F839E778}" dt="2022-04-02T17:57:19.097" v="557"/>
        <pc:sldMkLst>
          <pc:docMk/>
          <pc:sldMk cId="3914373770" sldId="278"/>
        </pc:sldMkLst>
        <pc:spChg chg="mod">
          <ac:chgData name="Zhigalov Roman" userId="1f97e9fdf7779aa5" providerId="Windows Live" clId="Web-{ED68326E-3D01-42EA-80B5-8C57F839E778}" dt="2022-04-02T17:57:19.097" v="557"/>
          <ac:spMkLst>
            <pc:docMk/>
            <pc:sldMk cId="3914373770" sldId="278"/>
            <ac:spMk id="2" creationId="{13732F8F-AE9F-A70A-8335-4C554F8D3DE0}"/>
          </ac:spMkLst>
        </pc:spChg>
        <pc:spChg chg="mod">
          <ac:chgData name="Zhigalov Roman" userId="1f97e9fdf7779aa5" providerId="Windows Live" clId="Web-{ED68326E-3D01-42EA-80B5-8C57F839E778}" dt="2022-04-02T17:57:19.097" v="557"/>
          <ac:spMkLst>
            <pc:docMk/>
            <pc:sldMk cId="3914373770" sldId="278"/>
            <ac:spMk id="3" creationId="{61E1A85C-54DC-A23A-9956-48DC3CAA6098}"/>
          </ac:spMkLst>
        </pc:spChg>
        <pc:spChg chg="add">
          <ac:chgData name="Zhigalov Roman" userId="1f97e9fdf7779aa5" providerId="Windows Live" clId="Web-{ED68326E-3D01-42EA-80B5-8C57F839E778}" dt="2022-04-02T17:57:19.097" v="557"/>
          <ac:spMkLst>
            <pc:docMk/>
            <pc:sldMk cId="3914373770" sldId="278"/>
            <ac:spMk id="8" creationId="{4522B21E-B2B9-4C72-9A71-C87EFD137480}"/>
          </ac:spMkLst>
        </pc:spChg>
        <pc:spChg chg="add">
          <ac:chgData name="Zhigalov Roman" userId="1f97e9fdf7779aa5" providerId="Windows Live" clId="Web-{ED68326E-3D01-42EA-80B5-8C57F839E778}" dt="2022-04-02T17:57:19.097" v="557"/>
          <ac:spMkLst>
            <pc:docMk/>
            <pc:sldMk cId="3914373770" sldId="278"/>
            <ac:spMk id="10" creationId="{5EB7D2A2-F448-44D4-938C-DC84CBCB3B1E}"/>
          </ac:spMkLst>
        </pc:spChg>
        <pc:spChg chg="add">
          <ac:chgData name="Zhigalov Roman" userId="1f97e9fdf7779aa5" providerId="Windows Live" clId="Web-{ED68326E-3D01-42EA-80B5-8C57F839E778}" dt="2022-04-02T17:57:19.097" v="557"/>
          <ac:spMkLst>
            <pc:docMk/>
            <pc:sldMk cId="3914373770" sldId="278"/>
            <ac:spMk id="12" creationId="{871AEA07-1E14-44B4-8E55-64EF049CD66F}"/>
          </ac:spMkLst>
        </pc:spChg>
        <pc:cxnChg chg="add">
          <ac:chgData name="Zhigalov Roman" userId="1f97e9fdf7779aa5" providerId="Windows Live" clId="Web-{ED68326E-3D01-42EA-80B5-8C57F839E778}" dt="2022-04-02T17:57:19.097" v="557"/>
          <ac:cxnSpMkLst>
            <pc:docMk/>
            <pc:sldMk cId="3914373770" sldId="278"/>
            <ac:cxnSpMk id="14" creationId="{F7C8EA93-3210-4C62-99E9-153C275E3A87}"/>
          </ac:cxnSpMkLst>
        </pc:cxnChg>
      </pc:sldChg>
      <pc:sldChg chg="addSp modSp new mod setBg">
        <pc:chgData name="Zhigalov Roman" userId="1f97e9fdf7779aa5" providerId="Windows Live" clId="Web-{ED68326E-3D01-42EA-80B5-8C57F839E778}" dt="2022-04-02T18:01:38.627" v="678"/>
        <pc:sldMkLst>
          <pc:docMk/>
          <pc:sldMk cId="2686948147" sldId="279"/>
        </pc:sldMkLst>
        <pc:spChg chg="mod">
          <ac:chgData name="Zhigalov Roman" userId="1f97e9fdf7779aa5" providerId="Windows Live" clId="Web-{ED68326E-3D01-42EA-80B5-8C57F839E778}" dt="2022-04-02T18:01:38.627" v="678"/>
          <ac:spMkLst>
            <pc:docMk/>
            <pc:sldMk cId="2686948147" sldId="279"/>
            <ac:spMk id="2" creationId="{23A66C11-8367-AB24-8F6F-778A332DE38F}"/>
          </ac:spMkLst>
        </pc:spChg>
        <pc:spChg chg="mod">
          <ac:chgData name="Zhigalov Roman" userId="1f97e9fdf7779aa5" providerId="Windows Live" clId="Web-{ED68326E-3D01-42EA-80B5-8C57F839E778}" dt="2022-04-02T18:01:38.627" v="678"/>
          <ac:spMkLst>
            <pc:docMk/>
            <pc:sldMk cId="2686948147" sldId="279"/>
            <ac:spMk id="3" creationId="{18992E4C-06F4-9B50-E160-90ACD80F301D}"/>
          </ac:spMkLst>
        </pc:spChg>
        <pc:spChg chg="add">
          <ac:chgData name="Zhigalov Roman" userId="1f97e9fdf7779aa5" providerId="Windows Live" clId="Web-{ED68326E-3D01-42EA-80B5-8C57F839E778}" dt="2022-04-02T18:01:38.627" v="678"/>
          <ac:spMkLst>
            <pc:docMk/>
            <pc:sldMk cId="2686948147" sldId="279"/>
            <ac:spMk id="8" creationId="{DBF61EA3-B236-439E-9C0B-340980D56BEE}"/>
          </ac:spMkLst>
        </pc:spChg>
        <pc:spChg chg="add">
          <ac:chgData name="Zhigalov Roman" userId="1f97e9fdf7779aa5" providerId="Windows Live" clId="Web-{ED68326E-3D01-42EA-80B5-8C57F839E778}" dt="2022-04-02T18:01:38.627" v="678"/>
          <ac:spMkLst>
            <pc:docMk/>
            <pc:sldMk cId="2686948147" sldId="279"/>
            <ac:spMk id="14" creationId="{E659831F-0D9A-4C63-9EBB-8435B85A440F}"/>
          </ac:spMkLst>
        </pc:spChg>
        <pc:grpChg chg="add">
          <ac:chgData name="Zhigalov Roman" userId="1f97e9fdf7779aa5" providerId="Windows Live" clId="Web-{ED68326E-3D01-42EA-80B5-8C57F839E778}" dt="2022-04-02T18:01:38.627" v="678"/>
          <ac:grpSpMkLst>
            <pc:docMk/>
            <pc:sldMk cId="2686948147" sldId="279"/>
            <ac:grpSpMk id="10" creationId="{28FAF094-D087-493F-8DF9-A486C2D6BBAA}"/>
          </ac:grpSpMkLst>
        </pc:grpChg>
      </pc:sldChg>
      <pc:sldChg chg="addSp delSp modSp new mod setBg">
        <pc:chgData name="Zhigalov Roman" userId="1f97e9fdf7779aa5" providerId="Windows Live" clId="Web-{ED68326E-3D01-42EA-80B5-8C57F839E778}" dt="2022-04-02T18:02:55.663" v="712" actId="14100"/>
        <pc:sldMkLst>
          <pc:docMk/>
          <pc:sldMk cId="2304288558" sldId="280"/>
        </pc:sldMkLst>
        <pc:spChg chg="mod">
          <ac:chgData name="Zhigalov Roman" userId="1f97e9fdf7779aa5" providerId="Windows Live" clId="Web-{ED68326E-3D01-42EA-80B5-8C57F839E778}" dt="2022-04-02T18:02:55.663" v="712" actId="14100"/>
          <ac:spMkLst>
            <pc:docMk/>
            <pc:sldMk cId="2304288558" sldId="280"/>
            <ac:spMk id="2" creationId="{3EFD764A-1D76-71F6-F2D2-D17F9CDF6ABB}"/>
          </ac:spMkLst>
        </pc:spChg>
        <pc:spChg chg="del">
          <ac:chgData name="Zhigalov Roman" userId="1f97e9fdf7779aa5" providerId="Windows Live" clId="Web-{ED68326E-3D01-42EA-80B5-8C57F839E778}" dt="2022-04-02T18:02:12.754" v="680"/>
          <ac:spMkLst>
            <pc:docMk/>
            <pc:sldMk cId="2304288558" sldId="280"/>
            <ac:spMk id="3" creationId="{187DB175-389B-840E-CD4A-1C059CF51F41}"/>
          </ac:spMkLst>
        </pc:spChg>
        <pc:spChg chg="add">
          <ac:chgData name="Zhigalov Roman" userId="1f97e9fdf7779aa5" providerId="Windows Live" clId="Web-{ED68326E-3D01-42EA-80B5-8C57F839E778}" dt="2022-04-02T18:02:51.038" v="711"/>
          <ac:spMkLst>
            <pc:docMk/>
            <pc:sldMk cId="2304288558" sldId="280"/>
            <ac:spMk id="9" creationId="{16C5FA50-8D52-4617-AF91-5C7B1C8352F1}"/>
          </ac:spMkLst>
        </pc:spChg>
        <pc:spChg chg="add">
          <ac:chgData name="Zhigalov Roman" userId="1f97e9fdf7779aa5" providerId="Windows Live" clId="Web-{ED68326E-3D01-42EA-80B5-8C57F839E778}" dt="2022-04-02T18:02:51.038" v="711"/>
          <ac:spMkLst>
            <pc:docMk/>
            <pc:sldMk cId="2304288558" sldId="280"/>
            <ac:spMk id="11" creationId="{E223798C-12AD-4B0C-A50C-D676347D67CF}"/>
          </ac:spMkLst>
        </pc:spChg>
        <pc:picChg chg="add mod ord">
          <ac:chgData name="Zhigalov Roman" userId="1f97e9fdf7779aa5" providerId="Windows Live" clId="Web-{ED68326E-3D01-42EA-80B5-8C57F839E778}" dt="2022-04-02T18:02:51.038" v="711"/>
          <ac:picMkLst>
            <pc:docMk/>
            <pc:sldMk cId="2304288558" sldId="280"/>
            <ac:picMk id="4" creationId="{866A5FBC-71A7-EB51-223C-EFE3CB59524D}"/>
          </ac:picMkLst>
        </pc:picChg>
      </pc:sldChg>
      <pc:sldChg chg="modSp new">
        <pc:chgData name="Zhigalov Roman" userId="1f97e9fdf7779aa5" providerId="Windows Live" clId="Web-{ED68326E-3D01-42EA-80B5-8C57F839E778}" dt="2022-04-02T18:03:18.852" v="717" actId="20577"/>
        <pc:sldMkLst>
          <pc:docMk/>
          <pc:sldMk cId="2287830977" sldId="281"/>
        </pc:sldMkLst>
        <pc:spChg chg="mod">
          <ac:chgData name="Zhigalov Roman" userId="1f97e9fdf7779aa5" providerId="Windows Live" clId="Web-{ED68326E-3D01-42EA-80B5-8C57F839E778}" dt="2022-04-02T18:03:18.852" v="717" actId="20577"/>
          <ac:spMkLst>
            <pc:docMk/>
            <pc:sldMk cId="2287830977" sldId="281"/>
            <ac:spMk id="2" creationId="{302EFDEF-3A3F-7982-72E2-BFD47992A6FE}"/>
          </ac:spMkLst>
        </pc:spChg>
      </pc:sldChg>
      <pc:sldChg chg="modSp new">
        <pc:chgData name="Zhigalov Roman" userId="1f97e9fdf7779aa5" providerId="Windows Live" clId="Web-{ED68326E-3D01-42EA-80B5-8C57F839E778}" dt="2022-04-02T18:03:33.462" v="734" actId="20577"/>
        <pc:sldMkLst>
          <pc:docMk/>
          <pc:sldMk cId="2574335647" sldId="282"/>
        </pc:sldMkLst>
        <pc:spChg chg="mod">
          <ac:chgData name="Zhigalov Roman" userId="1f97e9fdf7779aa5" providerId="Windows Live" clId="Web-{ED68326E-3D01-42EA-80B5-8C57F839E778}" dt="2022-04-02T18:03:33.462" v="734" actId="20577"/>
          <ac:spMkLst>
            <pc:docMk/>
            <pc:sldMk cId="2574335647" sldId="282"/>
            <ac:spMk id="2" creationId="{9AD23FA8-7C7B-A5FC-096A-FFB8E219DBC2}"/>
          </ac:spMkLst>
        </pc:spChg>
      </pc:sldChg>
      <pc:sldChg chg="add">
        <pc:chgData name="Zhigalov Roman" userId="1f97e9fdf7779aa5" providerId="Windows Live" clId="Web-{ED68326E-3D01-42EA-80B5-8C57F839E778}" dt="2022-04-02T18:03:33.712" v="735"/>
        <pc:sldMkLst>
          <pc:docMk/>
          <pc:sldMk cId="3023525284" sldId="283"/>
        </pc:sldMkLst>
      </pc:sldChg>
      <pc:sldMasterChg chg="add addSldLayout">
        <pc:chgData name="Zhigalov Roman" userId="1f97e9fdf7779aa5" providerId="Windows Live" clId="Web-{ED68326E-3D01-42EA-80B5-8C57F839E778}" dt="2022-04-02T18:03:33.712" v="735"/>
        <pc:sldMasterMkLst>
          <pc:docMk/>
          <pc:sldMasterMk cId="316056103" sldId="2147483648"/>
        </pc:sldMasterMkLst>
        <pc:sldLayoutChg chg="add">
          <pc:chgData name="Zhigalov Roman" userId="1f97e9fdf7779aa5" providerId="Windows Live" clId="Web-{ED68326E-3D01-42EA-80B5-8C57F839E778}" dt="2022-04-02T18:03:33.712" v="735"/>
          <pc:sldLayoutMkLst>
            <pc:docMk/>
            <pc:sldMasterMk cId="316056103" sldId="2147483648"/>
            <pc:sldLayoutMk cId="2686978033" sldId="2147483649"/>
          </pc:sldLayoutMkLst>
        </pc:sldLayoutChg>
        <pc:sldLayoutChg chg="add">
          <pc:chgData name="Zhigalov Roman" userId="1f97e9fdf7779aa5" providerId="Windows Live" clId="Web-{ED68326E-3D01-42EA-80B5-8C57F839E778}" dt="2022-04-02T18:03:33.712" v="735"/>
          <pc:sldLayoutMkLst>
            <pc:docMk/>
            <pc:sldMasterMk cId="316056103" sldId="2147483648"/>
            <pc:sldLayoutMk cId="2842962216" sldId="2147483650"/>
          </pc:sldLayoutMkLst>
        </pc:sldLayoutChg>
        <pc:sldLayoutChg chg="add">
          <pc:chgData name="Zhigalov Roman" userId="1f97e9fdf7779aa5" providerId="Windows Live" clId="Web-{ED68326E-3D01-42EA-80B5-8C57F839E778}" dt="2022-04-02T18:03:33.712" v="735"/>
          <pc:sldLayoutMkLst>
            <pc:docMk/>
            <pc:sldMasterMk cId="316056103" sldId="2147483648"/>
            <pc:sldLayoutMk cId="2071587190" sldId="2147483651"/>
          </pc:sldLayoutMkLst>
        </pc:sldLayoutChg>
        <pc:sldLayoutChg chg="add">
          <pc:chgData name="Zhigalov Roman" userId="1f97e9fdf7779aa5" providerId="Windows Live" clId="Web-{ED68326E-3D01-42EA-80B5-8C57F839E778}" dt="2022-04-02T18:03:33.712" v="735"/>
          <pc:sldLayoutMkLst>
            <pc:docMk/>
            <pc:sldMasterMk cId="316056103" sldId="2147483648"/>
            <pc:sldLayoutMk cId="1928706977" sldId="2147483652"/>
          </pc:sldLayoutMkLst>
        </pc:sldLayoutChg>
        <pc:sldLayoutChg chg="add">
          <pc:chgData name="Zhigalov Roman" userId="1f97e9fdf7779aa5" providerId="Windows Live" clId="Web-{ED68326E-3D01-42EA-80B5-8C57F839E778}" dt="2022-04-02T18:03:33.712" v="735"/>
          <pc:sldLayoutMkLst>
            <pc:docMk/>
            <pc:sldMasterMk cId="316056103" sldId="2147483648"/>
            <pc:sldLayoutMk cId="3656676373" sldId="2147483653"/>
          </pc:sldLayoutMkLst>
        </pc:sldLayoutChg>
        <pc:sldLayoutChg chg="add">
          <pc:chgData name="Zhigalov Roman" userId="1f97e9fdf7779aa5" providerId="Windows Live" clId="Web-{ED68326E-3D01-42EA-80B5-8C57F839E778}" dt="2022-04-02T18:03:33.712" v="735"/>
          <pc:sldLayoutMkLst>
            <pc:docMk/>
            <pc:sldMasterMk cId="316056103" sldId="2147483648"/>
            <pc:sldLayoutMk cId="3132697345" sldId="2147483654"/>
          </pc:sldLayoutMkLst>
        </pc:sldLayoutChg>
        <pc:sldLayoutChg chg="add">
          <pc:chgData name="Zhigalov Roman" userId="1f97e9fdf7779aa5" providerId="Windows Live" clId="Web-{ED68326E-3D01-42EA-80B5-8C57F839E778}" dt="2022-04-02T18:03:33.712" v="735"/>
          <pc:sldLayoutMkLst>
            <pc:docMk/>
            <pc:sldMasterMk cId="316056103" sldId="2147483648"/>
            <pc:sldLayoutMk cId="577961609" sldId="2147483655"/>
          </pc:sldLayoutMkLst>
        </pc:sldLayoutChg>
        <pc:sldLayoutChg chg="add">
          <pc:chgData name="Zhigalov Roman" userId="1f97e9fdf7779aa5" providerId="Windows Live" clId="Web-{ED68326E-3D01-42EA-80B5-8C57F839E778}" dt="2022-04-02T18:03:33.712" v="735"/>
          <pc:sldLayoutMkLst>
            <pc:docMk/>
            <pc:sldMasterMk cId="316056103" sldId="2147483648"/>
            <pc:sldLayoutMk cId="3665748758" sldId="2147483656"/>
          </pc:sldLayoutMkLst>
        </pc:sldLayoutChg>
        <pc:sldLayoutChg chg="add">
          <pc:chgData name="Zhigalov Roman" userId="1f97e9fdf7779aa5" providerId="Windows Live" clId="Web-{ED68326E-3D01-42EA-80B5-8C57F839E778}" dt="2022-04-02T18:03:33.712" v="735"/>
          <pc:sldLayoutMkLst>
            <pc:docMk/>
            <pc:sldMasterMk cId="316056103" sldId="2147483648"/>
            <pc:sldLayoutMk cId="4025654105" sldId="2147483657"/>
          </pc:sldLayoutMkLst>
        </pc:sldLayoutChg>
        <pc:sldLayoutChg chg="add">
          <pc:chgData name="Zhigalov Roman" userId="1f97e9fdf7779aa5" providerId="Windows Live" clId="Web-{ED68326E-3D01-42EA-80B5-8C57F839E778}" dt="2022-04-02T18:03:33.712" v="735"/>
          <pc:sldLayoutMkLst>
            <pc:docMk/>
            <pc:sldMasterMk cId="316056103" sldId="2147483648"/>
            <pc:sldLayoutMk cId="2204173519" sldId="2147483658"/>
          </pc:sldLayoutMkLst>
        </pc:sldLayoutChg>
        <pc:sldLayoutChg chg="add">
          <pc:chgData name="Zhigalov Roman" userId="1f97e9fdf7779aa5" providerId="Windows Live" clId="Web-{ED68326E-3D01-42EA-80B5-8C57F839E778}" dt="2022-04-02T18:03:33.712" v="735"/>
          <pc:sldLayoutMkLst>
            <pc:docMk/>
            <pc:sldMasterMk cId="316056103" sldId="2147483648"/>
            <pc:sldLayoutMk cId="1436701990" sldId="2147483659"/>
          </pc:sldLayoutMkLst>
        </pc:sldLayoutChg>
      </pc:sldMasterChg>
      <pc:sldMasterChg chg="replId modSldLayout">
        <pc:chgData name="Zhigalov Roman" userId="1f97e9fdf7779aa5" providerId="Windows Live" clId="Web-{ED68326E-3D01-42EA-80B5-8C57F839E778}" dt="2022-04-02T18:03:33.712" v="735"/>
        <pc:sldMasterMkLst>
          <pc:docMk/>
          <pc:sldMasterMk cId="3154979492" sldId="2147483660"/>
        </pc:sldMasterMkLst>
        <pc:sldLayoutChg chg="replId">
          <pc:chgData name="Zhigalov Roman" userId="1f97e9fdf7779aa5" providerId="Windows Live" clId="Web-{ED68326E-3D01-42EA-80B5-8C57F839E778}" dt="2022-04-02T18:03:33.712" v="735"/>
          <pc:sldLayoutMkLst>
            <pc:docMk/>
            <pc:sldMasterMk cId="3154979492" sldId="2147483660"/>
            <pc:sldLayoutMk cId="161079921" sldId="2147483661"/>
          </pc:sldLayoutMkLst>
        </pc:sldLayoutChg>
        <pc:sldLayoutChg chg="replId">
          <pc:chgData name="Zhigalov Roman" userId="1f97e9fdf7779aa5" providerId="Windows Live" clId="Web-{ED68326E-3D01-42EA-80B5-8C57F839E778}" dt="2022-04-02T18:03:33.712" v="735"/>
          <pc:sldLayoutMkLst>
            <pc:docMk/>
            <pc:sldMasterMk cId="3154979492" sldId="2147483660"/>
            <pc:sldLayoutMk cId="2703711724" sldId="2147483662"/>
          </pc:sldLayoutMkLst>
        </pc:sldLayoutChg>
        <pc:sldLayoutChg chg="replId">
          <pc:chgData name="Zhigalov Roman" userId="1f97e9fdf7779aa5" providerId="Windows Live" clId="Web-{ED68326E-3D01-42EA-80B5-8C57F839E778}" dt="2022-04-02T18:03:33.712" v="735"/>
          <pc:sldLayoutMkLst>
            <pc:docMk/>
            <pc:sldMasterMk cId="3154979492" sldId="2147483660"/>
            <pc:sldLayoutMk cId="4076369896" sldId="2147483663"/>
          </pc:sldLayoutMkLst>
        </pc:sldLayoutChg>
        <pc:sldLayoutChg chg="replId">
          <pc:chgData name="Zhigalov Roman" userId="1f97e9fdf7779aa5" providerId="Windows Live" clId="Web-{ED68326E-3D01-42EA-80B5-8C57F839E778}" dt="2022-04-02T18:03:33.712" v="735"/>
          <pc:sldLayoutMkLst>
            <pc:docMk/>
            <pc:sldMasterMk cId="3154979492" sldId="2147483660"/>
            <pc:sldLayoutMk cId="2625762208" sldId="2147483664"/>
          </pc:sldLayoutMkLst>
        </pc:sldLayoutChg>
        <pc:sldLayoutChg chg="replId">
          <pc:chgData name="Zhigalov Roman" userId="1f97e9fdf7779aa5" providerId="Windows Live" clId="Web-{ED68326E-3D01-42EA-80B5-8C57F839E778}" dt="2022-04-02T18:03:33.712" v="735"/>
          <pc:sldLayoutMkLst>
            <pc:docMk/>
            <pc:sldMasterMk cId="3154979492" sldId="2147483660"/>
            <pc:sldLayoutMk cId="188002762" sldId="2147483665"/>
          </pc:sldLayoutMkLst>
        </pc:sldLayoutChg>
        <pc:sldLayoutChg chg="replId">
          <pc:chgData name="Zhigalov Roman" userId="1f97e9fdf7779aa5" providerId="Windows Live" clId="Web-{ED68326E-3D01-42EA-80B5-8C57F839E778}" dt="2022-04-02T18:03:33.712" v="735"/>
          <pc:sldLayoutMkLst>
            <pc:docMk/>
            <pc:sldMasterMk cId="3154979492" sldId="2147483660"/>
            <pc:sldLayoutMk cId="2295335545" sldId="2147483666"/>
          </pc:sldLayoutMkLst>
        </pc:sldLayoutChg>
        <pc:sldLayoutChg chg="replId">
          <pc:chgData name="Zhigalov Roman" userId="1f97e9fdf7779aa5" providerId="Windows Live" clId="Web-{ED68326E-3D01-42EA-80B5-8C57F839E778}" dt="2022-04-02T18:03:33.712" v="735"/>
          <pc:sldLayoutMkLst>
            <pc:docMk/>
            <pc:sldMasterMk cId="3154979492" sldId="2147483660"/>
            <pc:sldLayoutMk cId="1988754143" sldId="2147483667"/>
          </pc:sldLayoutMkLst>
        </pc:sldLayoutChg>
        <pc:sldLayoutChg chg="replId">
          <pc:chgData name="Zhigalov Roman" userId="1f97e9fdf7779aa5" providerId="Windows Live" clId="Web-{ED68326E-3D01-42EA-80B5-8C57F839E778}" dt="2022-04-02T18:03:33.712" v="735"/>
          <pc:sldLayoutMkLst>
            <pc:docMk/>
            <pc:sldMasterMk cId="3154979492" sldId="2147483660"/>
            <pc:sldLayoutMk cId="3665695281" sldId="2147483668"/>
          </pc:sldLayoutMkLst>
        </pc:sldLayoutChg>
        <pc:sldLayoutChg chg="replId">
          <pc:chgData name="Zhigalov Roman" userId="1f97e9fdf7779aa5" providerId="Windows Live" clId="Web-{ED68326E-3D01-42EA-80B5-8C57F839E778}" dt="2022-04-02T18:03:33.712" v="735"/>
          <pc:sldLayoutMkLst>
            <pc:docMk/>
            <pc:sldMasterMk cId="3154979492" sldId="2147483660"/>
            <pc:sldLayoutMk cId="2134169247" sldId="2147483669"/>
          </pc:sldLayoutMkLst>
        </pc:sldLayoutChg>
        <pc:sldLayoutChg chg="replId">
          <pc:chgData name="Zhigalov Roman" userId="1f97e9fdf7779aa5" providerId="Windows Live" clId="Web-{ED68326E-3D01-42EA-80B5-8C57F839E778}" dt="2022-04-02T18:03:33.712" v="735"/>
          <pc:sldLayoutMkLst>
            <pc:docMk/>
            <pc:sldMasterMk cId="3154979492" sldId="2147483660"/>
            <pc:sldLayoutMk cId="2065727480" sldId="2147483670"/>
          </pc:sldLayoutMkLst>
        </pc:sldLayoutChg>
        <pc:sldLayoutChg chg="replId">
          <pc:chgData name="Zhigalov Roman" userId="1f97e9fdf7779aa5" providerId="Windows Live" clId="Web-{ED68326E-3D01-42EA-80B5-8C57F839E778}" dt="2022-04-02T18:03:33.712" v="735"/>
          <pc:sldLayoutMkLst>
            <pc:docMk/>
            <pc:sldMasterMk cId="3154979492" sldId="2147483660"/>
            <pc:sldLayoutMk cId="812261758" sldId="2147483671"/>
          </pc:sldLayoutMkLst>
        </pc:sldLayoutChg>
      </pc:sldMasterChg>
    </pc:docChg>
  </pc:docChgLst>
  <pc:docChgLst>
    <pc:chgData name="Zhigalov Roman" userId="1f97e9fdf7779aa5" providerId="Windows Live" clId="Web-{A0AFC9A5-773F-4E03-A7A6-F7C67D4F4F75}"/>
    <pc:docChg chg="addSld modSld">
      <pc:chgData name="Zhigalov Roman" userId="1f97e9fdf7779aa5" providerId="Windows Live" clId="Web-{A0AFC9A5-773F-4E03-A7A6-F7C67D4F4F75}" dt="2022-04-02T16:00:13.690" v="254"/>
      <pc:docMkLst>
        <pc:docMk/>
      </pc:docMkLst>
      <pc:sldChg chg="modSp">
        <pc:chgData name="Zhigalov Roman" userId="1f97e9fdf7779aa5" providerId="Windows Live" clId="Web-{A0AFC9A5-773F-4E03-A7A6-F7C67D4F4F75}" dt="2022-04-02T15:49:04.294" v="1" actId="20577"/>
        <pc:sldMkLst>
          <pc:docMk/>
          <pc:sldMk cId="1351651579" sldId="256"/>
        </pc:sldMkLst>
        <pc:spChg chg="mod">
          <ac:chgData name="Zhigalov Roman" userId="1f97e9fdf7779aa5" providerId="Windows Live" clId="Web-{A0AFC9A5-773F-4E03-A7A6-F7C67D4F4F75}" dt="2022-04-02T15:49:04.294" v="1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modSp new">
        <pc:chgData name="Zhigalov Roman" userId="1f97e9fdf7779aa5" providerId="Windows Live" clId="Web-{A0AFC9A5-773F-4E03-A7A6-F7C67D4F4F75}" dt="2022-04-02T15:49:12.169" v="7" actId="20577"/>
        <pc:sldMkLst>
          <pc:docMk/>
          <pc:sldMk cId="680954989" sldId="257"/>
        </pc:sldMkLst>
        <pc:spChg chg="mod">
          <ac:chgData name="Zhigalov Roman" userId="1f97e9fdf7779aa5" providerId="Windows Live" clId="Web-{A0AFC9A5-773F-4E03-A7A6-F7C67D4F4F75}" dt="2022-04-02T15:49:12.169" v="7" actId="20577"/>
          <ac:spMkLst>
            <pc:docMk/>
            <pc:sldMk cId="680954989" sldId="257"/>
            <ac:spMk id="2" creationId="{B12D5DB4-F5E8-C2B2-74C0-AA63BEEFCAEE}"/>
          </ac:spMkLst>
        </pc:spChg>
      </pc:sldChg>
      <pc:sldChg chg="addSp delSp modSp new mod setBg">
        <pc:chgData name="Zhigalov Roman" userId="1f97e9fdf7779aa5" providerId="Windows Live" clId="Web-{A0AFC9A5-773F-4E03-A7A6-F7C67D4F4F75}" dt="2022-04-02T15:52:58.010" v="128"/>
        <pc:sldMkLst>
          <pc:docMk/>
          <pc:sldMk cId="548684680" sldId="258"/>
        </pc:sldMkLst>
        <pc:spChg chg="mod">
          <ac:chgData name="Zhigalov Roman" userId="1f97e9fdf7779aa5" providerId="Windows Live" clId="Web-{A0AFC9A5-773F-4E03-A7A6-F7C67D4F4F75}" dt="2022-04-02T15:52:58.010" v="128"/>
          <ac:spMkLst>
            <pc:docMk/>
            <pc:sldMk cId="548684680" sldId="258"/>
            <ac:spMk id="2" creationId="{C002701C-30E9-32B8-57C2-719B96AF09A1}"/>
          </ac:spMkLst>
        </pc:spChg>
        <pc:spChg chg="del mod">
          <ac:chgData name="Zhigalov Roman" userId="1f97e9fdf7779aa5" providerId="Windows Live" clId="Web-{A0AFC9A5-773F-4E03-A7A6-F7C67D4F4F75}" dt="2022-04-02T15:52:58.010" v="128"/>
          <ac:spMkLst>
            <pc:docMk/>
            <pc:sldMk cId="548684680" sldId="258"/>
            <ac:spMk id="3" creationId="{5A1A6C5D-B751-BD22-E5F4-376BD8B3066F}"/>
          </ac:spMkLst>
        </pc:spChg>
        <pc:spChg chg="add">
          <ac:chgData name="Zhigalov Roman" userId="1f97e9fdf7779aa5" providerId="Windows Live" clId="Web-{A0AFC9A5-773F-4E03-A7A6-F7C67D4F4F75}" dt="2022-04-02T15:52:58.010" v="128"/>
          <ac:spMkLst>
            <pc:docMk/>
            <pc:sldMk cId="548684680" sldId="258"/>
            <ac:spMk id="9" creationId="{2B566528-1B12-4246-9431-5C2D7D081168}"/>
          </ac:spMkLst>
        </pc:spChg>
        <pc:spChg chg="add">
          <ac:chgData name="Zhigalov Roman" userId="1f97e9fdf7779aa5" providerId="Windows Live" clId="Web-{A0AFC9A5-773F-4E03-A7A6-F7C67D4F4F75}" dt="2022-04-02T15:52:58.010" v="128"/>
          <ac:spMkLst>
            <pc:docMk/>
            <pc:sldMk cId="548684680" sldId="258"/>
            <ac:spMk id="11" creationId="{2E80C965-DB6D-4F81-9E9E-B027384D0BD6}"/>
          </ac:spMkLst>
        </pc:spChg>
        <pc:spChg chg="add">
          <ac:chgData name="Zhigalov Roman" userId="1f97e9fdf7779aa5" providerId="Windows Live" clId="Web-{A0AFC9A5-773F-4E03-A7A6-F7C67D4F4F75}" dt="2022-04-02T15:52:58.010" v="128"/>
          <ac:spMkLst>
            <pc:docMk/>
            <pc:sldMk cId="548684680" sldId="258"/>
            <ac:spMk id="13" creationId="{A580F890-B085-4E95-96AA-55AEBEC5CE6E}"/>
          </ac:spMkLst>
        </pc:spChg>
        <pc:spChg chg="add">
          <ac:chgData name="Zhigalov Roman" userId="1f97e9fdf7779aa5" providerId="Windows Live" clId="Web-{A0AFC9A5-773F-4E03-A7A6-F7C67D4F4F75}" dt="2022-04-02T15:52:58.010" v="128"/>
          <ac:spMkLst>
            <pc:docMk/>
            <pc:sldMk cId="548684680" sldId="258"/>
            <ac:spMk id="15" creationId="{D3F51FEB-38FB-4F6C-9F7B-2F2AFAB65463}"/>
          </ac:spMkLst>
        </pc:spChg>
        <pc:spChg chg="add">
          <ac:chgData name="Zhigalov Roman" userId="1f97e9fdf7779aa5" providerId="Windows Live" clId="Web-{A0AFC9A5-773F-4E03-A7A6-F7C67D4F4F75}" dt="2022-04-02T15:52:58.010" v="128"/>
          <ac:spMkLst>
            <pc:docMk/>
            <pc:sldMk cId="548684680" sldId="258"/>
            <ac:spMk id="17" creationId="{1E547BA6-BAE0-43BB-A7CA-60F69CE252F0}"/>
          </ac:spMkLst>
        </pc:spChg>
        <pc:graphicFrameChg chg="add">
          <ac:chgData name="Zhigalov Roman" userId="1f97e9fdf7779aa5" providerId="Windows Live" clId="Web-{A0AFC9A5-773F-4E03-A7A6-F7C67D4F4F75}" dt="2022-04-02T15:52:58.010" v="128"/>
          <ac:graphicFrameMkLst>
            <pc:docMk/>
            <pc:sldMk cId="548684680" sldId="258"/>
            <ac:graphicFrameMk id="5" creationId="{C84E3C18-AA89-76D1-A7F1-277896F2F559}"/>
          </ac:graphicFrameMkLst>
        </pc:graphicFrameChg>
      </pc:sldChg>
      <pc:sldChg chg="addSp modSp new mod setBg">
        <pc:chgData name="Zhigalov Roman" userId="1f97e9fdf7779aa5" providerId="Windows Live" clId="Web-{A0AFC9A5-773F-4E03-A7A6-F7C67D4F4F75}" dt="2022-04-02T15:53:26.214" v="157"/>
        <pc:sldMkLst>
          <pc:docMk/>
          <pc:sldMk cId="1300990689" sldId="259"/>
        </pc:sldMkLst>
        <pc:spChg chg="mod">
          <ac:chgData name="Zhigalov Roman" userId="1f97e9fdf7779aa5" providerId="Windows Live" clId="Web-{A0AFC9A5-773F-4E03-A7A6-F7C67D4F4F75}" dt="2022-04-02T15:53:26.214" v="157"/>
          <ac:spMkLst>
            <pc:docMk/>
            <pc:sldMk cId="1300990689" sldId="259"/>
            <ac:spMk id="2" creationId="{F724B218-5119-BD44-0E17-A49ECE435D35}"/>
          </ac:spMkLst>
        </pc:spChg>
        <pc:spChg chg="mod">
          <ac:chgData name="Zhigalov Roman" userId="1f97e9fdf7779aa5" providerId="Windows Live" clId="Web-{A0AFC9A5-773F-4E03-A7A6-F7C67D4F4F75}" dt="2022-04-02T15:53:26.214" v="157"/>
          <ac:spMkLst>
            <pc:docMk/>
            <pc:sldMk cId="1300990689" sldId="259"/>
            <ac:spMk id="3" creationId="{23265F45-41D9-3A12-D8DF-325DB1710A20}"/>
          </ac:spMkLst>
        </pc:spChg>
        <pc:spChg chg="add">
          <ac:chgData name="Zhigalov Roman" userId="1f97e9fdf7779aa5" providerId="Windows Live" clId="Web-{A0AFC9A5-773F-4E03-A7A6-F7C67D4F4F75}" dt="2022-04-02T15:53:26.214" v="157"/>
          <ac:spMkLst>
            <pc:docMk/>
            <pc:sldMk cId="1300990689" sldId="259"/>
            <ac:spMk id="8" creationId="{B26EE4FD-480F-42A5-9FEB-DA630457CFB7}"/>
          </ac:spMkLst>
        </pc:spChg>
        <pc:spChg chg="add">
          <ac:chgData name="Zhigalov Roman" userId="1f97e9fdf7779aa5" providerId="Windows Live" clId="Web-{A0AFC9A5-773F-4E03-A7A6-F7C67D4F4F75}" dt="2022-04-02T15:53:26.214" v="157"/>
          <ac:spMkLst>
            <pc:docMk/>
            <pc:sldMk cId="1300990689" sldId="259"/>
            <ac:spMk id="10" creationId="{A187062F-BE14-42FC-B06A-607DB23849C3}"/>
          </ac:spMkLst>
        </pc:spChg>
        <pc:spChg chg="add">
          <ac:chgData name="Zhigalov Roman" userId="1f97e9fdf7779aa5" providerId="Windows Live" clId="Web-{A0AFC9A5-773F-4E03-A7A6-F7C67D4F4F75}" dt="2022-04-02T15:53:26.214" v="157"/>
          <ac:spMkLst>
            <pc:docMk/>
            <pc:sldMk cId="1300990689" sldId="259"/>
            <ac:spMk id="12" creationId="{731FE21B-2A45-4BF5-8B03-E12341988774}"/>
          </ac:spMkLst>
        </pc:spChg>
        <pc:spChg chg="add">
          <ac:chgData name="Zhigalov Roman" userId="1f97e9fdf7779aa5" providerId="Windows Live" clId="Web-{A0AFC9A5-773F-4E03-A7A6-F7C67D4F4F75}" dt="2022-04-02T15:53:26.214" v="157"/>
          <ac:spMkLst>
            <pc:docMk/>
            <pc:sldMk cId="1300990689" sldId="259"/>
            <ac:spMk id="14" creationId="{2DC5A94D-79ED-48F5-9DC5-96CBB507CEC8}"/>
          </ac:spMkLst>
        </pc:spChg>
        <pc:spChg chg="add">
          <ac:chgData name="Zhigalov Roman" userId="1f97e9fdf7779aa5" providerId="Windows Live" clId="Web-{A0AFC9A5-773F-4E03-A7A6-F7C67D4F4F75}" dt="2022-04-02T15:53:26.214" v="157"/>
          <ac:spMkLst>
            <pc:docMk/>
            <pc:sldMk cId="1300990689" sldId="259"/>
            <ac:spMk id="16" creationId="{93A3D4BE-AF25-4F9A-9C29-1145CCE24A28}"/>
          </ac:spMkLst>
        </pc:spChg>
      </pc:sldChg>
      <pc:sldChg chg="addSp modSp new mod setBg">
        <pc:chgData name="Zhigalov Roman" userId="1f97e9fdf7779aa5" providerId="Windows Live" clId="Web-{A0AFC9A5-773F-4E03-A7A6-F7C67D4F4F75}" dt="2022-04-02T15:59:04.890" v="232"/>
        <pc:sldMkLst>
          <pc:docMk/>
          <pc:sldMk cId="1564563736" sldId="260"/>
        </pc:sldMkLst>
        <pc:spChg chg="mod">
          <ac:chgData name="Zhigalov Roman" userId="1f97e9fdf7779aa5" providerId="Windows Live" clId="Web-{A0AFC9A5-773F-4E03-A7A6-F7C67D4F4F75}" dt="2022-04-02T15:59:04.890" v="232"/>
          <ac:spMkLst>
            <pc:docMk/>
            <pc:sldMk cId="1564563736" sldId="260"/>
            <ac:spMk id="2" creationId="{97B46700-9800-D09D-3F92-606B4E86188B}"/>
          </ac:spMkLst>
        </pc:spChg>
        <pc:spChg chg="mod">
          <ac:chgData name="Zhigalov Roman" userId="1f97e9fdf7779aa5" providerId="Windows Live" clId="Web-{A0AFC9A5-773F-4E03-A7A6-F7C67D4F4F75}" dt="2022-04-02T15:59:04.890" v="232"/>
          <ac:spMkLst>
            <pc:docMk/>
            <pc:sldMk cId="1564563736" sldId="260"/>
            <ac:spMk id="3" creationId="{ED7CBB6D-1C69-4A5B-181D-32C67B872F67}"/>
          </ac:spMkLst>
        </pc:spChg>
        <pc:spChg chg="add">
          <ac:chgData name="Zhigalov Roman" userId="1f97e9fdf7779aa5" providerId="Windows Live" clId="Web-{A0AFC9A5-773F-4E03-A7A6-F7C67D4F4F75}" dt="2022-04-02T15:59:04.890" v="232"/>
          <ac:spMkLst>
            <pc:docMk/>
            <pc:sldMk cId="1564563736" sldId="260"/>
            <ac:spMk id="8" creationId="{907EF6B7-1338-4443-8C46-6A318D952DFD}"/>
          </ac:spMkLst>
        </pc:spChg>
        <pc:spChg chg="add">
          <ac:chgData name="Zhigalov Roman" userId="1f97e9fdf7779aa5" providerId="Windows Live" clId="Web-{A0AFC9A5-773F-4E03-A7A6-F7C67D4F4F75}" dt="2022-04-02T15:59:04.890" v="232"/>
          <ac:spMkLst>
            <pc:docMk/>
            <pc:sldMk cId="1564563736" sldId="260"/>
            <ac:spMk id="10" creationId="{DAAE4CDD-124C-4DCF-9584-B6033B545DD5}"/>
          </ac:spMkLst>
        </pc:spChg>
        <pc:spChg chg="add">
          <ac:chgData name="Zhigalov Roman" userId="1f97e9fdf7779aa5" providerId="Windows Live" clId="Web-{A0AFC9A5-773F-4E03-A7A6-F7C67D4F4F75}" dt="2022-04-02T15:59:04.890" v="232"/>
          <ac:spMkLst>
            <pc:docMk/>
            <pc:sldMk cId="1564563736" sldId="260"/>
            <ac:spMk id="12" creationId="{081E4A58-353D-44AE-B2FC-2A74E2E400F7}"/>
          </ac:spMkLst>
        </pc:spChg>
      </pc:sldChg>
      <pc:sldChg chg="addSp modSp new mod setBg">
        <pc:chgData name="Zhigalov Roman" userId="1f97e9fdf7779aa5" providerId="Windows Live" clId="Web-{A0AFC9A5-773F-4E03-A7A6-F7C67D4F4F75}" dt="2022-04-02T16:00:13.690" v="254"/>
        <pc:sldMkLst>
          <pc:docMk/>
          <pc:sldMk cId="1024440427" sldId="261"/>
        </pc:sldMkLst>
        <pc:spChg chg="mod">
          <ac:chgData name="Zhigalov Roman" userId="1f97e9fdf7779aa5" providerId="Windows Live" clId="Web-{A0AFC9A5-773F-4E03-A7A6-F7C67D4F4F75}" dt="2022-04-02T16:00:13.690" v="254"/>
          <ac:spMkLst>
            <pc:docMk/>
            <pc:sldMk cId="1024440427" sldId="261"/>
            <ac:spMk id="2" creationId="{2F8740FA-5979-8103-EACD-5C7BA988F596}"/>
          </ac:spMkLst>
        </pc:spChg>
        <pc:spChg chg="mod">
          <ac:chgData name="Zhigalov Roman" userId="1f97e9fdf7779aa5" providerId="Windows Live" clId="Web-{A0AFC9A5-773F-4E03-A7A6-F7C67D4F4F75}" dt="2022-04-02T16:00:13.690" v="254"/>
          <ac:spMkLst>
            <pc:docMk/>
            <pc:sldMk cId="1024440427" sldId="261"/>
            <ac:spMk id="3" creationId="{AF04875A-286E-F722-5007-2C2B3A225A50}"/>
          </ac:spMkLst>
        </pc:spChg>
        <pc:spChg chg="add">
          <ac:chgData name="Zhigalov Roman" userId="1f97e9fdf7779aa5" providerId="Windows Live" clId="Web-{A0AFC9A5-773F-4E03-A7A6-F7C67D4F4F75}" dt="2022-04-02T16:00:13.690" v="254"/>
          <ac:spMkLst>
            <pc:docMk/>
            <pc:sldMk cId="1024440427" sldId="261"/>
            <ac:spMk id="8" creationId="{B26EE4FD-480F-42A5-9FEB-DA630457CFB7}"/>
          </ac:spMkLst>
        </pc:spChg>
        <pc:spChg chg="add">
          <ac:chgData name="Zhigalov Roman" userId="1f97e9fdf7779aa5" providerId="Windows Live" clId="Web-{A0AFC9A5-773F-4E03-A7A6-F7C67D4F4F75}" dt="2022-04-02T16:00:13.690" v="254"/>
          <ac:spMkLst>
            <pc:docMk/>
            <pc:sldMk cId="1024440427" sldId="261"/>
            <ac:spMk id="10" creationId="{A187062F-BE14-42FC-B06A-607DB23849C3}"/>
          </ac:spMkLst>
        </pc:spChg>
        <pc:spChg chg="add">
          <ac:chgData name="Zhigalov Roman" userId="1f97e9fdf7779aa5" providerId="Windows Live" clId="Web-{A0AFC9A5-773F-4E03-A7A6-F7C67D4F4F75}" dt="2022-04-02T16:00:13.690" v="254"/>
          <ac:spMkLst>
            <pc:docMk/>
            <pc:sldMk cId="1024440427" sldId="261"/>
            <ac:spMk id="12" creationId="{731FE21B-2A45-4BF5-8B03-E12341988774}"/>
          </ac:spMkLst>
        </pc:spChg>
        <pc:spChg chg="add">
          <ac:chgData name="Zhigalov Roman" userId="1f97e9fdf7779aa5" providerId="Windows Live" clId="Web-{A0AFC9A5-773F-4E03-A7A6-F7C67D4F4F75}" dt="2022-04-02T16:00:13.690" v="254"/>
          <ac:spMkLst>
            <pc:docMk/>
            <pc:sldMk cId="1024440427" sldId="261"/>
            <ac:spMk id="14" creationId="{2DC5A94D-79ED-48F5-9DC5-96CBB507CEC8}"/>
          </ac:spMkLst>
        </pc:spChg>
        <pc:spChg chg="add">
          <ac:chgData name="Zhigalov Roman" userId="1f97e9fdf7779aa5" providerId="Windows Live" clId="Web-{A0AFC9A5-773F-4E03-A7A6-F7C67D4F4F75}" dt="2022-04-02T16:00:13.690" v="254"/>
          <ac:spMkLst>
            <pc:docMk/>
            <pc:sldMk cId="1024440427" sldId="261"/>
            <ac:spMk id="16" creationId="{93A3D4BE-AF25-4F9A-9C29-1145CCE24A28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07B5D5-6358-45F2-9B92-E42B0525F401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E37CE611-203C-47FB-A914-74B5A9166A84}">
      <dgm:prSet/>
      <dgm:spPr/>
      <dgm:t>
        <a:bodyPr/>
        <a:lstStyle/>
        <a:p>
          <a:r>
            <a:rPr lang="ru-RU"/>
            <a:t>Принципы внешнеполитического курса Республики Беларусь</a:t>
          </a:r>
          <a:endParaRPr lang="en-US"/>
        </a:p>
      </dgm:t>
    </dgm:pt>
    <dgm:pt modelId="{A2DBB7F8-8515-4640-9D79-5094A88892C5}" type="parTrans" cxnId="{A8CFDB65-7999-47D4-B3AA-60F5FE803A92}">
      <dgm:prSet/>
      <dgm:spPr/>
      <dgm:t>
        <a:bodyPr/>
        <a:lstStyle/>
        <a:p>
          <a:endParaRPr lang="en-US"/>
        </a:p>
      </dgm:t>
    </dgm:pt>
    <dgm:pt modelId="{33BA96EA-EA06-4CD4-9B3A-0C15D4E86816}" type="sibTrans" cxnId="{A8CFDB65-7999-47D4-B3AA-60F5FE803A92}">
      <dgm:prSet/>
      <dgm:spPr/>
      <dgm:t>
        <a:bodyPr/>
        <a:lstStyle/>
        <a:p>
          <a:endParaRPr lang="en-US"/>
        </a:p>
      </dgm:t>
    </dgm:pt>
    <dgm:pt modelId="{3B3460E7-EDF2-4A74-9A03-4732A1F0E42B}">
      <dgm:prSet/>
      <dgm:spPr/>
      <dgm:t>
        <a:bodyPr/>
        <a:lstStyle/>
        <a:p>
          <a:r>
            <a:rPr lang="ru-RU"/>
            <a:t>Беларусь в Организации Объединенных Наций</a:t>
          </a:r>
          <a:endParaRPr lang="en-US"/>
        </a:p>
      </dgm:t>
    </dgm:pt>
    <dgm:pt modelId="{FC2BF615-F9D4-4200-BB0A-CA28DDFF6695}" type="parTrans" cxnId="{752083AE-77FE-411F-B5A4-65FF1DBF280A}">
      <dgm:prSet/>
      <dgm:spPr/>
      <dgm:t>
        <a:bodyPr/>
        <a:lstStyle/>
        <a:p>
          <a:endParaRPr lang="en-US"/>
        </a:p>
      </dgm:t>
    </dgm:pt>
    <dgm:pt modelId="{376DF9D4-C777-4FEA-834C-8B53A6B1E490}" type="sibTrans" cxnId="{752083AE-77FE-411F-B5A4-65FF1DBF280A}">
      <dgm:prSet/>
      <dgm:spPr/>
      <dgm:t>
        <a:bodyPr/>
        <a:lstStyle/>
        <a:p>
          <a:endParaRPr lang="en-US"/>
        </a:p>
      </dgm:t>
    </dgm:pt>
    <dgm:pt modelId="{49190062-1B6D-441D-AB5C-DF63937C48FD}">
      <dgm:prSet/>
      <dgm:spPr/>
      <dgm:t>
        <a:bodyPr/>
        <a:lstStyle/>
        <a:p>
          <a:r>
            <a:rPr lang="ru-RU"/>
            <a:t>Союзное государство</a:t>
          </a:r>
          <a:endParaRPr lang="en-US"/>
        </a:p>
      </dgm:t>
    </dgm:pt>
    <dgm:pt modelId="{1F55A7F0-2C44-47BE-B51C-04EAFD37083A}" type="parTrans" cxnId="{B2850214-1068-4080-A781-C4EDD6BA014E}">
      <dgm:prSet/>
      <dgm:spPr/>
      <dgm:t>
        <a:bodyPr/>
        <a:lstStyle/>
        <a:p>
          <a:endParaRPr lang="en-US"/>
        </a:p>
      </dgm:t>
    </dgm:pt>
    <dgm:pt modelId="{B92CD8F8-F1F7-4D52-B0F0-4D10F1C3DA1F}" type="sibTrans" cxnId="{B2850214-1068-4080-A781-C4EDD6BA014E}">
      <dgm:prSet/>
      <dgm:spPr/>
      <dgm:t>
        <a:bodyPr/>
        <a:lstStyle/>
        <a:p>
          <a:endParaRPr lang="en-US"/>
        </a:p>
      </dgm:t>
    </dgm:pt>
    <dgm:pt modelId="{F4B37508-BC67-4408-9D44-2DA32B52FD98}">
      <dgm:prSet/>
      <dgm:spPr/>
      <dgm:t>
        <a:bodyPr/>
        <a:lstStyle/>
        <a:p>
          <a:r>
            <a:rPr lang="ru-RU"/>
            <a:t>Содружество Независимых Государств. Евразийский экономический союз</a:t>
          </a:r>
          <a:endParaRPr lang="en-US"/>
        </a:p>
      </dgm:t>
    </dgm:pt>
    <dgm:pt modelId="{843F72CD-28AA-42AC-B2F7-AE9A27166D9E}" type="parTrans" cxnId="{9F03E86A-0B7D-42D3-8D8C-91A01DF12882}">
      <dgm:prSet/>
      <dgm:spPr/>
      <dgm:t>
        <a:bodyPr/>
        <a:lstStyle/>
        <a:p>
          <a:endParaRPr lang="en-US"/>
        </a:p>
      </dgm:t>
    </dgm:pt>
    <dgm:pt modelId="{DF12019B-E2B1-4A14-8CCF-3699D0C6A850}" type="sibTrans" cxnId="{9F03E86A-0B7D-42D3-8D8C-91A01DF12882}">
      <dgm:prSet/>
      <dgm:spPr/>
      <dgm:t>
        <a:bodyPr/>
        <a:lstStyle/>
        <a:p>
          <a:endParaRPr lang="en-US"/>
        </a:p>
      </dgm:t>
    </dgm:pt>
    <dgm:pt modelId="{E0343E90-1363-4CA2-A5C0-AFA6A6366C58}">
      <dgm:prSet/>
      <dgm:spPr/>
      <dgm:t>
        <a:bodyPr/>
        <a:lstStyle/>
        <a:p>
          <a:r>
            <a:rPr lang="ru-RU"/>
            <a:t>Беларусь и мир</a:t>
          </a:r>
          <a:endParaRPr lang="en-US"/>
        </a:p>
      </dgm:t>
    </dgm:pt>
    <dgm:pt modelId="{DF48E74C-FEAC-4A81-840C-44858A557B96}" type="parTrans" cxnId="{2F890D8E-175D-4005-892E-63404012DE3A}">
      <dgm:prSet/>
      <dgm:spPr/>
      <dgm:t>
        <a:bodyPr/>
        <a:lstStyle/>
        <a:p>
          <a:endParaRPr lang="en-US"/>
        </a:p>
      </dgm:t>
    </dgm:pt>
    <dgm:pt modelId="{C514F5FD-FC84-4DAA-9834-49AD55840D17}" type="sibTrans" cxnId="{2F890D8E-175D-4005-892E-63404012DE3A}">
      <dgm:prSet/>
      <dgm:spPr/>
      <dgm:t>
        <a:bodyPr/>
        <a:lstStyle/>
        <a:p>
          <a:endParaRPr lang="en-US"/>
        </a:p>
      </dgm:t>
    </dgm:pt>
    <dgm:pt modelId="{55EECA9D-38FD-45A4-90CA-3015FF377BB0}" type="pres">
      <dgm:prSet presAssocID="{7307B5D5-6358-45F2-9B92-E42B0525F401}" presName="outerComposite" presStyleCnt="0">
        <dgm:presLayoutVars>
          <dgm:chMax val="5"/>
          <dgm:dir/>
          <dgm:resizeHandles val="exact"/>
        </dgm:presLayoutVars>
      </dgm:prSet>
      <dgm:spPr/>
    </dgm:pt>
    <dgm:pt modelId="{CEA74A94-E0ED-4594-8CF6-3EBC69EDE031}" type="pres">
      <dgm:prSet presAssocID="{7307B5D5-6358-45F2-9B92-E42B0525F401}" presName="dummyMaxCanvas" presStyleCnt="0">
        <dgm:presLayoutVars/>
      </dgm:prSet>
      <dgm:spPr/>
    </dgm:pt>
    <dgm:pt modelId="{F9319C27-6B18-4D6E-99D5-70A0EAA07679}" type="pres">
      <dgm:prSet presAssocID="{7307B5D5-6358-45F2-9B92-E42B0525F401}" presName="FiveNodes_1" presStyleLbl="node1" presStyleIdx="0" presStyleCnt="5">
        <dgm:presLayoutVars>
          <dgm:bulletEnabled val="1"/>
        </dgm:presLayoutVars>
      </dgm:prSet>
      <dgm:spPr/>
    </dgm:pt>
    <dgm:pt modelId="{08C4ECBC-537B-4589-B2DD-57861571ADC8}" type="pres">
      <dgm:prSet presAssocID="{7307B5D5-6358-45F2-9B92-E42B0525F401}" presName="FiveNodes_2" presStyleLbl="node1" presStyleIdx="1" presStyleCnt="5">
        <dgm:presLayoutVars>
          <dgm:bulletEnabled val="1"/>
        </dgm:presLayoutVars>
      </dgm:prSet>
      <dgm:spPr/>
    </dgm:pt>
    <dgm:pt modelId="{D40C634C-94A7-49C1-B827-0675305639D9}" type="pres">
      <dgm:prSet presAssocID="{7307B5D5-6358-45F2-9B92-E42B0525F401}" presName="FiveNodes_3" presStyleLbl="node1" presStyleIdx="2" presStyleCnt="5">
        <dgm:presLayoutVars>
          <dgm:bulletEnabled val="1"/>
        </dgm:presLayoutVars>
      </dgm:prSet>
      <dgm:spPr/>
    </dgm:pt>
    <dgm:pt modelId="{1687DEEE-299E-4771-9471-6C9217D00F58}" type="pres">
      <dgm:prSet presAssocID="{7307B5D5-6358-45F2-9B92-E42B0525F401}" presName="FiveNodes_4" presStyleLbl="node1" presStyleIdx="3" presStyleCnt="5">
        <dgm:presLayoutVars>
          <dgm:bulletEnabled val="1"/>
        </dgm:presLayoutVars>
      </dgm:prSet>
      <dgm:spPr/>
    </dgm:pt>
    <dgm:pt modelId="{A6BB68A0-B737-43D6-971A-18742F5EAE04}" type="pres">
      <dgm:prSet presAssocID="{7307B5D5-6358-45F2-9B92-E42B0525F401}" presName="FiveNodes_5" presStyleLbl="node1" presStyleIdx="4" presStyleCnt="5">
        <dgm:presLayoutVars>
          <dgm:bulletEnabled val="1"/>
        </dgm:presLayoutVars>
      </dgm:prSet>
      <dgm:spPr/>
    </dgm:pt>
    <dgm:pt modelId="{AFE00456-8AC1-42E9-B4F8-3D691A0CABE0}" type="pres">
      <dgm:prSet presAssocID="{7307B5D5-6358-45F2-9B92-E42B0525F401}" presName="FiveConn_1-2" presStyleLbl="fgAccFollowNode1" presStyleIdx="0" presStyleCnt="4">
        <dgm:presLayoutVars>
          <dgm:bulletEnabled val="1"/>
        </dgm:presLayoutVars>
      </dgm:prSet>
      <dgm:spPr/>
    </dgm:pt>
    <dgm:pt modelId="{BD00FC2C-5E91-4AE2-BD70-E9A3E78F562F}" type="pres">
      <dgm:prSet presAssocID="{7307B5D5-6358-45F2-9B92-E42B0525F401}" presName="FiveConn_2-3" presStyleLbl="fgAccFollowNode1" presStyleIdx="1" presStyleCnt="4">
        <dgm:presLayoutVars>
          <dgm:bulletEnabled val="1"/>
        </dgm:presLayoutVars>
      </dgm:prSet>
      <dgm:spPr/>
    </dgm:pt>
    <dgm:pt modelId="{D40FAC01-360D-4E87-B4B1-C5A787306E96}" type="pres">
      <dgm:prSet presAssocID="{7307B5D5-6358-45F2-9B92-E42B0525F401}" presName="FiveConn_3-4" presStyleLbl="fgAccFollowNode1" presStyleIdx="2" presStyleCnt="4">
        <dgm:presLayoutVars>
          <dgm:bulletEnabled val="1"/>
        </dgm:presLayoutVars>
      </dgm:prSet>
      <dgm:spPr/>
    </dgm:pt>
    <dgm:pt modelId="{C5CAB043-65FB-42E3-B90D-5C3845EA037D}" type="pres">
      <dgm:prSet presAssocID="{7307B5D5-6358-45F2-9B92-E42B0525F401}" presName="FiveConn_4-5" presStyleLbl="fgAccFollowNode1" presStyleIdx="3" presStyleCnt="4">
        <dgm:presLayoutVars>
          <dgm:bulletEnabled val="1"/>
        </dgm:presLayoutVars>
      </dgm:prSet>
      <dgm:spPr/>
    </dgm:pt>
    <dgm:pt modelId="{9530A25B-9AF1-4093-9847-216F858CA3DD}" type="pres">
      <dgm:prSet presAssocID="{7307B5D5-6358-45F2-9B92-E42B0525F401}" presName="FiveNodes_1_text" presStyleLbl="node1" presStyleIdx="4" presStyleCnt="5">
        <dgm:presLayoutVars>
          <dgm:bulletEnabled val="1"/>
        </dgm:presLayoutVars>
      </dgm:prSet>
      <dgm:spPr/>
    </dgm:pt>
    <dgm:pt modelId="{5D6A7DBD-CA79-4844-9B68-9AC63FEBF0B6}" type="pres">
      <dgm:prSet presAssocID="{7307B5D5-6358-45F2-9B92-E42B0525F401}" presName="FiveNodes_2_text" presStyleLbl="node1" presStyleIdx="4" presStyleCnt="5">
        <dgm:presLayoutVars>
          <dgm:bulletEnabled val="1"/>
        </dgm:presLayoutVars>
      </dgm:prSet>
      <dgm:spPr/>
    </dgm:pt>
    <dgm:pt modelId="{D5F32664-8F87-4B0E-8C49-48C1918AEDF8}" type="pres">
      <dgm:prSet presAssocID="{7307B5D5-6358-45F2-9B92-E42B0525F401}" presName="FiveNodes_3_text" presStyleLbl="node1" presStyleIdx="4" presStyleCnt="5">
        <dgm:presLayoutVars>
          <dgm:bulletEnabled val="1"/>
        </dgm:presLayoutVars>
      </dgm:prSet>
      <dgm:spPr/>
    </dgm:pt>
    <dgm:pt modelId="{08E0E1D8-DB8A-4C55-9AD6-8624C0C2900C}" type="pres">
      <dgm:prSet presAssocID="{7307B5D5-6358-45F2-9B92-E42B0525F401}" presName="FiveNodes_4_text" presStyleLbl="node1" presStyleIdx="4" presStyleCnt="5">
        <dgm:presLayoutVars>
          <dgm:bulletEnabled val="1"/>
        </dgm:presLayoutVars>
      </dgm:prSet>
      <dgm:spPr/>
    </dgm:pt>
    <dgm:pt modelId="{9619C037-B7BA-41BB-BC29-AF8807284257}" type="pres">
      <dgm:prSet presAssocID="{7307B5D5-6358-45F2-9B92-E42B0525F401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85A4C10E-DF1F-4BA1-9D57-4AC76866FE23}" type="presOf" srcId="{376DF9D4-C777-4FEA-834C-8B53A6B1E490}" destId="{BD00FC2C-5E91-4AE2-BD70-E9A3E78F562F}" srcOrd="0" destOrd="0" presId="urn:microsoft.com/office/officeart/2005/8/layout/vProcess5"/>
    <dgm:cxn modelId="{B2850214-1068-4080-A781-C4EDD6BA014E}" srcId="{7307B5D5-6358-45F2-9B92-E42B0525F401}" destId="{49190062-1B6D-441D-AB5C-DF63937C48FD}" srcOrd="2" destOrd="0" parTransId="{1F55A7F0-2C44-47BE-B51C-04EAFD37083A}" sibTransId="{B92CD8F8-F1F7-4D52-B0F0-4D10F1C3DA1F}"/>
    <dgm:cxn modelId="{7110091E-988F-404F-95DE-73B23624C313}" type="presOf" srcId="{33BA96EA-EA06-4CD4-9B3A-0C15D4E86816}" destId="{AFE00456-8AC1-42E9-B4F8-3D691A0CABE0}" srcOrd="0" destOrd="0" presId="urn:microsoft.com/office/officeart/2005/8/layout/vProcess5"/>
    <dgm:cxn modelId="{B5D2C91F-373C-4C38-A1D8-7082203A6EA7}" type="presOf" srcId="{49190062-1B6D-441D-AB5C-DF63937C48FD}" destId="{D5F32664-8F87-4B0E-8C49-48C1918AEDF8}" srcOrd="1" destOrd="0" presId="urn:microsoft.com/office/officeart/2005/8/layout/vProcess5"/>
    <dgm:cxn modelId="{40D26B5B-6C32-4E36-ACC9-C5087EE74103}" type="presOf" srcId="{E37CE611-203C-47FB-A914-74B5A9166A84}" destId="{F9319C27-6B18-4D6E-99D5-70A0EAA07679}" srcOrd="0" destOrd="0" presId="urn:microsoft.com/office/officeart/2005/8/layout/vProcess5"/>
    <dgm:cxn modelId="{9422D75E-EFB8-4A65-AAEE-8764EF271B06}" type="presOf" srcId="{3B3460E7-EDF2-4A74-9A03-4732A1F0E42B}" destId="{08C4ECBC-537B-4589-B2DD-57861571ADC8}" srcOrd="0" destOrd="0" presId="urn:microsoft.com/office/officeart/2005/8/layout/vProcess5"/>
    <dgm:cxn modelId="{84DE4344-9646-42FE-9168-F21C27F8AE7F}" type="presOf" srcId="{E0343E90-1363-4CA2-A5C0-AFA6A6366C58}" destId="{9619C037-B7BA-41BB-BC29-AF8807284257}" srcOrd="1" destOrd="0" presId="urn:microsoft.com/office/officeart/2005/8/layout/vProcess5"/>
    <dgm:cxn modelId="{1D7F3165-E05A-4E31-AAAB-B15DC93E3FA0}" type="presOf" srcId="{3B3460E7-EDF2-4A74-9A03-4732A1F0E42B}" destId="{5D6A7DBD-CA79-4844-9B68-9AC63FEBF0B6}" srcOrd="1" destOrd="0" presId="urn:microsoft.com/office/officeart/2005/8/layout/vProcess5"/>
    <dgm:cxn modelId="{A8CFDB65-7999-47D4-B3AA-60F5FE803A92}" srcId="{7307B5D5-6358-45F2-9B92-E42B0525F401}" destId="{E37CE611-203C-47FB-A914-74B5A9166A84}" srcOrd="0" destOrd="0" parTransId="{A2DBB7F8-8515-4640-9D79-5094A88892C5}" sibTransId="{33BA96EA-EA06-4CD4-9B3A-0C15D4E86816}"/>
    <dgm:cxn modelId="{5ADCEE65-EDF7-4FE1-A3F1-FD2E71041EF4}" type="presOf" srcId="{F4B37508-BC67-4408-9D44-2DA32B52FD98}" destId="{1687DEEE-299E-4771-9471-6C9217D00F58}" srcOrd="0" destOrd="0" presId="urn:microsoft.com/office/officeart/2005/8/layout/vProcess5"/>
    <dgm:cxn modelId="{9F03E86A-0B7D-42D3-8D8C-91A01DF12882}" srcId="{7307B5D5-6358-45F2-9B92-E42B0525F401}" destId="{F4B37508-BC67-4408-9D44-2DA32B52FD98}" srcOrd="3" destOrd="0" parTransId="{843F72CD-28AA-42AC-B2F7-AE9A27166D9E}" sibTransId="{DF12019B-E2B1-4A14-8CCF-3699D0C6A850}"/>
    <dgm:cxn modelId="{3663E14E-4A85-4CD7-BA2C-479ECA1098F3}" type="presOf" srcId="{DF12019B-E2B1-4A14-8CCF-3699D0C6A850}" destId="{C5CAB043-65FB-42E3-B90D-5C3845EA037D}" srcOrd="0" destOrd="0" presId="urn:microsoft.com/office/officeart/2005/8/layout/vProcess5"/>
    <dgm:cxn modelId="{519FDD75-AB6E-451C-B410-5EF9E971F2D5}" type="presOf" srcId="{F4B37508-BC67-4408-9D44-2DA32B52FD98}" destId="{08E0E1D8-DB8A-4C55-9AD6-8624C0C2900C}" srcOrd="1" destOrd="0" presId="urn:microsoft.com/office/officeart/2005/8/layout/vProcess5"/>
    <dgm:cxn modelId="{8FE2E282-81A6-452F-AC58-1CDE24A46707}" type="presOf" srcId="{49190062-1B6D-441D-AB5C-DF63937C48FD}" destId="{D40C634C-94A7-49C1-B827-0675305639D9}" srcOrd="0" destOrd="0" presId="urn:microsoft.com/office/officeart/2005/8/layout/vProcess5"/>
    <dgm:cxn modelId="{2F890D8E-175D-4005-892E-63404012DE3A}" srcId="{7307B5D5-6358-45F2-9B92-E42B0525F401}" destId="{E0343E90-1363-4CA2-A5C0-AFA6A6366C58}" srcOrd="4" destOrd="0" parTransId="{DF48E74C-FEAC-4A81-840C-44858A557B96}" sibTransId="{C514F5FD-FC84-4DAA-9834-49AD55840D17}"/>
    <dgm:cxn modelId="{22C32D92-691E-4FE7-BC02-DA74997F2CBC}" type="presOf" srcId="{7307B5D5-6358-45F2-9B92-E42B0525F401}" destId="{55EECA9D-38FD-45A4-90CA-3015FF377BB0}" srcOrd="0" destOrd="0" presId="urn:microsoft.com/office/officeart/2005/8/layout/vProcess5"/>
    <dgm:cxn modelId="{AEC45EA1-5A1C-4E1A-9F60-2494A1345B54}" type="presOf" srcId="{B92CD8F8-F1F7-4D52-B0F0-4D10F1C3DA1F}" destId="{D40FAC01-360D-4E87-B4B1-C5A787306E96}" srcOrd="0" destOrd="0" presId="urn:microsoft.com/office/officeart/2005/8/layout/vProcess5"/>
    <dgm:cxn modelId="{752083AE-77FE-411F-B5A4-65FF1DBF280A}" srcId="{7307B5D5-6358-45F2-9B92-E42B0525F401}" destId="{3B3460E7-EDF2-4A74-9A03-4732A1F0E42B}" srcOrd="1" destOrd="0" parTransId="{FC2BF615-F9D4-4200-BB0A-CA28DDFF6695}" sibTransId="{376DF9D4-C777-4FEA-834C-8B53A6B1E490}"/>
    <dgm:cxn modelId="{4AF54BC7-E51D-420D-A676-F09993B9E7A4}" type="presOf" srcId="{E37CE611-203C-47FB-A914-74B5A9166A84}" destId="{9530A25B-9AF1-4093-9847-216F858CA3DD}" srcOrd="1" destOrd="0" presId="urn:microsoft.com/office/officeart/2005/8/layout/vProcess5"/>
    <dgm:cxn modelId="{E2BED2C9-D6ED-4028-B21F-B0E5F455C841}" type="presOf" srcId="{E0343E90-1363-4CA2-A5C0-AFA6A6366C58}" destId="{A6BB68A0-B737-43D6-971A-18742F5EAE04}" srcOrd="0" destOrd="0" presId="urn:microsoft.com/office/officeart/2005/8/layout/vProcess5"/>
    <dgm:cxn modelId="{D1BAE5ED-CC77-418D-A6E3-B957978894DD}" type="presParOf" srcId="{55EECA9D-38FD-45A4-90CA-3015FF377BB0}" destId="{CEA74A94-E0ED-4594-8CF6-3EBC69EDE031}" srcOrd="0" destOrd="0" presId="urn:microsoft.com/office/officeart/2005/8/layout/vProcess5"/>
    <dgm:cxn modelId="{24D3EEF7-F388-4C1A-A4B7-AB8B6E6CCA74}" type="presParOf" srcId="{55EECA9D-38FD-45A4-90CA-3015FF377BB0}" destId="{F9319C27-6B18-4D6E-99D5-70A0EAA07679}" srcOrd="1" destOrd="0" presId="urn:microsoft.com/office/officeart/2005/8/layout/vProcess5"/>
    <dgm:cxn modelId="{0D28D2C5-CC02-4F0A-A784-16DA45C68C09}" type="presParOf" srcId="{55EECA9D-38FD-45A4-90CA-3015FF377BB0}" destId="{08C4ECBC-537B-4589-B2DD-57861571ADC8}" srcOrd="2" destOrd="0" presId="urn:microsoft.com/office/officeart/2005/8/layout/vProcess5"/>
    <dgm:cxn modelId="{96BB9814-1400-45BA-AFBB-D592FE1EB33C}" type="presParOf" srcId="{55EECA9D-38FD-45A4-90CA-3015FF377BB0}" destId="{D40C634C-94A7-49C1-B827-0675305639D9}" srcOrd="3" destOrd="0" presId="urn:microsoft.com/office/officeart/2005/8/layout/vProcess5"/>
    <dgm:cxn modelId="{474DA3D3-6351-4734-8274-66F28D27F81B}" type="presParOf" srcId="{55EECA9D-38FD-45A4-90CA-3015FF377BB0}" destId="{1687DEEE-299E-4771-9471-6C9217D00F58}" srcOrd="4" destOrd="0" presId="urn:microsoft.com/office/officeart/2005/8/layout/vProcess5"/>
    <dgm:cxn modelId="{313248FF-C70D-4E62-AD7E-659D2395DA7E}" type="presParOf" srcId="{55EECA9D-38FD-45A4-90CA-3015FF377BB0}" destId="{A6BB68A0-B737-43D6-971A-18742F5EAE04}" srcOrd="5" destOrd="0" presId="urn:microsoft.com/office/officeart/2005/8/layout/vProcess5"/>
    <dgm:cxn modelId="{4744B3C5-4CCF-4D77-A959-6900DDD2EEC5}" type="presParOf" srcId="{55EECA9D-38FD-45A4-90CA-3015FF377BB0}" destId="{AFE00456-8AC1-42E9-B4F8-3D691A0CABE0}" srcOrd="6" destOrd="0" presId="urn:microsoft.com/office/officeart/2005/8/layout/vProcess5"/>
    <dgm:cxn modelId="{EFDD433F-7008-485A-AC2E-973C9E5E7E94}" type="presParOf" srcId="{55EECA9D-38FD-45A4-90CA-3015FF377BB0}" destId="{BD00FC2C-5E91-4AE2-BD70-E9A3E78F562F}" srcOrd="7" destOrd="0" presId="urn:microsoft.com/office/officeart/2005/8/layout/vProcess5"/>
    <dgm:cxn modelId="{5F541A5D-2FEF-46C8-AF47-AC09D13029A4}" type="presParOf" srcId="{55EECA9D-38FD-45A4-90CA-3015FF377BB0}" destId="{D40FAC01-360D-4E87-B4B1-C5A787306E96}" srcOrd="8" destOrd="0" presId="urn:microsoft.com/office/officeart/2005/8/layout/vProcess5"/>
    <dgm:cxn modelId="{0D72FA55-7644-458E-8A9D-06ED49FC838E}" type="presParOf" srcId="{55EECA9D-38FD-45A4-90CA-3015FF377BB0}" destId="{C5CAB043-65FB-42E3-B90D-5C3845EA037D}" srcOrd="9" destOrd="0" presId="urn:microsoft.com/office/officeart/2005/8/layout/vProcess5"/>
    <dgm:cxn modelId="{504A6314-A693-40D1-8E7E-2D5226F38983}" type="presParOf" srcId="{55EECA9D-38FD-45A4-90CA-3015FF377BB0}" destId="{9530A25B-9AF1-4093-9847-216F858CA3DD}" srcOrd="10" destOrd="0" presId="urn:microsoft.com/office/officeart/2005/8/layout/vProcess5"/>
    <dgm:cxn modelId="{CB04AFE3-1162-4519-B4F0-77B8215FA488}" type="presParOf" srcId="{55EECA9D-38FD-45A4-90CA-3015FF377BB0}" destId="{5D6A7DBD-CA79-4844-9B68-9AC63FEBF0B6}" srcOrd="11" destOrd="0" presId="urn:microsoft.com/office/officeart/2005/8/layout/vProcess5"/>
    <dgm:cxn modelId="{7D9CE1E4-08DF-40E9-B97F-4027552A2CC0}" type="presParOf" srcId="{55EECA9D-38FD-45A4-90CA-3015FF377BB0}" destId="{D5F32664-8F87-4B0E-8C49-48C1918AEDF8}" srcOrd="12" destOrd="0" presId="urn:microsoft.com/office/officeart/2005/8/layout/vProcess5"/>
    <dgm:cxn modelId="{10A91372-B76C-4CD2-8525-235A342DDA60}" type="presParOf" srcId="{55EECA9D-38FD-45A4-90CA-3015FF377BB0}" destId="{08E0E1D8-DB8A-4C55-9AD6-8624C0C2900C}" srcOrd="13" destOrd="0" presId="urn:microsoft.com/office/officeart/2005/8/layout/vProcess5"/>
    <dgm:cxn modelId="{7BCF3DB2-7AB5-40A0-9575-796158EA4850}" type="presParOf" srcId="{55EECA9D-38FD-45A4-90CA-3015FF377BB0}" destId="{9619C037-B7BA-41BB-BC29-AF8807284257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319C27-6B18-4D6E-99D5-70A0EAA07679}">
      <dsp:nvSpPr>
        <dsp:cNvPr id="0" name=""/>
        <dsp:cNvSpPr/>
      </dsp:nvSpPr>
      <dsp:spPr>
        <a:xfrm>
          <a:off x="0" y="0"/>
          <a:ext cx="8097012" cy="7832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Принципы внешнеполитического курса Республики Беларусь</a:t>
          </a:r>
          <a:endParaRPr lang="en-US" sz="2000" kern="1200"/>
        </a:p>
      </dsp:txBody>
      <dsp:txXfrm>
        <a:off x="22940" y="22940"/>
        <a:ext cx="7160195" cy="737360"/>
      </dsp:txXfrm>
    </dsp:sp>
    <dsp:sp modelId="{08C4ECBC-537B-4589-B2DD-57861571ADC8}">
      <dsp:nvSpPr>
        <dsp:cNvPr id="0" name=""/>
        <dsp:cNvSpPr/>
      </dsp:nvSpPr>
      <dsp:spPr>
        <a:xfrm>
          <a:off x="604647" y="892024"/>
          <a:ext cx="8097012" cy="78324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Беларусь в Организации Объединенных Наций</a:t>
          </a:r>
          <a:endParaRPr lang="en-US" sz="2000" kern="1200"/>
        </a:p>
      </dsp:txBody>
      <dsp:txXfrm>
        <a:off x="627587" y="914964"/>
        <a:ext cx="6937378" cy="737360"/>
      </dsp:txXfrm>
    </dsp:sp>
    <dsp:sp modelId="{D40C634C-94A7-49C1-B827-0675305639D9}">
      <dsp:nvSpPr>
        <dsp:cNvPr id="0" name=""/>
        <dsp:cNvSpPr/>
      </dsp:nvSpPr>
      <dsp:spPr>
        <a:xfrm>
          <a:off x="1209293" y="1784048"/>
          <a:ext cx="8097012" cy="78324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Союзное государство</a:t>
          </a:r>
          <a:endParaRPr lang="en-US" sz="2000" kern="1200"/>
        </a:p>
      </dsp:txBody>
      <dsp:txXfrm>
        <a:off x="1232233" y="1806988"/>
        <a:ext cx="6937378" cy="737360"/>
      </dsp:txXfrm>
    </dsp:sp>
    <dsp:sp modelId="{1687DEEE-299E-4771-9471-6C9217D00F58}">
      <dsp:nvSpPr>
        <dsp:cNvPr id="0" name=""/>
        <dsp:cNvSpPr/>
      </dsp:nvSpPr>
      <dsp:spPr>
        <a:xfrm>
          <a:off x="1813940" y="2676072"/>
          <a:ext cx="8097012" cy="78324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Содружество Независимых Государств. Евразийский экономический союз</a:t>
          </a:r>
          <a:endParaRPr lang="en-US" sz="2000" kern="1200"/>
        </a:p>
      </dsp:txBody>
      <dsp:txXfrm>
        <a:off x="1836880" y="2699012"/>
        <a:ext cx="6937378" cy="737360"/>
      </dsp:txXfrm>
    </dsp:sp>
    <dsp:sp modelId="{A6BB68A0-B737-43D6-971A-18742F5EAE04}">
      <dsp:nvSpPr>
        <dsp:cNvPr id="0" name=""/>
        <dsp:cNvSpPr/>
      </dsp:nvSpPr>
      <dsp:spPr>
        <a:xfrm>
          <a:off x="2418587" y="3568097"/>
          <a:ext cx="8097012" cy="78324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Беларусь и мир</a:t>
          </a:r>
          <a:endParaRPr lang="en-US" sz="2000" kern="1200"/>
        </a:p>
      </dsp:txBody>
      <dsp:txXfrm>
        <a:off x="2441527" y="3591037"/>
        <a:ext cx="6937378" cy="737360"/>
      </dsp:txXfrm>
    </dsp:sp>
    <dsp:sp modelId="{AFE00456-8AC1-42E9-B4F8-3D691A0CABE0}">
      <dsp:nvSpPr>
        <dsp:cNvPr id="0" name=""/>
        <dsp:cNvSpPr/>
      </dsp:nvSpPr>
      <dsp:spPr>
        <a:xfrm>
          <a:off x="7587905" y="572200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7702454" y="572200"/>
        <a:ext cx="280008" cy="383102"/>
      </dsp:txXfrm>
    </dsp:sp>
    <dsp:sp modelId="{BD00FC2C-5E91-4AE2-BD70-E9A3E78F562F}">
      <dsp:nvSpPr>
        <dsp:cNvPr id="0" name=""/>
        <dsp:cNvSpPr/>
      </dsp:nvSpPr>
      <dsp:spPr>
        <a:xfrm>
          <a:off x="8192552" y="1464225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8307101" y="1464225"/>
        <a:ext cx="280008" cy="383102"/>
      </dsp:txXfrm>
    </dsp:sp>
    <dsp:sp modelId="{D40FAC01-360D-4E87-B4B1-C5A787306E96}">
      <dsp:nvSpPr>
        <dsp:cNvPr id="0" name=""/>
        <dsp:cNvSpPr/>
      </dsp:nvSpPr>
      <dsp:spPr>
        <a:xfrm>
          <a:off x="8797199" y="2343195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8911748" y="2343195"/>
        <a:ext cx="280008" cy="383102"/>
      </dsp:txXfrm>
    </dsp:sp>
    <dsp:sp modelId="{C5CAB043-65FB-42E3-B90D-5C3845EA037D}">
      <dsp:nvSpPr>
        <dsp:cNvPr id="0" name=""/>
        <dsp:cNvSpPr/>
      </dsp:nvSpPr>
      <dsp:spPr>
        <a:xfrm>
          <a:off x="9401846" y="3243922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9516395" y="3243922"/>
        <a:ext cx="280008" cy="3831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90CF9F-9843-4B11-A681-864D774B1A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29F5ACB-DB02-420A-837D-7B1CBACA19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8DE802-F18F-482E-BEAA-FA107DAA0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83BA93-79D8-43A8-BCB2-2894C9D91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279ECA-6E04-457E-A6DA-7B88E7C92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978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DDEF66-ABB3-43FD-A25F-40D22FBE2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B76C2A-DD7C-4DC9-B470-800F74E43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C4E1DD-26CB-4CC0-B621-D7C66C96B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C6955C-2364-4396-949A-9B201F776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23C603-2203-4194-9C70-AFD79E3E3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962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9935E9-E286-450F-BCAC-918B5570B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C399F2-A8A2-4FC3-8D73-2F803B752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264616-E3DB-451F-9779-4A57E63A5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CDF905-FA78-4086-8257-0E448BC53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C6674B-688C-47E3-9206-ED987CF8B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587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4CE6F-909E-45C4-88E6-99F38682E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160D48-135F-470C-B049-8E0B3BEB8D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6FCF434-DBAA-4C80-B7FA-E348EBE06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B751EE-A697-4C28-A4F1-2BC88610D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EB967C-5BDC-4287-BF1A-F482B3019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E8BB0D-5CA9-451C-8F7C-DB8989EBD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706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AAC26-26C0-4D0A-8620-C1596C1E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91EF59-8C11-4D1D-8F6C-F8348750E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CB67E5F-70EB-410D-B42A-967BA5B0BD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C84C25B-D7F3-46E4-8D90-FB78704FE3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73AA1FF-E5D6-4BEC-9CE9-9A85C16ABB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1A7F36A-F3AB-465F-8413-AE1F51CEE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5BBF739-5D8D-464C-91F3-903C64F11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76D5F8-1C19-4DDE-9B0B-9B75170E0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676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8BEA1C-1128-4AE3-8E2D-F989BB934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5EE4E4-326A-48B6-8C98-5E36C7329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6073955-9B24-41BB-A8FE-56F6DB8B1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E43AA0E-3043-4C57-9280-1CE119D4C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697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6E30CA-7AD1-43F2-89F9-75ACB1D3F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DC6298-78A8-4FFC-A97D-0301C9D55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24E471-A793-4D3B-9AC8-311372EC3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961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9508C8-B49E-4E3A-AD86-C2DDE189D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60EDFE-C7EC-4F2E-BDF0-F7BFCC81D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6B8A69C-FFCA-40A8-95EE-D374718657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2E0E9D-BB94-4A62-A804-D146203E6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1FFFDA7-DEF0-4CE0-B78C-867E04C08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1097BC-4CD4-48DF-BD97-01DA649B8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748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519CFD-396F-4745-BDEE-0FE3D0888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0B8A04F-099D-46A9-AAF2-6534F17DF0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420B03A-E123-4A1A-B567-018CFB4E9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8F6D8D-D259-4286-9773-A46FC70F2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423E3-D58D-4682-B1D6-E8CB6AA49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3FADD6-DB0F-4078-9201-6E95D594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6541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176E28-B7CE-4ECD-813C-C7A4D810B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0B4EEF-FA48-454E-A126-F30B0E76F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EDC9BE-CB52-43C4-8541-24B4C58AD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CF2830-9089-4B08-8300-6AAE4D2F6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C34D73-142C-4A97-93FE-270412A37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173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0FF4399-8793-496A-8558-CDF234FE56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E07E73-77DD-4E93-A919-293DF4623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EC0EF6-E18D-4FE9-B937-3673542F1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A799A4-ADC9-4995-8FE5-3D47E364E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F2273C-534A-4631-AFDA-79E1FD9AC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701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350A1C-AB95-47B2-880B-87961AD9D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24A440-B86B-4AD0-A0D1-32FEE522B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E992C2-70D3-44C4-AD6C-3B682E35D1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13D00-16A1-493C-A180-FAF8CB9B7A87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F45216-DCE5-4A56-BC12-74A89D57E7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C7DB8F-DAAB-4485-917F-BBBEF19157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56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ea typeface="+mj-lt"/>
                <a:cs typeface="+mj-lt"/>
              </a:rPr>
              <a:t>§ 30. Внешняя политика Республики Беларусь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2F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17CE64-5998-8090-801F-A7BC8BD7C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Структура ООН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17A3EE20-F36D-65AA-B941-48A65B0979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419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59600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D4F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DE7163-4DA0-E566-015D-1CFCC7B35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>
                <a:solidFill>
                  <a:srgbClr val="FFFFFF"/>
                </a:solidFill>
              </a:rPr>
              <a:t>Президент Республики Беларусь выступает на Генеральной Асамблее ООН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мужчина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B80DBD20-ABE7-DB5C-F210-745B1F16E0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797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86960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45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618642-B8D8-8C81-8577-318CF4922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Президент Республики Беларусь экс- глава ООН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костюм, одежда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9D715096-72ED-BDC6-8FDA-FA7F818863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565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95375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3B098B-A984-5DCF-880F-E218A91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Союзное государство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C7E1FA-B574-CA72-7430-550162DCE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9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260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D3200F-2D26-5759-587D-BF617345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>
                <a:solidFill>
                  <a:srgbClr val="FFFFFF"/>
                </a:solidFill>
              </a:rPr>
              <a:t>14 мая 1995 г. - референдум. Принятие положение об более углубленной интеграцией с Россией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газета, знак&#10;&#10;Автоматически созданное описание">
            <a:extLst>
              <a:ext uri="{FF2B5EF4-FFF2-40B4-BE49-F238E27FC236}">
                <a16:creationId xmlns:a16="http://schemas.microsoft.com/office/drawing/2014/main" id="{5F57799F-6261-9F5F-0A0F-BCAF6C3AD1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33" b="1535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7632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58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A42566-BD30-80A9-54AC-B96CA8C00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2 апреля 1996 г. - договор о создании Сообщества России и Беларуси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группа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A40266B9-A05E-2BDC-1556-010CF76654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61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95269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5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EC6861-7096-2748-3B74-C42867571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2 апреля 1997 г. - создание союза Беларуси и России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дерево, внешний, зонт, флаг&#10;&#10;Автоматически созданное описание">
            <a:extLst>
              <a:ext uri="{FF2B5EF4-FFF2-40B4-BE49-F238E27FC236}">
                <a16:creationId xmlns:a16="http://schemas.microsoft.com/office/drawing/2014/main" id="{A7869B22-0E6A-34D2-7B3E-B018BCD877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67" r="18214" b="-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53583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4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A0802A-1F43-D7C6-B550-EC43B0C06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8 декабря 1999 г. - создание Союзного государства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внутренний, костюм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75838C3F-BF85-1C41-7512-0C66319453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61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78633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29312-349A-70D4-8013-671318957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 Содружество Независимых Государств. Евразийский экономический союз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93A8001-3FE5-EA1C-338F-EDBEA9C14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6420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C34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312539-AA43-AD58-F308-30A660B56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8 </a:t>
            </a:r>
            <a:r>
              <a:rPr lang="en-US" sz="3600" dirty="0" err="1">
                <a:solidFill>
                  <a:srgbClr val="FFFFFF"/>
                </a:solidFill>
              </a:rPr>
              <a:t>декабря</a:t>
            </a:r>
            <a:r>
              <a:rPr lang="en-US" sz="3600" dirty="0">
                <a:solidFill>
                  <a:srgbClr val="FFFFFF"/>
                </a:solidFill>
              </a:rPr>
              <a:t> 1991 г. - </a:t>
            </a:r>
            <a:r>
              <a:rPr lang="en-US" sz="3600" dirty="0" err="1">
                <a:solidFill>
                  <a:srgbClr val="FFFFFF"/>
                </a:solidFill>
              </a:rPr>
              <a:t>создание</a:t>
            </a:r>
            <a:r>
              <a:rPr lang="en-US" sz="3600" dirty="0">
                <a:solidFill>
                  <a:srgbClr val="FFFFFF"/>
                </a:solidFill>
              </a:rPr>
              <a:t> СНГ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костюм, стена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496F59E3-0690-F928-6F9F-94A90F3939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156" r="967" b="-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46878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2D5DB4-F5E8-C2B2-74C0-AA63BEEFC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ea typeface="Calibri Light"/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2CA03F-4F30-9F17-AF23-750DC9507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954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5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BA72E0-8C4F-FA62-4E9E-047690BB9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СНГ </a:t>
            </a:r>
            <a:r>
              <a:rPr lang="en-US" sz="3600" dirty="0" err="1">
                <a:solidFill>
                  <a:srgbClr val="FFFFFF"/>
                </a:solidFill>
              </a:rPr>
              <a:t>на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карте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мира</a:t>
            </a: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7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0A69C896-33DC-0DE2-06C4-34DFC402E2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030" b="4383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629065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6E6376-51D9-50E7-692A-1528FC196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Организация договора коллективной безопасности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E607854-DCB4-EE92-F4F9-39068FA95D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931" y="2438400"/>
            <a:ext cx="3505494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межправительственная региональная военно-политическая организация шести государств, имеющая оборонительную направленность и основанная на приоритете политических средств по предотвращению и ликвидации военных</a:t>
            </a: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1225B4C6-5D70-E003-D766-E643A13180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5862" y="1719392"/>
            <a:ext cx="6019331" cy="341597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558011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36B16D-BDCF-5CD3-6FE9-2B6DEC6EE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Евразийский Экономический Союз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9AE7461-C15B-2FE0-E33F-D9C790710D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931" y="2438400"/>
            <a:ext cx="3505494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международная организация, предназначенная для формирования единого экономического пространства между странами-участницами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карандаш&#10;&#10;Автоматически созданное описание">
            <a:extLst>
              <a:ext uri="{FF2B5EF4-FFF2-40B4-BE49-F238E27FC236}">
                <a16:creationId xmlns:a16="http://schemas.microsoft.com/office/drawing/2014/main" id="{A2D00866-4D53-638D-82F7-402C09B30F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5862" y="1380804"/>
            <a:ext cx="6019331" cy="409314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233947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32F8F-AE9F-A70A-8335-4C554F8D3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5. Беларусь и мир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E1A85C-54DC-A23A-9956-48DC3CAA6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43737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A66C11-8367-AB24-8F6F-778A332DE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Основные положения</a:t>
            </a:r>
            <a:endParaRPr lang="ru-RU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992E4C-06F4-9B50-E160-90ACD80F3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Беларусь - участник целого ряда международных организаций и объединений</a:t>
            </a:r>
            <a:endParaRPr lang="ru-RU" sz="2400"/>
          </a:p>
          <a:p>
            <a:r>
              <a:rPr lang="ru-RU" sz="2400">
                <a:cs typeface="Calibri"/>
              </a:rPr>
              <a:t>Беларусь придерживается принципа добрососедских отношений, развивает экономические и торговые связи</a:t>
            </a:r>
            <a:endParaRPr lang="ru-RU" sz="2400"/>
          </a:p>
          <a:p>
            <a:r>
              <a:rPr lang="ru-RU" sz="2400">
                <a:ea typeface="+mn-lt"/>
                <a:cs typeface="+mn-lt"/>
              </a:rPr>
              <a:t>У нашей страны сложились стратегические партнерские отношения с Китаем. Один из наиболее крупных проектов этого партнерства — Белорусско-Китайский индустриальный парк «Великий камень»</a:t>
            </a:r>
            <a:endParaRPr lang="ru-RU" sz="2400">
              <a:cs typeface="Calibri"/>
            </a:endParaRPr>
          </a:p>
          <a:p>
            <a:endParaRPr lang="ru-RU" sz="2400">
              <a:cs typeface="Calibri"/>
            </a:endParaRPr>
          </a:p>
          <a:p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69481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75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FD764A-1D76-71F6-F2D2-D17F9CDF6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3173315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>
                <a:solidFill>
                  <a:srgbClr val="FFFFFF"/>
                </a:solidFill>
              </a:rPr>
              <a:t>Си Цзиньпин и Лукашенко А. Г. </a:t>
            </a:r>
          </a:p>
          <a:p>
            <a:endParaRPr lang="en-US" sz="3300">
              <a:solidFill>
                <a:srgbClr val="FFFFFF"/>
              </a:solidFill>
            </a:endParaRP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костюм, мужчин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866A5FBC-71A7-EB51-223C-EFE3CB595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927" r="9019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042885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EFDEF-3A3F-7982-72E2-BFD47992A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3D3AD0-4D69-D602-0C11-7EF3DD37F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8309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D23FA8-7C7B-A5FC-096A-FFB8E219D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DB60BF-196A-B411-EF98-2CFD7E596F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335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825D18F-8EE6-496D-9A2C-028C8136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Тест, оценки, д</a:t>
            </a:r>
            <a:r>
              <a:rPr lang="en-US"/>
              <a:t>/</a:t>
            </a:r>
            <a:r>
              <a:rPr lang="ru-RU"/>
              <a:t>з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CE13B6-B9FA-457B-B708-3CA28FEA22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08" y="1211202"/>
            <a:ext cx="5598941" cy="559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525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02701C-30E9-32B8-57C2-719B96AF0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ru-RU" sz="3600">
                <a:ea typeface="Calibri Light"/>
                <a:cs typeface="Calibri Light"/>
              </a:rPr>
              <a:t>План урока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C84E3C18-AA89-76D1-A7F1-277896F2F5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595137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48684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24B218-5119-BD44-0E17-A49ECE435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 Принципы внешнеполитического курса Республики Беларусь 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265F45-41D9-3A12-D8DF-325DB1710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990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B46700-9800-D09D-3F92-606B4E861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  <a:ea typeface="Calibri Light"/>
                <a:cs typeface="Calibri Light"/>
              </a:rPr>
              <a:t>Основные положения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7CBB6D-1C69-4A5B-181D-32C67B872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000">
                <a:ea typeface="Calibri"/>
                <a:cs typeface="Calibri"/>
              </a:rPr>
              <a:t>Основные принципы внешней политики Республики Беларусь закреплены в Конституции Республики Беларусь</a:t>
            </a:r>
          </a:p>
          <a:p>
            <a:r>
              <a:rPr lang="ru-RU" sz="2000">
                <a:ea typeface="+mn-lt"/>
                <a:cs typeface="+mn-lt"/>
              </a:rPr>
              <a:t>Ст. 18: Республика Беларусь в своей внешней политике исходит из принципов равенства государств, неприменения силы или угрозы силой, нерушимости границ, мирного урегулирования споров, невмешательства во внутренние дела и других общепризнанных принципов и норм международного права</a:t>
            </a:r>
          </a:p>
          <a:p>
            <a:r>
              <a:rPr lang="ru-RU" sz="2000">
                <a:ea typeface="+mn-lt"/>
                <a:cs typeface="+mn-lt"/>
              </a:rPr>
              <a:t>Республика Беларусь как независимое государство по состоянию на 2016 г. признана 177 странами мира</a:t>
            </a:r>
          </a:p>
          <a:p>
            <a:r>
              <a:rPr lang="ru-RU" sz="2000">
                <a:ea typeface="+mn-lt"/>
                <a:cs typeface="+mn-lt"/>
              </a:rPr>
              <a:t>В 1992 г. Республика Беларусь первой из стран СНГ подписала Заключительный акт Совещания по безопасности и сотрудничеству в Европе, а также Парижскую хартию для новой Европы</a:t>
            </a:r>
          </a:p>
          <a:p>
            <a:r>
              <a:rPr lang="ru-RU" sz="2000" dirty="0">
                <a:ea typeface="+mn-lt"/>
                <a:cs typeface="+mn-lt"/>
              </a:rPr>
              <a:t>Беларусь присоединилась к международному Договору о нераспространении ядерного оружия.</a:t>
            </a:r>
          </a:p>
        </p:txBody>
      </p:sp>
    </p:spTree>
    <p:extLst>
      <p:ext uri="{BB962C8B-B14F-4D97-AF65-F5344CB8AC3E}">
        <p14:creationId xmlns:p14="http://schemas.microsoft.com/office/powerpoint/2010/main" val="1564563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8740FA-5979-8103-EACD-5C7BA988F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Беларусь в Организации Объединенных Наций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04875A-286E-F722-5007-2C2B3A225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440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внутренний, пол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2302BE7C-5EF8-534D-1E62-726DD252C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F9C3F-44C4-9051-0079-D94C2DFDB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1945 г. - создание ООН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3114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049E57-E1A3-468E-88BE-8B8A7ABDF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  <a:cs typeface="Calibri Light"/>
              </a:rPr>
              <a:t>Основные положения</a:t>
            </a:r>
            <a:endParaRPr lang="ru-RU" sz="400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E89B54-9EC7-479A-8078-BC443F195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ea typeface="+mn-lt"/>
                <a:cs typeface="+mn-lt"/>
              </a:rPr>
              <a:t>Приверженность принципам Устава ООН и Декларации прав человека</a:t>
            </a:r>
          </a:p>
          <a:p>
            <a:r>
              <a:rPr lang="ru-RU" sz="2400">
                <a:ea typeface="+mn-lt"/>
                <a:cs typeface="+mn-lt"/>
              </a:rPr>
              <a:t>Подписание декларации тысячелетия в 2000 г.</a:t>
            </a:r>
          </a:p>
          <a:p>
            <a:r>
              <a:rPr lang="ru-RU" sz="2400">
                <a:ea typeface="+mn-lt"/>
                <a:cs typeface="+mn-lt"/>
              </a:rPr>
              <a:t>Беларусь выступает за реформирование деятельности ООН, направленное на укрепление ее потенциала для реагирования на современные вызовы и угрозы</a:t>
            </a:r>
          </a:p>
          <a:p>
            <a:r>
              <a:rPr lang="ru-RU" sz="2400">
                <a:ea typeface="+mn-lt"/>
                <a:cs typeface="+mn-lt"/>
              </a:rPr>
              <a:t>Участвует в различных международных организациях при ООН</a:t>
            </a:r>
          </a:p>
        </p:txBody>
      </p:sp>
    </p:spTree>
    <p:extLst>
      <p:ext uri="{BB962C8B-B14F-4D97-AF65-F5344CB8AC3E}">
        <p14:creationId xmlns:p14="http://schemas.microsoft.com/office/powerpoint/2010/main" val="4057013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449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9A3717-602C-00D2-8A36-5111EA872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Повестка в области устойчивого развития до 2030 г.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B44FC90-F728-E33F-0EF3-FA2769DB61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442" b="7355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075574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30" baseType="lpstr">
      <vt:lpstr>Тема Office</vt:lpstr>
      <vt:lpstr>Тема Office</vt:lpstr>
      <vt:lpstr>§ 30. Внешняя политика Республики Беларусь</vt:lpstr>
      <vt:lpstr>Проверка д/з</vt:lpstr>
      <vt:lpstr>План урока</vt:lpstr>
      <vt:lpstr>1. Принципы внешнеполитического курса Республики Беларусь </vt:lpstr>
      <vt:lpstr>Основные положения</vt:lpstr>
      <vt:lpstr>2. Беларусь в Организации Объединенных Наций</vt:lpstr>
      <vt:lpstr>1945 г. - создание ООН</vt:lpstr>
      <vt:lpstr>Основные положения</vt:lpstr>
      <vt:lpstr>Повестка в области устойчивого развития до 2030 г.</vt:lpstr>
      <vt:lpstr>Структура ООН</vt:lpstr>
      <vt:lpstr>Президент Республики Беларусь выступает на Генеральной Асамблее ООН</vt:lpstr>
      <vt:lpstr>Президент Республики Беларусь экс- глава ООН</vt:lpstr>
      <vt:lpstr>3. Союзное государство</vt:lpstr>
      <vt:lpstr>14 мая 1995 г. - референдум. Принятие положение об более углубленной интеграцией с Россией</vt:lpstr>
      <vt:lpstr>2 апреля 1996 г. - договор о создании Сообщества России и Беларуси</vt:lpstr>
      <vt:lpstr>2 апреля 1997 г. - создание союза Беларуси и России</vt:lpstr>
      <vt:lpstr>8 декабря 1999 г. - создание Союзного государства</vt:lpstr>
      <vt:lpstr>4. Содружество Независимых Государств. Евразийский экономический союз</vt:lpstr>
      <vt:lpstr>8 декабря 1991 г. - создание СНГ</vt:lpstr>
      <vt:lpstr>СНГ на карте мира</vt:lpstr>
      <vt:lpstr>Организация договора коллективной безопасности</vt:lpstr>
      <vt:lpstr>Евразийский Экономический Союз</vt:lpstr>
      <vt:lpstr>5. Беларусь и мир</vt:lpstr>
      <vt:lpstr>Основные положения</vt:lpstr>
      <vt:lpstr>Си Цзиньпин и Лукашенко А. Г.  </vt:lpstr>
      <vt:lpstr>Контроль знаний</vt:lpstr>
      <vt:lpstr>Домашнее задание</vt:lpstr>
      <vt:lpstr>Тест, оценки, д/з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30. Внешняя политика Республики Беларусь</dc:title>
  <dc:creator/>
  <cp:lastModifiedBy/>
  <cp:revision>160</cp:revision>
  <dcterms:created xsi:type="dcterms:W3CDTF">2022-04-02T15:48:51Z</dcterms:created>
  <dcterms:modified xsi:type="dcterms:W3CDTF">2022-04-02T18:03:34Z</dcterms:modified>
</cp:coreProperties>
</file>