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71" r:id="rId5"/>
    <p:sldId id="273" r:id="rId6"/>
    <p:sldId id="275" r:id="rId7"/>
    <p:sldId id="277" r:id="rId8"/>
    <p:sldId id="280" r:id="rId9"/>
    <p:sldId id="279" r:id="rId10"/>
    <p:sldId id="282" r:id="rId11"/>
    <p:sldId id="284" r:id="rId12"/>
    <p:sldId id="285" r:id="rId13"/>
    <p:sldId id="287" r:id="rId14"/>
    <p:sldId id="28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9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6A3D57-F514-4122-BCCD-C7A28032ABDF}" type="doc">
      <dgm:prSet loTypeId="urn:microsoft.com/office/officeart/2005/8/layout/hierarchy4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2A95C96-FEF2-467E-964A-A384EDFAD4CB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Формирование органов советской власти в Беларуси и на Западном фронте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D09FDF5-F468-4EC5-A74B-8CE4AD25E559}" type="parTrans" cxnId="{93FCDD83-77E0-43CC-AB2E-A02E0196C9ED}">
      <dgm:prSet/>
      <dgm:spPr/>
      <dgm:t>
        <a:bodyPr/>
        <a:lstStyle/>
        <a:p>
          <a:endParaRPr lang="ru-RU"/>
        </a:p>
      </dgm:t>
    </dgm:pt>
    <dgm:pt modelId="{5801C603-8029-4FAA-AE70-BF3BF73111E5}" type="sibTrans" cxnId="{93FCDD83-77E0-43CC-AB2E-A02E0196C9ED}">
      <dgm:prSet/>
      <dgm:spPr/>
      <dgm:t>
        <a:bodyPr/>
        <a:lstStyle/>
        <a:p>
          <a:endParaRPr lang="ru-RU"/>
        </a:p>
      </dgm:t>
    </dgm:pt>
    <dgm:pt modelId="{D588AABA-7F10-422D-A4E2-06E3D0A75456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Исполнительная власть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BE5139D-9ECF-4AE2-AC08-E8AB7AF8DE10}" type="parTrans" cxnId="{E7743E78-7C54-403F-9856-CD1213115E9F}">
      <dgm:prSet/>
      <dgm:spPr/>
      <dgm:t>
        <a:bodyPr/>
        <a:lstStyle/>
        <a:p>
          <a:endParaRPr lang="ru-RU"/>
        </a:p>
      </dgm:t>
    </dgm:pt>
    <dgm:pt modelId="{E7379121-8885-4131-8A54-8560AD338296}" type="sibTrans" cxnId="{E7743E78-7C54-403F-9856-CD1213115E9F}">
      <dgm:prSet/>
      <dgm:spPr/>
      <dgm:t>
        <a:bodyPr/>
        <a:lstStyle/>
        <a:p>
          <a:endParaRPr lang="ru-RU"/>
        </a:p>
      </dgm:t>
    </dgm:pt>
    <dgm:pt modelId="{16DE10C6-450E-4E1D-9435-2A40B288F66B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Законодательная власть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5A8293-DC8A-404F-A44B-5382DCC07E59}" type="sibTrans" cxnId="{E754C1A3-6494-43B5-965F-7481D2F8AB82}">
      <dgm:prSet/>
      <dgm:spPr/>
      <dgm:t>
        <a:bodyPr/>
        <a:lstStyle/>
        <a:p>
          <a:endParaRPr lang="ru-RU"/>
        </a:p>
      </dgm:t>
    </dgm:pt>
    <dgm:pt modelId="{ABB1F4D0-332B-4A21-BF5B-FD3334437634}" type="parTrans" cxnId="{E754C1A3-6494-43B5-965F-7481D2F8AB82}">
      <dgm:prSet/>
      <dgm:spPr/>
      <dgm:t>
        <a:bodyPr/>
        <a:lstStyle/>
        <a:p>
          <a:endParaRPr lang="ru-RU"/>
        </a:p>
      </dgm:t>
    </dgm:pt>
    <dgm:pt modelId="{6874BF3B-C40F-454A-B94E-E0B092379148}">
      <dgm:prSet custT="1"/>
      <dgm:spPr>
        <a:solidFill>
          <a:schemeClr val="accent2"/>
        </a:solidFill>
      </dgm:spPr>
      <dgm:t>
        <a:bodyPr/>
        <a:lstStyle/>
        <a:p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Совет Народных Комиссаров (СНК) Западной области и фронта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34E33BC-109D-424D-951B-5F6DBE336325}" type="parTrans" cxnId="{EB5AFF67-02D9-4844-B694-2627220D1FD9}">
      <dgm:prSet/>
      <dgm:spPr/>
      <dgm:t>
        <a:bodyPr/>
        <a:lstStyle/>
        <a:p>
          <a:endParaRPr lang="ru-RU"/>
        </a:p>
      </dgm:t>
    </dgm:pt>
    <dgm:pt modelId="{ADC8EB99-5123-462F-BA0C-F4443B2F6C72}" type="sibTrans" cxnId="{EB5AFF67-02D9-4844-B694-2627220D1FD9}">
      <dgm:prSet/>
      <dgm:spPr/>
      <dgm:t>
        <a:bodyPr/>
        <a:lstStyle/>
        <a:p>
          <a:endParaRPr lang="ru-RU"/>
        </a:p>
      </dgm:t>
    </dgm:pt>
    <dgm:pt modelId="{285297F7-2C34-4D00-AA7E-D39E0AFC121F}">
      <dgm:prSet custT="1"/>
      <dgm:spPr/>
      <dgm:t>
        <a:bodyPr/>
        <a:lstStyle/>
        <a:p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Областной исполнительный комитет Советов рабочих, солдатских и крестьянских депутатов Западной области и фронта (</a:t>
          </a:r>
          <a:r>
            <a:rPr lang="ru-RU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Облискомзап</a:t>
          </a:r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)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681CE8D-362E-4DC4-B576-6A3B22976308}" type="parTrans" cxnId="{2E01832E-8C3A-4D99-8BBB-415EE3AFB592}">
      <dgm:prSet/>
      <dgm:spPr/>
      <dgm:t>
        <a:bodyPr/>
        <a:lstStyle/>
        <a:p>
          <a:endParaRPr lang="ru-RU"/>
        </a:p>
      </dgm:t>
    </dgm:pt>
    <dgm:pt modelId="{788A4A5B-E3BF-4D97-8106-3D7EB51D405F}" type="sibTrans" cxnId="{2E01832E-8C3A-4D99-8BBB-415EE3AFB592}">
      <dgm:prSet/>
      <dgm:spPr/>
      <dgm:t>
        <a:bodyPr/>
        <a:lstStyle/>
        <a:p>
          <a:endParaRPr lang="ru-RU"/>
        </a:p>
      </dgm:t>
    </dgm:pt>
    <dgm:pt modelId="{074FDB13-6209-4E75-BF92-477077C5FB5D}">
      <dgm:prSet custT="1"/>
      <dgm:spPr/>
      <dgm:t>
        <a:bodyPr/>
        <a:lstStyle/>
        <a:p>
          <a:r>
            <a:rPr lang="ru-RU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Н.Рогозинский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6915CED-24E2-4EE2-B3B6-5B6B0F3D88D8}" type="parTrans" cxnId="{A8CB1035-B060-4DD5-8000-54748B02F037}">
      <dgm:prSet/>
      <dgm:spPr/>
      <dgm:t>
        <a:bodyPr/>
        <a:lstStyle/>
        <a:p>
          <a:endParaRPr lang="ru-RU"/>
        </a:p>
      </dgm:t>
    </dgm:pt>
    <dgm:pt modelId="{CE738B4E-4B1D-4AE3-8B0F-097AE89B5C6C}" type="sibTrans" cxnId="{A8CB1035-B060-4DD5-8000-54748B02F037}">
      <dgm:prSet/>
      <dgm:spPr/>
      <dgm:t>
        <a:bodyPr/>
        <a:lstStyle/>
        <a:p>
          <a:endParaRPr lang="ru-RU"/>
        </a:p>
      </dgm:t>
    </dgm:pt>
    <dgm:pt modelId="{1E549783-C72B-41CF-9AFA-6D524E50FAC7}">
      <dgm:prSet custT="1"/>
      <dgm:spPr>
        <a:solidFill>
          <a:schemeClr val="accent2"/>
        </a:solidFill>
      </dgm:spPr>
      <dgm:t>
        <a:bodyPr/>
        <a:lstStyle/>
        <a:p>
          <a:r>
            <a:rPr lang="ru-RU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К.Ландер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1517CEB-B3F7-4EC0-AFA0-F102853010AD}" type="parTrans" cxnId="{6820DE74-9D07-42D0-81E2-177D51B5A914}">
      <dgm:prSet/>
      <dgm:spPr/>
      <dgm:t>
        <a:bodyPr/>
        <a:lstStyle/>
        <a:p>
          <a:endParaRPr lang="ru-RU"/>
        </a:p>
      </dgm:t>
    </dgm:pt>
    <dgm:pt modelId="{9955D84E-3D4D-4335-9092-B1C18C43075C}" type="sibTrans" cxnId="{6820DE74-9D07-42D0-81E2-177D51B5A914}">
      <dgm:prSet/>
      <dgm:spPr/>
      <dgm:t>
        <a:bodyPr/>
        <a:lstStyle/>
        <a:p>
          <a:endParaRPr lang="ru-RU"/>
        </a:p>
      </dgm:t>
    </dgm:pt>
    <dgm:pt modelId="{7CBF0940-BA96-4124-88C2-43EA6440ECE3}" type="pres">
      <dgm:prSet presAssocID="{AD6A3D57-F514-4122-BCCD-C7A28032ABD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0C90EA2-686B-40E3-91E2-E27C4BB232FF}" type="pres">
      <dgm:prSet presAssocID="{D2A95C96-FEF2-467E-964A-A384EDFAD4CB}" presName="vertOne" presStyleCnt="0"/>
      <dgm:spPr/>
    </dgm:pt>
    <dgm:pt modelId="{DBF2E759-745A-425B-90D1-7FE5BF1A2BB9}" type="pres">
      <dgm:prSet presAssocID="{D2A95C96-FEF2-467E-964A-A384EDFAD4CB}" presName="txOne" presStyleLbl="node0" presStyleIdx="0" presStyleCnt="1" custScaleY="477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DC1601-2139-4255-9E80-394EF3FAEDFA}" type="pres">
      <dgm:prSet presAssocID="{D2A95C96-FEF2-467E-964A-A384EDFAD4CB}" presName="parTransOne" presStyleCnt="0"/>
      <dgm:spPr/>
    </dgm:pt>
    <dgm:pt modelId="{BB86F1DC-0E1B-4073-BF2B-A7AF90E66187}" type="pres">
      <dgm:prSet presAssocID="{D2A95C96-FEF2-467E-964A-A384EDFAD4CB}" presName="horzOne" presStyleCnt="0"/>
      <dgm:spPr/>
    </dgm:pt>
    <dgm:pt modelId="{AABB957B-7C5A-43E6-909D-CD607B5A1019}" type="pres">
      <dgm:prSet presAssocID="{16DE10C6-450E-4E1D-9435-2A40B288F66B}" presName="vertTwo" presStyleCnt="0"/>
      <dgm:spPr/>
    </dgm:pt>
    <dgm:pt modelId="{BBF95DF7-82DB-4DE6-A48F-8A3127579C37}" type="pres">
      <dgm:prSet presAssocID="{16DE10C6-450E-4E1D-9435-2A40B288F66B}" presName="txTwo" presStyleLbl="node2" presStyleIdx="0" presStyleCnt="2" custScaleY="517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6104AC-AE52-46D6-BE99-8F0E948EC201}" type="pres">
      <dgm:prSet presAssocID="{16DE10C6-450E-4E1D-9435-2A40B288F66B}" presName="parTransTwo" presStyleCnt="0"/>
      <dgm:spPr/>
    </dgm:pt>
    <dgm:pt modelId="{55952277-0F49-4D64-A3C7-C462AB7B97C0}" type="pres">
      <dgm:prSet presAssocID="{16DE10C6-450E-4E1D-9435-2A40B288F66B}" presName="horzTwo" presStyleCnt="0"/>
      <dgm:spPr/>
    </dgm:pt>
    <dgm:pt modelId="{BF1E2F92-625D-4B62-9499-1BA283247594}" type="pres">
      <dgm:prSet presAssocID="{285297F7-2C34-4D00-AA7E-D39E0AFC121F}" presName="vertThree" presStyleCnt="0"/>
      <dgm:spPr/>
    </dgm:pt>
    <dgm:pt modelId="{61875B30-8097-4D2C-9C7F-EDDC3C78AA7C}" type="pres">
      <dgm:prSet presAssocID="{285297F7-2C34-4D00-AA7E-D39E0AFC121F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F06425-97CE-4B55-ACCE-32681317D2B4}" type="pres">
      <dgm:prSet presAssocID="{285297F7-2C34-4D00-AA7E-D39E0AFC121F}" presName="parTransThree" presStyleCnt="0"/>
      <dgm:spPr/>
    </dgm:pt>
    <dgm:pt modelId="{EEF0F3FC-18C0-4485-B57D-DE91633CE80B}" type="pres">
      <dgm:prSet presAssocID="{285297F7-2C34-4D00-AA7E-D39E0AFC121F}" presName="horzThree" presStyleCnt="0"/>
      <dgm:spPr/>
    </dgm:pt>
    <dgm:pt modelId="{6F0415F3-82BB-4D78-99A4-89F5C8D12281}" type="pres">
      <dgm:prSet presAssocID="{074FDB13-6209-4E75-BF92-477077C5FB5D}" presName="vertFour" presStyleCnt="0">
        <dgm:presLayoutVars>
          <dgm:chPref val="3"/>
        </dgm:presLayoutVars>
      </dgm:prSet>
      <dgm:spPr/>
    </dgm:pt>
    <dgm:pt modelId="{50EBDBCC-A52A-4127-A8AC-522EBFB06A74}" type="pres">
      <dgm:prSet presAssocID="{074FDB13-6209-4E75-BF92-477077C5FB5D}" presName="txFour" presStyleLbl="node4" presStyleIdx="0" presStyleCnt="2" custScaleY="34010" custLinFactNeighborX="-408" custLinFactNeighborY="501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6C593F-0A6E-4E66-8D11-0E646F5FCD4A}" type="pres">
      <dgm:prSet presAssocID="{074FDB13-6209-4E75-BF92-477077C5FB5D}" presName="horzFour" presStyleCnt="0"/>
      <dgm:spPr/>
    </dgm:pt>
    <dgm:pt modelId="{EAE55560-409F-4E6E-A9E0-DC2D81A66182}" type="pres">
      <dgm:prSet presAssocID="{CA5A8293-DC8A-404F-A44B-5382DCC07E59}" presName="sibSpaceTwo" presStyleCnt="0"/>
      <dgm:spPr/>
    </dgm:pt>
    <dgm:pt modelId="{210959E0-C0AD-428C-B675-90D126C73836}" type="pres">
      <dgm:prSet presAssocID="{D588AABA-7F10-422D-A4E2-06E3D0A75456}" presName="vertTwo" presStyleCnt="0"/>
      <dgm:spPr/>
    </dgm:pt>
    <dgm:pt modelId="{2B4AF5C1-5F13-4390-B861-DB8EB1EFA4C5}" type="pres">
      <dgm:prSet presAssocID="{D588AABA-7F10-422D-A4E2-06E3D0A75456}" presName="txTwo" presStyleLbl="node2" presStyleIdx="1" presStyleCnt="2" custScaleY="517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6C4CD0A-19A9-4D8A-8AF1-D26311F0A7BF}" type="pres">
      <dgm:prSet presAssocID="{D588AABA-7F10-422D-A4E2-06E3D0A75456}" presName="parTransTwo" presStyleCnt="0"/>
      <dgm:spPr/>
    </dgm:pt>
    <dgm:pt modelId="{8E23490E-D5FD-4D63-8F9F-FDA47FE00DB9}" type="pres">
      <dgm:prSet presAssocID="{D588AABA-7F10-422D-A4E2-06E3D0A75456}" presName="horzTwo" presStyleCnt="0"/>
      <dgm:spPr/>
    </dgm:pt>
    <dgm:pt modelId="{E20CC132-D5B8-4B23-9CE0-820467E45801}" type="pres">
      <dgm:prSet presAssocID="{6874BF3B-C40F-454A-B94E-E0B092379148}" presName="vertThree" presStyleCnt="0"/>
      <dgm:spPr/>
    </dgm:pt>
    <dgm:pt modelId="{E5853764-87F8-4494-BA36-E82F07FBC69C}" type="pres">
      <dgm:prSet presAssocID="{6874BF3B-C40F-454A-B94E-E0B092379148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49AB83-1C00-4F2C-9CEC-A55F71466AA0}" type="pres">
      <dgm:prSet presAssocID="{6874BF3B-C40F-454A-B94E-E0B092379148}" presName="parTransThree" presStyleCnt="0"/>
      <dgm:spPr/>
    </dgm:pt>
    <dgm:pt modelId="{0E53545A-2C6A-4C32-B64F-9A3E114EA900}" type="pres">
      <dgm:prSet presAssocID="{6874BF3B-C40F-454A-B94E-E0B092379148}" presName="horzThree" presStyleCnt="0"/>
      <dgm:spPr/>
    </dgm:pt>
    <dgm:pt modelId="{477E16F4-1596-4269-BA02-9E1D9D2CEC25}" type="pres">
      <dgm:prSet presAssocID="{1E549783-C72B-41CF-9AFA-6D524E50FAC7}" presName="vertFour" presStyleCnt="0">
        <dgm:presLayoutVars>
          <dgm:chPref val="3"/>
        </dgm:presLayoutVars>
      </dgm:prSet>
      <dgm:spPr/>
    </dgm:pt>
    <dgm:pt modelId="{812FBE2E-B2DC-4ADC-BBC0-155DB5A4F8DA}" type="pres">
      <dgm:prSet presAssocID="{1E549783-C72B-41CF-9AFA-6D524E50FAC7}" presName="txFour" presStyleLbl="node4" presStyleIdx="1" presStyleCnt="2" custScaleY="34010" custLinFactNeighborX="-408" custLinFactNeighborY="501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7F8393-648F-4028-B9C4-D2394EC0C802}" type="pres">
      <dgm:prSet presAssocID="{1E549783-C72B-41CF-9AFA-6D524E50FAC7}" presName="horzFour" presStyleCnt="0"/>
      <dgm:spPr/>
    </dgm:pt>
  </dgm:ptLst>
  <dgm:cxnLst>
    <dgm:cxn modelId="{429929FB-164F-4E27-92A8-2B09871042E7}" type="presOf" srcId="{285297F7-2C34-4D00-AA7E-D39E0AFC121F}" destId="{61875B30-8097-4D2C-9C7F-EDDC3C78AA7C}" srcOrd="0" destOrd="0" presId="urn:microsoft.com/office/officeart/2005/8/layout/hierarchy4"/>
    <dgm:cxn modelId="{E754C1A3-6494-43B5-965F-7481D2F8AB82}" srcId="{D2A95C96-FEF2-467E-964A-A384EDFAD4CB}" destId="{16DE10C6-450E-4E1D-9435-2A40B288F66B}" srcOrd="0" destOrd="0" parTransId="{ABB1F4D0-332B-4A21-BF5B-FD3334437634}" sibTransId="{CA5A8293-DC8A-404F-A44B-5382DCC07E59}"/>
    <dgm:cxn modelId="{93FCDD83-77E0-43CC-AB2E-A02E0196C9ED}" srcId="{AD6A3D57-F514-4122-BCCD-C7A28032ABDF}" destId="{D2A95C96-FEF2-467E-964A-A384EDFAD4CB}" srcOrd="0" destOrd="0" parTransId="{2D09FDF5-F468-4EC5-A74B-8CE4AD25E559}" sibTransId="{5801C603-8029-4FAA-AE70-BF3BF73111E5}"/>
    <dgm:cxn modelId="{E7743E78-7C54-403F-9856-CD1213115E9F}" srcId="{D2A95C96-FEF2-467E-964A-A384EDFAD4CB}" destId="{D588AABA-7F10-422D-A4E2-06E3D0A75456}" srcOrd="1" destOrd="0" parTransId="{EBE5139D-9ECF-4AE2-AC08-E8AB7AF8DE10}" sibTransId="{E7379121-8885-4131-8A54-8560AD338296}"/>
    <dgm:cxn modelId="{6BABAE9E-5B4F-4283-9950-25B5F98C4FEE}" type="presOf" srcId="{AD6A3D57-F514-4122-BCCD-C7A28032ABDF}" destId="{7CBF0940-BA96-4124-88C2-43EA6440ECE3}" srcOrd="0" destOrd="0" presId="urn:microsoft.com/office/officeart/2005/8/layout/hierarchy4"/>
    <dgm:cxn modelId="{A10C7BD3-9B4F-4953-8A6C-82085F9725FA}" type="presOf" srcId="{D2A95C96-FEF2-467E-964A-A384EDFAD4CB}" destId="{DBF2E759-745A-425B-90D1-7FE5BF1A2BB9}" srcOrd="0" destOrd="0" presId="urn:microsoft.com/office/officeart/2005/8/layout/hierarchy4"/>
    <dgm:cxn modelId="{ECB01F8D-A9B4-4535-8710-988F4D97461F}" type="presOf" srcId="{D588AABA-7F10-422D-A4E2-06E3D0A75456}" destId="{2B4AF5C1-5F13-4390-B861-DB8EB1EFA4C5}" srcOrd="0" destOrd="0" presId="urn:microsoft.com/office/officeart/2005/8/layout/hierarchy4"/>
    <dgm:cxn modelId="{E82E0E87-938F-42B4-8197-259580192A67}" type="presOf" srcId="{16DE10C6-450E-4E1D-9435-2A40B288F66B}" destId="{BBF95DF7-82DB-4DE6-A48F-8A3127579C37}" srcOrd="0" destOrd="0" presId="urn:microsoft.com/office/officeart/2005/8/layout/hierarchy4"/>
    <dgm:cxn modelId="{2E01832E-8C3A-4D99-8BBB-415EE3AFB592}" srcId="{16DE10C6-450E-4E1D-9435-2A40B288F66B}" destId="{285297F7-2C34-4D00-AA7E-D39E0AFC121F}" srcOrd="0" destOrd="0" parTransId="{E681CE8D-362E-4DC4-B576-6A3B22976308}" sibTransId="{788A4A5B-E3BF-4D97-8106-3D7EB51D405F}"/>
    <dgm:cxn modelId="{91E87C25-21B0-4F65-A262-FA0AC2C4C261}" type="presOf" srcId="{6874BF3B-C40F-454A-B94E-E0B092379148}" destId="{E5853764-87F8-4494-BA36-E82F07FBC69C}" srcOrd="0" destOrd="0" presId="urn:microsoft.com/office/officeart/2005/8/layout/hierarchy4"/>
    <dgm:cxn modelId="{6820DE74-9D07-42D0-81E2-177D51B5A914}" srcId="{6874BF3B-C40F-454A-B94E-E0B092379148}" destId="{1E549783-C72B-41CF-9AFA-6D524E50FAC7}" srcOrd="0" destOrd="0" parTransId="{31517CEB-B3F7-4EC0-AFA0-F102853010AD}" sibTransId="{9955D84E-3D4D-4335-9092-B1C18C43075C}"/>
    <dgm:cxn modelId="{814A1026-5FB0-4944-A0FB-FACEE8FCC74E}" type="presOf" srcId="{1E549783-C72B-41CF-9AFA-6D524E50FAC7}" destId="{812FBE2E-B2DC-4ADC-BBC0-155DB5A4F8DA}" srcOrd="0" destOrd="0" presId="urn:microsoft.com/office/officeart/2005/8/layout/hierarchy4"/>
    <dgm:cxn modelId="{FD43D331-91E1-4D43-BDD0-F0A2011C1E81}" type="presOf" srcId="{074FDB13-6209-4E75-BF92-477077C5FB5D}" destId="{50EBDBCC-A52A-4127-A8AC-522EBFB06A74}" srcOrd="0" destOrd="0" presId="urn:microsoft.com/office/officeart/2005/8/layout/hierarchy4"/>
    <dgm:cxn modelId="{A8CB1035-B060-4DD5-8000-54748B02F037}" srcId="{285297F7-2C34-4D00-AA7E-D39E0AFC121F}" destId="{074FDB13-6209-4E75-BF92-477077C5FB5D}" srcOrd="0" destOrd="0" parTransId="{F6915CED-24E2-4EE2-B3B6-5B6B0F3D88D8}" sibTransId="{CE738B4E-4B1D-4AE3-8B0F-097AE89B5C6C}"/>
    <dgm:cxn modelId="{EB5AFF67-02D9-4844-B694-2627220D1FD9}" srcId="{D588AABA-7F10-422D-A4E2-06E3D0A75456}" destId="{6874BF3B-C40F-454A-B94E-E0B092379148}" srcOrd="0" destOrd="0" parTransId="{734E33BC-109D-424D-951B-5F6DBE336325}" sibTransId="{ADC8EB99-5123-462F-BA0C-F4443B2F6C72}"/>
    <dgm:cxn modelId="{E0FAAFAB-4F56-411B-A7ED-B7AAA891F03D}" type="presParOf" srcId="{7CBF0940-BA96-4124-88C2-43EA6440ECE3}" destId="{E0C90EA2-686B-40E3-91E2-E27C4BB232FF}" srcOrd="0" destOrd="0" presId="urn:microsoft.com/office/officeart/2005/8/layout/hierarchy4"/>
    <dgm:cxn modelId="{C74281FB-6BF8-47E0-9ED9-16D60073DD21}" type="presParOf" srcId="{E0C90EA2-686B-40E3-91E2-E27C4BB232FF}" destId="{DBF2E759-745A-425B-90D1-7FE5BF1A2BB9}" srcOrd="0" destOrd="0" presId="urn:microsoft.com/office/officeart/2005/8/layout/hierarchy4"/>
    <dgm:cxn modelId="{C17E591F-6EBD-4BCA-A66B-EA3D602E6443}" type="presParOf" srcId="{E0C90EA2-686B-40E3-91E2-E27C4BB232FF}" destId="{8CDC1601-2139-4255-9E80-394EF3FAEDFA}" srcOrd="1" destOrd="0" presId="urn:microsoft.com/office/officeart/2005/8/layout/hierarchy4"/>
    <dgm:cxn modelId="{9125735E-8E4B-4E60-9DB1-5EADE1CC8ACD}" type="presParOf" srcId="{E0C90EA2-686B-40E3-91E2-E27C4BB232FF}" destId="{BB86F1DC-0E1B-4073-BF2B-A7AF90E66187}" srcOrd="2" destOrd="0" presId="urn:microsoft.com/office/officeart/2005/8/layout/hierarchy4"/>
    <dgm:cxn modelId="{B52A6431-262F-48F4-A3D4-C48B09565195}" type="presParOf" srcId="{BB86F1DC-0E1B-4073-BF2B-A7AF90E66187}" destId="{AABB957B-7C5A-43E6-909D-CD607B5A1019}" srcOrd="0" destOrd="0" presId="urn:microsoft.com/office/officeart/2005/8/layout/hierarchy4"/>
    <dgm:cxn modelId="{1BF6583E-9528-4055-B2C1-BB73996AFA5B}" type="presParOf" srcId="{AABB957B-7C5A-43E6-909D-CD607B5A1019}" destId="{BBF95DF7-82DB-4DE6-A48F-8A3127579C37}" srcOrd="0" destOrd="0" presId="urn:microsoft.com/office/officeart/2005/8/layout/hierarchy4"/>
    <dgm:cxn modelId="{7A4A2BCC-21C3-4809-B42E-CD6530296F9B}" type="presParOf" srcId="{AABB957B-7C5A-43E6-909D-CD607B5A1019}" destId="{E16104AC-AE52-46D6-BE99-8F0E948EC201}" srcOrd="1" destOrd="0" presId="urn:microsoft.com/office/officeart/2005/8/layout/hierarchy4"/>
    <dgm:cxn modelId="{8F20BE1E-B3B8-4C4F-9EDF-B7D362A9C35F}" type="presParOf" srcId="{AABB957B-7C5A-43E6-909D-CD607B5A1019}" destId="{55952277-0F49-4D64-A3C7-C462AB7B97C0}" srcOrd="2" destOrd="0" presId="urn:microsoft.com/office/officeart/2005/8/layout/hierarchy4"/>
    <dgm:cxn modelId="{0D454A05-344A-47E3-9319-34A02673431E}" type="presParOf" srcId="{55952277-0F49-4D64-A3C7-C462AB7B97C0}" destId="{BF1E2F92-625D-4B62-9499-1BA283247594}" srcOrd="0" destOrd="0" presId="urn:microsoft.com/office/officeart/2005/8/layout/hierarchy4"/>
    <dgm:cxn modelId="{3E05C562-2E40-487B-AF48-086A6BC5ECFA}" type="presParOf" srcId="{BF1E2F92-625D-4B62-9499-1BA283247594}" destId="{61875B30-8097-4D2C-9C7F-EDDC3C78AA7C}" srcOrd="0" destOrd="0" presId="urn:microsoft.com/office/officeart/2005/8/layout/hierarchy4"/>
    <dgm:cxn modelId="{BF0CA9CE-691B-42B1-90F0-048FA58640A9}" type="presParOf" srcId="{BF1E2F92-625D-4B62-9499-1BA283247594}" destId="{42F06425-97CE-4B55-ACCE-32681317D2B4}" srcOrd="1" destOrd="0" presId="urn:microsoft.com/office/officeart/2005/8/layout/hierarchy4"/>
    <dgm:cxn modelId="{CDF88B1E-4660-42DB-896F-7E769E13BE72}" type="presParOf" srcId="{BF1E2F92-625D-4B62-9499-1BA283247594}" destId="{EEF0F3FC-18C0-4485-B57D-DE91633CE80B}" srcOrd="2" destOrd="0" presId="urn:microsoft.com/office/officeart/2005/8/layout/hierarchy4"/>
    <dgm:cxn modelId="{5CABEBB8-4F5E-4A3E-AEA6-131A8532CCF8}" type="presParOf" srcId="{EEF0F3FC-18C0-4485-B57D-DE91633CE80B}" destId="{6F0415F3-82BB-4D78-99A4-89F5C8D12281}" srcOrd="0" destOrd="0" presId="urn:microsoft.com/office/officeart/2005/8/layout/hierarchy4"/>
    <dgm:cxn modelId="{F1094F4F-E756-417F-B87D-2B96D9959382}" type="presParOf" srcId="{6F0415F3-82BB-4D78-99A4-89F5C8D12281}" destId="{50EBDBCC-A52A-4127-A8AC-522EBFB06A74}" srcOrd="0" destOrd="0" presId="urn:microsoft.com/office/officeart/2005/8/layout/hierarchy4"/>
    <dgm:cxn modelId="{9BBBBA60-2430-4721-BBCC-85C0C6B83CB2}" type="presParOf" srcId="{6F0415F3-82BB-4D78-99A4-89F5C8D12281}" destId="{CB6C593F-0A6E-4E66-8D11-0E646F5FCD4A}" srcOrd="1" destOrd="0" presId="urn:microsoft.com/office/officeart/2005/8/layout/hierarchy4"/>
    <dgm:cxn modelId="{AA0AB1A1-AD9F-448A-AB3F-DEC50F4D7F70}" type="presParOf" srcId="{BB86F1DC-0E1B-4073-BF2B-A7AF90E66187}" destId="{EAE55560-409F-4E6E-A9E0-DC2D81A66182}" srcOrd="1" destOrd="0" presId="urn:microsoft.com/office/officeart/2005/8/layout/hierarchy4"/>
    <dgm:cxn modelId="{A93C0FF1-851F-4C98-95ED-4224011F208C}" type="presParOf" srcId="{BB86F1DC-0E1B-4073-BF2B-A7AF90E66187}" destId="{210959E0-C0AD-428C-B675-90D126C73836}" srcOrd="2" destOrd="0" presId="urn:microsoft.com/office/officeart/2005/8/layout/hierarchy4"/>
    <dgm:cxn modelId="{62E49FAF-5121-4625-ADE8-2A1BAEB92595}" type="presParOf" srcId="{210959E0-C0AD-428C-B675-90D126C73836}" destId="{2B4AF5C1-5F13-4390-B861-DB8EB1EFA4C5}" srcOrd="0" destOrd="0" presId="urn:microsoft.com/office/officeart/2005/8/layout/hierarchy4"/>
    <dgm:cxn modelId="{6120D477-8906-442E-AA7A-8DA9262FBECE}" type="presParOf" srcId="{210959E0-C0AD-428C-B675-90D126C73836}" destId="{06C4CD0A-19A9-4D8A-8AF1-D26311F0A7BF}" srcOrd="1" destOrd="0" presId="urn:microsoft.com/office/officeart/2005/8/layout/hierarchy4"/>
    <dgm:cxn modelId="{121BB7EF-8B89-40BB-A556-E2A2705AAF00}" type="presParOf" srcId="{210959E0-C0AD-428C-B675-90D126C73836}" destId="{8E23490E-D5FD-4D63-8F9F-FDA47FE00DB9}" srcOrd="2" destOrd="0" presId="urn:microsoft.com/office/officeart/2005/8/layout/hierarchy4"/>
    <dgm:cxn modelId="{26C243AF-D2E8-427F-B10B-61FC3D3A5D6E}" type="presParOf" srcId="{8E23490E-D5FD-4D63-8F9F-FDA47FE00DB9}" destId="{E20CC132-D5B8-4B23-9CE0-820467E45801}" srcOrd="0" destOrd="0" presId="urn:microsoft.com/office/officeart/2005/8/layout/hierarchy4"/>
    <dgm:cxn modelId="{4A601692-2197-45C6-9627-FF545970D2DB}" type="presParOf" srcId="{E20CC132-D5B8-4B23-9CE0-820467E45801}" destId="{E5853764-87F8-4494-BA36-E82F07FBC69C}" srcOrd="0" destOrd="0" presId="urn:microsoft.com/office/officeart/2005/8/layout/hierarchy4"/>
    <dgm:cxn modelId="{4845936B-9B85-4663-AD13-8830B9A854E2}" type="presParOf" srcId="{E20CC132-D5B8-4B23-9CE0-820467E45801}" destId="{9649AB83-1C00-4F2C-9CEC-A55F71466AA0}" srcOrd="1" destOrd="0" presId="urn:microsoft.com/office/officeart/2005/8/layout/hierarchy4"/>
    <dgm:cxn modelId="{6D5C211B-760E-4908-BDDE-8CDDA4186E5C}" type="presParOf" srcId="{E20CC132-D5B8-4B23-9CE0-820467E45801}" destId="{0E53545A-2C6A-4C32-B64F-9A3E114EA900}" srcOrd="2" destOrd="0" presId="urn:microsoft.com/office/officeart/2005/8/layout/hierarchy4"/>
    <dgm:cxn modelId="{23CF679C-1142-4F5E-BDB0-5F4C0F3E8449}" type="presParOf" srcId="{0E53545A-2C6A-4C32-B64F-9A3E114EA900}" destId="{477E16F4-1596-4269-BA02-9E1D9D2CEC25}" srcOrd="0" destOrd="0" presId="urn:microsoft.com/office/officeart/2005/8/layout/hierarchy4"/>
    <dgm:cxn modelId="{0114BBE5-583B-4A96-9C3F-1A4373D9ACBD}" type="presParOf" srcId="{477E16F4-1596-4269-BA02-9E1D9D2CEC25}" destId="{812FBE2E-B2DC-4ADC-BBC0-155DB5A4F8DA}" srcOrd="0" destOrd="0" presId="urn:microsoft.com/office/officeart/2005/8/layout/hierarchy4"/>
    <dgm:cxn modelId="{40077E78-896D-4123-9F87-AFA6DA381ADB}" type="presParOf" srcId="{477E16F4-1596-4269-BA02-9E1D9D2CEC25}" destId="{CC7F8393-648F-4028-B9C4-D2394EC0C80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E4AFEF-8DE1-48B7-8CC0-28BDFF70A716}" type="doc">
      <dgm:prSet loTypeId="urn:microsoft.com/office/officeart/2008/layout/SquareAccentList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9AE7F50-3C33-4FB4-9749-E15EBEF54267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Первые революционные преобразования советской власти на территории Беларуси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39A458C-0DF9-4E3F-A971-A78600947430}" type="parTrans" cxnId="{5F8B6A99-4771-4113-9218-752F51034177}">
      <dgm:prSet/>
      <dgm:spPr/>
      <dgm:t>
        <a:bodyPr/>
        <a:lstStyle/>
        <a:p>
          <a:endParaRPr lang="ru-RU"/>
        </a:p>
      </dgm:t>
    </dgm:pt>
    <dgm:pt modelId="{3A12BE39-44AF-4366-8E57-B0E667392EE4}" type="sibTrans" cxnId="{5F8B6A99-4771-4113-9218-752F51034177}">
      <dgm:prSet/>
      <dgm:spPr/>
      <dgm:t>
        <a:bodyPr/>
        <a:lstStyle/>
        <a:p>
          <a:endParaRPr lang="ru-RU"/>
        </a:p>
      </dgm:t>
    </dgm:pt>
    <dgm:pt modelId="{E2F9A53A-F952-4C44-9127-1F947138B0B8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Проведение </a:t>
          </a:r>
          <a:r>
            <a:rPr lang="ru-R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национализации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банков и промышленности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6823F3D-53BC-4FA9-9B38-066590927F65}" type="parTrans" cxnId="{FC7F09BB-B765-45C6-952B-3F67B294C79E}">
      <dgm:prSet/>
      <dgm:spPr/>
      <dgm:t>
        <a:bodyPr/>
        <a:lstStyle/>
        <a:p>
          <a:endParaRPr lang="ru-RU"/>
        </a:p>
      </dgm:t>
    </dgm:pt>
    <dgm:pt modelId="{E4A7027F-F52C-4514-B479-32BBD33064FA}" type="sibTrans" cxnId="{FC7F09BB-B765-45C6-952B-3F67B294C79E}">
      <dgm:prSet/>
      <dgm:spPr/>
      <dgm:t>
        <a:bodyPr/>
        <a:lstStyle/>
        <a:p>
          <a:endParaRPr lang="ru-RU"/>
        </a:p>
      </dgm:t>
    </dgm:pt>
    <dgm:pt modelId="{51198B7A-EFDE-4223-A294-575762F228CF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Установление рабочего контроля над производством и </a:t>
          </a:r>
          <a:r>
            <a:rPr lang="ru-RU" sz="1800" b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распреде-лением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продуктов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24A16AD-E604-40AC-9E8B-43522705CA14}" type="parTrans" cxnId="{76FC6E20-C0F9-40B1-AB1B-1F767D1A88AC}">
      <dgm:prSet/>
      <dgm:spPr/>
      <dgm:t>
        <a:bodyPr/>
        <a:lstStyle/>
        <a:p>
          <a:endParaRPr lang="ru-RU"/>
        </a:p>
      </dgm:t>
    </dgm:pt>
    <dgm:pt modelId="{0D6E8BC9-637C-41D4-ADEF-99F6A88C7109}" type="sibTrans" cxnId="{76FC6E20-C0F9-40B1-AB1B-1F767D1A88AC}">
      <dgm:prSet/>
      <dgm:spPr/>
      <dgm:t>
        <a:bodyPr/>
        <a:lstStyle/>
        <a:p>
          <a:endParaRPr lang="ru-RU"/>
        </a:p>
      </dgm:t>
    </dgm:pt>
    <dgm:pt modelId="{94980C03-8575-4ED8-B2AC-248D506331DB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Введение 8-часового рабочего дня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4BD856F-6E4D-4707-91AF-D2AA01AC79B6}" type="parTrans" cxnId="{509EAE78-D32E-4064-98E0-5284C44A4F0B}">
      <dgm:prSet/>
      <dgm:spPr/>
      <dgm:t>
        <a:bodyPr/>
        <a:lstStyle/>
        <a:p>
          <a:endParaRPr lang="ru-RU"/>
        </a:p>
      </dgm:t>
    </dgm:pt>
    <dgm:pt modelId="{198595EA-2A2B-461E-9E9E-F3585E16BD63}" type="sibTrans" cxnId="{509EAE78-D32E-4064-98E0-5284C44A4F0B}">
      <dgm:prSet/>
      <dgm:spPr/>
      <dgm:t>
        <a:bodyPr/>
        <a:lstStyle/>
        <a:p>
          <a:endParaRPr lang="ru-RU"/>
        </a:p>
      </dgm:t>
    </dgm:pt>
    <dgm:pt modelId="{3B094A03-6AA9-433B-B52C-57CFFDD2DE46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Конфискация помещичьих земель и создание первых </a:t>
          </a:r>
          <a:r>
            <a:rPr lang="ru-RU" sz="1800" b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коллектив-ных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хозяйств крестьян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43D6E3C-A429-486E-961F-1511CDA73FAE}" type="parTrans" cxnId="{9C4CC492-9EF9-4673-8086-FF8E6C5FEFF6}">
      <dgm:prSet/>
      <dgm:spPr/>
      <dgm:t>
        <a:bodyPr/>
        <a:lstStyle/>
        <a:p>
          <a:endParaRPr lang="ru-RU"/>
        </a:p>
      </dgm:t>
    </dgm:pt>
    <dgm:pt modelId="{E42F3BC5-9082-45F4-91F1-4B4A92BB5688}" type="sibTrans" cxnId="{9C4CC492-9EF9-4673-8086-FF8E6C5FEFF6}">
      <dgm:prSet/>
      <dgm:spPr/>
      <dgm:t>
        <a:bodyPr/>
        <a:lstStyle/>
        <a:p>
          <a:endParaRPr lang="ru-RU"/>
        </a:p>
      </dgm:t>
    </dgm:pt>
    <dgm:pt modelId="{992BE4A9-220F-4445-94AA-02144E1D8B0A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Расширение сети школьных учреждений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7E4A1B2-3ED1-4B83-823D-0C9E137C420D}" type="parTrans" cxnId="{A4F9F069-95CE-4DE0-8485-6A6D045B65DF}">
      <dgm:prSet/>
      <dgm:spPr/>
      <dgm:t>
        <a:bodyPr/>
        <a:lstStyle/>
        <a:p>
          <a:endParaRPr lang="ru-RU"/>
        </a:p>
      </dgm:t>
    </dgm:pt>
    <dgm:pt modelId="{9470BC03-7306-48BB-B441-491B5F10A12D}" type="sibTrans" cxnId="{A4F9F069-95CE-4DE0-8485-6A6D045B65DF}">
      <dgm:prSet/>
      <dgm:spPr/>
      <dgm:t>
        <a:bodyPr/>
        <a:lstStyle/>
        <a:p>
          <a:endParaRPr lang="ru-RU"/>
        </a:p>
      </dgm:t>
    </dgm:pt>
    <dgm:pt modelId="{1C7ABD15-DB32-4DBF-8A12-022E2E70F404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Введение бесплатного образования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815CF5-A819-4200-B912-818841C5D077}" type="parTrans" cxnId="{89512620-2E6F-4B18-A7A5-97CFBD915DA5}">
      <dgm:prSet/>
      <dgm:spPr/>
      <dgm:t>
        <a:bodyPr/>
        <a:lstStyle/>
        <a:p>
          <a:endParaRPr lang="ru-RU"/>
        </a:p>
      </dgm:t>
    </dgm:pt>
    <dgm:pt modelId="{0CF29974-D915-456C-9332-5650DDCE7441}" type="sibTrans" cxnId="{89512620-2E6F-4B18-A7A5-97CFBD915DA5}">
      <dgm:prSet/>
      <dgm:spPr/>
      <dgm:t>
        <a:bodyPr/>
        <a:lstStyle/>
        <a:p>
          <a:endParaRPr lang="ru-RU"/>
        </a:p>
      </dgm:t>
    </dgm:pt>
    <dgm:pt modelId="{AFFBCDFC-16DE-49FA-993C-E7ED90D4BA81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Начало ликвидации неграмотности среди взрослого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населения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8E7B5E2-956F-408F-B6C0-1EF7BA7E32B1}" type="parTrans" cxnId="{5FB8DC7E-02E1-4B9E-972E-3139AB7385CA}">
      <dgm:prSet/>
      <dgm:spPr/>
      <dgm:t>
        <a:bodyPr/>
        <a:lstStyle/>
        <a:p>
          <a:endParaRPr lang="ru-RU"/>
        </a:p>
      </dgm:t>
    </dgm:pt>
    <dgm:pt modelId="{F0A7C3DE-5499-4B65-B437-FCDD802A522E}" type="sibTrans" cxnId="{5FB8DC7E-02E1-4B9E-972E-3139AB7385CA}">
      <dgm:prSet/>
      <dgm:spPr/>
      <dgm:t>
        <a:bodyPr/>
        <a:lstStyle/>
        <a:p>
          <a:endParaRPr lang="ru-RU"/>
        </a:p>
      </dgm:t>
    </dgm:pt>
    <dgm:pt modelId="{E8D495A3-4185-4FE6-A049-2DDD8951FBFD}" type="pres">
      <dgm:prSet presAssocID="{E3E4AFEF-8DE1-48B7-8CC0-28BDFF70A716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CADF112-9D74-49F6-BA98-D4DCF24F49C3}" type="pres">
      <dgm:prSet presAssocID="{F9AE7F50-3C33-4FB4-9749-E15EBEF54267}" presName="root" presStyleCnt="0">
        <dgm:presLayoutVars>
          <dgm:chMax/>
          <dgm:chPref/>
        </dgm:presLayoutVars>
      </dgm:prSet>
      <dgm:spPr/>
    </dgm:pt>
    <dgm:pt modelId="{813E1D99-31A2-4F27-9347-5646071925CF}" type="pres">
      <dgm:prSet presAssocID="{F9AE7F50-3C33-4FB4-9749-E15EBEF54267}" presName="rootComposite" presStyleCnt="0">
        <dgm:presLayoutVars/>
      </dgm:prSet>
      <dgm:spPr/>
    </dgm:pt>
    <dgm:pt modelId="{A770ECAF-FA02-4585-9D3D-2237A37DDFEF}" type="pres">
      <dgm:prSet presAssocID="{F9AE7F50-3C33-4FB4-9749-E15EBEF54267}" presName="ParentAccent" presStyleLbl="alignNode1" presStyleIdx="0" presStyleCnt="1" custScaleX="278070"/>
      <dgm:spPr/>
    </dgm:pt>
    <dgm:pt modelId="{AB83206C-ECC7-4634-ACC9-CFBFA623DC13}" type="pres">
      <dgm:prSet presAssocID="{F9AE7F50-3C33-4FB4-9749-E15EBEF54267}" presName="ParentSmallAccent" presStyleLbl="fgAcc1" presStyleIdx="0" presStyleCnt="1" custLinFactX="-600000" custLinFactNeighborX="-603237" custLinFactNeighborY="-35030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C16E2F21-C45F-4257-9451-52A046986528}" type="pres">
      <dgm:prSet presAssocID="{F9AE7F50-3C33-4FB4-9749-E15EBEF54267}" presName="Parent" presStyleLbl="revTx" presStyleIdx="0" presStyleCnt="8" custScaleX="27678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2FFCA4-96A0-409B-890A-5AA5174A8210}" type="pres">
      <dgm:prSet presAssocID="{F9AE7F50-3C33-4FB4-9749-E15EBEF54267}" presName="childShape" presStyleCnt="0">
        <dgm:presLayoutVars>
          <dgm:chMax val="0"/>
          <dgm:chPref val="0"/>
        </dgm:presLayoutVars>
      </dgm:prSet>
      <dgm:spPr/>
    </dgm:pt>
    <dgm:pt modelId="{65304D6C-3686-4544-A1C8-B1E52F5ED493}" type="pres">
      <dgm:prSet presAssocID="{E2F9A53A-F952-4C44-9127-1F947138B0B8}" presName="childComposite" presStyleCnt="0">
        <dgm:presLayoutVars>
          <dgm:chMax val="0"/>
          <dgm:chPref val="0"/>
        </dgm:presLayoutVars>
      </dgm:prSet>
      <dgm:spPr/>
    </dgm:pt>
    <dgm:pt modelId="{F1C9F7FC-50D2-48DA-9F2B-5C4BCF7830CC}" type="pres">
      <dgm:prSet presAssocID="{E2F9A53A-F952-4C44-9127-1F947138B0B8}" presName="ChildAccent" presStyleLbl="solidFgAcc1" presStyleIdx="0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3A4E7A34-3AC8-49FE-BAF9-9AA00C520B2B}" type="pres">
      <dgm:prSet presAssocID="{E2F9A53A-F952-4C44-9127-1F947138B0B8}" presName="Child" presStyleLbl="revTx" presStyleIdx="1" presStyleCnt="8" custScaleX="278070" custLinFactNeighborX="5385" custLinFactNeighborY="-99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4F4A8-246E-4BE6-8204-6115364B7B8D}" type="pres">
      <dgm:prSet presAssocID="{51198B7A-EFDE-4223-A294-575762F228CF}" presName="childComposite" presStyleCnt="0">
        <dgm:presLayoutVars>
          <dgm:chMax val="0"/>
          <dgm:chPref val="0"/>
        </dgm:presLayoutVars>
      </dgm:prSet>
      <dgm:spPr/>
    </dgm:pt>
    <dgm:pt modelId="{2155EEE7-426B-4CD3-98D9-6385AE611264}" type="pres">
      <dgm:prSet presAssocID="{51198B7A-EFDE-4223-A294-575762F228CF}" presName="ChildAccent" presStyleLbl="solidFgAcc1" presStyleIdx="1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9344569B-0222-40A4-83B5-F8FAD6EBC446}" type="pres">
      <dgm:prSet presAssocID="{51198B7A-EFDE-4223-A294-575762F228CF}" presName="Child" presStyleLbl="revTx" presStyleIdx="2" presStyleCnt="8" custScaleX="278070" custLinFactNeighborX="8156" custLinFactNeighborY="-45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AD26AE-29B3-4488-A2F9-A280776ECF59}" type="pres">
      <dgm:prSet presAssocID="{94980C03-8575-4ED8-B2AC-248D506331DB}" presName="childComposite" presStyleCnt="0">
        <dgm:presLayoutVars>
          <dgm:chMax val="0"/>
          <dgm:chPref val="0"/>
        </dgm:presLayoutVars>
      </dgm:prSet>
      <dgm:spPr/>
    </dgm:pt>
    <dgm:pt modelId="{FC15E19E-FFAB-4333-9A6B-6B9422567CC1}" type="pres">
      <dgm:prSet presAssocID="{94980C03-8575-4ED8-B2AC-248D506331DB}" presName="ChildAccent" presStyleLbl="solidFgAcc1" presStyleIdx="2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67A8CFB6-0112-46A4-8056-018CB0F1AD88}" type="pres">
      <dgm:prSet presAssocID="{94980C03-8575-4ED8-B2AC-248D506331DB}" presName="Child" presStyleLbl="revTx" presStyleIdx="3" presStyleCnt="8" custScaleX="278070" custLinFactNeighborX="5385" custLinFactNeighborY="-142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1C8C05-D071-425C-AAA5-348FF16A0E12}" type="pres">
      <dgm:prSet presAssocID="{3B094A03-6AA9-433B-B52C-57CFFDD2DE46}" presName="childComposite" presStyleCnt="0">
        <dgm:presLayoutVars>
          <dgm:chMax val="0"/>
          <dgm:chPref val="0"/>
        </dgm:presLayoutVars>
      </dgm:prSet>
      <dgm:spPr/>
    </dgm:pt>
    <dgm:pt modelId="{DC48E629-5018-4E9D-A2C8-8834721EBE76}" type="pres">
      <dgm:prSet presAssocID="{3B094A03-6AA9-433B-B52C-57CFFDD2DE46}" presName="ChildAccent" presStyleLbl="solidFgAcc1" presStyleIdx="3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F3BE0C81-467F-4274-9E93-3D55772FE39E}" type="pres">
      <dgm:prSet presAssocID="{3B094A03-6AA9-433B-B52C-57CFFDD2DE46}" presName="Child" presStyleLbl="revTx" presStyleIdx="4" presStyleCnt="8" custScaleX="278070" custLinFactNeighborX="5385" custLinFactNeighborY="-89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8B2E5-789E-468C-841E-E15481317FD2}" type="pres">
      <dgm:prSet presAssocID="{992BE4A9-220F-4445-94AA-02144E1D8B0A}" presName="childComposite" presStyleCnt="0">
        <dgm:presLayoutVars>
          <dgm:chMax val="0"/>
          <dgm:chPref val="0"/>
        </dgm:presLayoutVars>
      </dgm:prSet>
      <dgm:spPr/>
    </dgm:pt>
    <dgm:pt modelId="{A9B884D5-2C24-4A66-8915-C38610566174}" type="pres">
      <dgm:prSet presAssocID="{992BE4A9-220F-4445-94AA-02144E1D8B0A}" presName="ChildAccent" presStyleLbl="solidFgAcc1" presStyleIdx="4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8E9ADC9C-3AD3-4809-A4DD-C5912137CEAA}" type="pres">
      <dgm:prSet presAssocID="{992BE4A9-220F-4445-94AA-02144E1D8B0A}" presName="Child" presStyleLbl="revTx" presStyleIdx="5" presStyleCnt="8" custScaleX="278070" custLinFactNeighborX="5385" custLinFactNeighborY="-186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1DDB3C-4167-4CB5-9DA3-0B27A71908CF}" type="pres">
      <dgm:prSet presAssocID="{1C7ABD15-DB32-4DBF-8A12-022E2E70F404}" presName="childComposite" presStyleCnt="0">
        <dgm:presLayoutVars>
          <dgm:chMax val="0"/>
          <dgm:chPref val="0"/>
        </dgm:presLayoutVars>
      </dgm:prSet>
      <dgm:spPr/>
    </dgm:pt>
    <dgm:pt modelId="{B2D47D2E-8006-4E43-9EE3-F7E37BD9DF88}" type="pres">
      <dgm:prSet presAssocID="{1C7ABD15-DB32-4DBF-8A12-022E2E70F404}" presName="ChildAccent" presStyleLbl="solidFgAcc1" presStyleIdx="5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40CA8681-3C4B-4ED7-94C7-EE864438844B}" type="pres">
      <dgm:prSet presAssocID="{1C7ABD15-DB32-4DBF-8A12-022E2E70F404}" presName="Child" presStyleLbl="revTx" presStyleIdx="6" presStyleCnt="8" custScaleX="278070" custLinFactNeighborX="5385" custLinFactNeighborY="-132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CEC580-FB22-4CB7-BE84-0A44911AAEFB}" type="pres">
      <dgm:prSet presAssocID="{AFFBCDFC-16DE-49FA-993C-E7ED90D4BA81}" presName="childComposite" presStyleCnt="0">
        <dgm:presLayoutVars>
          <dgm:chMax val="0"/>
          <dgm:chPref val="0"/>
        </dgm:presLayoutVars>
      </dgm:prSet>
      <dgm:spPr/>
    </dgm:pt>
    <dgm:pt modelId="{67D60865-BEE8-47B8-A75B-E2492F38BD05}" type="pres">
      <dgm:prSet presAssocID="{AFFBCDFC-16DE-49FA-993C-E7ED90D4BA81}" presName="ChildAccent" presStyleLbl="solidFgAcc1" presStyleIdx="6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3611A0FD-CE84-415C-9D98-D8AE33713BE0}" type="pres">
      <dgm:prSet presAssocID="{AFFBCDFC-16DE-49FA-993C-E7ED90D4BA81}" presName="Child" presStyleLbl="revTx" presStyleIdx="7" presStyleCnt="8" custScaleX="278070" custLinFactNeighborX="5385" custLinFactNeighborY="-78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5A5494-37C9-43D9-AF53-C5DABB296EFE}" type="presOf" srcId="{3B094A03-6AA9-433B-B52C-57CFFDD2DE46}" destId="{F3BE0C81-467F-4274-9E93-3D55772FE39E}" srcOrd="0" destOrd="0" presId="urn:microsoft.com/office/officeart/2008/layout/SquareAccentList"/>
    <dgm:cxn modelId="{F71A716E-35DC-46CA-AF53-B463ADBF89B0}" type="presOf" srcId="{F9AE7F50-3C33-4FB4-9749-E15EBEF54267}" destId="{C16E2F21-C45F-4257-9451-52A046986528}" srcOrd="0" destOrd="0" presId="urn:microsoft.com/office/officeart/2008/layout/SquareAccentList"/>
    <dgm:cxn modelId="{89512620-2E6F-4B18-A7A5-97CFBD915DA5}" srcId="{F9AE7F50-3C33-4FB4-9749-E15EBEF54267}" destId="{1C7ABD15-DB32-4DBF-8A12-022E2E70F404}" srcOrd="5" destOrd="0" parTransId="{A4815CF5-A819-4200-B912-818841C5D077}" sibTransId="{0CF29974-D915-456C-9332-5650DDCE7441}"/>
    <dgm:cxn modelId="{1908EE74-A8AA-4F1A-B75C-587FDF6F95CF}" type="presOf" srcId="{51198B7A-EFDE-4223-A294-575762F228CF}" destId="{9344569B-0222-40A4-83B5-F8FAD6EBC446}" srcOrd="0" destOrd="0" presId="urn:microsoft.com/office/officeart/2008/layout/SquareAccentList"/>
    <dgm:cxn modelId="{BF6FF67B-CEB2-4CC7-80E2-CBFC815ADEA4}" type="presOf" srcId="{992BE4A9-220F-4445-94AA-02144E1D8B0A}" destId="{8E9ADC9C-3AD3-4809-A4DD-C5912137CEAA}" srcOrd="0" destOrd="0" presId="urn:microsoft.com/office/officeart/2008/layout/SquareAccentList"/>
    <dgm:cxn modelId="{76FC6E20-C0F9-40B1-AB1B-1F767D1A88AC}" srcId="{F9AE7F50-3C33-4FB4-9749-E15EBEF54267}" destId="{51198B7A-EFDE-4223-A294-575762F228CF}" srcOrd="1" destOrd="0" parTransId="{D24A16AD-E604-40AC-9E8B-43522705CA14}" sibTransId="{0D6E8BC9-637C-41D4-ADEF-99F6A88C7109}"/>
    <dgm:cxn modelId="{83D467F5-A219-4866-AD48-5AB263B005B5}" type="presOf" srcId="{E3E4AFEF-8DE1-48B7-8CC0-28BDFF70A716}" destId="{E8D495A3-4185-4FE6-A049-2DDD8951FBFD}" srcOrd="0" destOrd="0" presId="urn:microsoft.com/office/officeart/2008/layout/SquareAccentList"/>
    <dgm:cxn modelId="{A4F9F069-95CE-4DE0-8485-6A6D045B65DF}" srcId="{F9AE7F50-3C33-4FB4-9749-E15EBEF54267}" destId="{992BE4A9-220F-4445-94AA-02144E1D8B0A}" srcOrd="4" destOrd="0" parTransId="{37E4A1B2-3ED1-4B83-823D-0C9E137C420D}" sibTransId="{9470BC03-7306-48BB-B441-491B5F10A12D}"/>
    <dgm:cxn modelId="{5FB8DC7E-02E1-4B9E-972E-3139AB7385CA}" srcId="{F9AE7F50-3C33-4FB4-9749-E15EBEF54267}" destId="{AFFBCDFC-16DE-49FA-993C-E7ED90D4BA81}" srcOrd="6" destOrd="0" parTransId="{28E7B5E2-956F-408F-B6C0-1EF7BA7E32B1}" sibTransId="{F0A7C3DE-5499-4B65-B437-FCDD802A522E}"/>
    <dgm:cxn modelId="{85D5F281-EB18-4E7E-B747-ACCAE809D89A}" type="presOf" srcId="{94980C03-8575-4ED8-B2AC-248D506331DB}" destId="{67A8CFB6-0112-46A4-8056-018CB0F1AD88}" srcOrd="0" destOrd="0" presId="urn:microsoft.com/office/officeart/2008/layout/SquareAccentList"/>
    <dgm:cxn modelId="{9C4CC492-9EF9-4673-8086-FF8E6C5FEFF6}" srcId="{F9AE7F50-3C33-4FB4-9749-E15EBEF54267}" destId="{3B094A03-6AA9-433B-B52C-57CFFDD2DE46}" srcOrd="3" destOrd="0" parTransId="{243D6E3C-A429-486E-961F-1511CDA73FAE}" sibTransId="{E42F3BC5-9082-45F4-91F1-4B4A92BB5688}"/>
    <dgm:cxn modelId="{5F8B6A99-4771-4113-9218-752F51034177}" srcId="{E3E4AFEF-8DE1-48B7-8CC0-28BDFF70A716}" destId="{F9AE7F50-3C33-4FB4-9749-E15EBEF54267}" srcOrd="0" destOrd="0" parTransId="{D39A458C-0DF9-4E3F-A971-A78600947430}" sibTransId="{3A12BE39-44AF-4366-8E57-B0E667392EE4}"/>
    <dgm:cxn modelId="{C3E5AE6B-E31A-4D02-A110-3FC741F12A3B}" type="presOf" srcId="{1C7ABD15-DB32-4DBF-8A12-022E2E70F404}" destId="{40CA8681-3C4B-4ED7-94C7-EE864438844B}" srcOrd="0" destOrd="0" presId="urn:microsoft.com/office/officeart/2008/layout/SquareAccentList"/>
    <dgm:cxn modelId="{FC7F09BB-B765-45C6-952B-3F67B294C79E}" srcId="{F9AE7F50-3C33-4FB4-9749-E15EBEF54267}" destId="{E2F9A53A-F952-4C44-9127-1F947138B0B8}" srcOrd="0" destOrd="0" parTransId="{46823F3D-53BC-4FA9-9B38-066590927F65}" sibTransId="{E4A7027F-F52C-4514-B479-32BBD33064FA}"/>
    <dgm:cxn modelId="{9058F67E-FDFA-4400-A401-9CDC974107F5}" type="presOf" srcId="{E2F9A53A-F952-4C44-9127-1F947138B0B8}" destId="{3A4E7A34-3AC8-49FE-BAF9-9AA00C520B2B}" srcOrd="0" destOrd="0" presId="urn:microsoft.com/office/officeart/2008/layout/SquareAccentList"/>
    <dgm:cxn modelId="{D2EBE97A-1042-4EF7-990C-08439C1E8608}" type="presOf" srcId="{AFFBCDFC-16DE-49FA-993C-E7ED90D4BA81}" destId="{3611A0FD-CE84-415C-9D98-D8AE33713BE0}" srcOrd="0" destOrd="0" presId="urn:microsoft.com/office/officeart/2008/layout/SquareAccentList"/>
    <dgm:cxn modelId="{509EAE78-D32E-4064-98E0-5284C44A4F0B}" srcId="{F9AE7F50-3C33-4FB4-9749-E15EBEF54267}" destId="{94980C03-8575-4ED8-B2AC-248D506331DB}" srcOrd="2" destOrd="0" parTransId="{74BD856F-6E4D-4707-91AF-D2AA01AC79B6}" sibTransId="{198595EA-2A2B-461E-9E9E-F3585E16BD63}"/>
    <dgm:cxn modelId="{BFD33467-B804-4BB4-9256-3A6B9F30E7E0}" type="presParOf" srcId="{E8D495A3-4185-4FE6-A049-2DDD8951FBFD}" destId="{9CADF112-9D74-49F6-BA98-D4DCF24F49C3}" srcOrd="0" destOrd="0" presId="urn:microsoft.com/office/officeart/2008/layout/SquareAccentList"/>
    <dgm:cxn modelId="{CE3ED6F6-9B6F-4652-B9FE-FE4442E3EDFC}" type="presParOf" srcId="{9CADF112-9D74-49F6-BA98-D4DCF24F49C3}" destId="{813E1D99-31A2-4F27-9347-5646071925CF}" srcOrd="0" destOrd="0" presId="urn:microsoft.com/office/officeart/2008/layout/SquareAccentList"/>
    <dgm:cxn modelId="{C39D280F-4A41-4F2E-A101-7D253B99505B}" type="presParOf" srcId="{813E1D99-31A2-4F27-9347-5646071925CF}" destId="{A770ECAF-FA02-4585-9D3D-2237A37DDFEF}" srcOrd="0" destOrd="0" presId="urn:microsoft.com/office/officeart/2008/layout/SquareAccentList"/>
    <dgm:cxn modelId="{62456C93-C557-47F5-A8FF-04B943F873ED}" type="presParOf" srcId="{813E1D99-31A2-4F27-9347-5646071925CF}" destId="{AB83206C-ECC7-4634-ACC9-CFBFA623DC13}" srcOrd="1" destOrd="0" presId="urn:microsoft.com/office/officeart/2008/layout/SquareAccentList"/>
    <dgm:cxn modelId="{675AEA26-4BE4-41BF-ABFF-38A6344A817D}" type="presParOf" srcId="{813E1D99-31A2-4F27-9347-5646071925CF}" destId="{C16E2F21-C45F-4257-9451-52A046986528}" srcOrd="2" destOrd="0" presId="urn:microsoft.com/office/officeart/2008/layout/SquareAccentList"/>
    <dgm:cxn modelId="{C34A3716-4266-4B33-AE64-983A2F716F9B}" type="presParOf" srcId="{9CADF112-9D74-49F6-BA98-D4DCF24F49C3}" destId="{0F2FFCA4-96A0-409B-890A-5AA5174A8210}" srcOrd="1" destOrd="0" presId="urn:microsoft.com/office/officeart/2008/layout/SquareAccentList"/>
    <dgm:cxn modelId="{4E3CEF8C-3644-4534-97CA-3A1704998D9D}" type="presParOf" srcId="{0F2FFCA4-96A0-409B-890A-5AA5174A8210}" destId="{65304D6C-3686-4544-A1C8-B1E52F5ED493}" srcOrd="0" destOrd="0" presId="urn:microsoft.com/office/officeart/2008/layout/SquareAccentList"/>
    <dgm:cxn modelId="{AF38427C-7A02-4CC9-BEFA-AB41DFE4E7EF}" type="presParOf" srcId="{65304D6C-3686-4544-A1C8-B1E52F5ED493}" destId="{F1C9F7FC-50D2-48DA-9F2B-5C4BCF7830CC}" srcOrd="0" destOrd="0" presId="urn:microsoft.com/office/officeart/2008/layout/SquareAccentList"/>
    <dgm:cxn modelId="{3DCA7686-1B5A-4C87-9DD2-88B4836691D4}" type="presParOf" srcId="{65304D6C-3686-4544-A1C8-B1E52F5ED493}" destId="{3A4E7A34-3AC8-49FE-BAF9-9AA00C520B2B}" srcOrd="1" destOrd="0" presId="urn:microsoft.com/office/officeart/2008/layout/SquareAccentList"/>
    <dgm:cxn modelId="{7E1ADE98-FEA0-4518-8E2A-0ED9255E2A6E}" type="presParOf" srcId="{0F2FFCA4-96A0-409B-890A-5AA5174A8210}" destId="{C094F4A8-246E-4BE6-8204-6115364B7B8D}" srcOrd="1" destOrd="0" presId="urn:microsoft.com/office/officeart/2008/layout/SquareAccentList"/>
    <dgm:cxn modelId="{AA09C3D8-CA3C-4D55-B26A-F44B5546D4B6}" type="presParOf" srcId="{C094F4A8-246E-4BE6-8204-6115364B7B8D}" destId="{2155EEE7-426B-4CD3-98D9-6385AE611264}" srcOrd="0" destOrd="0" presId="urn:microsoft.com/office/officeart/2008/layout/SquareAccentList"/>
    <dgm:cxn modelId="{4FEEDA42-D4FB-493C-A528-3600EF1943A2}" type="presParOf" srcId="{C094F4A8-246E-4BE6-8204-6115364B7B8D}" destId="{9344569B-0222-40A4-83B5-F8FAD6EBC446}" srcOrd="1" destOrd="0" presId="urn:microsoft.com/office/officeart/2008/layout/SquareAccentList"/>
    <dgm:cxn modelId="{3B38BD56-6C66-4336-81CE-A3D979A31D73}" type="presParOf" srcId="{0F2FFCA4-96A0-409B-890A-5AA5174A8210}" destId="{0EAD26AE-29B3-4488-A2F9-A280776ECF59}" srcOrd="2" destOrd="0" presId="urn:microsoft.com/office/officeart/2008/layout/SquareAccentList"/>
    <dgm:cxn modelId="{F27B00B2-5F98-4749-86C1-CF561B07AD47}" type="presParOf" srcId="{0EAD26AE-29B3-4488-A2F9-A280776ECF59}" destId="{FC15E19E-FFAB-4333-9A6B-6B9422567CC1}" srcOrd="0" destOrd="0" presId="urn:microsoft.com/office/officeart/2008/layout/SquareAccentList"/>
    <dgm:cxn modelId="{507A36CE-4073-41B4-836F-E2C84E4197CC}" type="presParOf" srcId="{0EAD26AE-29B3-4488-A2F9-A280776ECF59}" destId="{67A8CFB6-0112-46A4-8056-018CB0F1AD88}" srcOrd="1" destOrd="0" presId="urn:microsoft.com/office/officeart/2008/layout/SquareAccentList"/>
    <dgm:cxn modelId="{6DB4B928-393C-4568-ACEC-F55254F4346F}" type="presParOf" srcId="{0F2FFCA4-96A0-409B-890A-5AA5174A8210}" destId="{C81C8C05-D071-425C-AAA5-348FF16A0E12}" srcOrd="3" destOrd="0" presId="urn:microsoft.com/office/officeart/2008/layout/SquareAccentList"/>
    <dgm:cxn modelId="{43BF89CE-9702-470B-8F77-4CA4BCC82322}" type="presParOf" srcId="{C81C8C05-D071-425C-AAA5-348FF16A0E12}" destId="{DC48E629-5018-4E9D-A2C8-8834721EBE76}" srcOrd="0" destOrd="0" presId="urn:microsoft.com/office/officeart/2008/layout/SquareAccentList"/>
    <dgm:cxn modelId="{99F2FE80-42A4-464F-A453-5124C211522B}" type="presParOf" srcId="{C81C8C05-D071-425C-AAA5-348FF16A0E12}" destId="{F3BE0C81-467F-4274-9E93-3D55772FE39E}" srcOrd="1" destOrd="0" presId="urn:microsoft.com/office/officeart/2008/layout/SquareAccentList"/>
    <dgm:cxn modelId="{C61861AD-9348-47E9-B710-98EED63D5538}" type="presParOf" srcId="{0F2FFCA4-96A0-409B-890A-5AA5174A8210}" destId="{5148B2E5-789E-468C-841E-E15481317FD2}" srcOrd="4" destOrd="0" presId="urn:microsoft.com/office/officeart/2008/layout/SquareAccentList"/>
    <dgm:cxn modelId="{D8B4B267-260B-4D17-8FDE-82237F087EAB}" type="presParOf" srcId="{5148B2E5-789E-468C-841E-E15481317FD2}" destId="{A9B884D5-2C24-4A66-8915-C38610566174}" srcOrd="0" destOrd="0" presId="urn:microsoft.com/office/officeart/2008/layout/SquareAccentList"/>
    <dgm:cxn modelId="{36F081A5-1CA2-46B6-9B9C-DB9BC372AA79}" type="presParOf" srcId="{5148B2E5-789E-468C-841E-E15481317FD2}" destId="{8E9ADC9C-3AD3-4809-A4DD-C5912137CEAA}" srcOrd="1" destOrd="0" presId="urn:microsoft.com/office/officeart/2008/layout/SquareAccentList"/>
    <dgm:cxn modelId="{7FE03B0E-7453-45AE-B78E-E8CB486070B8}" type="presParOf" srcId="{0F2FFCA4-96A0-409B-890A-5AA5174A8210}" destId="{9F1DDB3C-4167-4CB5-9DA3-0B27A71908CF}" srcOrd="5" destOrd="0" presId="urn:microsoft.com/office/officeart/2008/layout/SquareAccentList"/>
    <dgm:cxn modelId="{A3C1F956-53E2-48A6-BFDB-3D82FBE2CD4F}" type="presParOf" srcId="{9F1DDB3C-4167-4CB5-9DA3-0B27A71908CF}" destId="{B2D47D2E-8006-4E43-9EE3-F7E37BD9DF88}" srcOrd="0" destOrd="0" presId="urn:microsoft.com/office/officeart/2008/layout/SquareAccentList"/>
    <dgm:cxn modelId="{6C47227E-3228-4B99-AB6F-D0A5789C2D79}" type="presParOf" srcId="{9F1DDB3C-4167-4CB5-9DA3-0B27A71908CF}" destId="{40CA8681-3C4B-4ED7-94C7-EE864438844B}" srcOrd="1" destOrd="0" presId="urn:microsoft.com/office/officeart/2008/layout/SquareAccentList"/>
    <dgm:cxn modelId="{4421CFF7-FA3B-4B00-A09A-86E4311235FE}" type="presParOf" srcId="{0F2FFCA4-96A0-409B-890A-5AA5174A8210}" destId="{E4CEC580-FB22-4CB7-BE84-0A44911AAEFB}" srcOrd="6" destOrd="0" presId="urn:microsoft.com/office/officeart/2008/layout/SquareAccentList"/>
    <dgm:cxn modelId="{9A594334-C17E-4D50-A5BB-56688EEAD8EC}" type="presParOf" srcId="{E4CEC580-FB22-4CB7-BE84-0A44911AAEFB}" destId="{67D60865-BEE8-47B8-A75B-E2492F38BD05}" srcOrd="0" destOrd="0" presId="urn:microsoft.com/office/officeart/2008/layout/SquareAccentList"/>
    <dgm:cxn modelId="{2B34B002-01B5-450C-968A-454E5F16574C}" type="presParOf" srcId="{E4CEC580-FB22-4CB7-BE84-0A44911AAEFB}" destId="{3611A0FD-CE84-415C-9D98-D8AE33713BE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E4AFEF-8DE1-48B7-8CC0-28BDFF70A716}" type="doc">
      <dgm:prSet loTypeId="urn:microsoft.com/office/officeart/2008/layout/SquareAccentList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9AE7F50-3C33-4FB4-9749-E15EBEF54267}">
      <dgm:prSet phldrT="[Текст]" custT="1"/>
      <dgm:spPr/>
      <dgm:t>
        <a:bodyPr/>
        <a:lstStyle/>
        <a:p>
          <a:r>
            <a:rPr lang="ru-RU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Главные элементы политики «военного коммунизма»</a:t>
          </a:r>
          <a:endParaRPr lang="ru-RU" sz="19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39A458C-0DF9-4E3F-A971-A78600947430}" type="parTrans" cxnId="{5F8B6A99-4771-4113-9218-752F51034177}">
      <dgm:prSet/>
      <dgm:spPr/>
      <dgm:t>
        <a:bodyPr/>
        <a:lstStyle/>
        <a:p>
          <a:endParaRPr lang="ru-RU"/>
        </a:p>
      </dgm:t>
    </dgm:pt>
    <dgm:pt modelId="{3A12BE39-44AF-4366-8E57-B0E667392EE4}" type="sibTrans" cxnId="{5F8B6A99-4771-4113-9218-752F51034177}">
      <dgm:prSet/>
      <dgm:spPr/>
      <dgm:t>
        <a:bodyPr/>
        <a:lstStyle/>
        <a:p>
          <a:endParaRPr lang="ru-RU"/>
        </a:p>
      </dgm:t>
    </dgm:pt>
    <dgm:pt modelId="{E2F9A53A-F952-4C44-9127-1F947138B0B8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Национализация всех крупных, средних и большей части </a:t>
          </a:r>
          <a:r>
            <a:rPr lang="ru-RU" sz="1800" b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мел-ких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предприятий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6823F3D-53BC-4FA9-9B38-066590927F65}" type="parTrans" cxnId="{FC7F09BB-B765-45C6-952B-3F67B294C79E}">
      <dgm:prSet/>
      <dgm:spPr/>
      <dgm:t>
        <a:bodyPr/>
        <a:lstStyle/>
        <a:p>
          <a:endParaRPr lang="ru-RU"/>
        </a:p>
      </dgm:t>
    </dgm:pt>
    <dgm:pt modelId="{E4A7027F-F52C-4514-B479-32BBD33064FA}" type="sibTrans" cxnId="{FC7F09BB-B765-45C6-952B-3F67B294C79E}">
      <dgm:prSet/>
      <dgm:spPr/>
      <dgm:t>
        <a:bodyPr/>
        <a:lstStyle/>
        <a:p>
          <a:endParaRPr lang="ru-RU"/>
        </a:p>
      </dgm:t>
    </dgm:pt>
    <dgm:pt modelId="{51198B7A-EFDE-4223-A294-575762F228CF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Максимальная централизация управления промышленным производством и распределением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24A16AD-E604-40AC-9E8B-43522705CA14}" type="parTrans" cxnId="{76FC6E20-C0F9-40B1-AB1B-1F767D1A88AC}">
      <dgm:prSet/>
      <dgm:spPr/>
      <dgm:t>
        <a:bodyPr/>
        <a:lstStyle/>
        <a:p>
          <a:endParaRPr lang="ru-RU"/>
        </a:p>
      </dgm:t>
    </dgm:pt>
    <dgm:pt modelId="{0D6E8BC9-637C-41D4-ADEF-99F6A88C7109}" type="sibTrans" cxnId="{76FC6E20-C0F9-40B1-AB1B-1F767D1A88AC}">
      <dgm:prSet/>
      <dgm:spPr/>
      <dgm:t>
        <a:bodyPr/>
        <a:lstStyle/>
        <a:p>
          <a:endParaRPr lang="ru-RU"/>
        </a:p>
      </dgm:t>
    </dgm:pt>
    <dgm:pt modelId="{94980C03-8575-4ED8-B2AC-248D506331DB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Продразвёрстка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-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изъятие у крестьян излишков продукции сельскохозяйственного производства в пользу государства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4BD856F-6E4D-4707-91AF-D2AA01AC79B6}" type="parTrans" cxnId="{509EAE78-D32E-4064-98E0-5284C44A4F0B}">
      <dgm:prSet/>
      <dgm:spPr/>
      <dgm:t>
        <a:bodyPr/>
        <a:lstStyle/>
        <a:p>
          <a:endParaRPr lang="ru-RU"/>
        </a:p>
      </dgm:t>
    </dgm:pt>
    <dgm:pt modelId="{198595EA-2A2B-461E-9E9E-F3585E16BD63}" type="sibTrans" cxnId="{509EAE78-D32E-4064-98E0-5284C44A4F0B}">
      <dgm:prSet/>
      <dgm:spPr/>
      <dgm:t>
        <a:bodyPr/>
        <a:lstStyle/>
        <a:p>
          <a:endParaRPr lang="ru-RU"/>
        </a:p>
      </dgm:t>
    </dgm:pt>
    <dgm:pt modelId="{3B094A03-6AA9-433B-B52C-57CFFDD2DE46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Запрет частной торговли и торговли хлебом, введение </a:t>
          </a:r>
          <a:r>
            <a:rPr lang="ru-RU" sz="1800" b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государ-ственной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хлебной монополии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43D6E3C-A429-486E-961F-1511CDA73FAE}" type="parTrans" cxnId="{9C4CC492-9EF9-4673-8086-FF8E6C5FEFF6}">
      <dgm:prSet/>
      <dgm:spPr/>
      <dgm:t>
        <a:bodyPr/>
        <a:lstStyle/>
        <a:p>
          <a:endParaRPr lang="ru-RU"/>
        </a:p>
      </dgm:t>
    </dgm:pt>
    <dgm:pt modelId="{E42F3BC5-9082-45F4-91F1-4B4A92BB5688}" type="sibTrans" cxnId="{9C4CC492-9EF9-4673-8086-FF8E6C5FEFF6}">
      <dgm:prSet/>
      <dgm:spPr/>
      <dgm:t>
        <a:bodyPr/>
        <a:lstStyle/>
        <a:p>
          <a:endParaRPr lang="ru-RU"/>
        </a:p>
      </dgm:t>
    </dgm:pt>
    <dgm:pt modelId="{992BE4A9-220F-4445-94AA-02144E1D8B0A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Плановое обеспечение населения товарами (карточная </a:t>
          </a:r>
          <a:r>
            <a:rPr lang="ru-RU" sz="1800" b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систе-ма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)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7E4A1B2-3ED1-4B83-823D-0C9E137C420D}" type="parTrans" cxnId="{A4F9F069-95CE-4DE0-8485-6A6D045B65DF}">
      <dgm:prSet/>
      <dgm:spPr/>
      <dgm:t>
        <a:bodyPr/>
        <a:lstStyle/>
        <a:p>
          <a:endParaRPr lang="ru-RU"/>
        </a:p>
      </dgm:t>
    </dgm:pt>
    <dgm:pt modelId="{9470BC03-7306-48BB-B441-491B5F10A12D}" type="sibTrans" cxnId="{A4F9F069-95CE-4DE0-8485-6A6D045B65DF}">
      <dgm:prSet/>
      <dgm:spPr/>
      <dgm:t>
        <a:bodyPr/>
        <a:lstStyle/>
        <a:p>
          <a:endParaRPr lang="ru-RU"/>
        </a:p>
      </dgm:t>
    </dgm:pt>
    <dgm:pt modelId="{1C7ABD15-DB32-4DBF-8A12-022E2E70F404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Всеобщая рудовая повинность в соответствии с принципом «кто не работает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-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тот не ест»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815CF5-A819-4200-B912-818841C5D077}" type="parTrans" cxnId="{89512620-2E6F-4B18-A7A5-97CFBD915DA5}">
      <dgm:prSet/>
      <dgm:spPr/>
      <dgm:t>
        <a:bodyPr/>
        <a:lstStyle/>
        <a:p>
          <a:endParaRPr lang="ru-RU"/>
        </a:p>
      </dgm:t>
    </dgm:pt>
    <dgm:pt modelId="{0CF29974-D915-456C-9332-5650DDCE7441}" type="sibTrans" cxnId="{89512620-2E6F-4B18-A7A5-97CFBD915DA5}">
      <dgm:prSet/>
      <dgm:spPr/>
      <dgm:t>
        <a:bodyPr/>
        <a:lstStyle/>
        <a:p>
          <a:endParaRPr lang="ru-RU"/>
        </a:p>
      </dgm:t>
    </dgm:pt>
    <dgm:pt modelId="{AFFBCDFC-16DE-49FA-993C-E7ED90D4BA81}">
      <dgm:prSet phldrT="[Текст]" custT="1"/>
      <dgm:spPr/>
      <dgm:t>
        <a:bodyPr/>
        <a:lstStyle/>
        <a:p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Уравнительность в оплате труда, бесплатность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коммунальных </a:t>
          </a:r>
          <a:r>
            <a:rPr lang="ru-RU" sz="1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услуг, проезда в транспорте и др.</a:t>
          </a:r>
          <a:endParaRPr lang="ru-RU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8E7B5E2-956F-408F-B6C0-1EF7BA7E32B1}" type="parTrans" cxnId="{5FB8DC7E-02E1-4B9E-972E-3139AB7385CA}">
      <dgm:prSet/>
      <dgm:spPr/>
      <dgm:t>
        <a:bodyPr/>
        <a:lstStyle/>
        <a:p>
          <a:endParaRPr lang="ru-RU"/>
        </a:p>
      </dgm:t>
    </dgm:pt>
    <dgm:pt modelId="{F0A7C3DE-5499-4B65-B437-FCDD802A522E}" type="sibTrans" cxnId="{5FB8DC7E-02E1-4B9E-972E-3139AB7385CA}">
      <dgm:prSet/>
      <dgm:spPr/>
      <dgm:t>
        <a:bodyPr/>
        <a:lstStyle/>
        <a:p>
          <a:endParaRPr lang="ru-RU"/>
        </a:p>
      </dgm:t>
    </dgm:pt>
    <dgm:pt modelId="{E8D495A3-4185-4FE6-A049-2DDD8951FBFD}" type="pres">
      <dgm:prSet presAssocID="{E3E4AFEF-8DE1-48B7-8CC0-28BDFF70A716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CADF112-9D74-49F6-BA98-D4DCF24F49C3}" type="pres">
      <dgm:prSet presAssocID="{F9AE7F50-3C33-4FB4-9749-E15EBEF54267}" presName="root" presStyleCnt="0">
        <dgm:presLayoutVars>
          <dgm:chMax/>
          <dgm:chPref/>
        </dgm:presLayoutVars>
      </dgm:prSet>
      <dgm:spPr/>
    </dgm:pt>
    <dgm:pt modelId="{813E1D99-31A2-4F27-9347-5646071925CF}" type="pres">
      <dgm:prSet presAssocID="{F9AE7F50-3C33-4FB4-9749-E15EBEF54267}" presName="rootComposite" presStyleCnt="0">
        <dgm:presLayoutVars/>
      </dgm:prSet>
      <dgm:spPr/>
    </dgm:pt>
    <dgm:pt modelId="{A770ECAF-FA02-4585-9D3D-2237A37DDFEF}" type="pres">
      <dgm:prSet presAssocID="{F9AE7F50-3C33-4FB4-9749-E15EBEF54267}" presName="ParentAccent" presStyleLbl="alignNode1" presStyleIdx="0" presStyleCnt="1" custScaleX="278070"/>
      <dgm:spPr/>
    </dgm:pt>
    <dgm:pt modelId="{AB83206C-ECC7-4634-ACC9-CFBFA623DC13}" type="pres">
      <dgm:prSet presAssocID="{F9AE7F50-3C33-4FB4-9749-E15EBEF54267}" presName="ParentSmallAccent" presStyleLbl="fgAcc1" presStyleIdx="0" presStyleCnt="1" custLinFactX="-600000" custLinFactNeighborX="-603237" custLinFactNeighborY="-35030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C16E2F21-C45F-4257-9451-52A046986528}" type="pres">
      <dgm:prSet presAssocID="{F9AE7F50-3C33-4FB4-9749-E15EBEF54267}" presName="Parent" presStyleLbl="revTx" presStyleIdx="0" presStyleCnt="8" custScaleX="27678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2FFCA4-96A0-409B-890A-5AA5174A8210}" type="pres">
      <dgm:prSet presAssocID="{F9AE7F50-3C33-4FB4-9749-E15EBEF54267}" presName="childShape" presStyleCnt="0">
        <dgm:presLayoutVars>
          <dgm:chMax val="0"/>
          <dgm:chPref val="0"/>
        </dgm:presLayoutVars>
      </dgm:prSet>
      <dgm:spPr/>
    </dgm:pt>
    <dgm:pt modelId="{65304D6C-3686-4544-A1C8-B1E52F5ED493}" type="pres">
      <dgm:prSet presAssocID="{E2F9A53A-F952-4C44-9127-1F947138B0B8}" presName="childComposite" presStyleCnt="0">
        <dgm:presLayoutVars>
          <dgm:chMax val="0"/>
          <dgm:chPref val="0"/>
        </dgm:presLayoutVars>
      </dgm:prSet>
      <dgm:spPr/>
    </dgm:pt>
    <dgm:pt modelId="{F1C9F7FC-50D2-48DA-9F2B-5C4BCF7830CC}" type="pres">
      <dgm:prSet presAssocID="{E2F9A53A-F952-4C44-9127-1F947138B0B8}" presName="ChildAccent" presStyleLbl="solidFgAcc1" presStyleIdx="0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3A4E7A34-3AC8-49FE-BAF9-9AA00C520B2B}" type="pres">
      <dgm:prSet presAssocID="{E2F9A53A-F952-4C44-9127-1F947138B0B8}" presName="Child" presStyleLbl="revTx" presStyleIdx="1" presStyleCnt="8" custScaleX="278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4F4A8-246E-4BE6-8204-6115364B7B8D}" type="pres">
      <dgm:prSet presAssocID="{51198B7A-EFDE-4223-A294-575762F228CF}" presName="childComposite" presStyleCnt="0">
        <dgm:presLayoutVars>
          <dgm:chMax val="0"/>
          <dgm:chPref val="0"/>
        </dgm:presLayoutVars>
      </dgm:prSet>
      <dgm:spPr/>
    </dgm:pt>
    <dgm:pt modelId="{2155EEE7-426B-4CD3-98D9-6385AE611264}" type="pres">
      <dgm:prSet presAssocID="{51198B7A-EFDE-4223-A294-575762F228CF}" presName="ChildAccent" presStyleLbl="solidFgAcc1" presStyleIdx="1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9344569B-0222-40A4-83B5-F8FAD6EBC446}" type="pres">
      <dgm:prSet presAssocID="{51198B7A-EFDE-4223-A294-575762F228CF}" presName="Child" presStyleLbl="revTx" presStyleIdx="2" presStyleCnt="8" custScaleX="278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AD26AE-29B3-4488-A2F9-A280776ECF59}" type="pres">
      <dgm:prSet presAssocID="{94980C03-8575-4ED8-B2AC-248D506331DB}" presName="childComposite" presStyleCnt="0">
        <dgm:presLayoutVars>
          <dgm:chMax val="0"/>
          <dgm:chPref val="0"/>
        </dgm:presLayoutVars>
      </dgm:prSet>
      <dgm:spPr/>
    </dgm:pt>
    <dgm:pt modelId="{FC15E19E-FFAB-4333-9A6B-6B9422567CC1}" type="pres">
      <dgm:prSet presAssocID="{94980C03-8575-4ED8-B2AC-248D506331DB}" presName="ChildAccent" presStyleLbl="solidFgAcc1" presStyleIdx="2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67A8CFB6-0112-46A4-8056-018CB0F1AD88}" type="pres">
      <dgm:prSet presAssocID="{94980C03-8575-4ED8-B2AC-248D506331DB}" presName="Child" presStyleLbl="revTx" presStyleIdx="3" presStyleCnt="8" custScaleX="278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1C8C05-D071-425C-AAA5-348FF16A0E12}" type="pres">
      <dgm:prSet presAssocID="{3B094A03-6AA9-433B-B52C-57CFFDD2DE46}" presName="childComposite" presStyleCnt="0">
        <dgm:presLayoutVars>
          <dgm:chMax val="0"/>
          <dgm:chPref val="0"/>
        </dgm:presLayoutVars>
      </dgm:prSet>
      <dgm:spPr/>
    </dgm:pt>
    <dgm:pt modelId="{DC48E629-5018-4E9D-A2C8-8834721EBE76}" type="pres">
      <dgm:prSet presAssocID="{3B094A03-6AA9-433B-B52C-57CFFDD2DE46}" presName="ChildAccent" presStyleLbl="solidFgAcc1" presStyleIdx="3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F3BE0C81-467F-4274-9E93-3D55772FE39E}" type="pres">
      <dgm:prSet presAssocID="{3B094A03-6AA9-433B-B52C-57CFFDD2DE46}" presName="Child" presStyleLbl="revTx" presStyleIdx="4" presStyleCnt="8" custScaleX="278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8B2E5-789E-468C-841E-E15481317FD2}" type="pres">
      <dgm:prSet presAssocID="{992BE4A9-220F-4445-94AA-02144E1D8B0A}" presName="childComposite" presStyleCnt="0">
        <dgm:presLayoutVars>
          <dgm:chMax val="0"/>
          <dgm:chPref val="0"/>
        </dgm:presLayoutVars>
      </dgm:prSet>
      <dgm:spPr/>
    </dgm:pt>
    <dgm:pt modelId="{A9B884D5-2C24-4A66-8915-C38610566174}" type="pres">
      <dgm:prSet presAssocID="{992BE4A9-220F-4445-94AA-02144E1D8B0A}" presName="ChildAccent" presStyleLbl="solidFgAcc1" presStyleIdx="4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8E9ADC9C-3AD3-4809-A4DD-C5912137CEAA}" type="pres">
      <dgm:prSet presAssocID="{992BE4A9-220F-4445-94AA-02144E1D8B0A}" presName="Child" presStyleLbl="revTx" presStyleIdx="5" presStyleCnt="8" custScaleX="278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1DDB3C-4167-4CB5-9DA3-0B27A71908CF}" type="pres">
      <dgm:prSet presAssocID="{1C7ABD15-DB32-4DBF-8A12-022E2E70F404}" presName="childComposite" presStyleCnt="0">
        <dgm:presLayoutVars>
          <dgm:chMax val="0"/>
          <dgm:chPref val="0"/>
        </dgm:presLayoutVars>
      </dgm:prSet>
      <dgm:spPr/>
    </dgm:pt>
    <dgm:pt modelId="{B2D47D2E-8006-4E43-9EE3-F7E37BD9DF88}" type="pres">
      <dgm:prSet presAssocID="{1C7ABD15-DB32-4DBF-8A12-022E2E70F404}" presName="ChildAccent" presStyleLbl="solidFgAcc1" presStyleIdx="5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40CA8681-3C4B-4ED7-94C7-EE864438844B}" type="pres">
      <dgm:prSet presAssocID="{1C7ABD15-DB32-4DBF-8A12-022E2E70F404}" presName="Child" presStyleLbl="revTx" presStyleIdx="6" presStyleCnt="8" custScaleX="278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CEC580-FB22-4CB7-BE84-0A44911AAEFB}" type="pres">
      <dgm:prSet presAssocID="{AFFBCDFC-16DE-49FA-993C-E7ED90D4BA81}" presName="childComposite" presStyleCnt="0">
        <dgm:presLayoutVars>
          <dgm:chMax val="0"/>
          <dgm:chPref val="0"/>
        </dgm:presLayoutVars>
      </dgm:prSet>
      <dgm:spPr/>
    </dgm:pt>
    <dgm:pt modelId="{67D60865-BEE8-47B8-A75B-E2492F38BD05}" type="pres">
      <dgm:prSet presAssocID="{AFFBCDFC-16DE-49FA-993C-E7ED90D4BA81}" presName="ChildAccent" presStyleLbl="solidFgAcc1" presStyleIdx="6" presStyleCnt="7" custLinFactX="-537316" custLinFactNeighborX="-600000" custLinFactNeighborY="-3022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3611A0FD-CE84-415C-9D98-D8AE33713BE0}" type="pres">
      <dgm:prSet presAssocID="{AFFBCDFC-16DE-49FA-993C-E7ED90D4BA81}" presName="Child" presStyleLbl="revTx" presStyleIdx="7" presStyleCnt="8" custScaleX="278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512620-2E6F-4B18-A7A5-97CFBD915DA5}" srcId="{F9AE7F50-3C33-4FB4-9749-E15EBEF54267}" destId="{1C7ABD15-DB32-4DBF-8A12-022E2E70F404}" srcOrd="5" destOrd="0" parTransId="{A4815CF5-A819-4200-B912-818841C5D077}" sibTransId="{0CF29974-D915-456C-9332-5650DDCE7441}"/>
    <dgm:cxn modelId="{851888B8-1390-4E53-BC0A-89D65EE42894}" type="presOf" srcId="{51198B7A-EFDE-4223-A294-575762F228CF}" destId="{9344569B-0222-40A4-83B5-F8FAD6EBC446}" srcOrd="0" destOrd="0" presId="urn:microsoft.com/office/officeart/2008/layout/SquareAccentList"/>
    <dgm:cxn modelId="{2E90A0F5-3F73-495D-9BDE-513F92CFE65F}" type="presOf" srcId="{94980C03-8575-4ED8-B2AC-248D506331DB}" destId="{67A8CFB6-0112-46A4-8056-018CB0F1AD88}" srcOrd="0" destOrd="0" presId="urn:microsoft.com/office/officeart/2008/layout/SquareAccentList"/>
    <dgm:cxn modelId="{673A780E-3D37-499B-B733-0BED6CA9DD49}" type="presOf" srcId="{E2F9A53A-F952-4C44-9127-1F947138B0B8}" destId="{3A4E7A34-3AC8-49FE-BAF9-9AA00C520B2B}" srcOrd="0" destOrd="0" presId="urn:microsoft.com/office/officeart/2008/layout/SquareAccentList"/>
    <dgm:cxn modelId="{76FC6E20-C0F9-40B1-AB1B-1F767D1A88AC}" srcId="{F9AE7F50-3C33-4FB4-9749-E15EBEF54267}" destId="{51198B7A-EFDE-4223-A294-575762F228CF}" srcOrd="1" destOrd="0" parTransId="{D24A16AD-E604-40AC-9E8B-43522705CA14}" sibTransId="{0D6E8BC9-637C-41D4-ADEF-99F6A88C7109}"/>
    <dgm:cxn modelId="{A4F9F069-95CE-4DE0-8485-6A6D045B65DF}" srcId="{F9AE7F50-3C33-4FB4-9749-E15EBEF54267}" destId="{992BE4A9-220F-4445-94AA-02144E1D8B0A}" srcOrd="4" destOrd="0" parTransId="{37E4A1B2-3ED1-4B83-823D-0C9E137C420D}" sibTransId="{9470BC03-7306-48BB-B441-491B5F10A12D}"/>
    <dgm:cxn modelId="{82801F4F-B0E9-4170-9168-251B99BC0F45}" type="presOf" srcId="{AFFBCDFC-16DE-49FA-993C-E7ED90D4BA81}" destId="{3611A0FD-CE84-415C-9D98-D8AE33713BE0}" srcOrd="0" destOrd="0" presId="urn:microsoft.com/office/officeart/2008/layout/SquareAccentList"/>
    <dgm:cxn modelId="{5FB8DC7E-02E1-4B9E-972E-3139AB7385CA}" srcId="{F9AE7F50-3C33-4FB4-9749-E15EBEF54267}" destId="{AFFBCDFC-16DE-49FA-993C-E7ED90D4BA81}" srcOrd="6" destOrd="0" parTransId="{28E7B5E2-956F-408F-B6C0-1EF7BA7E32B1}" sibTransId="{F0A7C3DE-5499-4B65-B437-FCDD802A522E}"/>
    <dgm:cxn modelId="{9C4CC492-9EF9-4673-8086-FF8E6C5FEFF6}" srcId="{F9AE7F50-3C33-4FB4-9749-E15EBEF54267}" destId="{3B094A03-6AA9-433B-B52C-57CFFDD2DE46}" srcOrd="3" destOrd="0" parTransId="{243D6E3C-A429-486E-961F-1511CDA73FAE}" sibTransId="{E42F3BC5-9082-45F4-91F1-4B4A92BB5688}"/>
    <dgm:cxn modelId="{5F8B6A99-4771-4113-9218-752F51034177}" srcId="{E3E4AFEF-8DE1-48B7-8CC0-28BDFF70A716}" destId="{F9AE7F50-3C33-4FB4-9749-E15EBEF54267}" srcOrd="0" destOrd="0" parTransId="{D39A458C-0DF9-4E3F-A971-A78600947430}" sibTransId="{3A12BE39-44AF-4366-8E57-B0E667392EE4}"/>
    <dgm:cxn modelId="{D0E22E56-C04A-492E-854C-719EE15060F9}" type="presOf" srcId="{3B094A03-6AA9-433B-B52C-57CFFDD2DE46}" destId="{F3BE0C81-467F-4274-9E93-3D55772FE39E}" srcOrd="0" destOrd="0" presId="urn:microsoft.com/office/officeart/2008/layout/SquareAccentList"/>
    <dgm:cxn modelId="{524F1007-4918-42BC-BF1B-5A994649B6D1}" type="presOf" srcId="{F9AE7F50-3C33-4FB4-9749-E15EBEF54267}" destId="{C16E2F21-C45F-4257-9451-52A046986528}" srcOrd="0" destOrd="0" presId="urn:microsoft.com/office/officeart/2008/layout/SquareAccentList"/>
    <dgm:cxn modelId="{4A003900-CEF6-463D-9A9C-6F95379F4AC4}" type="presOf" srcId="{E3E4AFEF-8DE1-48B7-8CC0-28BDFF70A716}" destId="{E8D495A3-4185-4FE6-A049-2DDD8951FBFD}" srcOrd="0" destOrd="0" presId="urn:microsoft.com/office/officeart/2008/layout/SquareAccentList"/>
    <dgm:cxn modelId="{FB64D0AE-C289-4E62-9A69-3B594ADBB60C}" type="presOf" srcId="{1C7ABD15-DB32-4DBF-8A12-022E2E70F404}" destId="{40CA8681-3C4B-4ED7-94C7-EE864438844B}" srcOrd="0" destOrd="0" presId="urn:microsoft.com/office/officeart/2008/layout/SquareAccentList"/>
    <dgm:cxn modelId="{FC7F09BB-B765-45C6-952B-3F67B294C79E}" srcId="{F9AE7F50-3C33-4FB4-9749-E15EBEF54267}" destId="{E2F9A53A-F952-4C44-9127-1F947138B0B8}" srcOrd="0" destOrd="0" parTransId="{46823F3D-53BC-4FA9-9B38-066590927F65}" sibTransId="{E4A7027F-F52C-4514-B479-32BBD33064FA}"/>
    <dgm:cxn modelId="{82917F68-410D-4D58-8592-36719110C57C}" type="presOf" srcId="{992BE4A9-220F-4445-94AA-02144E1D8B0A}" destId="{8E9ADC9C-3AD3-4809-A4DD-C5912137CEAA}" srcOrd="0" destOrd="0" presId="urn:microsoft.com/office/officeart/2008/layout/SquareAccentList"/>
    <dgm:cxn modelId="{509EAE78-D32E-4064-98E0-5284C44A4F0B}" srcId="{F9AE7F50-3C33-4FB4-9749-E15EBEF54267}" destId="{94980C03-8575-4ED8-B2AC-248D506331DB}" srcOrd="2" destOrd="0" parTransId="{74BD856F-6E4D-4707-91AF-D2AA01AC79B6}" sibTransId="{198595EA-2A2B-461E-9E9E-F3585E16BD63}"/>
    <dgm:cxn modelId="{0D8907C9-6268-4EBC-9AAB-805C7FA21A4C}" type="presParOf" srcId="{E8D495A3-4185-4FE6-A049-2DDD8951FBFD}" destId="{9CADF112-9D74-49F6-BA98-D4DCF24F49C3}" srcOrd="0" destOrd="0" presId="urn:microsoft.com/office/officeart/2008/layout/SquareAccentList"/>
    <dgm:cxn modelId="{20EFD4D4-ABB1-4690-9B7D-415312B8E30E}" type="presParOf" srcId="{9CADF112-9D74-49F6-BA98-D4DCF24F49C3}" destId="{813E1D99-31A2-4F27-9347-5646071925CF}" srcOrd="0" destOrd="0" presId="urn:microsoft.com/office/officeart/2008/layout/SquareAccentList"/>
    <dgm:cxn modelId="{C71F0E22-B28E-4FC3-923F-D25E08D8B4D3}" type="presParOf" srcId="{813E1D99-31A2-4F27-9347-5646071925CF}" destId="{A770ECAF-FA02-4585-9D3D-2237A37DDFEF}" srcOrd="0" destOrd="0" presId="urn:microsoft.com/office/officeart/2008/layout/SquareAccentList"/>
    <dgm:cxn modelId="{FF340B1D-2FEF-4E27-AC38-0C8AFF8F6C2C}" type="presParOf" srcId="{813E1D99-31A2-4F27-9347-5646071925CF}" destId="{AB83206C-ECC7-4634-ACC9-CFBFA623DC13}" srcOrd="1" destOrd="0" presId="urn:microsoft.com/office/officeart/2008/layout/SquareAccentList"/>
    <dgm:cxn modelId="{233A4285-223E-4B47-BB1D-D772D95EEACB}" type="presParOf" srcId="{813E1D99-31A2-4F27-9347-5646071925CF}" destId="{C16E2F21-C45F-4257-9451-52A046986528}" srcOrd="2" destOrd="0" presId="urn:microsoft.com/office/officeart/2008/layout/SquareAccentList"/>
    <dgm:cxn modelId="{4676A758-708E-4CF1-9E97-527E9DCCB3DD}" type="presParOf" srcId="{9CADF112-9D74-49F6-BA98-D4DCF24F49C3}" destId="{0F2FFCA4-96A0-409B-890A-5AA5174A8210}" srcOrd="1" destOrd="0" presId="urn:microsoft.com/office/officeart/2008/layout/SquareAccentList"/>
    <dgm:cxn modelId="{3BC659D7-5DC1-4C8C-B134-118B8E856BE9}" type="presParOf" srcId="{0F2FFCA4-96A0-409B-890A-5AA5174A8210}" destId="{65304D6C-3686-4544-A1C8-B1E52F5ED493}" srcOrd="0" destOrd="0" presId="urn:microsoft.com/office/officeart/2008/layout/SquareAccentList"/>
    <dgm:cxn modelId="{7B42BC97-67D1-4CCB-877E-A30D441C875E}" type="presParOf" srcId="{65304D6C-3686-4544-A1C8-B1E52F5ED493}" destId="{F1C9F7FC-50D2-48DA-9F2B-5C4BCF7830CC}" srcOrd="0" destOrd="0" presId="urn:microsoft.com/office/officeart/2008/layout/SquareAccentList"/>
    <dgm:cxn modelId="{C1D27F9A-BE15-4658-9FA1-C62D0678F9F7}" type="presParOf" srcId="{65304D6C-3686-4544-A1C8-B1E52F5ED493}" destId="{3A4E7A34-3AC8-49FE-BAF9-9AA00C520B2B}" srcOrd="1" destOrd="0" presId="urn:microsoft.com/office/officeart/2008/layout/SquareAccentList"/>
    <dgm:cxn modelId="{01EF5E33-355C-4705-9813-B436503B8311}" type="presParOf" srcId="{0F2FFCA4-96A0-409B-890A-5AA5174A8210}" destId="{C094F4A8-246E-4BE6-8204-6115364B7B8D}" srcOrd="1" destOrd="0" presId="urn:microsoft.com/office/officeart/2008/layout/SquareAccentList"/>
    <dgm:cxn modelId="{FB05A8C8-4A0B-4CD0-B6FA-351700FFA6D9}" type="presParOf" srcId="{C094F4A8-246E-4BE6-8204-6115364B7B8D}" destId="{2155EEE7-426B-4CD3-98D9-6385AE611264}" srcOrd="0" destOrd="0" presId="urn:microsoft.com/office/officeart/2008/layout/SquareAccentList"/>
    <dgm:cxn modelId="{8A1B40B1-3071-4FA3-9FD1-4BD27BB868B6}" type="presParOf" srcId="{C094F4A8-246E-4BE6-8204-6115364B7B8D}" destId="{9344569B-0222-40A4-83B5-F8FAD6EBC446}" srcOrd="1" destOrd="0" presId="urn:microsoft.com/office/officeart/2008/layout/SquareAccentList"/>
    <dgm:cxn modelId="{36FD93C9-132F-4F2D-BCE7-640AF50882E1}" type="presParOf" srcId="{0F2FFCA4-96A0-409B-890A-5AA5174A8210}" destId="{0EAD26AE-29B3-4488-A2F9-A280776ECF59}" srcOrd="2" destOrd="0" presId="urn:microsoft.com/office/officeart/2008/layout/SquareAccentList"/>
    <dgm:cxn modelId="{E17B9025-A91E-413F-B7E3-8A239D7B7EC0}" type="presParOf" srcId="{0EAD26AE-29B3-4488-A2F9-A280776ECF59}" destId="{FC15E19E-FFAB-4333-9A6B-6B9422567CC1}" srcOrd="0" destOrd="0" presId="urn:microsoft.com/office/officeart/2008/layout/SquareAccentList"/>
    <dgm:cxn modelId="{5BBAC279-D97A-4DAE-A809-04074B07EAE6}" type="presParOf" srcId="{0EAD26AE-29B3-4488-A2F9-A280776ECF59}" destId="{67A8CFB6-0112-46A4-8056-018CB0F1AD88}" srcOrd="1" destOrd="0" presId="urn:microsoft.com/office/officeart/2008/layout/SquareAccentList"/>
    <dgm:cxn modelId="{BC09A0A3-20B8-4E43-A18B-22E305362A1D}" type="presParOf" srcId="{0F2FFCA4-96A0-409B-890A-5AA5174A8210}" destId="{C81C8C05-D071-425C-AAA5-348FF16A0E12}" srcOrd="3" destOrd="0" presId="urn:microsoft.com/office/officeart/2008/layout/SquareAccentList"/>
    <dgm:cxn modelId="{D1880DBE-1091-4FE3-A5B9-E753D311F41B}" type="presParOf" srcId="{C81C8C05-D071-425C-AAA5-348FF16A0E12}" destId="{DC48E629-5018-4E9D-A2C8-8834721EBE76}" srcOrd="0" destOrd="0" presId="urn:microsoft.com/office/officeart/2008/layout/SquareAccentList"/>
    <dgm:cxn modelId="{324D66FC-A438-4D5E-A848-172D80EEB3A5}" type="presParOf" srcId="{C81C8C05-D071-425C-AAA5-348FF16A0E12}" destId="{F3BE0C81-467F-4274-9E93-3D55772FE39E}" srcOrd="1" destOrd="0" presId="urn:microsoft.com/office/officeart/2008/layout/SquareAccentList"/>
    <dgm:cxn modelId="{99F09147-F004-409F-ACFD-F46DC1CBCE67}" type="presParOf" srcId="{0F2FFCA4-96A0-409B-890A-5AA5174A8210}" destId="{5148B2E5-789E-468C-841E-E15481317FD2}" srcOrd="4" destOrd="0" presId="urn:microsoft.com/office/officeart/2008/layout/SquareAccentList"/>
    <dgm:cxn modelId="{DA3CF9B9-0E42-469C-8E53-5BACAD6DF6AC}" type="presParOf" srcId="{5148B2E5-789E-468C-841E-E15481317FD2}" destId="{A9B884D5-2C24-4A66-8915-C38610566174}" srcOrd="0" destOrd="0" presId="urn:microsoft.com/office/officeart/2008/layout/SquareAccentList"/>
    <dgm:cxn modelId="{0F7D5D4E-752A-432D-BCAB-53D5C4DB43D2}" type="presParOf" srcId="{5148B2E5-789E-468C-841E-E15481317FD2}" destId="{8E9ADC9C-3AD3-4809-A4DD-C5912137CEAA}" srcOrd="1" destOrd="0" presId="urn:microsoft.com/office/officeart/2008/layout/SquareAccentList"/>
    <dgm:cxn modelId="{FCB1CED8-4D1E-4DA2-A62A-F1FCC4940535}" type="presParOf" srcId="{0F2FFCA4-96A0-409B-890A-5AA5174A8210}" destId="{9F1DDB3C-4167-4CB5-9DA3-0B27A71908CF}" srcOrd="5" destOrd="0" presId="urn:microsoft.com/office/officeart/2008/layout/SquareAccentList"/>
    <dgm:cxn modelId="{D7B473A1-6496-4698-9FDE-F20301C53455}" type="presParOf" srcId="{9F1DDB3C-4167-4CB5-9DA3-0B27A71908CF}" destId="{B2D47D2E-8006-4E43-9EE3-F7E37BD9DF88}" srcOrd="0" destOrd="0" presId="urn:microsoft.com/office/officeart/2008/layout/SquareAccentList"/>
    <dgm:cxn modelId="{31D475F0-C045-43C7-8269-20248262061B}" type="presParOf" srcId="{9F1DDB3C-4167-4CB5-9DA3-0B27A71908CF}" destId="{40CA8681-3C4B-4ED7-94C7-EE864438844B}" srcOrd="1" destOrd="0" presId="urn:microsoft.com/office/officeart/2008/layout/SquareAccentList"/>
    <dgm:cxn modelId="{F4587ED0-6DE6-4A10-9982-A2B407F6690C}" type="presParOf" srcId="{0F2FFCA4-96A0-409B-890A-5AA5174A8210}" destId="{E4CEC580-FB22-4CB7-BE84-0A44911AAEFB}" srcOrd="6" destOrd="0" presId="urn:microsoft.com/office/officeart/2008/layout/SquareAccentList"/>
    <dgm:cxn modelId="{27EC5DBE-A124-4852-B94E-3DA21593DDB9}" type="presParOf" srcId="{E4CEC580-FB22-4CB7-BE84-0A44911AAEFB}" destId="{67D60865-BEE8-47B8-A75B-E2492F38BD05}" srcOrd="0" destOrd="0" presId="urn:microsoft.com/office/officeart/2008/layout/SquareAccentList"/>
    <dgm:cxn modelId="{CF2FA48D-B856-4F4A-805D-98AC7C928D6F}" type="presParOf" srcId="{E4CEC580-FB22-4CB7-BE84-0A44911AAEFB}" destId="{3611A0FD-CE84-415C-9D98-D8AE33713BE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205075-A4F0-4024-B040-612725AC8A99}" type="doc">
      <dgm:prSet loTypeId="urn:microsoft.com/office/officeart/2005/8/layout/matrix1" loCatId="matrix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E9325D43-D817-49CF-9B26-B0BBC5C79369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Особенности проведения политики «военного коммунизма» в Беларуси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D551049-91B9-4711-AEBC-091BECAC81CF}" type="parTrans" cxnId="{35161B4A-30E5-4010-94AB-CE60D3C377E2}">
      <dgm:prSet/>
      <dgm:spPr/>
      <dgm:t>
        <a:bodyPr/>
        <a:lstStyle/>
        <a:p>
          <a:endParaRPr lang="ru-RU"/>
        </a:p>
      </dgm:t>
    </dgm:pt>
    <dgm:pt modelId="{B5BA9C87-A4AD-4FCA-AD28-27910E862EE6}" type="sibTrans" cxnId="{35161B4A-30E5-4010-94AB-CE60D3C377E2}">
      <dgm:prSet/>
      <dgm:spPr/>
      <dgm:t>
        <a:bodyPr/>
        <a:lstStyle/>
        <a:p>
          <a:endParaRPr lang="ru-RU"/>
        </a:p>
      </dgm:t>
    </dgm:pt>
    <dgm:pt modelId="{11A9328C-695E-4A73-A570-E7E0012A9AC5}">
      <dgm:prSet phldrT="[Текст]" custT="1"/>
      <dgm:spPr/>
      <dgm:t>
        <a:bodyPr/>
        <a:lstStyle/>
        <a:p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Проводилась на той части территории Беларуси, где функционировали органы советской власти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12B26F2-4B34-45F2-8474-FBAE1E807518}" type="parTrans" cxnId="{53F3F9A1-0EB5-4365-8DA9-C73BEAE89372}">
      <dgm:prSet/>
      <dgm:spPr/>
      <dgm:t>
        <a:bodyPr/>
        <a:lstStyle/>
        <a:p>
          <a:endParaRPr lang="ru-RU"/>
        </a:p>
      </dgm:t>
    </dgm:pt>
    <dgm:pt modelId="{9ADAE9F5-110A-4F06-A6DF-1D283B86FB4B}" type="sibTrans" cxnId="{53F3F9A1-0EB5-4365-8DA9-C73BEAE89372}">
      <dgm:prSet/>
      <dgm:spPr/>
      <dgm:t>
        <a:bodyPr/>
        <a:lstStyle/>
        <a:p>
          <a:endParaRPr lang="ru-RU"/>
        </a:p>
      </dgm:t>
    </dgm:pt>
    <dgm:pt modelId="{2DC050AD-662E-4C05-B7B7-0D7B5C81264D}">
      <dgm:prSet phldrT="[Текст]" custT="1"/>
      <dgm:spPr/>
      <dgm:t>
        <a:bodyPr/>
        <a:lstStyle/>
        <a:p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Положения политики не действовали на территории, оккупированной интервентами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B3C2058-A534-46AD-B723-FFFCAF8FE5CA}" type="parTrans" cxnId="{16BCDC96-F9E4-433F-B5B7-F8747618FE6D}">
      <dgm:prSet/>
      <dgm:spPr/>
      <dgm:t>
        <a:bodyPr/>
        <a:lstStyle/>
        <a:p>
          <a:endParaRPr lang="ru-RU"/>
        </a:p>
      </dgm:t>
    </dgm:pt>
    <dgm:pt modelId="{441A20FA-ECE6-4308-BC0E-25F26CB572D5}" type="sibTrans" cxnId="{16BCDC96-F9E4-433F-B5B7-F8747618FE6D}">
      <dgm:prSet/>
      <dgm:spPr/>
      <dgm:t>
        <a:bodyPr/>
        <a:lstStyle/>
        <a:p>
          <a:endParaRPr lang="ru-RU"/>
        </a:p>
      </dgm:t>
    </dgm:pt>
    <dgm:pt modelId="{40E9EA7A-3B60-4713-8500-9AFDEBE56B39}">
      <dgm:prSet phldrT="[Текст]" custT="1"/>
      <dgm:spPr/>
      <dgm:t>
        <a:bodyPr/>
        <a:lstStyle/>
        <a:p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Проводилась местными партийными и советскими органами довольно осторожно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11DD074-3151-49B4-9698-DA239DA19752}" type="parTrans" cxnId="{C2523A58-7595-4AC6-A545-9D9BA1F8AC80}">
      <dgm:prSet/>
      <dgm:spPr/>
      <dgm:t>
        <a:bodyPr/>
        <a:lstStyle/>
        <a:p>
          <a:endParaRPr lang="ru-RU"/>
        </a:p>
      </dgm:t>
    </dgm:pt>
    <dgm:pt modelId="{B92ACF36-818C-46C2-8373-CF3FE2F743FA}" type="sibTrans" cxnId="{C2523A58-7595-4AC6-A545-9D9BA1F8AC80}">
      <dgm:prSet/>
      <dgm:spPr/>
      <dgm:t>
        <a:bodyPr/>
        <a:lstStyle/>
        <a:p>
          <a:endParaRPr lang="ru-RU"/>
        </a:p>
      </dgm:t>
    </dgm:pt>
    <dgm:pt modelId="{0833AB30-DE48-4BF2-AB1A-A7BD2499035F}">
      <dgm:prSet phldrT="[Текст]" custT="1"/>
      <dgm:spPr/>
      <dgm:t>
        <a:bodyPr/>
        <a:lstStyle/>
        <a:p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При проведении политики в полном объёме возникало недовольство жителей белорусской деревни, приводившее к антисоветским выступлениям крестьян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12F258E-98E9-4676-BD3A-D7E37DE8F2C6}" type="parTrans" cxnId="{3847664C-65B7-45D9-8595-BFA20F1006CD}">
      <dgm:prSet/>
      <dgm:spPr/>
      <dgm:t>
        <a:bodyPr/>
        <a:lstStyle/>
        <a:p>
          <a:endParaRPr lang="ru-RU"/>
        </a:p>
      </dgm:t>
    </dgm:pt>
    <dgm:pt modelId="{DC263C22-E967-4951-AB84-4A84F8DBEC38}" type="sibTrans" cxnId="{3847664C-65B7-45D9-8595-BFA20F1006CD}">
      <dgm:prSet/>
      <dgm:spPr/>
      <dgm:t>
        <a:bodyPr/>
        <a:lstStyle/>
        <a:p>
          <a:endParaRPr lang="ru-RU"/>
        </a:p>
      </dgm:t>
    </dgm:pt>
    <dgm:pt modelId="{FF8CDF12-0456-4B92-B6C7-FAB5ACAC36EB}" type="pres">
      <dgm:prSet presAssocID="{61205075-A4F0-4024-B040-612725AC8A9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7ACF7B-3DA1-4C00-A0B6-9B3DA2AE769C}" type="pres">
      <dgm:prSet presAssocID="{61205075-A4F0-4024-B040-612725AC8A99}" presName="matrix" presStyleCnt="0"/>
      <dgm:spPr/>
    </dgm:pt>
    <dgm:pt modelId="{733734B8-69BF-4AB7-9CEF-EB8E0A4EB650}" type="pres">
      <dgm:prSet presAssocID="{61205075-A4F0-4024-B040-612725AC8A99}" presName="tile1" presStyleLbl="node1" presStyleIdx="0" presStyleCnt="4"/>
      <dgm:spPr/>
      <dgm:t>
        <a:bodyPr/>
        <a:lstStyle/>
        <a:p>
          <a:endParaRPr lang="ru-RU"/>
        </a:p>
      </dgm:t>
    </dgm:pt>
    <dgm:pt modelId="{03BC02B6-481F-435A-A024-C995CD50B88C}" type="pres">
      <dgm:prSet presAssocID="{61205075-A4F0-4024-B040-612725AC8A9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CBC80C-3FE9-48D2-B51C-4CD2F69F46C8}" type="pres">
      <dgm:prSet presAssocID="{61205075-A4F0-4024-B040-612725AC8A99}" presName="tile2" presStyleLbl="node1" presStyleIdx="1" presStyleCnt="4"/>
      <dgm:spPr/>
      <dgm:t>
        <a:bodyPr/>
        <a:lstStyle/>
        <a:p>
          <a:endParaRPr lang="ru-RU"/>
        </a:p>
      </dgm:t>
    </dgm:pt>
    <dgm:pt modelId="{3EF98741-95B0-4D9A-B0C3-729570FE7754}" type="pres">
      <dgm:prSet presAssocID="{61205075-A4F0-4024-B040-612725AC8A9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0BB752-D982-4461-AD3D-9FA4575E170E}" type="pres">
      <dgm:prSet presAssocID="{61205075-A4F0-4024-B040-612725AC8A99}" presName="tile3" presStyleLbl="node1" presStyleIdx="2" presStyleCnt="4"/>
      <dgm:spPr/>
      <dgm:t>
        <a:bodyPr/>
        <a:lstStyle/>
        <a:p>
          <a:endParaRPr lang="ru-RU"/>
        </a:p>
      </dgm:t>
    </dgm:pt>
    <dgm:pt modelId="{D37E3D18-8C52-475F-BC15-669667415998}" type="pres">
      <dgm:prSet presAssocID="{61205075-A4F0-4024-B040-612725AC8A9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99FEE7-B600-4523-ADF6-1C8602B97884}" type="pres">
      <dgm:prSet presAssocID="{61205075-A4F0-4024-B040-612725AC8A99}" presName="tile4" presStyleLbl="node1" presStyleIdx="3" presStyleCnt="4"/>
      <dgm:spPr/>
      <dgm:t>
        <a:bodyPr/>
        <a:lstStyle/>
        <a:p>
          <a:endParaRPr lang="ru-RU"/>
        </a:p>
      </dgm:t>
    </dgm:pt>
    <dgm:pt modelId="{669ED3CA-8EC7-4835-893D-26192D94A2C6}" type="pres">
      <dgm:prSet presAssocID="{61205075-A4F0-4024-B040-612725AC8A9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F6801-3CF9-4F8A-AEBA-FBB88A891CBE}" type="pres">
      <dgm:prSet presAssocID="{61205075-A4F0-4024-B040-612725AC8A99}" presName="centerTile" presStyleLbl="fgShp" presStyleIdx="0" presStyleCnt="1" custScaleX="18899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53F3F9A1-0EB5-4365-8DA9-C73BEAE89372}" srcId="{E9325D43-D817-49CF-9B26-B0BBC5C79369}" destId="{11A9328C-695E-4A73-A570-E7E0012A9AC5}" srcOrd="0" destOrd="0" parTransId="{212B26F2-4B34-45F2-8474-FBAE1E807518}" sibTransId="{9ADAE9F5-110A-4F06-A6DF-1D283B86FB4B}"/>
    <dgm:cxn modelId="{3847664C-65B7-45D9-8595-BFA20F1006CD}" srcId="{E9325D43-D817-49CF-9B26-B0BBC5C79369}" destId="{0833AB30-DE48-4BF2-AB1A-A7BD2499035F}" srcOrd="3" destOrd="0" parTransId="{D12F258E-98E9-4676-BD3A-D7E37DE8F2C6}" sibTransId="{DC263C22-E967-4951-AB84-4A84F8DBEC38}"/>
    <dgm:cxn modelId="{AF147C11-EE94-4F46-B24C-460E95183F17}" type="presOf" srcId="{11A9328C-695E-4A73-A570-E7E0012A9AC5}" destId="{03BC02B6-481F-435A-A024-C995CD50B88C}" srcOrd="1" destOrd="0" presId="urn:microsoft.com/office/officeart/2005/8/layout/matrix1"/>
    <dgm:cxn modelId="{C2523A58-7595-4AC6-A545-9D9BA1F8AC80}" srcId="{E9325D43-D817-49CF-9B26-B0BBC5C79369}" destId="{40E9EA7A-3B60-4713-8500-9AFDEBE56B39}" srcOrd="2" destOrd="0" parTransId="{011DD074-3151-49B4-9698-DA239DA19752}" sibTransId="{B92ACF36-818C-46C2-8373-CF3FE2F743FA}"/>
    <dgm:cxn modelId="{62893890-A407-4691-899E-7DAA64F07720}" type="presOf" srcId="{2DC050AD-662E-4C05-B7B7-0D7B5C81264D}" destId="{3EF98741-95B0-4D9A-B0C3-729570FE7754}" srcOrd="1" destOrd="0" presId="urn:microsoft.com/office/officeart/2005/8/layout/matrix1"/>
    <dgm:cxn modelId="{9DDE6418-1925-4949-980A-B07DBB5C21E6}" type="presOf" srcId="{0833AB30-DE48-4BF2-AB1A-A7BD2499035F}" destId="{3299FEE7-B600-4523-ADF6-1C8602B97884}" srcOrd="0" destOrd="0" presId="urn:microsoft.com/office/officeart/2005/8/layout/matrix1"/>
    <dgm:cxn modelId="{3D225227-3171-4F0F-823D-14C9DCDD7955}" type="presOf" srcId="{E9325D43-D817-49CF-9B26-B0BBC5C79369}" destId="{66FF6801-3CF9-4F8A-AEBA-FBB88A891CBE}" srcOrd="0" destOrd="0" presId="urn:microsoft.com/office/officeart/2005/8/layout/matrix1"/>
    <dgm:cxn modelId="{35161B4A-30E5-4010-94AB-CE60D3C377E2}" srcId="{61205075-A4F0-4024-B040-612725AC8A99}" destId="{E9325D43-D817-49CF-9B26-B0BBC5C79369}" srcOrd="0" destOrd="0" parTransId="{9D551049-91B9-4711-AEBC-091BECAC81CF}" sibTransId="{B5BA9C87-A4AD-4FCA-AD28-27910E862EE6}"/>
    <dgm:cxn modelId="{64DCB481-5EEF-400D-A0EE-C25BB81B3F8A}" type="presOf" srcId="{11A9328C-695E-4A73-A570-E7E0012A9AC5}" destId="{733734B8-69BF-4AB7-9CEF-EB8E0A4EB650}" srcOrd="0" destOrd="0" presId="urn:microsoft.com/office/officeart/2005/8/layout/matrix1"/>
    <dgm:cxn modelId="{16BCDC96-F9E4-433F-B5B7-F8747618FE6D}" srcId="{E9325D43-D817-49CF-9B26-B0BBC5C79369}" destId="{2DC050AD-662E-4C05-B7B7-0D7B5C81264D}" srcOrd="1" destOrd="0" parTransId="{5B3C2058-A534-46AD-B723-FFFCAF8FE5CA}" sibTransId="{441A20FA-ECE6-4308-BC0E-25F26CB572D5}"/>
    <dgm:cxn modelId="{8DB6E573-5CBA-4CCE-B314-40957E4C210C}" type="presOf" srcId="{40E9EA7A-3B60-4713-8500-9AFDEBE56B39}" destId="{D37E3D18-8C52-475F-BC15-669667415998}" srcOrd="1" destOrd="0" presId="urn:microsoft.com/office/officeart/2005/8/layout/matrix1"/>
    <dgm:cxn modelId="{06A8AF18-4A99-4324-B059-1AB2149A65BA}" type="presOf" srcId="{2DC050AD-662E-4C05-B7B7-0D7B5C81264D}" destId="{32CBC80C-3FE9-48D2-B51C-4CD2F69F46C8}" srcOrd="0" destOrd="0" presId="urn:microsoft.com/office/officeart/2005/8/layout/matrix1"/>
    <dgm:cxn modelId="{8DA6FA6C-2A2C-48ED-A33C-645BD6658063}" type="presOf" srcId="{0833AB30-DE48-4BF2-AB1A-A7BD2499035F}" destId="{669ED3CA-8EC7-4835-893D-26192D94A2C6}" srcOrd="1" destOrd="0" presId="urn:microsoft.com/office/officeart/2005/8/layout/matrix1"/>
    <dgm:cxn modelId="{FCFD1A69-94C3-47EC-A9B4-D0D303AFB47A}" type="presOf" srcId="{61205075-A4F0-4024-B040-612725AC8A99}" destId="{FF8CDF12-0456-4B92-B6C7-FAB5ACAC36EB}" srcOrd="0" destOrd="0" presId="urn:microsoft.com/office/officeart/2005/8/layout/matrix1"/>
    <dgm:cxn modelId="{F15C008A-F414-4AAD-9FF1-45DEEF99C07F}" type="presOf" srcId="{40E9EA7A-3B60-4713-8500-9AFDEBE56B39}" destId="{9F0BB752-D982-4461-AD3D-9FA4575E170E}" srcOrd="0" destOrd="0" presId="urn:microsoft.com/office/officeart/2005/8/layout/matrix1"/>
    <dgm:cxn modelId="{8475DCFF-FB6D-42ED-B8BA-328B2BFA870C}" type="presParOf" srcId="{FF8CDF12-0456-4B92-B6C7-FAB5ACAC36EB}" destId="{627ACF7B-3DA1-4C00-A0B6-9B3DA2AE769C}" srcOrd="0" destOrd="0" presId="urn:microsoft.com/office/officeart/2005/8/layout/matrix1"/>
    <dgm:cxn modelId="{F56428F1-876F-4BFB-BDB6-94DB49DF0CEA}" type="presParOf" srcId="{627ACF7B-3DA1-4C00-A0B6-9B3DA2AE769C}" destId="{733734B8-69BF-4AB7-9CEF-EB8E0A4EB650}" srcOrd="0" destOrd="0" presId="urn:microsoft.com/office/officeart/2005/8/layout/matrix1"/>
    <dgm:cxn modelId="{C00EA5CD-E320-40C3-829D-63BCF8CC481A}" type="presParOf" srcId="{627ACF7B-3DA1-4C00-A0B6-9B3DA2AE769C}" destId="{03BC02B6-481F-435A-A024-C995CD50B88C}" srcOrd="1" destOrd="0" presId="urn:microsoft.com/office/officeart/2005/8/layout/matrix1"/>
    <dgm:cxn modelId="{0FDA2578-E926-416B-A95E-F765DA38D4B1}" type="presParOf" srcId="{627ACF7B-3DA1-4C00-A0B6-9B3DA2AE769C}" destId="{32CBC80C-3FE9-48D2-B51C-4CD2F69F46C8}" srcOrd="2" destOrd="0" presId="urn:microsoft.com/office/officeart/2005/8/layout/matrix1"/>
    <dgm:cxn modelId="{EC58D416-75A5-423C-867A-3160722EAF4B}" type="presParOf" srcId="{627ACF7B-3DA1-4C00-A0B6-9B3DA2AE769C}" destId="{3EF98741-95B0-4D9A-B0C3-729570FE7754}" srcOrd="3" destOrd="0" presId="urn:microsoft.com/office/officeart/2005/8/layout/matrix1"/>
    <dgm:cxn modelId="{6B4BA212-F809-4951-A93A-EE52558F0E61}" type="presParOf" srcId="{627ACF7B-3DA1-4C00-A0B6-9B3DA2AE769C}" destId="{9F0BB752-D982-4461-AD3D-9FA4575E170E}" srcOrd="4" destOrd="0" presId="urn:microsoft.com/office/officeart/2005/8/layout/matrix1"/>
    <dgm:cxn modelId="{38369FA4-75BD-4654-AC03-1C5EE2985A79}" type="presParOf" srcId="{627ACF7B-3DA1-4C00-A0B6-9B3DA2AE769C}" destId="{D37E3D18-8C52-475F-BC15-669667415998}" srcOrd="5" destOrd="0" presId="urn:microsoft.com/office/officeart/2005/8/layout/matrix1"/>
    <dgm:cxn modelId="{DF0BF43D-37E7-42AE-98F5-D7FF38BF7D38}" type="presParOf" srcId="{627ACF7B-3DA1-4C00-A0B6-9B3DA2AE769C}" destId="{3299FEE7-B600-4523-ADF6-1C8602B97884}" srcOrd="6" destOrd="0" presId="urn:microsoft.com/office/officeart/2005/8/layout/matrix1"/>
    <dgm:cxn modelId="{668581E6-78D6-4E23-A3E2-D7856CBE94A2}" type="presParOf" srcId="{627ACF7B-3DA1-4C00-A0B6-9B3DA2AE769C}" destId="{669ED3CA-8EC7-4835-893D-26192D94A2C6}" srcOrd="7" destOrd="0" presId="urn:microsoft.com/office/officeart/2005/8/layout/matrix1"/>
    <dgm:cxn modelId="{3E2ECD45-C9E4-445D-B6D5-DC999FF273BE}" type="presParOf" srcId="{FF8CDF12-0456-4B92-B6C7-FAB5ACAC36EB}" destId="{66FF6801-3CF9-4F8A-AEBA-FBB88A891CB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F2E759-745A-425B-90D1-7FE5BF1A2BB9}">
      <dsp:nvSpPr>
        <dsp:cNvPr id="0" name=""/>
        <dsp:cNvSpPr/>
      </dsp:nvSpPr>
      <dsp:spPr>
        <a:xfrm>
          <a:off x="2857" y="1590"/>
          <a:ext cx="7735652" cy="758876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Формирование органов советской власти в Беларуси и на Западном фронте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857" y="1590"/>
        <a:ext cx="7735652" cy="758876"/>
      </dsp:txXfrm>
    </dsp:sp>
    <dsp:sp modelId="{BBF95DF7-82DB-4DE6-A48F-8A3127579C37}">
      <dsp:nvSpPr>
        <dsp:cNvPr id="0" name=""/>
        <dsp:cNvSpPr/>
      </dsp:nvSpPr>
      <dsp:spPr>
        <a:xfrm>
          <a:off x="10408" y="924305"/>
          <a:ext cx="3704679" cy="8232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Законодательная власть</a:t>
          </a:r>
          <a:endParaRPr lang="ru-RU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0408" y="924305"/>
        <a:ext cx="3704679" cy="823236"/>
      </dsp:txXfrm>
    </dsp:sp>
    <dsp:sp modelId="{61875B30-8097-4D2C-9C7F-EDDC3C78AA7C}">
      <dsp:nvSpPr>
        <dsp:cNvPr id="0" name=""/>
        <dsp:cNvSpPr/>
      </dsp:nvSpPr>
      <dsp:spPr>
        <a:xfrm>
          <a:off x="17633" y="1911380"/>
          <a:ext cx="3690228" cy="15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Областной исполнительный комитет Советов рабочих, солдатских и крестьянских депутатов Западной области и фронта (</a:t>
          </a:r>
          <a:r>
            <a:rPr lang="ru-RU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Облискомзап</a:t>
          </a: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)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7633" y="1911380"/>
        <a:ext cx="3690228" cy="1590334"/>
      </dsp:txXfrm>
    </dsp:sp>
    <dsp:sp modelId="{50EBDBCC-A52A-4127-A8AC-522EBFB06A74}">
      <dsp:nvSpPr>
        <dsp:cNvPr id="0" name=""/>
        <dsp:cNvSpPr/>
      </dsp:nvSpPr>
      <dsp:spPr>
        <a:xfrm>
          <a:off x="2577" y="3667145"/>
          <a:ext cx="3690228" cy="540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Н.Рогозинский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577" y="3667145"/>
        <a:ext cx="3690228" cy="540872"/>
      </dsp:txXfrm>
    </dsp:sp>
    <dsp:sp modelId="{2B4AF5C1-5F13-4390-B861-DB8EB1EFA4C5}">
      <dsp:nvSpPr>
        <dsp:cNvPr id="0" name=""/>
        <dsp:cNvSpPr/>
      </dsp:nvSpPr>
      <dsp:spPr>
        <a:xfrm>
          <a:off x="4026280" y="924305"/>
          <a:ext cx="3704679" cy="823236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Исполнительная власть</a:t>
          </a:r>
          <a:endParaRPr lang="ru-RU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026280" y="924305"/>
        <a:ext cx="3704679" cy="823236"/>
      </dsp:txXfrm>
    </dsp:sp>
    <dsp:sp modelId="{E5853764-87F8-4494-BA36-E82F07FBC69C}">
      <dsp:nvSpPr>
        <dsp:cNvPr id="0" name=""/>
        <dsp:cNvSpPr/>
      </dsp:nvSpPr>
      <dsp:spPr>
        <a:xfrm>
          <a:off x="4033505" y="1911380"/>
          <a:ext cx="3690228" cy="1590334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Совет Народных Комиссаров (СНК) Западной области и фронта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033505" y="1911380"/>
        <a:ext cx="3690228" cy="1590334"/>
      </dsp:txXfrm>
    </dsp:sp>
    <dsp:sp modelId="{812FBE2E-B2DC-4ADC-BBC0-155DB5A4F8DA}">
      <dsp:nvSpPr>
        <dsp:cNvPr id="0" name=""/>
        <dsp:cNvSpPr/>
      </dsp:nvSpPr>
      <dsp:spPr>
        <a:xfrm>
          <a:off x="4018449" y="3667145"/>
          <a:ext cx="3690228" cy="540872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К.Ландер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018449" y="3667145"/>
        <a:ext cx="3690228" cy="54087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70ECAF-FA02-4585-9D3D-2237A37DDFEF}">
      <dsp:nvSpPr>
        <dsp:cNvPr id="0" name=""/>
        <dsp:cNvSpPr/>
      </dsp:nvSpPr>
      <dsp:spPr>
        <a:xfrm>
          <a:off x="4111" y="590445"/>
          <a:ext cx="7768641" cy="32867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83206C-ECC7-4634-ACC9-CFBFA623DC13}">
      <dsp:nvSpPr>
        <dsp:cNvPr id="0" name=""/>
        <dsp:cNvSpPr/>
      </dsp:nvSpPr>
      <dsp:spPr>
        <a:xfrm>
          <a:off x="22015" y="641988"/>
          <a:ext cx="205240" cy="20524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C16E2F21-C45F-4257-9451-52A046986528}">
      <dsp:nvSpPr>
        <dsp:cNvPr id="0" name=""/>
        <dsp:cNvSpPr/>
      </dsp:nvSpPr>
      <dsp:spPr>
        <a:xfrm>
          <a:off x="22019" y="0"/>
          <a:ext cx="7732825" cy="59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Первые революционные преобразования советской власти на территории Беларуси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2019" y="0"/>
        <a:ext cx="7732825" cy="590445"/>
      </dsp:txXfrm>
    </dsp:sp>
    <dsp:sp modelId="{F1C9F7FC-50D2-48DA-9F2B-5C4BCF7830CC}">
      <dsp:nvSpPr>
        <dsp:cNvPr id="0" name=""/>
        <dsp:cNvSpPr/>
      </dsp:nvSpPr>
      <dsp:spPr>
        <a:xfrm>
          <a:off x="0" y="1130269"/>
          <a:ext cx="205235" cy="205235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3A4E7A34-3AC8-49FE-BAF9-9AA00C520B2B}">
      <dsp:nvSpPr>
        <dsp:cNvPr id="0" name=""/>
        <dsp:cNvSpPr/>
      </dsp:nvSpPr>
      <dsp:spPr>
        <a:xfrm>
          <a:off x="144024" y="1008112"/>
          <a:ext cx="7224836" cy="478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Проведение </a:t>
          </a:r>
          <a:r>
            <a:rPr lang="ru-RU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национализации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банков и промышленности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44024" y="1008112"/>
        <a:ext cx="7224836" cy="478404"/>
      </dsp:txXfrm>
    </dsp:sp>
    <dsp:sp modelId="{2155EEE7-426B-4CD3-98D9-6385AE611264}">
      <dsp:nvSpPr>
        <dsp:cNvPr id="0" name=""/>
        <dsp:cNvSpPr/>
      </dsp:nvSpPr>
      <dsp:spPr>
        <a:xfrm>
          <a:off x="0" y="1608674"/>
          <a:ext cx="205235" cy="205235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9344569B-0222-40A4-83B5-F8FAD6EBC446}">
      <dsp:nvSpPr>
        <dsp:cNvPr id="0" name=""/>
        <dsp:cNvSpPr/>
      </dsp:nvSpPr>
      <dsp:spPr>
        <a:xfrm>
          <a:off x="216020" y="1512169"/>
          <a:ext cx="7224836" cy="478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Установление рабочего контроля над производством и </a:t>
          </a:r>
          <a:r>
            <a:rPr lang="ru-RU" sz="1800" b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распреде-лением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продуктов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16020" y="1512169"/>
        <a:ext cx="7224836" cy="478404"/>
      </dsp:txXfrm>
    </dsp:sp>
    <dsp:sp modelId="{FC15E19E-FFAB-4333-9A6B-6B9422567CC1}">
      <dsp:nvSpPr>
        <dsp:cNvPr id="0" name=""/>
        <dsp:cNvSpPr/>
      </dsp:nvSpPr>
      <dsp:spPr>
        <a:xfrm>
          <a:off x="0" y="2087078"/>
          <a:ext cx="205235" cy="205235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67A8CFB6-0112-46A4-8056-018CB0F1AD88}">
      <dsp:nvSpPr>
        <dsp:cNvPr id="0" name=""/>
        <dsp:cNvSpPr/>
      </dsp:nvSpPr>
      <dsp:spPr>
        <a:xfrm>
          <a:off x="144024" y="1944216"/>
          <a:ext cx="7224836" cy="478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Введение 8-часового рабочего дня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44024" y="1944216"/>
        <a:ext cx="7224836" cy="478404"/>
      </dsp:txXfrm>
    </dsp:sp>
    <dsp:sp modelId="{DC48E629-5018-4E9D-A2C8-8834721EBE76}">
      <dsp:nvSpPr>
        <dsp:cNvPr id="0" name=""/>
        <dsp:cNvSpPr/>
      </dsp:nvSpPr>
      <dsp:spPr>
        <a:xfrm>
          <a:off x="0" y="2565483"/>
          <a:ext cx="205235" cy="205235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F3BE0C81-467F-4274-9E93-3D55772FE39E}">
      <dsp:nvSpPr>
        <dsp:cNvPr id="0" name=""/>
        <dsp:cNvSpPr/>
      </dsp:nvSpPr>
      <dsp:spPr>
        <a:xfrm>
          <a:off x="144024" y="2448273"/>
          <a:ext cx="7224836" cy="478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Конфискация помещичьих земель и создание первых </a:t>
          </a:r>
          <a:r>
            <a:rPr lang="ru-RU" sz="1800" b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коллектив-ных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хозяйств крестьян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44024" y="2448273"/>
        <a:ext cx="7224836" cy="478404"/>
      </dsp:txXfrm>
    </dsp:sp>
    <dsp:sp modelId="{A9B884D5-2C24-4A66-8915-C38610566174}">
      <dsp:nvSpPr>
        <dsp:cNvPr id="0" name=""/>
        <dsp:cNvSpPr/>
      </dsp:nvSpPr>
      <dsp:spPr>
        <a:xfrm>
          <a:off x="0" y="3043887"/>
          <a:ext cx="205235" cy="205235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8E9ADC9C-3AD3-4809-A4DD-C5912137CEAA}">
      <dsp:nvSpPr>
        <dsp:cNvPr id="0" name=""/>
        <dsp:cNvSpPr/>
      </dsp:nvSpPr>
      <dsp:spPr>
        <a:xfrm>
          <a:off x="144024" y="2880320"/>
          <a:ext cx="7224836" cy="478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Расширение сети школьных учреждений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44024" y="2880320"/>
        <a:ext cx="7224836" cy="478404"/>
      </dsp:txXfrm>
    </dsp:sp>
    <dsp:sp modelId="{B2D47D2E-8006-4E43-9EE3-F7E37BD9DF88}">
      <dsp:nvSpPr>
        <dsp:cNvPr id="0" name=""/>
        <dsp:cNvSpPr/>
      </dsp:nvSpPr>
      <dsp:spPr>
        <a:xfrm>
          <a:off x="0" y="3522292"/>
          <a:ext cx="205235" cy="205235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40CA8681-3C4B-4ED7-94C7-EE864438844B}">
      <dsp:nvSpPr>
        <dsp:cNvPr id="0" name=""/>
        <dsp:cNvSpPr/>
      </dsp:nvSpPr>
      <dsp:spPr>
        <a:xfrm>
          <a:off x="144024" y="3384376"/>
          <a:ext cx="7224836" cy="478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Введение бесплатного образования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44024" y="3384376"/>
        <a:ext cx="7224836" cy="478404"/>
      </dsp:txXfrm>
    </dsp:sp>
    <dsp:sp modelId="{67D60865-BEE8-47B8-A75B-E2492F38BD05}">
      <dsp:nvSpPr>
        <dsp:cNvPr id="0" name=""/>
        <dsp:cNvSpPr/>
      </dsp:nvSpPr>
      <dsp:spPr>
        <a:xfrm>
          <a:off x="0" y="4000696"/>
          <a:ext cx="205235" cy="205235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3611A0FD-CE84-415C-9D98-D8AE33713BE0}">
      <dsp:nvSpPr>
        <dsp:cNvPr id="0" name=""/>
        <dsp:cNvSpPr/>
      </dsp:nvSpPr>
      <dsp:spPr>
        <a:xfrm>
          <a:off x="144024" y="3888433"/>
          <a:ext cx="7224836" cy="478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Начало ликвидации неграмотности среди взрослого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населения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44024" y="3888433"/>
        <a:ext cx="7224836" cy="47840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70ECAF-FA02-4585-9D3D-2237A37DDFEF}">
      <dsp:nvSpPr>
        <dsp:cNvPr id="0" name=""/>
        <dsp:cNvSpPr/>
      </dsp:nvSpPr>
      <dsp:spPr>
        <a:xfrm>
          <a:off x="131088" y="571144"/>
          <a:ext cx="7514687" cy="31793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83206C-ECC7-4634-ACC9-CFBFA623DC13}">
      <dsp:nvSpPr>
        <dsp:cNvPr id="0" name=""/>
        <dsp:cNvSpPr/>
      </dsp:nvSpPr>
      <dsp:spPr>
        <a:xfrm>
          <a:off x="148406" y="621002"/>
          <a:ext cx="198531" cy="198531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C16E2F21-C45F-4257-9451-52A046986528}">
      <dsp:nvSpPr>
        <dsp:cNvPr id="0" name=""/>
        <dsp:cNvSpPr/>
      </dsp:nvSpPr>
      <dsp:spPr>
        <a:xfrm>
          <a:off x="148410" y="0"/>
          <a:ext cx="7480042" cy="571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Главные элементы политики «военного коммунизма»</a:t>
          </a:r>
          <a:endParaRPr lang="ru-RU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48410" y="0"/>
        <a:ext cx="7480042" cy="571144"/>
      </dsp:txXfrm>
    </dsp:sp>
    <dsp:sp modelId="{F1C9F7FC-50D2-48DA-9F2B-5C4BCF7830CC}">
      <dsp:nvSpPr>
        <dsp:cNvPr id="0" name=""/>
        <dsp:cNvSpPr/>
      </dsp:nvSpPr>
      <dsp:spPr>
        <a:xfrm>
          <a:off x="0" y="1093321"/>
          <a:ext cx="198526" cy="198526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3A4E7A34-3AC8-49FE-BAF9-9AA00C520B2B}">
      <dsp:nvSpPr>
        <dsp:cNvPr id="0" name=""/>
        <dsp:cNvSpPr/>
      </dsp:nvSpPr>
      <dsp:spPr>
        <a:xfrm>
          <a:off x="131088" y="1021198"/>
          <a:ext cx="6988659" cy="462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Национализация всех крупных, средних и большей части </a:t>
          </a:r>
          <a:r>
            <a:rPr lang="ru-RU" sz="1800" b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мел-ких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предприятий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31088" y="1021198"/>
        <a:ext cx="6988659" cy="462765"/>
      </dsp:txXfrm>
    </dsp:sp>
    <dsp:sp modelId="{2155EEE7-426B-4CD3-98D9-6385AE611264}">
      <dsp:nvSpPr>
        <dsp:cNvPr id="0" name=""/>
        <dsp:cNvSpPr/>
      </dsp:nvSpPr>
      <dsp:spPr>
        <a:xfrm>
          <a:off x="0" y="1556087"/>
          <a:ext cx="198526" cy="198526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9344569B-0222-40A4-83B5-F8FAD6EBC446}">
      <dsp:nvSpPr>
        <dsp:cNvPr id="0" name=""/>
        <dsp:cNvSpPr/>
      </dsp:nvSpPr>
      <dsp:spPr>
        <a:xfrm>
          <a:off x="131088" y="1483964"/>
          <a:ext cx="6988659" cy="462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Максимальная централизация управления промышленным производством и распределением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31088" y="1483964"/>
        <a:ext cx="6988659" cy="462765"/>
      </dsp:txXfrm>
    </dsp:sp>
    <dsp:sp modelId="{FC15E19E-FFAB-4333-9A6B-6B9422567CC1}">
      <dsp:nvSpPr>
        <dsp:cNvPr id="0" name=""/>
        <dsp:cNvSpPr/>
      </dsp:nvSpPr>
      <dsp:spPr>
        <a:xfrm>
          <a:off x="0" y="2018852"/>
          <a:ext cx="198526" cy="198526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67A8CFB6-0112-46A4-8056-018CB0F1AD88}">
      <dsp:nvSpPr>
        <dsp:cNvPr id="0" name=""/>
        <dsp:cNvSpPr/>
      </dsp:nvSpPr>
      <dsp:spPr>
        <a:xfrm>
          <a:off x="131088" y="1946729"/>
          <a:ext cx="6988659" cy="462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Продразвёрстка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-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изъятие у крестьян излишков продукции сельскохозяйственного производства в пользу государства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31088" y="1946729"/>
        <a:ext cx="6988659" cy="462765"/>
      </dsp:txXfrm>
    </dsp:sp>
    <dsp:sp modelId="{DC48E629-5018-4E9D-A2C8-8834721EBE76}">
      <dsp:nvSpPr>
        <dsp:cNvPr id="0" name=""/>
        <dsp:cNvSpPr/>
      </dsp:nvSpPr>
      <dsp:spPr>
        <a:xfrm>
          <a:off x="0" y="2481618"/>
          <a:ext cx="198526" cy="198526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F3BE0C81-467F-4274-9E93-3D55772FE39E}">
      <dsp:nvSpPr>
        <dsp:cNvPr id="0" name=""/>
        <dsp:cNvSpPr/>
      </dsp:nvSpPr>
      <dsp:spPr>
        <a:xfrm>
          <a:off x="131088" y="2409495"/>
          <a:ext cx="6988659" cy="462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Запрет частной торговли и торговли хлебом, введение </a:t>
          </a:r>
          <a:r>
            <a:rPr lang="ru-RU" sz="1800" b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государ-ственной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хлебной монополии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31088" y="2409495"/>
        <a:ext cx="6988659" cy="462765"/>
      </dsp:txXfrm>
    </dsp:sp>
    <dsp:sp modelId="{A9B884D5-2C24-4A66-8915-C38610566174}">
      <dsp:nvSpPr>
        <dsp:cNvPr id="0" name=""/>
        <dsp:cNvSpPr/>
      </dsp:nvSpPr>
      <dsp:spPr>
        <a:xfrm>
          <a:off x="0" y="2944384"/>
          <a:ext cx="198526" cy="198526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8E9ADC9C-3AD3-4809-A4DD-C5912137CEAA}">
      <dsp:nvSpPr>
        <dsp:cNvPr id="0" name=""/>
        <dsp:cNvSpPr/>
      </dsp:nvSpPr>
      <dsp:spPr>
        <a:xfrm>
          <a:off x="131088" y="2872261"/>
          <a:ext cx="6988659" cy="462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Плановое обеспечение населения товарами (карточная </a:t>
          </a:r>
          <a:r>
            <a:rPr lang="ru-RU" sz="1800" b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систе-ма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)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31088" y="2872261"/>
        <a:ext cx="6988659" cy="462765"/>
      </dsp:txXfrm>
    </dsp:sp>
    <dsp:sp modelId="{B2D47D2E-8006-4E43-9EE3-F7E37BD9DF88}">
      <dsp:nvSpPr>
        <dsp:cNvPr id="0" name=""/>
        <dsp:cNvSpPr/>
      </dsp:nvSpPr>
      <dsp:spPr>
        <a:xfrm>
          <a:off x="0" y="3407149"/>
          <a:ext cx="198526" cy="198526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40CA8681-3C4B-4ED7-94C7-EE864438844B}">
      <dsp:nvSpPr>
        <dsp:cNvPr id="0" name=""/>
        <dsp:cNvSpPr/>
      </dsp:nvSpPr>
      <dsp:spPr>
        <a:xfrm>
          <a:off x="131088" y="3335026"/>
          <a:ext cx="6988659" cy="462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Всеобщая рудовая повинность в соответствии с принципом «кто не работает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-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тот не ест»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31088" y="3335026"/>
        <a:ext cx="6988659" cy="462765"/>
      </dsp:txXfrm>
    </dsp:sp>
    <dsp:sp modelId="{67D60865-BEE8-47B8-A75B-E2492F38BD05}">
      <dsp:nvSpPr>
        <dsp:cNvPr id="0" name=""/>
        <dsp:cNvSpPr/>
      </dsp:nvSpPr>
      <dsp:spPr>
        <a:xfrm>
          <a:off x="0" y="3869915"/>
          <a:ext cx="198526" cy="198526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3611A0FD-CE84-415C-9D98-D8AE33713BE0}">
      <dsp:nvSpPr>
        <dsp:cNvPr id="0" name=""/>
        <dsp:cNvSpPr/>
      </dsp:nvSpPr>
      <dsp:spPr>
        <a:xfrm>
          <a:off x="131088" y="3797792"/>
          <a:ext cx="6988659" cy="462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Уравнительность в оплате труда, бесплатность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коммунальных </a:t>
          </a:r>
          <a:r>
            <a:rPr lang="ru-RU" sz="18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услуг, проезда в транспорте и др.</a:t>
          </a:r>
          <a:endParaRPr lang="ru-RU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31088" y="3797792"/>
        <a:ext cx="6988659" cy="46276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3734B8-69BF-4AB7-9CEF-EB8E0A4EB650}">
      <dsp:nvSpPr>
        <dsp:cNvPr id="0" name=""/>
        <dsp:cNvSpPr/>
      </dsp:nvSpPr>
      <dsp:spPr>
        <a:xfrm rot="16200000">
          <a:off x="630070" y="-630070"/>
          <a:ext cx="2664295" cy="3924436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Проводилась на той части территории Беларуси, где функционировали органы советской власти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6200000">
        <a:off x="963106" y="-963106"/>
        <a:ext cx="1998222" cy="3924436"/>
      </dsp:txXfrm>
    </dsp:sp>
    <dsp:sp modelId="{32CBC80C-3FE9-48D2-B51C-4CD2F69F46C8}">
      <dsp:nvSpPr>
        <dsp:cNvPr id="0" name=""/>
        <dsp:cNvSpPr/>
      </dsp:nvSpPr>
      <dsp:spPr>
        <a:xfrm>
          <a:off x="3924436" y="0"/>
          <a:ext cx="3924436" cy="2664295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Положения политики не действовали на территории, оккупированной интервентами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924436" y="0"/>
        <a:ext cx="3924436" cy="1998222"/>
      </dsp:txXfrm>
    </dsp:sp>
    <dsp:sp modelId="{9F0BB752-D982-4461-AD3D-9FA4575E170E}">
      <dsp:nvSpPr>
        <dsp:cNvPr id="0" name=""/>
        <dsp:cNvSpPr/>
      </dsp:nvSpPr>
      <dsp:spPr>
        <a:xfrm rot="10800000">
          <a:off x="0" y="2664295"/>
          <a:ext cx="3924436" cy="2664295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Проводилась местными партийными и советскими органами довольно осторожно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0800000">
        <a:off x="0" y="3330369"/>
        <a:ext cx="3924436" cy="1998222"/>
      </dsp:txXfrm>
    </dsp:sp>
    <dsp:sp modelId="{3299FEE7-B600-4523-ADF6-1C8602B97884}">
      <dsp:nvSpPr>
        <dsp:cNvPr id="0" name=""/>
        <dsp:cNvSpPr/>
      </dsp:nvSpPr>
      <dsp:spPr>
        <a:xfrm rot="5400000">
          <a:off x="4554506" y="2034225"/>
          <a:ext cx="2664295" cy="3924436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При проведении политики в полном объёме возникало недовольство жителей белорусской деревни, приводившее к антисоветским выступлениям крестьян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887543" y="2367262"/>
        <a:ext cx="1998222" cy="3924436"/>
      </dsp:txXfrm>
    </dsp:sp>
    <dsp:sp modelId="{66FF6801-3CF9-4F8A-AEBA-FBB88A891CBE}">
      <dsp:nvSpPr>
        <dsp:cNvPr id="0" name=""/>
        <dsp:cNvSpPr/>
      </dsp:nvSpPr>
      <dsp:spPr>
        <a:xfrm>
          <a:off x="1699316" y="1998221"/>
          <a:ext cx="4450239" cy="1332147"/>
        </a:xfrm>
        <a:prstGeom prst="round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Особенности проведения политики «военного коммунизма» в Беларуси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99316" y="1998221"/>
        <a:ext cx="4450239" cy="13321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8374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8443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832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6496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8524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9559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3400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043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0904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5705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0597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FBCA9-54BA-496F-8B75-DDEB5D8640B6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085FF-0071-49E1-963C-1F4EC27D5F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9086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130425"/>
            <a:ext cx="7560840" cy="1470025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События Октябрьской революции 1917 г. и установление советской власти в Беларуси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34593"/>
            <a:ext cx="7592888" cy="1006575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История Беларуси</a:t>
            </a:r>
          </a:p>
          <a:p>
            <a:pPr algn="r"/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Билет 1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7944358" y="3645024"/>
            <a:ext cx="1199642" cy="28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6745807" y="3645023"/>
            <a:ext cx="1199642" cy="28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5546164" y="3645024"/>
            <a:ext cx="1199642" cy="28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4346521" y="3634356"/>
            <a:ext cx="1199642" cy="28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одзаголовок 2"/>
          <p:cNvSpPr txBox="1">
            <a:spLocks/>
          </p:cNvSpPr>
          <p:nvPr/>
        </p:nvSpPr>
        <p:spPr>
          <a:xfrm>
            <a:off x="1259632" y="6236543"/>
            <a:ext cx="7592888" cy="503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Ситник П.В.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2"/>
            <a:ext cx="7592888" cy="503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Лицей </a:t>
            </a:r>
            <a:r>
              <a:rPr lang="ru-RU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Ивацевичского</a:t>
            </a: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района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1221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5733256"/>
            <a:ext cx="7776864" cy="103797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 ноябре 1917 г. были сформированы центральные органы советской власти в Беларуси и на Западном фронте. Одновременно с ними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создава-лись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и губернские, уездные и волостные советы и их исполнительные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комитеты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Формирование и деятельность органов советской </a:t>
            </a:r>
          </a:p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власти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587786309"/>
              </p:ext>
            </p:extLst>
          </p:nvPr>
        </p:nvGraphicFramePr>
        <p:xfrm>
          <a:off x="1223120" y="1484784"/>
          <a:ext cx="7741368" cy="4208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484784"/>
            <a:ext cx="3672408" cy="1368152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Большевистские организации на территории Беларуси возглавлял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Северо-Западный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областной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ко-митет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РСДРП(б), председателем которого был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Александр Мясников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Формирование и деятельность органов советской </a:t>
            </a:r>
          </a:p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власти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0482" name="Picture 2" descr="https://upload.wikimedia.org/wikipedia/commons/4/42/Alexander_Myasnikyan_%282%29.jpg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/>
          <a:stretch>
            <a:fillRect/>
          </a:stretch>
        </p:blipFill>
        <p:spPr bwMode="auto">
          <a:xfrm>
            <a:off x="5004048" y="1484784"/>
            <a:ext cx="3861048" cy="5148064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3563888" y="6309320"/>
            <a:ext cx="136815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А.Мясников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6093296"/>
            <a:ext cx="7776864" cy="6779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Национализация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– переход земли, предприятий, других средств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произ-водства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из частной собственности в государственную.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Формирование и деятельность органов советской </a:t>
            </a:r>
          </a:p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власти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2137690669"/>
              </p:ext>
            </p:extLst>
          </p:nvPr>
        </p:nvGraphicFramePr>
        <p:xfrm>
          <a:off x="1187624" y="1484784"/>
          <a:ext cx="7776864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5589240"/>
            <a:ext cx="7776864" cy="118199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Политика «военного коммунизма»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временная экономическая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полити-ка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советского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государства в условиях хозяйственной разрухи военного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времени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проводившаяся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 целью мобилизации всех сил и ресурсов на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защиту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страны,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сохранение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завоеваний Октябрьской революции.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Политика «военного коммунизма» и особенности её проведения в Беларуси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2059563950"/>
              </p:ext>
            </p:extLst>
          </p:nvPr>
        </p:nvGraphicFramePr>
        <p:xfrm>
          <a:off x="1367136" y="1268760"/>
          <a:ext cx="7776864" cy="4264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Политика «военного коммунизма» и особенности её проведения в Беларуси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xmlns="" val="3345415328"/>
              </p:ext>
            </p:extLst>
          </p:nvPr>
        </p:nvGraphicFramePr>
        <p:xfrm>
          <a:off x="1187624" y="1412776"/>
          <a:ext cx="784887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2"/>
            <a:ext cx="759288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План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1187624" y="1600200"/>
            <a:ext cx="7736904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Переход власти в руки Советов в </a:t>
            </a:r>
            <a:r>
              <a:rPr lang="ru-RU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Белару-си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и на Западном фронте</a:t>
            </a:r>
            <a:endParaRPr lang="ru-RU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Формирование и деятельность органов советской власти в Беларуси и на </a:t>
            </a:r>
            <a:r>
              <a:rPr lang="ru-RU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Запад-ном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фронте</a:t>
            </a:r>
            <a:endParaRPr lang="ru-RU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Политика «военного коммунизма» и особенности её проведения в Беларуси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4102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4941168"/>
            <a:ext cx="7776864" cy="1830066"/>
          </a:xfrm>
        </p:spPr>
        <p:txBody>
          <a:bodyPr>
            <a:normAutofit/>
          </a:bodyPr>
          <a:lstStyle/>
          <a:p>
            <a:r>
              <a:rPr lang="be-BY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 ночь на 25 октября (7 ноября) 1917 г. в Петрограде под руководством большевиков началось вооружённое восстание. Отряды красногвардей-цев, солдат и матросов вечером 25 октября 1917 г. заняли Зимний </a:t>
            </a:r>
            <a:r>
              <a:rPr lang="be-BY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дво-рец</a:t>
            </a:r>
            <a:r>
              <a:rPr lang="be-BY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Временное правительство было арестовано. Вся власть перешла к </a:t>
            </a:r>
            <a:r>
              <a:rPr lang="be-BY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Военно-революционному </a:t>
            </a:r>
            <a:r>
              <a:rPr lang="be-BY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комитету (ВРК) </a:t>
            </a:r>
            <a:r>
              <a:rPr lang="be-BY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</a:t>
            </a:r>
            <a:r>
              <a:rPr lang="be-BY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органу Петроградского </a:t>
            </a:r>
            <a:r>
              <a:rPr lang="be-BY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Сове-та </a:t>
            </a:r>
            <a:r>
              <a:rPr lang="be-BY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рабочих и солдатских депутатов.</a:t>
            </a: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Переход власти в руки Советов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1403648" y="2924944"/>
            <a:ext cx="244827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Штурм Зимнего дворца. </a:t>
            </a: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Худ. В.Кузнецов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19164" y="1412776"/>
            <a:ext cx="4906065" cy="3456384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484784"/>
            <a:ext cx="4032448" cy="2736304"/>
          </a:xfrm>
        </p:spPr>
        <p:txBody>
          <a:bodyPr>
            <a:normAutofit/>
          </a:bodyPr>
          <a:lstStyle/>
          <a:p>
            <a:pPr marL="0" indent="180975">
              <a:lnSpc>
                <a:spcPct val="80000"/>
              </a:lnSpc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25 октября 1917 г. о победе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воору-жённого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восстания в Петрограде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стало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известно в Минске. В тот же день исполком Минского Совета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из-дал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указ №1, в котором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провозгла-сил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 переходе власти в Минске в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ру-ки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Совета рабочих и солдатских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де-путатов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27 октября 1917 г. при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Минском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Совете был создан Военно-революционный комитет (ВРК)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За-падного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фронта во главе с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Карлом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Ландером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Переход власти в руки Советов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6660232" y="6309320"/>
            <a:ext cx="1224136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К.Ландер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lum contrast="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6801" y="1484784"/>
            <a:ext cx="3443861" cy="4752528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4365104"/>
            <a:ext cx="7776864" cy="240613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Меньшевики, эсеры и бундовцы выступили против установления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со-ветской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власти. 27 октября 1917 г. в Минске ими был создан Комитет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спасения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революции во главе с эсером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Т.Колотухиным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Комитет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потре-бовал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передачи ему власти в городе. Преимущество сил в это время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ока-залось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на его стороне. Минский Совет рабочих депутатов пошёл на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пере-говоры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 Комитетом. Но когда в Минск прибыли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по-большевистски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нас-троенные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войска и бронированный поезд с Западного фронта,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соотно-шение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сил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изменилось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 пользу большевиков. 2 ноября 1917 г. власть в Минске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окончательно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взял в свои руки Военно-революционный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коми-тет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(ВРК)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Западной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области и фронта.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Переход власти в руки Советов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1691680" y="2636912"/>
            <a:ext cx="2592288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Революционный Несвиж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86632" y="1412776"/>
            <a:ext cx="4289823" cy="2888480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4653136"/>
            <a:ext cx="7776864" cy="211809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Позже, чем в других городах Беларуси, победила советская власть в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Мо-гилёве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Там располагалась Ставка Верховного Главнокомандующего,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вокруг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которой концентрировались контрреволюционные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организа-ции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Советское правительство приняло решение о её ликвидации. Оно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назначило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нового главнокомандующего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большевика Н.Крыленко,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нап-равило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 Могилёв солдат из Петрограда и моряков Балтийского флота. Им помогал отряд Р.Берзина, сформированный из солдат 1-го полка им. Минского Совета. 20 ноября 1917 г. в Могилёве начала действовать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со-ветская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власть.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Переход власти в руки Советов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5220072" y="1412776"/>
            <a:ext cx="1152128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Р.Берзин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1483256"/>
            <a:ext cx="2342977" cy="3107397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5656" y="1484784"/>
            <a:ext cx="3169253" cy="3105869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4644008" y="4221088"/>
            <a:ext cx="144016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Н.Крыленко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5301208"/>
            <a:ext cx="7776864" cy="147002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На протяжении октября-ноября 1917 г. советская власть была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установ-лена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на всей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неоккупированной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территории Беларуси. </a:t>
            </a:r>
            <a:r>
              <a:rPr lang="ru-RU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Непосредствен-ное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руководство переходом власти к Советам осуществляли созданные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большевиками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ВРК, которые опирались на солдат и рабочих. Быстро и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бескровно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произошёл переход власти к Советам в армиях Западного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фронта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Переход власти в руки Советов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1547664" y="2996952"/>
            <a:ext cx="259228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Установление советской власти в Беларуси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15" r="1989"/>
          <a:stretch/>
        </p:blipFill>
        <p:spPr>
          <a:xfrm>
            <a:off x="4211960" y="1478832"/>
            <a:ext cx="4436542" cy="3750367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Переход власти в руки Советов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2364885"/>
              </p:ext>
            </p:extLst>
          </p:nvPr>
        </p:nvGraphicFramePr>
        <p:xfrm>
          <a:off x="1187624" y="1916832"/>
          <a:ext cx="7776864" cy="359358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263505"/>
                <a:gridCol w="4513359"/>
              </a:tblGrid>
              <a:tr h="576064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Особенности установления советской власти в Беларуси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Факторы, обусловившие особенности установления советской власти в Беларуси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Особенности установления советской власти в Беларуси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33235">
                <a:tc rowSpan="2"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Через территорию Беларуси проходил Западный фронт Первой мировой войны по линии Двинск-Барановичи-Пинск)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Советская власть устанавливалась </a:t>
                      </a:r>
                      <a:r>
                        <a:rPr lang="ru-RU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толь-ко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на </a:t>
                      </a:r>
                      <a:r>
                        <a:rPr lang="ru-RU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неоккупированной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германскими 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войсками 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территории Беларуси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833235">
                <a:tc vMerge="1"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Большую роль в установлении советской власти в Беларуси сыграли солдаты </a:t>
                      </a:r>
                      <a:r>
                        <a:rPr lang="ru-RU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За-падного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фронта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676400" y="1676398"/>
            <a:ext cx="44196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ртинки по запросу белорусский орнамент векторный клипар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28"/>
          <a:stretch/>
        </p:blipFill>
        <p:spPr bwMode="auto">
          <a:xfrm rot="5400000">
            <a:off x="-690316" y="5105400"/>
            <a:ext cx="2438403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3"/>
          <p:cNvGrpSpPr/>
          <p:nvPr/>
        </p:nvGrpSpPr>
        <p:grpSpPr>
          <a:xfrm>
            <a:off x="2072729" y="980728"/>
            <a:ext cx="7071270" cy="300237"/>
            <a:chOff x="4346521" y="3634356"/>
            <a:chExt cx="4797479" cy="300237"/>
          </a:xfrm>
        </p:grpSpPr>
        <p:pic>
          <p:nvPicPr>
            <p:cNvPr id="7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44358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6745807" y="3645023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546164" y="3645024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и по запросу белорусский орнамент векторный клипарт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346521" y="3634356"/>
              <a:ext cx="1199642" cy="289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одзаголовок 2"/>
          <p:cNvSpPr txBox="1">
            <a:spLocks/>
          </p:cNvSpPr>
          <p:nvPr/>
        </p:nvSpPr>
        <p:spPr>
          <a:xfrm>
            <a:off x="1331640" y="116631"/>
            <a:ext cx="759288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Переход власти в руки Советов в Беларуси и на Западном фронте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2364885"/>
              </p:ext>
            </p:extLst>
          </p:nvPr>
        </p:nvGraphicFramePr>
        <p:xfrm>
          <a:off x="1187624" y="1844824"/>
          <a:ext cx="7848872" cy="441654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293723"/>
                <a:gridCol w="4555149"/>
              </a:tblGrid>
              <a:tr h="576064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Особенности установления советской власти в Беларуси</a:t>
                      </a:r>
                      <a:endParaRPr lang="ru-RU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Факторы, обусловившие особенности установления советской власти в Беларуси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Особенности установления советской власти в Беларуси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33235"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Ставка Верховного </a:t>
                      </a:r>
                      <a:r>
                        <a:rPr lang="ru-RU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Главноко-мандующего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русской армией находилась</a:t>
                      </a:r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в Могилёве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Ставка Верховного главнокомандующего заняла контрреволюционную</a:t>
                      </a:r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позицию, это усложнило установление советской власти в Беларуси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На территории Беларуси </a:t>
                      </a:r>
                      <a:r>
                        <a:rPr lang="ru-RU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дей-ствовали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национальные </a:t>
                      </a:r>
                      <a:r>
                        <a:rPr lang="ru-RU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пар-тии</a:t>
                      </a:r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и организации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Признавая советскую власть в России, </a:t>
                      </a:r>
                      <a:r>
                        <a:rPr lang="ru-RU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бе-лорусские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национальные партии и </a:t>
                      </a:r>
                      <a:r>
                        <a:rPr lang="ru-RU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орга-низации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не признавали её на территории Беларуси. Они выступали за создание де-</a:t>
                      </a:r>
                      <a:r>
                        <a:rPr lang="ru-RU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мократической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" panose="02040503050406030204" pitchFamily="18" charset="0"/>
                        </a:rPr>
                        <a:t> краевой власти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43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1032</Words>
  <Application>Microsoft Office PowerPoint</Application>
  <PresentationFormat>Экран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События Октябрьской революции 1917 г. и установление советской власти в Беларуси</vt:lpstr>
      <vt:lpstr>Слайд 2</vt:lpstr>
      <vt:lpstr>В ночь на 25 октября (7 ноября) 1917 г. в Петрограде под руководством большевиков началось вооружённое восстание. Отряды красногвардей-цев, солдат и матросов вечером 25 октября 1917 г. заняли Зимний дво-рец. Временное правительство было арестовано. Вся власть перешла к Военно-революционному комитету (ВРК) - органу Петроградского Сове-та рабочих и солдатских депутатов.</vt:lpstr>
      <vt:lpstr>25 октября 1917 г. о победе воору-жённого восстания в Петрограде стало известно в Минске. В тот же день исполком Минского Совета из-дал указ №1, в котором провозгла-сил о переходе власти в Минске в ру-ки Совета рабочих и солдатских де-путатов. 27 октября 1917 г. при Минском Совете был создан Военно-революционный комитет (ВРК) За-падного фронта во главе с Карлом Ландером.</vt:lpstr>
      <vt:lpstr>Меньшевики, эсеры и бундовцы выступили против установления со-ветской власти. 27 октября 1917 г. в Минске ими был создан Комитет спасения революции во главе с эсером Т.Колотухиным. Комитет потре-бовал передачи ему власти в городе. Преимущество сил в это время ока-залось на его стороне. Минский Совет рабочих депутатов пошёл на пере-говоры с Комитетом. Но когда в Минск прибыли по-большевистски нас-троенные войска и бронированный поезд с Западного фронта, соотно-шение сил изменилось в пользу большевиков. 2 ноября 1917 г. власть в Минске окончательно взял в свои руки Военно-революционный коми-тет (ВРК) Западной области и фронта.</vt:lpstr>
      <vt:lpstr>Позже, чем в других городах Беларуси, победила советская власть в Мо-гилёве. Там располагалась Ставка Верховного Главнокомандующего, вокруг которой концентрировались контрреволюционные организа-ции. Советское правительство приняло решение о её ликвидации. Оно назначило нового главнокомандующего - большевика Н.Крыленко, нап-равило в Могилёв солдат из Петрограда и моряков Балтийского флота. Им помогал отряд Р.Берзина, сформированный из солдат 1-го полка им. Минского Совета. 20 ноября 1917 г. в Могилёве начала действовать со-ветская власть.</vt:lpstr>
      <vt:lpstr>На протяжении октября-ноября 1917 г. советская власть была установ-лена на всей неоккупированной территории Беларуси. Непосредствен-ное руководство переходом власти к Советам осуществляли созданные большевиками ВРК, которые опирались на солдат и рабочих. Быстро и бескровно произошёл переход власти к Советам в армиях Западного фронта. </vt:lpstr>
      <vt:lpstr>Слайд 8</vt:lpstr>
      <vt:lpstr>Слайд 9</vt:lpstr>
      <vt:lpstr>В ноябре 1917 г. были сформированы центральные органы советской власти в Беларуси и на Западном фронте. Одновременно с ними создава-лись и губернские, уездные и волостные советы и их исполнительные комитеты.</vt:lpstr>
      <vt:lpstr>Большевистские организации на территории Беларуси возглавлял Северо-Западный областной ко-митет РСДРП(б), председателем которого был Александр Мясников.</vt:lpstr>
      <vt:lpstr>Национализация – переход земли, предприятий, других средств произ-водства из частной собственности в государственную.</vt:lpstr>
      <vt:lpstr>Политика «военного коммунизма» - временная экономическая полити-ка советского государства в условиях хозяйственной разрухи военного времени, проводившаяся с целью мобилизации всех сил и ресурсов на защиту страны, сохранение завоеваний Октябрьской революции.</vt:lpstr>
      <vt:lpstr>Слайд 14</vt:lpstr>
    </vt:vector>
  </TitlesOfParts>
  <Company>Лицей Ивацевичского района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События Октябрьской революции 1917 г. и установление советской власти в Беларуси</dc:title>
  <dc:subject>События Октябрьской революции 1917 г. и установление советской власти в Беларуси</dc:subject>
  <dc:creator>Ситник П.В.</dc:creator>
  <dc:description>Презентация</dc:description>
  <cp:lastModifiedBy>Пользователь</cp:lastModifiedBy>
  <cp:revision>67</cp:revision>
  <dcterms:created xsi:type="dcterms:W3CDTF">2016-09-19T06:49:37Z</dcterms:created>
  <dcterms:modified xsi:type="dcterms:W3CDTF">2016-09-20T09:28:17Z</dcterms:modified>
  <cp:category>История Беларуси (экзамен). 11 класс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20.09.2016</vt:lpwstr>
  </property>
</Properties>
</file>