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8ECD3-19ED-4A50-9BC9-629027558A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3111DA-F486-4D82-9C21-616A1FA764F2}">
      <dgm:prSet/>
      <dgm:spPr/>
      <dgm:t>
        <a:bodyPr/>
        <a:lstStyle/>
        <a:p>
          <a:r>
            <a:rPr lang="ru-RU" baseline="0"/>
            <a:t>После 1945 г. – отход на второй план, прикрытие НТР и информатизацией</a:t>
          </a:r>
          <a:endParaRPr lang="en-US"/>
        </a:p>
      </dgm:t>
    </dgm:pt>
    <dgm:pt modelId="{8E4C5394-2B52-4522-96FE-4FFB7EA74EE1}" type="parTrans" cxnId="{7239E41C-846A-4A02-AF2B-280F181676DF}">
      <dgm:prSet/>
      <dgm:spPr/>
      <dgm:t>
        <a:bodyPr/>
        <a:lstStyle/>
        <a:p>
          <a:endParaRPr lang="en-US"/>
        </a:p>
      </dgm:t>
    </dgm:pt>
    <dgm:pt modelId="{C8048524-2488-4A76-B079-7371006A9F46}" type="sibTrans" cxnId="{7239E41C-846A-4A02-AF2B-280F181676DF}">
      <dgm:prSet/>
      <dgm:spPr/>
      <dgm:t>
        <a:bodyPr/>
        <a:lstStyle/>
        <a:p>
          <a:endParaRPr lang="en-US"/>
        </a:p>
      </dgm:t>
    </dgm:pt>
    <dgm:pt modelId="{283D76AF-D8E0-436B-8383-C1D4EEE85BAD}">
      <dgm:prSet/>
      <dgm:spPr/>
      <dgm:t>
        <a:bodyPr/>
        <a:lstStyle/>
        <a:p>
          <a:r>
            <a:rPr lang="ru-RU" baseline="0"/>
            <a:t>Современная геополитика: учёт влияния географических факторов на развитие разных сфер жизни общества</a:t>
          </a:r>
          <a:endParaRPr lang="en-US"/>
        </a:p>
      </dgm:t>
    </dgm:pt>
    <dgm:pt modelId="{0054CC89-CEAA-42D4-A0B5-92453421BCC8}" type="parTrans" cxnId="{27FD6F91-7BDD-484C-B5ED-32403A594A79}">
      <dgm:prSet/>
      <dgm:spPr/>
      <dgm:t>
        <a:bodyPr/>
        <a:lstStyle/>
        <a:p>
          <a:endParaRPr lang="en-US"/>
        </a:p>
      </dgm:t>
    </dgm:pt>
    <dgm:pt modelId="{330BB8DB-A3E4-41EC-B004-62231BFD60CF}" type="sibTrans" cxnId="{27FD6F91-7BDD-484C-B5ED-32403A594A79}">
      <dgm:prSet/>
      <dgm:spPr/>
      <dgm:t>
        <a:bodyPr/>
        <a:lstStyle/>
        <a:p>
          <a:endParaRPr lang="en-US"/>
        </a:p>
      </dgm:t>
    </dgm:pt>
    <dgm:pt modelId="{B04775D4-39F7-4CDC-9619-D3D6CD6E6B65}">
      <dgm:prSet/>
      <dgm:spPr/>
      <dgm:t>
        <a:bodyPr/>
        <a:lstStyle/>
        <a:p>
          <a:r>
            <a:rPr lang="ru-RU" baseline="0"/>
            <a:t>Обеспечение условий существования, удобных экосистем, позволяющих комфортно жить</a:t>
          </a:r>
          <a:endParaRPr lang="en-US"/>
        </a:p>
      </dgm:t>
    </dgm:pt>
    <dgm:pt modelId="{EE3C8F3A-4C46-4078-8B09-67EC0911F9A9}" type="parTrans" cxnId="{AF8E804C-C2DE-4431-9602-9CDBB5546E09}">
      <dgm:prSet/>
      <dgm:spPr/>
      <dgm:t>
        <a:bodyPr/>
        <a:lstStyle/>
        <a:p>
          <a:endParaRPr lang="en-US"/>
        </a:p>
      </dgm:t>
    </dgm:pt>
    <dgm:pt modelId="{171F28CB-C913-46A0-9A41-EBF18DADA87A}" type="sibTrans" cxnId="{AF8E804C-C2DE-4431-9602-9CDBB5546E09}">
      <dgm:prSet/>
      <dgm:spPr/>
      <dgm:t>
        <a:bodyPr/>
        <a:lstStyle/>
        <a:p>
          <a:endParaRPr lang="en-US"/>
        </a:p>
      </dgm:t>
    </dgm:pt>
    <dgm:pt modelId="{9D7CB2F3-78D0-4A5D-93C8-B21698C26229}" type="pres">
      <dgm:prSet presAssocID="{0978ECD3-19ED-4A50-9BC9-629027558A9C}" presName="root" presStyleCnt="0">
        <dgm:presLayoutVars>
          <dgm:dir/>
          <dgm:resizeHandles val="exact"/>
        </dgm:presLayoutVars>
      </dgm:prSet>
      <dgm:spPr/>
    </dgm:pt>
    <dgm:pt modelId="{9F291BBD-4FD6-4761-88BC-2B1D1FB9550B}" type="pres">
      <dgm:prSet presAssocID="{DC3111DA-F486-4D82-9C21-616A1FA764F2}" presName="compNode" presStyleCnt="0"/>
      <dgm:spPr/>
    </dgm:pt>
    <dgm:pt modelId="{AAD052FE-5446-48FD-A209-D611665E471E}" type="pres">
      <dgm:prSet presAssocID="{DC3111DA-F486-4D82-9C21-616A1FA764F2}" presName="bgRect" presStyleLbl="bgShp" presStyleIdx="0" presStyleCnt="3"/>
      <dgm:spPr/>
    </dgm:pt>
    <dgm:pt modelId="{0CD1F88A-D394-4B7B-A887-59A3787CF282}" type="pres">
      <dgm:prSet presAssocID="{DC3111DA-F486-4D82-9C21-616A1FA764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Хлопушка"/>
        </a:ext>
      </dgm:extLst>
    </dgm:pt>
    <dgm:pt modelId="{00E3FAE2-8D0D-4EB9-BA48-7B6D37F2483C}" type="pres">
      <dgm:prSet presAssocID="{DC3111DA-F486-4D82-9C21-616A1FA764F2}" presName="spaceRect" presStyleCnt="0"/>
      <dgm:spPr/>
    </dgm:pt>
    <dgm:pt modelId="{9185C63A-26C6-4F65-9C02-85765B57D9CC}" type="pres">
      <dgm:prSet presAssocID="{DC3111DA-F486-4D82-9C21-616A1FA764F2}" presName="parTx" presStyleLbl="revTx" presStyleIdx="0" presStyleCnt="3">
        <dgm:presLayoutVars>
          <dgm:chMax val="0"/>
          <dgm:chPref val="0"/>
        </dgm:presLayoutVars>
      </dgm:prSet>
      <dgm:spPr/>
    </dgm:pt>
    <dgm:pt modelId="{02C892B2-3812-4268-AB9B-AD5F89CAC7BD}" type="pres">
      <dgm:prSet presAssocID="{C8048524-2488-4A76-B079-7371006A9F46}" presName="sibTrans" presStyleCnt="0"/>
      <dgm:spPr/>
    </dgm:pt>
    <dgm:pt modelId="{2EB3B574-B39A-4E33-BBCB-478F27E41A79}" type="pres">
      <dgm:prSet presAssocID="{283D76AF-D8E0-436B-8383-C1D4EEE85BAD}" presName="compNode" presStyleCnt="0"/>
      <dgm:spPr/>
    </dgm:pt>
    <dgm:pt modelId="{6ED1DB40-20AE-4584-B20D-858A4A05A5BF}" type="pres">
      <dgm:prSet presAssocID="{283D76AF-D8E0-436B-8383-C1D4EEE85BAD}" presName="bgRect" presStyleLbl="bgShp" presStyleIdx="1" presStyleCnt="3"/>
      <dgm:spPr/>
    </dgm:pt>
    <dgm:pt modelId="{42CD86DF-5B0C-498F-8C80-4FEFACEA70F1}" type="pres">
      <dgm:prSet presAssocID="{283D76AF-D8E0-436B-8383-C1D4EEE85B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FD403E8A-49C5-4878-85FD-B239CDDFB6AD}" type="pres">
      <dgm:prSet presAssocID="{283D76AF-D8E0-436B-8383-C1D4EEE85BAD}" presName="spaceRect" presStyleCnt="0"/>
      <dgm:spPr/>
    </dgm:pt>
    <dgm:pt modelId="{1F4B0B89-49A2-4DEF-9661-E8DB0FFDD394}" type="pres">
      <dgm:prSet presAssocID="{283D76AF-D8E0-436B-8383-C1D4EEE85BAD}" presName="parTx" presStyleLbl="revTx" presStyleIdx="1" presStyleCnt="3">
        <dgm:presLayoutVars>
          <dgm:chMax val="0"/>
          <dgm:chPref val="0"/>
        </dgm:presLayoutVars>
      </dgm:prSet>
      <dgm:spPr/>
    </dgm:pt>
    <dgm:pt modelId="{DE35BD2F-DA4D-465D-835D-335B920DBCCD}" type="pres">
      <dgm:prSet presAssocID="{330BB8DB-A3E4-41EC-B004-62231BFD60CF}" presName="sibTrans" presStyleCnt="0"/>
      <dgm:spPr/>
    </dgm:pt>
    <dgm:pt modelId="{E88B1157-DA67-416C-806F-B6C45AE16FD8}" type="pres">
      <dgm:prSet presAssocID="{B04775D4-39F7-4CDC-9619-D3D6CD6E6B65}" presName="compNode" presStyleCnt="0"/>
      <dgm:spPr/>
    </dgm:pt>
    <dgm:pt modelId="{CB3DC999-DB07-40EF-88DD-EE758D84743B}" type="pres">
      <dgm:prSet presAssocID="{B04775D4-39F7-4CDC-9619-D3D6CD6E6B65}" presName="bgRect" presStyleLbl="bgShp" presStyleIdx="2" presStyleCnt="3"/>
      <dgm:spPr/>
    </dgm:pt>
    <dgm:pt modelId="{9D8187E7-3E53-47B6-855B-02F78A2640D8}" type="pres">
      <dgm:prSet presAssocID="{B04775D4-39F7-4CDC-9619-D3D6CD6E6B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8765B01D-9AB6-4823-84AA-FEECF8DAC98D}" type="pres">
      <dgm:prSet presAssocID="{B04775D4-39F7-4CDC-9619-D3D6CD6E6B65}" presName="spaceRect" presStyleCnt="0"/>
      <dgm:spPr/>
    </dgm:pt>
    <dgm:pt modelId="{D7F47135-CE86-44BC-8CCC-A81233AEB118}" type="pres">
      <dgm:prSet presAssocID="{B04775D4-39F7-4CDC-9619-D3D6CD6E6B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239E41C-846A-4A02-AF2B-280F181676DF}" srcId="{0978ECD3-19ED-4A50-9BC9-629027558A9C}" destId="{DC3111DA-F486-4D82-9C21-616A1FA764F2}" srcOrd="0" destOrd="0" parTransId="{8E4C5394-2B52-4522-96FE-4FFB7EA74EE1}" sibTransId="{C8048524-2488-4A76-B079-7371006A9F46}"/>
    <dgm:cxn modelId="{26A92834-65E9-4BF7-9424-981F53435862}" type="presOf" srcId="{B04775D4-39F7-4CDC-9619-D3D6CD6E6B65}" destId="{D7F47135-CE86-44BC-8CCC-A81233AEB118}" srcOrd="0" destOrd="0" presId="urn:microsoft.com/office/officeart/2018/2/layout/IconVerticalSolidList"/>
    <dgm:cxn modelId="{D3078F40-093D-4A75-BE33-D897EC0F0580}" type="presOf" srcId="{0978ECD3-19ED-4A50-9BC9-629027558A9C}" destId="{9D7CB2F3-78D0-4A5D-93C8-B21698C26229}" srcOrd="0" destOrd="0" presId="urn:microsoft.com/office/officeart/2018/2/layout/IconVerticalSolidList"/>
    <dgm:cxn modelId="{AF8E804C-C2DE-4431-9602-9CDBB5546E09}" srcId="{0978ECD3-19ED-4A50-9BC9-629027558A9C}" destId="{B04775D4-39F7-4CDC-9619-D3D6CD6E6B65}" srcOrd="2" destOrd="0" parTransId="{EE3C8F3A-4C46-4078-8B09-67EC0911F9A9}" sibTransId="{171F28CB-C913-46A0-9A41-EBF18DADA87A}"/>
    <dgm:cxn modelId="{27FD6F91-7BDD-484C-B5ED-32403A594A79}" srcId="{0978ECD3-19ED-4A50-9BC9-629027558A9C}" destId="{283D76AF-D8E0-436B-8383-C1D4EEE85BAD}" srcOrd="1" destOrd="0" parTransId="{0054CC89-CEAA-42D4-A0B5-92453421BCC8}" sibTransId="{330BB8DB-A3E4-41EC-B004-62231BFD60CF}"/>
    <dgm:cxn modelId="{FBDF8EB5-9CC3-4F08-9BBC-B0A29727F659}" type="presOf" srcId="{283D76AF-D8E0-436B-8383-C1D4EEE85BAD}" destId="{1F4B0B89-49A2-4DEF-9661-E8DB0FFDD394}" srcOrd="0" destOrd="0" presId="urn:microsoft.com/office/officeart/2018/2/layout/IconVerticalSolidList"/>
    <dgm:cxn modelId="{514350DF-7BCC-49A4-BAB1-F8906DEE73D5}" type="presOf" srcId="{DC3111DA-F486-4D82-9C21-616A1FA764F2}" destId="{9185C63A-26C6-4F65-9C02-85765B57D9CC}" srcOrd="0" destOrd="0" presId="urn:microsoft.com/office/officeart/2018/2/layout/IconVerticalSolidList"/>
    <dgm:cxn modelId="{9FF99276-5982-4576-A39A-2F294197C7BA}" type="presParOf" srcId="{9D7CB2F3-78D0-4A5D-93C8-B21698C26229}" destId="{9F291BBD-4FD6-4761-88BC-2B1D1FB9550B}" srcOrd="0" destOrd="0" presId="urn:microsoft.com/office/officeart/2018/2/layout/IconVerticalSolidList"/>
    <dgm:cxn modelId="{D1C7E068-81FE-41CA-ACFD-100741EB2B76}" type="presParOf" srcId="{9F291BBD-4FD6-4761-88BC-2B1D1FB9550B}" destId="{AAD052FE-5446-48FD-A209-D611665E471E}" srcOrd="0" destOrd="0" presId="urn:microsoft.com/office/officeart/2018/2/layout/IconVerticalSolidList"/>
    <dgm:cxn modelId="{9DDA795A-D660-4DDC-9023-9D773E1A7D1A}" type="presParOf" srcId="{9F291BBD-4FD6-4761-88BC-2B1D1FB9550B}" destId="{0CD1F88A-D394-4B7B-A887-59A3787CF282}" srcOrd="1" destOrd="0" presId="urn:microsoft.com/office/officeart/2018/2/layout/IconVerticalSolidList"/>
    <dgm:cxn modelId="{7D948DF0-4742-40D6-9EE5-CC9D7CD48042}" type="presParOf" srcId="{9F291BBD-4FD6-4761-88BC-2B1D1FB9550B}" destId="{00E3FAE2-8D0D-4EB9-BA48-7B6D37F2483C}" srcOrd="2" destOrd="0" presId="urn:microsoft.com/office/officeart/2018/2/layout/IconVerticalSolidList"/>
    <dgm:cxn modelId="{606CF59E-660F-438B-9ADE-600FD4E76A29}" type="presParOf" srcId="{9F291BBD-4FD6-4761-88BC-2B1D1FB9550B}" destId="{9185C63A-26C6-4F65-9C02-85765B57D9CC}" srcOrd="3" destOrd="0" presId="urn:microsoft.com/office/officeart/2018/2/layout/IconVerticalSolidList"/>
    <dgm:cxn modelId="{6647C418-D840-46FE-BEA5-3C0C600AD92E}" type="presParOf" srcId="{9D7CB2F3-78D0-4A5D-93C8-B21698C26229}" destId="{02C892B2-3812-4268-AB9B-AD5F89CAC7BD}" srcOrd="1" destOrd="0" presId="urn:microsoft.com/office/officeart/2018/2/layout/IconVerticalSolidList"/>
    <dgm:cxn modelId="{9908965B-E2B3-4FD5-A3A6-C728ABC794CE}" type="presParOf" srcId="{9D7CB2F3-78D0-4A5D-93C8-B21698C26229}" destId="{2EB3B574-B39A-4E33-BBCB-478F27E41A79}" srcOrd="2" destOrd="0" presId="urn:microsoft.com/office/officeart/2018/2/layout/IconVerticalSolidList"/>
    <dgm:cxn modelId="{655070CA-4446-4E87-965C-D97850FAB9E5}" type="presParOf" srcId="{2EB3B574-B39A-4E33-BBCB-478F27E41A79}" destId="{6ED1DB40-20AE-4584-B20D-858A4A05A5BF}" srcOrd="0" destOrd="0" presId="urn:microsoft.com/office/officeart/2018/2/layout/IconVerticalSolidList"/>
    <dgm:cxn modelId="{55036EA3-E7C1-42DA-8CE4-C83C2F1804D6}" type="presParOf" srcId="{2EB3B574-B39A-4E33-BBCB-478F27E41A79}" destId="{42CD86DF-5B0C-498F-8C80-4FEFACEA70F1}" srcOrd="1" destOrd="0" presId="urn:microsoft.com/office/officeart/2018/2/layout/IconVerticalSolidList"/>
    <dgm:cxn modelId="{0B07F63E-FE24-4177-B28F-3E2E4E807C82}" type="presParOf" srcId="{2EB3B574-B39A-4E33-BBCB-478F27E41A79}" destId="{FD403E8A-49C5-4878-85FD-B239CDDFB6AD}" srcOrd="2" destOrd="0" presId="urn:microsoft.com/office/officeart/2018/2/layout/IconVerticalSolidList"/>
    <dgm:cxn modelId="{6E188C6F-BF14-4892-BAF3-F05DDCA47532}" type="presParOf" srcId="{2EB3B574-B39A-4E33-BBCB-478F27E41A79}" destId="{1F4B0B89-49A2-4DEF-9661-E8DB0FFDD394}" srcOrd="3" destOrd="0" presId="urn:microsoft.com/office/officeart/2018/2/layout/IconVerticalSolidList"/>
    <dgm:cxn modelId="{C11EC81F-515D-4714-A341-91D848998972}" type="presParOf" srcId="{9D7CB2F3-78D0-4A5D-93C8-B21698C26229}" destId="{DE35BD2F-DA4D-465D-835D-335B920DBCCD}" srcOrd="3" destOrd="0" presId="urn:microsoft.com/office/officeart/2018/2/layout/IconVerticalSolidList"/>
    <dgm:cxn modelId="{CA32D4AB-A707-41C6-A817-BFCBBC78481C}" type="presParOf" srcId="{9D7CB2F3-78D0-4A5D-93C8-B21698C26229}" destId="{E88B1157-DA67-416C-806F-B6C45AE16FD8}" srcOrd="4" destOrd="0" presId="urn:microsoft.com/office/officeart/2018/2/layout/IconVerticalSolidList"/>
    <dgm:cxn modelId="{1ADC2F50-88D0-496F-BD12-2A9401762B90}" type="presParOf" srcId="{E88B1157-DA67-416C-806F-B6C45AE16FD8}" destId="{CB3DC999-DB07-40EF-88DD-EE758D84743B}" srcOrd="0" destOrd="0" presId="urn:microsoft.com/office/officeart/2018/2/layout/IconVerticalSolidList"/>
    <dgm:cxn modelId="{B7BF878B-7C14-4093-9646-B67CC3F46C16}" type="presParOf" srcId="{E88B1157-DA67-416C-806F-B6C45AE16FD8}" destId="{9D8187E7-3E53-47B6-855B-02F78A2640D8}" srcOrd="1" destOrd="0" presId="urn:microsoft.com/office/officeart/2018/2/layout/IconVerticalSolidList"/>
    <dgm:cxn modelId="{857D098E-A4DF-4B70-9000-F500D37D7B64}" type="presParOf" srcId="{E88B1157-DA67-416C-806F-B6C45AE16FD8}" destId="{8765B01D-9AB6-4823-84AA-FEECF8DAC98D}" srcOrd="2" destOrd="0" presId="urn:microsoft.com/office/officeart/2018/2/layout/IconVerticalSolidList"/>
    <dgm:cxn modelId="{CE5EB666-E2B2-409C-B010-F085C324CFD5}" type="presParOf" srcId="{E88B1157-DA67-416C-806F-B6C45AE16FD8}" destId="{D7F47135-CE86-44BC-8CCC-A81233AEB1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6EA13-B149-49A8-BF29-7EBDF9D04AD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DDDD93-0B40-4D19-8C9C-EE0FC54D0484}">
      <dgm:prSet/>
      <dgm:spPr/>
      <dgm:t>
        <a:bodyPr/>
        <a:lstStyle/>
        <a:p>
          <a:r>
            <a:rPr lang="ru-RU" baseline="0"/>
            <a:t>Что такое геополитика? Кто считается её родоначальником?</a:t>
          </a:r>
          <a:endParaRPr lang="en-US"/>
        </a:p>
      </dgm:t>
    </dgm:pt>
    <dgm:pt modelId="{02553F82-63C3-4015-A246-7DED81CE84CB}" type="parTrans" cxnId="{F4A292E0-C9A5-4C43-8A7D-7D156A04BBA0}">
      <dgm:prSet/>
      <dgm:spPr/>
      <dgm:t>
        <a:bodyPr/>
        <a:lstStyle/>
        <a:p>
          <a:endParaRPr lang="en-US"/>
        </a:p>
      </dgm:t>
    </dgm:pt>
    <dgm:pt modelId="{63B2D07E-CDD7-4BED-992E-4D37DEF1BDE7}" type="sibTrans" cxnId="{F4A292E0-C9A5-4C43-8A7D-7D156A04BBA0}">
      <dgm:prSet/>
      <dgm:spPr/>
      <dgm:t>
        <a:bodyPr/>
        <a:lstStyle/>
        <a:p>
          <a:endParaRPr lang="en-US"/>
        </a:p>
      </dgm:t>
    </dgm:pt>
    <dgm:pt modelId="{4ED9DBBF-6D4D-4C2C-AB09-2FDF747C38CA}">
      <dgm:prSet/>
      <dgm:spPr/>
      <dgm:t>
        <a:bodyPr/>
        <a:lstStyle/>
        <a:p>
          <a:r>
            <a:rPr lang="ru-RU" baseline="0"/>
            <a:t>В чём заключается главная идея геополитики?</a:t>
          </a:r>
          <a:endParaRPr lang="en-US"/>
        </a:p>
      </dgm:t>
    </dgm:pt>
    <dgm:pt modelId="{6DD68174-E1AC-485C-936A-DFF5522CAA48}" type="parTrans" cxnId="{0F4F3CAD-D7A9-4F16-B40C-70CFBF4E5D02}">
      <dgm:prSet/>
      <dgm:spPr/>
      <dgm:t>
        <a:bodyPr/>
        <a:lstStyle/>
        <a:p>
          <a:endParaRPr lang="en-US"/>
        </a:p>
      </dgm:t>
    </dgm:pt>
    <dgm:pt modelId="{04B78254-A19B-4F80-92D9-8E56DF72C93D}" type="sibTrans" cxnId="{0F4F3CAD-D7A9-4F16-B40C-70CFBF4E5D02}">
      <dgm:prSet/>
      <dgm:spPr/>
      <dgm:t>
        <a:bodyPr/>
        <a:lstStyle/>
        <a:p>
          <a:endParaRPr lang="en-US"/>
        </a:p>
      </dgm:t>
    </dgm:pt>
    <dgm:pt modelId="{A0435AA9-0087-4E51-8411-4A33159378FC}">
      <dgm:prSet/>
      <dgm:spPr/>
      <dgm:t>
        <a:bodyPr/>
        <a:lstStyle/>
        <a:p>
          <a:r>
            <a:rPr lang="ru-RU" baseline="0"/>
            <a:t>Опишите эволюцию развития геополитики после Второй Мировой войны</a:t>
          </a:r>
          <a:endParaRPr lang="en-US"/>
        </a:p>
      </dgm:t>
    </dgm:pt>
    <dgm:pt modelId="{B12024D8-ABB1-465A-87D5-8F554A244FCA}" type="parTrans" cxnId="{84D46D24-F5F1-49B3-B356-D7CB9EDA478D}">
      <dgm:prSet/>
      <dgm:spPr/>
      <dgm:t>
        <a:bodyPr/>
        <a:lstStyle/>
        <a:p>
          <a:endParaRPr lang="en-US"/>
        </a:p>
      </dgm:t>
    </dgm:pt>
    <dgm:pt modelId="{4B43C418-E844-4661-AF1D-DBF0680BE25D}" type="sibTrans" cxnId="{84D46D24-F5F1-49B3-B356-D7CB9EDA478D}">
      <dgm:prSet/>
      <dgm:spPr/>
      <dgm:t>
        <a:bodyPr/>
        <a:lstStyle/>
        <a:p>
          <a:endParaRPr lang="en-US"/>
        </a:p>
      </dgm:t>
    </dgm:pt>
    <dgm:pt modelId="{975BC53A-BDA5-4156-9C0E-5AAAE6B1E735}" type="pres">
      <dgm:prSet presAssocID="{E096EA13-B149-49A8-BF29-7EBDF9D04AD8}" presName="root" presStyleCnt="0">
        <dgm:presLayoutVars>
          <dgm:dir/>
          <dgm:resizeHandles val="exact"/>
        </dgm:presLayoutVars>
      </dgm:prSet>
      <dgm:spPr/>
    </dgm:pt>
    <dgm:pt modelId="{582B8249-A347-45A4-B4AE-2EC491FB7152}" type="pres">
      <dgm:prSet presAssocID="{59DDDD93-0B40-4D19-8C9C-EE0FC54D0484}" presName="compNode" presStyleCnt="0"/>
      <dgm:spPr/>
    </dgm:pt>
    <dgm:pt modelId="{AFED0175-4F3B-4B7A-BA92-400687B4EDF6}" type="pres">
      <dgm:prSet presAssocID="{59DDDD93-0B40-4D19-8C9C-EE0FC54D0484}" presName="bgRect" presStyleLbl="bgShp" presStyleIdx="0" presStyleCnt="3"/>
      <dgm:spPr/>
    </dgm:pt>
    <dgm:pt modelId="{5DF4CC12-9F47-44DA-9EF5-280D98DE3243}" type="pres">
      <dgm:prSet presAssocID="{59DDDD93-0B40-4D19-8C9C-EE0FC54D048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29D30FC-E0ED-4991-851F-21D192B9CD9A}" type="pres">
      <dgm:prSet presAssocID="{59DDDD93-0B40-4D19-8C9C-EE0FC54D0484}" presName="spaceRect" presStyleCnt="0"/>
      <dgm:spPr/>
    </dgm:pt>
    <dgm:pt modelId="{FFD79BDB-3BE7-4D6A-91D4-910A0B3CBD64}" type="pres">
      <dgm:prSet presAssocID="{59DDDD93-0B40-4D19-8C9C-EE0FC54D0484}" presName="parTx" presStyleLbl="revTx" presStyleIdx="0" presStyleCnt="3">
        <dgm:presLayoutVars>
          <dgm:chMax val="0"/>
          <dgm:chPref val="0"/>
        </dgm:presLayoutVars>
      </dgm:prSet>
      <dgm:spPr/>
    </dgm:pt>
    <dgm:pt modelId="{43A0A666-FDAA-4119-907D-F3A3D96E38EC}" type="pres">
      <dgm:prSet presAssocID="{63B2D07E-CDD7-4BED-992E-4D37DEF1BDE7}" presName="sibTrans" presStyleCnt="0"/>
      <dgm:spPr/>
    </dgm:pt>
    <dgm:pt modelId="{C075F8B2-5527-4E0E-9ABA-AB5E2EEC0C26}" type="pres">
      <dgm:prSet presAssocID="{4ED9DBBF-6D4D-4C2C-AB09-2FDF747C38CA}" presName="compNode" presStyleCnt="0"/>
      <dgm:spPr/>
    </dgm:pt>
    <dgm:pt modelId="{B7ACC281-B20A-4F2F-A240-3F92A16DA4E9}" type="pres">
      <dgm:prSet presAssocID="{4ED9DBBF-6D4D-4C2C-AB09-2FDF747C38CA}" presName="bgRect" presStyleLbl="bgShp" presStyleIdx="1" presStyleCnt="3"/>
      <dgm:spPr/>
    </dgm:pt>
    <dgm:pt modelId="{1447E0EA-C52A-4150-A664-E693DC6F08D4}" type="pres">
      <dgm:prSet presAssocID="{4ED9DBBF-6D4D-4C2C-AB09-2FDF747C38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ампочка"/>
        </a:ext>
      </dgm:extLst>
    </dgm:pt>
    <dgm:pt modelId="{BE589B0A-CFAA-44E9-9B1F-3EAFFE5A35FB}" type="pres">
      <dgm:prSet presAssocID="{4ED9DBBF-6D4D-4C2C-AB09-2FDF747C38CA}" presName="spaceRect" presStyleCnt="0"/>
      <dgm:spPr/>
    </dgm:pt>
    <dgm:pt modelId="{FB7DD80E-AFE9-4990-8A8E-B1439ADD8AF3}" type="pres">
      <dgm:prSet presAssocID="{4ED9DBBF-6D4D-4C2C-AB09-2FDF747C38CA}" presName="parTx" presStyleLbl="revTx" presStyleIdx="1" presStyleCnt="3">
        <dgm:presLayoutVars>
          <dgm:chMax val="0"/>
          <dgm:chPref val="0"/>
        </dgm:presLayoutVars>
      </dgm:prSet>
      <dgm:spPr/>
    </dgm:pt>
    <dgm:pt modelId="{1318573A-E705-4963-9C31-A17797315E4D}" type="pres">
      <dgm:prSet presAssocID="{04B78254-A19B-4F80-92D9-8E56DF72C93D}" presName="sibTrans" presStyleCnt="0"/>
      <dgm:spPr/>
    </dgm:pt>
    <dgm:pt modelId="{B45C27C2-391D-486D-9C1F-41B7B6A6C9AA}" type="pres">
      <dgm:prSet presAssocID="{A0435AA9-0087-4E51-8411-4A33159378FC}" presName="compNode" presStyleCnt="0"/>
      <dgm:spPr/>
    </dgm:pt>
    <dgm:pt modelId="{8182E651-3A9C-4DA8-9CF3-EB86EA34DA3F}" type="pres">
      <dgm:prSet presAssocID="{A0435AA9-0087-4E51-8411-4A33159378FC}" presName="bgRect" presStyleLbl="bgShp" presStyleIdx="2" presStyleCnt="3"/>
      <dgm:spPr/>
    </dgm:pt>
    <dgm:pt modelId="{13D6A323-2943-4AB2-964C-06FE12D2EFB3}" type="pres">
      <dgm:prSet presAssocID="{A0435AA9-0087-4E51-8411-4A33159378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E9A44E1-2E7F-4918-A9F1-51B5A92C31CA}" type="pres">
      <dgm:prSet presAssocID="{A0435AA9-0087-4E51-8411-4A33159378FC}" presName="spaceRect" presStyleCnt="0"/>
      <dgm:spPr/>
    </dgm:pt>
    <dgm:pt modelId="{F4201D87-0BEB-4BA4-A46F-044C09925487}" type="pres">
      <dgm:prSet presAssocID="{A0435AA9-0087-4E51-8411-4A33159378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3514E00-FDC4-43EC-9A98-98ECA6A24FA2}" type="presOf" srcId="{4ED9DBBF-6D4D-4C2C-AB09-2FDF747C38CA}" destId="{FB7DD80E-AFE9-4990-8A8E-B1439ADD8AF3}" srcOrd="0" destOrd="0" presId="urn:microsoft.com/office/officeart/2018/2/layout/IconVerticalSolidList"/>
    <dgm:cxn modelId="{84D46D24-F5F1-49B3-B356-D7CB9EDA478D}" srcId="{E096EA13-B149-49A8-BF29-7EBDF9D04AD8}" destId="{A0435AA9-0087-4E51-8411-4A33159378FC}" srcOrd="2" destOrd="0" parTransId="{B12024D8-ABB1-465A-87D5-8F554A244FCA}" sibTransId="{4B43C418-E844-4661-AF1D-DBF0680BE25D}"/>
    <dgm:cxn modelId="{FF35FC3C-0113-448A-A0B5-197C54B87DC2}" type="presOf" srcId="{A0435AA9-0087-4E51-8411-4A33159378FC}" destId="{F4201D87-0BEB-4BA4-A46F-044C09925487}" srcOrd="0" destOrd="0" presId="urn:microsoft.com/office/officeart/2018/2/layout/IconVerticalSolidList"/>
    <dgm:cxn modelId="{0E916F85-3426-489B-AFDF-A36FDEC9AC53}" type="presOf" srcId="{59DDDD93-0B40-4D19-8C9C-EE0FC54D0484}" destId="{FFD79BDB-3BE7-4D6A-91D4-910A0B3CBD64}" srcOrd="0" destOrd="0" presId="urn:microsoft.com/office/officeart/2018/2/layout/IconVerticalSolidList"/>
    <dgm:cxn modelId="{2F2FA0A3-AE6D-4EDE-85DB-BE6A9E9B1DDB}" type="presOf" srcId="{E096EA13-B149-49A8-BF29-7EBDF9D04AD8}" destId="{975BC53A-BDA5-4156-9C0E-5AAAE6B1E735}" srcOrd="0" destOrd="0" presId="urn:microsoft.com/office/officeart/2018/2/layout/IconVerticalSolidList"/>
    <dgm:cxn modelId="{0F4F3CAD-D7A9-4F16-B40C-70CFBF4E5D02}" srcId="{E096EA13-B149-49A8-BF29-7EBDF9D04AD8}" destId="{4ED9DBBF-6D4D-4C2C-AB09-2FDF747C38CA}" srcOrd="1" destOrd="0" parTransId="{6DD68174-E1AC-485C-936A-DFF5522CAA48}" sibTransId="{04B78254-A19B-4F80-92D9-8E56DF72C93D}"/>
    <dgm:cxn modelId="{F4A292E0-C9A5-4C43-8A7D-7D156A04BBA0}" srcId="{E096EA13-B149-49A8-BF29-7EBDF9D04AD8}" destId="{59DDDD93-0B40-4D19-8C9C-EE0FC54D0484}" srcOrd="0" destOrd="0" parTransId="{02553F82-63C3-4015-A246-7DED81CE84CB}" sibTransId="{63B2D07E-CDD7-4BED-992E-4D37DEF1BDE7}"/>
    <dgm:cxn modelId="{FE0734B0-17B0-4565-A38A-CB94D30EA761}" type="presParOf" srcId="{975BC53A-BDA5-4156-9C0E-5AAAE6B1E735}" destId="{582B8249-A347-45A4-B4AE-2EC491FB7152}" srcOrd="0" destOrd="0" presId="urn:microsoft.com/office/officeart/2018/2/layout/IconVerticalSolidList"/>
    <dgm:cxn modelId="{505D3612-7C0D-435B-9AEC-2CE76C14E514}" type="presParOf" srcId="{582B8249-A347-45A4-B4AE-2EC491FB7152}" destId="{AFED0175-4F3B-4B7A-BA92-400687B4EDF6}" srcOrd="0" destOrd="0" presId="urn:microsoft.com/office/officeart/2018/2/layout/IconVerticalSolidList"/>
    <dgm:cxn modelId="{6FA340DE-6174-425F-BB73-A7C628F1AF26}" type="presParOf" srcId="{582B8249-A347-45A4-B4AE-2EC491FB7152}" destId="{5DF4CC12-9F47-44DA-9EF5-280D98DE3243}" srcOrd="1" destOrd="0" presId="urn:microsoft.com/office/officeart/2018/2/layout/IconVerticalSolidList"/>
    <dgm:cxn modelId="{5E15F98E-0D1E-48DE-88E0-553788FD9E43}" type="presParOf" srcId="{582B8249-A347-45A4-B4AE-2EC491FB7152}" destId="{429D30FC-E0ED-4991-851F-21D192B9CD9A}" srcOrd="2" destOrd="0" presId="urn:microsoft.com/office/officeart/2018/2/layout/IconVerticalSolidList"/>
    <dgm:cxn modelId="{09AE52BC-88D6-4E6D-9338-9A288141A74A}" type="presParOf" srcId="{582B8249-A347-45A4-B4AE-2EC491FB7152}" destId="{FFD79BDB-3BE7-4D6A-91D4-910A0B3CBD64}" srcOrd="3" destOrd="0" presId="urn:microsoft.com/office/officeart/2018/2/layout/IconVerticalSolidList"/>
    <dgm:cxn modelId="{CC8D9A8C-1555-4396-AB92-8EE902C6B770}" type="presParOf" srcId="{975BC53A-BDA5-4156-9C0E-5AAAE6B1E735}" destId="{43A0A666-FDAA-4119-907D-F3A3D96E38EC}" srcOrd="1" destOrd="0" presId="urn:microsoft.com/office/officeart/2018/2/layout/IconVerticalSolidList"/>
    <dgm:cxn modelId="{25F0603B-5BDB-4F44-ABBF-49CA983E12C5}" type="presParOf" srcId="{975BC53A-BDA5-4156-9C0E-5AAAE6B1E735}" destId="{C075F8B2-5527-4E0E-9ABA-AB5E2EEC0C26}" srcOrd="2" destOrd="0" presId="urn:microsoft.com/office/officeart/2018/2/layout/IconVerticalSolidList"/>
    <dgm:cxn modelId="{11623778-0909-42B8-8645-F487588A9B46}" type="presParOf" srcId="{C075F8B2-5527-4E0E-9ABA-AB5E2EEC0C26}" destId="{B7ACC281-B20A-4F2F-A240-3F92A16DA4E9}" srcOrd="0" destOrd="0" presId="urn:microsoft.com/office/officeart/2018/2/layout/IconVerticalSolidList"/>
    <dgm:cxn modelId="{00AA23FA-80E1-4751-BD40-F68137849992}" type="presParOf" srcId="{C075F8B2-5527-4E0E-9ABA-AB5E2EEC0C26}" destId="{1447E0EA-C52A-4150-A664-E693DC6F08D4}" srcOrd="1" destOrd="0" presId="urn:microsoft.com/office/officeart/2018/2/layout/IconVerticalSolidList"/>
    <dgm:cxn modelId="{BF820EF5-D770-49E1-9990-E6978EFC0491}" type="presParOf" srcId="{C075F8B2-5527-4E0E-9ABA-AB5E2EEC0C26}" destId="{BE589B0A-CFAA-44E9-9B1F-3EAFFE5A35FB}" srcOrd="2" destOrd="0" presId="urn:microsoft.com/office/officeart/2018/2/layout/IconVerticalSolidList"/>
    <dgm:cxn modelId="{533B7C1A-2CA0-43AC-B96C-53A5E1F217FE}" type="presParOf" srcId="{C075F8B2-5527-4E0E-9ABA-AB5E2EEC0C26}" destId="{FB7DD80E-AFE9-4990-8A8E-B1439ADD8AF3}" srcOrd="3" destOrd="0" presId="urn:microsoft.com/office/officeart/2018/2/layout/IconVerticalSolidList"/>
    <dgm:cxn modelId="{02682C3F-6396-4680-8FAC-40A00B1371C6}" type="presParOf" srcId="{975BC53A-BDA5-4156-9C0E-5AAAE6B1E735}" destId="{1318573A-E705-4963-9C31-A17797315E4D}" srcOrd="3" destOrd="0" presId="urn:microsoft.com/office/officeart/2018/2/layout/IconVerticalSolidList"/>
    <dgm:cxn modelId="{CAEB0C8B-0FAB-404E-8487-65091B43539F}" type="presParOf" srcId="{975BC53A-BDA5-4156-9C0E-5AAAE6B1E735}" destId="{B45C27C2-391D-486D-9C1F-41B7B6A6C9AA}" srcOrd="4" destOrd="0" presId="urn:microsoft.com/office/officeart/2018/2/layout/IconVerticalSolidList"/>
    <dgm:cxn modelId="{EF52685C-493A-4B6F-859A-614962EDF7A2}" type="presParOf" srcId="{B45C27C2-391D-486D-9C1F-41B7B6A6C9AA}" destId="{8182E651-3A9C-4DA8-9CF3-EB86EA34DA3F}" srcOrd="0" destOrd="0" presId="urn:microsoft.com/office/officeart/2018/2/layout/IconVerticalSolidList"/>
    <dgm:cxn modelId="{C9394359-41D2-49F9-9FD9-9A20721702C8}" type="presParOf" srcId="{B45C27C2-391D-486D-9C1F-41B7B6A6C9AA}" destId="{13D6A323-2943-4AB2-964C-06FE12D2EFB3}" srcOrd="1" destOrd="0" presId="urn:microsoft.com/office/officeart/2018/2/layout/IconVerticalSolidList"/>
    <dgm:cxn modelId="{844E7338-5D68-4004-9395-1CE0AC3574E1}" type="presParOf" srcId="{B45C27C2-391D-486D-9C1F-41B7B6A6C9AA}" destId="{CE9A44E1-2E7F-4918-A9F1-51B5A92C31CA}" srcOrd="2" destOrd="0" presId="urn:microsoft.com/office/officeart/2018/2/layout/IconVerticalSolidList"/>
    <dgm:cxn modelId="{D0B98B93-AD23-4679-A4AC-138E2587CACB}" type="presParOf" srcId="{B45C27C2-391D-486D-9C1F-41B7B6A6C9AA}" destId="{F4201D87-0BEB-4BA4-A46F-044C099254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EA059-8244-4673-9930-8DFC2A1ED1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92D4BB-7E43-40F7-BE24-22D1C6B6489B}">
      <dgm:prSet/>
      <dgm:spPr/>
      <dgm:t>
        <a:bodyPr/>
        <a:lstStyle/>
        <a:p>
          <a:r>
            <a:rPr lang="ru-RU" baseline="0"/>
            <a:t>В центре Европы</a:t>
          </a:r>
          <a:endParaRPr lang="en-US"/>
        </a:p>
      </dgm:t>
    </dgm:pt>
    <dgm:pt modelId="{72BFCE7C-9FB8-4F52-8428-0B73FCD202A1}" type="parTrans" cxnId="{154E4741-A5FF-499E-B753-AD6F9BF9A051}">
      <dgm:prSet/>
      <dgm:spPr/>
      <dgm:t>
        <a:bodyPr/>
        <a:lstStyle/>
        <a:p>
          <a:endParaRPr lang="en-US"/>
        </a:p>
      </dgm:t>
    </dgm:pt>
    <dgm:pt modelId="{3AC6EDD9-9969-4B59-A053-1EF02D4A3022}" type="sibTrans" cxnId="{154E4741-A5FF-499E-B753-AD6F9BF9A051}">
      <dgm:prSet/>
      <dgm:spPr/>
      <dgm:t>
        <a:bodyPr/>
        <a:lstStyle/>
        <a:p>
          <a:endParaRPr lang="en-US"/>
        </a:p>
      </dgm:t>
    </dgm:pt>
    <dgm:pt modelId="{0C4334B2-2B81-4EFB-8A09-BF86222E2271}">
      <dgm:prSet/>
      <dgm:spPr/>
      <dgm:t>
        <a:bodyPr/>
        <a:lstStyle/>
        <a:p>
          <a:r>
            <a:rPr lang="ru-RU" baseline="0"/>
            <a:t>На перепутье Запада и Востока</a:t>
          </a:r>
          <a:endParaRPr lang="en-US"/>
        </a:p>
      </dgm:t>
    </dgm:pt>
    <dgm:pt modelId="{29FD6CEE-3DA7-4D38-ACAF-FD45DF4F04EB}" type="parTrans" cxnId="{A1319ECB-5A5E-43F7-ABFD-32482D616B54}">
      <dgm:prSet/>
      <dgm:spPr/>
      <dgm:t>
        <a:bodyPr/>
        <a:lstStyle/>
        <a:p>
          <a:endParaRPr lang="en-US"/>
        </a:p>
      </dgm:t>
    </dgm:pt>
    <dgm:pt modelId="{FDB636CF-8DEB-49E5-BE33-ACF72D5C257F}" type="sibTrans" cxnId="{A1319ECB-5A5E-43F7-ABFD-32482D616B54}">
      <dgm:prSet/>
      <dgm:spPr/>
      <dgm:t>
        <a:bodyPr/>
        <a:lstStyle/>
        <a:p>
          <a:endParaRPr lang="en-US"/>
        </a:p>
      </dgm:t>
    </dgm:pt>
    <dgm:pt modelId="{ACCC3A05-F7BD-4801-A6C4-C326FF898CFF}">
      <dgm:prSet/>
      <dgm:spPr/>
      <dgm:t>
        <a:bodyPr/>
        <a:lstStyle/>
        <a:p>
          <a:r>
            <a:rPr lang="ru-RU" baseline="0"/>
            <a:t>Площадка для мирного решения конфликтов</a:t>
          </a:r>
          <a:endParaRPr lang="en-US"/>
        </a:p>
      </dgm:t>
    </dgm:pt>
    <dgm:pt modelId="{689235DF-3F5A-41D2-8F01-6F883634CBF7}" type="parTrans" cxnId="{756A8D92-9623-4FB1-A97A-858EB977F6FD}">
      <dgm:prSet/>
      <dgm:spPr/>
      <dgm:t>
        <a:bodyPr/>
        <a:lstStyle/>
        <a:p>
          <a:endParaRPr lang="en-US"/>
        </a:p>
      </dgm:t>
    </dgm:pt>
    <dgm:pt modelId="{79D34363-3762-4825-9745-1EA4745C438C}" type="sibTrans" cxnId="{756A8D92-9623-4FB1-A97A-858EB977F6FD}">
      <dgm:prSet/>
      <dgm:spPr/>
      <dgm:t>
        <a:bodyPr/>
        <a:lstStyle/>
        <a:p>
          <a:endParaRPr lang="en-US"/>
        </a:p>
      </dgm:t>
    </dgm:pt>
    <dgm:pt modelId="{6027CF6B-D854-4F9F-AB9F-438AAD26997D}">
      <dgm:prSet/>
      <dgm:spPr/>
      <dgm:t>
        <a:bodyPr/>
        <a:lstStyle/>
        <a:p>
          <a:r>
            <a:rPr lang="ru-RU" baseline="0"/>
            <a:t>Трансконтинентальная железнодорожная магистраль</a:t>
          </a:r>
          <a:endParaRPr lang="en-US"/>
        </a:p>
      </dgm:t>
    </dgm:pt>
    <dgm:pt modelId="{3060FBA0-BD07-475A-BC7E-C3460FDA0033}" type="parTrans" cxnId="{52BAF691-47C6-4DDC-89AE-E783C2D53831}">
      <dgm:prSet/>
      <dgm:spPr/>
      <dgm:t>
        <a:bodyPr/>
        <a:lstStyle/>
        <a:p>
          <a:endParaRPr lang="en-US"/>
        </a:p>
      </dgm:t>
    </dgm:pt>
    <dgm:pt modelId="{AF6CB320-D08C-4909-B58B-519DF8FE491A}" type="sibTrans" cxnId="{52BAF691-47C6-4DDC-89AE-E783C2D53831}">
      <dgm:prSet/>
      <dgm:spPr/>
      <dgm:t>
        <a:bodyPr/>
        <a:lstStyle/>
        <a:p>
          <a:endParaRPr lang="en-US"/>
        </a:p>
      </dgm:t>
    </dgm:pt>
    <dgm:pt modelId="{DFC6AA78-C86E-4CD3-907E-5E8B51DA184E}">
      <dgm:prSet/>
      <dgm:spPr/>
      <dgm:t>
        <a:bodyPr/>
        <a:lstStyle/>
        <a:p>
          <a:r>
            <a:rPr lang="ru-RU" baseline="0"/>
            <a:t>Транзит газа на 50% зависит от Беларуси</a:t>
          </a:r>
          <a:endParaRPr lang="en-US"/>
        </a:p>
      </dgm:t>
    </dgm:pt>
    <dgm:pt modelId="{2A3AF5EE-2173-4149-834C-60877004CDB2}" type="parTrans" cxnId="{441A9840-CABC-4504-938C-5878D8E09F8D}">
      <dgm:prSet/>
      <dgm:spPr/>
      <dgm:t>
        <a:bodyPr/>
        <a:lstStyle/>
        <a:p>
          <a:endParaRPr lang="en-US"/>
        </a:p>
      </dgm:t>
    </dgm:pt>
    <dgm:pt modelId="{185187E0-DE1E-4121-B806-5CF6167CCD21}" type="sibTrans" cxnId="{441A9840-CABC-4504-938C-5878D8E09F8D}">
      <dgm:prSet/>
      <dgm:spPr/>
      <dgm:t>
        <a:bodyPr/>
        <a:lstStyle/>
        <a:p>
          <a:endParaRPr lang="en-US"/>
        </a:p>
      </dgm:t>
    </dgm:pt>
    <dgm:pt modelId="{1A184E1A-DBE1-4732-AD7F-D2D7D865B8F4}">
      <dgm:prSet/>
      <dgm:spPr/>
      <dgm:t>
        <a:bodyPr/>
        <a:lstStyle/>
        <a:p>
          <a:r>
            <a:rPr lang="ru-RU" baseline="0"/>
            <a:t>Отсутствует выход к морю</a:t>
          </a:r>
          <a:endParaRPr lang="en-US"/>
        </a:p>
      </dgm:t>
    </dgm:pt>
    <dgm:pt modelId="{38796F93-6EB4-4433-B5BA-2AEEC72CB5E2}" type="parTrans" cxnId="{889585A6-8C92-4EE4-93FB-E563C3135B4C}">
      <dgm:prSet/>
      <dgm:spPr/>
      <dgm:t>
        <a:bodyPr/>
        <a:lstStyle/>
        <a:p>
          <a:endParaRPr lang="en-US"/>
        </a:p>
      </dgm:t>
    </dgm:pt>
    <dgm:pt modelId="{33A09B8B-091F-4DE5-84E1-327D3CE775A9}" type="sibTrans" cxnId="{889585A6-8C92-4EE4-93FB-E563C3135B4C}">
      <dgm:prSet/>
      <dgm:spPr/>
      <dgm:t>
        <a:bodyPr/>
        <a:lstStyle/>
        <a:p>
          <a:endParaRPr lang="en-US"/>
        </a:p>
      </dgm:t>
    </dgm:pt>
    <dgm:pt modelId="{E88043B6-EFCE-40F0-9CDC-B6E81C39A649}" type="pres">
      <dgm:prSet presAssocID="{AF8EA059-8244-4673-9930-8DFC2A1ED181}" presName="linear" presStyleCnt="0">
        <dgm:presLayoutVars>
          <dgm:animLvl val="lvl"/>
          <dgm:resizeHandles val="exact"/>
        </dgm:presLayoutVars>
      </dgm:prSet>
      <dgm:spPr/>
    </dgm:pt>
    <dgm:pt modelId="{D59D0A02-8760-415D-A643-F6A662E35F71}" type="pres">
      <dgm:prSet presAssocID="{CA92D4BB-7E43-40F7-BE24-22D1C6B6489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A7D7375-0E7C-4D8A-B10B-01FB1FBA6E5A}" type="pres">
      <dgm:prSet presAssocID="{3AC6EDD9-9969-4B59-A053-1EF02D4A3022}" presName="spacer" presStyleCnt="0"/>
      <dgm:spPr/>
    </dgm:pt>
    <dgm:pt modelId="{0F6569D6-4628-41C6-B1D9-3968CC4C172E}" type="pres">
      <dgm:prSet presAssocID="{0C4334B2-2B81-4EFB-8A09-BF86222E22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A17CC70-2BF2-4615-98AC-9CA5E55420AA}" type="pres">
      <dgm:prSet presAssocID="{FDB636CF-8DEB-49E5-BE33-ACF72D5C257F}" presName="spacer" presStyleCnt="0"/>
      <dgm:spPr/>
    </dgm:pt>
    <dgm:pt modelId="{5A04533A-C913-415C-8CF1-C8ED031CB9B0}" type="pres">
      <dgm:prSet presAssocID="{ACCC3A05-F7BD-4801-A6C4-C326FF898CF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EAFB8AC-9F36-4327-A3FE-7EE6CDC9E4E9}" type="pres">
      <dgm:prSet presAssocID="{79D34363-3762-4825-9745-1EA4745C438C}" presName="spacer" presStyleCnt="0"/>
      <dgm:spPr/>
    </dgm:pt>
    <dgm:pt modelId="{7C2612DA-BEB6-4D1B-BFE0-316FC765D2BC}" type="pres">
      <dgm:prSet presAssocID="{6027CF6B-D854-4F9F-AB9F-438AAD26997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3A64C7-1B32-470E-A5A1-30CEA5D9EB6E}" type="pres">
      <dgm:prSet presAssocID="{AF6CB320-D08C-4909-B58B-519DF8FE491A}" presName="spacer" presStyleCnt="0"/>
      <dgm:spPr/>
    </dgm:pt>
    <dgm:pt modelId="{0817C137-B7E2-409B-9D6F-EAB26A56CBBC}" type="pres">
      <dgm:prSet presAssocID="{DFC6AA78-C86E-4CD3-907E-5E8B51DA184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0A74EE-86AD-48AE-AE59-D0F50CB58F24}" type="pres">
      <dgm:prSet presAssocID="{185187E0-DE1E-4121-B806-5CF6167CCD21}" presName="spacer" presStyleCnt="0"/>
      <dgm:spPr/>
    </dgm:pt>
    <dgm:pt modelId="{3C86BC27-96FB-4D20-BB28-2BAEC9476098}" type="pres">
      <dgm:prSet presAssocID="{1A184E1A-DBE1-4732-AD7F-D2D7D865B8F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AF24525-6C5F-4166-B179-DF5A9A174450}" type="presOf" srcId="{0C4334B2-2B81-4EFB-8A09-BF86222E2271}" destId="{0F6569D6-4628-41C6-B1D9-3968CC4C172E}" srcOrd="0" destOrd="0" presId="urn:microsoft.com/office/officeart/2005/8/layout/vList2"/>
    <dgm:cxn modelId="{441A9840-CABC-4504-938C-5878D8E09F8D}" srcId="{AF8EA059-8244-4673-9930-8DFC2A1ED181}" destId="{DFC6AA78-C86E-4CD3-907E-5E8B51DA184E}" srcOrd="4" destOrd="0" parTransId="{2A3AF5EE-2173-4149-834C-60877004CDB2}" sibTransId="{185187E0-DE1E-4121-B806-5CF6167CCD21}"/>
    <dgm:cxn modelId="{154E4741-A5FF-499E-B753-AD6F9BF9A051}" srcId="{AF8EA059-8244-4673-9930-8DFC2A1ED181}" destId="{CA92D4BB-7E43-40F7-BE24-22D1C6B6489B}" srcOrd="0" destOrd="0" parTransId="{72BFCE7C-9FB8-4F52-8428-0B73FCD202A1}" sibTransId="{3AC6EDD9-9969-4B59-A053-1EF02D4A3022}"/>
    <dgm:cxn modelId="{1D68BB46-E55B-48E0-9490-79BAF5D314A1}" type="presOf" srcId="{DFC6AA78-C86E-4CD3-907E-5E8B51DA184E}" destId="{0817C137-B7E2-409B-9D6F-EAB26A56CBBC}" srcOrd="0" destOrd="0" presId="urn:microsoft.com/office/officeart/2005/8/layout/vList2"/>
    <dgm:cxn modelId="{31E66559-7E08-4D60-850C-108BC1DE1CF6}" type="presOf" srcId="{AF8EA059-8244-4673-9930-8DFC2A1ED181}" destId="{E88043B6-EFCE-40F0-9CDC-B6E81C39A649}" srcOrd="0" destOrd="0" presId="urn:microsoft.com/office/officeart/2005/8/layout/vList2"/>
    <dgm:cxn modelId="{52BAF691-47C6-4DDC-89AE-E783C2D53831}" srcId="{AF8EA059-8244-4673-9930-8DFC2A1ED181}" destId="{6027CF6B-D854-4F9F-AB9F-438AAD26997D}" srcOrd="3" destOrd="0" parTransId="{3060FBA0-BD07-475A-BC7E-C3460FDA0033}" sibTransId="{AF6CB320-D08C-4909-B58B-519DF8FE491A}"/>
    <dgm:cxn modelId="{756A8D92-9623-4FB1-A97A-858EB977F6FD}" srcId="{AF8EA059-8244-4673-9930-8DFC2A1ED181}" destId="{ACCC3A05-F7BD-4801-A6C4-C326FF898CFF}" srcOrd="2" destOrd="0" parTransId="{689235DF-3F5A-41D2-8F01-6F883634CBF7}" sibTransId="{79D34363-3762-4825-9745-1EA4745C438C}"/>
    <dgm:cxn modelId="{20795796-7C52-4646-804E-F740C2F06E21}" type="presOf" srcId="{1A184E1A-DBE1-4732-AD7F-D2D7D865B8F4}" destId="{3C86BC27-96FB-4D20-BB28-2BAEC9476098}" srcOrd="0" destOrd="0" presId="urn:microsoft.com/office/officeart/2005/8/layout/vList2"/>
    <dgm:cxn modelId="{889585A6-8C92-4EE4-93FB-E563C3135B4C}" srcId="{AF8EA059-8244-4673-9930-8DFC2A1ED181}" destId="{1A184E1A-DBE1-4732-AD7F-D2D7D865B8F4}" srcOrd="5" destOrd="0" parTransId="{38796F93-6EB4-4433-B5BA-2AEEC72CB5E2}" sibTransId="{33A09B8B-091F-4DE5-84E1-327D3CE775A9}"/>
    <dgm:cxn modelId="{E69F21A7-B2F8-4D24-9EB1-644433372B37}" type="presOf" srcId="{ACCC3A05-F7BD-4801-A6C4-C326FF898CFF}" destId="{5A04533A-C913-415C-8CF1-C8ED031CB9B0}" srcOrd="0" destOrd="0" presId="urn:microsoft.com/office/officeart/2005/8/layout/vList2"/>
    <dgm:cxn modelId="{001BDAB5-64EB-4A6C-88BF-91E59F9FE9D4}" type="presOf" srcId="{6027CF6B-D854-4F9F-AB9F-438AAD26997D}" destId="{7C2612DA-BEB6-4D1B-BFE0-316FC765D2BC}" srcOrd="0" destOrd="0" presId="urn:microsoft.com/office/officeart/2005/8/layout/vList2"/>
    <dgm:cxn modelId="{A1319ECB-5A5E-43F7-ABFD-32482D616B54}" srcId="{AF8EA059-8244-4673-9930-8DFC2A1ED181}" destId="{0C4334B2-2B81-4EFB-8A09-BF86222E2271}" srcOrd="1" destOrd="0" parTransId="{29FD6CEE-3DA7-4D38-ACAF-FD45DF4F04EB}" sibTransId="{FDB636CF-8DEB-49E5-BE33-ACF72D5C257F}"/>
    <dgm:cxn modelId="{9992A3D5-2F9F-494B-82D8-82E90FD5EFD4}" type="presOf" srcId="{CA92D4BB-7E43-40F7-BE24-22D1C6B6489B}" destId="{D59D0A02-8760-415D-A643-F6A662E35F71}" srcOrd="0" destOrd="0" presId="urn:microsoft.com/office/officeart/2005/8/layout/vList2"/>
    <dgm:cxn modelId="{CF5A6AF2-DCF5-4E7D-B5C3-F18523F88663}" type="presParOf" srcId="{E88043B6-EFCE-40F0-9CDC-B6E81C39A649}" destId="{D59D0A02-8760-415D-A643-F6A662E35F71}" srcOrd="0" destOrd="0" presId="urn:microsoft.com/office/officeart/2005/8/layout/vList2"/>
    <dgm:cxn modelId="{7705B812-8098-477D-BA35-CD63449CD13A}" type="presParOf" srcId="{E88043B6-EFCE-40F0-9CDC-B6E81C39A649}" destId="{5A7D7375-0E7C-4D8A-B10B-01FB1FBA6E5A}" srcOrd="1" destOrd="0" presId="urn:microsoft.com/office/officeart/2005/8/layout/vList2"/>
    <dgm:cxn modelId="{B3D887CD-8725-4187-B9E5-76101D7813B8}" type="presParOf" srcId="{E88043B6-EFCE-40F0-9CDC-B6E81C39A649}" destId="{0F6569D6-4628-41C6-B1D9-3968CC4C172E}" srcOrd="2" destOrd="0" presId="urn:microsoft.com/office/officeart/2005/8/layout/vList2"/>
    <dgm:cxn modelId="{E5AD8A47-D2BB-4721-8E90-44893CD0C01B}" type="presParOf" srcId="{E88043B6-EFCE-40F0-9CDC-B6E81C39A649}" destId="{DA17CC70-2BF2-4615-98AC-9CA5E55420AA}" srcOrd="3" destOrd="0" presId="urn:microsoft.com/office/officeart/2005/8/layout/vList2"/>
    <dgm:cxn modelId="{A34774A9-D4A5-4302-A130-BF5B84CFE5FE}" type="presParOf" srcId="{E88043B6-EFCE-40F0-9CDC-B6E81C39A649}" destId="{5A04533A-C913-415C-8CF1-C8ED031CB9B0}" srcOrd="4" destOrd="0" presId="urn:microsoft.com/office/officeart/2005/8/layout/vList2"/>
    <dgm:cxn modelId="{5198E2DF-AD49-43A3-ABCB-8D8176756AE3}" type="presParOf" srcId="{E88043B6-EFCE-40F0-9CDC-B6E81C39A649}" destId="{EEAFB8AC-9F36-4327-A3FE-7EE6CDC9E4E9}" srcOrd="5" destOrd="0" presId="urn:microsoft.com/office/officeart/2005/8/layout/vList2"/>
    <dgm:cxn modelId="{B3860860-5CFC-4BD6-B2E3-1DF9511FAD7F}" type="presParOf" srcId="{E88043B6-EFCE-40F0-9CDC-B6E81C39A649}" destId="{7C2612DA-BEB6-4D1B-BFE0-316FC765D2BC}" srcOrd="6" destOrd="0" presId="urn:microsoft.com/office/officeart/2005/8/layout/vList2"/>
    <dgm:cxn modelId="{7D224FF7-240F-465A-B471-02B518F878B0}" type="presParOf" srcId="{E88043B6-EFCE-40F0-9CDC-B6E81C39A649}" destId="{C23A64C7-1B32-470E-A5A1-30CEA5D9EB6E}" srcOrd="7" destOrd="0" presId="urn:microsoft.com/office/officeart/2005/8/layout/vList2"/>
    <dgm:cxn modelId="{2D33F49E-AB30-417C-910B-D178A707D18B}" type="presParOf" srcId="{E88043B6-EFCE-40F0-9CDC-B6E81C39A649}" destId="{0817C137-B7E2-409B-9D6F-EAB26A56CBBC}" srcOrd="8" destOrd="0" presId="urn:microsoft.com/office/officeart/2005/8/layout/vList2"/>
    <dgm:cxn modelId="{D129568A-C3F3-4D10-B8C4-B39D414C58CD}" type="presParOf" srcId="{E88043B6-EFCE-40F0-9CDC-B6E81C39A649}" destId="{720A74EE-86AD-48AE-AE59-D0F50CB58F24}" srcOrd="9" destOrd="0" presId="urn:microsoft.com/office/officeart/2005/8/layout/vList2"/>
    <dgm:cxn modelId="{4AA0A1B6-8C7E-4305-BF5B-F69F53716F53}" type="presParOf" srcId="{E88043B6-EFCE-40F0-9CDC-B6E81C39A649}" destId="{3C86BC27-96FB-4D20-BB28-2BAEC947609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B1871-15A3-4F8F-85AF-1A05C8FA4BE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CBE21C-0F10-4E66-A74D-6444D24CE96B}">
      <dgm:prSet/>
      <dgm:spPr/>
      <dgm:t>
        <a:bodyPr/>
        <a:lstStyle/>
        <a:p>
          <a:r>
            <a:rPr lang="ru-RU" baseline="0"/>
            <a:t>В чём заключаются особенности геополитического положения Беларуси?</a:t>
          </a:r>
          <a:endParaRPr lang="en-US"/>
        </a:p>
      </dgm:t>
    </dgm:pt>
    <dgm:pt modelId="{7B9BF6E8-F0C7-45E4-8DC6-796F42BF5FCD}" type="parTrans" cxnId="{BFE36079-C759-40D9-9ED7-78B006B20DE4}">
      <dgm:prSet/>
      <dgm:spPr/>
      <dgm:t>
        <a:bodyPr/>
        <a:lstStyle/>
        <a:p>
          <a:endParaRPr lang="en-US"/>
        </a:p>
      </dgm:t>
    </dgm:pt>
    <dgm:pt modelId="{194C7598-E151-4901-A5EB-EC791C500304}" type="sibTrans" cxnId="{BFE36079-C759-40D9-9ED7-78B006B20DE4}">
      <dgm:prSet/>
      <dgm:spPr/>
      <dgm:t>
        <a:bodyPr/>
        <a:lstStyle/>
        <a:p>
          <a:endParaRPr lang="en-US"/>
        </a:p>
      </dgm:t>
    </dgm:pt>
    <dgm:pt modelId="{AD510B0B-325F-44A4-95D3-2D08AF603C21}">
      <dgm:prSet/>
      <dgm:spPr/>
      <dgm:t>
        <a:bodyPr/>
        <a:lstStyle/>
        <a:p>
          <a:r>
            <a:rPr lang="ru-RU" baseline="0"/>
            <a:t>Перечислите достоинства и недостатки геополитического положения Беларуси</a:t>
          </a:r>
          <a:endParaRPr lang="en-US"/>
        </a:p>
      </dgm:t>
    </dgm:pt>
    <dgm:pt modelId="{4FBC5F56-7B3B-4339-BAE4-FA2FAE61A5D7}" type="parTrans" cxnId="{6147926F-E165-4F55-9579-A66F9A9EF744}">
      <dgm:prSet/>
      <dgm:spPr/>
      <dgm:t>
        <a:bodyPr/>
        <a:lstStyle/>
        <a:p>
          <a:endParaRPr lang="en-US"/>
        </a:p>
      </dgm:t>
    </dgm:pt>
    <dgm:pt modelId="{AA76D363-22CB-4BB7-91FD-91AA4BED771F}" type="sibTrans" cxnId="{6147926F-E165-4F55-9579-A66F9A9EF744}">
      <dgm:prSet/>
      <dgm:spPr/>
      <dgm:t>
        <a:bodyPr/>
        <a:lstStyle/>
        <a:p>
          <a:endParaRPr lang="en-US"/>
        </a:p>
      </dgm:t>
    </dgm:pt>
    <dgm:pt modelId="{02EF7265-744D-42DC-A046-D2250281BE77}" type="pres">
      <dgm:prSet presAssocID="{288B1871-15A3-4F8F-85AF-1A05C8FA4BEF}" presName="outerComposite" presStyleCnt="0">
        <dgm:presLayoutVars>
          <dgm:chMax val="5"/>
          <dgm:dir/>
          <dgm:resizeHandles val="exact"/>
        </dgm:presLayoutVars>
      </dgm:prSet>
      <dgm:spPr/>
    </dgm:pt>
    <dgm:pt modelId="{304341B7-2DDB-47ED-8C83-06221824955B}" type="pres">
      <dgm:prSet presAssocID="{288B1871-15A3-4F8F-85AF-1A05C8FA4BEF}" presName="dummyMaxCanvas" presStyleCnt="0">
        <dgm:presLayoutVars/>
      </dgm:prSet>
      <dgm:spPr/>
    </dgm:pt>
    <dgm:pt modelId="{5592DF22-26B4-4F89-A0D8-400AEBC7E32B}" type="pres">
      <dgm:prSet presAssocID="{288B1871-15A3-4F8F-85AF-1A05C8FA4BEF}" presName="TwoNodes_1" presStyleLbl="node1" presStyleIdx="0" presStyleCnt="2">
        <dgm:presLayoutVars>
          <dgm:bulletEnabled val="1"/>
        </dgm:presLayoutVars>
      </dgm:prSet>
      <dgm:spPr/>
    </dgm:pt>
    <dgm:pt modelId="{815C82AA-06B4-41A6-A4D7-09B4D702EDB9}" type="pres">
      <dgm:prSet presAssocID="{288B1871-15A3-4F8F-85AF-1A05C8FA4BEF}" presName="TwoNodes_2" presStyleLbl="node1" presStyleIdx="1" presStyleCnt="2">
        <dgm:presLayoutVars>
          <dgm:bulletEnabled val="1"/>
        </dgm:presLayoutVars>
      </dgm:prSet>
      <dgm:spPr/>
    </dgm:pt>
    <dgm:pt modelId="{087F5845-2216-4ED3-B12B-9FAEA6C985D9}" type="pres">
      <dgm:prSet presAssocID="{288B1871-15A3-4F8F-85AF-1A05C8FA4BEF}" presName="TwoConn_1-2" presStyleLbl="fgAccFollowNode1" presStyleIdx="0" presStyleCnt="1">
        <dgm:presLayoutVars>
          <dgm:bulletEnabled val="1"/>
        </dgm:presLayoutVars>
      </dgm:prSet>
      <dgm:spPr/>
    </dgm:pt>
    <dgm:pt modelId="{E6593E63-085E-41D5-B844-181DA871BA0B}" type="pres">
      <dgm:prSet presAssocID="{288B1871-15A3-4F8F-85AF-1A05C8FA4BEF}" presName="TwoNodes_1_text" presStyleLbl="node1" presStyleIdx="1" presStyleCnt="2">
        <dgm:presLayoutVars>
          <dgm:bulletEnabled val="1"/>
        </dgm:presLayoutVars>
      </dgm:prSet>
      <dgm:spPr/>
    </dgm:pt>
    <dgm:pt modelId="{364EE703-3599-44FA-BD7E-D3ED055FFC2C}" type="pres">
      <dgm:prSet presAssocID="{288B1871-15A3-4F8F-85AF-1A05C8FA4BE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0E3962B-51FD-4852-8632-B8DB5E956DC1}" type="presOf" srcId="{AD510B0B-325F-44A4-95D3-2D08AF603C21}" destId="{364EE703-3599-44FA-BD7E-D3ED055FFC2C}" srcOrd="1" destOrd="0" presId="urn:microsoft.com/office/officeart/2005/8/layout/vProcess5"/>
    <dgm:cxn modelId="{E311672C-7F43-4E4E-91B0-5EA677B959F3}" type="presOf" srcId="{63CBE21C-0F10-4E66-A74D-6444D24CE96B}" destId="{5592DF22-26B4-4F89-A0D8-400AEBC7E32B}" srcOrd="0" destOrd="0" presId="urn:microsoft.com/office/officeart/2005/8/layout/vProcess5"/>
    <dgm:cxn modelId="{78FCB660-79D3-416B-ADC7-56D068227E33}" type="presOf" srcId="{63CBE21C-0F10-4E66-A74D-6444D24CE96B}" destId="{E6593E63-085E-41D5-B844-181DA871BA0B}" srcOrd="1" destOrd="0" presId="urn:microsoft.com/office/officeart/2005/8/layout/vProcess5"/>
    <dgm:cxn modelId="{6147926F-E165-4F55-9579-A66F9A9EF744}" srcId="{288B1871-15A3-4F8F-85AF-1A05C8FA4BEF}" destId="{AD510B0B-325F-44A4-95D3-2D08AF603C21}" srcOrd="1" destOrd="0" parTransId="{4FBC5F56-7B3B-4339-BAE4-FA2FAE61A5D7}" sibTransId="{AA76D363-22CB-4BB7-91FD-91AA4BED771F}"/>
    <dgm:cxn modelId="{BFE36079-C759-40D9-9ED7-78B006B20DE4}" srcId="{288B1871-15A3-4F8F-85AF-1A05C8FA4BEF}" destId="{63CBE21C-0F10-4E66-A74D-6444D24CE96B}" srcOrd="0" destOrd="0" parTransId="{7B9BF6E8-F0C7-45E4-8DC6-796F42BF5FCD}" sibTransId="{194C7598-E151-4901-A5EB-EC791C500304}"/>
    <dgm:cxn modelId="{E95A7D59-7E3D-4F40-B0A9-E3D4EA81E8F1}" type="presOf" srcId="{194C7598-E151-4901-A5EB-EC791C500304}" destId="{087F5845-2216-4ED3-B12B-9FAEA6C985D9}" srcOrd="0" destOrd="0" presId="urn:microsoft.com/office/officeart/2005/8/layout/vProcess5"/>
    <dgm:cxn modelId="{5B3AEADB-67FB-4C52-8387-EE36D7BE2EC4}" type="presOf" srcId="{288B1871-15A3-4F8F-85AF-1A05C8FA4BEF}" destId="{02EF7265-744D-42DC-A046-D2250281BE77}" srcOrd="0" destOrd="0" presId="urn:microsoft.com/office/officeart/2005/8/layout/vProcess5"/>
    <dgm:cxn modelId="{37F772F7-5A3A-4A61-AB26-0BA2DD22D26A}" type="presOf" srcId="{AD510B0B-325F-44A4-95D3-2D08AF603C21}" destId="{815C82AA-06B4-41A6-A4D7-09B4D702EDB9}" srcOrd="0" destOrd="0" presId="urn:microsoft.com/office/officeart/2005/8/layout/vProcess5"/>
    <dgm:cxn modelId="{F2A0E5FA-475F-44A2-ACFC-31693285122D}" type="presParOf" srcId="{02EF7265-744D-42DC-A046-D2250281BE77}" destId="{304341B7-2DDB-47ED-8C83-06221824955B}" srcOrd="0" destOrd="0" presId="urn:microsoft.com/office/officeart/2005/8/layout/vProcess5"/>
    <dgm:cxn modelId="{91E3A0BF-39EB-4DD5-9B5C-596022733266}" type="presParOf" srcId="{02EF7265-744D-42DC-A046-D2250281BE77}" destId="{5592DF22-26B4-4F89-A0D8-400AEBC7E32B}" srcOrd="1" destOrd="0" presId="urn:microsoft.com/office/officeart/2005/8/layout/vProcess5"/>
    <dgm:cxn modelId="{87CE457B-CC2E-4998-9FE5-CB0E8514F1B9}" type="presParOf" srcId="{02EF7265-744D-42DC-A046-D2250281BE77}" destId="{815C82AA-06B4-41A6-A4D7-09B4D702EDB9}" srcOrd="2" destOrd="0" presId="urn:microsoft.com/office/officeart/2005/8/layout/vProcess5"/>
    <dgm:cxn modelId="{38481255-BD8E-481F-9670-73F2A5C5FB69}" type="presParOf" srcId="{02EF7265-744D-42DC-A046-D2250281BE77}" destId="{087F5845-2216-4ED3-B12B-9FAEA6C985D9}" srcOrd="3" destOrd="0" presId="urn:microsoft.com/office/officeart/2005/8/layout/vProcess5"/>
    <dgm:cxn modelId="{5241CC91-1652-4B4A-B620-275865AC4B35}" type="presParOf" srcId="{02EF7265-744D-42DC-A046-D2250281BE77}" destId="{E6593E63-085E-41D5-B844-181DA871BA0B}" srcOrd="4" destOrd="0" presId="urn:microsoft.com/office/officeart/2005/8/layout/vProcess5"/>
    <dgm:cxn modelId="{FBABB073-B8C1-48BC-8149-F6DA0CF405A8}" type="presParOf" srcId="{02EF7265-744D-42DC-A046-D2250281BE77}" destId="{364EE703-3599-44FA-BD7E-D3ED055FFC2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52FE-5446-48FD-A209-D611665E471E}">
      <dsp:nvSpPr>
        <dsp:cNvPr id="0" name=""/>
        <dsp:cNvSpPr/>
      </dsp:nvSpPr>
      <dsp:spPr>
        <a:xfrm>
          <a:off x="0" y="680"/>
          <a:ext cx="5959475" cy="15932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1F88A-D394-4B7B-A887-59A3787CF282}">
      <dsp:nvSpPr>
        <dsp:cNvPr id="0" name=""/>
        <dsp:cNvSpPr/>
      </dsp:nvSpPr>
      <dsp:spPr>
        <a:xfrm>
          <a:off x="481961" y="359164"/>
          <a:ext cx="876294" cy="876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5C63A-26C6-4F65-9C02-85765B57D9CC}">
      <dsp:nvSpPr>
        <dsp:cNvPr id="0" name=""/>
        <dsp:cNvSpPr/>
      </dsp:nvSpPr>
      <dsp:spPr>
        <a:xfrm>
          <a:off x="1840218" y="680"/>
          <a:ext cx="4119256" cy="1593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0" tIns="168620" rIns="168620" bIns="1686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baseline="0"/>
            <a:t>После 1945 г. – отход на второй план, прикрытие НТР и информатизацией</a:t>
          </a:r>
          <a:endParaRPr lang="en-US" sz="2200" kern="1200"/>
        </a:p>
      </dsp:txBody>
      <dsp:txXfrm>
        <a:off x="1840218" y="680"/>
        <a:ext cx="4119256" cy="1593262"/>
      </dsp:txXfrm>
    </dsp:sp>
    <dsp:sp modelId="{6ED1DB40-20AE-4584-B20D-858A4A05A5BF}">
      <dsp:nvSpPr>
        <dsp:cNvPr id="0" name=""/>
        <dsp:cNvSpPr/>
      </dsp:nvSpPr>
      <dsp:spPr>
        <a:xfrm>
          <a:off x="0" y="1992259"/>
          <a:ext cx="5959475" cy="15932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D86DF-5B0C-498F-8C80-4FEFACEA70F1}">
      <dsp:nvSpPr>
        <dsp:cNvPr id="0" name=""/>
        <dsp:cNvSpPr/>
      </dsp:nvSpPr>
      <dsp:spPr>
        <a:xfrm>
          <a:off x="481961" y="2350743"/>
          <a:ext cx="876294" cy="876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B0B89-49A2-4DEF-9661-E8DB0FFDD394}">
      <dsp:nvSpPr>
        <dsp:cNvPr id="0" name=""/>
        <dsp:cNvSpPr/>
      </dsp:nvSpPr>
      <dsp:spPr>
        <a:xfrm>
          <a:off x="1840218" y="1992259"/>
          <a:ext cx="4119256" cy="1593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0" tIns="168620" rIns="168620" bIns="1686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baseline="0"/>
            <a:t>Современная геополитика: учёт влияния географических факторов на развитие разных сфер жизни общества</a:t>
          </a:r>
          <a:endParaRPr lang="en-US" sz="2200" kern="1200"/>
        </a:p>
      </dsp:txBody>
      <dsp:txXfrm>
        <a:off x="1840218" y="1992259"/>
        <a:ext cx="4119256" cy="1593262"/>
      </dsp:txXfrm>
    </dsp:sp>
    <dsp:sp modelId="{CB3DC999-DB07-40EF-88DD-EE758D84743B}">
      <dsp:nvSpPr>
        <dsp:cNvPr id="0" name=""/>
        <dsp:cNvSpPr/>
      </dsp:nvSpPr>
      <dsp:spPr>
        <a:xfrm>
          <a:off x="0" y="3983837"/>
          <a:ext cx="5959475" cy="15932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187E7-3E53-47B6-855B-02F78A2640D8}">
      <dsp:nvSpPr>
        <dsp:cNvPr id="0" name=""/>
        <dsp:cNvSpPr/>
      </dsp:nvSpPr>
      <dsp:spPr>
        <a:xfrm>
          <a:off x="481961" y="4342321"/>
          <a:ext cx="876294" cy="8762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47135-CE86-44BC-8CCC-A81233AEB118}">
      <dsp:nvSpPr>
        <dsp:cNvPr id="0" name=""/>
        <dsp:cNvSpPr/>
      </dsp:nvSpPr>
      <dsp:spPr>
        <a:xfrm>
          <a:off x="1840218" y="3983837"/>
          <a:ext cx="4119256" cy="1593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0" tIns="168620" rIns="168620" bIns="1686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baseline="0"/>
            <a:t>Обеспечение условий существования, удобных экосистем, позволяющих комфортно жить</a:t>
          </a:r>
          <a:endParaRPr lang="en-US" sz="2200" kern="1200"/>
        </a:p>
      </dsp:txBody>
      <dsp:txXfrm>
        <a:off x="1840218" y="3983837"/>
        <a:ext cx="4119256" cy="159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D0175-4F3B-4B7A-BA92-400687B4EDF6}">
      <dsp:nvSpPr>
        <dsp:cNvPr id="0" name=""/>
        <dsp:cNvSpPr/>
      </dsp:nvSpPr>
      <dsp:spPr>
        <a:xfrm>
          <a:off x="0" y="680"/>
          <a:ext cx="6506304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4CC12-9F47-44DA-9EF5-280D98DE3243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79BDB-3BE7-4D6A-91D4-910A0B3CBD64}">
      <dsp:nvSpPr>
        <dsp:cNvPr id="0" name=""/>
        <dsp:cNvSpPr/>
      </dsp:nvSpPr>
      <dsp:spPr>
        <a:xfrm>
          <a:off x="1840237" y="680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baseline="0"/>
            <a:t>Что такое геополитика? Кто считается её родоначальником?</a:t>
          </a:r>
          <a:endParaRPr lang="en-US" sz="2500" kern="1200"/>
        </a:p>
      </dsp:txBody>
      <dsp:txXfrm>
        <a:off x="1840237" y="680"/>
        <a:ext cx="4666066" cy="1593279"/>
      </dsp:txXfrm>
    </dsp:sp>
    <dsp:sp modelId="{B7ACC281-B20A-4F2F-A240-3F92A16DA4E9}">
      <dsp:nvSpPr>
        <dsp:cNvPr id="0" name=""/>
        <dsp:cNvSpPr/>
      </dsp:nvSpPr>
      <dsp:spPr>
        <a:xfrm>
          <a:off x="0" y="1992280"/>
          <a:ext cx="6506304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7E0EA-C52A-4150-A664-E693DC6F08D4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DD80E-AFE9-4990-8A8E-B1439ADD8AF3}">
      <dsp:nvSpPr>
        <dsp:cNvPr id="0" name=""/>
        <dsp:cNvSpPr/>
      </dsp:nvSpPr>
      <dsp:spPr>
        <a:xfrm>
          <a:off x="1840237" y="1992280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baseline="0"/>
            <a:t>В чём заключается главная идея геополитики?</a:t>
          </a:r>
          <a:endParaRPr lang="en-US" sz="2500" kern="1200"/>
        </a:p>
      </dsp:txBody>
      <dsp:txXfrm>
        <a:off x="1840237" y="1992280"/>
        <a:ext cx="4666066" cy="1593279"/>
      </dsp:txXfrm>
    </dsp:sp>
    <dsp:sp modelId="{8182E651-3A9C-4DA8-9CF3-EB86EA34DA3F}">
      <dsp:nvSpPr>
        <dsp:cNvPr id="0" name=""/>
        <dsp:cNvSpPr/>
      </dsp:nvSpPr>
      <dsp:spPr>
        <a:xfrm>
          <a:off x="0" y="3983879"/>
          <a:ext cx="6506304" cy="15932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6A323-2943-4AB2-964C-06FE12D2EFB3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01D87-0BEB-4BA4-A46F-044C09925487}">
      <dsp:nvSpPr>
        <dsp:cNvPr id="0" name=""/>
        <dsp:cNvSpPr/>
      </dsp:nvSpPr>
      <dsp:spPr>
        <a:xfrm>
          <a:off x="1840237" y="3983879"/>
          <a:ext cx="4666066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baseline="0"/>
            <a:t>Опишите эволюцию развития геополитики после Второй Мировой войны</a:t>
          </a:r>
          <a:endParaRPr lang="en-US" sz="2500" kern="1200"/>
        </a:p>
      </dsp:txBody>
      <dsp:txXfrm>
        <a:off x="1840237" y="3983879"/>
        <a:ext cx="4666066" cy="15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D0A02-8760-415D-A643-F6A662E35F71}">
      <dsp:nvSpPr>
        <dsp:cNvPr id="0" name=""/>
        <dsp:cNvSpPr/>
      </dsp:nvSpPr>
      <dsp:spPr>
        <a:xfrm>
          <a:off x="0" y="51199"/>
          <a:ext cx="10207782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baseline="0"/>
            <a:t>В центре Европы</a:t>
          </a:r>
          <a:endParaRPr lang="en-US" sz="2700" kern="1200"/>
        </a:p>
      </dsp:txBody>
      <dsp:txXfrm>
        <a:off x="30071" y="81270"/>
        <a:ext cx="10147640" cy="555862"/>
      </dsp:txXfrm>
    </dsp:sp>
    <dsp:sp modelId="{0F6569D6-4628-41C6-B1D9-3968CC4C172E}">
      <dsp:nvSpPr>
        <dsp:cNvPr id="0" name=""/>
        <dsp:cNvSpPr/>
      </dsp:nvSpPr>
      <dsp:spPr>
        <a:xfrm>
          <a:off x="0" y="744964"/>
          <a:ext cx="10207782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baseline="0"/>
            <a:t>На перепутье Запада и Востока</a:t>
          </a:r>
          <a:endParaRPr lang="en-US" sz="2700" kern="1200"/>
        </a:p>
      </dsp:txBody>
      <dsp:txXfrm>
        <a:off x="30071" y="775035"/>
        <a:ext cx="10147640" cy="555862"/>
      </dsp:txXfrm>
    </dsp:sp>
    <dsp:sp modelId="{5A04533A-C913-415C-8CF1-C8ED031CB9B0}">
      <dsp:nvSpPr>
        <dsp:cNvPr id="0" name=""/>
        <dsp:cNvSpPr/>
      </dsp:nvSpPr>
      <dsp:spPr>
        <a:xfrm>
          <a:off x="0" y="1438729"/>
          <a:ext cx="10207782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baseline="0"/>
            <a:t>Площадка для мирного решения конфликтов</a:t>
          </a:r>
          <a:endParaRPr lang="en-US" sz="2700" kern="1200"/>
        </a:p>
      </dsp:txBody>
      <dsp:txXfrm>
        <a:off x="30071" y="1468800"/>
        <a:ext cx="10147640" cy="555862"/>
      </dsp:txXfrm>
    </dsp:sp>
    <dsp:sp modelId="{7C2612DA-BEB6-4D1B-BFE0-316FC765D2BC}">
      <dsp:nvSpPr>
        <dsp:cNvPr id="0" name=""/>
        <dsp:cNvSpPr/>
      </dsp:nvSpPr>
      <dsp:spPr>
        <a:xfrm>
          <a:off x="0" y="2132494"/>
          <a:ext cx="10207782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baseline="0"/>
            <a:t>Трансконтинентальная железнодорожная магистраль</a:t>
          </a:r>
          <a:endParaRPr lang="en-US" sz="2700" kern="1200"/>
        </a:p>
      </dsp:txBody>
      <dsp:txXfrm>
        <a:off x="30071" y="2162565"/>
        <a:ext cx="10147640" cy="555862"/>
      </dsp:txXfrm>
    </dsp:sp>
    <dsp:sp modelId="{0817C137-B7E2-409B-9D6F-EAB26A56CBBC}">
      <dsp:nvSpPr>
        <dsp:cNvPr id="0" name=""/>
        <dsp:cNvSpPr/>
      </dsp:nvSpPr>
      <dsp:spPr>
        <a:xfrm>
          <a:off x="0" y="2826259"/>
          <a:ext cx="10207782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baseline="0"/>
            <a:t>Транзит газа на 50% зависит от Беларуси</a:t>
          </a:r>
          <a:endParaRPr lang="en-US" sz="2700" kern="1200"/>
        </a:p>
      </dsp:txBody>
      <dsp:txXfrm>
        <a:off x="30071" y="2856330"/>
        <a:ext cx="10147640" cy="555862"/>
      </dsp:txXfrm>
    </dsp:sp>
    <dsp:sp modelId="{3C86BC27-96FB-4D20-BB28-2BAEC9476098}">
      <dsp:nvSpPr>
        <dsp:cNvPr id="0" name=""/>
        <dsp:cNvSpPr/>
      </dsp:nvSpPr>
      <dsp:spPr>
        <a:xfrm>
          <a:off x="0" y="3520023"/>
          <a:ext cx="10207782" cy="6160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baseline="0"/>
            <a:t>Отсутствует выход к морю</a:t>
          </a:r>
          <a:endParaRPr lang="en-US" sz="2700" kern="1200"/>
        </a:p>
      </dsp:txBody>
      <dsp:txXfrm>
        <a:off x="30071" y="3550094"/>
        <a:ext cx="10147640" cy="55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2DF22-26B4-4F89-A0D8-400AEBC7E32B}">
      <dsp:nvSpPr>
        <dsp:cNvPr id="0" name=""/>
        <dsp:cNvSpPr/>
      </dsp:nvSpPr>
      <dsp:spPr>
        <a:xfrm>
          <a:off x="0" y="0"/>
          <a:ext cx="8454147" cy="1611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baseline="0"/>
            <a:t>В чём заключаются особенности геополитического положения Беларуси?</a:t>
          </a:r>
          <a:endParaRPr lang="en-US" sz="3200" kern="1200"/>
        </a:p>
      </dsp:txBody>
      <dsp:txXfrm>
        <a:off x="47203" y="47203"/>
        <a:ext cx="6788402" cy="1517224"/>
      </dsp:txXfrm>
    </dsp:sp>
    <dsp:sp modelId="{815C82AA-06B4-41A6-A4D7-09B4D702EDB9}">
      <dsp:nvSpPr>
        <dsp:cNvPr id="0" name=""/>
        <dsp:cNvSpPr/>
      </dsp:nvSpPr>
      <dsp:spPr>
        <a:xfrm>
          <a:off x="1491908" y="1969770"/>
          <a:ext cx="8454147" cy="1611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baseline="0"/>
            <a:t>Перечислите достоинства и недостатки геополитического положения Беларуси</a:t>
          </a:r>
          <a:endParaRPr lang="en-US" sz="3200" kern="1200"/>
        </a:p>
      </dsp:txBody>
      <dsp:txXfrm>
        <a:off x="1539111" y="2016973"/>
        <a:ext cx="5820273" cy="1517224"/>
      </dsp:txXfrm>
    </dsp:sp>
    <dsp:sp modelId="{087F5845-2216-4ED3-B12B-9FAEA6C985D9}">
      <dsp:nvSpPr>
        <dsp:cNvPr id="0" name=""/>
        <dsp:cNvSpPr/>
      </dsp:nvSpPr>
      <dsp:spPr>
        <a:xfrm>
          <a:off x="7406588" y="1266920"/>
          <a:ext cx="1047559" cy="10475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642289" y="1266920"/>
        <a:ext cx="576157" cy="7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6371411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22160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16784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42711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440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5661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05108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2740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2264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587262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262458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783EF5E-632B-4A61-A290-C8073922E2BF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A781CF0-8E13-483A-8D08-7DB8BBBD17D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7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664617-353F-4EF8-A3CA-53CF4A295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181D9E8-1F82-486E-BD22-7B2B5526C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567C-72A1-4841-97A4-6BCE88C02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0"/>
            <a:ext cx="5301138" cy="3604254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Геополитическое положение</a:t>
            </a:r>
            <a:br>
              <a:rPr lang="ru-RU" sz="4000" dirty="0"/>
            </a:br>
            <a:r>
              <a:rPr lang="ru-RU" sz="4000" dirty="0"/>
              <a:t>и национальные интересы</a:t>
            </a:r>
            <a:br>
              <a:rPr lang="ru-RU" sz="4000" dirty="0"/>
            </a:br>
            <a:r>
              <a:rPr lang="ru-RU" sz="4000" dirty="0"/>
              <a:t>Республики Беларусь</a:t>
            </a:r>
          </a:p>
        </p:txBody>
      </p:sp>
      <p:pic>
        <p:nvPicPr>
          <p:cNvPr id="5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BBE9856-953C-4113-9EBC-90E869185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5329"/>
          <a:stretch/>
        </p:blipFill>
        <p:spPr>
          <a:xfrm>
            <a:off x="7225748" y="10"/>
            <a:ext cx="49662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7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DB2B5-57BA-49CD-B936-EDB145C2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4772"/>
            <a:ext cx="10207782" cy="1786928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Особенности геополитического статуса Беларуси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7A204F6-9A05-4657-BBB0-2FACF864B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701757"/>
              </p:ext>
            </p:extLst>
          </p:nvPr>
        </p:nvGraphicFramePr>
        <p:xfrm>
          <a:off x="1371600" y="2286000"/>
          <a:ext cx="10207782" cy="418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721245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B3FA198-8A64-4B72-9601-3E4D1D385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177C2-8B4A-4920-8FBA-EE9B468D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5" t="21518" r="30273" b="36634"/>
          <a:stretch/>
        </p:blipFill>
        <p:spPr>
          <a:xfrm>
            <a:off x="683153" y="643466"/>
            <a:ext cx="108256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91662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3F1838-0D72-4069-B56B-79BA04B7F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8AA2D-1B27-43F8-BEB2-76C3CF5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Повторим изученное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29C74BA-2F67-4893-B79C-98CCC8063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505885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801512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278A2-93B9-4031-BA8B-8C9A2F9C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01" y="5423537"/>
            <a:ext cx="11350951" cy="8680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dirty="0"/>
              <a:t>Национальная безопасность - состояние защищённости национальных интересов государства от внутренних и внешних угроз.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79DF9-6AF1-4C0B-A0E1-0C8A3A579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3200" dirty="0"/>
              <a:t>Стратегическими национальными интересами являются:</a:t>
            </a:r>
          </a:p>
          <a:p>
            <a:pPr lvl="1"/>
            <a:r>
              <a:rPr lang="ru-RU" sz="3200" dirty="0"/>
              <a:t>обеспечение независимости, территориальной целостности, суверенитета, незыблемости конституционного строя; </a:t>
            </a:r>
          </a:p>
          <a:p>
            <a:pPr lvl="1"/>
            <a:r>
              <a:rPr lang="ru-RU" sz="3200" dirty="0"/>
              <a:t>устойчивое экономическое развитие и высокая конкурентоспособность белорусской экономики; </a:t>
            </a:r>
          </a:p>
          <a:p>
            <a:pPr lvl="1"/>
            <a:r>
              <a:rPr lang="ru-RU" sz="3200" dirty="0"/>
              <a:t>достижение высокого уровня и качества жизни граждан.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28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2C4890-752D-442D-8C48-B0F567A47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7" t="25082" r="28639" b="37822"/>
          <a:stretch/>
        </p:blipFill>
        <p:spPr>
          <a:xfrm>
            <a:off x="482600" y="797675"/>
            <a:ext cx="11226799" cy="52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8698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3205C-15E2-4DF9-B304-9D446382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69" y="1075429"/>
            <a:ext cx="4111338" cy="4482564"/>
          </a:xfrm>
        </p:spPr>
        <p:txBody>
          <a:bodyPr>
            <a:normAutofit/>
          </a:bodyPr>
          <a:lstStyle/>
          <a:p>
            <a:r>
              <a:rPr lang="ru-RU" sz="4800" dirty="0"/>
              <a:t>Угрозы национальной безопасности РБ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EEBFF-D737-42DA-B3AE-3749FE52E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707" y="942392"/>
            <a:ext cx="6139542" cy="4867528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1400" dirty="0"/>
              <a:t>посягательства на независимость, территориальную целостность, суверенитет и конституционный строй Республики Беларусь;</a:t>
            </a:r>
          </a:p>
          <a:p>
            <a:pPr lvl="1"/>
            <a:r>
              <a:rPr lang="ru-RU" sz="1400" dirty="0"/>
              <a:t>вмешательство извне во внутриполитические процессы; </a:t>
            </a:r>
          </a:p>
          <a:p>
            <a:pPr lvl="1"/>
            <a:r>
              <a:rPr lang="ru-RU" sz="1400" dirty="0"/>
              <a:t>попытки разрушения национальных духовно-нравственных традиций и необъективного пересмотра истории. </a:t>
            </a:r>
          </a:p>
          <a:p>
            <a:r>
              <a:rPr lang="ru-RU" sz="1400" dirty="0"/>
              <a:t>Основные показатели национальной безопасности:</a:t>
            </a:r>
          </a:p>
          <a:p>
            <a:pPr lvl="1"/>
            <a:r>
              <a:rPr lang="ru-RU" sz="1400" dirty="0"/>
              <a:t>доля инвестиций в основной капитал;</a:t>
            </a:r>
          </a:p>
          <a:p>
            <a:pPr lvl="1"/>
            <a:r>
              <a:rPr lang="ru-RU" sz="1400" dirty="0"/>
              <a:t>уровень инновационной активности промышленных предприятий;</a:t>
            </a:r>
          </a:p>
          <a:p>
            <a:pPr lvl="1"/>
            <a:r>
              <a:rPr lang="ru-RU" sz="1400" dirty="0"/>
              <a:t>внутренние затраты на научные исследования и разработки;</a:t>
            </a:r>
          </a:p>
          <a:p>
            <a:pPr lvl="1"/>
            <a:r>
              <a:rPr lang="ru-RU" sz="1400" dirty="0"/>
              <a:t>Индекс человеческого развития;</a:t>
            </a:r>
          </a:p>
          <a:p>
            <a:pPr lvl="1"/>
            <a:r>
              <a:rPr lang="ru-RU" sz="1400" dirty="0"/>
              <a:t>суммарный коэффициент рождаемости;</a:t>
            </a:r>
          </a:p>
          <a:p>
            <a:pPr lvl="1"/>
            <a:r>
              <a:rPr lang="ru-RU" sz="1400" dirty="0"/>
              <a:t>уровень обеспеченности ресурсами здравоохранения, образования;</a:t>
            </a:r>
          </a:p>
          <a:p>
            <a:pPr lvl="1"/>
            <a:r>
              <a:rPr lang="ru-RU" sz="1400" dirty="0"/>
              <a:t>уровень развития информационных технологий и телекоммуникаций; </a:t>
            </a:r>
          </a:p>
          <a:p>
            <a:pPr lvl="1"/>
            <a:r>
              <a:rPr lang="ru-RU" sz="1400" dirty="0"/>
              <a:t>обеспеченность военными кадрами и оснащённость Вооруженных Сил современным вооружением, военной и специальной техникой.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0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9FE56-F19C-4017-B3E7-C08C5CB4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7" t="21633" r="30204" b="52653"/>
          <a:stretch/>
        </p:blipFill>
        <p:spPr>
          <a:xfrm>
            <a:off x="482600" y="1649588"/>
            <a:ext cx="11226799" cy="35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80429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ABEEC-5010-4D60-BA10-93EFB2683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F9BC528-E513-43C9-ABBF-F7ED03D6A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2D7D03D-0D4C-4889-AD27-F775D20F2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6C18A2-21CF-40CA-A9D8-8D470DDE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1E580-773C-4595-B11B-4F96E78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cap="all" dirty="0" err="1">
                <a:solidFill>
                  <a:schemeClr val="bg1"/>
                </a:solidFill>
              </a:rPr>
              <a:t>Информационная</a:t>
            </a:r>
            <a:r>
              <a:rPr lang="en-US" sz="2800" b="1" cap="all" dirty="0">
                <a:solidFill>
                  <a:schemeClr val="bg1"/>
                </a:solidFill>
              </a:rPr>
              <a:t> </a:t>
            </a:r>
            <a:r>
              <a:rPr lang="en-US" sz="2800" b="1" cap="all" dirty="0" err="1">
                <a:solidFill>
                  <a:schemeClr val="bg1"/>
                </a:solidFill>
              </a:rPr>
              <a:t>безопасность</a:t>
            </a:r>
            <a:r>
              <a:rPr lang="en-US" sz="2800" b="1" cap="all" dirty="0">
                <a:solidFill>
                  <a:schemeClr val="bg1"/>
                </a:solidFill>
              </a:rPr>
              <a:t> </a:t>
            </a:r>
            <a:r>
              <a:rPr lang="en-US" sz="2800" cap="all" dirty="0">
                <a:solidFill>
                  <a:schemeClr val="bg1"/>
                </a:solidFill>
              </a:rPr>
              <a:t>— </a:t>
            </a:r>
            <a:r>
              <a:rPr lang="en-US" sz="2800" cap="all" dirty="0" err="1">
                <a:solidFill>
                  <a:schemeClr val="bg1"/>
                </a:solidFill>
              </a:rPr>
              <a:t>состояние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защищённости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интересов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личности</a:t>
            </a:r>
            <a:r>
              <a:rPr lang="en-US" sz="2800" cap="all" dirty="0">
                <a:solidFill>
                  <a:schemeClr val="bg1"/>
                </a:solidFill>
              </a:rPr>
              <a:t>, </a:t>
            </a:r>
            <a:r>
              <a:rPr lang="en-US" sz="2800" cap="all" dirty="0" err="1">
                <a:solidFill>
                  <a:schemeClr val="bg1"/>
                </a:solidFill>
              </a:rPr>
              <a:t>общества</a:t>
            </a:r>
            <a:r>
              <a:rPr lang="en-US" sz="2800" cap="all" dirty="0">
                <a:solidFill>
                  <a:schemeClr val="bg1"/>
                </a:solidFill>
              </a:rPr>
              <a:t> и </a:t>
            </a:r>
            <a:r>
              <a:rPr lang="en-US" sz="2800" cap="all" dirty="0" err="1">
                <a:solidFill>
                  <a:schemeClr val="bg1"/>
                </a:solidFill>
              </a:rPr>
              <a:t>государства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от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внешних</a:t>
            </a:r>
            <a:r>
              <a:rPr lang="en-US" sz="2800" cap="all" dirty="0">
                <a:solidFill>
                  <a:schemeClr val="bg1"/>
                </a:solidFill>
              </a:rPr>
              <a:t> и </a:t>
            </a:r>
            <a:r>
              <a:rPr lang="en-US" sz="2800" cap="all" dirty="0" err="1">
                <a:solidFill>
                  <a:schemeClr val="bg1"/>
                </a:solidFill>
              </a:rPr>
              <a:t>внутренних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угроз</a:t>
            </a:r>
            <a:r>
              <a:rPr lang="en-US" sz="2800" cap="all" dirty="0">
                <a:solidFill>
                  <a:schemeClr val="bg1"/>
                </a:solidFill>
              </a:rPr>
              <a:t> в </a:t>
            </a:r>
            <a:r>
              <a:rPr lang="en-US" sz="2800" cap="all" dirty="0" err="1">
                <a:solidFill>
                  <a:schemeClr val="bg1"/>
                </a:solidFill>
              </a:rPr>
              <a:t>информационной</a:t>
            </a:r>
            <a:r>
              <a:rPr lang="en-US" sz="2800" cap="all" dirty="0">
                <a:solidFill>
                  <a:schemeClr val="bg1"/>
                </a:solidFill>
              </a:rPr>
              <a:t> </a:t>
            </a:r>
            <a:r>
              <a:rPr lang="en-US" sz="2800" cap="all" dirty="0" err="1">
                <a:solidFill>
                  <a:schemeClr val="bg1"/>
                </a:solidFill>
              </a:rPr>
              <a:t>сфере</a:t>
            </a:r>
            <a:r>
              <a:rPr lang="en-US" sz="2800" cap="al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EB98E4B-3148-4120-9376-F7A14D703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6DC29771-387A-4AEA-AB9A-AC4A49626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00248A-5AD1-4427-A292-4D92372B0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4" t="23102" r="28045" b="53796"/>
          <a:stretch/>
        </p:blipFill>
        <p:spPr>
          <a:xfrm>
            <a:off x="1516472" y="1150341"/>
            <a:ext cx="9129952" cy="25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65899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1AC8D-AA30-4BB0-A888-8168EE2B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3" y="570368"/>
            <a:ext cx="8541443" cy="16013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Подведём итоги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F073447F-9915-4654-A71E-2542FD9A2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027975"/>
            <a:ext cx="8541442" cy="4463359"/>
          </a:xfrm>
        </p:spPr>
        <p:txBody>
          <a:bodyPr>
            <a:normAutofit/>
          </a:bodyPr>
          <a:lstStyle/>
          <a:p>
            <a:r>
              <a:rPr lang="ru-RU" dirty="0"/>
              <a:t>Что такое геополитика?</a:t>
            </a:r>
          </a:p>
          <a:p>
            <a:r>
              <a:rPr lang="ru-RU" dirty="0"/>
              <a:t>Каковы черты развития современной геополитики?</a:t>
            </a:r>
          </a:p>
          <a:p>
            <a:r>
              <a:rPr lang="ru-RU" dirty="0"/>
              <a:t>В чём заключаются особенности геополитического положения Беларуси?</a:t>
            </a:r>
          </a:p>
          <a:p>
            <a:r>
              <a:rPr lang="ru-RU" dirty="0"/>
              <a:t>Перечислите геополитические угрозы РБ</a:t>
            </a:r>
          </a:p>
          <a:p>
            <a:r>
              <a:rPr lang="ru-RU" dirty="0"/>
              <a:t>Что такое национальная безопасность?</a:t>
            </a:r>
          </a:p>
          <a:p>
            <a:r>
              <a:rPr lang="ru-RU" dirty="0"/>
              <a:t>Дайте определение термину «информационная безопасность»?</a:t>
            </a:r>
          </a:p>
          <a:p>
            <a:r>
              <a:rPr lang="ru-RU" dirty="0"/>
              <a:t>Почему проблема информационной безопасности в современном мире является актуальной?</a:t>
            </a:r>
          </a:p>
          <a:p>
            <a:r>
              <a:rPr lang="ru-RU" dirty="0"/>
              <a:t>Каким образом необходимо подходить к решению обозначенных проблем?</a:t>
            </a:r>
          </a:p>
        </p:txBody>
      </p:sp>
    </p:spTree>
    <p:extLst>
      <p:ext uri="{BB962C8B-B14F-4D97-AF65-F5344CB8AC3E}">
        <p14:creationId xmlns:p14="http://schemas.microsoft.com/office/powerpoint/2010/main" val="2231520557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3FF5E-CB35-4120-B7BC-8354E8B1B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7" t="27211" r="38622" b="13197"/>
          <a:stretch/>
        </p:blipFill>
        <p:spPr>
          <a:xfrm>
            <a:off x="3634084" y="480515"/>
            <a:ext cx="4923831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8246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3FF5E-CB35-4120-B7BC-8354E8B1B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67" t="27211" r="38622" b="13197"/>
          <a:stretch/>
        </p:blipFill>
        <p:spPr>
          <a:xfrm>
            <a:off x="3667457" y="565512"/>
            <a:ext cx="4857086" cy="58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693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>
            <a:extLst>
              <a:ext uri="{FF2B5EF4-FFF2-40B4-BE49-F238E27FC236}">
                <a16:creationId xmlns:a16="http://schemas.microsoft.com/office/drawing/2014/main" id="{FD4D4D1E-020A-4A79-8955-0F1023053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A3F09AB-6A8A-41CD-9B63-2F5C58640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B979427-0229-4DFC-8022-89C15DAC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D97A1-2E27-4E78-95A3-F9ED999A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421394"/>
            <a:ext cx="8361229" cy="40106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800" cap="all" dirty="0"/>
              <a:t>§ 9, в. 1-3 (у.), 2 (п.), м-п (с. 100, </a:t>
            </a:r>
            <a:r>
              <a:rPr lang="en-US" sz="8800" cap="all" dirty="0" err="1"/>
              <a:t>доп</a:t>
            </a:r>
            <a:r>
              <a:rPr lang="en-US" sz="8800" cap="all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81430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638F2F-4688-4030-B1CC-80272444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8C811F0-0ED8-4A7B-BFDE-6433C690E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3751" y="303896"/>
            <a:ext cx="1910102" cy="257067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C1C9B-8D8A-4F62-964F-D95B6A0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4" y="1327355"/>
            <a:ext cx="3559425" cy="4482564"/>
          </a:xfrm>
        </p:spPr>
        <p:txBody>
          <a:bodyPr>
            <a:normAutofit/>
          </a:bodyPr>
          <a:lstStyle/>
          <a:p>
            <a:r>
              <a:rPr lang="ru-RU" sz="8800" b="1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53BAE-6981-46A4-AB61-6A2B95B6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539" y="1327356"/>
            <a:ext cx="6316824" cy="4482564"/>
          </a:xfrm>
        </p:spPr>
        <p:txBody>
          <a:bodyPr>
            <a:normAutofit/>
          </a:bodyPr>
          <a:lstStyle/>
          <a:p>
            <a:r>
              <a:rPr lang="ru-RU" sz="4000" dirty="0"/>
              <a:t>Понятие геополитики</a:t>
            </a:r>
          </a:p>
          <a:p>
            <a:r>
              <a:rPr lang="ru-RU" sz="4000" dirty="0"/>
              <a:t>Геополитический статус Беларуси</a:t>
            </a:r>
          </a:p>
          <a:p>
            <a:r>
              <a:rPr lang="ru-RU" sz="4000" dirty="0"/>
              <a:t>Национальные интересы и безопасность Республики Беларусь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C19CEE-435E-4643-849E-5194A574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8F47D-9DBF-4944-B2A1-400EDC1B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550506"/>
            <a:ext cx="6176776" cy="1621194"/>
          </a:xfrm>
        </p:spPr>
        <p:txBody>
          <a:bodyPr>
            <a:noAutofit/>
          </a:bodyPr>
          <a:lstStyle/>
          <a:p>
            <a:r>
              <a:rPr lang="ru-RU" b="1" dirty="0"/>
              <a:t>Геополитика</a:t>
            </a:r>
            <a:r>
              <a:rPr lang="ru-RU" dirty="0"/>
              <a:t> – теория в политологии, утверждающая о географической обусловленности политики государств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7956F-BCB9-4B7A-9946-E94D8D943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53690F59-9420-41CA-BFF1-50D0952A1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F4675-2ADA-4351-960A-07E86D4E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4926562"/>
            <a:ext cx="6176776" cy="124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Рудольф </a:t>
            </a:r>
            <a:r>
              <a:rPr lang="ru-RU" sz="3600" dirty="0" err="1"/>
              <a:t>Челлен</a:t>
            </a:r>
            <a:r>
              <a:rPr lang="ru-RU" sz="3600" dirty="0"/>
              <a:t> – основатель геополитики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627484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779D9-4610-418F-B936-7C03AB099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4" t="19999" r="32347" b="26531"/>
          <a:stretch/>
        </p:blipFill>
        <p:spPr>
          <a:xfrm>
            <a:off x="2377762" y="480515"/>
            <a:ext cx="7436474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3760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F483D8-9618-418C-B19F-7B76C23C7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7A87D-2CB0-4FF6-8A2F-09E4C840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ru-RU" b="1" dirty="0"/>
              <a:t>Тенденции развития геополитики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39CB6C-A555-491C-A734-3E2BC1C19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190AC-13A2-4960-91E0-BACBC174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1B4A78C-E0B6-4A1D-BED6-CFF9EDE74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41356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993586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7C6185B-7C2E-4AE6-BABA-DC4DB0276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8" y="480515"/>
            <a:ext cx="10475203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225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A958B0-EC60-4EA4-826D-922B406B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55437-C8C6-4D98-B38A-BE353279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Повторим изученное</a:t>
            </a:r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E4D9315-F385-43E8-AA6C-D782F1F6C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60164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19357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FC90A6-088B-4F4D-9930-E6FBA8028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0" t="19184" r="28520" b="12925"/>
          <a:stretch/>
        </p:blipFill>
        <p:spPr>
          <a:xfrm>
            <a:off x="2588886" y="480515"/>
            <a:ext cx="7014226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322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27</TotalTime>
  <Words>393</Words>
  <Application>Microsoft Office PowerPoint</Application>
  <PresentationFormat>Широкоэкранный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Franklin Gothic Book</vt:lpstr>
      <vt:lpstr>Уголки</vt:lpstr>
      <vt:lpstr>Геополитическое положение и национальные интересы Республики Беларусь</vt:lpstr>
      <vt:lpstr>Презентация PowerPoint</vt:lpstr>
      <vt:lpstr>План</vt:lpstr>
      <vt:lpstr>Геополитика – теория в политологии, утверждающая о географической обусловленности политики государств</vt:lpstr>
      <vt:lpstr>Презентация PowerPoint</vt:lpstr>
      <vt:lpstr>Тенденции развития геополитики</vt:lpstr>
      <vt:lpstr>Презентация PowerPoint</vt:lpstr>
      <vt:lpstr>Повторим изученное</vt:lpstr>
      <vt:lpstr>Презентация PowerPoint</vt:lpstr>
      <vt:lpstr>Особенности геополитического статуса Беларуси</vt:lpstr>
      <vt:lpstr>Презентация PowerPoint</vt:lpstr>
      <vt:lpstr>Повторим изученное</vt:lpstr>
      <vt:lpstr>Национальная безопасность - состояние защищённости национальных интересов государства от внутренних и внешних угроз.</vt:lpstr>
      <vt:lpstr>Презентация PowerPoint</vt:lpstr>
      <vt:lpstr>Угрозы национальной безопасности РБ</vt:lpstr>
      <vt:lpstr>Презентация PowerPoint</vt:lpstr>
      <vt:lpstr>Информационная безопасность — состояние защищённости интересов личности, общества и государства от внешних и внутренних угроз в информационной сфере.</vt:lpstr>
      <vt:lpstr>Подведём итоги</vt:lpstr>
      <vt:lpstr>Презентация PowerPoint</vt:lpstr>
      <vt:lpstr>§ 9, в. 1-3 (у.), 2 (п.), м-п (с. 100, доп.)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Krasinski</dc:creator>
  <cp:lastModifiedBy>Krasinski</cp:lastModifiedBy>
  <cp:revision>11</cp:revision>
  <dcterms:created xsi:type="dcterms:W3CDTF">2021-11-30T18:00:54Z</dcterms:created>
  <dcterms:modified xsi:type="dcterms:W3CDTF">2021-11-30T18:28:14Z</dcterms:modified>
</cp:coreProperties>
</file>