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4" r:id="rId19"/>
    <p:sldId id="273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7" r:id="rId40"/>
    <p:sldId id="298" r:id="rId41"/>
    <p:sldId id="299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73F003-7350-4804-85B3-D6DE28518E52}" v="375" dt="2022-08-12T09:01:53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C173F003-7350-4804-85B3-D6DE28518E52}"/>
    <pc:docChg chg="undo custSel addSld modSld sldOrd">
      <pc:chgData name="Roman Zhigalov" userId="1f97e9fdf7779aa5" providerId="LiveId" clId="{C173F003-7350-4804-85B3-D6DE28518E52}" dt="2022-08-12T09:01:53.022" v="1680"/>
      <pc:docMkLst>
        <pc:docMk/>
      </pc:docMkLst>
      <pc:sldChg chg="modSp new mod">
        <pc:chgData name="Roman Zhigalov" userId="1f97e9fdf7779aa5" providerId="LiveId" clId="{C173F003-7350-4804-85B3-D6DE28518E52}" dt="2022-08-12T07:34:44.922" v="1"/>
        <pc:sldMkLst>
          <pc:docMk/>
          <pc:sldMk cId="770222086" sldId="256"/>
        </pc:sldMkLst>
        <pc:spChg chg="mod">
          <ac:chgData name="Roman Zhigalov" userId="1f97e9fdf7779aa5" providerId="LiveId" clId="{C173F003-7350-4804-85B3-D6DE28518E52}" dt="2022-08-12T07:34:44.922" v="1"/>
          <ac:spMkLst>
            <pc:docMk/>
            <pc:sldMk cId="770222086" sldId="256"/>
            <ac:spMk id="2" creationId="{84225127-3F3C-9F64-487E-D96FFAC6C8AC}"/>
          </ac:spMkLst>
        </pc:spChg>
      </pc:sldChg>
      <pc:sldChg chg="modSp new mod">
        <pc:chgData name="Roman Zhigalov" userId="1f97e9fdf7779aa5" providerId="LiveId" clId="{C173F003-7350-4804-85B3-D6DE28518E52}" dt="2022-08-12T07:34:58.806" v="27" actId="122"/>
        <pc:sldMkLst>
          <pc:docMk/>
          <pc:sldMk cId="2472976602" sldId="257"/>
        </pc:sldMkLst>
        <pc:spChg chg="mod">
          <ac:chgData name="Roman Zhigalov" userId="1f97e9fdf7779aa5" providerId="LiveId" clId="{C173F003-7350-4804-85B3-D6DE28518E52}" dt="2022-08-12T07:34:58.806" v="27" actId="122"/>
          <ac:spMkLst>
            <pc:docMk/>
            <pc:sldMk cId="2472976602" sldId="257"/>
            <ac:spMk id="2" creationId="{478CEE22-9F05-EF50-4A63-5FC54432FBB4}"/>
          </ac:spMkLst>
        </pc:spChg>
      </pc:sldChg>
      <pc:sldChg chg="addSp delSp modSp new mod setBg">
        <pc:chgData name="Roman Zhigalov" userId="1f97e9fdf7779aa5" providerId="LiveId" clId="{C173F003-7350-4804-85B3-D6DE28518E52}" dt="2022-08-12T07:36:51.311" v="68" actId="26606"/>
        <pc:sldMkLst>
          <pc:docMk/>
          <pc:sldMk cId="3266748886" sldId="258"/>
        </pc:sldMkLst>
        <pc:spChg chg="mod">
          <ac:chgData name="Roman Zhigalov" userId="1f97e9fdf7779aa5" providerId="LiveId" clId="{C173F003-7350-4804-85B3-D6DE28518E52}" dt="2022-08-12T07:36:51.311" v="68" actId="26606"/>
          <ac:spMkLst>
            <pc:docMk/>
            <pc:sldMk cId="3266748886" sldId="258"/>
            <ac:spMk id="2" creationId="{FEA49A8C-987B-23A9-6406-5F187E614C45}"/>
          </ac:spMkLst>
        </pc:spChg>
        <pc:spChg chg="del mod">
          <ac:chgData name="Roman Zhigalov" userId="1f97e9fdf7779aa5" providerId="LiveId" clId="{C173F003-7350-4804-85B3-D6DE28518E52}" dt="2022-08-12T07:36:51.311" v="68" actId="26606"/>
          <ac:spMkLst>
            <pc:docMk/>
            <pc:sldMk cId="3266748886" sldId="258"/>
            <ac:spMk id="3" creationId="{B77E6FA0-F139-43B6-C1C9-092C7B0F46AC}"/>
          </ac:spMkLst>
        </pc:spChg>
        <pc:spChg chg="add">
          <ac:chgData name="Roman Zhigalov" userId="1f97e9fdf7779aa5" providerId="LiveId" clId="{C173F003-7350-4804-85B3-D6DE28518E52}" dt="2022-08-12T07:36:51.311" v="68" actId="26606"/>
          <ac:spMkLst>
            <pc:docMk/>
            <pc:sldMk cId="3266748886" sldId="258"/>
            <ac:spMk id="9" creationId="{B819A166-7571-4003-A6B8-B62034C3ED30}"/>
          </ac:spMkLst>
        </pc:spChg>
        <pc:graphicFrameChg chg="add">
          <ac:chgData name="Roman Zhigalov" userId="1f97e9fdf7779aa5" providerId="LiveId" clId="{C173F003-7350-4804-85B3-D6DE28518E52}" dt="2022-08-12T07:36:51.311" v="68" actId="26606"/>
          <ac:graphicFrameMkLst>
            <pc:docMk/>
            <pc:sldMk cId="3266748886" sldId="258"/>
            <ac:graphicFrameMk id="5" creationId="{51AD7802-66AE-92A6-B108-041FF62319EF}"/>
          </ac:graphicFrameMkLst>
        </pc:graphicFrameChg>
      </pc:sldChg>
      <pc:sldChg chg="addSp delSp modSp new mod setBg setClrOvrMap">
        <pc:chgData name="Roman Zhigalov" userId="1f97e9fdf7779aa5" providerId="LiveId" clId="{C173F003-7350-4804-85B3-D6DE28518E52}" dt="2022-08-12T07:37:28.117" v="111" actId="26606"/>
        <pc:sldMkLst>
          <pc:docMk/>
          <pc:sldMk cId="1713520981" sldId="259"/>
        </pc:sldMkLst>
        <pc:spChg chg="mod">
          <ac:chgData name="Roman Zhigalov" userId="1f97e9fdf7779aa5" providerId="LiveId" clId="{C173F003-7350-4804-85B3-D6DE28518E52}" dt="2022-08-12T07:37:28.117" v="111" actId="26606"/>
          <ac:spMkLst>
            <pc:docMk/>
            <pc:sldMk cId="1713520981" sldId="259"/>
            <ac:spMk id="2" creationId="{F1B0CC99-D5E3-08CF-A7CA-7F1F2BAB5C4B}"/>
          </ac:spMkLst>
        </pc:spChg>
        <pc:spChg chg="mod">
          <ac:chgData name="Roman Zhigalov" userId="1f97e9fdf7779aa5" providerId="LiveId" clId="{C173F003-7350-4804-85B3-D6DE28518E52}" dt="2022-08-12T07:37:28.117" v="111" actId="26606"/>
          <ac:spMkLst>
            <pc:docMk/>
            <pc:sldMk cId="1713520981" sldId="259"/>
            <ac:spMk id="3" creationId="{8B93D308-E6E7-314E-992F-FE61B94A1AE3}"/>
          </ac:spMkLst>
        </pc:spChg>
        <pc:spChg chg="add del">
          <ac:chgData name="Roman Zhigalov" userId="1f97e9fdf7779aa5" providerId="LiveId" clId="{C173F003-7350-4804-85B3-D6DE28518E52}" dt="2022-08-12T07:37:28.082" v="110" actId="26606"/>
          <ac:spMkLst>
            <pc:docMk/>
            <pc:sldMk cId="1713520981" sldId="259"/>
            <ac:spMk id="9" creationId="{71B2258F-86CA-4D4D-8270-BC05FCDEBFB3}"/>
          </ac:spMkLst>
        </pc:spChg>
        <pc:spChg chg="add">
          <ac:chgData name="Roman Zhigalov" userId="1f97e9fdf7779aa5" providerId="LiveId" clId="{C173F003-7350-4804-85B3-D6DE28518E52}" dt="2022-08-12T07:37:28.117" v="111" actId="26606"/>
          <ac:spMkLst>
            <pc:docMk/>
            <pc:sldMk cId="1713520981" sldId="259"/>
            <ac:spMk id="11" creationId="{D74A4382-E3AD-430A-9A1F-DFA3E0E77A7D}"/>
          </ac:spMkLst>
        </pc:spChg>
        <pc:spChg chg="add">
          <ac:chgData name="Roman Zhigalov" userId="1f97e9fdf7779aa5" providerId="LiveId" clId="{C173F003-7350-4804-85B3-D6DE28518E52}" dt="2022-08-12T07:37:28.117" v="111" actId="26606"/>
          <ac:spMkLst>
            <pc:docMk/>
            <pc:sldMk cId="1713520981" sldId="259"/>
            <ac:spMk id="12" creationId="{5A59F003-E00A-43F9-91DC-CC54E3B87466}"/>
          </ac:spMkLst>
        </pc:spChg>
        <pc:spChg chg="add">
          <ac:chgData name="Roman Zhigalov" userId="1f97e9fdf7779aa5" providerId="LiveId" clId="{C173F003-7350-4804-85B3-D6DE28518E52}" dt="2022-08-12T07:37:28.117" v="111" actId="26606"/>
          <ac:spMkLst>
            <pc:docMk/>
            <pc:sldMk cId="1713520981" sldId="259"/>
            <ac:spMk id="13" creationId="{79F40191-0F44-4FD1-82CC-ACB507C14BE6}"/>
          </ac:spMkLst>
        </pc:spChg>
        <pc:picChg chg="add del">
          <ac:chgData name="Roman Zhigalov" userId="1f97e9fdf7779aa5" providerId="LiveId" clId="{C173F003-7350-4804-85B3-D6DE28518E52}" dt="2022-08-12T07:37:28.082" v="110" actId="26606"/>
          <ac:picMkLst>
            <pc:docMk/>
            <pc:sldMk cId="1713520981" sldId="259"/>
            <ac:picMk id="5" creationId="{A6ABA0BF-7AB6-BD87-F52E-5F5D1EB3B05E}"/>
          </ac:picMkLst>
        </pc:picChg>
        <pc:picChg chg="add">
          <ac:chgData name="Roman Zhigalov" userId="1f97e9fdf7779aa5" providerId="LiveId" clId="{C173F003-7350-4804-85B3-D6DE28518E52}" dt="2022-08-12T07:37:28.117" v="111" actId="26606"/>
          <ac:picMkLst>
            <pc:docMk/>
            <pc:sldMk cId="1713520981" sldId="259"/>
            <ac:picMk id="14" creationId="{54CC1836-0494-AA14-F8C6-332DDAEAD02F}"/>
          </ac:picMkLst>
        </pc:picChg>
      </pc:sldChg>
      <pc:sldChg chg="addSp delSp modSp new mod setBg">
        <pc:chgData name="Roman Zhigalov" userId="1f97e9fdf7779aa5" providerId="LiveId" clId="{C173F003-7350-4804-85B3-D6DE28518E52}" dt="2022-08-12T07:39:41.811" v="140" actId="27614"/>
        <pc:sldMkLst>
          <pc:docMk/>
          <pc:sldMk cId="2578972854" sldId="260"/>
        </pc:sldMkLst>
        <pc:spChg chg="mod ord">
          <ac:chgData name="Roman Zhigalov" userId="1f97e9fdf7779aa5" providerId="LiveId" clId="{C173F003-7350-4804-85B3-D6DE28518E52}" dt="2022-08-12T07:39:27.731" v="139" actId="26606"/>
          <ac:spMkLst>
            <pc:docMk/>
            <pc:sldMk cId="2578972854" sldId="260"/>
            <ac:spMk id="2" creationId="{21AE5C64-8D48-61AF-1278-8C807C3B3DF8}"/>
          </ac:spMkLst>
        </pc:spChg>
        <pc:spChg chg="del">
          <ac:chgData name="Roman Zhigalov" userId="1f97e9fdf7779aa5" providerId="LiveId" clId="{C173F003-7350-4804-85B3-D6DE28518E52}" dt="2022-08-12T07:39:15.972" v="138"/>
          <ac:spMkLst>
            <pc:docMk/>
            <pc:sldMk cId="2578972854" sldId="260"/>
            <ac:spMk id="3" creationId="{2DBEB1BB-2E0E-10E5-42C9-39C39EA4B548}"/>
          </ac:spMkLst>
        </pc:spChg>
        <pc:spChg chg="mod">
          <ac:chgData name="Roman Zhigalov" userId="1f97e9fdf7779aa5" providerId="LiveId" clId="{C173F003-7350-4804-85B3-D6DE28518E52}" dt="2022-08-12T07:39:27.731" v="139" actId="26606"/>
          <ac:spMkLst>
            <pc:docMk/>
            <pc:sldMk cId="2578972854" sldId="260"/>
            <ac:spMk id="4" creationId="{BE7C2EBE-414C-40B9-E5F0-36B71926F933}"/>
          </ac:spMkLst>
        </pc:spChg>
        <pc:spChg chg="add">
          <ac:chgData name="Roman Zhigalov" userId="1f97e9fdf7779aa5" providerId="LiveId" clId="{C173F003-7350-4804-85B3-D6DE28518E52}" dt="2022-08-12T07:39:27.731" v="139" actId="26606"/>
          <ac:spMkLst>
            <pc:docMk/>
            <pc:sldMk cId="2578972854" sldId="260"/>
            <ac:spMk id="10" creationId="{6B5E2835-4E47-45B3-9CFE-732FF7B05472}"/>
          </ac:spMkLst>
        </pc:spChg>
        <pc:spChg chg="add">
          <ac:chgData name="Roman Zhigalov" userId="1f97e9fdf7779aa5" providerId="LiveId" clId="{C173F003-7350-4804-85B3-D6DE28518E52}" dt="2022-08-12T07:39:27.731" v="139" actId="26606"/>
          <ac:spMkLst>
            <pc:docMk/>
            <pc:sldMk cId="2578972854" sldId="260"/>
            <ac:spMk id="12" creationId="{5B45AD5D-AA52-4F7B-9362-576A39AD9E09}"/>
          </ac:spMkLst>
        </pc:spChg>
        <pc:spChg chg="add">
          <ac:chgData name="Roman Zhigalov" userId="1f97e9fdf7779aa5" providerId="LiveId" clId="{C173F003-7350-4804-85B3-D6DE28518E52}" dt="2022-08-12T07:39:27.731" v="139" actId="26606"/>
          <ac:spMkLst>
            <pc:docMk/>
            <pc:sldMk cId="2578972854" sldId="260"/>
            <ac:spMk id="14" creationId="{AEDD7960-4866-4399-BEF6-DD1431AB4E34}"/>
          </ac:spMkLst>
        </pc:spChg>
        <pc:spChg chg="add">
          <ac:chgData name="Roman Zhigalov" userId="1f97e9fdf7779aa5" providerId="LiveId" clId="{C173F003-7350-4804-85B3-D6DE28518E52}" dt="2022-08-12T07:39:27.731" v="139" actId="26606"/>
          <ac:spMkLst>
            <pc:docMk/>
            <pc:sldMk cId="2578972854" sldId="260"/>
            <ac:spMk id="16" creationId="{55D4142C-5077-457F-A6AD-3FECFDB39685}"/>
          </ac:spMkLst>
        </pc:spChg>
        <pc:spChg chg="add">
          <ac:chgData name="Roman Zhigalov" userId="1f97e9fdf7779aa5" providerId="LiveId" clId="{C173F003-7350-4804-85B3-D6DE28518E52}" dt="2022-08-12T07:39:27.731" v="139" actId="26606"/>
          <ac:spMkLst>
            <pc:docMk/>
            <pc:sldMk cId="2578972854" sldId="260"/>
            <ac:spMk id="18" creationId="{7A5F0580-5EE9-419F-96EE-B6529EF6E7D0}"/>
          </ac:spMkLst>
        </pc:spChg>
        <pc:picChg chg="add mod">
          <ac:chgData name="Roman Zhigalov" userId="1f97e9fdf7779aa5" providerId="LiveId" clId="{C173F003-7350-4804-85B3-D6DE28518E52}" dt="2022-08-12T07:39:41.811" v="140" actId="27614"/>
          <ac:picMkLst>
            <pc:docMk/>
            <pc:sldMk cId="2578972854" sldId="260"/>
            <ac:picMk id="5" creationId="{13F361D5-2781-5315-AC43-508F8DBF31BE}"/>
          </ac:picMkLst>
        </pc:picChg>
      </pc:sldChg>
      <pc:sldChg chg="addSp delSp modSp new mod setBg">
        <pc:chgData name="Roman Zhigalov" userId="1f97e9fdf7779aa5" providerId="LiveId" clId="{C173F003-7350-4804-85B3-D6DE28518E52}" dt="2022-08-12T07:49:51.422" v="523" actId="26606"/>
        <pc:sldMkLst>
          <pc:docMk/>
          <pc:sldMk cId="488709361" sldId="261"/>
        </pc:sldMkLst>
        <pc:spChg chg="mod">
          <ac:chgData name="Roman Zhigalov" userId="1f97e9fdf7779aa5" providerId="LiveId" clId="{C173F003-7350-4804-85B3-D6DE28518E52}" dt="2022-08-12T07:49:51.422" v="523" actId="26606"/>
          <ac:spMkLst>
            <pc:docMk/>
            <pc:sldMk cId="488709361" sldId="261"/>
            <ac:spMk id="2" creationId="{CEC7A865-CEBB-43EF-370F-76325D822962}"/>
          </ac:spMkLst>
        </pc:spChg>
        <pc:spChg chg="del">
          <ac:chgData name="Roman Zhigalov" userId="1f97e9fdf7779aa5" providerId="LiveId" clId="{C173F003-7350-4804-85B3-D6DE28518E52}" dt="2022-08-12T07:44:03.212" v="174" actId="1032"/>
          <ac:spMkLst>
            <pc:docMk/>
            <pc:sldMk cId="488709361" sldId="261"/>
            <ac:spMk id="3" creationId="{E8366AD4-4C14-3F28-EE11-959A93CB0F2A}"/>
          </ac:spMkLst>
        </pc:spChg>
        <pc:spChg chg="add del">
          <ac:chgData name="Roman Zhigalov" userId="1f97e9fdf7779aa5" providerId="LiveId" clId="{C173F003-7350-4804-85B3-D6DE28518E52}" dt="2022-08-12T07:49:50.997" v="522" actId="26606"/>
          <ac:spMkLst>
            <pc:docMk/>
            <pc:sldMk cId="488709361" sldId="261"/>
            <ac:spMk id="9" creationId="{6C4028FD-8BAA-4A19-BFDE-594D991B7552}"/>
          </ac:spMkLst>
        </pc:spChg>
        <pc:spChg chg="add">
          <ac:chgData name="Roman Zhigalov" userId="1f97e9fdf7779aa5" providerId="LiveId" clId="{C173F003-7350-4804-85B3-D6DE28518E52}" dt="2022-08-12T07:49:51.422" v="523" actId="26606"/>
          <ac:spMkLst>
            <pc:docMk/>
            <pc:sldMk cId="488709361" sldId="261"/>
            <ac:spMk id="11" creationId="{5E107275-3853-46FD-A241-DE4355A42675}"/>
          </ac:spMkLst>
        </pc:spChg>
        <pc:spChg chg="add">
          <ac:chgData name="Roman Zhigalov" userId="1f97e9fdf7779aa5" providerId="LiveId" clId="{C173F003-7350-4804-85B3-D6DE28518E52}" dt="2022-08-12T07:49:51.422" v="523" actId="26606"/>
          <ac:spMkLst>
            <pc:docMk/>
            <pc:sldMk cId="488709361" sldId="261"/>
            <ac:spMk id="12" creationId="{2E442304-DDBD-4F7B-8017-36BCC863FB40}"/>
          </ac:spMkLst>
        </pc:spChg>
        <pc:graphicFrameChg chg="add mod modGraphic">
          <ac:chgData name="Roman Zhigalov" userId="1f97e9fdf7779aa5" providerId="LiveId" clId="{C173F003-7350-4804-85B3-D6DE28518E52}" dt="2022-08-12T07:49:51.422" v="523" actId="26606"/>
          <ac:graphicFrameMkLst>
            <pc:docMk/>
            <pc:sldMk cId="488709361" sldId="261"/>
            <ac:graphicFrameMk id="4" creationId="{F1288F09-B6FC-A60D-FDD1-25DE23FBC32B}"/>
          </ac:graphicFrameMkLst>
        </pc:graphicFrameChg>
      </pc:sldChg>
      <pc:sldChg chg="addSp delSp modSp new mod setBg">
        <pc:chgData name="Roman Zhigalov" userId="1f97e9fdf7779aa5" providerId="LiveId" clId="{C173F003-7350-4804-85B3-D6DE28518E52}" dt="2022-08-12T07:54:03.257" v="667" actId="27636"/>
        <pc:sldMkLst>
          <pc:docMk/>
          <pc:sldMk cId="2617879381" sldId="262"/>
        </pc:sldMkLst>
        <pc:spChg chg="mod">
          <ac:chgData name="Roman Zhigalov" userId="1f97e9fdf7779aa5" providerId="LiveId" clId="{C173F003-7350-4804-85B3-D6DE28518E52}" dt="2022-08-12T07:53:59.262" v="664" actId="26606"/>
          <ac:spMkLst>
            <pc:docMk/>
            <pc:sldMk cId="2617879381" sldId="262"/>
            <ac:spMk id="2" creationId="{BE52A64F-ACBE-F8D5-7F89-946AAAE3578B}"/>
          </ac:spMkLst>
        </pc:spChg>
        <pc:spChg chg="mod">
          <ac:chgData name="Roman Zhigalov" userId="1f97e9fdf7779aa5" providerId="LiveId" clId="{C173F003-7350-4804-85B3-D6DE28518E52}" dt="2022-08-12T07:54:03.257" v="667" actId="27636"/>
          <ac:spMkLst>
            <pc:docMk/>
            <pc:sldMk cId="2617879381" sldId="262"/>
            <ac:spMk id="3" creationId="{13A7509C-F8EB-27A7-ED5A-2A5149DCBCFF}"/>
          </ac:spMkLst>
        </pc:spChg>
        <pc:spChg chg="add del">
          <ac:chgData name="Roman Zhigalov" userId="1f97e9fdf7779aa5" providerId="LiveId" clId="{C173F003-7350-4804-85B3-D6DE28518E52}" dt="2022-08-12T07:53:59.231" v="663" actId="26606"/>
          <ac:spMkLst>
            <pc:docMk/>
            <pc:sldMk cId="2617879381" sldId="262"/>
            <ac:spMk id="8" creationId="{827B839B-9ADE-406B-8590-F1CAEDED45A1}"/>
          </ac:spMkLst>
        </pc:spChg>
        <pc:spChg chg="add del">
          <ac:chgData name="Roman Zhigalov" userId="1f97e9fdf7779aa5" providerId="LiveId" clId="{C173F003-7350-4804-85B3-D6DE28518E52}" dt="2022-08-12T07:53:59.231" v="663" actId="26606"/>
          <ac:spMkLst>
            <pc:docMk/>
            <pc:sldMk cId="2617879381" sldId="262"/>
            <ac:spMk id="10" creationId="{CFE45BF0-46DB-408C-B5F7-7B11716805D4}"/>
          </ac:spMkLst>
        </pc:spChg>
        <pc:spChg chg="add del">
          <ac:chgData name="Roman Zhigalov" userId="1f97e9fdf7779aa5" providerId="LiveId" clId="{C173F003-7350-4804-85B3-D6DE28518E52}" dt="2022-08-12T07:53:59.231" v="663" actId="26606"/>
          <ac:spMkLst>
            <pc:docMk/>
            <pc:sldMk cId="2617879381" sldId="262"/>
            <ac:spMk id="12" creationId="{2AEBC8F2-97B1-41B4-93F1-2D289E197FBA}"/>
          </ac:spMkLst>
        </pc:spChg>
        <pc:spChg chg="add del">
          <ac:chgData name="Roman Zhigalov" userId="1f97e9fdf7779aa5" providerId="LiveId" clId="{C173F003-7350-4804-85B3-D6DE28518E52}" dt="2022-08-12T07:53:59.231" v="663" actId="26606"/>
          <ac:spMkLst>
            <pc:docMk/>
            <pc:sldMk cId="2617879381" sldId="262"/>
            <ac:spMk id="14" creationId="{472E3A19-F5D5-48FC-BB9C-48C2F68F598B}"/>
          </ac:spMkLst>
        </pc:spChg>
        <pc:spChg chg="add del">
          <ac:chgData name="Roman Zhigalov" userId="1f97e9fdf7779aa5" providerId="LiveId" clId="{C173F003-7350-4804-85B3-D6DE28518E52}" dt="2022-08-12T07:53:59.231" v="663" actId="26606"/>
          <ac:spMkLst>
            <pc:docMk/>
            <pc:sldMk cId="2617879381" sldId="262"/>
            <ac:spMk id="16" creationId="{7A62E32F-BB65-43A8-8EB5-92346890E549}"/>
          </ac:spMkLst>
        </pc:spChg>
        <pc:spChg chg="add del">
          <ac:chgData name="Roman Zhigalov" userId="1f97e9fdf7779aa5" providerId="LiveId" clId="{C173F003-7350-4804-85B3-D6DE28518E52}" dt="2022-08-12T07:53:59.231" v="663" actId="26606"/>
          <ac:spMkLst>
            <pc:docMk/>
            <pc:sldMk cId="2617879381" sldId="262"/>
            <ac:spMk id="18" creationId="{14E91B64-9FCC-451E-AFB4-A827D6329367}"/>
          </ac:spMkLst>
        </pc:spChg>
        <pc:spChg chg="add">
          <ac:chgData name="Roman Zhigalov" userId="1f97e9fdf7779aa5" providerId="LiveId" clId="{C173F003-7350-4804-85B3-D6DE28518E52}" dt="2022-08-12T07:53:59.262" v="664" actId="26606"/>
          <ac:spMkLst>
            <pc:docMk/>
            <pc:sldMk cId="2617879381" sldId="262"/>
            <ac:spMk id="20" creationId="{1C799903-48D5-4A31-A1A2-541072D9771E}"/>
          </ac:spMkLst>
        </pc:spChg>
        <pc:spChg chg="add">
          <ac:chgData name="Roman Zhigalov" userId="1f97e9fdf7779aa5" providerId="LiveId" clId="{C173F003-7350-4804-85B3-D6DE28518E52}" dt="2022-08-12T07:53:59.262" v="664" actId="26606"/>
          <ac:spMkLst>
            <pc:docMk/>
            <pc:sldMk cId="2617879381" sldId="262"/>
            <ac:spMk id="21" creationId="{8EFFF109-FC58-4FD3-BE05-9775A1310F55}"/>
          </ac:spMkLst>
        </pc:spChg>
        <pc:spChg chg="add">
          <ac:chgData name="Roman Zhigalov" userId="1f97e9fdf7779aa5" providerId="LiveId" clId="{C173F003-7350-4804-85B3-D6DE28518E52}" dt="2022-08-12T07:53:59.262" v="664" actId="26606"/>
          <ac:spMkLst>
            <pc:docMk/>
            <pc:sldMk cId="2617879381" sldId="262"/>
            <ac:spMk id="22" creationId="{E1B96AD6-92A9-4273-A62B-96A1C3E0BA95}"/>
          </ac:spMkLst>
        </pc:spChg>
        <pc:spChg chg="add">
          <ac:chgData name="Roman Zhigalov" userId="1f97e9fdf7779aa5" providerId="LiveId" clId="{C173F003-7350-4804-85B3-D6DE28518E52}" dt="2022-08-12T07:53:59.262" v="664" actId="26606"/>
          <ac:spMkLst>
            <pc:docMk/>
            <pc:sldMk cId="2617879381" sldId="262"/>
            <ac:spMk id="23" creationId="{463EEC44-1BA3-44ED-81FC-A644B04B2A44}"/>
          </ac:spMkLst>
        </pc:spChg>
        <pc:picChg chg="add del">
          <ac:chgData name="Roman Zhigalov" userId="1f97e9fdf7779aa5" providerId="LiveId" clId="{C173F003-7350-4804-85B3-D6DE28518E52}" dt="2022-08-12T07:53:58.437" v="661" actId="26606"/>
          <ac:picMkLst>
            <pc:docMk/>
            <pc:sldMk cId="2617879381" sldId="262"/>
            <ac:picMk id="7" creationId="{764B6A6E-1EE8-A986-5173-76C43CD0AE99}"/>
          </ac:picMkLst>
        </pc:picChg>
      </pc:sldChg>
      <pc:sldChg chg="addSp delSp modSp new mod setBg">
        <pc:chgData name="Roman Zhigalov" userId="1f97e9fdf7779aa5" providerId="LiveId" clId="{C173F003-7350-4804-85B3-D6DE28518E52}" dt="2022-08-12T07:55:47.946" v="727" actId="403"/>
        <pc:sldMkLst>
          <pc:docMk/>
          <pc:sldMk cId="1959351290" sldId="263"/>
        </pc:sldMkLst>
        <pc:spChg chg="mod">
          <ac:chgData name="Roman Zhigalov" userId="1f97e9fdf7779aa5" providerId="LiveId" clId="{C173F003-7350-4804-85B3-D6DE28518E52}" dt="2022-08-12T07:55:45.791" v="726" actId="26606"/>
          <ac:spMkLst>
            <pc:docMk/>
            <pc:sldMk cId="1959351290" sldId="263"/>
            <ac:spMk id="2" creationId="{678C8922-5CC2-CFFB-1CDB-C0FE24A983E0}"/>
          </ac:spMkLst>
        </pc:spChg>
        <pc:spChg chg="mod">
          <ac:chgData name="Roman Zhigalov" userId="1f97e9fdf7779aa5" providerId="LiveId" clId="{C173F003-7350-4804-85B3-D6DE28518E52}" dt="2022-08-12T07:55:47.946" v="727" actId="403"/>
          <ac:spMkLst>
            <pc:docMk/>
            <pc:sldMk cId="1959351290" sldId="263"/>
            <ac:spMk id="3" creationId="{0A72E682-87AE-93F6-30EC-849FEF2149C1}"/>
          </ac:spMkLst>
        </pc:spChg>
        <pc:spChg chg="add del">
          <ac:chgData name="Roman Zhigalov" userId="1f97e9fdf7779aa5" providerId="LiveId" clId="{C173F003-7350-4804-85B3-D6DE28518E52}" dt="2022-08-12T07:55:38.536" v="722" actId="26606"/>
          <ac:spMkLst>
            <pc:docMk/>
            <pc:sldMk cId="1959351290" sldId="263"/>
            <ac:spMk id="8" creationId="{DAF1966E-FD40-4A4A-B61B-C4DF7FA05F06}"/>
          </ac:spMkLst>
        </pc:spChg>
        <pc:spChg chg="add del">
          <ac:chgData name="Roman Zhigalov" userId="1f97e9fdf7779aa5" providerId="LiveId" clId="{C173F003-7350-4804-85B3-D6DE28518E52}" dt="2022-08-12T07:55:38.536" v="722" actId="26606"/>
          <ac:spMkLst>
            <pc:docMk/>
            <pc:sldMk cId="1959351290" sldId="263"/>
            <ac:spMk id="10" creationId="{047BFA19-D45E-416B-A404-7AF2F3F27017}"/>
          </ac:spMkLst>
        </pc:spChg>
        <pc:spChg chg="add del">
          <ac:chgData name="Roman Zhigalov" userId="1f97e9fdf7779aa5" providerId="LiveId" clId="{C173F003-7350-4804-85B3-D6DE28518E52}" dt="2022-08-12T07:55:38.536" v="722" actId="26606"/>
          <ac:spMkLst>
            <pc:docMk/>
            <pc:sldMk cId="1959351290" sldId="263"/>
            <ac:spMk id="12" creationId="{8E0105E7-23DB-4CF2-8258-FF47C7620F6E}"/>
          </ac:spMkLst>
        </pc:spChg>
        <pc:spChg chg="add del">
          <ac:chgData name="Roman Zhigalov" userId="1f97e9fdf7779aa5" providerId="LiveId" clId="{C173F003-7350-4804-85B3-D6DE28518E52}" dt="2022-08-12T07:55:38.536" v="722" actId="26606"/>
          <ac:spMkLst>
            <pc:docMk/>
            <pc:sldMk cId="1959351290" sldId="263"/>
            <ac:spMk id="14" creationId="{074B4F7D-14B2-478B-8BF5-01E4E0C5D263}"/>
          </ac:spMkLst>
        </pc:spChg>
        <pc:spChg chg="add del">
          <ac:chgData name="Roman Zhigalov" userId="1f97e9fdf7779aa5" providerId="LiveId" clId="{C173F003-7350-4804-85B3-D6DE28518E52}" dt="2022-08-12T07:55:40.892" v="724" actId="26606"/>
          <ac:spMkLst>
            <pc:docMk/>
            <pc:sldMk cId="1959351290" sldId="263"/>
            <ac:spMk id="16" creationId="{777A147A-9ED8-46B4-8660-1B3C2AA880B5}"/>
          </ac:spMkLst>
        </pc:spChg>
        <pc:spChg chg="add del">
          <ac:chgData name="Roman Zhigalov" userId="1f97e9fdf7779aa5" providerId="LiveId" clId="{C173F003-7350-4804-85B3-D6DE28518E52}" dt="2022-08-12T07:55:40.892" v="724" actId="26606"/>
          <ac:spMkLst>
            <pc:docMk/>
            <pc:sldMk cId="1959351290" sldId="263"/>
            <ac:spMk id="17" creationId="{5D6C15A0-C087-4593-8414-2B4EC1CDC3DE}"/>
          </ac:spMkLst>
        </pc:spChg>
        <pc:spChg chg="add del">
          <ac:chgData name="Roman Zhigalov" userId="1f97e9fdf7779aa5" providerId="LiveId" clId="{C173F003-7350-4804-85B3-D6DE28518E52}" dt="2022-08-12T07:55:45.791" v="726" actId="26606"/>
          <ac:spMkLst>
            <pc:docMk/>
            <pc:sldMk cId="1959351290" sldId="263"/>
            <ac:spMk id="19" creationId="{A52B99F1-B2DC-437E-A8A1-A57F2F29F8D1}"/>
          </ac:spMkLst>
        </pc:spChg>
        <pc:spChg chg="add del">
          <ac:chgData name="Roman Zhigalov" userId="1f97e9fdf7779aa5" providerId="LiveId" clId="{C173F003-7350-4804-85B3-D6DE28518E52}" dt="2022-08-12T07:55:45.791" v="726" actId="26606"/>
          <ac:spMkLst>
            <pc:docMk/>
            <pc:sldMk cId="1959351290" sldId="263"/>
            <ac:spMk id="20" creationId="{55F8BA08-3E38-4B70-B93A-74F08E092206}"/>
          </ac:spMkLst>
        </pc:spChg>
        <pc:spChg chg="add del">
          <ac:chgData name="Roman Zhigalov" userId="1f97e9fdf7779aa5" providerId="LiveId" clId="{C173F003-7350-4804-85B3-D6DE28518E52}" dt="2022-08-12T07:55:45.791" v="726" actId="26606"/>
          <ac:spMkLst>
            <pc:docMk/>
            <pc:sldMk cId="1959351290" sldId="263"/>
            <ac:spMk id="21" creationId="{357F1B33-79AB-4A71-8CEC-4546D709B8C8}"/>
          </ac:spMkLst>
        </pc:spChg>
        <pc:spChg chg="add">
          <ac:chgData name="Roman Zhigalov" userId="1f97e9fdf7779aa5" providerId="LiveId" clId="{C173F003-7350-4804-85B3-D6DE28518E52}" dt="2022-08-12T07:55:45.791" v="726" actId="26606"/>
          <ac:spMkLst>
            <pc:docMk/>
            <pc:sldMk cId="1959351290" sldId="263"/>
            <ac:spMk id="26" creationId="{1C799903-48D5-4A31-A1A2-541072D9771E}"/>
          </ac:spMkLst>
        </pc:spChg>
        <pc:spChg chg="add">
          <ac:chgData name="Roman Zhigalov" userId="1f97e9fdf7779aa5" providerId="LiveId" clId="{C173F003-7350-4804-85B3-D6DE28518E52}" dt="2022-08-12T07:55:45.791" v="726" actId="26606"/>
          <ac:spMkLst>
            <pc:docMk/>
            <pc:sldMk cId="1959351290" sldId="263"/>
            <ac:spMk id="28" creationId="{8EFFF109-FC58-4FD3-BE05-9775A1310F55}"/>
          </ac:spMkLst>
        </pc:spChg>
        <pc:spChg chg="add">
          <ac:chgData name="Roman Zhigalov" userId="1f97e9fdf7779aa5" providerId="LiveId" clId="{C173F003-7350-4804-85B3-D6DE28518E52}" dt="2022-08-12T07:55:45.791" v="726" actId="26606"/>
          <ac:spMkLst>
            <pc:docMk/>
            <pc:sldMk cId="1959351290" sldId="263"/>
            <ac:spMk id="30" creationId="{E1B96AD6-92A9-4273-A62B-96A1C3E0BA95}"/>
          </ac:spMkLst>
        </pc:spChg>
        <pc:spChg chg="add">
          <ac:chgData name="Roman Zhigalov" userId="1f97e9fdf7779aa5" providerId="LiveId" clId="{C173F003-7350-4804-85B3-D6DE28518E52}" dt="2022-08-12T07:55:45.791" v="726" actId="26606"/>
          <ac:spMkLst>
            <pc:docMk/>
            <pc:sldMk cId="1959351290" sldId="263"/>
            <ac:spMk id="32" creationId="{463EEC44-1BA3-44ED-81FC-A644B04B2A44}"/>
          </ac:spMkLst>
        </pc:spChg>
      </pc:sldChg>
      <pc:sldChg chg="addSp modSp new mod setBg">
        <pc:chgData name="Roman Zhigalov" userId="1f97e9fdf7779aa5" providerId="LiveId" clId="{C173F003-7350-4804-85B3-D6DE28518E52}" dt="2022-08-12T07:58:22.690" v="774" actId="20577"/>
        <pc:sldMkLst>
          <pc:docMk/>
          <pc:sldMk cId="4165901566" sldId="264"/>
        </pc:sldMkLst>
        <pc:spChg chg="mod">
          <ac:chgData name="Roman Zhigalov" userId="1f97e9fdf7779aa5" providerId="LiveId" clId="{C173F003-7350-4804-85B3-D6DE28518E52}" dt="2022-08-12T07:58:22.690" v="774" actId="20577"/>
          <ac:spMkLst>
            <pc:docMk/>
            <pc:sldMk cId="4165901566" sldId="264"/>
            <ac:spMk id="2" creationId="{A862CBA0-2296-11ED-ECF6-43934EEE2C23}"/>
          </ac:spMkLst>
        </pc:spChg>
        <pc:spChg chg="mod">
          <ac:chgData name="Roman Zhigalov" userId="1f97e9fdf7779aa5" providerId="LiveId" clId="{C173F003-7350-4804-85B3-D6DE28518E52}" dt="2022-08-12T07:58:09.400" v="769" actId="26606"/>
          <ac:spMkLst>
            <pc:docMk/>
            <pc:sldMk cId="4165901566" sldId="264"/>
            <ac:spMk id="3" creationId="{A6CEB198-D36D-7088-F066-8A373FF43E75}"/>
          </ac:spMkLst>
        </pc:spChg>
        <pc:spChg chg="add">
          <ac:chgData name="Roman Zhigalov" userId="1f97e9fdf7779aa5" providerId="LiveId" clId="{C173F003-7350-4804-85B3-D6DE28518E52}" dt="2022-08-12T07:58:09.400" v="769" actId="26606"/>
          <ac:spMkLst>
            <pc:docMk/>
            <pc:sldMk cId="4165901566" sldId="264"/>
            <ac:spMk id="8" creationId="{1ACA2EA0-FFD3-42EC-9406-B595015ED96E}"/>
          </ac:spMkLst>
        </pc:spChg>
        <pc:spChg chg="add">
          <ac:chgData name="Roman Zhigalov" userId="1f97e9fdf7779aa5" providerId="LiveId" clId="{C173F003-7350-4804-85B3-D6DE28518E52}" dt="2022-08-12T07:58:09.400" v="769" actId="26606"/>
          <ac:spMkLst>
            <pc:docMk/>
            <pc:sldMk cId="4165901566" sldId="264"/>
            <ac:spMk id="10" creationId="{D5288BCE-665C-472A-8C43-664BCFA31E43}"/>
          </ac:spMkLst>
        </pc:spChg>
        <pc:spChg chg="add">
          <ac:chgData name="Roman Zhigalov" userId="1f97e9fdf7779aa5" providerId="LiveId" clId="{C173F003-7350-4804-85B3-D6DE28518E52}" dt="2022-08-12T07:58:09.400" v="769" actId="26606"/>
          <ac:spMkLst>
            <pc:docMk/>
            <pc:sldMk cId="4165901566" sldId="264"/>
            <ac:spMk id="12" creationId="{46C57131-53A7-4C1A-BEA8-25F06A06AD29}"/>
          </ac:spMkLst>
        </pc:spChg>
      </pc:sldChg>
      <pc:sldChg chg="addSp delSp modSp new mod setBg">
        <pc:chgData name="Roman Zhigalov" userId="1f97e9fdf7779aa5" providerId="LiveId" clId="{C173F003-7350-4804-85B3-D6DE28518E52}" dt="2022-08-12T08:04:38.546" v="819" actId="26606"/>
        <pc:sldMkLst>
          <pc:docMk/>
          <pc:sldMk cId="690425372" sldId="265"/>
        </pc:sldMkLst>
        <pc:spChg chg="mod">
          <ac:chgData name="Roman Zhigalov" userId="1f97e9fdf7779aa5" providerId="LiveId" clId="{C173F003-7350-4804-85B3-D6DE28518E52}" dt="2022-08-12T08:04:38.546" v="819" actId="26606"/>
          <ac:spMkLst>
            <pc:docMk/>
            <pc:sldMk cId="690425372" sldId="265"/>
            <ac:spMk id="2" creationId="{0BCA3A16-D07E-6F32-A33B-2C2DAAAA136D}"/>
          </ac:spMkLst>
        </pc:spChg>
        <pc:spChg chg="add del mod">
          <ac:chgData name="Roman Zhigalov" userId="1f97e9fdf7779aa5" providerId="LiveId" clId="{C173F003-7350-4804-85B3-D6DE28518E52}" dt="2022-08-12T08:04:38.546" v="819" actId="26606"/>
          <ac:spMkLst>
            <pc:docMk/>
            <pc:sldMk cId="690425372" sldId="265"/>
            <ac:spMk id="3" creationId="{101223CC-975F-15AB-B9CB-5F4873F1F9F0}"/>
          </ac:spMkLst>
        </pc:spChg>
        <pc:spChg chg="add del">
          <ac:chgData name="Roman Zhigalov" userId="1f97e9fdf7779aa5" providerId="LiveId" clId="{C173F003-7350-4804-85B3-D6DE28518E52}" dt="2022-08-12T08:04:38.437" v="818" actId="26606"/>
          <ac:spMkLst>
            <pc:docMk/>
            <pc:sldMk cId="690425372" sldId="265"/>
            <ac:spMk id="9" creationId="{D55CD764-972B-4CA5-A885-53E55C63E174}"/>
          </ac:spMkLst>
        </pc:spChg>
        <pc:spChg chg="add del">
          <ac:chgData name="Roman Zhigalov" userId="1f97e9fdf7779aa5" providerId="LiveId" clId="{C173F003-7350-4804-85B3-D6DE28518E52}" dt="2022-08-12T08:04:38.437" v="818" actId="26606"/>
          <ac:spMkLst>
            <pc:docMk/>
            <pc:sldMk cId="690425372" sldId="265"/>
            <ac:spMk id="11" creationId="{34165AB3-7006-4430-BCE3-25476BE13322}"/>
          </ac:spMkLst>
        </pc:spChg>
        <pc:spChg chg="add del">
          <ac:chgData name="Roman Zhigalov" userId="1f97e9fdf7779aa5" providerId="LiveId" clId="{C173F003-7350-4804-85B3-D6DE28518E52}" dt="2022-08-12T08:04:38.437" v="818" actId="26606"/>
          <ac:spMkLst>
            <pc:docMk/>
            <pc:sldMk cId="690425372" sldId="265"/>
            <ac:spMk id="35" creationId="{E3E51905-F374-4E1A-97CF-B741584B74D5}"/>
          </ac:spMkLst>
        </pc:spChg>
        <pc:spChg chg="add">
          <ac:chgData name="Roman Zhigalov" userId="1f97e9fdf7779aa5" providerId="LiveId" clId="{C173F003-7350-4804-85B3-D6DE28518E52}" dt="2022-08-12T08:04:38.546" v="819" actId="26606"/>
          <ac:spMkLst>
            <pc:docMk/>
            <pc:sldMk cId="690425372" sldId="265"/>
            <ac:spMk id="37" creationId="{3A5B4632-C963-4296-86F0-79AA9EA5AE98}"/>
          </ac:spMkLst>
        </pc:spChg>
        <pc:grpChg chg="add del">
          <ac:chgData name="Roman Zhigalov" userId="1f97e9fdf7779aa5" providerId="LiveId" clId="{C173F003-7350-4804-85B3-D6DE28518E52}" dt="2022-08-12T08:04:38.437" v="818" actId="26606"/>
          <ac:grpSpMkLst>
            <pc:docMk/>
            <pc:sldMk cId="690425372" sldId="265"/>
            <ac:grpSpMk id="13" creationId="{11999B20-6058-4C55-882E-A1FB050B69DD}"/>
          </ac:grpSpMkLst>
        </pc:grpChg>
        <pc:graphicFrameChg chg="add del">
          <ac:chgData name="Roman Zhigalov" userId="1f97e9fdf7779aa5" providerId="LiveId" clId="{C173F003-7350-4804-85B3-D6DE28518E52}" dt="2022-08-12T08:04:38.437" v="818" actId="26606"/>
          <ac:graphicFrameMkLst>
            <pc:docMk/>
            <pc:sldMk cId="690425372" sldId="265"/>
            <ac:graphicFrameMk id="5" creationId="{275D9D0B-E03E-0265-3F49-DA288E4255C3}"/>
          </ac:graphicFrameMkLst>
        </pc:graphicFrameChg>
        <pc:graphicFrameChg chg="add">
          <ac:chgData name="Roman Zhigalov" userId="1f97e9fdf7779aa5" providerId="LiveId" clId="{C173F003-7350-4804-85B3-D6DE28518E52}" dt="2022-08-12T08:04:38.546" v="819" actId="26606"/>
          <ac:graphicFrameMkLst>
            <pc:docMk/>
            <pc:sldMk cId="690425372" sldId="265"/>
            <ac:graphicFrameMk id="38" creationId="{C65AB4FF-9A7C-634F-DD64-D0924B5CA2C8}"/>
          </ac:graphicFrameMkLst>
        </pc:graphicFrameChg>
      </pc:sldChg>
      <pc:sldChg chg="addSp delSp modSp new mod setBg">
        <pc:chgData name="Roman Zhigalov" userId="1f97e9fdf7779aa5" providerId="LiveId" clId="{C173F003-7350-4804-85B3-D6DE28518E52}" dt="2022-08-12T08:08:38.009" v="845" actId="27614"/>
        <pc:sldMkLst>
          <pc:docMk/>
          <pc:sldMk cId="3790270489" sldId="266"/>
        </pc:sldMkLst>
        <pc:spChg chg="mod">
          <ac:chgData name="Roman Zhigalov" userId="1f97e9fdf7779aa5" providerId="LiveId" clId="{C173F003-7350-4804-85B3-D6DE28518E52}" dt="2022-08-12T08:08:33.797" v="844" actId="26606"/>
          <ac:spMkLst>
            <pc:docMk/>
            <pc:sldMk cId="3790270489" sldId="266"/>
            <ac:spMk id="2" creationId="{A2A4DE1C-999D-6357-BCEE-5D2174F1AAAA}"/>
          </ac:spMkLst>
        </pc:spChg>
        <pc:spChg chg="del">
          <ac:chgData name="Roman Zhigalov" userId="1f97e9fdf7779aa5" providerId="LiveId" clId="{C173F003-7350-4804-85B3-D6DE28518E52}" dt="2022-08-12T08:08:24.155" v="821"/>
          <ac:spMkLst>
            <pc:docMk/>
            <pc:sldMk cId="3790270489" sldId="266"/>
            <ac:spMk id="3" creationId="{B428E5C1-81B5-DAD9-B5E0-659CEC635B9B}"/>
          </ac:spMkLst>
        </pc:spChg>
        <pc:spChg chg="add del">
          <ac:chgData name="Roman Zhigalov" userId="1f97e9fdf7779aa5" providerId="LiveId" clId="{C173F003-7350-4804-85B3-D6DE28518E52}" dt="2022-08-12T08:08:33.766" v="843" actId="26606"/>
          <ac:spMkLst>
            <pc:docMk/>
            <pc:sldMk cId="3790270489" sldId="266"/>
            <ac:spMk id="1031" creationId="{6753252F-4873-4F63-801D-CC719279A7D5}"/>
          </ac:spMkLst>
        </pc:spChg>
        <pc:spChg chg="add del">
          <ac:chgData name="Roman Zhigalov" userId="1f97e9fdf7779aa5" providerId="LiveId" clId="{C173F003-7350-4804-85B3-D6DE28518E52}" dt="2022-08-12T08:08:33.766" v="843" actId="26606"/>
          <ac:spMkLst>
            <pc:docMk/>
            <pc:sldMk cId="3790270489" sldId="266"/>
            <ac:spMk id="1033" creationId="{047C8CCB-F95D-4249-92DD-651249D3535A}"/>
          </ac:spMkLst>
        </pc:spChg>
        <pc:spChg chg="add">
          <ac:chgData name="Roman Zhigalov" userId="1f97e9fdf7779aa5" providerId="LiveId" clId="{C173F003-7350-4804-85B3-D6DE28518E52}" dt="2022-08-12T08:08:33.797" v="844" actId="26606"/>
          <ac:spMkLst>
            <pc:docMk/>
            <pc:sldMk cId="3790270489" sldId="266"/>
            <ac:spMk id="1035" creationId="{16C5FA50-8D52-4617-AF91-5C7B1C8352F1}"/>
          </ac:spMkLst>
        </pc:spChg>
        <pc:spChg chg="add">
          <ac:chgData name="Roman Zhigalov" userId="1f97e9fdf7779aa5" providerId="LiveId" clId="{C173F003-7350-4804-85B3-D6DE28518E52}" dt="2022-08-12T08:08:33.797" v="844" actId="26606"/>
          <ac:spMkLst>
            <pc:docMk/>
            <pc:sldMk cId="3790270489" sldId="266"/>
            <ac:spMk id="1036" creationId="{E223798C-12AD-4B0C-A50C-D676347D67CF}"/>
          </ac:spMkLst>
        </pc:spChg>
        <pc:picChg chg="add mod">
          <ac:chgData name="Roman Zhigalov" userId="1f97e9fdf7779aa5" providerId="LiveId" clId="{C173F003-7350-4804-85B3-D6DE28518E52}" dt="2022-08-12T08:08:38.009" v="845" actId="27614"/>
          <ac:picMkLst>
            <pc:docMk/>
            <pc:sldMk cId="3790270489" sldId="266"/>
            <ac:picMk id="1026" creationId="{1C22BA73-F0DB-2A99-F214-C64CBE6A3EF6}"/>
          </ac:picMkLst>
        </pc:picChg>
      </pc:sldChg>
      <pc:sldChg chg="addSp modSp new mod setBg">
        <pc:chgData name="Roman Zhigalov" userId="1f97e9fdf7779aa5" providerId="LiveId" clId="{C173F003-7350-4804-85B3-D6DE28518E52}" dt="2022-08-12T08:13:25.661" v="902" actId="26606"/>
        <pc:sldMkLst>
          <pc:docMk/>
          <pc:sldMk cId="361123148" sldId="267"/>
        </pc:sldMkLst>
        <pc:spChg chg="mod">
          <ac:chgData name="Roman Zhigalov" userId="1f97e9fdf7779aa5" providerId="LiveId" clId="{C173F003-7350-4804-85B3-D6DE28518E52}" dt="2022-08-12T08:13:25.661" v="902" actId="26606"/>
          <ac:spMkLst>
            <pc:docMk/>
            <pc:sldMk cId="361123148" sldId="267"/>
            <ac:spMk id="2" creationId="{39A389B6-76E0-CF44-0A10-DB795272269A}"/>
          </ac:spMkLst>
        </pc:spChg>
        <pc:spChg chg="mod">
          <ac:chgData name="Roman Zhigalov" userId="1f97e9fdf7779aa5" providerId="LiveId" clId="{C173F003-7350-4804-85B3-D6DE28518E52}" dt="2022-08-12T08:13:25.661" v="902" actId="26606"/>
          <ac:spMkLst>
            <pc:docMk/>
            <pc:sldMk cId="361123148" sldId="267"/>
            <ac:spMk id="3" creationId="{EC9C1FAE-ACD1-AE29-CD50-55D37823FD23}"/>
          </ac:spMkLst>
        </pc:spChg>
        <pc:spChg chg="add">
          <ac:chgData name="Roman Zhigalov" userId="1f97e9fdf7779aa5" providerId="LiveId" clId="{C173F003-7350-4804-85B3-D6DE28518E52}" dt="2022-08-12T08:13:25.661" v="902" actId="26606"/>
          <ac:spMkLst>
            <pc:docMk/>
            <pc:sldMk cId="361123148" sldId="267"/>
            <ac:spMk id="8" creationId="{CBB2B1F0-0DD6-4744-9A46-7A344FB48E40}"/>
          </ac:spMkLst>
        </pc:spChg>
        <pc:spChg chg="add">
          <ac:chgData name="Roman Zhigalov" userId="1f97e9fdf7779aa5" providerId="LiveId" clId="{C173F003-7350-4804-85B3-D6DE28518E52}" dt="2022-08-12T08:13:25.661" v="902" actId="26606"/>
          <ac:spMkLst>
            <pc:docMk/>
            <pc:sldMk cId="361123148" sldId="267"/>
            <ac:spMk id="10" creationId="{52D502E5-F6B4-4D58-B4AE-FC466FF15EE8}"/>
          </ac:spMkLst>
        </pc:spChg>
        <pc:spChg chg="add">
          <ac:chgData name="Roman Zhigalov" userId="1f97e9fdf7779aa5" providerId="LiveId" clId="{C173F003-7350-4804-85B3-D6DE28518E52}" dt="2022-08-12T08:13:25.661" v="902" actId="26606"/>
          <ac:spMkLst>
            <pc:docMk/>
            <pc:sldMk cId="361123148" sldId="267"/>
            <ac:spMk id="12" creationId="{9DECDBF4-02B6-4BB4-B65B-B8107AD6A9E8}"/>
          </ac:spMkLst>
        </pc:spChg>
      </pc:sldChg>
      <pc:sldChg chg="addSp delSp modSp new mod setBg">
        <pc:chgData name="Roman Zhigalov" userId="1f97e9fdf7779aa5" providerId="LiveId" clId="{C173F003-7350-4804-85B3-D6DE28518E52}" dt="2022-08-12T08:14:43.454" v="929" actId="26606"/>
        <pc:sldMkLst>
          <pc:docMk/>
          <pc:sldMk cId="482517661" sldId="268"/>
        </pc:sldMkLst>
        <pc:spChg chg="mod">
          <ac:chgData name="Roman Zhigalov" userId="1f97e9fdf7779aa5" providerId="LiveId" clId="{C173F003-7350-4804-85B3-D6DE28518E52}" dt="2022-08-12T08:14:43.454" v="929" actId="26606"/>
          <ac:spMkLst>
            <pc:docMk/>
            <pc:sldMk cId="482517661" sldId="268"/>
            <ac:spMk id="2" creationId="{D9C1747D-9C42-0E8B-AF7A-F617A4CFFDD4}"/>
          </ac:spMkLst>
        </pc:spChg>
        <pc:spChg chg="del">
          <ac:chgData name="Roman Zhigalov" userId="1f97e9fdf7779aa5" providerId="LiveId" clId="{C173F003-7350-4804-85B3-D6DE28518E52}" dt="2022-08-12T08:14:39.864" v="926"/>
          <ac:spMkLst>
            <pc:docMk/>
            <pc:sldMk cId="482517661" sldId="268"/>
            <ac:spMk id="3" creationId="{0FBC3102-A851-9DF1-E49B-3ED0DB189859}"/>
          </ac:spMkLst>
        </pc:spChg>
        <pc:spChg chg="mod ord">
          <ac:chgData name="Roman Zhigalov" userId="1f97e9fdf7779aa5" providerId="LiveId" clId="{C173F003-7350-4804-85B3-D6DE28518E52}" dt="2022-08-12T08:14:43.454" v="929" actId="26606"/>
          <ac:spMkLst>
            <pc:docMk/>
            <pc:sldMk cId="482517661" sldId="268"/>
            <ac:spMk id="4" creationId="{52F28698-8CE5-F4EB-36FA-DA9016395091}"/>
          </ac:spMkLst>
        </pc:spChg>
        <pc:spChg chg="add del">
          <ac:chgData name="Roman Zhigalov" userId="1f97e9fdf7779aa5" providerId="LiveId" clId="{C173F003-7350-4804-85B3-D6DE28518E52}" dt="2022-08-12T08:14:43.434" v="928" actId="26606"/>
          <ac:spMkLst>
            <pc:docMk/>
            <pc:sldMk cId="482517661" sldId="268"/>
            <ac:spMk id="2055" creationId="{2C61293E-6EBE-43EF-A52C-9BEBFD7679D4}"/>
          </ac:spMkLst>
        </pc:spChg>
        <pc:spChg chg="add del">
          <ac:chgData name="Roman Zhigalov" userId="1f97e9fdf7779aa5" providerId="LiveId" clId="{C173F003-7350-4804-85B3-D6DE28518E52}" dt="2022-08-12T08:14:43.434" v="928" actId="26606"/>
          <ac:spMkLst>
            <pc:docMk/>
            <pc:sldMk cId="482517661" sldId="268"/>
            <ac:spMk id="2057" creationId="{21540236-BFD5-4A9D-8840-4703E7F76825}"/>
          </ac:spMkLst>
        </pc:spChg>
        <pc:spChg chg="add">
          <ac:chgData name="Roman Zhigalov" userId="1f97e9fdf7779aa5" providerId="LiveId" clId="{C173F003-7350-4804-85B3-D6DE28518E52}" dt="2022-08-12T08:14:43.454" v="929" actId="26606"/>
          <ac:spMkLst>
            <pc:docMk/>
            <pc:sldMk cId="482517661" sldId="268"/>
            <ac:spMk id="2059" creationId="{42663BD0-064C-40FC-A331-F49FCA9536AA}"/>
          </ac:spMkLst>
        </pc:spChg>
        <pc:spChg chg="add">
          <ac:chgData name="Roman Zhigalov" userId="1f97e9fdf7779aa5" providerId="LiveId" clId="{C173F003-7350-4804-85B3-D6DE28518E52}" dt="2022-08-12T08:14:43.454" v="929" actId="26606"/>
          <ac:spMkLst>
            <pc:docMk/>
            <pc:sldMk cId="482517661" sldId="268"/>
            <ac:spMk id="2060" creationId="{79477870-C64A-4E35-8F2F-05B7114F3C74}"/>
          </ac:spMkLst>
        </pc:spChg>
        <pc:spChg chg="add">
          <ac:chgData name="Roman Zhigalov" userId="1f97e9fdf7779aa5" providerId="LiveId" clId="{C173F003-7350-4804-85B3-D6DE28518E52}" dt="2022-08-12T08:14:43.454" v="929" actId="26606"/>
          <ac:spMkLst>
            <pc:docMk/>
            <pc:sldMk cId="482517661" sldId="268"/>
            <ac:spMk id="2061" creationId="{8AEA628B-C8FF-4D0B-B111-F101F580B15D}"/>
          </ac:spMkLst>
        </pc:spChg>
        <pc:picChg chg="add mod">
          <ac:chgData name="Roman Zhigalov" userId="1f97e9fdf7779aa5" providerId="LiveId" clId="{C173F003-7350-4804-85B3-D6DE28518E52}" dt="2022-08-12T08:14:43.454" v="929" actId="26606"/>
          <ac:picMkLst>
            <pc:docMk/>
            <pc:sldMk cId="482517661" sldId="268"/>
            <ac:picMk id="2050" creationId="{703810CC-325A-3A00-B0C7-14AD2D7CDD86}"/>
          </ac:picMkLst>
        </pc:picChg>
      </pc:sldChg>
      <pc:sldChg chg="addSp delSp modSp new mod setBg">
        <pc:chgData name="Roman Zhigalov" userId="1f97e9fdf7779aa5" providerId="LiveId" clId="{C173F003-7350-4804-85B3-D6DE28518E52}" dt="2022-08-12T08:15:45.709" v="954" actId="26606"/>
        <pc:sldMkLst>
          <pc:docMk/>
          <pc:sldMk cId="2717315401" sldId="269"/>
        </pc:sldMkLst>
        <pc:spChg chg="mod">
          <ac:chgData name="Roman Zhigalov" userId="1f97e9fdf7779aa5" providerId="LiveId" clId="{C173F003-7350-4804-85B3-D6DE28518E52}" dt="2022-08-12T08:15:45.709" v="954" actId="26606"/>
          <ac:spMkLst>
            <pc:docMk/>
            <pc:sldMk cId="2717315401" sldId="269"/>
            <ac:spMk id="2" creationId="{869AA1E6-09A3-750D-3504-3A713D0212B3}"/>
          </ac:spMkLst>
        </pc:spChg>
        <pc:spChg chg="del">
          <ac:chgData name="Roman Zhigalov" userId="1f97e9fdf7779aa5" providerId="LiveId" clId="{C173F003-7350-4804-85B3-D6DE28518E52}" dt="2022-08-12T08:15:35.234" v="947"/>
          <ac:spMkLst>
            <pc:docMk/>
            <pc:sldMk cId="2717315401" sldId="269"/>
            <ac:spMk id="3" creationId="{FC54F5C0-83D1-5541-A1F1-ECF88BBB0A65}"/>
          </ac:spMkLst>
        </pc:spChg>
        <pc:spChg chg="mod">
          <ac:chgData name="Roman Zhigalov" userId="1f97e9fdf7779aa5" providerId="LiveId" clId="{C173F003-7350-4804-85B3-D6DE28518E52}" dt="2022-08-12T08:15:45.709" v="954" actId="26606"/>
          <ac:spMkLst>
            <pc:docMk/>
            <pc:sldMk cId="2717315401" sldId="269"/>
            <ac:spMk id="4" creationId="{DD184A77-B1B6-0196-EAE7-457A912CDF82}"/>
          </ac:spMkLst>
        </pc:spChg>
        <pc:spChg chg="add">
          <ac:chgData name="Roman Zhigalov" userId="1f97e9fdf7779aa5" providerId="LiveId" clId="{C173F003-7350-4804-85B3-D6DE28518E52}" dt="2022-08-12T08:15:45.709" v="954" actId="26606"/>
          <ac:spMkLst>
            <pc:docMk/>
            <pc:sldMk cId="2717315401" sldId="269"/>
            <ac:spMk id="3079" creationId="{79477870-C64A-4E35-8F2F-05B7114F3C74}"/>
          </ac:spMkLst>
        </pc:spChg>
        <pc:spChg chg="add">
          <ac:chgData name="Roman Zhigalov" userId="1f97e9fdf7779aa5" providerId="LiveId" clId="{C173F003-7350-4804-85B3-D6DE28518E52}" dt="2022-08-12T08:15:45.709" v="954" actId="26606"/>
          <ac:spMkLst>
            <pc:docMk/>
            <pc:sldMk cId="2717315401" sldId="269"/>
            <ac:spMk id="3081" creationId="{8AEA628B-C8FF-4D0B-B111-F101F580B15D}"/>
          </ac:spMkLst>
        </pc:spChg>
        <pc:spChg chg="add">
          <ac:chgData name="Roman Zhigalov" userId="1f97e9fdf7779aa5" providerId="LiveId" clId="{C173F003-7350-4804-85B3-D6DE28518E52}" dt="2022-08-12T08:15:45.709" v="954" actId="26606"/>
          <ac:spMkLst>
            <pc:docMk/>
            <pc:sldMk cId="2717315401" sldId="269"/>
            <ac:spMk id="3083" creationId="{42663BD0-064C-40FC-A331-F49FCA9536AA}"/>
          </ac:spMkLst>
        </pc:spChg>
        <pc:picChg chg="add mod">
          <ac:chgData name="Roman Zhigalov" userId="1f97e9fdf7779aa5" providerId="LiveId" clId="{C173F003-7350-4804-85B3-D6DE28518E52}" dt="2022-08-12T08:15:45.709" v="954" actId="26606"/>
          <ac:picMkLst>
            <pc:docMk/>
            <pc:sldMk cId="2717315401" sldId="269"/>
            <ac:picMk id="3074" creationId="{3D3ED64E-0080-2112-BE43-C0368F392A0D}"/>
          </ac:picMkLst>
        </pc:picChg>
      </pc:sldChg>
      <pc:sldChg chg="addSp delSp modSp new mod setBg">
        <pc:chgData name="Roman Zhigalov" userId="1f97e9fdf7779aa5" providerId="LiveId" clId="{C173F003-7350-4804-85B3-D6DE28518E52}" dt="2022-08-12T08:16:31.869" v="982" actId="26606"/>
        <pc:sldMkLst>
          <pc:docMk/>
          <pc:sldMk cId="1607880010" sldId="270"/>
        </pc:sldMkLst>
        <pc:spChg chg="mod">
          <ac:chgData name="Roman Zhigalov" userId="1f97e9fdf7779aa5" providerId="LiveId" clId="{C173F003-7350-4804-85B3-D6DE28518E52}" dt="2022-08-12T08:16:31.869" v="982" actId="26606"/>
          <ac:spMkLst>
            <pc:docMk/>
            <pc:sldMk cId="1607880010" sldId="270"/>
            <ac:spMk id="2" creationId="{0EB76B76-3A1B-17E7-B1F5-BFF79E4504A1}"/>
          </ac:spMkLst>
        </pc:spChg>
        <pc:spChg chg="del">
          <ac:chgData name="Roman Zhigalov" userId="1f97e9fdf7779aa5" providerId="LiveId" clId="{C173F003-7350-4804-85B3-D6DE28518E52}" dt="2022-08-12T08:16:27.244" v="981"/>
          <ac:spMkLst>
            <pc:docMk/>
            <pc:sldMk cId="1607880010" sldId="270"/>
            <ac:spMk id="3" creationId="{20E84926-EC9C-1C76-AB34-AE44EF545331}"/>
          </ac:spMkLst>
        </pc:spChg>
        <pc:spChg chg="mod">
          <ac:chgData name="Roman Zhigalov" userId="1f97e9fdf7779aa5" providerId="LiveId" clId="{C173F003-7350-4804-85B3-D6DE28518E52}" dt="2022-08-12T08:16:31.869" v="982" actId="26606"/>
          <ac:spMkLst>
            <pc:docMk/>
            <pc:sldMk cId="1607880010" sldId="270"/>
            <ac:spMk id="4" creationId="{CECF3098-B465-F591-EDF5-1E6DB0F73E1F}"/>
          </ac:spMkLst>
        </pc:spChg>
        <pc:spChg chg="add">
          <ac:chgData name="Roman Zhigalov" userId="1f97e9fdf7779aa5" providerId="LiveId" clId="{C173F003-7350-4804-85B3-D6DE28518E52}" dt="2022-08-12T08:16:31.869" v="982" actId="26606"/>
          <ac:spMkLst>
            <pc:docMk/>
            <pc:sldMk cId="1607880010" sldId="270"/>
            <ac:spMk id="4103" creationId="{79477870-C64A-4E35-8F2F-05B7114F3C74}"/>
          </ac:spMkLst>
        </pc:spChg>
        <pc:spChg chg="add">
          <ac:chgData name="Roman Zhigalov" userId="1f97e9fdf7779aa5" providerId="LiveId" clId="{C173F003-7350-4804-85B3-D6DE28518E52}" dt="2022-08-12T08:16:31.869" v="982" actId="26606"/>
          <ac:spMkLst>
            <pc:docMk/>
            <pc:sldMk cId="1607880010" sldId="270"/>
            <ac:spMk id="4105" creationId="{8AEA628B-C8FF-4D0B-B111-F101F580B15D}"/>
          </ac:spMkLst>
        </pc:spChg>
        <pc:spChg chg="add">
          <ac:chgData name="Roman Zhigalov" userId="1f97e9fdf7779aa5" providerId="LiveId" clId="{C173F003-7350-4804-85B3-D6DE28518E52}" dt="2022-08-12T08:16:31.869" v="982" actId="26606"/>
          <ac:spMkLst>
            <pc:docMk/>
            <pc:sldMk cId="1607880010" sldId="270"/>
            <ac:spMk id="4107" creationId="{42663BD0-064C-40FC-A331-F49FCA9536AA}"/>
          </ac:spMkLst>
        </pc:spChg>
        <pc:picChg chg="add mod">
          <ac:chgData name="Roman Zhigalov" userId="1f97e9fdf7779aa5" providerId="LiveId" clId="{C173F003-7350-4804-85B3-D6DE28518E52}" dt="2022-08-12T08:16:31.869" v="982" actId="26606"/>
          <ac:picMkLst>
            <pc:docMk/>
            <pc:sldMk cId="1607880010" sldId="270"/>
            <ac:picMk id="4098" creationId="{25E5A16D-3532-CA2C-9474-9B81D80DB0E5}"/>
          </ac:picMkLst>
        </pc:picChg>
      </pc:sldChg>
      <pc:sldChg chg="addSp delSp modSp new mod setBg">
        <pc:chgData name="Roman Zhigalov" userId="1f97e9fdf7779aa5" providerId="LiveId" clId="{C173F003-7350-4804-85B3-D6DE28518E52}" dt="2022-08-12T08:19:25.424" v="1013" actId="27614"/>
        <pc:sldMkLst>
          <pc:docMk/>
          <pc:sldMk cId="1777196893" sldId="271"/>
        </pc:sldMkLst>
        <pc:spChg chg="mod">
          <ac:chgData name="Roman Zhigalov" userId="1f97e9fdf7779aa5" providerId="LiveId" clId="{C173F003-7350-4804-85B3-D6DE28518E52}" dt="2022-08-12T08:19:23.794" v="1012" actId="26606"/>
          <ac:spMkLst>
            <pc:docMk/>
            <pc:sldMk cId="1777196893" sldId="271"/>
            <ac:spMk id="2" creationId="{70887AD7-7B84-E1BE-1CFC-FD6FB45C0559}"/>
          </ac:spMkLst>
        </pc:spChg>
        <pc:spChg chg="del">
          <ac:chgData name="Roman Zhigalov" userId="1f97e9fdf7779aa5" providerId="LiveId" clId="{C173F003-7350-4804-85B3-D6DE28518E52}" dt="2022-08-12T08:19:05.324" v="1009"/>
          <ac:spMkLst>
            <pc:docMk/>
            <pc:sldMk cId="1777196893" sldId="271"/>
            <ac:spMk id="3" creationId="{47C10A3C-1BE5-4234-ABF0-0986CB86350D}"/>
          </ac:spMkLst>
        </pc:spChg>
        <pc:spChg chg="mod">
          <ac:chgData name="Roman Zhigalov" userId="1f97e9fdf7779aa5" providerId="LiveId" clId="{C173F003-7350-4804-85B3-D6DE28518E52}" dt="2022-08-12T08:19:23.794" v="1012" actId="26606"/>
          <ac:spMkLst>
            <pc:docMk/>
            <pc:sldMk cId="1777196893" sldId="271"/>
            <ac:spMk id="4" creationId="{365671F2-D5E5-4EA9-D0CA-6221AA0E4F56}"/>
          </ac:spMkLst>
        </pc:spChg>
        <pc:spChg chg="add">
          <ac:chgData name="Roman Zhigalov" userId="1f97e9fdf7779aa5" providerId="LiveId" clId="{C173F003-7350-4804-85B3-D6DE28518E52}" dt="2022-08-12T08:19:23.794" v="1012" actId="26606"/>
          <ac:spMkLst>
            <pc:docMk/>
            <pc:sldMk cId="1777196893" sldId="271"/>
            <ac:spMk id="5127" creationId="{79477870-C64A-4E35-8F2F-05B7114F3C74}"/>
          </ac:spMkLst>
        </pc:spChg>
        <pc:spChg chg="add">
          <ac:chgData name="Roman Zhigalov" userId="1f97e9fdf7779aa5" providerId="LiveId" clId="{C173F003-7350-4804-85B3-D6DE28518E52}" dt="2022-08-12T08:19:23.794" v="1012" actId="26606"/>
          <ac:spMkLst>
            <pc:docMk/>
            <pc:sldMk cId="1777196893" sldId="271"/>
            <ac:spMk id="5129" creationId="{8AEA628B-C8FF-4D0B-B111-F101F580B15D}"/>
          </ac:spMkLst>
        </pc:spChg>
        <pc:spChg chg="add">
          <ac:chgData name="Roman Zhigalov" userId="1f97e9fdf7779aa5" providerId="LiveId" clId="{C173F003-7350-4804-85B3-D6DE28518E52}" dt="2022-08-12T08:19:23.794" v="1012" actId="26606"/>
          <ac:spMkLst>
            <pc:docMk/>
            <pc:sldMk cId="1777196893" sldId="271"/>
            <ac:spMk id="5131" creationId="{42663BD0-064C-40FC-A331-F49FCA9536AA}"/>
          </ac:spMkLst>
        </pc:spChg>
        <pc:picChg chg="add mod">
          <ac:chgData name="Roman Zhigalov" userId="1f97e9fdf7779aa5" providerId="LiveId" clId="{C173F003-7350-4804-85B3-D6DE28518E52}" dt="2022-08-12T08:19:25.424" v="1013" actId="27614"/>
          <ac:picMkLst>
            <pc:docMk/>
            <pc:sldMk cId="1777196893" sldId="271"/>
            <ac:picMk id="5122" creationId="{8AB856B2-AE2A-7773-1C91-183747DCF823}"/>
          </ac:picMkLst>
        </pc:picChg>
      </pc:sldChg>
      <pc:sldChg chg="addSp modSp new mod setBg">
        <pc:chgData name="Roman Zhigalov" userId="1f97e9fdf7779aa5" providerId="LiveId" clId="{C173F003-7350-4804-85B3-D6DE28518E52}" dt="2022-08-12T08:38:20.816" v="1049" actId="26606"/>
        <pc:sldMkLst>
          <pc:docMk/>
          <pc:sldMk cId="2373370368" sldId="272"/>
        </pc:sldMkLst>
        <pc:spChg chg="mod">
          <ac:chgData name="Roman Zhigalov" userId="1f97e9fdf7779aa5" providerId="LiveId" clId="{C173F003-7350-4804-85B3-D6DE28518E52}" dt="2022-08-12T08:38:20.816" v="1049" actId="26606"/>
          <ac:spMkLst>
            <pc:docMk/>
            <pc:sldMk cId="2373370368" sldId="272"/>
            <ac:spMk id="2" creationId="{19B07A9A-87C2-F8B3-3247-5E0E7A100FA6}"/>
          </ac:spMkLst>
        </pc:spChg>
        <pc:spChg chg="mod">
          <ac:chgData name="Roman Zhigalov" userId="1f97e9fdf7779aa5" providerId="LiveId" clId="{C173F003-7350-4804-85B3-D6DE28518E52}" dt="2022-08-12T08:38:20.816" v="1049" actId="26606"/>
          <ac:spMkLst>
            <pc:docMk/>
            <pc:sldMk cId="2373370368" sldId="272"/>
            <ac:spMk id="3" creationId="{FDEFF0E8-93FC-C791-A72A-F1536C434EEC}"/>
          </ac:spMkLst>
        </pc:spChg>
        <pc:spChg chg="add">
          <ac:chgData name="Roman Zhigalov" userId="1f97e9fdf7779aa5" providerId="LiveId" clId="{C173F003-7350-4804-85B3-D6DE28518E52}" dt="2022-08-12T08:38:20.816" v="1049" actId="26606"/>
          <ac:spMkLst>
            <pc:docMk/>
            <pc:sldMk cId="2373370368" sldId="272"/>
            <ac:spMk id="8" creationId="{1ACA2EA0-FFD3-42EC-9406-B595015ED96E}"/>
          </ac:spMkLst>
        </pc:spChg>
        <pc:spChg chg="add">
          <ac:chgData name="Roman Zhigalov" userId="1f97e9fdf7779aa5" providerId="LiveId" clId="{C173F003-7350-4804-85B3-D6DE28518E52}" dt="2022-08-12T08:38:20.816" v="1049" actId="26606"/>
          <ac:spMkLst>
            <pc:docMk/>
            <pc:sldMk cId="2373370368" sldId="272"/>
            <ac:spMk id="10" creationId="{D5288BCE-665C-472A-8C43-664BCFA31E43}"/>
          </ac:spMkLst>
        </pc:spChg>
        <pc:spChg chg="add">
          <ac:chgData name="Roman Zhigalov" userId="1f97e9fdf7779aa5" providerId="LiveId" clId="{C173F003-7350-4804-85B3-D6DE28518E52}" dt="2022-08-12T08:38:20.816" v="1049" actId="26606"/>
          <ac:spMkLst>
            <pc:docMk/>
            <pc:sldMk cId="2373370368" sldId="272"/>
            <ac:spMk id="12" creationId="{46C57131-53A7-4C1A-BEA8-25F06A06AD29}"/>
          </ac:spMkLst>
        </pc:spChg>
      </pc:sldChg>
      <pc:sldChg chg="addSp delSp modSp new mod setBg">
        <pc:chgData name="Roman Zhigalov" userId="1f97e9fdf7779aa5" providerId="LiveId" clId="{C173F003-7350-4804-85B3-D6DE28518E52}" dt="2022-08-12T08:41:02.630" v="1055" actId="26606"/>
        <pc:sldMkLst>
          <pc:docMk/>
          <pc:sldMk cId="3923636182" sldId="273"/>
        </pc:sldMkLst>
        <pc:spChg chg="mod">
          <ac:chgData name="Roman Zhigalov" userId="1f97e9fdf7779aa5" providerId="LiveId" clId="{C173F003-7350-4804-85B3-D6DE28518E52}" dt="2022-08-12T08:41:02.630" v="1055" actId="26606"/>
          <ac:spMkLst>
            <pc:docMk/>
            <pc:sldMk cId="3923636182" sldId="273"/>
            <ac:spMk id="2" creationId="{C23E78F3-840C-D4E8-795A-DBD740830456}"/>
          </ac:spMkLst>
        </pc:spChg>
        <pc:spChg chg="del">
          <ac:chgData name="Roman Zhigalov" userId="1f97e9fdf7779aa5" providerId="LiveId" clId="{C173F003-7350-4804-85B3-D6DE28518E52}" dt="2022-08-12T08:40:35.829" v="1051"/>
          <ac:spMkLst>
            <pc:docMk/>
            <pc:sldMk cId="3923636182" sldId="273"/>
            <ac:spMk id="3" creationId="{A032D065-06F9-9CAC-FC18-76988F908D14}"/>
          </ac:spMkLst>
        </pc:spChg>
        <pc:spChg chg="mod">
          <ac:chgData name="Roman Zhigalov" userId="1f97e9fdf7779aa5" providerId="LiveId" clId="{C173F003-7350-4804-85B3-D6DE28518E52}" dt="2022-08-12T08:41:02.630" v="1055" actId="26606"/>
          <ac:spMkLst>
            <pc:docMk/>
            <pc:sldMk cId="3923636182" sldId="273"/>
            <ac:spMk id="4" creationId="{EAD4C2A3-F7DC-4C19-5729-33BBC868669F}"/>
          </ac:spMkLst>
        </pc:spChg>
        <pc:spChg chg="add">
          <ac:chgData name="Roman Zhigalov" userId="1f97e9fdf7779aa5" providerId="LiveId" clId="{C173F003-7350-4804-85B3-D6DE28518E52}" dt="2022-08-12T08:41:02.630" v="1055" actId="26606"/>
          <ac:spMkLst>
            <pc:docMk/>
            <pc:sldMk cId="3923636182" sldId="273"/>
            <ac:spMk id="6151" creationId="{79477870-C64A-4E35-8F2F-05B7114F3C74}"/>
          </ac:spMkLst>
        </pc:spChg>
        <pc:spChg chg="add">
          <ac:chgData name="Roman Zhigalov" userId="1f97e9fdf7779aa5" providerId="LiveId" clId="{C173F003-7350-4804-85B3-D6DE28518E52}" dt="2022-08-12T08:41:02.630" v="1055" actId="26606"/>
          <ac:spMkLst>
            <pc:docMk/>
            <pc:sldMk cId="3923636182" sldId="273"/>
            <ac:spMk id="6153" creationId="{8AEA628B-C8FF-4D0B-B111-F101F580B15D}"/>
          </ac:spMkLst>
        </pc:spChg>
        <pc:spChg chg="add">
          <ac:chgData name="Roman Zhigalov" userId="1f97e9fdf7779aa5" providerId="LiveId" clId="{C173F003-7350-4804-85B3-D6DE28518E52}" dt="2022-08-12T08:41:02.630" v="1055" actId="26606"/>
          <ac:spMkLst>
            <pc:docMk/>
            <pc:sldMk cId="3923636182" sldId="273"/>
            <ac:spMk id="6155" creationId="{42663BD0-064C-40FC-A331-F49FCA9536AA}"/>
          </ac:spMkLst>
        </pc:spChg>
        <pc:picChg chg="add mod">
          <ac:chgData name="Roman Zhigalov" userId="1f97e9fdf7779aa5" providerId="LiveId" clId="{C173F003-7350-4804-85B3-D6DE28518E52}" dt="2022-08-12T08:41:02.630" v="1055" actId="26606"/>
          <ac:picMkLst>
            <pc:docMk/>
            <pc:sldMk cId="3923636182" sldId="273"/>
            <ac:picMk id="6146" creationId="{2F8D2C9F-0F9C-267F-1FC0-2C6189EAF28F}"/>
          </ac:picMkLst>
        </pc:picChg>
      </pc:sldChg>
      <pc:sldChg chg="addSp delSp modSp new mod setBg">
        <pc:chgData name="Roman Zhigalov" userId="1f97e9fdf7779aa5" providerId="LiveId" clId="{C173F003-7350-4804-85B3-D6DE28518E52}" dt="2022-08-12T08:43:33.488" v="1149" actId="27614"/>
        <pc:sldMkLst>
          <pc:docMk/>
          <pc:sldMk cId="1836968992" sldId="274"/>
        </pc:sldMkLst>
        <pc:spChg chg="mod">
          <ac:chgData name="Roman Zhigalov" userId="1f97e9fdf7779aa5" providerId="LiveId" clId="{C173F003-7350-4804-85B3-D6DE28518E52}" dt="2022-08-12T08:43:30.433" v="1147" actId="26606"/>
          <ac:spMkLst>
            <pc:docMk/>
            <pc:sldMk cId="1836968992" sldId="274"/>
            <ac:spMk id="2" creationId="{42625AD0-C171-0205-E10E-01D1FDB2B9FE}"/>
          </ac:spMkLst>
        </pc:spChg>
        <pc:spChg chg="del">
          <ac:chgData name="Roman Zhigalov" userId="1f97e9fdf7779aa5" providerId="LiveId" clId="{C173F003-7350-4804-85B3-D6DE28518E52}" dt="2022-08-12T08:42:16.642" v="1099"/>
          <ac:spMkLst>
            <pc:docMk/>
            <pc:sldMk cId="1836968992" sldId="274"/>
            <ac:spMk id="3" creationId="{4CDFD996-5672-82FC-1E63-DB01661BF38A}"/>
          </ac:spMkLst>
        </pc:spChg>
        <pc:spChg chg="del">
          <ac:chgData name="Roman Zhigalov" userId="1f97e9fdf7779aa5" providerId="LiveId" clId="{C173F003-7350-4804-85B3-D6DE28518E52}" dt="2022-08-12T08:43:02.221" v="1100"/>
          <ac:spMkLst>
            <pc:docMk/>
            <pc:sldMk cId="1836968992" sldId="274"/>
            <ac:spMk id="4" creationId="{B1D36343-B0A0-ECB3-9C1D-37353F610CB0}"/>
          </ac:spMkLst>
        </pc:spChg>
        <pc:spChg chg="add del">
          <ac:chgData name="Roman Zhigalov" userId="1f97e9fdf7779aa5" providerId="LiveId" clId="{C173F003-7350-4804-85B3-D6DE28518E52}" dt="2022-08-12T08:43:30.418" v="1146" actId="26606"/>
          <ac:spMkLst>
            <pc:docMk/>
            <pc:sldMk cId="1836968992" sldId="274"/>
            <ac:spMk id="8201" creationId="{823AC064-BC96-4F32-8AE1-B2FD38754823}"/>
          </ac:spMkLst>
        </pc:spChg>
        <pc:spChg chg="add">
          <ac:chgData name="Roman Zhigalov" userId="1f97e9fdf7779aa5" providerId="LiveId" clId="{C173F003-7350-4804-85B3-D6DE28518E52}" dt="2022-08-12T08:43:30.433" v="1147" actId="26606"/>
          <ac:spMkLst>
            <pc:docMk/>
            <pc:sldMk cId="1836968992" sldId="274"/>
            <ac:spMk id="8207" creationId="{96646FC9-C66D-4EC7-8310-0DD4ACC49C6C}"/>
          </ac:spMkLst>
        </pc:spChg>
        <pc:spChg chg="add">
          <ac:chgData name="Roman Zhigalov" userId="1f97e9fdf7779aa5" providerId="LiveId" clId="{C173F003-7350-4804-85B3-D6DE28518E52}" dt="2022-08-12T08:43:30.433" v="1147" actId="26606"/>
          <ac:spMkLst>
            <pc:docMk/>
            <pc:sldMk cId="1836968992" sldId="274"/>
            <ac:spMk id="8208" creationId="{A3473CF9-37EB-43E7-89EF-D2D1C53D1DAC}"/>
          </ac:spMkLst>
        </pc:spChg>
        <pc:spChg chg="add">
          <ac:chgData name="Roman Zhigalov" userId="1f97e9fdf7779aa5" providerId="LiveId" clId="{C173F003-7350-4804-85B3-D6DE28518E52}" dt="2022-08-12T08:43:30.433" v="1147" actId="26606"/>
          <ac:spMkLst>
            <pc:docMk/>
            <pc:sldMk cId="1836968992" sldId="274"/>
            <ac:spMk id="8209" creationId="{586B4EF9-43BA-4655-A6FF-1D8E21574C95}"/>
          </ac:spMkLst>
        </pc:spChg>
        <pc:picChg chg="add mod">
          <ac:chgData name="Roman Zhigalov" userId="1f97e9fdf7779aa5" providerId="LiveId" clId="{C173F003-7350-4804-85B3-D6DE28518E52}" dt="2022-08-12T08:43:33.258" v="1148" actId="27614"/>
          <ac:picMkLst>
            <pc:docMk/>
            <pc:sldMk cId="1836968992" sldId="274"/>
            <ac:picMk id="8194" creationId="{4361B5CA-C38A-7AE1-9CD5-13E6FC05A1C6}"/>
          </ac:picMkLst>
        </pc:picChg>
        <pc:picChg chg="add mod">
          <ac:chgData name="Roman Zhigalov" userId="1f97e9fdf7779aa5" providerId="LiveId" clId="{C173F003-7350-4804-85B3-D6DE28518E52}" dt="2022-08-12T08:43:33.488" v="1149" actId="27614"/>
          <ac:picMkLst>
            <pc:docMk/>
            <pc:sldMk cId="1836968992" sldId="274"/>
            <ac:picMk id="8196" creationId="{C899672A-835B-0D58-BE0C-ECE49BE7B0B3}"/>
          </ac:picMkLst>
        </pc:picChg>
        <pc:cxnChg chg="add del">
          <ac:chgData name="Roman Zhigalov" userId="1f97e9fdf7779aa5" providerId="LiveId" clId="{C173F003-7350-4804-85B3-D6DE28518E52}" dt="2022-08-12T08:43:30.418" v="1146" actId="26606"/>
          <ac:cxnSpMkLst>
            <pc:docMk/>
            <pc:sldMk cId="1836968992" sldId="274"/>
            <ac:cxnSpMk id="8203" creationId="{7E7C77BC-7138-40B1-A15B-20F57A494629}"/>
          </ac:cxnSpMkLst>
        </pc:cxnChg>
        <pc:cxnChg chg="add del">
          <ac:chgData name="Roman Zhigalov" userId="1f97e9fdf7779aa5" providerId="LiveId" clId="{C173F003-7350-4804-85B3-D6DE28518E52}" dt="2022-08-12T08:43:30.418" v="1146" actId="26606"/>
          <ac:cxnSpMkLst>
            <pc:docMk/>
            <pc:sldMk cId="1836968992" sldId="274"/>
            <ac:cxnSpMk id="8205" creationId="{DB146403-F3D6-484B-B2ED-97F9565D0370}"/>
          </ac:cxnSpMkLst>
        </pc:cxnChg>
      </pc:sldChg>
      <pc:sldChg chg="addSp delSp modSp new mod setBg">
        <pc:chgData name="Roman Zhigalov" userId="1f97e9fdf7779aa5" providerId="LiveId" clId="{C173F003-7350-4804-85B3-D6DE28518E52}" dt="2022-08-12T08:41:56.872" v="1098" actId="20577"/>
        <pc:sldMkLst>
          <pc:docMk/>
          <pc:sldMk cId="1537116666" sldId="275"/>
        </pc:sldMkLst>
        <pc:spChg chg="mod ord">
          <ac:chgData name="Roman Zhigalov" userId="1f97e9fdf7779aa5" providerId="LiveId" clId="{C173F003-7350-4804-85B3-D6DE28518E52}" dt="2022-08-12T08:41:56.872" v="1098" actId="20577"/>
          <ac:spMkLst>
            <pc:docMk/>
            <pc:sldMk cId="1537116666" sldId="275"/>
            <ac:spMk id="2" creationId="{6B7903C7-8BD9-E578-5528-19191CC352CE}"/>
          </ac:spMkLst>
        </pc:spChg>
        <pc:spChg chg="del">
          <ac:chgData name="Roman Zhigalov" userId="1f97e9fdf7779aa5" providerId="LiveId" clId="{C173F003-7350-4804-85B3-D6DE28518E52}" dt="2022-08-12T08:41:35.823" v="1058"/>
          <ac:spMkLst>
            <pc:docMk/>
            <pc:sldMk cId="1537116666" sldId="275"/>
            <ac:spMk id="3" creationId="{EDDB8731-1DFC-3199-E068-7F4C2BFAE12C}"/>
          </ac:spMkLst>
        </pc:spChg>
        <pc:spChg chg="add">
          <ac:chgData name="Roman Zhigalov" userId="1f97e9fdf7779aa5" providerId="LiveId" clId="{C173F003-7350-4804-85B3-D6DE28518E52}" dt="2022-08-12T08:41:50.761" v="1096" actId="26606"/>
          <ac:spMkLst>
            <pc:docMk/>
            <pc:sldMk cId="1537116666" sldId="275"/>
            <ac:spMk id="7175" creationId="{37C89E4B-3C9F-44B9-8B86-D9E3D112D8EC}"/>
          </ac:spMkLst>
        </pc:spChg>
        <pc:picChg chg="add mod">
          <ac:chgData name="Roman Zhigalov" userId="1f97e9fdf7779aa5" providerId="LiveId" clId="{C173F003-7350-4804-85B3-D6DE28518E52}" dt="2022-08-12T08:41:50.761" v="1096" actId="26606"/>
          <ac:picMkLst>
            <pc:docMk/>
            <pc:sldMk cId="1537116666" sldId="275"/>
            <ac:picMk id="7170" creationId="{4C6C7312-37FB-8427-FAA1-F1407C94E59C}"/>
          </ac:picMkLst>
        </pc:picChg>
        <pc:cxnChg chg="add">
          <ac:chgData name="Roman Zhigalov" userId="1f97e9fdf7779aa5" providerId="LiveId" clId="{C173F003-7350-4804-85B3-D6DE28518E52}" dt="2022-08-12T08:41:50.761" v="1096" actId="26606"/>
          <ac:cxnSpMkLst>
            <pc:docMk/>
            <pc:sldMk cId="1537116666" sldId="275"/>
            <ac:cxnSpMk id="7177" creationId="{AA2EAA10-076F-46BD-8F0F-B9A2FB77A85C}"/>
          </ac:cxnSpMkLst>
        </pc:cxnChg>
        <pc:cxnChg chg="add">
          <ac:chgData name="Roman Zhigalov" userId="1f97e9fdf7779aa5" providerId="LiveId" clId="{C173F003-7350-4804-85B3-D6DE28518E52}" dt="2022-08-12T08:41:50.761" v="1096" actId="26606"/>
          <ac:cxnSpMkLst>
            <pc:docMk/>
            <pc:sldMk cId="1537116666" sldId="275"/>
            <ac:cxnSpMk id="7179" creationId="{D891E407-403B-4764-86C9-33A56D3BCAA3}"/>
          </ac:cxnSpMkLst>
        </pc:cxnChg>
      </pc:sldChg>
      <pc:sldChg chg="addSp delSp modSp new mod setBg">
        <pc:chgData name="Roman Zhigalov" userId="1f97e9fdf7779aa5" providerId="LiveId" clId="{C173F003-7350-4804-85B3-D6DE28518E52}" dt="2022-08-12T08:44:29.728" v="1168" actId="26606"/>
        <pc:sldMkLst>
          <pc:docMk/>
          <pc:sldMk cId="2057747921" sldId="276"/>
        </pc:sldMkLst>
        <pc:spChg chg="mod">
          <ac:chgData name="Roman Zhigalov" userId="1f97e9fdf7779aa5" providerId="LiveId" clId="{C173F003-7350-4804-85B3-D6DE28518E52}" dt="2022-08-12T08:44:29.728" v="1168" actId="26606"/>
          <ac:spMkLst>
            <pc:docMk/>
            <pc:sldMk cId="2057747921" sldId="276"/>
            <ac:spMk id="2" creationId="{127B1895-D258-B768-5CFD-47EB530208F1}"/>
          </ac:spMkLst>
        </pc:spChg>
        <pc:spChg chg="del">
          <ac:chgData name="Roman Zhigalov" userId="1f97e9fdf7779aa5" providerId="LiveId" clId="{C173F003-7350-4804-85B3-D6DE28518E52}" dt="2022-08-12T08:43:58.017" v="1164"/>
          <ac:spMkLst>
            <pc:docMk/>
            <pc:sldMk cId="2057747921" sldId="276"/>
            <ac:spMk id="3" creationId="{3257C5F7-5C7A-485E-B9B4-69DE5D581523}"/>
          </ac:spMkLst>
        </pc:spChg>
        <pc:spChg chg="mod ord">
          <ac:chgData name="Roman Zhigalov" userId="1f97e9fdf7779aa5" providerId="LiveId" clId="{C173F003-7350-4804-85B3-D6DE28518E52}" dt="2022-08-12T08:44:29.728" v="1168" actId="26606"/>
          <ac:spMkLst>
            <pc:docMk/>
            <pc:sldMk cId="2057747921" sldId="276"/>
            <ac:spMk id="4" creationId="{D1DE023C-975A-82D9-06B1-B0AE64357417}"/>
          </ac:spMkLst>
        </pc:spChg>
        <pc:spChg chg="add del">
          <ac:chgData name="Roman Zhigalov" userId="1f97e9fdf7779aa5" providerId="LiveId" clId="{C173F003-7350-4804-85B3-D6DE28518E52}" dt="2022-08-12T08:44:29.710" v="1167" actId="26606"/>
          <ac:spMkLst>
            <pc:docMk/>
            <pc:sldMk cId="2057747921" sldId="276"/>
            <ac:spMk id="9223" creationId="{2C61293E-6EBE-43EF-A52C-9BEBFD7679D4}"/>
          </ac:spMkLst>
        </pc:spChg>
        <pc:spChg chg="add del">
          <ac:chgData name="Roman Zhigalov" userId="1f97e9fdf7779aa5" providerId="LiveId" clId="{C173F003-7350-4804-85B3-D6DE28518E52}" dt="2022-08-12T08:44:29.710" v="1167" actId="26606"/>
          <ac:spMkLst>
            <pc:docMk/>
            <pc:sldMk cId="2057747921" sldId="276"/>
            <ac:spMk id="9225" creationId="{21540236-BFD5-4A9D-8840-4703E7F76825}"/>
          </ac:spMkLst>
        </pc:spChg>
        <pc:spChg chg="add">
          <ac:chgData name="Roman Zhigalov" userId="1f97e9fdf7779aa5" providerId="LiveId" clId="{C173F003-7350-4804-85B3-D6DE28518E52}" dt="2022-08-12T08:44:29.728" v="1168" actId="26606"/>
          <ac:spMkLst>
            <pc:docMk/>
            <pc:sldMk cId="2057747921" sldId="276"/>
            <ac:spMk id="9227" creationId="{8D9CE0F4-2EB2-4F1F-8AAC-DB3571D9FE10}"/>
          </ac:spMkLst>
        </pc:spChg>
        <pc:spChg chg="add">
          <ac:chgData name="Roman Zhigalov" userId="1f97e9fdf7779aa5" providerId="LiveId" clId="{C173F003-7350-4804-85B3-D6DE28518E52}" dt="2022-08-12T08:44:29.728" v="1168" actId="26606"/>
          <ac:spMkLst>
            <pc:docMk/>
            <pc:sldMk cId="2057747921" sldId="276"/>
            <ac:spMk id="9228" creationId="{0B9EE3F3-89B7-43C3-8651-C4C96830993D}"/>
          </ac:spMkLst>
        </pc:spChg>
        <pc:spChg chg="add">
          <ac:chgData name="Roman Zhigalov" userId="1f97e9fdf7779aa5" providerId="LiveId" clId="{C173F003-7350-4804-85B3-D6DE28518E52}" dt="2022-08-12T08:44:29.728" v="1168" actId="26606"/>
          <ac:spMkLst>
            <pc:docMk/>
            <pc:sldMk cId="2057747921" sldId="276"/>
            <ac:spMk id="9229" creationId="{33AE4636-AEEC-45D6-84D4-7AC2DA48ECF8}"/>
          </ac:spMkLst>
        </pc:spChg>
        <pc:picChg chg="add mod">
          <ac:chgData name="Roman Zhigalov" userId="1f97e9fdf7779aa5" providerId="LiveId" clId="{C173F003-7350-4804-85B3-D6DE28518E52}" dt="2022-08-12T08:44:29.728" v="1168" actId="26606"/>
          <ac:picMkLst>
            <pc:docMk/>
            <pc:sldMk cId="2057747921" sldId="276"/>
            <ac:picMk id="9218" creationId="{B8A720EE-8652-2FF5-EC5C-5AD419744534}"/>
          </ac:picMkLst>
        </pc:picChg>
      </pc:sldChg>
      <pc:sldChg chg="addSp delSp modSp new mod setBg">
        <pc:chgData name="Roman Zhigalov" userId="1f97e9fdf7779aa5" providerId="LiveId" clId="{C173F003-7350-4804-85B3-D6DE28518E52}" dt="2022-08-12T08:44:50.608" v="1196" actId="27614"/>
        <pc:sldMkLst>
          <pc:docMk/>
          <pc:sldMk cId="4032269328" sldId="277"/>
        </pc:sldMkLst>
        <pc:spChg chg="mod ord">
          <ac:chgData name="Roman Zhigalov" userId="1f97e9fdf7779aa5" providerId="LiveId" clId="{C173F003-7350-4804-85B3-D6DE28518E52}" dt="2022-08-12T08:44:46.083" v="1195" actId="26606"/>
          <ac:spMkLst>
            <pc:docMk/>
            <pc:sldMk cId="4032269328" sldId="277"/>
            <ac:spMk id="2" creationId="{AA3F84D6-8CCB-AEED-9185-A33027B6178D}"/>
          </ac:spMkLst>
        </pc:spChg>
        <pc:spChg chg="del">
          <ac:chgData name="Roman Zhigalov" userId="1f97e9fdf7779aa5" providerId="LiveId" clId="{C173F003-7350-4804-85B3-D6DE28518E52}" dt="2022-08-12T08:44:33.143" v="1170"/>
          <ac:spMkLst>
            <pc:docMk/>
            <pc:sldMk cId="4032269328" sldId="277"/>
            <ac:spMk id="3" creationId="{E2BA2BDD-B216-E83D-E95A-050F9AFCB62C}"/>
          </ac:spMkLst>
        </pc:spChg>
        <pc:spChg chg="add del">
          <ac:chgData name="Roman Zhigalov" userId="1f97e9fdf7779aa5" providerId="LiveId" clId="{C173F003-7350-4804-85B3-D6DE28518E52}" dt="2022-08-12T08:44:40.458" v="1190" actId="26606"/>
          <ac:spMkLst>
            <pc:docMk/>
            <pc:sldMk cId="4032269328" sldId="277"/>
            <ac:spMk id="10246" creationId="{F66A7DBD-E362-FA90-1D64-5817FD7A1F50}"/>
          </ac:spMkLst>
        </pc:spChg>
        <pc:spChg chg="add del">
          <ac:chgData name="Roman Zhigalov" userId="1f97e9fdf7779aa5" providerId="LiveId" clId="{C173F003-7350-4804-85B3-D6DE28518E52}" dt="2022-08-12T08:44:42.488" v="1192" actId="26606"/>
          <ac:spMkLst>
            <pc:docMk/>
            <pc:sldMk cId="4032269328" sldId="277"/>
            <ac:spMk id="10247" creationId="{37C89E4B-3C9F-44B9-8B86-D9E3D112D8EC}"/>
          </ac:spMkLst>
        </pc:spChg>
        <pc:spChg chg="add del">
          <ac:chgData name="Roman Zhigalov" userId="1f97e9fdf7779aa5" providerId="LiveId" clId="{C173F003-7350-4804-85B3-D6DE28518E52}" dt="2022-08-12T08:44:40.458" v="1190" actId="26606"/>
          <ac:spMkLst>
            <pc:docMk/>
            <pc:sldMk cId="4032269328" sldId="277"/>
            <ac:spMk id="10249" creationId="{0B9EE3F3-89B7-43C3-8651-C4C96830993D}"/>
          </ac:spMkLst>
        </pc:spChg>
        <pc:spChg chg="add del">
          <ac:chgData name="Roman Zhigalov" userId="1f97e9fdf7779aa5" providerId="LiveId" clId="{C173F003-7350-4804-85B3-D6DE28518E52}" dt="2022-08-12T08:44:40.458" v="1190" actId="26606"/>
          <ac:spMkLst>
            <pc:docMk/>
            <pc:sldMk cId="4032269328" sldId="277"/>
            <ac:spMk id="10251" creationId="{33AE4636-AEEC-45D6-84D4-7AC2DA48ECF8}"/>
          </ac:spMkLst>
        </pc:spChg>
        <pc:spChg chg="add del">
          <ac:chgData name="Roman Zhigalov" userId="1f97e9fdf7779aa5" providerId="LiveId" clId="{C173F003-7350-4804-85B3-D6DE28518E52}" dt="2022-08-12T08:44:40.458" v="1190" actId="26606"/>
          <ac:spMkLst>
            <pc:docMk/>
            <pc:sldMk cId="4032269328" sldId="277"/>
            <ac:spMk id="10253" creationId="{8D9CE0F4-2EB2-4F1F-8AAC-DB3571D9FE10}"/>
          </ac:spMkLst>
        </pc:spChg>
        <pc:spChg chg="add del">
          <ac:chgData name="Roman Zhigalov" userId="1f97e9fdf7779aa5" providerId="LiveId" clId="{C173F003-7350-4804-85B3-D6DE28518E52}" dt="2022-08-12T08:44:46.068" v="1194" actId="26606"/>
          <ac:spMkLst>
            <pc:docMk/>
            <pc:sldMk cId="4032269328" sldId="277"/>
            <ac:spMk id="10258" creationId="{665DBBEF-238B-476B-96AB-8AAC3224ECEA}"/>
          </ac:spMkLst>
        </pc:spChg>
        <pc:spChg chg="add del">
          <ac:chgData name="Roman Zhigalov" userId="1f97e9fdf7779aa5" providerId="LiveId" clId="{C173F003-7350-4804-85B3-D6DE28518E52}" dt="2022-08-12T08:44:46.068" v="1194" actId="26606"/>
          <ac:spMkLst>
            <pc:docMk/>
            <pc:sldMk cId="4032269328" sldId="277"/>
            <ac:spMk id="10259" creationId="{3FCFB1DE-0B7E-48CC-BA90-B2AB0889F9D6}"/>
          </ac:spMkLst>
        </pc:spChg>
        <pc:spChg chg="add">
          <ac:chgData name="Roman Zhigalov" userId="1f97e9fdf7779aa5" providerId="LiveId" clId="{C173F003-7350-4804-85B3-D6DE28518E52}" dt="2022-08-12T08:44:46.083" v="1195" actId="26606"/>
          <ac:spMkLst>
            <pc:docMk/>
            <pc:sldMk cId="4032269328" sldId="277"/>
            <ac:spMk id="10261" creationId="{37C89E4B-3C9F-44B9-8B86-D9E3D112D8EC}"/>
          </ac:spMkLst>
        </pc:spChg>
        <pc:picChg chg="add mod">
          <ac:chgData name="Roman Zhigalov" userId="1f97e9fdf7779aa5" providerId="LiveId" clId="{C173F003-7350-4804-85B3-D6DE28518E52}" dt="2022-08-12T08:44:50.608" v="1196" actId="27614"/>
          <ac:picMkLst>
            <pc:docMk/>
            <pc:sldMk cId="4032269328" sldId="277"/>
            <ac:picMk id="10242" creationId="{0096D3E7-659F-B1D2-A753-C5B9598130E7}"/>
          </ac:picMkLst>
        </pc:picChg>
        <pc:cxnChg chg="add del">
          <ac:chgData name="Roman Zhigalov" userId="1f97e9fdf7779aa5" providerId="LiveId" clId="{C173F003-7350-4804-85B3-D6DE28518E52}" dt="2022-08-12T08:44:42.488" v="1192" actId="26606"/>
          <ac:cxnSpMkLst>
            <pc:docMk/>
            <pc:sldMk cId="4032269328" sldId="277"/>
            <ac:cxnSpMk id="10255" creationId="{AA2EAA10-076F-46BD-8F0F-B9A2FB77A85C}"/>
          </ac:cxnSpMkLst>
        </pc:cxnChg>
        <pc:cxnChg chg="add del">
          <ac:chgData name="Roman Zhigalov" userId="1f97e9fdf7779aa5" providerId="LiveId" clId="{C173F003-7350-4804-85B3-D6DE28518E52}" dt="2022-08-12T08:44:42.488" v="1192" actId="26606"/>
          <ac:cxnSpMkLst>
            <pc:docMk/>
            <pc:sldMk cId="4032269328" sldId="277"/>
            <ac:cxnSpMk id="10256" creationId="{D891E407-403B-4764-86C9-33A56D3BCAA3}"/>
          </ac:cxnSpMkLst>
        </pc:cxnChg>
        <pc:cxnChg chg="add">
          <ac:chgData name="Roman Zhigalov" userId="1f97e9fdf7779aa5" providerId="LiveId" clId="{C173F003-7350-4804-85B3-D6DE28518E52}" dt="2022-08-12T08:44:46.083" v="1195" actId="26606"/>
          <ac:cxnSpMkLst>
            <pc:docMk/>
            <pc:sldMk cId="4032269328" sldId="277"/>
            <ac:cxnSpMk id="10262" creationId="{AA2EAA10-076F-46BD-8F0F-B9A2FB77A85C}"/>
          </ac:cxnSpMkLst>
        </pc:cxnChg>
        <pc:cxnChg chg="add">
          <ac:chgData name="Roman Zhigalov" userId="1f97e9fdf7779aa5" providerId="LiveId" clId="{C173F003-7350-4804-85B3-D6DE28518E52}" dt="2022-08-12T08:44:46.083" v="1195" actId="26606"/>
          <ac:cxnSpMkLst>
            <pc:docMk/>
            <pc:sldMk cId="4032269328" sldId="277"/>
            <ac:cxnSpMk id="10263" creationId="{D891E407-403B-4764-86C9-33A56D3BCAA3}"/>
          </ac:cxnSpMkLst>
        </pc:cxnChg>
      </pc:sldChg>
      <pc:sldChg chg="addSp delSp modSp new mod setBg">
        <pc:chgData name="Roman Zhigalov" userId="1f97e9fdf7779aa5" providerId="LiveId" clId="{C173F003-7350-4804-85B3-D6DE28518E52}" dt="2022-08-12T08:45:36.539" v="1218" actId="26606"/>
        <pc:sldMkLst>
          <pc:docMk/>
          <pc:sldMk cId="2532511285" sldId="278"/>
        </pc:sldMkLst>
        <pc:spChg chg="mod">
          <ac:chgData name="Roman Zhigalov" userId="1f97e9fdf7779aa5" providerId="LiveId" clId="{C173F003-7350-4804-85B3-D6DE28518E52}" dt="2022-08-12T08:45:36.539" v="1218" actId="26606"/>
          <ac:spMkLst>
            <pc:docMk/>
            <pc:sldMk cId="2532511285" sldId="278"/>
            <ac:spMk id="2" creationId="{0404EF65-8110-58EC-E7D3-A799D16C4EA3}"/>
          </ac:spMkLst>
        </pc:spChg>
        <pc:spChg chg="del">
          <ac:chgData name="Roman Zhigalov" userId="1f97e9fdf7779aa5" providerId="LiveId" clId="{C173F003-7350-4804-85B3-D6DE28518E52}" dt="2022-08-12T08:45:30.984" v="1211"/>
          <ac:spMkLst>
            <pc:docMk/>
            <pc:sldMk cId="2532511285" sldId="278"/>
            <ac:spMk id="3" creationId="{1904C0EF-78D3-EE2D-B416-E9F63A5250BD}"/>
          </ac:spMkLst>
        </pc:spChg>
        <pc:spChg chg="mod">
          <ac:chgData name="Roman Zhigalov" userId="1f97e9fdf7779aa5" providerId="LiveId" clId="{C173F003-7350-4804-85B3-D6DE28518E52}" dt="2022-08-12T08:45:36.539" v="1218" actId="26606"/>
          <ac:spMkLst>
            <pc:docMk/>
            <pc:sldMk cId="2532511285" sldId="278"/>
            <ac:spMk id="4" creationId="{6363F7DE-1351-2C94-9344-90594A541973}"/>
          </ac:spMkLst>
        </pc:spChg>
        <pc:spChg chg="add del">
          <ac:chgData name="Roman Zhigalov" userId="1f97e9fdf7779aa5" providerId="LiveId" clId="{C173F003-7350-4804-85B3-D6DE28518E52}" dt="2022-08-12T08:45:34.634" v="1213" actId="26606"/>
          <ac:spMkLst>
            <pc:docMk/>
            <pc:sldMk cId="2532511285" sldId="278"/>
            <ac:spMk id="11271" creationId="{F94AA2BD-2E3F-4B1D-8127-5744B8115311}"/>
          </ac:spMkLst>
        </pc:spChg>
        <pc:spChg chg="add del">
          <ac:chgData name="Roman Zhigalov" userId="1f97e9fdf7779aa5" providerId="LiveId" clId="{C173F003-7350-4804-85B3-D6DE28518E52}" dt="2022-08-12T08:45:34.634" v="1213" actId="26606"/>
          <ac:spMkLst>
            <pc:docMk/>
            <pc:sldMk cId="2532511285" sldId="278"/>
            <ac:spMk id="11273" creationId="{4BD02261-2DC8-4AA8-9E16-7751AE892445}"/>
          </ac:spMkLst>
        </pc:spChg>
        <pc:spChg chg="add del">
          <ac:chgData name="Roman Zhigalov" userId="1f97e9fdf7779aa5" providerId="LiveId" clId="{C173F003-7350-4804-85B3-D6DE28518E52}" dt="2022-08-12T08:45:34.634" v="1213" actId="26606"/>
          <ac:spMkLst>
            <pc:docMk/>
            <pc:sldMk cId="2532511285" sldId="278"/>
            <ac:spMk id="11275" creationId="{3D752CF2-2291-40B5-B462-C17B174C10BC}"/>
          </ac:spMkLst>
        </pc:spChg>
        <pc:spChg chg="add del">
          <ac:chgData name="Roman Zhigalov" userId="1f97e9fdf7779aa5" providerId="LiveId" clId="{C173F003-7350-4804-85B3-D6DE28518E52}" dt="2022-08-12T08:45:35.244" v="1215" actId="26606"/>
          <ac:spMkLst>
            <pc:docMk/>
            <pc:sldMk cId="2532511285" sldId="278"/>
            <ac:spMk id="11277" creationId="{0B9EE3F3-89B7-43C3-8651-C4C96830993D}"/>
          </ac:spMkLst>
        </pc:spChg>
        <pc:spChg chg="add del">
          <ac:chgData name="Roman Zhigalov" userId="1f97e9fdf7779aa5" providerId="LiveId" clId="{C173F003-7350-4804-85B3-D6DE28518E52}" dt="2022-08-12T08:45:35.244" v="1215" actId="26606"/>
          <ac:spMkLst>
            <pc:docMk/>
            <pc:sldMk cId="2532511285" sldId="278"/>
            <ac:spMk id="11278" creationId="{33AE4636-AEEC-45D6-84D4-7AC2DA48ECF8}"/>
          </ac:spMkLst>
        </pc:spChg>
        <pc:spChg chg="add del">
          <ac:chgData name="Roman Zhigalov" userId="1f97e9fdf7779aa5" providerId="LiveId" clId="{C173F003-7350-4804-85B3-D6DE28518E52}" dt="2022-08-12T08:45:35.244" v="1215" actId="26606"/>
          <ac:spMkLst>
            <pc:docMk/>
            <pc:sldMk cId="2532511285" sldId="278"/>
            <ac:spMk id="11279" creationId="{8D9CE0F4-2EB2-4F1F-8AAC-DB3571D9FE10}"/>
          </ac:spMkLst>
        </pc:spChg>
        <pc:spChg chg="add del">
          <ac:chgData name="Roman Zhigalov" userId="1f97e9fdf7779aa5" providerId="LiveId" clId="{C173F003-7350-4804-85B3-D6DE28518E52}" dt="2022-08-12T08:45:36.519" v="1217" actId="26606"/>
          <ac:spMkLst>
            <pc:docMk/>
            <pc:sldMk cId="2532511285" sldId="278"/>
            <ac:spMk id="11281" creationId="{F94AA2BD-2E3F-4B1D-8127-5744B8115311}"/>
          </ac:spMkLst>
        </pc:spChg>
        <pc:spChg chg="add del">
          <ac:chgData name="Roman Zhigalov" userId="1f97e9fdf7779aa5" providerId="LiveId" clId="{C173F003-7350-4804-85B3-D6DE28518E52}" dt="2022-08-12T08:45:36.519" v="1217" actId="26606"/>
          <ac:spMkLst>
            <pc:docMk/>
            <pc:sldMk cId="2532511285" sldId="278"/>
            <ac:spMk id="11282" creationId="{4BD02261-2DC8-4AA8-9E16-7751AE892445}"/>
          </ac:spMkLst>
        </pc:spChg>
        <pc:spChg chg="add del">
          <ac:chgData name="Roman Zhigalov" userId="1f97e9fdf7779aa5" providerId="LiveId" clId="{C173F003-7350-4804-85B3-D6DE28518E52}" dt="2022-08-12T08:45:36.519" v="1217" actId="26606"/>
          <ac:spMkLst>
            <pc:docMk/>
            <pc:sldMk cId="2532511285" sldId="278"/>
            <ac:spMk id="11283" creationId="{3D752CF2-2291-40B5-B462-C17B174C10BC}"/>
          </ac:spMkLst>
        </pc:spChg>
        <pc:spChg chg="add">
          <ac:chgData name="Roman Zhigalov" userId="1f97e9fdf7779aa5" providerId="LiveId" clId="{C173F003-7350-4804-85B3-D6DE28518E52}" dt="2022-08-12T08:45:36.539" v="1218" actId="26606"/>
          <ac:spMkLst>
            <pc:docMk/>
            <pc:sldMk cId="2532511285" sldId="278"/>
            <ac:spMk id="11285" creationId="{0B9EE3F3-89B7-43C3-8651-C4C96830993D}"/>
          </ac:spMkLst>
        </pc:spChg>
        <pc:spChg chg="add">
          <ac:chgData name="Roman Zhigalov" userId="1f97e9fdf7779aa5" providerId="LiveId" clId="{C173F003-7350-4804-85B3-D6DE28518E52}" dt="2022-08-12T08:45:36.539" v="1218" actId="26606"/>
          <ac:spMkLst>
            <pc:docMk/>
            <pc:sldMk cId="2532511285" sldId="278"/>
            <ac:spMk id="11286" creationId="{33AE4636-AEEC-45D6-84D4-7AC2DA48ECF8}"/>
          </ac:spMkLst>
        </pc:spChg>
        <pc:spChg chg="add">
          <ac:chgData name="Roman Zhigalov" userId="1f97e9fdf7779aa5" providerId="LiveId" clId="{C173F003-7350-4804-85B3-D6DE28518E52}" dt="2022-08-12T08:45:36.539" v="1218" actId="26606"/>
          <ac:spMkLst>
            <pc:docMk/>
            <pc:sldMk cId="2532511285" sldId="278"/>
            <ac:spMk id="11287" creationId="{8D9CE0F4-2EB2-4F1F-8AAC-DB3571D9FE10}"/>
          </ac:spMkLst>
        </pc:spChg>
        <pc:picChg chg="add mod">
          <ac:chgData name="Roman Zhigalov" userId="1f97e9fdf7779aa5" providerId="LiveId" clId="{C173F003-7350-4804-85B3-D6DE28518E52}" dt="2022-08-12T08:45:36.539" v="1218" actId="26606"/>
          <ac:picMkLst>
            <pc:docMk/>
            <pc:sldMk cId="2532511285" sldId="278"/>
            <ac:picMk id="11266" creationId="{A2F41FCA-B2E6-CCFF-2F55-77065324FF15}"/>
          </ac:picMkLst>
        </pc:picChg>
      </pc:sldChg>
      <pc:sldChg chg="addSp delSp modSp new mod setBg modClrScheme chgLayout">
        <pc:chgData name="Roman Zhigalov" userId="1f97e9fdf7779aa5" providerId="LiveId" clId="{C173F003-7350-4804-85B3-D6DE28518E52}" dt="2022-08-12T08:47:27.871" v="1284" actId="27614"/>
        <pc:sldMkLst>
          <pc:docMk/>
          <pc:sldMk cId="3298125205" sldId="279"/>
        </pc:sldMkLst>
        <pc:spChg chg="del mod ord">
          <ac:chgData name="Roman Zhigalov" userId="1f97e9fdf7779aa5" providerId="LiveId" clId="{C173F003-7350-4804-85B3-D6DE28518E52}" dt="2022-08-12T08:45:46.885" v="1220" actId="700"/>
          <ac:spMkLst>
            <pc:docMk/>
            <pc:sldMk cId="3298125205" sldId="279"/>
            <ac:spMk id="2" creationId="{E2D2B06F-3F47-ED65-AB75-A17392AC962F}"/>
          </ac:spMkLst>
        </pc:spChg>
        <pc:spChg chg="del">
          <ac:chgData name="Roman Zhigalov" userId="1f97e9fdf7779aa5" providerId="LiveId" clId="{C173F003-7350-4804-85B3-D6DE28518E52}" dt="2022-08-12T08:45:46.885" v="1220" actId="700"/>
          <ac:spMkLst>
            <pc:docMk/>
            <pc:sldMk cId="3298125205" sldId="279"/>
            <ac:spMk id="3" creationId="{628BB204-FD80-9849-243C-ED4BF2637EAC}"/>
          </ac:spMkLst>
        </pc:spChg>
        <pc:spChg chg="del mod ord">
          <ac:chgData name="Roman Zhigalov" userId="1f97e9fdf7779aa5" providerId="LiveId" clId="{C173F003-7350-4804-85B3-D6DE28518E52}" dt="2022-08-12T08:45:46.885" v="1220" actId="700"/>
          <ac:spMkLst>
            <pc:docMk/>
            <pc:sldMk cId="3298125205" sldId="279"/>
            <ac:spMk id="4" creationId="{0570F7BE-5842-4688-CBD0-9242FFFC2E5A}"/>
          </ac:spMkLst>
        </pc:spChg>
        <pc:spChg chg="del">
          <ac:chgData name="Roman Zhigalov" userId="1f97e9fdf7779aa5" providerId="LiveId" clId="{C173F003-7350-4804-85B3-D6DE28518E52}" dt="2022-08-12T08:45:46.885" v="1220" actId="700"/>
          <ac:spMkLst>
            <pc:docMk/>
            <pc:sldMk cId="3298125205" sldId="279"/>
            <ac:spMk id="5" creationId="{F272BE99-0DC1-5121-6C19-EB87E3F21FF1}"/>
          </ac:spMkLst>
        </pc:spChg>
        <pc:spChg chg="del mod ord">
          <ac:chgData name="Roman Zhigalov" userId="1f97e9fdf7779aa5" providerId="LiveId" clId="{C173F003-7350-4804-85B3-D6DE28518E52}" dt="2022-08-12T08:45:46.885" v="1220" actId="700"/>
          <ac:spMkLst>
            <pc:docMk/>
            <pc:sldMk cId="3298125205" sldId="279"/>
            <ac:spMk id="6" creationId="{12AE389D-28CB-ED28-9B80-85E423F3AB73}"/>
          </ac:spMkLst>
        </pc:spChg>
        <pc:spChg chg="add mod ord">
          <ac:chgData name="Roman Zhigalov" userId="1f97e9fdf7779aa5" providerId="LiveId" clId="{C173F003-7350-4804-85B3-D6DE28518E52}" dt="2022-08-12T08:47:25.703" v="1282" actId="26606"/>
          <ac:spMkLst>
            <pc:docMk/>
            <pc:sldMk cId="3298125205" sldId="279"/>
            <ac:spMk id="7" creationId="{CACF5B79-E66D-3800-4A1B-503DF16E2E09}"/>
          </ac:spMkLst>
        </pc:spChg>
        <pc:spChg chg="add del mod ord">
          <ac:chgData name="Roman Zhigalov" userId="1f97e9fdf7779aa5" providerId="LiveId" clId="{C173F003-7350-4804-85B3-D6DE28518E52}" dt="2022-08-12T08:46:30.494" v="1221"/>
          <ac:spMkLst>
            <pc:docMk/>
            <pc:sldMk cId="3298125205" sldId="279"/>
            <ac:spMk id="8" creationId="{2BC95849-8353-3CD0-D954-5F4053279097}"/>
          </ac:spMkLst>
        </pc:spChg>
        <pc:spChg chg="add del mod ord">
          <ac:chgData name="Roman Zhigalov" userId="1f97e9fdf7779aa5" providerId="LiveId" clId="{C173F003-7350-4804-85B3-D6DE28518E52}" dt="2022-08-12T08:47:10.911" v="1273"/>
          <ac:spMkLst>
            <pc:docMk/>
            <pc:sldMk cId="3298125205" sldId="279"/>
            <ac:spMk id="9" creationId="{B01B843A-37AD-BF3B-DE50-03972463DF0C}"/>
          </ac:spMkLst>
        </pc:spChg>
        <pc:spChg chg="add del">
          <ac:chgData name="Roman Zhigalov" userId="1f97e9fdf7779aa5" providerId="LiveId" clId="{C173F003-7350-4804-85B3-D6DE28518E52}" dt="2022-08-12T08:47:20.091" v="1277" actId="26606"/>
          <ac:spMkLst>
            <pc:docMk/>
            <pc:sldMk cId="3298125205" sldId="279"/>
            <ac:spMk id="12299" creationId="{823AC064-BC96-4F32-8AE1-B2FD38754823}"/>
          </ac:spMkLst>
        </pc:spChg>
        <pc:spChg chg="add del">
          <ac:chgData name="Roman Zhigalov" userId="1f97e9fdf7779aa5" providerId="LiveId" clId="{C173F003-7350-4804-85B3-D6DE28518E52}" dt="2022-08-12T08:47:25.202" v="1279" actId="26606"/>
          <ac:spMkLst>
            <pc:docMk/>
            <pc:sldMk cId="3298125205" sldId="279"/>
            <ac:spMk id="12303" creationId="{96646FC9-C66D-4EC7-8310-0DD4ACC49C6C}"/>
          </ac:spMkLst>
        </pc:spChg>
        <pc:spChg chg="add del">
          <ac:chgData name="Roman Zhigalov" userId="1f97e9fdf7779aa5" providerId="LiveId" clId="{C173F003-7350-4804-85B3-D6DE28518E52}" dt="2022-08-12T08:47:25.202" v="1279" actId="26606"/>
          <ac:spMkLst>
            <pc:docMk/>
            <pc:sldMk cId="3298125205" sldId="279"/>
            <ac:spMk id="12304" creationId="{A3473CF9-37EB-43E7-89EF-D2D1C53D1DAC}"/>
          </ac:spMkLst>
        </pc:spChg>
        <pc:spChg chg="add del">
          <ac:chgData name="Roman Zhigalov" userId="1f97e9fdf7779aa5" providerId="LiveId" clId="{C173F003-7350-4804-85B3-D6DE28518E52}" dt="2022-08-12T08:47:25.202" v="1279" actId="26606"/>
          <ac:spMkLst>
            <pc:docMk/>
            <pc:sldMk cId="3298125205" sldId="279"/>
            <ac:spMk id="12305" creationId="{586B4EF9-43BA-4655-A6FF-1D8E21574C95}"/>
          </ac:spMkLst>
        </pc:spChg>
        <pc:spChg chg="add del">
          <ac:chgData name="Roman Zhigalov" userId="1f97e9fdf7779aa5" providerId="LiveId" clId="{C173F003-7350-4804-85B3-D6DE28518E52}" dt="2022-08-12T08:47:25.683" v="1281" actId="26606"/>
          <ac:spMkLst>
            <pc:docMk/>
            <pc:sldMk cId="3298125205" sldId="279"/>
            <ac:spMk id="12307" creationId="{D0394FE2-BDDA-4ECE-B320-81AE19E90566}"/>
          </ac:spMkLst>
        </pc:spChg>
        <pc:spChg chg="add del">
          <ac:chgData name="Roman Zhigalov" userId="1f97e9fdf7779aa5" providerId="LiveId" clId="{C173F003-7350-4804-85B3-D6DE28518E52}" dt="2022-08-12T08:47:25.683" v="1281" actId="26606"/>
          <ac:spMkLst>
            <pc:docMk/>
            <pc:sldMk cId="3298125205" sldId="279"/>
            <ac:spMk id="12308" creationId="{0625AAC5-802A-4197-8804-2B78FF65CEE8}"/>
          </ac:spMkLst>
        </pc:spChg>
        <pc:spChg chg="add del">
          <ac:chgData name="Roman Zhigalov" userId="1f97e9fdf7779aa5" providerId="LiveId" clId="{C173F003-7350-4804-85B3-D6DE28518E52}" dt="2022-08-12T08:47:25.683" v="1281" actId="26606"/>
          <ac:spMkLst>
            <pc:docMk/>
            <pc:sldMk cId="3298125205" sldId="279"/>
            <ac:spMk id="12309" creationId="{A1B139DD-0E8D-42FA-9171-C5F001754A88}"/>
          </ac:spMkLst>
        </pc:spChg>
        <pc:spChg chg="add">
          <ac:chgData name="Roman Zhigalov" userId="1f97e9fdf7779aa5" providerId="LiveId" clId="{C173F003-7350-4804-85B3-D6DE28518E52}" dt="2022-08-12T08:47:25.703" v="1282" actId="26606"/>
          <ac:spMkLst>
            <pc:docMk/>
            <pc:sldMk cId="3298125205" sldId="279"/>
            <ac:spMk id="12311" creationId="{96646FC9-C66D-4EC7-8310-0DD4ACC49C6C}"/>
          </ac:spMkLst>
        </pc:spChg>
        <pc:spChg chg="add">
          <ac:chgData name="Roman Zhigalov" userId="1f97e9fdf7779aa5" providerId="LiveId" clId="{C173F003-7350-4804-85B3-D6DE28518E52}" dt="2022-08-12T08:47:25.703" v="1282" actId="26606"/>
          <ac:spMkLst>
            <pc:docMk/>
            <pc:sldMk cId="3298125205" sldId="279"/>
            <ac:spMk id="12312" creationId="{A3473CF9-37EB-43E7-89EF-D2D1C53D1DAC}"/>
          </ac:spMkLst>
        </pc:spChg>
        <pc:spChg chg="add">
          <ac:chgData name="Roman Zhigalov" userId="1f97e9fdf7779aa5" providerId="LiveId" clId="{C173F003-7350-4804-85B3-D6DE28518E52}" dt="2022-08-12T08:47:25.703" v="1282" actId="26606"/>
          <ac:spMkLst>
            <pc:docMk/>
            <pc:sldMk cId="3298125205" sldId="279"/>
            <ac:spMk id="12313" creationId="{586B4EF9-43BA-4655-A6FF-1D8E21574C95}"/>
          </ac:spMkLst>
        </pc:spChg>
        <pc:picChg chg="add mod ord">
          <ac:chgData name="Roman Zhigalov" userId="1f97e9fdf7779aa5" providerId="LiveId" clId="{C173F003-7350-4804-85B3-D6DE28518E52}" dt="2022-08-12T08:47:27.871" v="1284" actId="27614"/>
          <ac:picMkLst>
            <pc:docMk/>
            <pc:sldMk cId="3298125205" sldId="279"/>
            <ac:picMk id="12290" creationId="{32144D3B-BFDC-6F8A-0C04-460A2A57C988}"/>
          </ac:picMkLst>
        </pc:picChg>
        <pc:picChg chg="add mod">
          <ac:chgData name="Roman Zhigalov" userId="1f97e9fdf7779aa5" providerId="LiveId" clId="{C173F003-7350-4804-85B3-D6DE28518E52}" dt="2022-08-12T08:47:27.591" v="1283" actId="27614"/>
          <ac:picMkLst>
            <pc:docMk/>
            <pc:sldMk cId="3298125205" sldId="279"/>
            <ac:picMk id="12292" creationId="{4F379B39-3730-A76B-D889-5885524CC907}"/>
          </ac:picMkLst>
        </pc:picChg>
        <pc:cxnChg chg="add del">
          <ac:chgData name="Roman Zhigalov" userId="1f97e9fdf7779aa5" providerId="LiveId" clId="{C173F003-7350-4804-85B3-D6DE28518E52}" dt="2022-08-12T08:47:20.091" v="1277" actId="26606"/>
          <ac:cxnSpMkLst>
            <pc:docMk/>
            <pc:sldMk cId="3298125205" sldId="279"/>
            <ac:cxnSpMk id="12297" creationId="{DB146403-F3D6-484B-B2ED-97F9565D0370}"/>
          </ac:cxnSpMkLst>
        </pc:cxnChg>
        <pc:cxnChg chg="add del">
          <ac:chgData name="Roman Zhigalov" userId="1f97e9fdf7779aa5" providerId="LiveId" clId="{C173F003-7350-4804-85B3-D6DE28518E52}" dt="2022-08-12T08:47:20.091" v="1277" actId="26606"/>
          <ac:cxnSpMkLst>
            <pc:docMk/>
            <pc:sldMk cId="3298125205" sldId="279"/>
            <ac:cxnSpMk id="12301" creationId="{7E7C77BC-7138-40B1-A15B-20F57A494629}"/>
          </ac:cxnSpMkLst>
        </pc:cxnChg>
      </pc:sldChg>
      <pc:sldChg chg="addSp delSp modSp new mod setBg">
        <pc:chgData name="Roman Zhigalov" userId="1f97e9fdf7779aa5" providerId="LiveId" clId="{C173F003-7350-4804-85B3-D6DE28518E52}" dt="2022-08-12T08:48:11.731" v="1304" actId="26606"/>
        <pc:sldMkLst>
          <pc:docMk/>
          <pc:sldMk cId="1484439450" sldId="280"/>
        </pc:sldMkLst>
        <pc:spChg chg="mod">
          <ac:chgData name="Roman Zhigalov" userId="1f97e9fdf7779aa5" providerId="LiveId" clId="{C173F003-7350-4804-85B3-D6DE28518E52}" dt="2022-08-12T08:48:11.731" v="1304" actId="26606"/>
          <ac:spMkLst>
            <pc:docMk/>
            <pc:sldMk cId="1484439450" sldId="280"/>
            <ac:spMk id="2" creationId="{BC11D7F3-0DAB-1E70-C03F-09E39C21D44A}"/>
          </ac:spMkLst>
        </pc:spChg>
        <pc:spChg chg="del">
          <ac:chgData name="Roman Zhigalov" userId="1f97e9fdf7779aa5" providerId="LiveId" clId="{C173F003-7350-4804-85B3-D6DE28518E52}" dt="2022-08-12T08:47:55.526" v="1300"/>
          <ac:spMkLst>
            <pc:docMk/>
            <pc:sldMk cId="1484439450" sldId="280"/>
            <ac:spMk id="3" creationId="{A4823E69-1C71-B224-9E7F-B0F0C5159304}"/>
          </ac:spMkLst>
        </pc:spChg>
        <pc:spChg chg="mod">
          <ac:chgData name="Roman Zhigalov" userId="1f97e9fdf7779aa5" providerId="LiveId" clId="{C173F003-7350-4804-85B3-D6DE28518E52}" dt="2022-08-12T08:48:11.731" v="1304" actId="26606"/>
          <ac:spMkLst>
            <pc:docMk/>
            <pc:sldMk cId="1484439450" sldId="280"/>
            <ac:spMk id="4" creationId="{5957488C-D1F6-E551-C75B-2124FA77A850}"/>
          </ac:spMkLst>
        </pc:spChg>
        <pc:spChg chg="add del">
          <ac:chgData name="Roman Zhigalov" userId="1f97e9fdf7779aa5" providerId="LiveId" clId="{C173F003-7350-4804-85B3-D6DE28518E52}" dt="2022-08-12T08:48:11.712" v="1303" actId="26606"/>
          <ac:spMkLst>
            <pc:docMk/>
            <pc:sldMk cId="1484439450" sldId="280"/>
            <ac:spMk id="13319" creationId="{8FC9BE17-9A7B-462D-AE50-3D8777387304}"/>
          </ac:spMkLst>
        </pc:spChg>
        <pc:spChg chg="add del">
          <ac:chgData name="Roman Zhigalov" userId="1f97e9fdf7779aa5" providerId="LiveId" clId="{C173F003-7350-4804-85B3-D6DE28518E52}" dt="2022-08-12T08:48:11.712" v="1303" actId="26606"/>
          <ac:spMkLst>
            <pc:docMk/>
            <pc:sldMk cId="1484439450" sldId="280"/>
            <ac:spMk id="13321" creationId="{3EBE8569-6AEC-4B8C-8D53-2DE337CDBA65}"/>
          </ac:spMkLst>
        </pc:spChg>
        <pc:spChg chg="add del">
          <ac:chgData name="Roman Zhigalov" userId="1f97e9fdf7779aa5" providerId="LiveId" clId="{C173F003-7350-4804-85B3-D6DE28518E52}" dt="2022-08-12T08:48:11.712" v="1303" actId="26606"/>
          <ac:spMkLst>
            <pc:docMk/>
            <pc:sldMk cId="1484439450" sldId="280"/>
            <ac:spMk id="13323" creationId="{55D4142C-5077-457F-A6AD-3FECFDB39685}"/>
          </ac:spMkLst>
        </pc:spChg>
        <pc:spChg chg="add del">
          <ac:chgData name="Roman Zhigalov" userId="1f97e9fdf7779aa5" providerId="LiveId" clId="{C173F003-7350-4804-85B3-D6DE28518E52}" dt="2022-08-12T08:48:11.712" v="1303" actId="26606"/>
          <ac:spMkLst>
            <pc:docMk/>
            <pc:sldMk cId="1484439450" sldId="280"/>
            <ac:spMk id="13325" creationId="{7A5F0580-5EE9-419F-96EE-B6529EF6E7D0}"/>
          </ac:spMkLst>
        </pc:spChg>
        <pc:spChg chg="add">
          <ac:chgData name="Roman Zhigalov" userId="1f97e9fdf7779aa5" providerId="LiveId" clId="{C173F003-7350-4804-85B3-D6DE28518E52}" dt="2022-08-12T08:48:11.731" v="1304" actId="26606"/>
          <ac:spMkLst>
            <pc:docMk/>
            <pc:sldMk cId="1484439450" sldId="280"/>
            <ac:spMk id="13327" creationId="{0B9EE3F3-89B7-43C3-8651-C4C96830993D}"/>
          </ac:spMkLst>
        </pc:spChg>
        <pc:spChg chg="add">
          <ac:chgData name="Roman Zhigalov" userId="1f97e9fdf7779aa5" providerId="LiveId" clId="{C173F003-7350-4804-85B3-D6DE28518E52}" dt="2022-08-12T08:48:11.731" v="1304" actId="26606"/>
          <ac:spMkLst>
            <pc:docMk/>
            <pc:sldMk cId="1484439450" sldId="280"/>
            <ac:spMk id="13328" creationId="{33AE4636-AEEC-45D6-84D4-7AC2DA48ECF8}"/>
          </ac:spMkLst>
        </pc:spChg>
        <pc:spChg chg="add">
          <ac:chgData name="Roman Zhigalov" userId="1f97e9fdf7779aa5" providerId="LiveId" clId="{C173F003-7350-4804-85B3-D6DE28518E52}" dt="2022-08-12T08:48:11.731" v="1304" actId="26606"/>
          <ac:spMkLst>
            <pc:docMk/>
            <pc:sldMk cId="1484439450" sldId="280"/>
            <ac:spMk id="13329" creationId="{8D9CE0F4-2EB2-4F1F-8AAC-DB3571D9FE10}"/>
          </ac:spMkLst>
        </pc:spChg>
        <pc:picChg chg="add mod ord">
          <ac:chgData name="Roman Zhigalov" userId="1f97e9fdf7779aa5" providerId="LiveId" clId="{C173F003-7350-4804-85B3-D6DE28518E52}" dt="2022-08-12T08:48:11.731" v="1304" actId="26606"/>
          <ac:picMkLst>
            <pc:docMk/>
            <pc:sldMk cId="1484439450" sldId="280"/>
            <ac:picMk id="13314" creationId="{09E881BE-66AF-E8D6-38FC-BF9CD35C2C5E}"/>
          </ac:picMkLst>
        </pc:picChg>
      </pc:sldChg>
      <pc:sldChg chg="addSp delSp modSp new mod setBg">
        <pc:chgData name="Roman Zhigalov" userId="1f97e9fdf7779aa5" providerId="LiveId" clId="{C173F003-7350-4804-85B3-D6DE28518E52}" dt="2022-08-12T08:49:02.361" v="1336" actId="27614"/>
        <pc:sldMkLst>
          <pc:docMk/>
          <pc:sldMk cId="1799588720" sldId="281"/>
        </pc:sldMkLst>
        <pc:spChg chg="mod ord">
          <ac:chgData name="Roman Zhigalov" userId="1f97e9fdf7779aa5" providerId="LiveId" clId="{C173F003-7350-4804-85B3-D6DE28518E52}" dt="2022-08-12T08:48:48.416" v="1335" actId="26606"/>
          <ac:spMkLst>
            <pc:docMk/>
            <pc:sldMk cId="1799588720" sldId="281"/>
            <ac:spMk id="2" creationId="{549DDC4C-D62E-9BC8-813E-737676EDA45D}"/>
          </ac:spMkLst>
        </pc:spChg>
        <pc:spChg chg="del">
          <ac:chgData name="Roman Zhigalov" userId="1f97e9fdf7779aa5" providerId="LiveId" clId="{C173F003-7350-4804-85B3-D6DE28518E52}" dt="2022-08-12T08:48:25.482" v="1306"/>
          <ac:spMkLst>
            <pc:docMk/>
            <pc:sldMk cId="1799588720" sldId="281"/>
            <ac:spMk id="3" creationId="{FCBC87EA-7127-EF80-8E9E-1B81DF4FDBB4}"/>
          </ac:spMkLst>
        </pc:spChg>
        <pc:spChg chg="add">
          <ac:chgData name="Roman Zhigalov" userId="1f97e9fdf7779aa5" providerId="LiveId" clId="{C173F003-7350-4804-85B3-D6DE28518E52}" dt="2022-08-12T08:48:48.416" v="1335" actId="26606"/>
          <ac:spMkLst>
            <pc:docMk/>
            <pc:sldMk cId="1799588720" sldId="281"/>
            <ac:spMk id="14340" creationId="{37C89E4B-3C9F-44B9-8B86-D9E3D112D8EC}"/>
          </ac:spMkLst>
        </pc:spChg>
        <pc:spChg chg="add del">
          <ac:chgData name="Roman Zhigalov" userId="1f97e9fdf7779aa5" providerId="LiveId" clId="{C173F003-7350-4804-85B3-D6DE28518E52}" dt="2022-08-12T08:48:41.051" v="1334" actId="26606"/>
          <ac:spMkLst>
            <pc:docMk/>
            <pc:sldMk cId="1799588720" sldId="281"/>
            <ac:spMk id="14343" creationId="{37C89E4B-3C9F-44B9-8B86-D9E3D112D8EC}"/>
          </ac:spMkLst>
        </pc:spChg>
        <pc:picChg chg="add mod">
          <ac:chgData name="Roman Zhigalov" userId="1f97e9fdf7779aa5" providerId="LiveId" clId="{C173F003-7350-4804-85B3-D6DE28518E52}" dt="2022-08-12T08:49:02.361" v="1336" actId="27614"/>
          <ac:picMkLst>
            <pc:docMk/>
            <pc:sldMk cId="1799588720" sldId="281"/>
            <ac:picMk id="14338" creationId="{CF63931E-E5DC-5250-47E4-5FF128D9F6D7}"/>
          </ac:picMkLst>
        </pc:picChg>
        <pc:cxnChg chg="add">
          <ac:chgData name="Roman Zhigalov" userId="1f97e9fdf7779aa5" providerId="LiveId" clId="{C173F003-7350-4804-85B3-D6DE28518E52}" dt="2022-08-12T08:48:48.416" v="1335" actId="26606"/>
          <ac:cxnSpMkLst>
            <pc:docMk/>
            <pc:sldMk cId="1799588720" sldId="281"/>
            <ac:cxnSpMk id="14341" creationId="{AA2EAA10-076F-46BD-8F0F-B9A2FB77A85C}"/>
          </ac:cxnSpMkLst>
        </pc:cxnChg>
        <pc:cxnChg chg="add">
          <ac:chgData name="Roman Zhigalov" userId="1f97e9fdf7779aa5" providerId="LiveId" clId="{C173F003-7350-4804-85B3-D6DE28518E52}" dt="2022-08-12T08:48:48.416" v="1335" actId="26606"/>
          <ac:cxnSpMkLst>
            <pc:docMk/>
            <pc:sldMk cId="1799588720" sldId="281"/>
            <ac:cxnSpMk id="14342" creationId="{D891E407-403B-4764-86C9-33A56D3BCAA3}"/>
          </ac:cxnSpMkLst>
        </pc:cxnChg>
        <pc:cxnChg chg="add del">
          <ac:chgData name="Roman Zhigalov" userId="1f97e9fdf7779aa5" providerId="LiveId" clId="{C173F003-7350-4804-85B3-D6DE28518E52}" dt="2022-08-12T08:48:41.051" v="1334" actId="26606"/>
          <ac:cxnSpMkLst>
            <pc:docMk/>
            <pc:sldMk cId="1799588720" sldId="281"/>
            <ac:cxnSpMk id="14345" creationId="{AA2EAA10-076F-46BD-8F0F-B9A2FB77A85C}"/>
          </ac:cxnSpMkLst>
        </pc:cxnChg>
        <pc:cxnChg chg="add del">
          <ac:chgData name="Roman Zhigalov" userId="1f97e9fdf7779aa5" providerId="LiveId" clId="{C173F003-7350-4804-85B3-D6DE28518E52}" dt="2022-08-12T08:48:41.051" v="1334" actId="26606"/>
          <ac:cxnSpMkLst>
            <pc:docMk/>
            <pc:sldMk cId="1799588720" sldId="281"/>
            <ac:cxnSpMk id="14347" creationId="{D891E407-403B-4764-86C9-33A56D3BCAA3}"/>
          </ac:cxnSpMkLst>
        </pc:cxnChg>
      </pc:sldChg>
      <pc:sldChg chg="addSp delSp modSp new mod setBg">
        <pc:chgData name="Roman Zhigalov" userId="1f97e9fdf7779aa5" providerId="LiveId" clId="{C173F003-7350-4804-85B3-D6DE28518E52}" dt="2022-08-12T08:50:13.477" v="1345" actId="26606"/>
        <pc:sldMkLst>
          <pc:docMk/>
          <pc:sldMk cId="4155714957" sldId="282"/>
        </pc:sldMkLst>
        <pc:spChg chg="mod">
          <ac:chgData name="Roman Zhigalov" userId="1f97e9fdf7779aa5" providerId="LiveId" clId="{C173F003-7350-4804-85B3-D6DE28518E52}" dt="2022-08-12T08:50:13.477" v="1345" actId="26606"/>
          <ac:spMkLst>
            <pc:docMk/>
            <pc:sldMk cId="4155714957" sldId="282"/>
            <ac:spMk id="2" creationId="{CEBB809B-7470-26C8-6B77-786DCDAFDF57}"/>
          </ac:spMkLst>
        </pc:spChg>
        <pc:spChg chg="del">
          <ac:chgData name="Roman Zhigalov" userId="1f97e9fdf7779aa5" providerId="LiveId" clId="{C173F003-7350-4804-85B3-D6DE28518E52}" dt="2022-08-12T08:50:02.067" v="1342"/>
          <ac:spMkLst>
            <pc:docMk/>
            <pc:sldMk cId="4155714957" sldId="282"/>
            <ac:spMk id="3" creationId="{2D6E8E60-B54B-0454-67F4-B220ACB80569}"/>
          </ac:spMkLst>
        </pc:spChg>
        <pc:spChg chg="mod">
          <ac:chgData name="Roman Zhigalov" userId="1f97e9fdf7779aa5" providerId="LiveId" clId="{C173F003-7350-4804-85B3-D6DE28518E52}" dt="2022-08-12T08:50:13.477" v="1345" actId="26606"/>
          <ac:spMkLst>
            <pc:docMk/>
            <pc:sldMk cId="4155714957" sldId="282"/>
            <ac:spMk id="4" creationId="{66742861-E16B-CA3F-0FD2-273FDCB060E2}"/>
          </ac:spMkLst>
        </pc:spChg>
        <pc:spChg chg="add del">
          <ac:chgData name="Roman Zhigalov" userId="1f97e9fdf7779aa5" providerId="LiveId" clId="{C173F003-7350-4804-85B3-D6DE28518E52}" dt="2022-08-12T08:50:13.462" v="1344" actId="26606"/>
          <ac:spMkLst>
            <pc:docMk/>
            <pc:sldMk cId="4155714957" sldId="282"/>
            <ac:spMk id="15367" creationId="{5DCB5928-DC7D-4612-9922-441966E15627}"/>
          </ac:spMkLst>
        </pc:spChg>
        <pc:spChg chg="add del">
          <ac:chgData name="Roman Zhigalov" userId="1f97e9fdf7779aa5" providerId="LiveId" clId="{C173F003-7350-4804-85B3-D6DE28518E52}" dt="2022-08-12T08:50:13.462" v="1344" actId="26606"/>
          <ac:spMkLst>
            <pc:docMk/>
            <pc:sldMk cId="4155714957" sldId="282"/>
            <ac:spMk id="15369" creationId="{682C1161-1736-45EC-99B7-33F3CAE9D517}"/>
          </ac:spMkLst>
        </pc:spChg>
        <pc:spChg chg="add del">
          <ac:chgData name="Roman Zhigalov" userId="1f97e9fdf7779aa5" providerId="LiveId" clId="{C173F003-7350-4804-85B3-D6DE28518E52}" dt="2022-08-12T08:50:13.462" v="1344" actId="26606"/>
          <ac:spMkLst>
            <pc:docMk/>
            <pc:sldMk cId="4155714957" sldId="282"/>
            <ac:spMk id="15371" creationId="{84D4DDB8-B68F-45B0-9F62-C4279996F672}"/>
          </ac:spMkLst>
        </pc:spChg>
        <pc:spChg chg="add del">
          <ac:chgData name="Roman Zhigalov" userId="1f97e9fdf7779aa5" providerId="LiveId" clId="{C173F003-7350-4804-85B3-D6DE28518E52}" dt="2022-08-12T08:50:13.462" v="1344" actId="26606"/>
          <ac:spMkLst>
            <pc:docMk/>
            <pc:sldMk cId="4155714957" sldId="282"/>
            <ac:spMk id="15373" creationId="{AF2F604E-43BE-4DC3-B983-E071523364F8}"/>
          </ac:spMkLst>
        </pc:spChg>
        <pc:spChg chg="add del">
          <ac:chgData name="Roman Zhigalov" userId="1f97e9fdf7779aa5" providerId="LiveId" clId="{C173F003-7350-4804-85B3-D6DE28518E52}" dt="2022-08-12T08:50:13.462" v="1344" actId="26606"/>
          <ac:spMkLst>
            <pc:docMk/>
            <pc:sldMk cId="4155714957" sldId="282"/>
            <ac:spMk id="15375" creationId="{08C9B587-E65E-4B52-B37C-ABEBB6E87928}"/>
          </ac:spMkLst>
        </pc:spChg>
        <pc:spChg chg="add">
          <ac:chgData name="Roman Zhigalov" userId="1f97e9fdf7779aa5" providerId="LiveId" clId="{C173F003-7350-4804-85B3-D6DE28518E52}" dt="2022-08-12T08:50:13.477" v="1345" actId="26606"/>
          <ac:spMkLst>
            <pc:docMk/>
            <pc:sldMk cId="4155714957" sldId="282"/>
            <ac:spMk id="15377" creationId="{68AF5748-FED8-45BA-8631-26D1D10F3246}"/>
          </ac:spMkLst>
        </pc:spChg>
        <pc:spChg chg="add">
          <ac:chgData name="Roman Zhigalov" userId="1f97e9fdf7779aa5" providerId="LiveId" clId="{C173F003-7350-4804-85B3-D6DE28518E52}" dt="2022-08-12T08:50:13.477" v="1345" actId="26606"/>
          <ac:spMkLst>
            <pc:docMk/>
            <pc:sldMk cId="4155714957" sldId="282"/>
            <ac:spMk id="15378" creationId="{AF2F604E-43BE-4DC3-B983-E071523364F8}"/>
          </ac:spMkLst>
        </pc:spChg>
        <pc:spChg chg="add">
          <ac:chgData name="Roman Zhigalov" userId="1f97e9fdf7779aa5" providerId="LiveId" clId="{C173F003-7350-4804-85B3-D6DE28518E52}" dt="2022-08-12T08:50:13.477" v="1345" actId="26606"/>
          <ac:spMkLst>
            <pc:docMk/>
            <pc:sldMk cId="4155714957" sldId="282"/>
            <ac:spMk id="15379" creationId="{08C9B587-E65E-4B52-B37C-ABEBB6E87928}"/>
          </ac:spMkLst>
        </pc:spChg>
        <pc:picChg chg="add mod">
          <ac:chgData name="Roman Zhigalov" userId="1f97e9fdf7779aa5" providerId="LiveId" clId="{C173F003-7350-4804-85B3-D6DE28518E52}" dt="2022-08-12T08:50:13.477" v="1345" actId="26606"/>
          <ac:picMkLst>
            <pc:docMk/>
            <pc:sldMk cId="4155714957" sldId="282"/>
            <ac:picMk id="15362" creationId="{51289159-70C4-5402-52C6-E5DE4545B4DD}"/>
          </ac:picMkLst>
        </pc:picChg>
      </pc:sldChg>
      <pc:sldChg chg="addSp delSp modSp new mod setBg modClrScheme chgLayout">
        <pc:chgData name="Roman Zhigalov" userId="1f97e9fdf7779aa5" providerId="LiveId" clId="{C173F003-7350-4804-85B3-D6DE28518E52}" dt="2022-08-12T08:51:03.668" v="1410" actId="26606"/>
        <pc:sldMkLst>
          <pc:docMk/>
          <pc:sldMk cId="2531395475" sldId="283"/>
        </pc:sldMkLst>
        <pc:spChg chg="del mod ord">
          <ac:chgData name="Roman Zhigalov" userId="1f97e9fdf7779aa5" providerId="LiveId" clId="{C173F003-7350-4804-85B3-D6DE28518E52}" dt="2022-08-12T08:50:32.267" v="1347" actId="700"/>
          <ac:spMkLst>
            <pc:docMk/>
            <pc:sldMk cId="2531395475" sldId="283"/>
            <ac:spMk id="2" creationId="{35EB81E0-068E-3157-C6FD-A27EA55DC00C}"/>
          </ac:spMkLst>
        </pc:spChg>
        <pc:spChg chg="del mod ord">
          <ac:chgData name="Roman Zhigalov" userId="1f97e9fdf7779aa5" providerId="LiveId" clId="{C173F003-7350-4804-85B3-D6DE28518E52}" dt="2022-08-12T08:50:32.267" v="1347" actId="700"/>
          <ac:spMkLst>
            <pc:docMk/>
            <pc:sldMk cId="2531395475" sldId="283"/>
            <ac:spMk id="3" creationId="{E9C9684E-548A-49D9-7DDE-0E807A7B3F3B}"/>
          </ac:spMkLst>
        </pc:spChg>
        <pc:spChg chg="add del mod ord">
          <ac:chgData name="Roman Zhigalov" userId="1f97e9fdf7779aa5" providerId="LiveId" clId="{C173F003-7350-4804-85B3-D6DE28518E52}" dt="2022-08-12T08:50:33.458" v="1348" actId="700"/>
          <ac:spMkLst>
            <pc:docMk/>
            <pc:sldMk cId="2531395475" sldId="283"/>
            <ac:spMk id="4" creationId="{FCC7C22C-F058-10E2-B8D9-9671FDDD7414}"/>
          </ac:spMkLst>
        </pc:spChg>
        <pc:spChg chg="add del mod ord">
          <ac:chgData name="Roman Zhigalov" userId="1f97e9fdf7779aa5" providerId="LiveId" clId="{C173F003-7350-4804-85B3-D6DE28518E52}" dt="2022-08-12T08:50:33.458" v="1348" actId="700"/>
          <ac:spMkLst>
            <pc:docMk/>
            <pc:sldMk cId="2531395475" sldId="283"/>
            <ac:spMk id="5" creationId="{AFE22B67-95AE-AB20-D09B-0EB9A34CFF7A}"/>
          </ac:spMkLst>
        </pc:spChg>
        <pc:spChg chg="add del mod ord">
          <ac:chgData name="Roman Zhigalov" userId="1f97e9fdf7779aa5" providerId="LiveId" clId="{C173F003-7350-4804-85B3-D6DE28518E52}" dt="2022-08-12T08:50:33.458" v="1348" actId="700"/>
          <ac:spMkLst>
            <pc:docMk/>
            <pc:sldMk cId="2531395475" sldId="283"/>
            <ac:spMk id="6" creationId="{C2814895-C485-C152-B460-EAED52479221}"/>
          </ac:spMkLst>
        </pc:spChg>
        <pc:spChg chg="add del mod ord">
          <ac:chgData name="Roman Zhigalov" userId="1f97e9fdf7779aa5" providerId="LiveId" clId="{C173F003-7350-4804-85B3-D6DE28518E52}" dt="2022-08-12T08:50:33.458" v="1348" actId="700"/>
          <ac:spMkLst>
            <pc:docMk/>
            <pc:sldMk cId="2531395475" sldId="283"/>
            <ac:spMk id="7" creationId="{5DAE35A5-B9D1-8BFE-326D-DF091573ED6C}"/>
          </ac:spMkLst>
        </pc:spChg>
        <pc:spChg chg="add del mod ord">
          <ac:chgData name="Roman Zhigalov" userId="1f97e9fdf7779aa5" providerId="LiveId" clId="{C173F003-7350-4804-85B3-D6DE28518E52}" dt="2022-08-12T08:50:33.458" v="1348" actId="700"/>
          <ac:spMkLst>
            <pc:docMk/>
            <pc:sldMk cId="2531395475" sldId="283"/>
            <ac:spMk id="8" creationId="{E67B5BA7-16CD-3286-B359-2C6C22DB41C9}"/>
          </ac:spMkLst>
        </pc:spChg>
        <pc:spChg chg="add mod ord">
          <ac:chgData name="Roman Zhigalov" userId="1f97e9fdf7779aa5" providerId="LiveId" clId="{C173F003-7350-4804-85B3-D6DE28518E52}" dt="2022-08-12T08:51:03.668" v="1410" actId="26606"/>
          <ac:spMkLst>
            <pc:docMk/>
            <pc:sldMk cId="2531395475" sldId="283"/>
            <ac:spMk id="9" creationId="{E761D260-F019-0397-B5C2-CF29925A2C74}"/>
          </ac:spMkLst>
        </pc:spChg>
        <pc:spChg chg="add del mod ord">
          <ac:chgData name="Roman Zhigalov" userId="1f97e9fdf7779aa5" providerId="LiveId" clId="{C173F003-7350-4804-85B3-D6DE28518E52}" dt="2022-08-12T08:50:35.967" v="1349"/>
          <ac:spMkLst>
            <pc:docMk/>
            <pc:sldMk cId="2531395475" sldId="283"/>
            <ac:spMk id="10" creationId="{A88E6C2A-93C5-823D-39A5-EAC510F0A1C2}"/>
          </ac:spMkLst>
        </pc:spChg>
        <pc:spChg chg="add del mod ord">
          <ac:chgData name="Roman Zhigalov" userId="1f97e9fdf7779aa5" providerId="LiveId" clId="{C173F003-7350-4804-85B3-D6DE28518E52}" dt="2022-08-12T08:50:58.697" v="1407"/>
          <ac:spMkLst>
            <pc:docMk/>
            <pc:sldMk cId="2531395475" sldId="283"/>
            <ac:spMk id="11" creationId="{B14C34DA-FC35-5D16-D474-56BC91A3391F}"/>
          </ac:spMkLst>
        </pc:spChg>
        <pc:spChg chg="add del">
          <ac:chgData name="Roman Zhigalov" userId="1f97e9fdf7779aa5" providerId="LiveId" clId="{C173F003-7350-4804-85B3-D6DE28518E52}" dt="2022-08-12T08:51:03.650" v="1409" actId="26606"/>
          <ac:spMkLst>
            <pc:docMk/>
            <pc:sldMk cId="2531395475" sldId="283"/>
            <ac:spMk id="16393" creationId="{197C305C-0E98-44D5-A930-21F23CC52F93}"/>
          </ac:spMkLst>
        </pc:spChg>
        <pc:spChg chg="add del">
          <ac:chgData name="Roman Zhigalov" userId="1f97e9fdf7779aa5" providerId="LiveId" clId="{C173F003-7350-4804-85B3-D6DE28518E52}" dt="2022-08-12T08:51:03.650" v="1409" actId="26606"/>
          <ac:spMkLst>
            <pc:docMk/>
            <pc:sldMk cId="2531395475" sldId="283"/>
            <ac:spMk id="16395" creationId="{A3473CF9-37EB-43E7-89EF-D2D1C53D1DAC}"/>
          </ac:spMkLst>
        </pc:spChg>
        <pc:spChg chg="add del">
          <ac:chgData name="Roman Zhigalov" userId="1f97e9fdf7779aa5" providerId="LiveId" clId="{C173F003-7350-4804-85B3-D6DE28518E52}" dt="2022-08-12T08:51:03.650" v="1409" actId="26606"/>
          <ac:spMkLst>
            <pc:docMk/>
            <pc:sldMk cId="2531395475" sldId="283"/>
            <ac:spMk id="16397" creationId="{586B4EF9-43BA-4655-A6FF-1D8E21574C95}"/>
          </ac:spMkLst>
        </pc:spChg>
        <pc:spChg chg="add">
          <ac:chgData name="Roman Zhigalov" userId="1f97e9fdf7779aa5" providerId="LiveId" clId="{C173F003-7350-4804-85B3-D6DE28518E52}" dt="2022-08-12T08:51:03.668" v="1410" actId="26606"/>
          <ac:spMkLst>
            <pc:docMk/>
            <pc:sldMk cId="2531395475" sldId="283"/>
            <ac:spMk id="16399" creationId="{96646FC9-C66D-4EC7-8310-0DD4ACC49C6C}"/>
          </ac:spMkLst>
        </pc:spChg>
        <pc:spChg chg="add">
          <ac:chgData name="Roman Zhigalov" userId="1f97e9fdf7779aa5" providerId="LiveId" clId="{C173F003-7350-4804-85B3-D6DE28518E52}" dt="2022-08-12T08:51:03.668" v="1410" actId="26606"/>
          <ac:spMkLst>
            <pc:docMk/>
            <pc:sldMk cId="2531395475" sldId="283"/>
            <ac:spMk id="16400" creationId="{A3473CF9-37EB-43E7-89EF-D2D1C53D1DAC}"/>
          </ac:spMkLst>
        </pc:spChg>
        <pc:spChg chg="add">
          <ac:chgData name="Roman Zhigalov" userId="1f97e9fdf7779aa5" providerId="LiveId" clId="{C173F003-7350-4804-85B3-D6DE28518E52}" dt="2022-08-12T08:51:03.668" v="1410" actId="26606"/>
          <ac:spMkLst>
            <pc:docMk/>
            <pc:sldMk cId="2531395475" sldId="283"/>
            <ac:spMk id="16401" creationId="{586B4EF9-43BA-4655-A6FF-1D8E21574C95}"/>
          </ac:spMkLst>
        </pc:spChg>
        <pc:picChg chg="add mod">
          <ac:chgData name="Roman Zhigalov" userId="1f97e9fdf7779aa5" providerId="LiveId" clId="{C173F003-7350-4804-85B3-D6DE28518E52}" dt="2022-08-12T08:51:03.668" v="1410" actId="26606"/>
          <ac:picMkLst>
            <pc:docMk/>
            <pc:sldMk cId="2531395475" sldId="283"/>
            <ac:picMk id="16386" creationId="{272A0DCF-DD68-8558-4C0A-27B9A6AA6A25}"/>
          </ac:picMkLst>
        </pc:picChg>
        <pc:picChg chg="add mod">
          <ac:chgData name="Roman Zhigalov" userId="1f97e9fdf7779aa5" providerId="LiveId" clId="{C173F003-7350-4804-85B3-D6DE28518E52}" dt="2022-08-12T08:51:03.668" v="1410" actId="26606"/>
          <ac:picMkLst>
            <pc:docMk/>
            <pc:sldMk cId="2531395475" sldId="283"/>
            <ac:picMk id="16388" creationId="{8E44BEDC-1CB3-9F9F-06F5-1B8FF8FBE0E8}"/>
          </ac:picMkLst>
        </pc:picChg>
      </pc:sldChg>
      <pc:sldChg chg="addSp delSp modSp new mod setBg">
        <pc:chgData name="Roman Zhigalov" userId="1f97e9fdf7779aa5" providerId="LiveId" clId="{C173F003-7350-4804-85B3-D6DE28518E52}" dt="2022-08-12T08:52:13.237" v="1457" actId="26606"/>
        <pc:sldMkLst>
          <pc:docMk/>
          <pc:sldMk cId="2135627099" sldId="284"/>
        </pc:sldMkLst>
        <pc:spChg chg="mod">
          <ac:chgData name="Roman Zhigalov" userId="1f97e9fdf7779aa5" providerId="LiveId" clId="{C173F003-7350-4804-85B3-D6DE28518E52}" dt="2022-08-12T08:52:13.237" v="1457" actId="26606"/>
          <ac:spMkLst>
            <pc:docMk/>
            <pc:sldMk cId="2135627099" sldId="284"/>
            <ac:spMk id="2" creationId="{9CF06C40-9236-0A32-F3F8-592D2671E111}"/>
          </ac:spMkLst>
        </pc:spChg>
        <pc:spChg chg="del mod">
          <ac:chgData name="Roman Zhigalov" userId="1f97e9fdf7779aa5" providerId="LiveId" clId="{C173F003-7350-4804-85B3-D6DE28518E52}" dt="2022-08-12T08:52:13.237" v="1457" actId="26606"/>
          <ac:spMkLst>
            <pc:docMk/>
            <pc:sldMk cId="2135627099" sldId="284"/>
            <ac:spMk id="3" creationId="{D3BDDD51-7242-A69C-E50D-51952850427D}"/>
          </ac:spMkLst>
        </pc:spChg>
        <pc:spChg chg="add">
          <ac:chgData name="Roman Zhigalov" userId="1f97e9fdf7779aa5" providerId="LiveId" clId="{C173F003-7350-4804-85B3-D6DE28518E52}" dt="2022-08-12T08:52:13.237" v="1457" actId="26606"/>
          <ac:spMkLst>
            <pc:docMk/>
            <pc:sldMk cId="2135627099" sldId="284"/>
            <ac:spMk id="9" creationId="{53B021B3-DE93-4AB7-8A18-CF5F1CED88B8}"/>
          </ac:spMkLst>
        </pc:spChg>
        <pc:spChg chg="add">
          <ac:chgData name="Roman Zhigalov" userId="1f97e9fdf7779aa5" providerId="LiveId" clId="{C173F003-7350-4804-85B3-D6DE28518E52}" dt="2022-08-12T08:52:13.237" v="1457" actId="26606"/>
          <ac:spMkLst>
            <pc:docMk/>
            <pc:sldMk cId="2135627099" sldId="284"/>
            <ac:spMk id="11" creationId="{52D502E5-F6B4-4D58-B4AE-FC466FF15EE8}"/>
          </ac:spMkLst>
        </pc:spChg>
        <pc:spChg chg="add">
          <ac:chgData name="Roman Zhigalov" userId="1f97e9fdf7779aa5" providerId="LiveId" clId="{C173F003-7350-4804-85B3-D6DE28518E52}" dt="2022-08-12T08:52:13.237" v="1457" actId="26606"/>
          <ac:spMkLst>
            <pc:docMk/>
            <pc:sldMk cId="2135627099" sldId="284"/>
            <ac:spMk id="13" creationId="{9DECDBF4-02B6-4BB4-B65B-B8107AD6A9E8}"/>
          </ac:spMkLst>
        </pc:spChg>
        <pc:graphicFrameChg chg="add">
          <ac:chgData name="Roman Zhigalov" userId="1f97e9fdf7779aa5" providerId="LiveId" clId="{C173F003-7350-4804-85B3-D6DE28518E52}" dt="2022-08-12T08:52:13.237" v="1457" actId="26606"/>
          <ac:graphicFrameMkLst>
            <pc:docMk/>
            <pc:sldMk cId="2135627099" sldId="284"/>
            <ac:graphicFrameMk id="5" creationId="{CE4D201E-D3BF-76AC-F4F6-81AC336441D7}"/>
          </ac:graphicFrameMkLst>
        </pc:graphicFrameChg>
      </pc:sldChg>
      <pc:sldChg chg="addSp delSp modSp new mod setBg">
        <pc:chgData name="Roman Zhigalov" userId="1f97e9fdf7779aa5" providerId="LiveId" clId="{C173F003-7350-4804-85B3-D6DE28518E52}" dt="2022-08-12T08:52:33.677" v="1492" actId="26606"/>
        <pc:sldMkLst>
          <pc:docMk/>
          <pc:sldMk cId="3726195419" sldId="285"/>
        </pc:sldMkLst>
        <pc:spChg chg="mod">
          <ac:chgData name="Roman Zhigalov" userId="1f97e9fdf7779aa5" providerId="LiveId" clId="{C173F003-7350-4804-85B3-D6DE28518E52}" dt="2022-08-12T08:52:33.677" v="1492" actId="26606"/>
          <ac:spMkLst>
            <pc:docMk/>
            <pc:sldMk cId="3726195419" sldId="285"/>
            <ac:spMk id="2" creationId="{58830427-7EF1-3925-B654-187FD0244749}"/>
          </ac:spMkLst>
        </pc:spChg>
        <pc:spChg chg="mod">
          <ac:chgData name="Roman Zhigalov" userId="1f97e9fdf7779aa5" providerId="LiveId" clId="{C173F003-7350-4804-85B3-D6DE28518E52}" dt="2022-08-12T08:52:33.677" v="1492" actId="26606"/>
          <ac:spMkLst>
            <pc:docMk/>
            <pc:sldMk cId="3726195419" sldId="285"/>
            <ac:spMk id="3" creationId="{B2A30D0E-BCBF-7593-71EC-71843F848B33}"/>
          </ac:spMkLst>
        </pc:spChg>
        <pc:spChg chg="add del">
          <ac:chgData name="Roman Zhigalov" userId="1f97e9fdf7779aa5" providerId="LiveId" clId="{C173F003-7350-4804-85B3-D6DE28518E52}" dt="2022-08-12T08:52:33.666" v="1491" actId="26606"/>
          <ac:spMkLst>
            <pc:docMk/>
            <pc:sldMk cId="3726195419" sldId="285"/>
            <ac:spMk id="8" creationId="{2A8AA5BC-4F7A-4226-8F99-6D824B226A97}"/>
          </ac:spMkLst>
        </pc:spChg>
        <pc:spChg chg="add del">
          <ac:chgData name="Roman Zhigalov" userId="1f97e9fdf7779aa5" providerId="LiveId" clId="{C173F003-7350-4804-85B3-D6DE28518E52}" dt="2022-08-12T08:52:33.666" v="1491" actId="26606"/>
          <ac:spMkLst>
            <pc:docMk/>
            <pc:sldMk cId="3726195419" sldId="285"/>
            <ac:spMk id="12" creationId="{5BC87C3E-1040-4EE4-9BDB-9537F7A1B335}"/>
          </ac:spMkLst>
        </pc:spChg>
        <pc:spChg chg="add">
          <ac:chgData name="Roman Zhigalov" userId="1f97e9fdf7779aa5" providerId="LiveId" clId="{C173F003-7350-4804-85B3-D6DE28518E52}" dt="2022-08-12T08:52:33.677" v="1492" actId="26606"/>
          <ac:spMkLst>
            <pc:docMk/>
            <pc:sldMk cId="3726195419" sldId="285"/>
            <ac:spMk id="18" creationId="{1ACA2EA0-FFD3-42EC-9406-B595015ED96E}"/>
          </ac:spMkLst>
        </pc:spChg>
        <pc:spChg chg="add">
          <ac:chgData name="Roman Zhigalov" userId="1f97e9fdf7779aa5" providerId="LiveId" clId="{C173F003-7350-4804-85B3-D6DE28518E52}" dt="2022-08-12T08:52:33.677" v="1492" actId="26606"/>
          <ac:spMkLst>
            <pc:docMk/>
            <pc:sldMk cId="3726195419" sldId="285"/>
            <ac:spMk id="19" creationId="{D5288BCE-665C-472A-8C43-664BCFA31E43}"/>
          </ac:spMkLst>
        </pc:spChg>
        <pc:spChg chg="add">
          <ac:chgData name="Roman Zhigalov" userId="1f97e9fdf7779aa5" providerId="LiveId" clId="{C173F003-7350-4804-85B3-D6DE28518E52}" dt="2022-08-12T08:52:33.677" v="1492" actId="26606"/>
          <ac:spMkLst>
            <pc:docMk/>
            <pc:sldMk cId="3726195419" sldId="285"/>
            <ac:spMk id="20" creationId="{46C57131-53A7-4C1A-BEA8-25F06A06AD29}"/>
          </ac:spMkLst>
        </pc:spChg>
        <pc:cxnChg chg="add del">
          <ac:chgData name="Roman Zhigalov" userId="1f97e9fdf7779aa5" providerId="LiveId" clId="{C173F003-7350-4804-85B3-D6DE28518E52}" dt="2022-08-12T08:52:33.666" v="1491" actId="26606"/>
          <ac:cxnSpMkLst>
            <pc:docMk/>
            <pc:sldMk cId="3726195419" sldId="285"/>
            <ac:cxnSpMk id="10" creationId="{911DBBF1-3229-4BD9-B3D1-B4CA571E7431}"/>
          </ac:cxnSpMkLst>
        </pc:cxnChg>
        <pc:cxnChg chg="add del">
          <ac:chgData name="Roman Zhigalov" userId="1f97e9fdf7779aa5" providerId="LiveId" clId="{C173F003-7350-4804-85B3-D6DE28518E52}" dt="2022-08-12T08:52:33.666" v="1491" actId="26606"/>
          <ac:cxnSpMkLst>
            <pc:docMk/>
            <pc:sldMk cId="3726195419" sldId="285"/>
            <ac:cxnSpMk id="14" creationId="{42CDBECE-872A-4C73-9DC1-BB4E805E2CF5}"/>
          </ac:cxnSpMkLst>
        </pc:cxnChg>
        <pc:cxnChg chg="add del">
          <ac:chgData name="Roman Zhigalov" userId="1f97e9fdf7779aa5" providerId="LiveId" clId="{C173F003-7350-4804-85B3-D6DE28518E52}" dt="2022-08-12T08:52:33.666" v="1491" actId="26606"/>
          <ac:cxnSpMkLst>
            <pc:docMk/>
            <pc:sldMk cId="3726195419" sldId="285"/>
            <ac:cxnSpMk id="16" creationId="{F5CD5A0B-CDD7-427C-AA42-2EECFDFA1811}"/>
          </ac:cxnSpMkLst>
        </pc:cxnChg>
      </pc:sldChg>
      <pc:sldChg chg="modSp add mod ord">
        <pc:chgData name="Roman Zhigalov" userId="1f97e9fdf7779aa5" providerId="LiveId" clId="{C173F003-7350-4804-85B3-D6DE28518E52}" dt="2022-08-12T08:53:21.677" v="1503" actId="27636"/>
        <pc:sldMkLst>
          <pc:docMk/>
          <pc:sldMk cId="1815685430" sldId="286"/>
        </pc:sldMkLst>
        <pc:spChg chg="mod">
          <ac:chgData name="Roman Zhigalov" userId="1f97e9fdf7779aa5" providerId="LiveId" clId="{C173F003-7350-4804-85B3-D6DE28518E52}" dt="2022-08-12T08:53:21.677" v="1503" actId="27636"/>
          <ac:spMkLst>
            <pc:docMk/>
            <pc:sldMk cId="1815685430" sldId="286"/>
            <ac:spMk id="4" creationId="{52F28698-8CE5-F4EB-36FA-DA9016395091}"/>
          </ac:spMkLst>
        </pc:spChg>
      </pc:sldChg>
      <pc:sldChg chg="addSp modSp new mod setBg">
        <pc:chgData name="Roman Zhigalov" userId="1f97e9fdf7779aa5" providerId="LiveId" clId="{C173F003-7350-4804-85B3-D6DE28518E52}" dt="2022-08-12T08:54:27.629" v="1567" actId="26606"/>
        <pc:sldMkLst>
          <pc:docMk/>
          <pc:sldMk cId="1222738476" sldId="287"/>
        </pc:sldMkLst>
        <pc:spChg chg="mod">
          <ac:chgData name="Roman Zhigalov" userId="1f97e9fdf7779aa5" providerId="LiveId" clId="{C173F003-7350-4804-85B3-D6DE28518E52}" dt="2022-08-12T08:54:27.629" v="1567" actId="26606"/>
          <ac:spMkLst>
            <pc:docMk/>
            <pc:sldMk cId="1222738476" sldId="287"/>
            <ac:spMk id="2" creationId="{351857A8-13B0-9424-2D06-51D6A2B4B6D9}"/>
          </ac:spMkLst>
        </pc:spChg>
        <pc:spChg chg="mod">
          <ac:chgData name="Roman Zhigalov" userId="1f97e9fdf7779aa5" providerId="LiveId" clId="{C173F003-7350-4804-85B3-D6DE28518E52}" dt="2022-08-12T08:54:27.629" v="1567" actId="26606"/>
          <ac:spMkLst>
            <pc:docMk/>
            <pc:sldMk cId="1222738476" sldId="287"/>
            <ac:spMk id="3" creationId="{347C5EA8-ECF0-4450-50A3-2099858F497E}"/>
          </ac:spMkLst>
        </pc:spChg>
        <pc:spChg chg="add">
          <ac:chgData name="Roman Zhigalov" userId="1f97e9fdf7779aa5" providerId="LiveId" clId="{C173F003-7350-4804-85B3-D6DE28518E52}" dt="2022-08-12T08:54:27.629" v="1567" actId="26606"/>
          <ac:spMkLst>
            <pc:docMk/>
            <pc:sldMk cId="1222738476" sldId="287"/>
            <ac:spMk id="8" creationId="{DAF1966E-FD40-4A4A-B61B-C4DF7FA05F06}"/>
          </ac:spMkLst>
        </pc:spChg>
        <pc:spChg chg="add">
          <ac:chgData name="Roman Zhigalov" userId="1f97e9fdf7779aa5" providerId="LiveId" clId="{C173F003-7350-4804-85B3-D6DE28518E52}" dt="2022-08-12T08:54:27.629" v="1567" actId="26606"/>
          <ac:spMkLst>
            <pc:docMk/>
            <pc:sldMk cId="1222738476" sldId="287"/>
            <ac:spMk id="10" creationId="{047BFA19-D45E-416B-A404-7AF2F3F27017}"/>
          </ac:spMkLst>
        </pc:spChg>
        <pc:spChg chg="add">
          <ac:chgData name="Roman Zhigalov" userId="1f97e9fdf7779aa5" providerId="LiveId" clId="{C173F003-7350-4804-85B3-D6DE28518E52}" dt="2022-08-12T08:54:27.629" v="1567" actId="26606"/>
          <ac:spMkLst>
            <pc:docMk/>
            <pc:sldMk cId="1222738476" sldId="287"/>
            <ac:spMk id="12" creationId="{8E0105E7-23DB-4CF2-8258-FF47C7620F6E}"/>
          </ac:spMkLst>
        </pc:spChg>
        <pc:spChg chg="add">
          <ac:chgData name="Roman Zhigalov" userId="1f97e9fdf7779aa5" providerId="LiveId" clId="{C173F003-7350-4804-85B3-D6DE28518E52}" dt="2022-08-12T08:54:27.629" v="1567" actId="26606"/>
          <ac:spMkLst>
            <pc:docMk/>
            <pc:sldMk cId="1222738476" sldId="287"/>
            <ac:spMk id="14" creationId="{074B4F7D-14B2-478B-8BF5-01E4E0C5D263}"/>
          </ac:spMkLst>
        </pc:spChg>
      </pc:sldChg>
      <pc:sldChg chg="addSp delSp modSp new mod setBg">
        <pc:chgData name="Roman Zhigalov" userId="1f97e9fdf7779aa5" providerId="LiveId" clId="{C173F003-7350-4804-85B3-D6DE28518E52}" dt="2022-08-12T08:55:07.314" v="1572" actId="27614"/>
        <pc:sldMkLst>
          <pc:docMk/>
          <pc:sldMk cId="968096366" sldId="288"/>
        </pc:sldMkLst>
        <pc:spChg chg="mod">
          <ac:chgData name="Roman Zhigalov" userId="1f97e9fdf7779aa5" providerId="LiveId" clId="{C173F003-7350-4804-85B3-D6DE28518E52}" dt="2022-08-12T08:55:03.064" v="1571" actId="26606"/>
          <ac:spMkLst>
            <pc:docMk/>
            <pc:sldMk cId="968096366" sldId="288"/>
            <ac:spMk id="2" creationId="{1320BEDA-7688-2130-1053-0754DA85B3FE}"/>
          </ac:spMkLst>
        </pc:spChg>
        <pc:spChg chg="del">
          <ac:chgData name="Roman Zhigalov" userId="1f97e9fdf7779aa5" providerId="LiveId" clId="{C173F003-7350-4804-85B3-D6DE28518E52}" dt="2022-08-12T08:54:59.174" v="1570" actId="22"/>
          <ac:spMkLst>
            <pc:docMk/>
            <pc:sldMk cId="968096366" sldId="288"/>
            <ac:spMk id="3" creationId="{5E230B97-240C-D8BD-89F6-2A747350ADC2}"/>
          </ac:spMkLst>
        </pc:spChg>
        <pc:spChg chg="add">
          <ac:chgData name="Roman Zhigalov" userId="1f97e9fdf7779aa5" providerId="LiveId" clId="{C173F003-7350-4804-85B3-D6DE28518E52}" dt="2022-08-12T08:55:03.064" v="1571" actId="26606"/>
          <ac:spMkLst>
            <pc:docMk/>
            <pc:sldMk cId="968096366" sldId="288"/>
            <ac:spMk id="10" creationId="{5DCB5928-DC7D-4612-9922-441966E15627}"/>
          </ac:spMkLst>
        </pc:spChg>
        <pc:spChg chg="add">
          <ac:chgData name="Roman Zhigalov" userId="1f97e9fdf7779aa5" providerId="LiveId" clId="{C173F003-7350-4804-85B3-D6DE28518E52}" dt="2022-08-12T08:55:03.064" v="1571" actId="26606"/>
          <ac:spMkLst>
            <pc:docMk/>
            <pc:sldMk cId="968096366" sldId="288"/>
            <ac:spMk id="12" creationId="{682C1161-1736-45EC-99B7-33F3CAE9D517}"/>
          </ac:spMkLst>
        </pc:spChg>
        <pc:spChg chg="add">
          <ac:chgData name="Roman Zhigalov" userId="1f97e9fdf7779aa5" providerId="LiveId" clId="{C173F003-7350-4804-85B3-D6DE28518E52}" dt="2022-08-12T08:55:03.064" v="1571" actId="26606"/>
          <ac:spMkLst>
            <pc:docMk/>
            <pc:sldMk cId="968096366" sldId="288"/>
            <ac:spMk id="14" creationId="{84D4DDB8-B68F-45B0-9F62-C4279996F672}"/>
          </ac:spMkLst>
        </pc:spChg>
        <pc:spChg chg="add">
          <ac:chgData name="Roman Zhigalov" userId="1f97e9fdf7779aa5" providerId="LiveId" clId="{C173F003-7350-4804-85B3-D6DE28518E52}" dt="2022-08-12T08:55:03.064" v="1571" actId="26606"/>
          <ac:spMkLst>
            <pc:docMk/>
            <pc:sldMk cId="968096366" sldId="288"/>
            <ac:spMk id="16" creationId="{AF2F604E-43BE-4DC3-B983-E071523364F8}"/>
          </ac:spMkLst>
        </pc:spChg>
        <pc:spChg chg="add">
          <ac:chgData name="Roman Zhigalov" userId="1f97e9fdf7779aa5" providerId="LiveId" clId="{C173F003-7350-4804-85B3-D6DE28518E52}" dt="2022-08-12T08:55:03.064" v="1571" actId="26606"/>
          <ac:spMkLst>
            <pc:docMk/>
            <pc:sldMk cId="968096366" sldId="288"/>
            <ac:spMk id="18" creationId="{08C9B587-E65E-4B52-B37C-ABEBB6E87928}"/>
          </ac:spMkLst>
        </pc:spChg>
        <pc:picChg chg="add mod ord">
          <ac:chgData name="Roman Zhigalov" userId="1f97e9fdf7779aa5" providerId="LiveId" clId="{C173F003-7350-4804-85B3-D6DE28518E52}" dt="2022-08-12T08:55:07.314" v="1572" actId="27614"/>
          <ac:picMkLst>
            <pc:docMk/>
            <pc:sldMk cId="968096366" sldId="288"/>
            <ac:picMk id="5" creationId="{FEEFC1B1-20C8-3681-F6FA-B44A8D232A02}"/>
          </ac:picMkLst>
        </pc:picChg>
      </pc:sldChg>
      <pc:sldChg chg="addSp modSp new mod setBg">
        <pc:chgData name="Roman Zhigalov" userId="1f97e9fdf7779aa5" providerId="LiveId" clId="{C173F003-7350-4804-85B3-D6DE28518E52}" dt="2022-08-12T08:55:39.352" v="1599" actId="26606"/>
        <pc:sldMkLst>
          <pc:docMk/>
          <pc:sldMk cId="4015401152" sldId="289"/>
        </pc:sldMkLst>
        <pc:spChg chg="mod">
          <ac:chgData name="Roman Zhigalov" userId="1f97e9fdf7779aa5" providerId="LiveId" clId="{C173F003-7350-4804-85B3-D6DE28518E52}" dt="2022-08-12T08:55:39.352" v="1599" actId="26606"/>
          <ac:spMkLst>
            <pc:docMk/>
            <pc:sldMk cId="4015401152" sldId="289"/>
            <ac:spMk id="2" creationId="{75FE45F4-989B-CBF0-C0F1-1C8BBB8CAB63}"/>
          </ac:spMkLst>
        </pc:spChg>
        <pc:spChg chg="mod">
          <ac:chgData name="Roman Zhigalov" userId="1f97e9fdf7779aa5" providerId="LiveId" clId="{C173F003-7350-4804-85B3-D6DE28518E52}" dt="2022-08-12T08:55:39.352" v="1599" actId="26606"/>
          <ac:spMkLst>
            <pc:docMk/>
            <pc:sldMk cId="4015401152" sldId="289"/>
            <ac:spMk id="3" creationId="{94A1F718-F7D6-5609-1336-2F3CFBF03AE5}"/>
          </ac:spMkLst>
        </pc:spChg>
        <pc:spChg chg="add">
          <ac:chgData name="Roman Zhigalov" userId="1f97e9fdf7779aa5" providerId="LiveId" clId="{C173F003-7350-4804-85B3-D6DE28518E52}" dt="2022-08-12T08:55:39.352" v="1599" actId="26606"/>
          <ac:spMkLst>
            <pc:docMk/>
            <pc:sldMk cId="4015401152" sldId="289"/>
            <ac:spMk id="8" creationId="{1ACA2EA0-FFD3-42EC-9406-B595015ED96E}"/>
          </ac:spMkLst>
        </pc:spChg>
        <pc:spChg chg="add">
          <ac:chgData name="Roman Zhigalov" userId="1f97e9fdf7779aa5" providerId="LiveId" clId="{C173F003-7350-4804-85B3-D6DE28518E52}" dt="2022-08-12T08:55:39.352" v="1599" actId="26606"/>
          <ac:spMkLst>
            <pc:docMk/>
            <pc:sldMk cId="4015401152" sldId="289"/>
            <ac:spMk id="10" creationId="{D5288BCE-665C-472A-8C43-664BCFA31E43}"/>
          </ac:spMkLst>
        </pc:spChg>
        <pc:spChg chg="add">
          <ac:chgData name="Roman Zhigalov" userId="1f97e9fdf7779aa5" providerId="LiveId" clId="{C173F003-7350-4804-85B3-D6DE28518E52}" dt="2022-08-12T08:55:39.352" v="1599" actId="26606"/>
          <ac:spMkLst>
            <pc:docMk/>
            <pc:sldMk cId="4015401152" sldId="289"/>
            <ac:spMk id="12" creationId="{46C57131-53A7-4C1A-BEA8-25F06A06AD29}"/>
          </ac:spMkLst>
        </pc:spChg>
      </pc:sldChg>
      <pc:sldChg chg="addSp modSp new mod setBg">
        <pc:chgData name="Roman Zhigalov" userId="1f97e9fdf7779aa5" providerId="LiveId" clId="{C173F003-7350-4804-85B3-D6DE28518E52}" dt="2022-08-12T08:57:08.479" v="1644" actId="26606"/>
        <pc:sldMkLst>
          <pc:docMk/>
          <pc:sldMk cId="4277123568" sldId="290"/>
        </pc:sldMkLst>
        <pc:spChg chg="mod">
          <ac:chgData name="Roman Zhigalov" userId="1f97e9fdf7779aa5" providerId="LiveId" clId="{C173F003-7350-4804-85B3-D6DE28518E52}" dt="2022-08-12T08:57:08.479" v="1644" actId="26606"/>
          <ac:spMkLst>
            <pc:docMk/>
            <pc:sldMk cId="4277123568" sldId="290"/>
            <ac:spMk id="2" creationId="{6B912D69-6FCD-8D21-2174-7EE5A0475166}"/>
          </ac:spMkLst>
        </pc:spChg>
        <pc:spChg chg="mod">
          <ac:chgData name="Roman Zhigalov" userId="1f97e9fdf7779aa5" providerId="LiveId" clId="{C173F003-7350-4804-85B3-D6DE28518E52}" dt="2022-08-12T08:57:08.479" v="1644" actId="26606"/>
          <ac:spMkLst>
            <pc:docMk/>
            <pc:sldMk cId="4277123568" sldId="290"/>
            <ac:spMk id="3" creationId="{E23D6FF3-FC6D-9F6F-D170-5579E6EAD80D}"/>
          </ac:spMkLst>
        </pc:spChg>
        <pc:spChg chg="add">
          <ac:chgData name="Roman Zhigalov" userId="1f97e9fdf7779aa5" providerId="LiveId" clId="{C173F003-7350-4804-85B3-D6DE28518E52}" dt="2022-08-12T08:57:08.479" v="1644" actId="26606"/>
          <ac:spMkLst>
            <pc:docMk/>
            <pc:sldMk cId="4277123568" sldId="290"/>
            <ac:spMk id="8" creationId="{DAF1966E-FD40-4A4A-B61B-C4DF7FA05F06}"/>
          </ac:spMkLst>
        </pc:spChg>
        <pc:spChg chg="add">
          <ac:chgData name="Roman Zhigalov" userId="1f97e9fdf7779aa5" providerId="LiveId" clId="{C173F003-7350-4804-85B3-D6DE28518E52}" dt="2022-08-12T08:57:08.479" v="1644" actId="26606"/>
          <ac:spMkLst>
            <pc:docMk/>
            <pc:sldMk cId="4277123568" sldId="290"/>
            <ac:spMk id="10" creationId="{047BFA19-D45E-416B-A404-7AF2F3F27017}"/>
          </ac:spMkLst>
        </pc:spChg>
        <pc:spChg chg="add">
          <ac:chgData name="Roman Zhigalov" userId="1f97e9fdf7779aa5" providerId="LiveId" clId="{C173F003-7350-4804-85B3-D6DE28518E52}" dt="2022-08-12T08:57:08.479" v="1644" actId="26606"/>
          <ac:spMkLst>
            <pc:docMk/>
            <pc:sldMk cId="4277123568" sldId="290"/>
            <ac:spMk id="12" creationId="{8E0105E7-23DB-4CF2-8258-FF47C7620F6E}"/>
          </ac:spMkLst>
        </pc:spChg>
        <pc:spChg chg="add">
          <ac:chgData name="Roman Zhigalov" userId="1f97e9fdf7779aa5" providerId="LiveId" clId="{C173F003-7350-4804-85B3-D6DE28518E52}" dt="2022-08-12T08:57:08.479" v="1644" actId="26606"/>
          <ac:spMkLst>
            <pc:docMk/>
            <pc:sldMk cId="4277123568" sldId="290"/>
            <ac:spMk id="14" creationId="{074B4F7D-14B2-478B-8BF5-01E4E0C5D263}"/>
          </ac:spMkLst>
        </pc:spChg>
      </pc:sldChg>
      <pc:sldChg chg="addSp delSp modSp new mod setBg">
        <pc:chgData name="Roman Zhigalov" userId="1f97e9fdf7779aa5" providerId="LiveId" clId="{C173F003-7350-4804-85B3-D6DE28518E52}" dt="2022-08-12T08:59:08.644" v="1667" actId="27614"/>
        <pc:sldMkLst>
          <pc:docMk/>
          <pc:sldMk cId="3570556247" sldId="291"/>
        </pc:sldMkLst>
        <pc:spChg chg="mod">
          <ac:chgData name="Roman Zhigalov" userId="1f97e9fdf7779aa5" providerId="LiveId" clId="{C173F003-7350-4804-85B3-D6DE28518E52}" dt="2022-08-12T08:59:06.789" v="1666" actId="26606"/>
          <ac:spMkLst>
            <pc:docMk/>
            <pc:sldMk cId="3570556247" sldId="291"/>
            <ac:spMk id="2" creationId="{5FC51D55-6C31-1654-4E67-D8D0648BEC64}"/>
          </ac:spMkLst>
        </pc:spChg>
        <pc:spChg chg="del">
          <ac:chgData name="Roman Zhigalov" userId="1f97e9fdf7779aa5" providerId="LiveId" clId="{C173F003-7350-4804-85B3-D6DE28518E52}" dt="2022-08-12T08:59:03.043" v="1663"/>
          <ac:spMkLst>
            <pc:docMk/>
            <pc:sldMk cId="3570556247" sldId="291"/>
            <ac:spMk id="3" creationId="{3E0DA10C-01AC-5EC6-1286-739FE105C13D}"/>
          </ac:spMkLst>
        </pc:spChg>
        <pc:spChg chg="mod">
          <ac:chgData name="Roman Zhigalov" userId="1f97e9fdf7779aa5" providerId="LiveId" clId="{C173F003-7350-4804-85B3-D6DE28518E52}" dt="2022-08-12T08:59:06.789" v="1666" actId="26606"/>
          <ac:spMkLst>
            <pc:docMk/>
            <pc:sldMk cId="3570556247" sldId="291"/>
            <ac:spMk id="4" creationId="{83FF61EB-0033-DC2C-7662-79DE939502D9}"/>
          </ac:spMkLst>
        </pc:spChg>
        <pc:spChg chg="add del">
          <ac:chgData name="Roman Zhigalov" userId="1f97e9fdf7779aa5" providerId="LiveId" clId="{C173F003-7350-4804-85B3-D6DE28518E52}" dt="2022-08-12T08:59:06.769" v="1665" actId="26606"/>
          <ac:spMkLst>
            <pc:docMk/>
            <pc:sldMk cId="3570556247" sldId="291"/>
            <ac:spMk id="17415" creationId="{F13C74B1-5B17-4795-BED0-7140497B445A}"/>
          </ac:spMkLst>
        </pc:spChg>
        <pc:spChg chg="add del">
          <ac:chgData name="Roman Zhigalov" userId="1f97e9fdf7779aa5" providerId="LiveId" clId="{C173F003-7350-4804-85B3-D6DE28518E52}" dt="2022-08-12T08:59:06.769" v="1665" actId="26606"/>
          <ac:spMkLst>
            <pc:docMk/>
            <pc:sldMk cId="3570556247" sldId="291"/>
            <ac:spMk id="17417" creationId="{D4974D33-8DC5-464E-8C6D-BE58F0669C17}"/>
          </ac:spMkLst>
        </pc:spChg>
        <pc:spChg chg="add">
          <ac:chgData name="Roman Zhigalov" userId="1f97e9fdf7779aa5" providerId="LiveId" clId="{C173F003-7350-4804-85B3-D6DE28518E52}" dt="2022-08-12T08:59:06.789" v="1666" actId="26606"/>
          <ac:spMkLst>
            <pc:docMk/>
            <pc:sldMk cId="3570556247" sldId="291"/>
            <ac:spMk id="17419" creationId="{8D9CE0F4-2EB2-4F1F-8AAC-DB3571D9FE10}"/>
          </ac:spMkLst>
        </pc:spChg>
        <pc:spChg chg="add">
          <ac:chgData name="Roman Zhigalov" userId="1f97e9fdf7779aa5" providerId="LiveId" clId="{C173F003-7350-4804-85B3-D6DE28518E52}" dt="2022-08-12T08:59:06.789" v="1666" actId="26606"/>
          <ac:spMkLst>
            <pc:docMk/>
            <pc:sldMk cId="3570556247" sldId="291"/>
            <ac:spMk id="17420" creationId="{0B9EE3F3-89B7-43C3-8651-C4C96830993D}"/>
          </ac:spMkLst>
        </pc:spChg>
        <pc:spChg chg="add">
          <ac:chgData name="Roman Zhigalov" userId="1f97e9fdf7779aa5" providerId="LiveId" clId="{C173F003-7350-4804-85B3-D6DE28518E52}" dt="2022-08-12T08:59:06.789" v="1666" actId="26606"/>
          <ac:spMkLst>
            <pc:docMk/>
            <pc:sldMk cId="3570556247" sldId="291"/>
            <ac:spMk id="17421" creationId="{33AE4636-AEEC-45D6-84D4-7AC2DA48ECF8}"/>
          </ac:spMkLst>
        </pc:spChg>
        <pc:picChg chg="add mod">
          <ac:chgData name="Roman Zhigalov" userId="1f97e9fdf7779aa5" providerId="LiveId" clId="{C173F003-7350-4804-85B3-D6DE28518E52}" dt="2022-08-12T08:59:08.644" v="1667" actId="27614"/>
          <ac:picMkLst>
            <pc:docMk/>
            <pc:sldMk cId="3570556247" sldId="291"/>
            <ac:picMk id="17410" creationId="{AC74C8EE-5043-F707-BA10-D4252B863DD1}"/>
          </ac:picMkLst>
        </pc:picChg>
      </pc:sldChg>
      <pc:sldChg chg="addSp delSp modSp new mod setBg">
        <pc:chgData name="Roman Zhigalov" userId="1f97e9fdf7779aa5" providerId="LiveId" clId="{C173F003-7350-4804-85B3-D6DE28518E52}" dt="2022-08-12T09:00:03.658" v="1672" actId="26606"/>
        <pc:sldMkLst>
          <pc:docMk/>
          <pc:sldMk cId="1801195223" sldId="292"/>
        </pc:sldMkLst>
        <pc:spChg chg="mod">
          <ac:chgData name="Roman Zhigalov" userId="1f97e9fdf7779aa5" providerId="LiveId" clId="{C173F003-7350-4804-85B3-D6DE28518E52}" dt="2022-08-12T09:00:03.658" v="1672" actId="26606"/>
          <ac:spMkLst>
            <pc:docMk/>
            <pc:sldMk cId="1801195223" sldId="292"/>
            <ac:spMk id="2" creationId="{C6C1FDF8-BCA0-92D5-7530-02C2983B1541}"/>
          </ac:spMkLst>
        </pc:spChg>
        <pc:spChg chg="del">
          <ac:chgData name="Roman Zhigalov" userId="1f97e9fdf7779aa5" providerId="LiveId" clId="{C173F003-7350-4804-85B3-D6DE28518E52}" dt="2022-08-12T08:59:50.269" v="1670"/>
          <ac:spMkLst>
            <pc:docMk/>
            <pc:sldMk cId="1801195223" sldId="292"/>
            <ac:spMk id="3" creationId="{EFB38C76-5893-FD90-5902-5CD2F9EBAE39}"/>
          </ac:spMkLst>
        </pc:spChg>
        <pc:spChg chg="mod">
          <ac:chgData name="Roman Zhigalov" userId="1f97e9fdf7779aa5" providerId="LiveId" clId="{C173F003-7350-4804-85B3-D6DE28518E52}" dt="2022-08-12T09:00:03.658" v="1672" actId="26606"/>
          <ac:spMkLst>
            <pc:docMk/>
            <pc:sldMk cId="1801195223" sldId="292"/>
            <ac:spMk id="4" creationId="{25E178D6-3077-1454-B5FF-0FC70EE88F5C}"/>
          </ac:spMkLst>
        </pc:spChg>
        <pc:spChg chg="add">
          <ac:chgData name="Roman Zhigalov" userId="1f97e9fdf7779aa5" providerId="LiveId" clId="{C173F003-7350-4804-85B3-D6DE28518E52}" dt="2022-08-12T09:00:03.658" v="1672" actId="26606"/>
          <ac:spMkLst>
            <pc:docMk/>
            <pc:sldMk cId="1801195223" sldId="292"/>
            <ac:spMk id="18439" creationId="{0B9EE3F3-89B7-43C3-8651-C4C96830993D}"/>
          </ac:spMkLst>
        </pc:spChg>
        <pc:spChg chg="add">
          <ac:chgData name="Roman Zhigalov" userId="1f97e9fdf7779aa5" providerId="LiveId" clId="{C173F003-7350-4804-85B3-D6DE28518E52}" dt="2022-08-12T09:00:03.658" v="1672" actId="26606"/>
          <ac:spMkLst>
            <pc:docMk/>
            <pc:sldMk cId="1801195223" sldId="292"/>
            <ac:spMk id="18441" creationId="{33AE4636-AEEC-45D6-84D4-7AC2DA48ECF8}"/>
          </ac:spMkLst>
        </pc:spChg>
        <pc:spChg chg="add">
          <ac:chgData name="Roman Zhigalov" userId="1f97e9fdf7779aa5" providerId="LiveId" clId="{C173F003-7350-4804-85B3-D6DE28518E52}" dt="2022-08-12T09:00:03.658" v="1672" actId="26606"/>
          <ac:spMkLst>
            <pc:docMk/>
            <pc:sldMk cId="1801195223" sldId="292"/>
            <ac:spMk id="18443" creationId="{8D9CE0F4-2EB2-4F1F-8AAC-DB3571D9FE10}"/>
          </ac:spMkLst>
        </pc:spChg>
        <pc:picChg chg="add mod">
          <ac:chgData name="Roman Zhigalov" userId="1f97e9fdf7779aa5" providerId="LiveId" clId="{C173F003-7350-4804-85B3-D6DE28518E52}" dt="2022-08-12T09:00:03.658" v="1672" actId="26606"/>
          <ac:picMkLst>
            <pc:docMk/>
            <pc:sldMk cId="1801195223" sldId="292"/>
            <ac:picMk id="18434" creationId="{FDAFBBF5-9C5A-10A7-0DC6-B250C592152C}"/>
          </ac:picMkLst>
        </pc:picChg>
      </pc:sldChg>
      <pc:sldChg chg="addSp delSp modSp new mod setBg">
        <pc:chgData name="Roman Zhigalov" userId="1f97e9fdf7779aa5" providerId="LiveId" clId="{C173F003-7350-4804-85B3-D6DE28518E52}" dt="2022-08-12T09:01:23.132" v="1677" actId="26606"/>
        <pc:sldMkLst>
          <pc:docMk/>
          <pc:sldMk cId="563281158" sldId="293"/>
        </pc:sldMkLst>
        <pc:spChg chg="mod">
          <ac:chgData name="Roman Zhigalov" userId="1f97e9fdf7779aa5" providerId="LiveId" clId="{C173F003-7350-4804-85B3-D6DE28518E52}" dt="2022-08-12T09:01:23.132" v="1677" actId="26606"/>
          <ac:spMkLst>
            <pc:docMk/>
            <pc:sldMk cId="563281158" sldId="293"/>
            <ac:spMk id="2" creationId="{B93A86A8-EBA2-775E-585A-E800D4F07D80}"/>
          </ac:spMkLst>
        </pc:spChg>
        <pc:spChg chg="del">
          <ac:chgData name="Roman Zhigalov" userId="1f97e9fdf7779aa5" providerId="LiveId" clId="{C173F003-7350-4804-85B3-D6DE28518E52}" dt="2022-08-12T09:01:07.016" v="1675"/>
          <ac:spMkLst>
            <pc:docMk/>
            <pc:sldMk cId="563281158" sldId="293"/>
            <ac:spMk id="3" creationId="{4266CE54-AC15-9D61-32F9-3CC55D16457E}"/>
          </ac:spMkLst>
        </pc:spChg>
        <pc:spChg chg="mod">
          <ac:chgData name="Roman Zhigalov" userId="1f97e9fdf7779aa5" providerId="LiveId" clId="{C173F003-7350-4804-85B3-D6DE28518E52}" dt="2022-08-12T09:01:23.132" v="1677" actId="26606"/>
          <ac:spMkLst>
            <pc:docMk/>
            <pc:sldMk cId="563281158" sldId="293"/>
            <ac:spMk id="4" creationId="{7639D0C7-4642-99C8-93BE-E9ED45564E11}"/>
          </ac:spMkLst>
        </pc:spChg>
        <pc:spChg chg="add">
          <ac:chgData name="Roman Zhigalov" userId="1f97e9fdf7779aa5" providerId="LiveId" clId="{C173F003-7350-4804-85B3-D6DE28518E52}" dt="2022-08-12T09:01:23.132" v="1677" actId="26606"/>
          <ac:spMkLst>
            <pc:docMk/>
            <pc:sldMk cId="563281158" sldId="293"/>
            <ac:spMk id="19463" creationId="{0B9EE3F3-89B7-43C3-8651-C4C96830993D}"/>
          </ac:spMkLst>
        </pc:spChg>
        <pc:spChg chg="add">
          <ac:chgData name="Roman Zhigalov" userId="1f97e9fdf7779aa5" providerId="LiveId" clId="{C173F003-7350-4804-85B3-D6DE28518E52}" dt="2022-08-12T09:01:23.132" v="1677" actId="26606"/>
          <ac:spMkLst>
            <pc:docMk/>
            <pc:sldMk cId="563281158" sldId="293"/>
            <ac:spMk id="19465" creationId="{33AE4636-AEEC-45D6-84D4-7AC2DA48ECF8}"/>
          </ac:spMkLst>
        </pc:spChg>
        <pc:spChg chg="add">
          <ac:chgData name="Roman Zhigalov" userId="1f97e9fdf7779aa5" providerId="LiveId" clId="{C173F003-7350-4804-85B3-D6DE28518E52}" dt="2022-08-12T09:01:23.132" v="1677" actId="26606"/>
          <ac:spMkLst>
            <pc:docMk/>
            <pc:sldMk cId="563281158" sldId="293"/>
            <ac:spMk id="19467" creationId="{8D9CE0F4-2EB2-4F1F-8AAC-DB3571D9FE10}"/>
          </ac:spMkLst>
        </pc:spChg>
        <pc:picChg chg="add mod">
          <ac:chgData name="Roman Zhigalov" userId="1f97e9fdf7779aa5" providerId="LiveId" clId="{C173F003-7350-4804-85B3-D6DE28518E52}" dt="2022-08-12T09:01:23.132" v="1677" actId="26606"/>
          <ac:picMkLst>
            <pc:docMk/>
            <pc:sldMk cId="563281158" sldId="293"/>
            <ac:picMk id="19458" creationId="{34E63703-CE23-42E1-00BE-34A3BE439EC2}"/>
          </ac:picMkLst>
        </pc:picChg>
      </pc:sldChg>
      <pc:sldChg chg="add">
        <pc:chgData name="Roman Zhigalov" userId="1f97e9fdf7779aa5" providerId="LiveId" clId="{C173F003-7350-4804-85B3-D6DE28518E52}" dt="2022-08-12T09:01:45.782" v="1678"/>
        <pc:sldMkLst>
          <pc:docMk/>
          <pc:sldMk cId="1343219762" sldId="297"/>
        </pc:sldMkLst>
      </pc:sldChg>
      <pc:sldChg chg="add">
        <pc:chgData name="Roman Zhigalov" userId="1f97e9fdf7779aa5" providerId="LiveId" clId="{C173F003-7350-4804-85B3-D6DE28518E52}" dt="2022-08-12T09:01:48.512" v="1679"/>
        <pc:sldMkLst>
          <pc:docMk/>
          <pc:sldMk cId="3285138433" sldId="298"/>
        </pc:sldMkLst>
      </pc:sldChg>
      <pc:sldChg chg="add">
        <pc:chgData name="Roman Zhigalov" userId="1f97e9fdf7779aa5" providerId="LiveId" clId="{C173F003-7350-4804-85B3-D6DE28518E52}" dt="2022-08-12T09:01:53.022" v="1680"/>
        <pc:sldMkLst>
          <pc:docMk/>
          <pc:sldMk cId="2813856753" sldId="29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AF9E3C-C1B2-4ED5-8B06-E5DCF84EE89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A1647F17-B6C6-4D95-BF7C-A37C3FA51002}">
      <dgm:prSet/>
      <dgm:spPr/>
      <dgm:t>
        <a:bodyPr/>
        <a:lstStyle/>
        <a:p>
          <a:r>
            <a:rPr lang="ru-RU"/>
            <a:t>Исторические предпосылки Возрождения</a:t>
          </a:r>
          <a:endParaRPr lang="en-US"/>
        </a:p>
      </dgm:t>
    </dgm:pt>
    <dgm:pt modelId="{37C96AE2-0903-4FA4-908D-13CC19AEDD98}" type="parTrans" cxnId="{57775D35-B957-42C7-94AE-4134626AAF81}">
      <dgm:prSet/>
      <dgm:spPr/>
      <dgm:t>
        <a:bodyPr/>
        <a:lstStyle/>
        <a:p>
          <a:endParaRPr lang="en-US"/>
        </a:p>
      </dgm:t>
    </dgm:pt>
    <dgm:pt modelId="{75042DE6-C747-4146-9BB7-1DF0A1CA64FA}" type="sibTrans" cxnId="{57775D35-B957-42C7-94AE-4134626AAF81}">
      <dgm:prSet/>
      <dgm:spPr/>
      <dgm:t>
        <a:bodyPr/>
        <a:lstStyle/>
        <a:p>
          <a:endParaRPr lang="en-US"/>
        </a:p>
      </dgm:t>
    </dgm:pt>
    <dgm:pt modelId="{102A2759-3D4F-47C6-B7AF-55C0F12F92D7}">
      <dgm:prSet/>
      <dgm:spPr/>
      <dgm:t>
        <a:bodyPr/>
        <a:lstStyle/>
        <a:p>
          <a:r>
            <a:rPr lang="ru-RU"/>
            <a:t>Гуманизм — философия Возрождения</a:t>
          </a:r>
          <a:endParaRPr lang="en-US"/>
        </a:p>
      </dgm:t>
    </dgm:pt>
    <dgm:pt modelId="{C06839C1-D4AC-4EF4-8265-AF993288BAFD}" type="parTrans" cxnId="{588CB7CE-47A4-4063-BE1D-9829A34DAB35}">
      <dgm:prSet/>
      <dgm:spPr/>
      <dgm:t>
        <a:bodyPr/>
        <a:lstStyle/>
        <a:p>
          <a:endParaRPr lang="en-US"/>
        </a:p>
      </dgm:t>
    </dgm:pt>
    <dgm:pt modelId="{7C0D0852-2D20-49C3-8030-226C5B51F7B9}" type="sibTrans" cxnId="{588CB7CE-47A4-4063-BE1D-9829A34DAB35}">
      <dgm:prSet/>
      <dgm:spPr/>
      <dgm:t>
        <a:bodyPr/>
        <a:lstStyle/>
        <a:p>
          <a:endParaRPr lang="en-US"/>
        </a:p>
      </dgm:t>
    </dgm:pt>
    <dgm:pt modelId="{5D6CE377-6753-4871-8C50-4FCD0A04B20D}">
      <dgm:prSet/>
      <dgm:spPr/>
      <dgm:t>
        <a:bodyPr/>
        <a:lstStyle/>
        <a:p>
          <a:r>
            <a:rPr lang="ru-RU"/>
            <a:t>Искусство Возрождения</a:t>
          </a:r>
          <a:endParaRPr lang="en-US"/>
        </a:p>
      </dgm:t>
    </dgm:pt>
    <dgm:pt modelId="{681598DE-EBE0-4391-8A4D-6C8D73A07E80}" type="parTrans" cxnId="{E46AC5EB-515D-4697-A4D0-08D7E7BC391D}">
      <dgm:prSet/>
      <dgm:spPr/>
      <dgm:t>
        <a:bodyPr/>
        <a:lstStyle/>
        <a:p>
          <a:endParaRPr lang="en-US"/>
        </a:p>
      </dgm:t>
    </dgm:pt>
    <dgm:pt modelId="{A1CF3D0D-4B71-400C-8FBB-CEAFED0DC31F}" type="sibTrans" cxnId="{E46AC5EB-515D-4697-A4D0-08D7E7BC391D}">
      <dgm:prSet/>
      <dgm:spPr/>
      <dgm:t>
        <a:bodyPr/>
        <a:lstStyle/>
        <a:p>
          <a:endParaRPr lang="en-US"/>
        </a:p>
      </dgm:t>
    </dgm:pt>
    <dgm:pt modelId="{23EDF365-5160-4623-88B0-254B40625B36}">
      <dgm:prSet/>
      <dgm:spPr/>
      <dgm:t>
        <a:bodyPr/>
        <a:lstStyle/>
        <a:p>
          <a:r>
            <a:rPr lang="ru-RU"/>
            <a:t>Зарождение современной науки</a:t>
          </a:r>
          <a:endParaRPr lang="en-US"/>
        </a:p>
      </dgm:t>
    </dgm:pt>
    <dgm:pt modelId="{662319B4-261B-4E22-BF9F-D0063570358C}" type="parTrans" cxnId="{8737924C-A526-493D-9BE4-F1D1C01F5409}">
      <dgm:prSet/>
      <dgm:spPr/>
      <dgm:t>
        <a:bodyPr/>
        <a:lstStyle/>
        <a:p>
          <a:endParaRPr lang="en-US"/>
        </a:p>
      </dgm:t>
    </dgm:pt>
    <dgm:pt modelId="{84F2E975-BCC8-4EAC-82D2-8A5EF1446C39}" type="sibTrans" cxnId="{8737924C-A526-493D-9BE4-F1D1C01F5409}">
      <dgm:prSet/>
      <dgm:spPr/>
      <dgm:t>
        <a:bodyPr/>
        <a:lstStyle/>
        <a:p>
          <a:endParaRPr lang="en-US"/>
        </a:p>
      </dgm:t>
    </dgm:pt>
    <dgm:pt modelId="{4D5BE4C2-1556-41AF-AF84-9096AB2582D9}">
      <dgm:prSet/>
      <dgm:spPr/>
      <dgm:t>
        <a:bodyPr/>
        <a:lstStyle/>
        <a:p>
          <a:r>
            <a:rPr lang="ru-RU"/>
            <a:t>Развитие политических идей, светского образования и книгопечатания</a:t>
          </a:r>
          <a:endParaRPr lang="en-US"/>
        </a:p>
      </dgm:t>
    </dgm:pt>
    <dgm:pt modelId="{FD31A466-3D3D-4723-B5BD-204E859AFDB2}" type="parTrans" cxnId="{EA767678-10D2-4728-84AD-2A6EE3292D47}">
      <dgm:prSet/>
      <dgm:spPr/>
      <dgm:t>
        <a:bodyPr/>
        <a:lstStyle/>
        <a:p>
          <a:endParaRPr lang="en-US"/>
        </a:p>
      </dgm:t>
    </dgm:pt>
    <dgm:pt modelId="{133001F4-90BC-42D2-A8EF-F7F1CB9AFE00}" type="sibTrans" cxnId="{EA767678-10D2-4728-84AD-2A6EE3292D47}">
      <dgm:prSet/>
      <dgm:spPr/>
      <dgm:t>
        <a:bodyPr/>
        <a:lstStyle/>
        <a:p>
          <a:endParaRPr lang="en-US"/>
        </a:p>
      </dgm:t>
    </dgm:pt>
    <dgm:pt modelId="{A6CAD15B-33C8-45F3-8FA2-286E307FE328}" type="pres">
      <dgm:prSet presAssocID="{CAAF9E3C-C1B2-4ED5-8B06-E5DCF84EE89A}" presName="root" presStyleCnt="0">
        <dgm:presLayoutVars>
          <dgm:dir/>
          <dgm:resizeHandles val="exact"/>
        </dgm:presLayoutVars>
      </dgm:prSet>
      <dgm:spPr/>
    </dgm:pt>
    <dgm:pt modelId="{08868314-3630-47FF-8708-1757920A49DE}" type="pres">
      <dgm:prSet presAssocID="{A1647F17-B6C6-4D95-BF7C-A37C3FA51002}" presName="compNode" presStyleCnt="0"/>
      <dgm:spPr/>
    </dgm:pt>
    <dgm:pt modelId="{0287C7F5-C49F-4896-8C61-2E01E795D746}" type="pres">
      <dgm:prSet presAssocID="{A1647F17-B6C6-4D95-BF7C-A37C3FA51002}" presName="bgRect" presStyleLbl="bgShp" presStyleIdx="0" presStyleCnt="5"/>
      <dgm:spPr/>
    </dgm:pt>
    <dgm:pt modelId="{2D21BDA8-EB87-44C7-8639-CECA8A0D84E6}" type="pres">
      <dgm:prSet presAssocID="{A1647F17-B6C6-4D95-BF7C-A37C3FA5100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544B116F-3924-4918-B651-259F7E4C318E}" type="pres">
      <dgm:prSet presAssocID="{A1647F17-B6C6-4D95-BF7C-A37C3FA51002}" presName="spaceRect" presStyleCnt="0"/>
      <dgm:spPr/>
    </dgm:pt>
    <dgm:pt modelId="{99C2CEF4-5F27-4BDE-AA60-2BA4E54AC326}" type="pres">
      <dgm:prSet presAssocID="{A1647F17-B6C6-4D95-BF7C-A37C3FA51002}" presName="parTx" presStyleLbl="revTx" presStyleIdx="0" presStyleCnt="5">
        <dgm:presLayoutVars>
          <dgm:chMax val="0"/>
          <dgm:chPref val="0"/>
        </dgm:presLayoutVars>
      </dgm:prSet>
      <dgm:spPr/>
    </dgm:pt>
    <dgm:pt modelId="{8EE76DED-E261-4684-9BFB-BD23D78E0E37}" type="pres">
      <dgm:prSet presAssocID="{75042DE6-C747-4146-9BB7-1DF0A1CA64FA}" presName="sibTrans" presStyleCnt="0"/>
      <dgm:spPr/>
    </dgm:pt>
    <dgm:pt modelId="{E9AF727C-9363-4B2F-89E3-88800E6ACE17}" type="pres">
      <dgm:prSet presAssocID="{102A2759-3D4F-47C6-B7AF-55C0F12F92D7}" presName="compNode" presStyleCnt="0"/>
      <dgm:spPr/>
    </dgm:pt>
    <dgm:pt modelId="{5D4BD7E6-CA14-40FC-B87E-6E38B007ECF0}" type="pres">
      <dgm:prSet presAssocID="{102A2759-3D4F-47C6-B7AF-55C0F12F92D7}" presName="bgRect" presStyleLbl="bgShp" presStyleIdx="1" presStyleCnt="5"/>
      <dgm:spPr/>
    </dgm:pt>
    <dgm:pt modelId="{624BBA46-93ED-4B97-8989-02932896BBED}" type="pres">
      <dgm:prSet presAssocID="{102A2759-3D4F-47C6-B7AF-55C0F12F92D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tle scene"/>
        </a:ext>
      </dgm:extLst>
    </dgm:pt>
    <dgm:pt modelId="{C578D460-C3A0-4789-89C0-2CE0C3B29655}" type="pres">
      <dgm:prSet presAssocID="{102A2759-3D4F-47C6-B7AF-55C0F12F92D7}" presName="spaceRect" presStyleCnt="0"/>
      <dgm:spPr/>
    </dgm:pt>
    <dgm:pt modelId="{E7FC2DFB-A0A1-41D6-868A-5FBEB0613FE9}" type="pres">
      <dgm:prSet presAssocID="{102A2759-3D4F-47C6-B7AF-55C0F12F92D7}" presName="parTx" presStyleLbl="revTx" presStyleIdx="1" presStyleCnt="5">
        <dgm:presLayoutVars>
          <dgm:chMax val="0"/>
          <dgm:chPref val="0"/>
        </dgm:presLayoutVars>
      </dgm:prSet>
      <dgm:spPr/>
    </dgm:pt>
    <dgm:pt modelId="{8A44081B-325B-444E-97B8-C5649641EB86}" type="pres">
      <dgm:prSet presAssocID="{7C0D0852-2D20-49C3-8030-226C5B51F7B9}" presName="sibTrans" presStyleCnt="0"/>
      <dgm:spPr/>
    </dgm:pt>
    <dgm:pt modelId="{C8D37C19-8154-4A05-9318-7C6990D6EA1A}" type="pres">
      <dgm:prSet presAssocID="{5D6CE377-6753-4871-8C50-4FCD0A04B20D}" presName="compNode" presStyleCnt="0"/>
      <dgm:spPr/>
    </dgm:pt>
    <dgm:pt modelId="{C55C9E87-DFA6-4F0B-A9BB-A12178C32E33}" type="pres">
      <dgm:prSet presAssocID="{5D6CE377-6753-4871-8C50-4FCD0A04B20D}" presName="bgRect" presStyleLbl="bgShp" presStyleIdx="2" presStyleCnt="5"/>
      <dgm:spPr/>
    </dgm:pt>
    <dgm:pt modelId="{752D99DA-379E-4D68-92A2-3841B58D9EC9}" type="pres">
      <dgm:prSet presAssocID="{5D6CE377-6753-4871-8C50-4FCD0A04B20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958CDB04-297B-407B-BB0D-A7D5EA6ACB37}" type="pres">
      <dgm:prSet presAssocID="{5D6CE377-6753-4871-8C50-4FCD0A04B20D}" presName="spaceRect" presStyleCnt="0"/>
      <dgm:spPr/>
    </dgm:pt>
    <dgm:pt modelId="{D22196EF-E9B0-4678-8A43-DF104B333F61}" type="pres">
      <dgm:prSet presAssocID="{5D6CE377-6753-4871-8C50-4FCD0A04B20D}" presName="parTx" presStyleLbl="revTx" presStyleIdx="2" presStyleCnt="5">
        <dgm:presLayoutVars>
          <dgm:chMax val="0"/>
          <dgm:chPref val="0"/>
        </dgm:presLayoutVars>
      </dgm:prSet>
      <dgm:spPr/>
    </dgm:pt>
    <dgm:pt modelId="{6DB06603-88ED-4637-9B84-1A198E75A501}" type="pres">
      <dgm:prSet presAssocID="{A1CF3D0D-4B71-400C-8FBB-CEAFED0DC31F}" presName="sibTrans" presStyleCnt="0"/>
      <dgm:spPr/>
    </dgm:pt>
    <dgm:pt modelId="{9AF9457F-D0C5-4496-8A1C-741393182224}" type="pres">
      <dgm:prSet presAssocID="{23EDF365-5160-4623-88B0-254B40625B36}" presName="compNode" presStyleCnt="0"/>
      <dgm:spPr/>
    </dgm:pt>
    <dgm:pt modelId="{E016DACB-C1A9-4035-A641-8F91582D6604}" type="pres">
      <dgm:prSet presAssocID="{23EDF365-5160-4623-88B0-254B40625B36}" presName="bgRect" presStyleLbl="bgShp" presStyleIdx="3" presStyleCnt="5"/>
      <dgm:spPr/>
    </dgm:pt>
    <dgm:pt modelId="{C3CE7CD5-91DB-4534-9E2D-C9C11FF64378}" type="pres">
      <dgm:prSet presAssocID="{23EDF365-5160-4623-88B0-254B40625B3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лба"/>
        </a:ext>
      </dgm:extLst>
    </dgm:pt>
    <dgm:pt modelId="{53B7FB96-9A33-40AA-A341-2F5916C502E1}" type="pres">
      <dgm:prSet presAssocID="{23EDF365-5160-4623-88B0-254B40625B36}" presName="spaceRect" presStyleCnt="0"/>
      <dgm:spPr/>
    </dgm:pt>
    <dgm:pt modelId="{D8134D14-9CCC-4092-A30B-89B21EA33273}" type="pres">
      <dgm:prSet presAssocID="{23EDF365-5160-4623-88B0-254B40625B36}" presName="parTx" presStyleLbl="revTx" presStyleIdx="3" presStyleCnt="5">
        <dgm:presLayoutVars>
          <dgm:chMax val="0"/>
          <dgm:chPref val="0"/>
        </dgm:presLayoutVars>
      </dgm:prSet>
      <dgm:spPr/>
    </dgm:pt>
    <dgm:pt modelId="{3BCD987D-1417-40F2-8A21-DD4804D95FBA}" type="pres">
      <dgm:prSet presAssocID="{84F2E975-BCC8-4EAC-82D2-8A5EF1446C39}" presName="sibTrans" presStyleCnt="0"/>
      <dgm:spPr/>
    </dgm:pt>
    <dgm:pt modelId="{281F3418-824A-4007-85BD-13483F3A1C8E}" type="pres">
      <dgm:prSet presAssocID="{4D5BE4C2-1556-41AF-AF84-9096AB2582D9}" presName="compNode" presStyleCnt="0"/>
      <dgm:spPr/>
    </dgm:pt>
    <dgm:pt modelId="{BA46D8BD-8F45-4C1D-A35B-9D5CABEE2291}" type="pres">
      <dgm:prSet presAssocID="{4D5BE4C2-1556-41AF-AF84-9096AB2582D9}" presName="bgRect" presStyleLbl="bgShp" presStyleIdx="4" presStyleCnt="5"/>
      <dgm:spPr/>
    </dgm:pt>
    <dgm:pt modelId="{7FF87A8E-0B30-4EAD-A23D-0212A18679D2}" type="pres">
      <dgm:prSet presAssocID="{4D5BE4C2-1556-41AF-AF84-9096AB2582D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Лектор"/>
        </a:ext>
      </dgm:extLst>
    </dgm:pt>
    <dgm:pt modelId="{5D08A0EB-86F4-4804-A0AA-B20E4542921C}" type="pres">
      <dgm:prSet presAssocID="{4D5BE4C2-1556-41AF-AF84-9096AB2582D9}" presName="spaceRect" presStyleCnt="0"/>
      <dgm:spPr/>
    </dgm:pt>
    <dgm:pt modelId="{DBA0D55F-09D9-41A2-9566-8410CD71B1B5}" type="pres">
      <dgm:prSet presAssocID="{4D5BE4C2-1556-41AF-AF84-9096AB2582D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0B94209-C2BE-45B6-9084-42C6233157DD}" type="presOf" srcId="{A1647F17-B6C6-4D95-BF7C-A37C3FA51002}" destId="{99C2CEF4-5F27-4BDE-AA60-2BA4E54AC326}" srcOrd="0" destOrd="0" presId="urn:microsoft.com/office/officeart/2018/2/layout/IconVerticalSolidList"/>
    <dgm:cxn modelId="{7F0D3533-4656-4D63-B659-6583B4898C52}" type="presOf" srcId="{23EDF365-5160-4623-88B0-254B40625B36}" destId="{D8134D14-9CCC-4092-A30B-89B21EA33273}" srcOrd="0" destOrd="0" presId="urn:microsoft.com/office/officeart/2018/2/layout/IconVerticalSolidList"/>
    <dgm:cxn modelId="{57775D35-B957-42C7-94AE-4134626AAF81}" srcId="{CAAF9E3C-C1B2-4ED5-8B06-E5DCF84EE89A}" destId="{A1647F17-B6C6-4D95-BF7C-A37C3FA51002}" srcOrd="0" destOrd="0" parTransId="{37C96AE2-0903-4FA4-908D-13CC19AEDD98}" sibTransId="{75042DE6-C747-4146-9BB7-1DF0A1CA64FA}"/>
    <dgm:cxn modelId="{DEC4FA38-3C9A-4ACC-BF9D-92659CED5DB3}" type="presOf" srcId="{102A2759-3D4F-47C6-B7AF-55C0F12F92D7}" destId="{E7FC2DFB-A0A1-41D6-868A-5FBEB0613FE9}" srcOrd="0" destOrd="0" presId="urn:microsoft.com/office/officeart/2018/2/layout/IconVerticalSolidList"/>
    <dgm:cxn modelId="{8737924C-A526-493D-9BE4-F1D1C01F5409}" srcId="{CAAF9E3C-C1B2-4ED5-8B06-E5DCF84EE89A}" destId="{23EDF365-5160-4623-88B0-254B40625B36}" srcOrd="3" destOrd="0" parTransId="{662319B4-261B-4E22-BF9F-D0063570358C}" sibTransId="{84F2E975-BCC8-4EAC-82D2-8A5EF1446C39}"/>
    <dgm:cxn modelId="{EA767678-10D2-4728-84AD-2A6EE3292D47}" srcId="{CAAF9E3C-C1B2-4ED5-8B06-E5DCF84EE89A}" destId="{4D5BE4C2-1556-41AF-AF84-9096AB2582D9}" srcOrd="4" destOrd="0" parTransId="{FD31A466-3D3D-4723-B5BD-204E859AFDB2}" sibTransId="{133001F4-90BC-42D2-A8EF-F7F1CB9AFE00}"/>
    <dgm:cxn modelId="{B3CFBC9E-64C6-46F1-9E5B-378EFD134AAB}" type="presOf" srcId="{CAAF9E3C-C1B2-4ED5-8B06-E5DCF84EE89A}" destId="{A6CAD15B-33C8-45F3-8FA2-286E307FE328}" srcOrd="0" destOrd="0" presId="urn:microsoft.com/office/officeart/2018/2/layout/IconVerticalSolidList"/>
    <dgm:cxn modelId="{588CB7CE-47A4-4063-BE1D-9829A34DAB35}" srcId="{CAAF9E3C-C1B2-4ED5-8B06-E5DCF84EE89A}" destId="{102A2759-3D4F-47C6-B7AF-55C0F12F92D7}" srcOrd="1" destOrd="0" parTransId="{C06839C1-D4AC-4EF4-8265-AF993288BAFD}" sibTransId="{7C0D0852-2D20-49C3-8030-226C5B51F7B9}"/>
    <dgm:cxn modelId="{5018ECDF-F2A9-4AFC-8C87-9F11EB142793}" type="presOf" srcId="{4D5BE4C2-1556-41AF-AF84-9096AB2582D9}" destId="{DBA0D55F-09D9-41A2-9566-8410CD71B1B5}" srcOrd="0" destOrd="0" presId="urn:microsoft.com/office/officeart/2018/2/layout/IconVerticalSolidList"/>
    <dgm:cxn modelId="{E46AC5EB-515D-4697-A4D0-08D7E7BC391D}" srcId="{CAAF9E3C-C1B2-4ED5-8B06-E5DCF84EE89A}" destId="{5D6CE377-6753-4871-8C50-4FCD0A04B20D}" srcOrd="2" destOrd="0" parTransId="{681598DE-EBE0-4391-8A4D-6C8D73A07E80}" sibTransId="{A1CF3D0D-4B71-400C-8FBB-CEAFED0DC31F}"/>
    <dgm:cxn modelId="{113AC3FD-5F1E-4E0D-B17B-8B40D10FD1E3}" type="presOf" srcId="{5D6CE377-6753-4871-8C50-4FCD0A04B20D}" destId="{D22196EF-E9B0-4678-8A43-DF104B333F61}" srcOrd="0" destOrd="0" presId="urn:microsoft.com/office/officeart/2018/2/layout/IconVerticalSolidList"/>
    <dgm:cxn modelId="{57015AA4-0AA0-4812-8443-A48ED2C92C8C}" type="presParOf" srcId="{A6CAD15B-33C8-45F3-8FA2-286E307FE328}" destId="{08868314-3630-47FF-8708-1757920A49DE}" srcOrd="0" destOrd="0" presId="urn:microsoft.com/office/officeart/2018/2/layout/IconVerticalSolidList"/>
    <dgm:cxn modelId="{66B8B2FA-FC7D-4A24-A22A-9ABBF008BB59}" type="presParOf" srcId="{08868314-3630-47FF-8708-1757920A49DE}" destId="{0287C7F5-C49F-4896-8C61-2E01E795D746}" srcOrd="0" destOrd="0" presId="urn:microsoft.com/office/officeart/2018/2/layout/IconVerticalSolidList"/>
    <dgm:cxn modelId="{1709038C-51D8-4FF6-A9C5-53BAE00608B5}" type="presParOf" srcId="{08868314-3630-47FF-8708-1757920A49DE}" destId="{2D21BDA8-EB87-44C7-8639-CECA8A0D84E6}" srcOrd="1" destOrd="0" presId="urn:microsoft.com/office/officeart/2018/2/layout/IconVerticalSolidList"/>
    <dgm:cxn modelId="{49ED2291-0637-4157-84D1-DF9AF7E93DCB}" type="presParOf" srcId="{08868314-3630-47FF-8708-1757920A49DE}" destId="{544B116F-3924-4918-B651-259F7E4C318E}" srcOrd="2" destOrd="0" presId="urn:microsoft.com/office/officeart/2018/2/layout/IconVerticalSolidList"/>
    <dgm:cxn modelId="{8FBAA7A3-9D01-4E9F-98CD-19FC8C1EDD70}" type="presParOf" srcId="{08868314-3630-47FF-8708-1757920A49DE}" destId="{99C2CEF4-5F27-4BDE-AA60-2BA4E54AC326}" srcOrd="3" destOrd="0" presId="urn:microsoft.com/office/officeart/2018/2/layout/IconVerticalSolidList"/>
    <dgm:cxn modelId="{02AFDB1A-30AF-4B00-A03F-A7382DFFD6CF}" type="presParOf" srcId="{A6CAD15B-33C8-45F3-8FA2-286E307FE328}" destId="{8EE76DED-E261-4684-9BFB-BD23D78E0E37}" srcOrd="1" destOrd="0" presId="urn:microsoft.com/office/officeart/2018/2/layout/IconVerticalSolidList"/>
    <dgm:cxn modelId="{3B1A4854-75EA-4F00-A778-87747BEDAFD7}" type="presParOf" srcId="{A6CAD15B-33C8-45F3-8FA2-286E307FE328}" destId="{E9AF727C-9363-4B2F-89E3-88800E6ACE17}" srcOrd="2" destOrd="0" presId="urn:microsoft.com/office/officeart/2018/2/layout/IconVerticalSolidList"/>
    <dgm:cxn modelId="{57D9EB83-9637-49A5-91DC-6120F3B2CEBB}" type="presParOf" srcId="{E9AF727C-9363-4B2F-89E3-88800E6ACE17}" destId="{5D4BD7E6-CA14-40FC-B87E-6E38B007ECF0}" srcOrd="0" destOrd="0" presId="urn:microsoft.com/office/officeart/2018/2/layout/IconVerticalSolidList"/>
    <dgm:cxn modelId="{1D010DFE-8FBD-4B94-AA8C-CE11FC01B55E}" type="presParOf" srcId="{E9AF727C-9363-4B2F-89E3-88800E6ACE17}" destId="{624BBA46-93ED-4B97-8989-02932896BBED}" srcOrd="1" destOrd="0" presId="urn:microsoft.com/office/officeart/2018/2/layout/IconVerticalSolidList"/>
    <dgm:cxn modelId="{03FC8109-62DF-4496-B811-5C9B9FF4CF3B}" type="presParOf" srcId="{E9AF727C-9363-4B2F-89E3-88800E6ACE17}" destId="{C578D460-C3A0-4789-89C0-2CE0C3B29655}" srcOrd="2" destOrd="0" presId="urn:microsoft.com/office/officeart/2018/2/layout/IconVerticalSolidList"/>
    <dgm:cxn modelId="{AED5BF6E-78E4-4745-9854-0E38954FB364}" type="presParOf" srcId="{E9AF727C-9363-4B2F-89E3-88800E6ACE17}" destId="{E7FC2DFB-A0A1-41D6-868A-5FBEB0613FE9}" srcOrd="3" destOrd="0" presId="urn:microsoft.com/office/officeart/2018/2/layout/IconVerticalSolidList"/>
    <dgm:cxn modelId="{2CC85DA3-F213-47AF-8587-79C3FDF58C91}" type="presParOf" srcId="{A6CAD15B-33C8-45F3-8FA2-286E307FE328}" destId="{8A44081B-325B-444E-97B8-C5649641EB86}" srcOrd="3" destOrd="0" presId="urn:microsoft.com/office/officeart/2018/2/layout/IconVerticalSolidList"/>
    <dgm:cxn modelId="{B56BEA56-CF83-42B1-AE84-BFAE258839B8}" type="presParOf" srcId="{A6CAD15B-33C8-45F3-8FA2-286E307FE328}" destId="{C8D37C19-8154-4A05-9318-7C6990D6EA1A}" srcOrd="4" destOrd="0" presId="urn:microsoft.com/office/officeart/2018/2/layout/IconVerticalSolidList"/>
    <dgm:cxn modelId="{425E55EC-A6BC-41CF-91DD-3B53E2F1A18F}" type="presParOf" srcId="{C8D37C19-8154-4A05-9318-7C6990D6EA1A}" destId="{C55C9E87-DFA6-4F0B-A9BB-A12178C32E33}" srcOrd="0" destOrd="0" presId="urn:microsoft.com/office/officeart/2018/2/layout/IconVerticalSolidList"/>
    <dgm:cxn modelId="{4EE9D79B-0133-4777-A5E3-2F7476C0D125}" type="presParOf" srcId="{C8D37C19-8154-4A05-9318-7C6990D6EA1A}" destId="{752D99DA-379E-4D68-92A2-3841B58D9EC9}" srcOrd="1" destOrd="0" presId="urn:microsoft.com/office/officeart/2018/2/layout/IconVerticalSolidList"/>
    <dgm:cxn modelId="{4ABB7479-2DF4-40A5-9479-B548F4A2E168}" type="presParOf" srcId="{C8D37C19-8154-4A05-9318-7C6990D6EA1A}" destId="{958CDB04-297B-407B-BB0D-A7D5EA6ACB37}" srcOrd="2" destOrd="0" presId="urn:microsoft.com/office/officeart/2018/2/layout/IconVerticalSolidList"/>
    <dgm:cxn modelId="{48584AC3-C658-401A-802D-B67E27C381D1}" type="presParOf" srcId="{C8D37C19-8154-4A05-9318-7C6990D6EA1A}" destId="{D22196EF-E9B0-4678-8A43-DF104B333F61}" srcOrd="3" destOrd="0" presId="urn:microsoft.com/office/officeart/2018/2/layout/IconVerticalSolidList"/>
    <dgm:cxn modelId="{8AB63796-70D6-4B59-B7E8-B389602FE64A}" type="presParOf" srcId="{A6CAD15B-33C8-45F3-8FA2-286E307FE328}" destId="{6DB06603-88ED-4637-9B84-1A198E75A501}" srcOrd="5" destOrd="0" presId="urn:microsoft.com/office/officeart/2018/2/layout/IconVerticalSolidList"/>
    <dgm:cxn modelId="{BB334E27-A4E4-4318-BC7E-682A06589826}" type="presParOf" srcId="{A6CAD15B-33C8-45F3-8FA2-286E307FE328}" destId="{9AF9457F-D0C5-4496-8A1C-741393182224}" srcOrd="6" destOrd="0" presId="urn:microsoft.com/office/officeart/2018/2/layout/IconVerticalSolidList"/>
    <dgm:cxn modelId="{98DCED53-6394-4FA0-8475-9FFD8DD0D3F6}" type="presParOf" srcId="{9AF9457F-D0C5-4496-8A1C-741393182224}" destId="{E016DACB-C1A9-4035-A641-8F91582D6604}" srcOrd="0" destOrd="0" presId="urn:microsoft.com/office/officeart/2018/2/layout/IconVerticalSolidList"/>
    <dgm:cxn modelId="{7D2C8A9E-A51E-4DBC-845E-6E2015404746}" type="presParOf" srcId="{9AF9457F-D0C5-4496-8A1C-741393182224}" destId="{C3CE7CD5-91DB-4534-9E2D-C9C11FF64378}" srcOrd="1" destOrd="0" presId="urn:microsoft.com/office/officeart/2018/2/layout/IconVerticalSolidList"/>
    <dgm:cxn modelId="{F7508478-801C-4384-A725-4D3E5BD1005D}" type="presParOf" srcId="{9AF9457F-D0C5-4496-8A1C-741393182224}" destId="{53B7FB96-9A33-40AA-A341-2F5916C502E1}" srcOrd="2" destOrd="0" presId="urn:microsoft.com/office/officeart/2018/2/layout/IconVerticalSolidList"/>
    <dgm:cxn modelId="{DEDF7990-A9F9-4536-B817-7AB311D1C269}" type="presParOf" srcId="{9AF9457F-D0C5-4496-8A1C-741393182224}" destId="{D8134D14-9CCC-4092-A30B-89B21EA33273}" srcOrd="3" destOrd="0" presId="urn:microsoft.com/office/officeart/2018/2/layout/IconVerticalSolidList"/>
    <dgm:cxn modelId="{4A095F92-CC83-40ED-9A04-D34523421B7D}" type="presParOf" srcId="{A6CAD15B-33C8-45F3-8FA2-286E307FE328}" destId="{3BCD987D-1417-40F2-8A21-DD4804D95FBA}" srcOrd="7" destOrd="0" presId="urn:microsoft.com/office/officeart/2018/2/layout/IconVerticalSolidList"/>
    <dgm:cxn modelId="{42CC4E79-FC37-47CB-AC8C-E6A893634FC6}" type="presParOf" srcId="{A6CAD15B-33C8-45F3-8FA2-286E307FE328}" destId="{281F3418-824A-4007-85BD-13483F3A1C8E}" srcOrd="8" destOrd="0" presId="urn:microsoft.com/office/officeart/2018/2/layout/IconVerticalSolidList"/>
    <dgm:cxn modelId="{6EB6B6A6-0891-4D7C-AF68-56206F411635}" type="presParOf" srcId="{281F3418-824A-4007-85BD-13483F3A1C8E}" destId="{BA46D8BD-8F45-4C1D-A35B-9D5CABEE2291}" srcOrd="0" destOrd="0" presId="urn:microsoft.com/office/officeart/2018/2/layout/IconVerticalSolidList"/>
    <dgm:cxn modelId="{24D95784-C518-4C07-9DB1-3FDFDD3F094E}" type="presParOf" srcId="{281F3418-824A-4007-85BD-13483F3A1C8E}" destId="{7FF87A8E-0B30-4EAD-A23D-0212A18679D2}" srcOrd="1" destOrd="0" presId="urn:microsoft.com/office/officeart/2018/2/layout/IconVerticalSolidList"/>
    <dgm:cxn modelId="{86583492-29F4-497C-9D2A-6FDF2B0AF38E}" type="presParOf" srcId="{281F3418-824A-4007-85BD-13483F3A1C8E}" destId="{5D08A0EB-86F4-4804-A0AA-B20E4542921C}" srcOrd="2" destOrd="0" presId="urn:microsoft.com/office/officeart/2018/2/layout/IconVerticalSolidList"/>
    <dgm:cxn modelId="{CC4B9C93-279F-48CD-A9AB-56B4CA235B91}" type="presParOf" srcId="{281F3418-824A-4007-85BD-13483F3A1C8E}" destId="{DBA0D55F-09D9-41A2-9566-8410CD71B1B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23D6D-73FF-4553-86EA-8140E010F0C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88EB1B2-A548-4448-A628-2EF727AC5D56}">
      <dgm:prSet phldrT="[Текст]"/>
      <dgm:spPr/>
      <dgm:t>
        <a:bodyPr/>
        <a:lstStyle/>
        <a:p>
          <a:r>
            <a:rPr lang="ru-RU" dirty="0"/>
            <a:t>Раннее Возрождение</a:t>
          </a:r>
        </a:p>
      </dgm:t>
    </dgm:pt>
    <dgm:pt modelId="{1EBB589B-DDB3-4FA5-8AC2-8CD04322364D}" type="parTrans" cxnId="{6C6749B2-46E4-4242-ABF9-8797286AA333}">
      <dgm:prSet/>
      <dgm:spPr/>
      <dgm:t>
        <a:bodyPr/>
        <a:lstStyle/>
        <a:p>
          <a:endParaRPr lang="ru-RU"/>
        </a:p>
      </dgm:t>
    </dgm:pt>
    <dgm:pt modelId="{E4D975FA-A8EA-412E-817E-F402E4DB2304}" type="sibTrans" cxnId="{6C6749B2-46E4-4242-ABF9-8797286AA333}">
      <dgm:prSet/>
      <dgm:spPr/>
      <dgm:t>
        <a:bodyPr/>
        <a:lstStyle/>
        <a:p>
          <a:endParaRPr lang="ru-RU"/>
        </a:p>
      </dgm:t>
    </dgm:pt>
    <dgm:pt modelId="{9DE607B5-5E45-45F1-A4E4-047309B8CA35}">
      <dgm:prSet phldrT="[Текст]"/>
      <dgm:spPr/>
      <dgm:t>
        <a:bodyPr/>
        <a:lstStyle/>
        <a:p>
          <a:r>
            <a:rPr lang="en-US" dirty="0"/>
            <a:t>XIV – XV </a:t>
          </a:r>
          <a:r>
            <a:rPr lang="ru-RU" dirty="0"/>
            <a:t>вв. </a:t>
          </a:r>
        </a:p>
      </dgm:t>
    </dgm:pt>
    <dgm:pt modelId="{2DD0C53B-C136-41B7-90D2-30BE29F51187}" type="parTrans" cxnId="{C01411EE-C89D-493B-A2F4-A3A10C9F8D2C}">
      <dgm:prSet/>
      <dgm:spPr/>
      <dgm:t>
        <a:bodyPr/>
        <a:lstStyle/>
        <a:p>
          <a:endParaRPr lang="ru-RU"/>
        </a:p>
      </dgm:t>
    </dgm:pt>
    <dgm:pt modelId="{A2AA2D3C-8787-4D3D-BC9D-CD710D4DB260}" type="sibTrans" cxnId="{C01411EE-C89D-493B-A2F4-A3A10C9F8D2C}">
      <dgm:prSet/>
      <dgm:spPr/>
      <dgm:t>
        <a:bodyPr/>
        <a:lstStyle/>
        <a:p>
          <a:endParaRPr lang="ru-RU"/>
        </a:p>
      </dgm:t>
    </dgm:pt>
    <dgm:pt modelId="{94E01EDC-54EA-4035-98C4-D0AD70772A4C}">
      <dgm:prSet phldrT="[Текст]"/>
      <dgm:spPr/>
      <dgm:t>
        <a:bodyPr/>
        <a:lstStyle/>
        <a:p>
          <a:r>
            <a:rPr lang="ru-RU" dirty="0"/>
            <a:t>Высокое Возрождение</a:t>
          </a:r>
        </a:p>
      </dgm:t>
    </dgm:pt>
    <dgm:pt modelId="{B03BC322-AEB1-4E23-9990-0969C9940FB9}" type="parTrans" cxnId="{C761A66D-2A46-4D51-81DF-0B0F71DB80A0}">
      <dgm:prSet/>
      <dgm:spPr/>
      <dgm:t>
        <a:bodyPr/>
        <a:lstStyle/>
        <a:p>
          <a:endParaRPr lang="ru-RU"/>
        </a:p>
      </dgm:t>
    </dgm:pt>
    <dgm:pt modelId="{09DC9897-A8E7-475D-BCA6-C7FE167DBF51}" type="sibTrans" cxnId="{C761A66D-2A46-4D51-81DF-0B0F71DB80A0}">
      <dgm:prSet/>
      <dgm:spPr/>
      <dgm:t>
        <a:bodyPr/>
        <a:lstStyle/>
        <a:p>
          <a:endParaRPr lang="ru-RU"/>
        </a:p>
      </dgm:t>
    </dgm:pt>
    <dgm:pt modelId="{8F5CC05E-0022-4FD8-95C8-F387253A46D0}">
      <dgm:prSet phldrT="[Текст]"/>
      <dgm:spPr/>
      <dgm:t>
        <a:bodyPr/>
        <a:lstStyle/>
        <a:p>
          <a:r>
            <a:rPr lang="ru-RU" dirty="0"/>
            <a:t>Конец </a:t>
          </a:r>
          <a:r>
            <a:rPr lang="en-US" dirty="0"/>
            <a:t>XV –</a:t>
          </a:r>
          <a:r>
            <a:rPr lang="ru-RU" dirty="0"/>
            <a:t> первая треть </a:t>
          </a:r>
          <a:r>
            <a:rPr lang="en-US" dirty="0"/>
            <a:t>XVI </a:t>
          </a:r>
          <a:r>
            <a:rPr lang="ru-RU" dirty="0"/>
            <a:t>вв.</a:t>
          </a:r>
        </a:p>
      </dgm:t>
    </dgm:pt>
    <dgm:pt modelId="{D27CB667-20E4-48FE-BA33-D711746CAA1F}" type="parTrans" cxnId="{32027E58-2C5A-48EF-9A02-E1BDC8483ABA}">
      <dgm:prSet/>
      <dgm:spPr/>
      <dgm:t>
        <a:bodyPr/>
        <a:lstStyle/>
        <a:p>
          <a:endParaRPr lang="ru-RU"/>
        </a:p>
      </dgm:t>
    </dgm:pt>
    <dgm:pt modelId="{025F79DB-8EC4-4C1B-BBFB-3D9BD4B5FD9E}" type="sibTrans" cxnId="{32027E58-2C5A-48EF-9A02-E1BDC8483ABA}">
      <dgm:prSet/>
      <dgm:spPr/>
      <dgm:t>
        <a:bodyPr/>
        <a:lstStyle/>
        <a:p>
          <a:endParaRPr lang="ru-RU"/>
        </a:p>
      </dgm:t>
    </dgm:pt>
    <dgm:pt modelId="{D9A87573-E6B9-446F-9AE5-5F706CFBF010}">
      <dgm:prSet phldrT="[Текст]"/>
      <dgm:spPr/>
      <dgm:t>
        <a:bodyPr/>
        <a:lstStyle/>
        <a:p>
          <a:r>
            <a:rPr lang="ru-RU" dirty="0"/>
            <a:t>Зарождение Ренессанса и распространение в Италии</a:t>
          </a:r>
        </a:p>
      </dgm:t>
    </dgm:pt>
    <dgm:pt modelId="{C3D76F32-AE5D-44F1-9DAB-414D86FDCC8C}" type="parTrans" cxnId="{CAFB3394-D89C-4E55-9EA7-27C94216FC13}">
      <dgm:prSet/>
      <dgm:spPr/>
      <dgm:t>
        <a:bodyPr/>
        <a:lstStyle/>
        <a:p>
          <a:endParaRPr lang="ru-RU"/>
        </a:p>
      </dgm:t>
    </dgm:pt>
    <dgm:pt modelId="{02B52C94-EFC1-4E93-93C0-108E728AF9BD}" type="sibTrans" cxnId="{CAFB3394-D89C-4E55-9EA7-27C94216FC13}">
      <dgm:prSet/>
      <dgm:spPr/>
      <dgm:t>
        <a:bodyPr/>
        <a:lstStyle/>
        <a:p>
          <a:endParaRPr lang="ru-RU"/>
        </a:p>
      </dgm:t>
    </dgm:pt>
    <dgm:pt modelId="{5901A2BF-7F87-43BC-9556-68A2BEF571A6}">
      <dgm:prSet phldrT="[Текст]"/>
      <dgm:spPr/>
      <dgm:t>
        <a:bodyPr/>
        <a:lstStyle/>
        <a:p>
          <a:r>
            <a:rPr lang="ru-RU" dirty="0"/>
            <a:t>Наивысший расцвет культуры Возрождения и идей гуманизма</a:t>
          </a:r>
        </a:p>
      </dgm:t>
    </dgm:pt>
    <dgm:pt modelId="{4B98880C-810D-45C4-99EE-37EC71729E0E}" type="parTrans" cxnId="{E7A9EE04-6BF8-47B0-8FD3-F957B800E4D1}">
      <dgm:prSet/>
      <dgm:spPr/>
      <dgm:t>
        <a:bodyPr/>
        <a:lstStyle/>
        <a:p>
          <a:endParaRPr lang="ru-RU"/>
        </a:p>
      </dgm:t>
    </dgm:pt>
    <dgm:pt modelId="{19825C29-8824-4A7A-A239-B04197D91A12}" type="sibTrans" cxnId="{E7A9EE04-6BF8-47B0-8FD3-F957B800E4D1}">
      <dgm:prSet/>
      <dgm:spPr/>
      <dgm:t>
        <a:bodyPr/>
        <a:lstStyle/>
        <a:p>
          <a:endParaRPr lang="ru-RU"/>
        </a:p>
      </dgm:t>
    </dgm:pt>
    <dgm:pt modelId="{3BF85ADC-8A0F-418A-87B0-49619E97619E}">
      <dgm:prSet phldrT="[Текст]"/>
      <dgm:spPr/>
      <dgm:t>
        <a:bodyPr/>
        <a:lstStyle/>
        <a:p>
          <a:r>
            <a:rPr lang="ru-RU" dirty="0"/>
            <a:t>Распространение идей в Европе</a:t>
          </a:r>
        </a:p>
      </dgm:t>
    </dgm:pt>
    <dgm:pt modelId="{348982D2-6941-4855-B832-0B80EFC300DD}" type="parTrans" cxnId="{7A3A2019-2475-480E-A428-31FEC2A312FF}">
      <dgm:prSet/>
      <dgm:spPr/>
      <dgm:t>
        <a:bodyPr/>
        <a:lstStyle/>
        <a:p>
          <a:endParaRPr lang="ru-RU"/>
        </a:p>
      </dgm:t>
    </dgm:pt>
    <dgm:pt modelId="{A67A53B8-D8EC-48F4-96AD-9BB08C6F076C}" type="sibTrans" cxnId="{7A3A2019-2475-480E-A428-31FEC2A312FF}">
      <dgm:prSet/>
      <dgm:spPr/>
      <dgm:t>
        <a:bodyPr/>
        <a:lstStyle/>
        <a:p>
          <a:endParaRPr lang="ru-RU"/>
        </a:p>
      </dgm:t>
    </dgm:pt>
    <dgm:pt modelId="{2B532689-33A6-418C-BA30-904AC9024C90}">
      <dgm:prSet/>
      <dgm:spPr/>
      <dgm:t>
        <a:bodyPr/>
        <a:lstStyle/>
        <a:p>
          <a:r>
            <a:rPr lang="ru-RU" dirty="0"/>
            <a:t>Позднее Возрождение</a:t>
          </a:r>
        </a:p>
      </dgm:t>
    </dgm:pt>
    <dgm:pt modelId="{B71C9EC6-8672-4F20-98B9-073C583EF1C6}" type="parTrans" cxnId="{E00F544D-B8B5-4EAD-BE6A-821DFD4DCEBB}">
      <dgm:prSet/>
      <dgm:spPr/>
      <dgm:t>
        <a:bodyPr/>
        <a:lstStyle/>
        <a:p>
          <a:endParaRPr lang="ru-RU"/>
        </a:p>
      </dgm:t>
    </dgm:pt>
    <dgm:pt modelId="{5537CA2D-52D7-43E9-AF04-14D3A1E7F2A6}" type="sibTrans" cxnId="{E00F544D-B8B5-4EAD-BE6A-821DFD4DCEBB}">
      <dgm:prSet/>
      <dgm:spPr/>
      <dgm:t>
        <a:bodyPr/>
        <a:lstStyle/>
        <a:p>
          <a:endParaRPr lang="ru-RU"/>
        </a:p>
      </dgm:t>
    </dgm:pt>
    <dgm:pt modelId="{66CF9D12-CE49-481C-9021-7A49863A0354}">
      <dgm:prSet/>
      <dgm:spPr/>
      <dgm:t>
        <a:bodyPr/>
        <a:lstStyle/>
        <a:p>
          <a:r>
            <a:rPr lang="ru-RU" dirty="0"/>
            <a:t>Вторая половина </a:t>
          </a:r>
          <a:r>
            <a:rPr lang="en-US" dirty="0"/>
            <a:t>XVI </a:t>
          </a:r>
          <a:r>
            <a:rPr lang="ru-RU" dirty="0"/>
            <a:t>в.</a:t>
          </a:r>
        </a:p>
      </dgm:t>
    </dgm:pt>
    <dgm:pt modelId="{2483C8C2-95CD-4A64-92A1-1EB0A8414A5B}" type="parTrans" cxnId="{33C99CAB-C37F-4429-AFB0-2EE2F26AB57C}">
      <dgm:prSet/>
      <dgm:spPr/>
      <dgm:t>
        <a:bodyPr/>
        <a:lstStyle/>
        <a:p>
          <a:endParaRPr lang="ru-RU"/>
        </a:p>
      </dgm:t>
    </dgm:pt>
    <dgm:pt modelId="{26A72B51-8164-483A-8A66-864F8C68ADA0}" type="sibTrans" cxnId="{33C99CAB-C37F-4429-AFB0-2EE2F26AB57C}">
      <dgm:prSet/>
      <dgm:spPr/>
      <dgm:t>
        <a:bodyPr/>
        <a:lstStyle/>
        <a:p>
          <a:endParaRPr lang="ru-RU"/>
        </a:p>
      </dgm:t>
    </dgm:pt>
    <dgm:pt modelId="{1177580F-BC88-4A96-8FEF-994010862F23}">
      <dgm:prSet/>
      <dgm:spPr/>
      <dgm:t>
        <a:bodyPr/>
        <a:lstStyle/>
        <a:p>
          <a:r>
            <a:rPr lang="ru-RU" dirty="0"/>
            <a:t>Синтез Ренессанса и Реформации</a:t>
          </a:r>
        </a:p>
      </dgm:t>
    </dgm:pt>
    <dgm:pt modelId="{AAC8ECBD-92AD-44D4-B1D5-AF174FC92C48}" type="parTrans" cxnId="{593A8B06-AA30-4DD5-A8C7-E58F4411CBF8}">
      <dgm:prSet/>
      <dgm:spPr/>
      <dgm:t>
        <a:bodyPr/>
        <a:lstStyle/>
        <a:p>
          <a:endParaRPr lang="ru-RU"/>
        </a:p>
      </dgm:t>
    </dgm:pt>
    <dgm:pt modelId="{EEEA2B0E-9DA6-44C0-8997-7AF86D032949}" type="sibTrans" cxnId="{593A8B06-AA30-4DD5-A8C7-E58F4411CBF8}">
      <dgm:prSet/>
      <dgm:spPr/>
      <dgm:t>
        <a:bodyPr/>
        <a:lstStyle/>
        <a:p>
          <a:endParaRPr lang="ru-RU"/>
        </a:p>
      </dgm:t>
    </dgm:pt>
    <dgm:pt modelId="{4531A60A-9930-4988-A2B7-CCCA3B55D66E}" type="pres">
      <dgm:prSet presAssocID="{66323D6D-73FF-4553-86EA-8140E010F0C5}" presName="linear" presStyleCnt="0">
        <dgm:presLayoutVars>
          <dgm:dir/>
          <dgm:animLvl val="lvl"/>
          <dgm:resizeHandles val="exact"/>
        </dgm:presLayoutVars>
      </dgm:prSet>
      <dgm:spPr/>
    </dgm:pt>
    <dgm:pt modelId="{249BFB57-1276-419D-9999-7F5C2526FEF3}" type="pres">
      <dgm:prSet presAssocID="{E88EB1B2-A548-4448-A628-2EF727AC5D56}" presName="parentLin" presStyleCnt="0"/>
      <dgm:spPr/>
    </dgm:pt>
    <dgm:pt modelId="{E87A0181-A258-4155-8B55-AE0B546C57B6}" type="pres">
      <dgm:prSet presAssocID="{E88EB1B2-A548-4448-A628-2EF727AC5D56}" presName="parentLeftMargin" presStyleLbl="node1" presStyleIdx="0" presStyleCnt="3"/>
      <dgm:spPr/>
    </dgm:pt>
    <dgm:pt modelId="{0DF4585C-F00E-4581-B1D4-7AC4515AA35F}" type="pres">
      <dgm:prSet presAssocID="{E88EB1B2-A548-4448-A628-2EF727AC5D5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196AA30-F07E-43D8-9C50-8747CD6E22F5}" type="pres">
      <dgm:prSet presAssocID="{E88EB1B2-A548-4448-A628-2EF727AC5D56}" presName="negativeSpace" presStyleCnt="0"/>
      <dgm:spPr/>
    </dgm:pt>
    <dgm:pt modelId="{D35C5418-514D-4C5D-B13A-044F2B598C04}" type="pres">
      <dgm:prSet presAssocID="{E88EB1B2-A548-4448-A628-2EF727AC5D56}" presName="childText" presStyleLbl="conFgAcc1" presStyleIdx="0" presStyleCnt="3">
        <dgm:presLayoutVars>
          <dgm:bulletEnabled val="1"/>
        </dgm:presLayoutVars>
      </dgm:prSet>
      <dgm:spPr/>
    </dgm:pt>
    <dgm:pt modelId="{3A1CFD8C-9E7C-45D0-BD07-A8E83D640F84}" type="pres">
      <dgm:prSet presAssocID="{E4D975FA-A8EA-412E-817E-F402E4DB2304}" presName="spaceBetweenRectangles" presStyleCnt="0"/>
      <dgm:spPr/>
    </dgm:pt>
    <dgm:pt modelId="{FA23E20F-99D9-43C9-9604-1A307D605E36}" type="pres">
      <dgm:prSet presAssocID="{94E01EDC-54EA-4035-98C4-D0AD70772A4C}" presName="parentLin" presStyleCnt="0"/>
      <dgm:spPr/>
    </dgm:pt>
    <dgm:pt modelId="{148C05EE-1D30-4E15-9028-27DD422B9B6F}" type="pres">
      <dgm:prSet presAssocID="{94E01EDC-54EA-4035-98C4-D0AD70772A4C}" presName="parentLeftMargin" presStyleLbl="node1" presStyleIdx="0" presStyleCnt="3"/>
      <dgm:spPr/>
    </dgm:pt>
    <dgm:pt modelId="{7B479B66-8946-4760-80A2-6C272CEE086A}" type="pres">
      <dgm:prSet presAssocID="{94E01EDC-54EA-4035-98C4-D0AD70772A4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7BE816D-6029-4F6A-A259-59BFE6D31014}" type="pres">
      <dgm:prSet presAssocID="{94E01EDC-54EA-4035-98C4-D0AD70772A4C}" presName="negativeSpace" presStyleCnt="0"/>
      <dgm:spPr/>
    </dgm:pt>
    <dgm:pt modelId="{1603E300-CAD0-4EE6-8B4C-F31E0B64DE06}" type="pres">
      <dgm:prSet presAssocID="{94E01EDC-54EA-4035-98C4-D0AD70772A4C}" presName="childText" presStyleLbl="conFgAcc1" presStyleIdx="1" presStyleCnt="3">
        <dgm:presLayoutVars>
          <dgm:bulletEnabled val="1"/>
        </dgm:presLayoutVars>
      </dgm:prSet>
      <dgm:spPr/>
    </dgm:pt>
    <dgm:pt modelId="{D1ECB8CC-CF01-46D5-85E1-AD410BBE3010}" type="pres">
      <dgm:prSet presAssocID="{09DC9897-A8E7-475D-BCA6-C7FE167DBF51}" presName="spaceBetweenRectangles" presStyleCnt="0"/>
      <dgm:spPr/>
    </dgm:pt>
    <dgm:pt modelId="{F035DD65-9041-4D0A-9456-149560298327}" type="pres">
      <dgm:prSet presAssocID="{2B532689-33A6-418C-BA30-904AC9024C90}" presName="parentLin" presStyleCnt="0"/>
      <dgm:spPr/>
    </dgm:pt>
    <dgm:pt modelId="{4D4F15CB-2625-4A17-B74F-3DCDBDDC29F8}" type="pres">
      <dgm:prSet presAssocID="{2B532689-33A6-418C-BA30-904AC9024C90}" presName="parentLeftMargin" presStyleLbl="node1" presStyleIdx="1" presStyleCnt="3"/>
      <dgm:spPr/>
    </dgm:pt>
    <dgm:pt modelId="{2428234B-8A5A-4C2F-8E06-2483D18A3AC1}" type="pres">
      <dgm:prSet presAssocID="{2B532689-33A6-418C-BA30-904AC9024C9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40673DA-47D3-4371-8AD2-7AD02F82F66D}" type="pres">
      <dgm:prSet presAssocID="{2B532689-33A6-418C-BA30-904AC9024C90}" presName="negativeSpace" presStyleCnt="0"/>
      <dgm:spPr/>
    </dgm:pt>
    <dgm:pt modelId="{21DD1065-EF85-46B9-B97E-1BAFB25112CF}" type="pres">
      <dgm:prSet presAssocID="{2B532689-33A6-418C-BA30-904AC9024C9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6FD6D01-04FF-42E1-A502-E1010FE8AF43}" type="presOf" srcId="{E88EB1B2-A548-4448-A628-2EF727AC5D56}" destId="{E87A0181-A258-4155-8B55-AE0B546C57B6}" srcOrd="0" destOrd="0" presId="urn:microsoft.com/office/officeart/2005/8/layout/list1"/>
    <dgm:cxn modelId="{8C0A0504-D969-4719-8A4D-D8A5B962D579}" type="presOf" srcId="{3BF85ADC-8A0F-418A-87B0-49619E97619E}" destId="{1603E300-CAD0-4EE6-8B4C-F31E0B64DE06}" srcOrd="0" destOrd="2" presId="urn:microsoft.com/office/officeart/2005/8/layout/list1"/>
    <dgm:cxn modelId="{E7A9EE04-6BF8-47B0-8FD3-F957B800E4D1}" srcId="{94E01EDC-54EA-4035-98C4-D0AD70772A4C}" destId="{5901A2BF-7F87-43BC-9556-68A2BEF571A6}" srcOrd="1" destOrd="0" parTransId="{4B98880C-810D-45C4-99EE-37EC71729E0E}" sibTransId="{19825C29-8824-4A7A-A239-B04197D91A12}"/>
    <dgm:cxn modelId="{593A8B06-AA30-4DD5-A8C7-E58F4411CBF8}" srcId="{2B532689-33A6-418C-BA30-904AC9024C90}" destId="{1177580F-BC88-4A96-8FEF-994010862F23}" srcOrd="1" destOrd="0" parTransId="{AAC8ECBD-92AD-44D4-B1D5-AF174FC92C48}" sibTransId="{EEEA2B0E-9DA6-44C0-8997-7AF86D032949}"/>
    <dgm:cxn modelId="{7A3A2019-2475-480E-A428-31FEC2A312FF}" srcId="{94E01EDC-54EA-4035-98C4-D0AD70772A4C}" destId="{3BF85ADC-8A0F-418A-87B0-49619E97619E}" srcOrd="2" destOrd="0" parTransId="{348982D2-6941-4855-B832-0B80EFC300DD}" sibTransId="{A67A53B8-D8EC-48F4-96AD-9BB08C6F076C}"/>
    <dgm:cxn modelId="{26D8EE43-A7D4-4AB4-9228-80615DB2F266}" type="presOf" srcId="{2B532689-33A6-418C-BA30-904AC9024C90}" destId="{2428234B-8A5A-4C2F-8E06-2483D18A3AC1}" srcOrd="1" destOrd="0" presId="urn:microsoft.com/office/officeart/2005/8/layout/list1"/>
    <dgm:cxn modelId="{2EB77067-073C-4795-9597-280680066C74}" type="presOf" srcId="{5901A2BF-7F87-43BC-9556-68A2BEF571A6}" destId="{1603E300-CAD0-4EE6-8B4C-F31E0B64DE06}" srcOrd="0" destOrd="1" presId="urn:microsoft.com/office/officeart/2005/8/layout/list1"/>
    <dgm:cxn modelId="{E00F544D-B8B5-4EAD-BE6A-821DFD4DCEBB}" srcId="{66323D6D-73FF-4553-86EA-8140E010F0C5}" destId="{2B532689-33A6-418C-BA30-904AC9024C90}" srcOrd="2" destOrd="0" parTransId="{B71C9EC6-8672-4F20-98B9-073C583EF1C6}" sibTransId="{5537CA2D-52D7-43E9-AF04-14D3A1E7F2A6}"/>
    <dgm:cxn modelId="{C761A66D-2A46-4D51-81DF-0B0F71DB80A0}" srcId="{66323D6D-73FF-4553-86EA-8140E010F0C5}" destId="{94E01EDC-54EA-4035-98C4-D0AD70772A4C}" srcOrd="1" destOrd="0" parTransId="{B03BC322-AEB1-4E23-9990-0969C9940FB9}" sibTransId="{09DC9897-A8E7-475D-BCA6-C7FE167DBF51}"/>
    <dgm:cxn modelId="{32027E58-2C5A-48EF-9A02-E1BDC8483ABA}" srcId="{94E01EDC-54EA-4035-98C4-D0AD70772A4C}" destId="{8F5CC05E-0022-4FD8-95C8-F387253A46D0}" srcOrd="0" destOrd="0" parTransId="{D27CB667-20E4-48FE-BA33-D711746CAA1F}" sibTransId="{025F79DB-8EC4-4C1B-BBFB-3D9BD4B5FD9E}"/>
    <dgm:cxn modelId="{90EC797D-44D2-421C-98D1-6C546C15802B}" type="presOf" srcId="{E88EB1B2-A548-4448-A628-2EF727AC5D56}" destId="{0DF4585C-F00E-4581-B1D4-7AC4515AA35F}" srcOrd="1" destOrd="0" presId="urn:microsoft.com/office/officeart/2005/8/layout/list1"/>
    <dgm:cxn modelId="{CAFB3394-D89C-4E55-9EA7-27C94216FC13}" srcId="{E88EB1B2-A548-4448-A628-2EF727AC5D56}" destId="{D9A87573-E6B9-446F-9AE5-5F706CFBF010}" srcOrd="1" destOrd="0" parTransId="{C3D76F32-AE5D-44F1-9DAB-414D86FDCC8C}" sibTransId="{02B52C94-EFC1-4E93-93C0-108E728AF9BD}"/>
    <dgm:cxn modelId="{C1E20898-FC47-4EBF-95A7-5E2F8271551B}" type="presOf" srcId="{94E01EDC-54EA-4035-98C4-D0AD70772A4C}" destId="{148C05EE-1D30-4E15-9028-27DD422B9B6F}" srcOrd="0" destOrd="0" presId="urn:microsoft.com/office/officeart/2005/8/layout/list1"/>
    <dgm:cxn modelId="{CD3B9299-B9C1-4995-9330-329F84E52FBF}" type="presOf" srcId="{2B532689-33A6-418C-BA30-904AC9024C90}" destId="{4D4F15CB-2625-4A17-B74F-3DCDBDDC29F8}" srcOrd="0" destOrd="0" presId="urn:microsoft.com/office/officeart/2005/8/layout/list1"/>
    <dgm:cxn modelId="{93CE6AA1-0359-42FE-B09E-C94A007773A8}" type="presOf" srcId="{9DE607B5-5E45-45F1-A4E4-047309B8CA35}" destId="{D35C5418-514D-4C5D-B13A-044F2B598C04}" srcOrd="0" destOrd="0" presId="urn:microsoft.com/office/officeart/2005/8/layout/list1"/>
    <dgm:cxn modelId="{33C99CAB-C37F-4429-AFB0-2EE2F26AB57C}" srcId="{2B532689-33A6-418C-BA30-904AC9024C90}" destId="{66CF9D12-CE49-481C-9021-7A49863A0354}" srcOrd="0" destOrd="0" parTransId="{2483C8C2-95CD-4A64-92A1-1EB0A8414A5B}" sibTransId="{26A72B51-8164-483A-8A66-864F8C68ADA0}"/>
    <dgm:cxn modelId="{6C6749B2-46E4-4242-ABF9-8797286AA333}" srcId="{66323D6D-73FF-4553-86EA-8140E010F0C5}" destId="{E88EB1B2-A548-4448-A628-2EF727AC5D56}" srcOrd="0" destOrd="0" parTransId="{1EBB589B-DDB3-4FA5-8AC2-8CD04322364D}" sibTransId="{E4D975FA-A8EA-412E-817E-F402E4DB2304}"/>
    <dgm:cxn modelId="{D05F42C0-C36A-44A7-9829-05ABD86FE978}" type="presOf" srcId="{8F5CC05E-0022-4FD8-95C8-F387253A46D0}" destId="{1603E300-CAD0-4EE6-8B4C-F31E0B64DE06}" srcOrd="0" destOrd="0" presId="urn:microsoft.com/office/officeart/2005/8/layout/list1"/>
    <dgm:cxn modelId="{338971E7-3D11-4361-94F4-E569957BFF5F}" type="presOf" srcId="{D9A87573-E6B9-446F-9AE5-5F706CFBF010}" destId="{D35C5418-514D-4C5D-B13A-044F2B598C04}" srcOrd="0" destOrd="1" presId="urn:microsoft.com/office/officeart/2005/8/layout/list1"/>
    <dgm:cxn modelId="{0259A2E8-4A1F-412B-8B59-D837DFC9891E}" type="presOf" srcId="{66CF9D12-CE49-481C-9021-7A49863A0354}" destId="{21DD1065-EF85-46B9-B97E-1BAFB25112CF}" srcOrd="0" destOrd="0" presId="urn:microsoft.com/office/officeart/2005/8/layout/list1"/>
    <dgm:cxn modelId="{C01411EE-C89D-493B-A2F4-A3A10C9F8D2C}" srcId="{E88EB1B2-A548-4448-A628-2EF727AC5D56}" destId="{9DE607B5-5E45-45F1-A4E4-047309B8CA35}" srcOrd="0" destOrd="0" parTransId="{2DD0C53B-C136-41B7-90D2-30BE29F51187}" sibTransId="{A2AA2D3C-8787-4D3D-BC9D-CD710D4DB260}"/>
    <dgm:cxn modelId="{A08473F6-F2D4-434F-B1DB-0D54A7B0BB0D}" type="presOf" srcId="{94E01EDC-54EA-4035-98C4-D0AD70772A4C}" destId="{7B479B66-8946-4760-80A2-6C272CEE086A}" srcOrd="1" destOrd="0" presId="urn:microsoft.com/office/officeart/2005/8/layout/list1"/>
    <dgm:cxn modelId="{AD052DFB-0482-48F4-94AD-2D2800D90D0F}" type="presOf" srcId="{1177580F-BC88-4A96-8FEF-994010862F23}" destId="{21DD1065-EF85-46B9-B97E-1BAFB25112CF}" srcOrd="0" destOrd="1" presId="urn:microsoft.com/office/officeart/2005/8/layout/list1"/>
    <dgm:cxn modelId="{342A59FF-6A4E-42C8-ABA3-C0622DE16D1E}" type="presOf" srcId="{66323D6D-73FF-4553-86EA-8140E010F0C5}" destId="{4531A60A-9930-4988-A2B7-CCCA3B55D66E}" srcOrd="0" destOrd="0" presId="urn:microsoft.com/office/officeart/2005/8/layout/list1"/>
    <dgm:cxn modelId="{2E6D483A-23DC-4C4B-ACA1-CD2D906B0191}" type="presParOf" srcId="{4531A60A-9930-4988-A2B7-CCCA3B55D66E}" destId="{249BFB57-1276-419D-9999-7F5C2526FEF3}" srcOrd="0" destOrd="0" presId="urn:microsoft.com/office/officeart/2005/8/layout/list1"/>
    <dgm:cxn modelId="{6816D3B8-6073-4FCD-AF85-9EB864C999F0}" type="presParOf" srcId="{249BFB57-1276-419D-9999-7F5C2526FEF3}" destId="{E87A0181-A258-4155-8B55-AE0B546C57B6}" srcOrd="0" destOrd="0" presId="urn:microsoft.com/office/officeart/2005/8/layout/list1"/>
    <dgm:cxn modelId="{79463EAB-1B3A-40FA-A338-559D4605F5E8}" type="presParOf" srcId="{249BFB57-1276-419D-9999-7F5C2526FEF3}" destId="{0DF4585C-F00E-4581-B1D4-7AC4515AA35F}" srcOrd="1" destOrd="0" presId="urn:microsoft.com/office/officeart/2005/8/layout/list1"/>
    <dgm:cxn modelId="{F62D0215-28CC-4C5B-AFA5-F5C8BFC84FFC}" type="presParOf" srcId="{4531A60A-9930-4988-A2B7-CCCA3B55D66E}" destId="{0196AA30-F07E-43D8-9C50-8747CD6E22F5}" srcOrd="1" destOrd="0" presId="urn:microsoft.com/office/officeart/2005/8/layout/list1"/>
    <dgm:cxn modelId="{B8A84643-E122-4D51-ACE6-D74CABF58590}" type="presParOf" srcId="{4531A60A-9930-4988-A2B7-CCCA3B55D66E}" destId="{D35C5418-514D-4C5D-B13A-044F2B598C04}" srcOrd="2" destOrd="0" presId="urn:microsoft.com/office/officeart/2005/8/layout/list1"/>
    <dgm:cxn modelId="{2B852AB6-4512-4191-9729-9338BC9DE587}" type="presParOf" srcId="{4531A60A-9930-4988-A2B7-CCCA3B55D66E}" destId="{3A1CFD8C-9E7C-45D0-BD07-A8E83D640F84}" srcOrd="3" destOrd="0" presId="urn:microsoft.com/office/officeart/2005/8/layout/list1"/>
    <dgm:cxn modelId="{B1D8CC17-C2A2-44A8-833D-3F67C9D00851}" type="presParOf" srcId="{4531A60A-9930-4988-A2B7-CCCA3B55D66E}" destId="{FA23E20F-99D9-43C9-9604-1A307D605E36}" srcOrd="4" destOrd="0" presId="urn:microsoft.com/office/officeart/2005/8/layout/list1"/>
    <dgm:cxn modelId="{03254268-3495-4E03-A50B-7C0EB900B305}" type="presParOf" srcId="{FA23E20F-99D9-43C9-9604-1A307D605E36}" destId="{148C05EE-1D30-4E15-9028-27DD422B9B6F}" srcOrd="0" destOrd="0" presId="urn:microsoft.com/office/officeart/2005/8/layout/list1"/>
    <dgm:cxn modelId="{A7E6FDB7-FA74-4B6A-9757-A0BA4E087C30}" type="presParOf" srcId="{FA23E20F-99D9-43C9-9604-1A307D605E36}" destId="{7B479B66-8946-4760-80A2-6C272CEE086A}" srcOrd="1" destOrd="0" presId="urn:microsoft.com/office/officeart/2005/8/layout/list1"/>
    <dgm:cxn modelId="{56382DF4-B59E-4B02-86CD-93CAF5FCB4C5}" type="presParOf" srcId="{4531A60A-9930-4988-A2B7-CCCA3B55D66E}" destId="{27BE816D-6029-4F6A-A259-59BFE6D31014}" srcOrd="5" destOrd="0" presId="urn:microsoft.com/office/officeart/2005/8/layout/list1"/>
    <dgm:cxn modelId="{98466402-852F-4319-BB49-8762FA434F57}" type="presParOf" srcId="{4531A60A-9930-4988-A2B7-CCCA3B55D66E}" destId="{1603E300-CAD0-4EE6-8B4C-F31E0B64DE06}" srcOrd="6" destOrd="0" presId="urn:microsoft.com/office/officeart/2005/8/layout/list1"/>
    <dgm:cxn modelId="{FD279AEF-2E2B-40CA-96D7-2304BCF6874A}" type="presParOf" srcId="{4531A60A-9930-4988-A2B7-CCCA3B55D66E}" destId="{D1ECB8CC-CF01-46D5-85E1-AD410BBE3010}" srcOrd="7" destOrd="0" presId="urn:microsoft.com/office/officeart/2005/8/layout/list1"/>
    <dgm:cxn modelId="{B9A5DCD4-3EF2-4969-8451-1D98737D9C3F}" type="presParOf" srcId="{4531A60A-9930-4988-A2B7-CCCA3B55D66E}" destId="{F035DD65-9041-4D0A-9456-149560298327}" srcOrd="8" destOrd="0" presId="urn:microsoft.com/office/officeart/2005/8/layout/list1"/>
    <dgm:cxn modelId="{0F051545-6485-4536-BA30-F132A779A484}" type="presParOf" srcId="{F035DD65-9041-4D0A-9456-149560298327}" destId="{4D4F15CB-2625-4A17-B74F-3DCDBDDC29F8}" srcOrd="0" destOrd="0" presId="urn:microsoft.com/office/officeart/2005/8/layout/list1"/>
    <dgm:cxn modelId="{02D04131-34D7-4F05-9513-CD435F606A40}" type="presParOf" srcId="{F035DD65-9041-4D0A-9456-149560298327}" destId="{2428234B-8A5A-4C2F-8E06-2483D18A3AC1}" srcOrd="1" destOrd="0" presId="urn:microsoft.com/office/officeart/2005/8/layout/list1"/>
    <dgm:cxn modelId="{A9C77F72-C22D-4FF2-85ED-DD5DBEBC1236}" type="presParOf" srcId="{4531A60A-9930-4988-A2B7-CCCA3B55D66E}" destId="{140673DA-47D3-4371-8AD2-7AD02F82F66D}" srcOrd="9" destOrd="0" presId="urn:microsoft.com/office/officeart/2005/8/layout/list1"/>
    <dgm:cxn modelId="{F7CEE46B-76EB-417F-BFDD-761E0DDE5A2E}" type="presParOf" srcId="{4531A60A-9930-4988-A2B7-CCCA3B55D66E}" destId="{21DD1065-EF85-46B9-B97E-1BAFB25112C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8545DB-1A48-4B9D-AC23-E9A5E0850F7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7A93BB3-21E8-473E-B269-364630AF950C}">
      <dgm:prSet/>
      <dgm:spPr/>
      <dgm:t>
        <a:bodyPr/>
        <a:lstStyle/>
        <a:p>
          <a:r>
            <a:rPr lang="ru-RU"/>
            <a:t>Интерес к Античности; </a:t>
          </a:r>
          <a:endParaRPr lang="en-US"/>
        </a:p>
      </dgm:t>
    </dgm:pt>
    <dgm:pt modelId="{4E38EE17-6AFC-4786-A2AD-18C1B33E8D44}" type="parTrans" cxnId="{2FC10F39-56DF-4A39-916B-8CA98B782CCA}">
      <dgm:prSet/>
      <dgm:spPr/>
      <dgm:t>
        <a:bodyPr/>
        <a:lstStyle/>
        <a:p>
          <a:endParaRPr lang="en-US"/>
        </a:p>
      </dgm:t>
    </dgm:pt>
    <dgm:pt modelId="{49EE26EB-5388-4169-98A7-7AAE3E3F87F9}" type="sibTrans" cxnId="{2FC10F39-56DF-4A39-916B-8CA98B782CCA}">
      <dgm:prSet/>
      <dgm:spPr/>
      <dgm:t>
        <a:bodyPr/>
        <a:lstStyle/>
        <a:p>
          <a:endParaRPr lang="en-US"/>
        </a:p>
      </dgm:t>
    </dgm:pt>
    <dgm:pt modelId="{36A465A1-813C-43C9-9A25-5D06F22AA7C8}">
      <dgm:prSet/>
      <dgm:spPr/>
      <dgm:t>
        <a:bodyPr/>
        <a:lstStyle/>
        <a:p>
          <a:r>
            <a:rPr lang="ru-RU"/>
            <a:t>Отрицание церковно-феодальной культуры; </a:t>
          </a:r>
          <a:endParaRPr lang="en-US"/>
        </a:p>
      </dgm:t>
    </dgm:pt>
    <dgm:pt modelId="{021FFDD8-FD43-4F9F-8818-3ED13F1EFB10}" type="parTrans" cxnId="{C6F17E58-2AF8-4056-AC52-1AF9340315B8}">
      <dgm:prSet/>
      <dgm:spPr/>
      <dgm:t>
        <a:bodyPr/>
        <a:lstStyle/>
        <a:p>
          <a:endParaRPr lang="en-US"/>
        </a:p>
      </dgm:t>
    </dgm:pt>
    <dgm:pt modelId="{DAAC7D43-34D1-42D7-B918-C8CC8820EE0F}" type="sibTrans" cxnId="{C6F17E58-2AF8-4056-AC52-1AF9340315B8}">
      <dgm:prSet/>
      <dgm:spPr/>
      <dgm:t>
        <a:bodyPr/>
        <a:lstStyle/>
        <a:p>
          <a:endParaRPr lang="en-US"/>
        </a:p>
      </dgm:t>
    </dgm:pt>
    <dgm:pt modelId="{4B34153C-A377-4DB2-99E2-AF03DB4037E6}">
      <dgm:prSet/>
      <dgm:spPr/>
      <dgm:t>
        <a:bodyPr/>
        <a:lstStyle/>
        <a:p>
          <a:r>
            <a:rPr lang="ru-RU"/>
            <a:t>Утверждение идеала человека-творца; </a:t>
          </a:r>
          <a:endParaRPr lang="en-US"/>
        </a:p>
      </dgm:t>
    </dgm:pt>
    <dgm:pt modelId="{BC73AC33-836A-4B66-917D-EAAB50D4885F}" type="parTrans" cxnId="{2704A065-CDE5-4477-925B-BAA9EE81C8E6}">
      <dgm:prSet/>
      <dgm:spPr/>
      <dgm:t>
        <a:bodyPr/>
        <a:lstStyle/>
        <a:p>
          <a:endParaRPr lang="en-US"/>
        </a:p>
      </dgm:t>
    </dgm:pt>
    <dgm:pt modelId="{CE464D2B-0AEB-42AA-A269-8B497E4CA05F}" type="sibTrans" cxnId="{2704A065-CDE5-4477-925B-BAA9EE81C8E6}">
      <dgm:prSet/>
      <dgm:spPr/>
      <dgm:t>
        <a:bodyPr/>
        <a:lstStyle/>
        <a:p>
          <a:endParaRPr lang="en-US"/>
        </a:p>
      </dgm:t>
    </dgm:pt>
    <dgm:pt modelId="{B1396C4D-E5E7-4078-BD02-2CD21A961DE0}">
      <dgm:prSet/>
      <dgm:spPr/>
      <dgm:t>
        <a:bodyPr/>
        <a:lstStyle/>
        <a:p>
          <a:r>
            <a:rPr lang="ru-RU"/>
            <a:t>Право человека на счастье в земной жизни; </a:t>
          </a:r>
          <a:endParaRPr lang="en-US"/>
        </a:p>
      </dgm:t>
    </dgm:pt>
    <dgm:pt modelId="{AFC81414-AFAA-4434-B21D-7A4A2BEA2D15}" type="parTrans" cxnId="{587CD567-EE47-496F-B18D-6C5BC3712C65}">
      <dgm:prSet/>
      <dgm:spPr/>
      <dgm:t>
        <a:bodyPr/>
        <a:lstStyle/>
        <a:p>
          <a:endParaRPr lang="en-US"/>
        </a:p>
      </dgm:t>
    </dgm:pt>
    <dgm:pt modelId="{D15B1E3F-940C-4AF9-BF1D-4F55EDBFD72F}" type="sibTrans" cxnId="{587CD567-EE47-496F-B18D-6C5BC3712C65}">
      <dgm:prSet/>
      <dgm:spPr/>
      <dgm:t>
        <a:bodyPr/>
        <a:lstStyle/>
        <a:p>
          <a:endParaRPr lang="en-US"/>
        </a:p>
      </dgm:t>
    </dgm:pt>
    <dgm:pt modelId="{BDEFBB51-6540-431C-B3F0-7751F0005B54}">
      <dgm:prSet/>
      <dgm:spPr/>
      <dgm:t>
        <a:bodyPr/>
        <a:lstStyle/>
        <a:p>
          <a:r>
            <a:rPr lang="ru-RU"/>
            <a:t>Вера в разум и рациональное познание; </a:t>
          </a:r>
          <a:endParaRPr lang="en-US"/>
        </a:p>
      </dgm:t>
    </dgm:pt>
    <dgm:pt modelId="{51874362-7CF2-492F-9905-B256FF6E8BAD}" type="parTrans" cxnId="{A59B3D23-801F-4A09-AF9F-D044C707D6E6}">
      <dgm:prSet/>
      <dgm:spPr/>
      <dgm:t>
        <a:bodyPr/>
        <a:lstStyle/>
        <a:p>
          <a:endParaRPr lang="en-US"/>
        </a:p>
      </dgm:t>
    </dgm:pt>
    <dgm:pt modelId="{781BF2B5-250F-4ADE-B9C3-3E8BEBFC3B12}" type="sibTrans" cxnId="{A59B3D23-801F-4A09-AF9F-D044C707D6E6}">
      <dgm:prSet/>
      <dgm:spPr/>
      <dgm:t>
        <a:bodyPr/>
        <a:lstStyle/>
        <a:p>
          <a:endParaRPr lang="en-US"/>
        </a:p>
      </dgm:t>
    </dgm:pt>
    <dgm:pt modelId="{B6A6CDE0-CEFD-4CD7-91A1-07C1B20C1815}">
      <dgm:prSet/>
      <dgm:spPr/>
      <dgm:t>
        <a:bodyPr/>
        <a:lstStyle/>
        <a:p>
          <a:r>
            <a:rPr lang="ru-RU"/>
            <a:t>Провозглашение красоты мира и  человека</a:t>
          </a:r>
          <a:endParaRPr lang="en-US"/>
        </a:p>
      </dgm:t>
    </dgm:pt>
    <dgm:pt modelId="{BC65B2B2-B036-415A-B946-E505D15FE10F}" type="parTrans" cxnId="{29930EDD-CC18-4C2D-82A2-A594178F2C82}">
      <dgm:prSet/>
      <dgm:spPr/>
      <dgm:t>
        <a:bodyPr/>
        <a:lstStyle/>
        <a:p>
          <a:endParaRPr lang="en-US"/>
        </a:p>
      </dgm:t>
    </dgm:pt>
    <dgm:pt modelId="{B21AB58F-6C9D-4482-A86A-003668E9659F}" type="sibTrans" cxnId="{29930EDD-CC18-4C2D-82A2-A594178F2C82}">
      <dgm:prSet/>
      <dgm:spPr/>
      <dgm:t>
        <a:bodyPr/>
        <a:lstStyle/>
        <a:p>
          <a:endParaRPr lang="en-US"/>
        </a:p>
      </dgm:t>
    </dgm:pt>
    <dgm:pt modelId="{952AFDF5-3CE3-42E9-A218-F6A2E7D7582F}" type="pres">
      <dgm:prSet presAssocID="{448545DB-1A48-4B9D-AC23-E9A5E0850F7C}" presName="root" presStyleCnt="0">
        <dgm:presLayoutVars>
          <dgm:dir/>
          <dgm:resizeHandles val="exact"/>
        </dgm:presLayoutVars>
      </dgm:prSet>
      <dgm:spPr/>
    </dgm:pt>
    <dgm:pt modelId="{E3F7F3CA-0042-444C-9F6A-FF432CBA743D}" type="pres">
      <dgm:prSet presAssocID="{97A93BB3-21E8-473E-B269-364630AF950C}" presName="compNode" presStyleCnt="0"/>
      <dgm:spPr/>
    </dgm:pt>
    <dgm:pt modelId="{97442F12-58D5-4700-A92A-545533A9347E}" type="pres">
      <dgm:prSet presAssocID="{97A93BB3-21E8-473E-B269-364630AF950C}" presName="bgRect" presStyleLbl="bgShp" presStyleIdx="0" presStyleCnt="6"/>
      <dgm:spPr/>
    </dgm:pt>
    <dgm:pt modelId="{09C0A6BB-72A8-449D-8824-3715875B4158}" type="pres">
      <dgm:prSet presAssocID="{97A93BB3-21E8-473E-B269-364630AF950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Хлопушка"/>
        </a:ext>
      </dgm:extLst>
    </dgm:pt>
    <dgm:pt modelId="{F2810144-FB85-4857-A696-C0B1E3395F17}" type="pres">
      <dgm:prSet presAssocID="{97A93BB3-21E8-473E-B269-364630AF950C}" presName="spaceRect" presStyleCnt="0"/>
      <dgm:spPr/>
    </dgm:pt>
    <dgm:pt modelId="{B1940212-8728-4D06-B5B6-B1A1358BAA9A}" type="pres">
      <dgm:prSet presAssocID="{97A93BB3-21E8-473E-B269-364630AF950C}" presName="parTx" presStyleLbl="revTx" presStyleIdx="0" presStyleCnt="6">
        <dgm:presLayoutVars>
          <dgm:chMax val="0"/>
          <dgm:chPref val="0"/>
        </dgm:presLayoutVars>
      </dgm:prSet>
      <dgm:spPr/>
    </dgm:pt>
    <dgm:pt modelId="{F4715422-E3AA-4EF5-8CD0-A6884D6BC3E1}" type="pres">
      <dgm:prSet presAssocID="{49EE26EB-5388-4169-98A7-7AAE3E3F87F9}" presName="sibTrans" presStyleCnt="0"/>
      <dgm:spPr/>
    </dgm:pt>
    <dgm:pt modelId="{4A88A767-E698-4C98-A37B-4415AED53A68}" type="pres">
      <dgm:prSet presAssocID="{36A465A1-813C-43C9-9A25-5D06F22AA7C8}" presName="compNode" presStyleCnt="0"/>
      <dgm:spPr/>
    </dgm:pt>
    <dgm:pt modelId="{A7006CDE-A466-4FA9-A3DF-08ABB4455ACD}" type="pres">
      <dgm:prSet presAssocID="{36A465A1-813C-43C9-9A25-5D06F22AA7C8}" presName="bgRect" presStyleLbl="bgShp" presStyleIdx="1" presStyleCnt="6"/>
      <dgm:spPr/>
    </dgm:pt>
    <dgm:pt modelId="{77906670-F095-4605-BE03-F9D2C27E44BB}" type="pres">
      <dgm:prSet presAssocID="{36A465A1-813C-43C9-9A25-5D06F22AA7C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tle scene"/>
        </a:ext>
      </dgm:extLst>
    </dgm:pt>
    <dgm:pt modelId="{98006781-A540-42BB-8200-696F4A90AEC4}" type="pres">
      <dgm:prSet presAssocID="{36A465A1-813C-43C9-9A25-5D06F22AA7C8}" presName="spaceRect" presStyleCnt="0"/>
      <dgm:spPr/>
    </dgm:pt>
    <dgm:pt modelId="{A51B842D-C7CC-47A5-AD03-2C1CA5663CAB}" type="pres">
      <dgm:prSet presAssocID="{36A465A1-813C-43C9-9A25-5D06F22AA7C8}" presName="parTx" presStyleLbl="revTx" presStyleIdx="1" presStyleCnt="6">
        <dgm:presLayoutVars>
          <dgm:chMax val="0"/>
          <dgm:chPref val="0"/>
        </dgm:presLayoutVars>
      </dgm:prSet>
      <dgm:spPr/>
    </dgm:pt>
    <dgm:pt modelId="{A189A7BF-A3DD-49DE-87AF-4ADB19F5449D}" type="pres">
      <dgm:prSet presAssocID="{DAAC7D43-34D1-42D7-B918-C8CC8820EE0F}" presName="sibTrans" presStyleCnt="0"/>
      <dgm:spPr/>
    </dgm:pt>
    <dgm:pt modelId="{2CA7D748-CAE0-42D7-AAC5-9CEBC1736748}" type="pres">
      <dgm:prSet presAssocID="{4B34153C-A377-4DB2-99E2-AF03DB4037E6}" presName="compNode" presStyleCnt="0"/>
      <dgm:spPr/>
    </dgm:pt>
    <dgm:pt modelId="{26A22C3A-1B46-41C7-891E-FB325B2DC400}" type="pres">
      <dgm:prSet presAssocID="{4B34153C-A377-4DB2-99E2-AF03DB4037E6}" presName="bgRect" presStyleLbl="bgShp" presStyleIdx="2" presStyleCnt="6"/>
      <dgm:spPr/>
    </dgm:pt>
    <dgm:pt modelId="{27DAFB3C-225D-4E91-A75C-538221DEA268}" type="pres">
      <dgm:prSet presAssocID="{4B34153C-A377-4DB2-99E2-AF03DB4037E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Документ"/>
        </a:ext>
      </dgm:extLst>
    </dgm:pt>
    <dgm:pt modelId="{B38C7E50-F8FC-4FA3-BFC8-8DDB7CD1797A}" type="pres">
      <dgm:prSet presAssocID="{4B34153C-A377-4DB2-99E2-AF03DB4037E6}" presName="spaceRect" presStyleCnt="0"/>
      <dgm:spPr/>
    </dgm:pt>
    <dgm:pt modelId="{6F42ADE5-1B17-47E7-9F41-10FF452CE772}" type="pres">
      <dgm:prSet presAssocID="{4B34153C-A377-4DB2-99E2-AF03DB4037E6}" presName="parTx" presStyleLbl="revTx" presStyleIdx="2" presStyleCnt="6">
        <dgm:presLayoutVars>
          <dgm:chMax val="0"/>
          <dgm:chPref val="0"/>
        </dgm:presLayoutVars>
      </dgm:prSet>
      <dgm:spPr/>
    </dgm:pt>
    <dgm:pt modelId="{C5D0FAE0-40F1-476C-A4CC-4FCC368C3543}" type="pres">
      <dgm:prSet presAssocID="{CE464D2B-0AEB-42AA-A269-8B497E4CA05F}" presName="sibTrans" presStyleCnt="0"/>
      <dgm:spPr/>
    </dgm:pt>
    <dgm:pt modelId="{136DBEC2-6032-44DA-9DF2-C2170741521A}" type="pres">
      <dgm:prSet presAssocID="{B1396C4D-E5E7-4078-BD02-2CD21A961DE0}" presName="compNode" presStyleCnt="0"/>
      <dgm:spPr/>
    </dgm:pt>
    <dgm:pt modelId="{6BC7F549-9F75-43EB-9822-EE6DE221FB2E}" type="pres">
      <dgm:prSet presAssocID="{B1396C4D-E5E7-4078-BD02-2CD21A961DE0}" presName="bgRect" presStyleLbl="bgShp" presStyleIdx="3" presStyleCnt="6"/>
      <dgm:spPr/>
    </dgm:pt>
    <dgm:pt modelId="{504BA675-1F21-4A71-9B40-0D5FC9F077C5}" type="pres">
      <dgm:prSet presAssocID="{B1396C4D-E5E7-4078-BD02-2CD21A961DE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A01DC62A-27B2-4D8A-9866-528552ADB282}" type="pres">
      <dgm:prSet presAssocID="{B1396C4D-E5E7-4078-BD02-2CD21A961DE0}" presName="spaceRect" presStyleCnt="0"/>
      <dgm:spPr/>
    </dgm:pt>
    <dgm:pt modelId="{D88FF086-E456-4231-8283-22DB8F3D63DF}" type="pres">
      <dgm:prSet presAssocID="{B1396C4D-E5E7-4078-BD02-2CD21A961DE0}" presName="parTx" presStyleLbl="revTx" presStyleIdx="3" presStyleCnt="6">
        <dgm:presLayoutVars>
          <dgm:chMax val="0"/>
          <dgm:chPref val="0"/>
        </dgm:presLayoutVars>
      </dgm:prSet>
      <dgm:spPr/>
    </dgm:pt>
    <dgm:pt modelId="{967ED393-521E-45E4-9E78-2A8AA88B92D3}" type="pres">
      <dgm:prSet presAssocID="{D15B1E3F-940C-4AF9-BF1D-4F55EDBFD72F}" presName="sibTrans" presStyleCnt="0"/>
      <dgm:spPr/>
    </dgm:pt>
    <dgm:pt modelId="{FA6EC217-4B7D-46E7-ABB3-06F6E3739AAC}" type="pres">
      <dgm:prSet presAssocID="{BDEFBB51-6540-431C-B3F0-7751F0005B54}" presName="compNode" presStyleCnt="0"/>
      <dgm:spPr/>
    </dgm:pt>
    <dgm:pt modelId="{0C79ECC8-25EA-4182-B96B-C782AB2C0334}" type="pres">
      <dgm:prSet presAssocID="{BDEFBB51-6540-431C-B3F0-7751F0005B54}" presName="bgRect" presStyleLbl="bgShp" presStyleIdx="4" presStyleCnt="6"/>
      <dgm:spPr/>
    </dgm:pt>
    <dgm:pt modelId="{585E68B7-6955-492D-BF86-8CA70FFAB913}" type="pres">
      <dgm:prSet presAssocID="{BDEFBB51-6540-431C-B3F0-7751F0005B5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56955B7-749D-4BAA-A053-6952026869D7}" type="pres">
      <dgm:prSet presAssocID="{BDEFBB51-6540-431C-B3F0-7751F0005B54}" presName="spaceRect" presStyleCnt="0"/>
      <dgm:spPr/>
    </dgm:pt>
    <dgm:pt modelId="{0FB95036-5553-4DD6-8EB7-87EA334D2EAF}" type="pres">
      <dgm:prSet presAssocID="{BDEFBB51-6540-431C-B3F0-7751F0005B54}" presName="parTx" presStyleLbl="revTx" presStyleIdx="4" presStyleCnt="6">
        <dgm:presLayoutVars>
          <dgm:chMax val="0"/>
          <dgm:chPref val="0"/>
        </dgm:presLayoutVars>
      </dgm:prSet>
      <dgm:spPr/>
    </dgm:pt>
    <dgm:pt modelId="{0AE5487B-43B4-448E-AC4F-80893A77CEA3}" type="pres">
      <dgm:prSet presAssocID="{781BF2B5-250F-4ADE-B9C3-3E8BEBFC3B12}" presName="sibTrans" presStyleCnt="0"/>
      <dgm:spPr/>
    </dgm:pt>
    <dgm:pt modelId="{875AA412-6505-4536-BE75-1D69DBAAEDBD}" type="pres">
      <dgm:prSet presAssocID="{B6A6CDE0-CEFD-4CD7-91A1-07C1B20C1815}" presName="compNode" presStyleCnt="0"/>
      <dgm:spPr/>
    </dgm:pt>
    <dgm:pt modelId="{4D9AC802-89FD-4CE0-830E-812AA4790B03}" type="pres">
      <dgm:prSet presAssocID="{B6A6CDE0-CEFD-4CD7-91A1-07C1B20C1815}" presName="bgRect" presStyleLbl="bgShp" presStyleIdx="5" presStyleCnt="6"/>
      <dgm:spPr/>
    </dgm:pt>
    <dgm:pt modelId="{3EB0C13F-0FFD-4B5F-AA21-9913E5A85B7D}" type="pres">
      <dgm:prSet presAssocID="{B6A6CDE0-CEFD-4CD7-91A1-07C1B20C181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Группа"/>
        </a:ext>
      </dgm:extLst>
    </dgm:pt>
    <dgm:pt modelId="{3D44E36F-5AA2-481B-8A40-561F45A39D46}" type="pres">
      <dgm:prSet presAssocID="{B6A6CDE0-CEFD-4CD7-91A1-07C1B20C1815}" presName="spaceRect" presStyleCnt="0"/>
      <dgm:spPr/>
    </dgm:pt>
    <dgm:pt modelId="{F6CFF96B-D250-44D9-B113-F1F059E558DA}" type="pres">
      <dgm:prSet presAssocID="{B6A6CDE0-CEFD-4CD7-91A1-07C1B20C1815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A59B3D23-801F-4A09-AF9F-D044C707D6E6}" srcId="{448545DB-1A48-4B9D-AC23-E9A5E0850F7C}" destId="{BDEFBB51-6540-431C-B3F0-7751F0005B54}" srcOrd="4" destOrd="0" parTransId="{51874362-7CF2-492F-9905-B256FF6E8BAD}" sibTransId="{781BF2B5-250F-4ADE-B9C3-3E8BEBFC3B12}"/>
    <dgm:cxn modelId="{2FC10F39-56DF-4A39-916B-8CA98B782CCA}" srcId="{448545DB-1A48-4B9D-AC23-E9A5E0850F7C}" destId="{97A93BB3-21E8-473E-B269-364630AF950C}" srcOrd="0" destOrd="0" parTransId="{4E38EE17-6AFC-4786-A2AD-18C1B33E8D44}" sibTransId="{49EE26EB-5388-4169-98A7-7AAE3E3F87F9}"/>
    <dgm:cxn modelId="{9BB23D5F-57C2-41DB-B00F-83842EA3EC78}" type="presOf" srcId="{B1396C4D-E5E7-4078-BD02-2CD21A961DE0}" destId="{D88FF086-E456-4231-8283-22DB8F3D63DF}" srcOrd="0" destOrd="0" presId="urn:microsoft.com/office/officeart/2018/2/layout/IconVerticalSolidList"/>
    <dgm:cxn modelId="{2704A065-CDE5-4477-925B-BAA9EE81C8E6}" srcId="{448545DB-1A48-4B9D-AC23-E9A5E0850F7C}" destId="{4B34153C-A377-4DB2-99E2-AF03DB4037E6}" srcOrd="2" destOrd="0" parTransId="{BC73AC33-836A-4B66-917D-EAAB50D4885F}" sibTransId="{CE464D2B-0AEB-42AA-A269-8B497E4CA05F}"/>
    <dgm:cxn modelId="{587CD567-EE47-496F-B18D-6C5BC3712C65}" srcId="{448545DB-1A48-4B9D-AC23-E9A5E0850F7C}" destId="{B1396C4D-E5E7-4078-BD02-2CD21A961DE0}" srcOrd="3" destOrd="0" parTransId="{AFC81414-AFAA-4434-B21D-7A4A2BEA2D15}" sibTransId="{D15B1E3F-940C-4AF9-BF1D-4F55EDBFD72F}"/>
    <dgm:cxn modelId="{ED129473-2258-4832-9DC9-C89DC5F37B4C}" type="presOf" srcId="{448545DB-1A48-4B9D-AC23-E9A5E0850F7C}" destId="{952AFDF5-3CE3-42E9-A218-F6A2E7D7582F}" srcOrd="0" destOrd="0" presId="urn:microsoft.com/office/officeart/2018/2/layout/IconVerticalSolidList"/>
    <dgm:cxn modelId="{C6F17E58-2AF8-4056-AC52-1AF9340315B8}" srcId="{448545DB-1A48-4B9D-AC23-E9A5E0850F7C}" destId="{36A465A1-813C-43C9-9A25-5D06F22AA7C8}" srcOrd="1" destOrd="0" parTransId="{021FFDD8-FD43-4F9F-8818-3ED13F1EFB10}" sibTransId="{DAAC7D43-34D1-42D7-B918-C8CC8820EE0F}"/>
    <dgm:cxn modelId="{13110D99-320F-430D-AF5A-E449EFEF0E59}" type="presOf" srcId="{97A93BB3-21E8-473E-B269-364630AF950C}" destId="{B1940212-8728-4D06-B5B6-B1A1358BAA9A}" srcOrd="0" destOrd="0" presId="urn:microsoft.com/office/officeart/2018/2/layout/IconVerticalSolidList"/>
    <dgm:cxn modelId="{36C612A4-B408-4FCE-85F6-14C4AE521F4A}" type="presOf" srcId="{36A465A1-813C-43C9-9A25-5D06F22AA7C8}" destId="{A51B842D-C7CC-47A5-AD03-2C1CA5663CAB}" srcOrd="0" destOrd="0" presId="urn:microsoft.com/office/officeart/2018/2/layout/IconVerticalSolidList"/>
    <dgm:cxn modelId="{68B6E8B5-DD18-4992-9D5A-06B824F5DD49}" type="presOf" srcId="{BDEFBB51-6540-431C-B3F0-7751F0005B54}" destId="{0FB95036-5553-4DD6-8EB7-87EA334D2EAF}" srcOrd="0" destOrd="0" presId="urn:microsoft.com/office/officeart/2018/2/layout/IconVerticalSolidList"/>
    <dgm:cxn modelId="{A276C3CE-7E69-4460-8C4F-35B049523320}" type="presOf" srcId="{4B34153C-A377-4DB2-99E2-AF03DB4037E6}" destId="{6F42ADE5-1B17-47E7-9F41-10FF452CE772}" srcOrd="0" destOrd="0" presId="urn:microsoft.com/office/officeart/2018/2/layout/IconVerticalSolidList"/>
    <dgm:cxn modelId="{29930EDD-CC18-4C2D-82A2-A594178F2C82}" srcId="{448545DB-1A48-4B9D-AC23-E9A5E0850F7C}" destId="{B6A6CDE0-CEFD-4CD7-91A1-07C1B20C1815}" srcOrd="5" destOrd="0" parTransId="{BC65B2B2-B036-415A-B946-E505D15FE10F}" sibTransId="{B21AB58F-6C9D-4482-A86A-003668E9659F}"/>
    <dgm:cxn modelId="{1EA98CF2-F132-49B2-9054-B00FDFAC9CB9}" type="presOf" srcId="{B6A6CDE0-CEFD-4CD7-91A1-07C1B20C1815}" destId="{F6CFF96B-D250-44D9-B113-F1F059E558DA}" srcOrd="0" destOrd="0" presId="urn:microsoft.com/office/officeart/2018/2/layout/IconVerticalSolidList"/>
    <dgm:cxn modelId="{5F4B3DE7-4FFB-4730-82C7-B68A3C734E50}" type="presParOf" srcId="{952AFDF5-3CE3-42E9-A218-F6A2E7D7582F}" destId="{E3F7F3CA-0042-444C-9F6A-FF432CBA743D}" srcOrd="0" destOrd="0" presId="urn:microsoft.com/office/officeart/2018/2/layout/IconVerticalSolidList"/>
    <dgm:cxn modelId="{AA04693C-5260-46D5-B045-7A647A860532}" type="presParOf" srcId="{E3F7F3CA-0042-444C-9F6A-FF432CBA743D}" destId="{97442F12-58D5-4700-A92A-545533A9347E}" srcOrd="0" destOrd="0" presId="urn:microsoft.com/office/officeart/2018/2/layout/IconVerticalSolidList"/>
    <dgm:cxn modelId="{54F54178-C5E0-46BB-8A6C-DF86023198AE}" type="presParOf" srcId="{E3F7F3CA-0042-444C-9F6A-FF432CBA743D}" destId="{09C0A6BB-72A8-449D-8824-3715875B4158}" srcOrd="1" destOrd="0" presId="urn:microsoft.com/office/officeart/2018/2/layout/IconVerticalSolidList"/>
    <dgm:cxn modelId="{0E56A86C-2BF4-4212-8786-D91A09F316DC}" type="presParOf" srcId="{E3F7F3CA-0042-444C-9F6A-FF432CBA743D}" destId="{F2810144-FB85-4857-A696-C0B1E3395F17}" srcOrd="2" destOrd="0" presId="urn:microsoft.com/office/officeart/2018/2/layout/IconVerticalSolidList"/>
    <dgm:cxn modelId="{7DFD9A1B-790E-4E36-BF78-12E449F3165B}" type="presParOf" srcId="{E3F7F3CA-0042-444C-9F6A-FF432CBA743D}" destId="{B1940212-8728-4D06-B5B6-B1A1358BAA9A}" srcOrd="3" destOrd="0" presId="urn:microsoft.com/office/officeart/2018/2/layout/IconVerticalSolidList"/>
    <dgm:cxn modelId="{F14821C0-C790-4DAB-B52A-C8C9AAA69264}" type="presParOf" srcId="{952AFDF5-3CE3-42E9-A218-F6A2E7D7582F}" destId="{F4715422-E3AA-4EF5-8CD0-A6884D6BC3E1}" srcOrd="1" destOrd="0" presId="urn:microsoft.com/office/officeart/2018/2/layout/IconVerticalSolidList"/>
    <dgm:cxn modelId="{19494ED0-FA83-493E-B2DC-408105ECA61B}" type="presParOf" srcId="{952AFDF5-3CE3-42E9-A218-F6A2E7D7582F}" destId="{4A88A767-E698-4C98-A37B-4415AED53A68}" srcOrd="2" destOrd="0" presId="urn:microsoft.com/office/officeart/2018/2/layout/IconVerticalSolidList"/>
    <dgm:cxn modelId="{389BA848-7430-4EA7-8244-4DC4F1535B91}" type="presParOf" srcId="{4A88A767-E698-4C98-A37B-4415AED53A68}" destId="{A7006CDE-A466-4FA9-A3DF-08ABB4455ACD}" srcOrd="0" destOrd="0" presId="urn:microsoft.com/office/officeart/2018/2/layout/IconVerticalSolidList"/>
    <dgm:cxn modelId="{4D211553-05A1-4164-AC1F-6B7ECB72A00A}" type="presParOf" srcId="{4A88A767-E698-4C98-A37B-4415AED53A68}" destId="{77906670-F095-4605-BE03-F9D2C27E44BB}" srcOrd="1" destOrd="0" presId="urn:microsoft.com/office/officeart/2018/2/layout/IconVerticalSolidList"/>
    <dgm:cxn modelId="{8D57BF37-D3CD-4766-B224-54FA2FB9EDF4}" type="presParOf" srcId="{4A88A767-E698-4C98-A37B-4415AED53A68}" destId="{98006781-A540-42BB-8200-696F4A90AEC4}" srcOrd="2" destOrd="0" presId="urn:microsoft.com/office/officeart/2018/2/layout/IconVerticalSolidList"/>
    <dgm:cxn modelId="{867F01D4-92DF-4DE6-A943-42FA1DDC8FAC}" type="presParOf" srcId="{4A88A767-E698-4C98-A37B-4415AED53A68}" destId="{A51B842D-C7CC-47A5-AD03-2C1CA5663CAB}" srcOrd="3" destOrd="0" presId="urn:microsoft.com/office/officeart/2018/2/layout/IconVerticalSolidList"/>
    <dgm:cxn modelId="{47B5E35C-A10F-4BD8-A1CA-6EEC2890DDC9}" type="presParOf" srcId="{952AFDF5-3CE3-42E9-A218-F6A2E7D7582F}" destId="{A189A7BF-A3DD-49DE-87AF-4ADB19F5449D}" srcOrd="3" destOrd="0" presId="urn:microsoft.com/office/officeart/2018/2/layout/IconVerticalSolidList"/>
    <dgm:cxn modelId="{CB71D05D-10CA-4A0A-B2CF-174B34C0DC45}" type="presParOf" srcId="{952AFDF5-3CE3-42E9-A218-F6A2E7D7582F}" destId="{2CA7D748-CAE0-42D7-AAC5-9CEBC1736748}" srcOrd="4" destOrd="0" presId="urn:microsoft.com/office/officeart/2018/2/layout/IconVerticalSolidList"/>
    <dgm:cxn modelId="{AAAC6635-12A2-4947-80DA-9F2FB2D70EEB}" type="presParOf" srcId="{2CA7D748-CAE0-42D7-AAC5-9CEBC1736748}" destId="{26A22C3A-1B46-41C7-891E-FB325B2DC400}" srcOrd="0" destOrd="0" presId="urn:microsoft.com/office/officeart/2018/2/layout/IconVerticalSolidList"/>
    <dgm:cxn modelId="{CFCDDAC7-A3D2-4B47-8DE6-E6E141BA9EB1}" type="presParOf" srcId="{2CA7D748-CAE0-42D7-AAC5-9CEBC1736748}" destId="{27DAFB3C-225D-4E91-A75C-538221DEA268}" srcOrd="1" destOrd="0" presId="urn:microsoft.com/office/officeart/2018/2/layout/IconVerticalSolidList"/>
    <dgm:cxn modelId="{16F94310-7DB6-446B-A9D6-3B6203B83DD0}" type="presParOf" srcId="{2CA7D748-CAE0-42D7-AAC5-9CEBC1736748}" destId="{B38C7E50-F8FC-4FA3-BFC8-8DDB7CD1797A}" srcOrd="2" destOrd="0" presId="urn:microsoft.com/office/officeart/2018/2/layout/IconVerticalSolidList"/>
    <dgm:cxn modelId="{BB99F024-12CC-4A18-9E56-7FA4F188936C}" type="presParOf" srcId="{2CA7D748-CAE0-42D7-AAC5-9CEBC1736748}" destId="{6F42ADE5-1B17-47E7-9F41-10FF452CE772}" srcOrd="3" destOrd="0" presId="urn:microsoft.com/office/officeart/2018/2/layout/IconVerticalSolidList"/>
    <dgm:cxn modelId="{85F10E33-509E-4CF2-A2EF-1291061C8F59}" type="presParOf" srcId="{952AFDF5-3CE3-42E9-A218-F6A2E7D7582F}" destId="{C5D0FAE0-40F1-476C-A4CC-4FCC368C3543}" srcOrd="5" destOrd="0" presId="urn:microsoft.com/office/officeart/2018/2/layout/IconVerticalSolidList"/>
    <dgm:cxn modelId="{51206897-E310-41F5-BA51-8C9A9F266F99}" type="presParOf" srcId="{952AFDF5-3CE3-42E9-A218-F6A2E7D7582F}" destId="{136DBEC2-6032-44DA-9DF2-C2170741521A}" srcOrd="6" destOrd="0" presId="urn:microsoft.com/office/officeart/2018/2/layout/IconVerticalSolidList"/>
    <dgm:cxn modelId="{19E49EB0-CCB1-425E-B2BF-15C3900CA44A}" type="presParOf" srcId="{136DBEC2-6032-44DA-9DF2-C2170741521A}" destId="{6BC7F549-9F75-43EB-9822-EE6DE221FB2E}" srcOrd="0" destOrd="0" presId="urn:microsoft.com/office/officeart/2018/2/layout/IconVerticalSolidList"/>
    <dgm:cxn modelId="{42AAB18A-7547-4411-BA13-847A3E828830}" type="presParOf" srcId="{136DBEC2-6032-44DA-9DF2-C2170741521A}" destId="{504BA675-1F21-4A71-9B40-0D5FC9F077C5}" srcOrd="1" destOrd="0" presId="urn:microsoft.com/office/officeart/2018/2/layout/IconVerticalSolidList"/>
    <dgm:cxn modelId="{E00920D6-6B8B-4335-9858-AE547990C04E}" type="presParOf" srcId="{136DBEC2-6032-44DA-9DF2-C2170741521A}" destId="{A01DC62A-27B2-4D8A-9866-528552ADB282}" srcOrd="2" destOrd="0" presId="urn:microsoft.com/office/officeart/2018/2/layout/IconVerticalSolidList"/>
    <dgm:cxn modelId="{8652AB10-656A-47A6-A690-E26C06975018}" type="presParOf" srcId="{136DBEC2-6032-44DA-9DF2-C2170741521A}" destId="{D88FF086-E456-4231-8283-22DB8F3D63DF}" srcOrd="3" destOrd="0" presId="urn:microsoft.com/office/officeart/2018/2/layout/IconVerticalSolidList"/>
    <dgm:cxn modelId="{921D40FD-6BBD-4A89-BA33-503D576FF27E}" type="presParOf" srcId="{952AFDF5-3CE3-42E9-A218-F6A2E7D7582F}" destId="{967ED393-521E-45E4-9E78-2A8AA88B92D3}" srcOrd="7" destOrd="0" presId="urn:microsoft.com/office/officeart/2018/2/layout/IconVerticalSolidList"/>
    <dgm:cxn modelId="{4CDAC9F4-B606-443A-937E-27088F96E83C}" type="presParOf" srcId="{952AFDF5-3CE3-42E9-A218-F6A2E7D7582F}" destId="{FA6EC217-4B7D-46E7-ABB3-06F6E3739AAC}" srcOrd="8" destOrd="0" presId="urn:microsoft.com/office/officeart/2018/2/layout/IconVerticalSolidList"/>
    <dgm:cxn modelId="{D9B94470-8073-414D-9657-1513687E14E6}" type="presParOf" srcId="{FA6EC217-4B7D-46E7-ABB3-06F6E3739AAC}" destId="{0C79ECC8-25EA-4182-B96B-C782AB2C0334}" srcOrd="0" destOrd="0" presId="urn:microsoft.com/office/officeart/2018/2/layout/IconVerticalSolidList"/>
    <dgm:cxn modelId="{FF8A8A52-187D-4B1B-8E2D-091C0A4C14BF}" type="presParOf" srcId="{FA6EC217-4B7D-46E7-ABB3-06F6E3739AAC}" destId="{585E68B7-6955-492D-BF86-8CA70FFAB913}" srcOrd="1" destOrd="0" presId="urn:microsoft.com/office/officeart/2018/2/layout/IconVerticalSolidList"/>
    <dgm:cxn modelId="{C5C1B5E5-8F0A-40D5-A2C2-266AB7671DB2}" type="presParOf" srcId="{FA6EC217-4B7D-46E7-ABB3-06F6E3739AAC}" destId="{656955B7-749D-4BAA-A053-6952026869D7}" srcOrd="2" destOrd="0" presId="urn:microsoft.com/office/officeart/2018/2/layout/IconVerticalSolidList"/>
    <dgm:cxn modelId="{9F83E213-775B-459F-85F0-9F4A7537F066}" type="presParOf" srcId="{FA6EC217-4B7D-46E7-ABB3-06F6E3739AAC}" destId="{0FB95036-5553-4DD6-8EB7-87EA334D2EAF}" srcOrd="3" destOrd="0" presId="urn:microsoft.com/office/officeart/2018/2/layout/IconVerticalSolidList"/>
    <dgm:cxn modelId="{921A3475-701E-4BDE-AF80-724AAEAC9A1F}" type="presParOf" srcId="{952AFDF5-3CE3-42E9-A218-F6A2E7D7582F}" destId="{0AE5487B-43B4-448E-AC4F-80893A77CEA3}" srcOrd="9" destOrd="0" presId="urn:microsoft.com/office/officeart/2018/2/layout/IconVerticalSolidList"/>
    <dgm:cxn modelId="{4B23898A-7E75-4804-8CA7-41DC722CB0BD}" type="presParOf" srcId="{952AFDF5-3CE3-42E9-A218-F6A2E7D7582F}" destId="{875AA412-6505-4536-BE75-1D69DBAAEDBD}" srcOrd="10" destOrd="0" presId="urn:microsoft.com/office/officeart/2018/2/layout/IconVerticalSolidList"/>
    <dgm:cxn modelId="{773D8918-CF45-45BE-8DDC-28FDA4A013D5}" type="presParOf" srcId="{875AA412-6505-4536-BE75-1D69DBAAEDBD}" destId="{4D9AC802-89FD-4CE0-830E-812AA4790B03}" srcOrd="0" destOrd="0" presId="urn:microsoft.com/office/officeart/2018/2/layout/IconVerticalSolidList"/>
    <dgm:cxn modelId="{537D7F5F-0C05-44D3-8CC1-ACBD3BC8C627}" type="presParOf" srcId="{875AA412-6505-4536-BE75-1D69DBAAEDBD}" destId="{3EB0C13F-0FFD-4B5F-AA21-9913E5A85B7D}" srcOrd="1" destOrd="0" presId="urn:microsoft.com/office/officeart/2018/2/layout/IconVerticalSolidList"/>
    <dgm:cxn modelId="{B8B7694B-3968-4FF3-830F-C980BCF464DB}" type="presParOf" srcId="{875AA412-6505-4536-BE75-1D69DBAAEDBD}" destId="{3D44E36F-5AA2-481B-8A40-561F45A39D46}" srcOrd="2" destOrd="0" presId="urn:microsoft.com/office/officeart/2018/2/layout/IconVerticalSolidList"/>
    <dgm:cxn modelId="{9ECCA413-CD3F-4E23-BF8D-1167BFF9A051}" type="presParOf" srcId="{875AA412-6505-4536-BE75-1D69DBAAEDBD}" destId="{F6CFF96B-D250-44D9-B113-F1F059E558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F4C8DD-61D9-455B-8AE4-CC270A4573D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036760E-9B53-4032-BD15-00B781CB16C2}">
      <dgm:prSet/>
      <dgm:spPr/>
      <dgm:t>
        <a:bodyPr/>
        <a:lstStyle/>
        <a:p>
          <a:r>
            <a:rPr lang="ru-RU"/>
            <a:t>Появились новые светские направления живописи, новая скульптура и архитектура, которые отражали изменения во взглядах на окружающий мир и на человека</a:t>
          </a:r>
          <a:endParaRPr lang="en-US"/>
        </a:p>
      </dgm:t>
    </dgm:pt>
    <dgm:pt modelId="{7E24A070-FB58-46FB-B593-9D950B604648}" type="parTrans" cxnId="{78C6328F-54C6-4A5E-8151-0D0E3BE92D33}">
      <dgm:prSet/>
      <dgm:spPr/>
      <dgm:t>
        <a:bodyPr/>
        <a:lstStyle/>
        <a:p>
          <a:endParaRPr lang="en-US"/>
        </a:p>
      </dgm:t>
    </dgm:pt>
    <dgm:pt modelId="{B3697E38-3327-4DEA-82FD-3B7BE4A9FD39}" type="sibTrans" cxnId="{78C6328F-54C6-4A5E-8151-0D0E3BE92D33}">
      <dgm:prSet/>
      <dgm:spPr/>
      <dgm:t>
        <a:bodyPr/>
        <a:lstStyle/>
        <a:p>
          <a:endParaRPr lang="en-US"/>
        </a:p>
      </dgm:t>
    </dgm:pt>
    <dgm:pt modelId="{8C2BC7A4-587E-4E42-86D7-57AF6C5FFB3B}">
      <dgm:prSet/>
      <dgm:spPr/>
      <dgm:t>
        <a:bodyPr/>
        <a:lstStyle/>
        <a:p>
          <a:r>
            <a:rPr lang="ru-RU"/>
            <a:t>В эпоху Ренессанса художники вернулись к классическим принципам греческого и римского искусства</a:t>
          </a:r>
          <a:endParaRPr lang="en-US"/>
        </a:p>
      </dgm:t>
    </dgm:pt>
    <dgm:pt modelId="{B8F0948F-0045-44A8-AE26-9A7220EDFA83}" type="parTrans" cxnId="{3D81A298-4334-41D7-A987-FCE583682579}">
      <dgm:prSet/>
      <dgm:spPr/>
      <dgm:t>
        <a:bodyPr/>
        <a:lstStyle/>
        <a:p>
          <a:endParaRPr lang="en-US"/>
        </a:p>
      </dgm:t>
    </dgm:pt>
    <dgm:pt modelId="{A394CC26-14F9-46F2-839F-4D93DB7E96E6}" type="sibTrans" cxnId="{3D81A298-4334-41D7-A987-FCE583682579}">
      <dgm:prSet/>
      <dgm:spPr/>
      <dgm:t>
        <a:bodyPr/>
        <a:lstStyle/>
        <a:p>
          <a:endParaRPr lang="en-US"/>
        </a:p>
      </dgm:t>
    </dgm:pt>
    <dgm:pt modelId="{BEFC2372-EAEF-4D17-9725-75786B9C85BA}">
      <dgm:prSet/>
      <dgm:spPr/>
      <dgm:t>
        <a:bodyPr/>
        <a:lstStyle/>
        <a:p>
          <a:r>
            <a:rPr lang="ru-RU"/>
            <a:t>Чтобы реалистично изображать человеческое тело, художники обратились к анатомии, которую они стали изучать по телам умерших</a:t>
          </a:r>
          <a:endParaRPr lang="en-US"/>
        </a:p>
      </dgm:t>
    </dgm:pt>
    <dgm:pt modelId="{0E062E93-B6A8-4FF9-9181-49515948E8B3}" type="parTrans" cxnId="{D304362F-19B7-4998-AC4C-185E838A8D1D}">
      <dgm:prSet/>
      <dgm:spPr/>
      <dgm:t>
        <a:bodyPr/>
        <a:lstStyle/>
        <a:p>
          <a:endParaRPr lang="en-US"/>
        </a:p>
      </dgm:t>
    </dgm:pt>
    <dgm:pt modelId="{F2B2BD04-5940-4238-BCBC-461938854249}" type="sibTrans" cxnId="{D304362F-19B7-4998-AC4C-185E838A8D1D}">
      <dgm:prSet/>
      <dgm:spPr/>
      <dgm:t>
        <a:bodyPr/>
        <a:lstStyle/>
        <a:p>
          <a:endParaRPr lang="en-US"/>
        </a:p>
      </dgm:t>
    </dgm:pt>
    <dgm:pt modelId="{C3F172B4-39FD-447C-A584-137349574C76}">
      <dgm:prSet/>
      <dgm:spPr/>
      <dgm:t>
        <a:bodyPr/>
        <a:lstStyle/>
        <a:p>
          <a:r>
            <a:rPr lang="ru-RU"/>
            <a:t>В эпоху Возрождения благодаря изучению строения человеческого тела было создано много шедевров скульптуры и живописи</a:t>
          </a:r>
          <a:endParaRPr lang="en-US"/>
        </a:p>
      </dgm:t>
    </dgm:pt>
    <dgm:pt modelId="{01858636-5BAE-4B81-B78E-D1536E54C4C5}" type="parTrans" cxnId="{9E7E90C9-315E-4595-ABAB-2DA5D4650305}">
      <dgm:prSet/>
      <dgm:spPr/>
      <dgm:t>
        <a:bodyPr/>
        <a:lstStyle/>
        <a:p>
          <a:endParaRPr lang="en-US"/>
        </a:p>
      </dgm:t>
    </dgm:pt>
    <dgm:pt modelId="{81DE404F-9DEA-4B4B-B070-1C6B9C55C78A}" type="sibTrans" cxnId="{9E7E90C9-315E-4595-ABAB-2DA5D4650305}">
      <dgm:prSet/>
      <dgm:spPr/>
      <dgm:t>
        <a:bodyPr/>
        <a:lstStyle/>
        <a:p>
          <a:endParaRPr lang="en-US"/>
        </a:p>
      </dgm:t>
    </dgm:pt>
    <dgm:pt modelId="{D2453C5B-3312-48E4-A867-E0FA75168634}" type="pres">
      <dgm:prSet presAssocID="{72F4C8DD-61D9-455B-8AE4-CC270A4573DA}" presName="root" presStyleCnt="0">
        <dgm:presLayoutVars>
          <dgm:dir/>
          <dgm:resizeHandles val="exact"/>
        </dgm:presLayoutVars>
      </dgm:prSet>
      <dgm:spPr/>
    </dgm:pt>
    <dgm:pt modelId="{1CF59692-D208-4EFF-AD16-2E2B0EC4D4C3}" type="pres">
      <dgm:prSet presAssocID="{6036760E-9B53-4032-BD15-00B781CB16C2}" presName="compNode" presStyleCnt="0"/>
      <dgm:spPr/>
    </dgm:pt>
    <dgm:pt modelId="{624DC578-ED03-4860-A833-F76EFA954741}" type="pres">
      <dgm:prSet presAssocID="{6036760E-9B53-4032-BD15-00B781CB16C2}" presName="bgRect" presStyleLbl="bgShp" presStyleIdx="0" presStyleCnt="4"/>
      <dgm:spPr/>
    </dgm:pt>
    <dgm:pt modelId="{C29B0ACC-C940-4D37-9171-1A7B8DB2921B}" type="pres">
      <dgm:prSet presAssocID="{6036760E-9B53-4032-BD15-00B781CB16C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DD967621-8EBA-4E54-BCBC-3B99FFC15CDE}" type="pres">
      <dgm:prSet presAssocID="{6036760E-9B53-4032-BD15-00B781CB16C2}" presName="spaceRect" presStyleCnt="0"/>
      <dgm:spPr/>
    </dgm:pt>
    <dgm:pt modelId="{BDF7A123-6063-4638-83B5-329771891742}" type="pres">
      <dgm:prSet presAssocID="{6036760E-9B53-4032-BD15-00B781CB16C2}" presName="parTx" presStyleLbl="revTx" presStyleIdx="0" presStyleCnt="4">
        <dgm:presLayoutVars>
          <dgm:chMax val="0"/>
          <dgm:chPref val="0"/>
        </dgm:presLayoutVars>
      </dgm:prSet>
      <dgm:spPr/>
    </dgm:pt>
    <dgm:pt modelId="{03CD2972-4F4C-4D03-9882-9AE8856D786F}" type="pres">
      <dgm:prSet presAssocID="{B3697E38-3327-4DEA-82FD-3B7BE4A9FD39}" presName="sibTrans" presStyleCnt="0"/>
      <dgm:spPr/>
    </dgm:pt>
    <dgm:pt modelId="{B3CE9FC7-7657-4329-9FA1-53BE963C2AEA}" type="pres">
      <dgm:prSet presAssocID="{8C2BC7A4-587E-4E42-86D7-57AF6C5FFB3B}" presName="compNode" presStyleCnt="0"/>
      <dgm:spPr/>
    </dgm:pt>
    <dgm:pt modelId="{22D48E94-7385-4DA2-A44C-831D9C664509}" type="pres">
      <dgm:prSet presAssocID="{8C2BC7A4-587E-4E42-86D7-57AF6C5FFB3B}" presName="bgRect" presStyleLbl="bgShp" presStyleIdx="1" presStyleCnt="4"/>
      <dgm:spPr/>
    </dgm:pt>
    <dgm:pt modelId="{3B9BCC15-F9F6-4BA7-9914-43A97BB7C8F4}" type="pres">
      <dgm:prSet presAssocID="{8C2BC7A4-587E-4E42-86D7-57AF6C5FFB3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алитра"/>
        </a:ext>
      </dgm:extLst>
    </dgm:pt>
    <dgm:pt modelId="{B1521188-D239-4741-9B2D-46953881A5AB}" type="pres">
      <dgm:prSet presAssocID="{8C2BC7A4-587E-4E42-86D7-57AF6C5FFB3B}" presName="spaceRect" presStyleCnt="0"/>
      <dgm:spPr/>
    </dgm:pt>
    <dgm:pt modelId="{FBDD1B6D-BAB4-48CC-A4EE-B6B3C86A574B}" type="pres">
      <dgm:prSet presAssocID="{8C2BC7A4-587E-4E42-86D7-57AF6C5FFB3B}" presName="parTx" presStyleLbl="revTx" presStyleIdx="1" presStyleCnt="4">
        <dgm:presLayoutVars>
          <dgm:chMax val="0"/>
          <dgm:chPref val="0"/>
        </dgm:presLayoutVars>
      </dgm:prSet>
      <dgm:spPr/>
    </dgm:pt>
    <dgm:pt modelId="{73A70867-7E23-40E4-889C-C7D97FAC18A1}" type="pres">
      <dgm:prSet presAssocID="{A394CC26-14F9-46F2-839F-4D93DB7E96E6}" presName="sibTrans" presStyleCnt="0"/>
      <dgm:spPr/>
    </dgm:pt>
    <dgm:pt modelId="{B13B5887-4DD6-4D67-B216-2D328227B21E}" type="pres">
      <dgm:prSet presAssocID="{BEFC2372-EAEF-4D17-9725-75786B9C85BA}" presName="compNode" presStyleCnt="0"/>
      <dgm:spPr/>
    </dgm:pt>
    <dgm:pt modelId="{585F231F-73C7-4A1A-ADAC-513225056697}" type="pres">
      <dgm:prSet presAssocID="{BEFC2372-EAEF-4D17-9725-75786B9C85BA}" presName="bgRect" presStyleLbl="bgShp" presStyleIdx="2" presStyleCnt="4"/>
      <dgm:spPr/>
    </dgm:pt>
    <dgm:pt modelId="{D2F70701-6172-4C4F-84B9-4B66495277E5}" type="pres">
      <dgm:prSet presAssocID="{BEFC2372-EAEF-4D17-9725-75786B9C85B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Художник"/>
        </a:ext>
      </dgm:extLst>
    </dgm:pt>
    <dgm:pt modelId="{D85D89A9-9B30-4927-8141-ADA2D7EF85B6}" type="pres">
      <dgm:prSet presAssocID="{BEFC2372-EAEF-4D17-9725-75786B9C85BA}" presName="spaceRect" presStyleCnt="0"/>
      <dgm:spPr/>
    </dgm:pt>
    <dgm:pt modelId="{5F5B7755-B5D7-4FCB-9243-974A18C74278}" type="pres">
      <dgm:prSet presAssocID="{BEFC2372-EAEF-4D17-9725-75786B9C85BA}" presName="parTx" presStyleLbl="revTx" presStyleIdx="2" presStyleCnt="4">
        <dgm:presLayoutVars>
          <dgm:chMax val="0"/>
          <dgm:chPref val="0"/>
        </dgm:presLayoutVars>
      </dgm:prSet>
      <dgm:spPr/>
    </dgm:pt>
    <dgm:pt modelId="{4D1CD16F-3BEE-486F-A16E-3528D24D3F06}" type="pres">
      <dgm:prSet presAssocID="{F2B2BD04-5940-4238-BCBC-461938854249}" presName="sibTrans" presStyleCnt="0"/>
      <dgm:spPr/>
    </dgm:pt>
    <dgm:pt modelId="{7DEAAD7C-9A84-43E5-AE8C-534C7DBDDA99}" type="pres">
      <dgm:prSet presAssocID="{C3F172B4-39FD-447C-A584-137349574C76}" presName="compNode" presStyleCnt="0"/>
      <dgm:spPr/>
    </dgm:pt>
    <dgm:pt modelId="{9DEFE4BB-1909-4D63-BDF8-A929D7935F76}" type="pres">
      <dgm:prSet presAssocID="{C3F172B4-39FD-447C-A584-137349574C76}" presName="bgRect" presStyleLbl="bgShp" presStyleIdx="3" presStyleCnt="4"/>
      <dgm:spPr/>
    </dgm:pt>
    <dgm:pt modelId="{819393FB-3967-4BF0-B36A-B194BBAE7AC3}" type="pres">
      <dgm:prSet presAssocID="{C3F172B4-39FD-447C-A584-137349574C7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02194BAB-AC1A-47EA-8D52-5003961F3D3E}" type="pres">
      <dgm:prSet presAssocID="{C3F172B4-39FD-447C-A584-137349574C76}" presName="spaceRect" presStyleCnt="0"/>
      <dgm:spPr/>
    </dgm:pt>
    <dgm:pt modelId="{4092F8CE-CC82-41DF-9D6D-51CD4DBBE2E9}" type="pres">
      <dgm:prSet presAssocID="{C3F172B4-39FD-447C-A584-137349574C7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304362F-19B7-4998-AC4C-185E838A8D1D}" srcId="{72F4C8DD-61D9-455B-8AE4-CC270A4573DA}" destId="{BEFC2372-EAEF-4D17-9725-75786B9C85BA}" srcOrd="2" destOrd="0" parTransId="{0E062E93-B6A8-4FF9-9181-49515948E8B3}" sibTransId="{F2B2BD04-5940-4238-BCBC-461938854249}"/>
    <dgm:cxn modelId="{2699944F-AC58-450D-85F3-2F40AAF6F63F}" type="presOf" srcId="{C3F172B4-39FD-447C-A584-137349574C76}" destId="{4092F8CE-CC82-41DF-9D6D-51CD4DBBE2E9}" srcOrd="0" destOrd="0" presId="urn:microsoft.com/office/officeart/2018/2/layout/IconVerticalSolidList"/>
    <dgm:cxn modelId="{039C7F75-DCCC-4C26-AF64-E74EBC82AE5C}" type="presOf" srcId="{72F4C8DD-61D9-455B-8AE4-CC270A4573DA}" destId="{D2453C5B-3312-48E4-A867-E0FA75168634}" srcOrd="0" destOrd="0" presId="urn:microsoft.com/office/officeart/2018/2/layout/IconVerticalSolidList"/>
    <dgm:cxn modelId="{78C6328F-54C6-4A5E-8151-0D0E3BE92D33}" srcId="{72F4C8DD-61D9-455B-8AE4-CC270A4573DA}" destId="{6036760E-9B53-4032-BD15-00B781CB16C2}" srcOrd="0" destOrd="0" parTransId="{7E24A070-FB58-46FB-B593-9D950B604648}" sibTransId="{B3697E38-3327-4DEA-82FD-3B7BE4A9FD39}"/>
    <dgm:cxn modelId="{3D81A298-4334-41D7-A987-FCE583682579}" srcId="{72F4C8DD-61D9-455B-8AE4-CC270A4573DA}" destId="{8C2BC7A4-587E-4E42-86D7-57AF6C5FFB3B}" srcOrd="1" destOrd="0" parTransId="{B8F0948F-0045-44A8-AE26-9A7220EDFA83}" sibTransId="{A394CC26-14F9-46F2-839F-4D93DB7E96E6}"/>
    <dgm:cxn modelId="{9E7E90C9-315E-4595-ABAB-2DA5D4650305}" srcId="{72F4C8DD-61D9-455B-8AE4-CC270A4573DA}" destId="{C3F172B4-39FD-447C-A584-137349574C76}" srcOrd="3" destOrd="0" parTransId="{01858636-5BAE-4B81-B78E-D1536E54C4C5}" sibTransId="{81DE404F-9DEA-4B4B-B070-1C6B9C55C78A}"/>
    <dgm:cxn modelId="{EE65B7EB-D05D-4205-AF2B-C63BDFEFA845}" type="presOf" srcId="{BEFC2372-EAEF-4D17-9725-75786B9C85BA}" destId="{5F5B7755-B5D7-4FCB-9243-974A18C74278}" srcOrd="0" destOrd="0" presId="urn:microsoft.com/office/officeart/2018/2/layout/IconVerticalSolidList"/>
    <dgm:cxn modelId="{ED955BF1-C61B-4178-BA33-AB34A5F39885}" type="presOf" srcId="{8C2BC7A4-587E-4E42-86D7-57AF6C5FFB3B}" destId="{FBDD1B6D-BAB4-48CC-A4EE-B6B3C86A574B}" srcOrd="0" destOrd="0" presId="urn:microsoft.com/office/officeart/2018/2/layout/IconVerticalSolidList"/>
    <dgm:cxn modelId="{986E0FFE-C679-4F88-ADA0-027BB3EAB772}" type="presOf" srcId="{6036760E-9B53-4032-BD15-00B781CB16C2}" destId="{BDF7A123-6063-4638-83B5-329771891742}" srcOrd="0" destOrd="0" presId="urn:microsoft.com/office/officeart/2018/2/layout/IconVerticalSolidList"/>
    <dgm:cxn modelId="{73D1F140-FA6E-49D9-AACA-961F0F3595F1}" type="presParOf" srcId="{D2453C5B-3312-48E4-A867-E0FA75168634}" destId="{1CF59692-D208-4EFF-AD16-2E2B0EC4D4C3}" srcOrd="0" destOrd="0" presId="urn:microsoft.com/office/officeart/2018/2/layout/IconVerticalSolidList"/>
    <dgm:cxn modelId="{F0085540-664B-426A-97F7-188DDB14996A}" type="presParOf" srcId="{1CF59692-D208-4EFF-AD16-2E2B0EC4D4C3}" destId="{624DC578-ED03-4860-A833-F76EFA954741}" srcOrd="0" destOrd="0" presId="urn:microsoft.com/office/officeart/2018/2/layout/IconVerticalSolidList"/>
    <dgm:cxn modelId="{B4AE3492-7295-4C37-9876-980F0E4867F1}" type="presParOf" srcId="{1CF59692-D208-4EFF-AD16-2E2B0EC4D4C3}" destId="{C29B0ACC-C940-4D37-9171-1A7B8DB2921B}" srcOrd="1" destOrd="0" presId="urn:microsoft.com/office/officeart/2018/2/layout/IconVerticalSolidList"/>
    <dgm:cxn modelId="{04855B4A-085D-4A6F-A329-480392DA4740}" type="presParOf" srcId="{1CF59692-D208-4EFF-AD16-2E2B0EC4D4C3}" destId="{DD967621-8EBA-4E54-BCBC-3B99FFC15CDE}" srcOrd="2" destOrd="0" presId="urn:microsoft.com/office/officeart/2018/2/layout/IconVerticalSolidList"/>
    <dgm:cxn modelId="{77AD2E1D-B7D6-4277-854C-4F0A82BBA626}" type="presParOf" srcId="{1CF59692-D208-4EFF-AD16-2E2B0EC4D4C3}" destId="{BDF7A123-6063-4638-83B5-329771891742}" srcOrd="3" destOrd="0" presId="urn:microsoft.com/office/officeart/2018/2/layout/IconVerticalSolidList"/>
    <dgm:cxn modelId="{930377F8-F7E2-4000-AD49-8C5F3687387A}" type="presParOf" srcId="{D2453C5B-3312-48E4-A867-E0FA75168634}" destId="{03CD2972-4F4C-4D03-9882-9AE8856D786F}" srcOrd="1" destOrd="0" presId="urn:microsoft.com/office/officeart/2018/2/layout/IconVerticalSolidList"/>
    <dgm:cxn modelId="{9F4A5058-25D7-4531-ACC0-A46BA2A4BE51}" type="presParOf" srcId="{D2453C5B-3312-48E4-A867-E0FA75168634}" destId="{B3CE9FC7-7657-4329-9FA1-53BE963C2AEA}" srcOrd="2" destOrd="0" presId="urn:microsoft.com/office/officeart/2018/2/layout/IconVerticalSolidList"/>
    <dgm:cxn modelId="{D32BEE5D-E9B0-4FD2-A924-515EA2574EFB}" type="presParOf" srcId="{B3CE9FC7-7657-4329-9FA1-53BE963C2AEA}" destId="{22D48E94-7385-4DA2-A44C-831D9C664509}" srcOrd="0" destOrd="0" presId="urn:microsoft.com/office/officeart/2018/2/layout/IconVerticalSolidList"/>
    <dgm:cxn modelId="{B4E61412-3177-43BF-874D-6EBBB798047F}" type="presParOf" srcId="{B3CE9FC7-7657-4329-9FA1-53BE963C2AEA}" destId="{3B9BCC15-F9F6-4BA7-9914-43A97BB7C8F4}" srcOrd="1" destOrd="0" presId="urn:microsoft.com/office/officeart/2018/2/layout/IconVerticalSolidList"/>
    <dgm:cxn modelId="{56C9A312-A09B-45DD-B988-DA10817BA887}" type="presParOf" srcId="{B3CE9FC7-7657-4329-9FA1-53BE963C2AEA}" destId="{B1521188-D239-4741-9B2D-46953881A5AB}" srcOrd="2" destOrd="0" presId="urn:microsoft.com/office/officeart/2018/2/layout/IconVerticalSolidList"/>
    <dgm:cxn modelId="{6563CBC2-855B-4CEC-93C3-B1F34458ED4B}" type="presParOf" srcId="{B3CE9FC7-7657-4329-9FA1-53BE963C2AEA}" destId="{FBDD1B6D-BAB4-48CC-A4EE-B6B3C86A574B}" srcOrd="3" destOrd="0" presId="urn:microsoft.com/office/officeart/2018/2/layout/IconVerticalSolidList"/>
    <dgm:cxn modelId="{E4309DEF-A167-4C76-845D-1FC8C2474153}" type="presParOf" srcId="{D2453C5B-3312-48E4-A867-E0FA75168634}" destId="{73A70867-7E23-40E4-889C-C7D97FAC18A1}" srcOrd="3" destOrd="0" presId="urn:microsoft.com/office/officeart/2018/2/layout/IconVerticalSolidList"/>
    <dgm:cxn modelId="{7302F1EE-11F3-49A9-AFE8-5C5333F28DF9}" type="presParOf" srcId="{D2453C5B-3312-48E4-A867-E0FA75168634}" destId="{B13B5887-4DD6-4D67-B216-2D328227B21E}" srcOrd="4" destOrd="0" presId="urn:microsoft.com/office/officeart/2018/2/layout/IconVerticalSolidList"/>
    <dgm:cxn modelId="{BEDDC876-C0D2-4C1B-BB82-61118772B874}" type="presParOf" srcId="{B13B5887-4DD6-4D67-B216-2D328227B21E}" destId="{585F231F-73C7-4A1A-ADAC-513225056697}" srcOrd="0" destOrd="0" presId="urn:microsoft.com/office/officeart/2018/2/layout/IconVerticalSolidList"/>
    <dgm:cxn modelId="{F5F091B1-F396-46C1-BA9E-14DD0C20CBE0}" type="presParOf" srcId="{B13B5887-4DD6-4D67-B216-2D328227B21E}" destId="{D2F70701-6172-4C4F-84B9-4B66495277E5}" srcOrd="1" destOrd="0" presId="urn:microsoft.com/office/officeart/2018/2/layout/IconVerticalSolidList"/>
    <dgm:cxn modelId="{C96AB06B-627E-41F0-B378-2CF1A13468B3}" type="presParOf" srcId="{B13B5887-4DD6-4D67-B216-2D328227B21E}" destId="{D85D89A9-9B30-4927-8141-ADA2D7EF85B6}" srcOrd="2" destOrd="0" presId="urn:microsoft.com/office/officeart/2018/2/layout/IconVerticalSolidList"/>
    <dgm:cxn modelId="{D0925C88-AA71-4032-8802-8BB5F1F0D2FF}" type="presParOf" srcId="{B13B5887-4DD6-4D67-B216-2D328227B21E}" destId="{5F5B7755-B5D7-4FCB-9243-974A18C74278}" srcOrd="3" destOrd="0" presId="urn:microsoft.com/office/officeart/2018/2/layout/IconVerticalSolidList"/>
    <dgm:cxn modelId="{88882547-F5C0-4CF1-AE7A-1C1B9B263D9A}" type="presParOf" srcId="{D2453C5B-3312-48E4-A867-E0FA75168634}" destId="{4D1CD16F-3BEE-486F-A16E-3528D24D3F06}" srcOrd="5" destOrd="0" presId="urn:microsoft.com/office/officeart/2018/2/layout/IconVerticalSolidList"/>
    <dgm:cxn modelId="{707E4F3C-1E99-4A51-B0CF-4B203F8BFCCB}" type="presParOf" srcId="{D2453C5B-3312-48E4-A867-E0FA75168634}" destId="{7DEAAD7C-9A84-43E5-AE8C-534C7DBDDA99}" srcOrd="6" destOrd="0" presId="urn:microsoft.com/office/officeart/2018/2/layout/IconVerticalSolidList"/>
    <dgm:cxn modelId="{8F3AA13A-579F-4085-A247-3EA419667274}" type="presParOf" srcId="{7DEAAD7C-9A84-43E5-AE8C-534C7DBDDA99}" destId="{9DEFE4BB-1909-4D63-BDF8-A929D7935F76}" srcOrd="0" destOrd="0" presId="urn:microsoft.com/office/officeart/2018/2/layout/IconVerticalSolidList"/>
    <dgm:cxn modelId="{A4CAEF7B-620F-47D5-9DA9-7A58FB1F31E7}" type="presParOf" srcId="{7DEAAD7C-9A84-43E5-AE8C-534C7DBDDA99}" destId="{819393FB-3967-4BF0-B36A-B194BBAE7AC3}" srcOrd="1" destOrd="0" presId="urn:microsoft.com/office/officeart/2018/2/layout/IconVerticalSolidList"/>
    <dgm:cxn modelId="{E99BB191-36BD-4B01-B2C5-30F7420526F5}" type="presParOf" srcId="{7DEAAD7C-9A84-43E5-AE8C-534C7DBDDA99}" destId="{02194BAB-AC1A-47EA-8D52-5003961F3D3E}" srcOrd="2" destOrd="0" presId="urn:microsoft.com/office/officeart/2018/2/layout/IconVerticalSolidList"/>
    <dgm:cxn modelId="{CF6F4133-A91B-4F2B-B4B3-191E160E81EC}" type="presParOf" srcId="{7DEAAD7C-9A84-43E5-AE8C-534C7DBDDA99}" destId="{4092F8CE-CC82-41DF-9D6D-51CD4DBBE2E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7C7F5-C49F-4896-8C61-2E01E795D746}">
      <dsp:nvSpPr>
        <dsp:cNvPr id="0" name=""/>
        <dsp:cNvSpPr/>
      </dsp:nvSpPr>
      <dsp:spPr>
        <a:xfrm>
          <a:off x="0" y="4300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1BDA8-EB87-44C7-8639-CECA8A0D84E6}">
      <dsp:nvSpPr>
        <dsp:cNvPr id="0" name=""/>
        <dsp:cNvSpPr/>
      </dsp:nvSpPr>
      <dsp:spPr>
        <a:xfrm>
          <a:off x="277094" y="210403"/>
          <a:ext cx="503807" cy="503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2CEF4-5F27-4BDE-AA60-2BA4E54AC326}">
      <dsp:nvSpPr>
        <dsp:cNvPr id="0" name=""/>
        <dsp:cNvSpPr/>
      </dsp:nvSpPr>
      <dsp:spPr>
        <a:xfrm>
          <a:off x="1057996" y="4300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Исторические предпосылки Возрождения</a:t>
          </a:r>
          <a:endParaRPr lang="en-US" sz="1900" kern="1200"/>
        </a:p>
      </dsp:txBody>
      <dsp:txXfrm>
        <a:off x="1057996" y="4300"/>
        <a:ext cx="5205643" cy="916014"/>
      </dsp:txXfrm>
    </dsp:sp>
    <dsp:sp modelId="{5D4BD7E6-CA14-40FC-B87E-6E38B007ECF0}">
      <dsp:nvSpPr>
        <dsp:cNvPr id="0" name=""/>
        <dsp:cNvSpPr/>
      </dsp:nvSpPr>
      <dsp:spPr>
        <a:xfrm>
          <a:off x="0" y="1149318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BBA46-93ED-4B97-8989-02932896BBED}">
      <dsp:nvSpPr>
        <dsp:cNvPr id="0" name=""/>
        <dsp:cNvSpPr/>
      </dsp:nvSpPr>
      <dsp:spPr>
        <a:xfrm>
          <a:off x="277094" y="1355421"/>
          <a:ext cx="503807" cy="503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C2DFB-A0A1-41D6-868A-5FBEB0613FE9}">
      <dsp:nvSpPr>
        <dsp:cNvPr id="0" name=""/>
        <dsp:cNvSpPr/>
      </dsp:nvSpPr>
      <dsp:spPr>
        <a:xfrm>
          <a:off x="1057996" y="1149318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Гуманизм — философия Возрождения</a:t>
          </a:r>
          <a:endParaRPr lang="en-US" sz="1900" kern="1200"/>
        </a:p>
      </dsp:txBody>
      <dsp:txXfrm>
        <a:off x="1057996" y="1149318"/>
        <a:ext cx="5205643" cy="916014"/>
      </dsp:txXfrm>
    </dsp:sp>
    <dsp:sp modelId="{C55C9E87-DFA6-4F0B-A9BB-A12178C32E33}">
      <dsp:nvSpPr>
        <dsp:cNvPr id="0" name=""/>
        <dsp:cNvSpPr/>
      </dsp:nvSpPr>
      <dsp:spPr>
        <a:xfrm>
          <a:off x="0" y="2294336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D99DA-379E-4D68-92A2-3841B58D9EC9}">
      <dsp:nvSpPr>
        <dsp:cNvPr id="0" name=""/>
        <dsp:cNvSpPr/>
      </dsp:nvSpPr>
      <dsp:spPr>
        <a:xfrm>
          <a:off x="277094" y="2500440"/>
          <a:ext cx="503807" cy="5038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196EF-E9B0-4678-8A43-DF104B333F61}">
      <dsp:nvSpPr>
        <dsp:cNvPr id="0" name=""/>
        <dsp:cNvSpPr/>
      </dsp:nvSpPr>
      <dsp:spPr>
        <a:xfrm>
          <a:off x="1057996" y="2294336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Искусство Возрождения</a:t>
          </a:r>
          <a:endParaRPr lang="en-US" sz="1900" kern="1200"/>
        </a:p>
      </dsp:txBody>
      <dsp:txXfrm>
        <a:off x="1057996" y="2294336"/>
        <a:ext cx="5205643" cy="916014"/>
      </dsp:txXfrm>
    </dsp:sp>
    <dsp:sp modelId="{E016DACB-C1A9-4035-A641-8F91582D6604}">
      <dsp:nvSpPr>
        <dsp:cNvPr id="0" name=""/>
        <dsp:cNvSpPr/>
      </dsp:nvSpPr>
      <dsp:spPr>
        <a:xfrm>
          <a:off x="0" y="3439354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E7CD5-91DB-4534-9E2D-C9C11FF64378}">
      <dsp:nvSpPr>
        <dsp:cNvPr id="0" name=""/>
        <dsp:cNvSpPr/>
      </dsp:nvSpPr>
      <dsp:spPr>
        <a:xfrm>
          <a:off x="277094" y="3645458"/>
          <a:ext cx="503807" cy="5038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34D14-9CCC-4092-A30B-89B21EA33273}">
      <dsp:nvSpPr>
        <dsp:cNvPr id="0" name=""/>
        <dsp:cNvSpPr/>
      </dsp:nvSpPr>
      <dsp:spPr>
        <a:xfrm>
          <a:off x="1057996" y="3439354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Зарождение современной науки</a:t>
          </a:r>
          <a:endParaRPr lang="en-US" sz="1900" kern="1200"/>
        </a:p>
      </dsp:txBody>
      <dsp:txXfrm>
        <a:off x="1057996" y="3439354"/>
        <a:ext cx="5205643" cy="916014"/>
      </dsp:txXfrm>
    </dsp:sp>
    <dsp:sp modelId="{BA46D8BD-8F45-4C1D-A35B-9D5CABEE2291}">
      <dsp:nvSpPr>
        <dsp:cNvPr id="0" name=""/>
        <dsp:cNvSpPr/>
      </dsp:nvSpPr>
      <dsp:spPr>
        <a:xfrm>
          <a:off x="0" y="4584372"/>
          <a:ext cx="6263640" cy="91601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87A8E-0B30-4EAD-A23D-0212A18679D2}">
      <dsp:nvSpPr>
        <dsp:cNvPr id="0" name=""/>
        <dsp:cNvSpPr/>
      </dsp:nvSpPr>
      <dsp:spPr>
        <a:xfrm>
          <a:off x="277094" y="4790476"/>
          <a:ext cx="503807" cy="5038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0D55F-09D9-41A2-9566-8410CD71B1B5}">
      <dsp:nvSpPr>
        <dsp:cNvPr id="0" name=""/>
        <dsp:cNvSpPr/>
      </dsp:nvSpPr>
      <dsp:spPr>
        <a:xfrm>
          <a:off x="1057996" y="4584372"/>
          <a:ext cx="5205643" cy="91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45" tIns="96945" rIns="96945" bIns="9694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Развитие политических идей, светского образования и книгопечатания</a:t>
          </a:r>
          <a:endParaRPr lang="en-US" sz="1900" kern="1200"/>
        </a:p>
      </dsp:txBody>
      <dsp:txXfrm>
        <a:off x="1057996" y="4584372"/>
        <a:ext cx="5205643" cy="916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C5418-514D-4C5D-B13A-044F2B598C04}">
      <dsp:nvSpPr>
        <dsp:cNvPr id="0" name=""/>
        <dsp:cNvSpPr/>
      </dsp:nvSpPr>
      <dsp:spPr>
        <a:xfrm>
          <a:off x="0" y="307470"/>
          <a:ext cx="6900512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16560" rIns="53555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XIV – XV </a:t>
          </a:r>
          <a:r>
            <a:rPr lang="ru-RU" sz="2000" kern="1200" dirty="0"/>
            <a:t>вв.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Зарождение Ренессанса и распространение в Италии</a:t>
          </a:r>
        </a:p>
      </dsp:txBody>
      <dsp:txXfrm>
        <a:off x="0" y="307470"/>
        <a:ext cx="6900512" cy="1449000"/>
      </dsp:txXfrm>
    </dsp:sp>
    <dsp:sp modelId="{0DF4585C-F00E-4581-B1D4-7AC4515AA35F}">
      <dsp:nvSpPr>
        <dsp:cNvPr id="0" name=""/>
        <dsp:cNvSpPr/>
      </dsp:nvSpPr>
      <dsp:spPr>
        <a:xfrm>
          <a:off x="345025" y="12270"/>
          <a:ext cx="4830358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Раннее Возрождение</a:t>
          </a:r>
        </a:p>
      </dsp:txBody>
      <dsp:txXfrm>
        <a:off x="373846" y="41091"/>
        <a:ext cx="4772716" cy="532758"/>
      </dsp:txXfrm>
    </dsp:sp>
    <dsp:sp modelId="{1603E300-CAD0-4EE6-8B4C-F31E0B64DE06}">
      <dsp:nvSpPr>
        <dsp:cNvPr id="0" name=""/>
        <dsp:cNvSpPr/>
      </dsp:nvSpPr>
      <dsp:spPr>
        <a:xfrm>
          <a:off x="0" y="2159670"/>
          <a:ext cx="6900512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16560" rIns="53555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Конец </a:t>
          </a:r>
          <a:r>
            <a:rPr lang="en-US" sz="2000" kern="1200" dirty="0"/>
            <a:t>XV –</a:t>
          </a:r>
          <a:r>
            <a:rPr lang="ru-RU" sz="2000" kern="1200" dirty="0"/>
            <a:t> первая треть </a:t>
          </a:r>
          <a:r>
            <a:rPr lang="en-US" sz="2000" kern="1200" dirty="0"/>
            <a:t>XVI </a:t>
          </a:r>
          <a:r>
            <a:rPr lang="ru-RU" sz="2000" kern="1200" dirty="0"/>
            <a:t>вв.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Наивысший расцвет культуры Возрождения и идей гуманизма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Распространение идей в Европе</a:t>
          </a:r>
        </a:p>
      </dsp:txBody>
      <dsp:txXfrm>
        <a:off x="0" y="2159670"/>
        <a:ext cx="6900512" cy="1795500"/>
      </dsp:txXfrm>
    </dsp:sp>
    <dsp:sp modelId="{7B479B66-8946-4760-80A2-6C272CEE086A}">
      <dsp:nvSpPr>
        <dsp:cNvPr id="0" name=""/>
        <dsp:cNvSpPr/>
      </dsp:nvSpPr>
      <dsp:spPr>
        <a:xfrm>
          <a:off x="345025" y="1864470"/>
          <a:ext cx="4830358" cy="5904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Высокое Возрождение</a:t>
          </a:r>
        </a:p>
      </dsp:txBody>
      <dsp:txXfrm>
        <a:off x="373846" y="1893291"/>
        <a:ext cx="4772716" cy="532758"/>
      </dsp:txXfrm>
    </dsp:sp>
    <dsp:sp modelId="{21DD1065-EF85-46B9-B97E-1BAFB25112CF}">
      <dsp:nvSpPr>
        <dsp:cNvPr id="0" name=""/>
        <dsp:cNvSpPr/>
      </dsp:nvSpPr>
      <dsp:spPr>
        <a:xfrm>
          <a:off x="0" y="4358370"/>
          <a:ext cx="6900512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16560" rIns="53555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Вторая половина </a:t>
          </a:r>
          <a:r>
            <a:rPr lang="en-US" sz="2000" kern="1200" dirty="0"/>
            <a:t>XVI </a:t>
          </a:r>
          <a:r>
            <a:rPr lang="ru-RU" sz="2000" kern="1200" dirty="0"/>
            <a:t>в.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Синтез Ренессанса и Реформации</a:t>
          </a:r>
        </a:p>
      </dsp:txBody>
      <dsp:txXfrm>
        <a:off x="0" y="4358370"/>
        <a:ext cx="6900512" cy="1165500"/>
      </dsp:txXfrm>
    </dsp:sp>
    <dsp:sp modelId="{2428234B-8A5A-4C2F-8E06-2483D18A3AC1}">
      <dsp:nvSpPr>
        <dsp:cNvPr id="0" name=""/>
        <dsp:cNvSpPr/>
      </dsp:nvSpPr>
      <dsp:spPr>
        <a:xfrm>
          <a:off x="345025" y="4063170"/>
          <a:ext cx="4830358" cy="590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Позднее Возрождение</a:t>
          </a:r>
        </a:p>
      </dsp:txBody>
      <dsp:txXfrm>
        <a:off x="373846" y="4091991"/>
        <a:ext cx="4772716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42F12-58D5-4700-A92A-545533A9347E}">
      <dsp:nvSpPr>
        <dsp:cNvPr id="0" name=""/>
        <dsp:cNvSpPr/>
      </dsp:nvSpPr>
      <dsp:spPr>
        <a:xfrm>
          <a:off x="0" y="1907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0A6BB-72A8-449D-8824-3715875B4158}">
      <dsp:nvSpPr>
        <dsp:cNvPr id="0" name=""/>
        <dsp:cNvSpPr/>
      </dsp:nvSpPr>
      <dsp:spPr>
        <a:xfrm>
          <a:off x="245877" y="184791"/>
          <a:ext cx="447049" cy="447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940212-8728-4D06-B5B6-B1A1358BAA9A}">
      <dsp:nvSpPr>
        <dsp:cNvPr id="0" name=""/>
        <dsp:cNvSpPr/>
      </dsp:nvSpPr>
      <dsp:spPr>
        <a:xfrm>
          <a:off x="938804" y="1907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Интерес к Античности; </a:t>
          </a:r>
          <a:endParaRPr lang="en-US" sz="1900" kern="1200"/>
        </a:p>
      </dsp:txBody>
      <dsp:txXfrm>
        <a:off x="938804" y="1907"/>
        <a:ext cx="5649886" cy="812817"/>
      </dsp:txXfrm>
    </dsp:sp>
    <dsp:sp modelId="{A7006CDE-A466-4FA9-A3DF-08ABB4455ACD}">
      <dsp:nvSpPr>
        <dsp:cNvPr id="0" name=""/>
        <dsp:cNvSpPr/>
      </dsp:nvSpPr>
      <dsp:spPr>
        <a:xfrm>
          <a:off x="0" y="1017929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06670-F095-4605-BE03-F9D2C27E44BB}">
      <dsp:nvSpPr>
        <dsp:cNvPr id="0" name=""/>
        <dsp:cNvSpPr/>
      </dsp:nvSpPr>
      <dsp:spPr>
        <a:xfrm>
          <a:off x="245877" y="1200813"/>
          <a:ext cx="447049" cy="4470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B842D-C7CC-47A5-AD03-2C1CA5663CAB}">
      <dsp:nvSpPr>
        <dsp:cNvPr id="0" name=""/>
        <dsp:cNvSpPr/>
      </dsp:nvSpPr>
      <dsp:spPr>
        <a:xfrm>
          <a:off x="938804" y="1017929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Отрицание церковно-феодальной культуры; </a:t>
          </a:r>
          <a:endParaRPr lang="en-US" sz="1900" kern="1200"/>
        </a:p>
      </dsp:txBody>
      <dsp:txXfrm>
        <a:off x="938804" y="1017929"/>
        <a:ext cx="5649886" cy="812817"/>
      </dsp:txXfrm>
    </dsp:sp>
    <dsp:sp modelId="{26A22C3A-1B46-41C7-891E-FB325B2DC400}">
      <dsp:nvSpPr>
        <dsp:cNvPr id="0" name=""/>
        <dsp:cNvSpPr/>
      </dsp:nvSpPr>
      <dsp:spPr>
        <a:xfrm>
          <a:off x="0" y="2033951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DAFB3C-225D-4E91-A75C-538221DEA268}">
      <dsp:nvSpPr>
        <dsp:cNvPr id="0" name=""/>
        <dsp:cNvSpPr/>
      </dsp:nvSpPr>
      <dsp:spPr>
        <a:xfrm>
          <a:off x="245877" y="2216835"/>
          <a:ext cx="447049" cy="4470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2ADE5-1B17-47E7-9F41-10FF452CE772}">
      <dsp:nvSpPr>
        <dsp:cNvPr id="0" name=""/>
        <dsp:cNvSpPr/>
      </dsp:nvSpPr>
      <dsp:spPr>
        <a:xfrm>
          <a:off x="938804" y="2033951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Утверждение идеала человека-творца; </a:t>
          </a:r>
          <a:endParaRPr lang="en-US" sz="1900" kern="1200"/>
        </a:p>
      </dsp:txBody>
      <dsp:txXfrm>
        <a:off x="938804" y="2033951"/>
        <a:ext cx="5649886" cy="812817"/>
      </dsp:txXfrm>
    </dsp:sp>
    <dsp:sp modelId="{6BC7F549-9F75-43EB-9822-EE6DE221FB2E}">
      <dsp:nvSpPr>
        <dsp:cNvPr id="0" name=""/>
        <dsp:cNvSpPr/>
      </dsp:nvSpPr>
      <dsp:spPr>
        <a:xfrm>
          <a:off x="0" y="3049973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BA675-1F21-4A71-9B40-0D5FC9F077C5}">
      <dsp:nvSpPr>
        <dsp:cNvPr id="0" name=""/>
        <dsp:cNvSpPr/>
      </dsp:nvSpPr>
      <dsp:spPr>
        <a:xfrm>
          <a:off x="245877" y="3232857"/>
          <a:ext cx="447049" cy="4470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FF086-E456-4231-8283-22DB8F3D63DF}">
      <dsp:nvSpPr>
        <dsp:cNvPr id="0" name=""/>
        <dsp:cNvSpPr/>
      </dsp:nvSpPr>
      <dsp:spPr>
        <a:xfrm>
          <a:off x="938804" y="3049973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Право человека на счастье в земной жизни; </a:t>
          </a:r>
          <a:endParaRPr lang="en-US" sz="1900" kern="1200"/>
        </a:p>
      </dsp:txBody>
      <dsp:txXfrm>
        <a:off x="938804" y="3049973"/>
        <a:ext cx="5649886" cy="812817"/>
      </dsp:txXfrm>
    </dsp:sp>
    <dsp:sp modelId="{0C79ECC8-25EA-4182-B96B-C782AB2C0334}">
      <dsp:nvSpPr>
        <dsp:cNvPr id="0" name=""/>
        <dsp:cNvSpPr/>
      </dsp:nvSpPr>
      <dsp:spPr>
        <a:xfrm>
          <a:off x="0" y="4065995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E68B7-6955-492D-BF86-8CA70FFAB913}">
      <dsp:nvSpPr>
        <dsp:cNvPr id="0" name=""/>
        <dsp:cNvSpPr/>
      </dsp:nvSpPr>
      <dsp:spPr>
        <a:xfrm>
          <a:off x="245877" y="4248879"/>
          <a:ext cx="447049" cy="4470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95036-5553-4DD6-8EB7-87EA334D2EAF}">
      <dsp:nvSpPr>
        <dsp:cNvPr id="0" name=""/>
        <dsp:cNvSpPr/>
      </dsp:nvSpPr>
      <dsp:spPr>
        <a:xfrm>
          <a:off x="938804" y="4065995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Вера в разум и рациональное познание; </a:t>
          </a:r>
          <a:endParaRPr lang="en-US" sz="1900" kern="1200"/>
        </a:p>
      </dsp:txBody>
      <dsp:txXfrm>
        <a:off x="938804" y="4065995"/>
        <a:ext cx="5649886" cy="812817"/>
      </dsp:txXfrm>
    </dsp:sp>
    <dsp:sp modelId="{4D9AC802-89FD-4CE0-830E-812AA4790B03}">
      <dsp:nvSpPr>
        <dsp:cNvPr id="0" name=""/>
        <dsp:cNvSpPr/>
      </dsp:nvSpPr>
      <dsp:spPr>
        <a:xfrm>
          <a:off x="0" y="5082017"/>
          <a:ext cx="6588691" cy="8128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0C13F-0FFD-4B5F-AA21-9913E5A85B7D}">
      <dsp:nvSpPr>
        <dsp:cNvPr id="0" name=""/>
        <dsp:cNvSpPr/>
      </dsp:nvSpPr>
      <dsp:spPr>
        <a:xfrm>
          <a:off x="245877" y="5264901"/>
          <a:ext cx="447049" cy="44704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FF96B-D250-44D9-B113-F1F059E558DA}">
      <dsp:nvSpPr>
        <dsp:cNvPr id="0" name=""/>
        <dsp:cNvSpPr/>
      </dsp:nvSpPr>
      <dsp:spPr>
        <a:xfrm>
          <a:off x="938804" y="5082017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Провозглашение красоты мира и  человека</a:t>
          </a:r>
          <a:endParaRPr lang="en-US" sz="1900" kern="1200"/>
        </a:p>
      </dsp:txBody>
      <dsp:txXfrm>
        <a:off x="938804" y="5082017"/>
        <a:ext cx="5649886" cy="8128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DC578-ED03-4860-A833-F76EFA954741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9B0ACC-C940-4D37-9171-1A7B8DB2921B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7A123-6063-4638-83B5-329771891742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Появились новые светские направления живописи, новая скульптура и архитектура, которые отражали изменения во взглядах на окружающий мир и на человека</a:t>
          </a:r>
          <a:endParaRPr lang="en-US" sz="2000" kern="1200"/>
        </a:p>
      </dsp:txBody>
      <dsp:txXfrm>
        <a:off x="1058686" y="1808"/>
        <a:ext cx="9456913" cy="916611"/>
      </dsp:txXfrm>
    </dsp:sp>
    <dsp:sp modelId="{22D48E94-7385-4DA2-A44C-831D9C664509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BCC15-F9F6-4BA7-9914-43A97BB7C8F4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D1B6D-BAB4-48CC-A4EE-B6B3C86A574B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В эпоху Ренессанса художники вернулись к классическим принципам греческого и римского искусства</a:t>
          </a:r>
          <a:endParaRPr lang="en-US" sz="2000" kern="1200"/>
        </a:p>
      </dsp:txBody>
      <dsp:txXfrm>
        <a:off x="1058686" y="1147573"/>
        <a:ext cx="9456913" cy="916611"/>
      </dsp:txXfrm>
    </dsp:sp>
    <dsp:sp modelId="{585F231F-73C7-4A1A-ADAC-513225056697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70701-6172-4C4F-84B9-4B66495277E5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5B7755-B5D7-4FCB-9243-974A18C74278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Чтобы реалистично изображать человеческое тело, художники обратились к анатомии, которую они стали изучать по телам умерших</a:t>
          </a:r>
          <a:endParaRPr lang="en-US" sz="2000" kern="1200"/>
        </a:p>
      </dsp:txBody>
      <dsp:txXfrm>
        <a:off x="1058686" y="2293338"/>
        <a:ext cx="9456913" cy="916611"/>
      </dsp:txXfrm>
    </dsp:sp>
    <dsp:sp modelId="{9DEFE4BB-1909-4D63-BDF8-A929D7935F76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393FB-3967-4BF0-B36A-B194BBAE7AC3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2F8CE-CC82-41DF-9D6D-51CD4DBBE2E9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В эпоху Возрождения благодаря изучению строения человеческого тела было создано много шедевров скульптуры и живописи</a:t>
          </a:r>
          <a:endParaRPr lang="en-US" sz="2000" kern="1200"/>
        </a:p>
      </dsp:txBody>
      <dsp:txXfrm>
        <a:off x="1058686" y="3439103"/>
        <a:ext cx="9456913" cy="916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4A7EF-9084-43D0-9061-3F800E81E4F9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FC778-152E-43B6-9C9B-07682E8D7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59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FC778-152E-43B6-9C9B-07682E8D719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54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1E055-E420-274A-4712-329C4766D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002AE6-AFF8-CCF8-DE96-0736C4B12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DC1E7-C4FB-F191-461E-9036ECF4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62437E-F8AE-7687-4B29-ABFC9B9F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999299-7F7D-751C-88BA-65B8FF4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37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B166-498F-3955-0A61-CC468B05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81710B-E989-DA11-1277-460A9C575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9F9EAD-765E-0E11-E88D-50420AB6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DE9EB-62A6-1FA3-54E4-867BED6E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DDB49-477A-13D7-B02A-084EE33EF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04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D54AA3-9E7A-CB5F-FACE-0218E281D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C14695-1223-82F2-9CCC-D49FE936A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858A4A-A63A-F8F6-20B7-A1D98D5D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406535-9F87-0DE0-B7BB-E6A0317D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25C1DC-F3BA-8B84-0772-C66A4E48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281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96973-D443-F9F8-518D-E69E2C2B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DF879D-9A9C-8F66-DF09-9189B6E0B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FB35BE-02FD-DB5F-4DE0-0E3B14844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62200-85CF-84C8-C3A4-C09541A7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A8DDA2-0334-1D39-062B-D6E2F919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7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CED11-9BD1-5B94-37E7-5BF53BF5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E4BE40-8291-343D-6A4F-5B1169B4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7310DF-6EE1-5886-253D-403C96FE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1E4963-6A9B-22B1-6965-28851DABC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C2C15F-0BB1-ED65-6BF9-F0A09624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B5A34-7F89-BA73-7D6A-501805839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9FBA8-109E-34A6-1B5E-DFA6019C4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B028C1-66EA-A77B-AD57-FB128DB95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85DED4-7D7E-98FF-456F-8081151A3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EC933E-89B0-D9C8-7003-4B3612AE2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8F1FD7-636D-0170-0D62-E2D7545B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089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1EC7C-41F0-A11F-AB96-FAB2C273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DD11B3-EF83-0EA0-04E8-215797F26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8CE2EE-BE5E-D2F6-CB8B-CC9B0147F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CE3F61-40C3-3F81-CC1A-93F225D32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40A18E-6BD4-7815-8DE7-D142030F1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0628A5-EAD0-AF73-81B2-ABD9564E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3D503C-649D-AD92-35DF-24A69BF62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8A698F-1234-D16C-8AE8-CA2C30C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70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0ECA0-C2D3-2977-F946-ADB0F8D0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71E78D-34F7-2026-2848-BCF69731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A802BA-D2D2-FE21-D7F2-B8300CD9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584AC9-B9EB-7AC4-E94D-D2E3080B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17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D87FBD-9D0F-CA9E-06C0-99BE447F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453029-9165-0046-75D9-2B6D3C6E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24CD8-E7D6-119E-5A0C-7CE5B2E9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9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F5190-3A50-963E-499C-7606D7B1D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0A56D7-2CE7-47EA-291B-28C4B67BA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2C5E1B-6166-D239-5C3F-03CC1C2CA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DBF82E-C1F6-9EDB-D0FE-468BB7A5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28FA94-9A27-5382-ACA8-2E0D2DA7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A14860-5089-0ACE-B3CF-58732497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9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EE38A-BD80-7CAF-3F8F-A3BEB411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B11083A-65E3-4913-5805-77BFA375B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0DB5F1-AE16-D5F6-0F30-5A8917D4B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440FA2-E56B-906F-109D-79A1009EF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6748EA-3826-8E67-D6F3-8A892E9D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3245FB-6605-949F-B0F4-3C9FBA24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98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8420D-FC38-5353-0204-8BC08D56A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B47722-E9E2-D101-24E5-EFB38DB85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34BE13-26A9-87FB-4568-DAE1CA1BC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95534-225E-45E1-9388-63C061EAAE85}" type="datetimeFigureOut">
              <a:rPr lang="ru-RU" smtClean="0"/>
              <a:t>12.08.2022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C014B5-0A12-071F-7E38-E23F2D2E6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83EF2B-29D8-94CA-81FC-1C2D311A3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6768D-FE2A-4A77-A790-C969A92CBD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7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25127-3F3C-9F64-487E-D96FFAC6C8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 21. Гуманизм и Возрождение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686AB0-32A2-6ECB-32F5-0CAD1A5C5D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222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A3A16-D07E-6F32-A33B-2C2DAAAA1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ru-RU" sz="3000">
                <a:solidFill>
                  <a:schemeClr val="bg1"/>
                </a:solidFill>
              </a:rPr>
              <a:t>Мировоззренческие основы гуманизма</a:t>
            </a:r>
          </a:p>
        </p:txBody>
      </p:sp>
      <p:graphicFrame>
        <p:nvGraphicFramePr>
          <p:cNvPr id="38" name="Объект 2">
            <a:extLst>
              <a:ext uri="{FF2B5EF4-FFF2-40B4-BE49-F238E27FC236}">
                <a16:creationId xmlns:a16="http://schemas.microsoft.com/office/drawing/2014/main" id="{C65AB4FF-9A7C-634F-DD64-D0924B5CA2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041878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0425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4DE1C-999D-6357-BCEE-5D2174F1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«Сотворение Адама»</a:t>
            </a:r>
          </a:p>
        </p:txBody>
      </p:sp>
      <p:sp>
        <p:nvSpPr>
          <p:cNvPr id="103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C22BA73-F0DB-2A99-F214-C64CBE6A3E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r="2" b="2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270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389B6-76E0-CF44-0A10-DB795272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ru-RU" sz="6000"/>
              <a:t>Особенности распространения гуманизма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9C1FAE-ACD1-AE29-CD50-55D37823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r>
              <a:rPr lang="ru-RU" sz="2200"/>
              <a:t>Приверженцы гуманистических идей были выходцами из высших слоев общества. Они с презрением относились к беднякам и обращались, как правило, к богачам и аристократам с призывом получать дорогостоящее образование</a:t>
            </a:r>
          </a:p>
          <a:p>
            <a:r>
              <a:rPr lang="ru-RU" sz="2200"/>
              <a:t>В XVI в. гуманистическое движение охватило большинство европейских стран: от Англии и Нидерландов до Германии и Швейцарии, от Пиренейского полуострова до Польши и Венгрии</a:t>
            </a:r>
          </a:p>
          <a:p>
            <a:endParaRPr lang="ru-RU" sz="2200"/>
          </a:p>
        </p:txBody>
      </p:sp>
    </p:spTree>
    <p:extLst>
      <p:ext uri="{BB962C8B-B14F-4D97-AF65-F5344CB8AC3E}">
        <p14:creationId xmlns:p14="http://schemas.microsoft.com/office/powerpoint/2010/main" val="361123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4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1747D-9C42-0E8B-AF7A-F617A4CF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Франческо Петрарка</a:t>
            </a:r>
          </a:p>
        </p:txBody>
      </p:sp>
      <p:sp>
        <p:nvSpPr>
          <p:cNvPr id="2061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F28698-8CE5-F4EB-36FA-DA9016395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итальянский поэт, глава старшего поколения гуманистов, один из величайших деятелей итальянского Проторенессанса</a:t>
            </a:r>
          </a:p>
        </p:txBody>
      </p:sp>
      <p:pic>
        <p:nvPicPr>
          <p:cNvPr id="2050" name="Picture 2" descr="Портрет работы Юстуса ван Гента">
            <a:extLst>
              <a:ext uri="{FF2B5EF4-FFF2-40B4-BE49-F238E27FC236}">
                <a16:creationId xmlns:a16="http://schemas.microsoft.com/office/drawing/2014/main" id="{703810CC-325A-3A00-B0C7-14AD2D7CDD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579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517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AA1E6-09A3-750D-3504-3A713D021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Джованни Бокачо</a:t>
            </a:r>
          </a:p>
        </p:txBody>
      </p:sp>
      <p:sp>
        <p:nvSpPr>
          <p:cNvPr id="3081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184A77-B1B6-0196-EAE7-457A912CD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итальянский писатель и поэт, представитель литературы эпохи Раннего Возрождения, который наряду со своими кумирами — Данте и Петраркой — оказал существенное влияние на развитие всей европейской культуры</a:t>
            </a:r>
          </a:p>
        </p:txBody>
      </p:sp>
      <p:pic>
        <p:nvPicPr>
          <p:cNvPr id="3074" name="Picture 2" descr="Андреа дель Кастаньо. Фреска на вилле Кардуччо, ок. 1450 г.">
            <a:extLst>
              <a:ext uri="{FF2B5EF4-FFF2-40B4-BE49-F238E27FC236}">
                <a16:creationId xmlns:a16="http://schemas.microsoft.com/office/drawing/2014/main" id="{3D3ED64E-0080-2112-BE43-C0368F392A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r="-2" b="2270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31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76B76-3A1B-17E7-B1F5-BFF79E4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Уильям Шекспир</a:t>
            </a:r>
          </a:p>
        </p:txBody>
      </p:sp>
      <p:sp>
        <p:nvSpPr>
          <p:cNvPr id="4105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CF3098-B465-F591-EDF5-1E6DB0F73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английский поэт и драматург, зачастую считается величайшим англоязычным писателем и одним из лучших драматургов мира</a:t>
            </a:r>
          </a:p>
        </p:txBody>
      </p:sp>
      <p:pic>
        <p:nvPicPr>
          <p:cNvPr id="4098" name="Picture 2" descr="Единственное известное достоверное изображение Шекспира — гравюра из посмертного «Первого фолио» (1623) работы Мартина Друшаута">
            <a:extLst>
              <a:ext uri="{FF2B5EF4-FFF2-40B4-BE49-F238E27FC236}">
                <a16:creationId xmlns:a16="http://schemas.microsoft.com/office/drawing/2014/main" id="{25E5A16D-3532-CA2C-9474-9B81D80DB0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" b="-1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80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87AD7-7B84-E1BE-1CFC-FD6FB45C0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Мигель де Сервантес</a:t>
            </a:r>
          </a:p>
        </p:txBody>
      </p:sp>
      <p:sp>
        <p:nvSpPr>
          <p:cNvPr id="5129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5671F2-D5E5-4EA9-D0CA-6221AA0E4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испанский писатель. Прежде всего известен как автор одного из величайших произведений мировой литературы — романа «Хитроумный идальго Дон Кихот Ламанчский»</a:t>
            </a:r>
          </a:p>
        </p:txBody>
      </p:sp>
      <p:pic>
        <p:nvPicPr>
          <p:cNvPr id="5122" name="Picture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B856B2-AE2A-7773-1C91-183747DCF8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2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196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07A9A-87C2-F8B3-3247-5E0E7A10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Искусство Возрождения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EFF0E8-93FC-C791-A72A-F1536C434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370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06C40-9236-0A32-F3F8-592D2671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dirty="0"/>
              <a:t>Особенности искусства Возрождения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E4D201E-D3BF-76AC-F4F6-81AC336441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433799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5627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E78F3-840C-D4E8-795A-DBD74083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Леонардо да Винчи</a:t>
            </a:r>
          </a:p>
        </p:txBody>
      </p:sp>
      <p:sp>
        <p:nvSpPr>
          <p:cNvPr id="6153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D4C2A3-F7DC-4C19-5729-33BBC868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итальянский художник (живописец, скульптор, архитектор) и учёный (анатом, естествоиспытатель), изобретатель, писатель, музыкант, один из крупнейших представителей искусства Высокого Возрождения</a:t>
            </a:r>
          </a:p>
        </p:txBody>
      </p:sp>
      <p:pic>
        <p:nvPicPr>
          <p:cNvPr id="6146" name="Picture 2" descr="Предполагаемый автопортрет Леонардо да Винчи">
            <a:extLst>
              <a:ext uri="{FF2B5EF4-FFF2-40B4-BE49-F238E27FC236}">
                <a16:creationId xmlns:a16="http://schemas.microsoft.com/office/drawing/2014/main" id="{2F8D2C9F-0F9C-267F-1FC0-2C6189EAF2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15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3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CEE22-9F05-EF50-4A63-5FC54432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A0BF4-2084-7F78-94FF-B33ADDEDD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76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C6C7312-37FB-8427-FAA1-F1407C94E5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903C7-8BD9-E578-5528-19191CC35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Тайная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вече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я»</a:t>
            </a:r>
          </a:p>
        </p:txBody>
      </p:sp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116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7" name="Rectangle 8200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8" name="Rectangle 820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25AD0-C171-0205-E10E-01D1FDB2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/>
              <a:t>«Мона Лиза» и «Крещение»</a:t>
            </a:r>
          </a:p>
        </p:txBody>
      </p:sp>
      <p:sp>
        <p:nvSpPr>
          <p:cNvPr id="8209" name="Rectangle: Rounded Corners 820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8194" name="Picture 2" descr="Изображение выглядит как текст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361B5CA-C38A-7AE1-9CD5-13E6FC05A1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304" y="2139484"/>
            <a:ext cx="2744663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Изображение выглядит как текст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C899672A-835B-0D58-BE0C-ECE49BE7B0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7831" y="2139484"/>
            <a:ext cx="3441070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68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8" name="Rectangle 9222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B1895-D258-B768-5CFD-47EB530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Рафаэль Санти</a:t>
            </a:r>
          </a:p>
        </p:txBody>
      </p:sp>
      <p:sp>
        <p:nvSpPr>
          <p:cNvPr id="9229" name="Rectangle 9224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DE023C-975A-82D9-06B1-B0AE64357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80" y="2684095"/>
            <a:ext cx="4443154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итальянский живописец, рисовальщик и архитектор умбрийской, флорентийской, а затем римской школы. Один из лучших представителей искусства эпохи Высокого Возрождения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8A720EE-8652-2FF5-EC5C-5AD4197445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2538" y="625683"/>
            <a:ext cx="4066980" cy="55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47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Изображение выглядит как внутренний, алтарь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0096D3E7-659F-B1D2-A753-C5B9598130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3" b="98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1" name="Rectangle 1024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84D6-8CCB-AEED-9185-A33027B61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«Афинская школа»</a:t>
            </a:r>
          </a:p>
        </p:txBody>
      </p:sp>
      <p:cxnSp>
        <p:nvCxnSpPr>
          <p:cNvPr id="10262" name="Straight Connector 1024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63" name="Straight Connector 1025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269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5" name="Rectangle 11270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4EF65-8110-58EC-E7D3-A799D16C4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Микеланджело </a:t>
            </a:r>
          </a:p>
        </p:txBody>
      </p:sp>
      <p:sp>
        <p:nvSpPr>
          <p:cNvPr id="11286" name="Rectangle 11272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87" name="Rectangle 1127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63F7DE-1351-2C94-9344-90594A541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80" y="2684095"/>
            <a:ext cx="4443154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итальянский скульптор, художник, архитектор, поэт и мыслитель. Один из крупнейших мастеров эпохи Возрождения</a:t>
            </a:r>
          </a:p>
        </p:txBody>
      </p:sp>
      <p:pic>
        <p:nvPicPr>
          <p:cNvPr id="11266" name="Picture 2" descr="Микеланджело на портрете Даниэле да Вольтерра (ок. 1544)">
            <a:extLst>
              <a:ext uri="{FF2B5EF4-FFF2-40B4-BE49-F238E27FC236}">
                <a16:creationId xmlns:a16="http://schemas.microsoft.com/office/drawing/2014/main" id="{A2F41FCA-B2E6-CCFF-2F55-77065324FF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1706" y="625683"/>
            <a:ext cx="4788644" cy="55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11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1" name="Rectangle 12296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12" name="Rectangle 1229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ACF5B79-E66D-3800-4A1B-503DF16E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/>
              <a:t>«Мадонна с младенцем» и «Битва кентавров»</a:t>
            </a:r>
          </a:p>
        </p:txBody>
      </p:sp>
      <p:sp>
        <p:nvSpPr>
          <p:cNvPr id="12313" name="Rectangle: Rounded Corners 1230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12290" name="Picture 2" descr="Изображение выглядит как здание, скульптура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32144D3B-BFDC-6F8A-0C04-460A2A57C9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9616" y="2139484"/>
            <a:ext cx="2888040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Изображение выглядит как еда, картофель фри, вырезать, шоколад&#10;&#10;Автоматически созданное описание">
            <a:extLst>
              <a:ext uri="{FF2B5EF4-FFF2-40B4-BE49-F238E27FC236}">
                <a16:creationId xmlns:a16="http://schemas.microsoft.com/office/drawing/2014/main" id="{4F379B39-3730-A76B-D889-5885524CC9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3595" y="2139484"/>
            <a:ext cx="4289541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125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7" name="Rectangle 1331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1D7F3-0DAB-1E70-C03F-09E39C21D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Питер Брейгель</a:t>
            </a:r>
          </a:p>
        </p:txBody>
      </p:sp>
      <p:sp>
        <p:nvSpPr>
          <p:cNvPr id="13328" name="Rectangle 1332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29" name="Rectangle 1332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7488C-D1F6-E551-C75B-2124FA77A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80" y="2684095"/>
            <a:ext cx="4443154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нидерландский живописец и график, самый известный и значительный из носивших эту фамилию художников. Мастер пейзажа и жанровых сцен.</a:t>
            </a:r>
          </a:p>
        </p:txBody>
      </p:sp>
      <p:pic>
        <p:nvPicPr>
          <p:cNvPr id="13314" name="Picture 2" descr="Портрет Брейгеля, приписываемый Яну Вириксу[1]. 1572">
            <a:extLst>
              <a:ext uri="{FF2B5EF4-FFF2-40B4-BE49-F238E27FC236}">
                <a16:creationId xmlns:a16="http://schemas.microsoft.com/office/drawing/2014/main" id="{09E881BE-66AF-E8D6-38FC-BF9CD35C2C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5953" y="625683"/>
            <a:ext cx="4500150" cy="55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439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Изображение выглядит как текст, несколько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CF63931E-E5DC-5250-47E4-5FF128D9F6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8" b="109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1434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DDC4C-D62E-9BC8-813E-737676ED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Триумф смерти</a:t>
            </a:r>
          </a:p>
        </p:txBody>
      </p:sp>
      <p:cxnSp>
        <p:nvCxnSpPr>
          <p:cNvPr id="14341" name="Straight Connector 1434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42" name="Straight Connector 1434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588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7" name="Rectangle 15366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B809B-7470-26C8-6B77-786DCDAF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Альбрехт Дюрер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742861-E16B-CA3F-0FD2-273FDCB06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немецкий живописец, гравёр и график, один из величайших мастеров западноевропейского Ренессанса</a:t>
            </a: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78" name="Rectangle 1536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79" name="Rectangle 1537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362" name="Picture 2" descr="Автопортрет в одежде, отделанной мехом, 1500, Старая пинакотека, Мюнхен">
            <a:extLst>
              <a:ext uri="{FF2B5EF4-FFF2-40B4-BE49-F238E27FC236}">
                <a16:creationId xmlns:a16="http://schemas.microsoft.com/office/drawing/2014/main" id="{51289159-70C4-5402-52C6-E5DE4545B4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4310" y="625683"/>
            <a:ext cx="3886958" cy="54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714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9" name="Rectangle 16392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400" name="Rectangle 1639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761D260-F019-0397-B5C2-CF29925A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/>
              <a:t>«Рыцарь, смерть и дьявол» и «Адам и Ева»</a:t>
            </a:r>
          </a:p>
        </p:txBody>
      </p:sp>
      <p:sp>
        <p:nvSpPr>
          <p:cNvPr id="16401" name="Rectangle: Rounded Corners 1639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16386" name="Picture 2" descr="Рыцарь, смерть и дьявол (1513)">
            <a:extLst>
              <a:ext uri="{FF2B5EF4-FFF2-40B4-BE49-F238E27FC236}">
                <a16:creationId xmlns:a16="http://schemas.microsoft.com/office/drawing/2014/main" id="{272A0DCF-DD68-8558-4C0A-27B9A6AA6A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1841" y="2139484"/>
            <a:ext cx="3123590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Адам и Ева (1504)">
            <a:extLst>
              <a:ext uri="{FF2B5EF4-FFF2-40B4-BE49-F238E27FC236}">
                <a16:creationId xmlns:a16="http://schemas.microsoft.com/office/drawing/2014/main" id="{8E44BEDC-1CB3-9F9F-06F5-1B8FF8FBE0E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0726" y="2139484"/>
            <a:ext cx="3195279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395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49A8C-987B-23A9-6406-5F187E61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51AD7802-66AE-92A6-B108-041FF62319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79441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6748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30427-7EF1-3925-B654-187FD024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Зарождение современной науки</a:t>
            </a:r>
          </a:p>
        </p:txBody>
      </p:sp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A30D0E-BCBF-7593-71EC-71843F848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195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4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1747D-9C42-0E8B-AF7A-F617A4CF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Франческо Петрарка</a:t>
            </a:r>
          </a:p>
        </p:txBody>
      </p:sp>
      <p:sp>
        <p:nvSpPr>
          <p:cNvPr id="2061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F28698-8CE5-F4EB-36FA-DA9016395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итальянский</a:t>
            </a:r>
            <a:r>
              <a:rPr lang="en-US" sz="2200" dirty="0"/>
              <a:t> </a:t>
            </a:r>
            <a:r>
              <a:rPr lang="en-US" sz="2200" dirty="0" err="1"/>
              <a:t>поэт</a:t>
            </a:r>
            <a:r>
              <a:rPr lang="en-US" sz="2200" dirty="0"/>
              <a:t>, </a:t>
            </a:r>
            <a:r>
              <a:rPr lang="en-US" sz="2200" dirty="0" err="1"/>
              <a:t>глава</a:t>
            </a:r>
            <a:r>
              <a:rPr lang="en-US" sz="2200" dirty="0"/>
              <a:t> </a:t>
            </a:r>
            <a:r>
              <a:rPr lang="en-US" sz="2200" dirty="0" err="1"/>
              <a:t>старшего</a:t>
            </a:r>
            <a:r>
              <a:rPr lang="en-US" sz="2200" dirty="0"/>
              <a:t> </a:t>
            </a:r>
            <a:r>
              <a:rPr lang="en-US" sz="2200" dirty="0" err="1"/>
              <a:t>поколения</a:t>
            </a:r>
            <a:r>
              <a:rPr lang="en-US" sz="2200" dirty="0"/>
              <a:t> </a:t>
            </a:r>
            <a:r>
              <a:rPr lang="en-US" sz="2200" dirty="0" err="1"/>
              <a:t>гуманистов</a:t>
            </a:r>
            <a:r>
              <a:rPr lang="en-US" sz="2200" dirty="0"/>
              <a:t>, </a:t>
            </a:r>
            <a:r>
              <a:rPr lang="en-US" sz="2200" dirty="0" err="1"/>
              <a:t>один</a:t>
            </a:r>
            <a:r>
              <a:rPr lang="en-US" sz="2200" dirty="0"/>
              <a:t> </a:t>
            </a:r>
            <a:r>
              <a:rPr lang="en-US" sz="2200" dirty="0" err="1"/>
              <a:t>из</a:t>
            </a:r>
            <a:r>
              <a:rPr lang="en-US" sz="2200" dirty="0"/>
              <a:t> </a:t>
            </a:r>
            <a:r>
              <a:rPr lang="en-US" sz="2200" dirty="0" err="1"/>
              <a:t>величайших</a:t>
            </a:r>
            <a:r>
              <a:rPr lang="en-US" sz="2200" dirty="0"/>
              <a:t> </a:t>
            </a:r>
            <a:r>
              <a:rPr lang="en-US" sz="2200" dirty="0" err="1"/>
              <a:t>деятелей</a:t>
            </a:r>
            <a:r>
              <a:rPr lang="en-US" sz="2200" dirty="0"/>
              <a:t> </a:t>
            </a:r>
            <a:r>
              <a:rPr lang="en-US" sz="2200" dirty="0" err="1"/>
              <a:t>итальянского</a:t>
            </a:r>
            <a:r>
              <a:rPr lang="en-US" sz="2200" dirty="0"/>
              <a:t> </a:t>
            </a:r>
            <a:r>
              <a:rPr lang="en-US" sz="2200" dirty="0" err="1"/>
              <a:t>Проторенессанса</a:t>
            </a:r>
            <a:endParaRPr lang="ru-RU" sz="2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ru-RU" sz="2200" dirty="0"/>
              <a:t>В античной культуре Петрарка нашел воплощение мировоззрения, ставившего в центр не Бога, а человека. Работа Петрарки вдохновила его учеников и последователей</a:t>
            </a:r>
            <a:endParaRPr lang="en-US" sz="2200" dirty="0"/>
          </a:p>
        </p:txBody>
      </p:sp>
      <p:pic>
        <p:nvPicPr>
          <p:cNvPr id="2050" name="Picture 2" descr="Портрет работы Юстуса ван Гента">
            <a:extLst>
              <a:ext uri="{FF2B5EF4-FFF2-40B4-BE49-F238E27FC236}">
                <a16:creationId xmlns:a16="http://schemas.microsoft.com/office/drawing/2014/main" id="{703810CC-325A-3A00-B0C7-14AD2D7CDD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579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685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857A8-13B0-9424-2D06-51D6A2B4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3700"/>
              <a:t>Особенности научной мысли эпохи Возрождения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7C5EA8-ECF0-4450-50A3-2099858F4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ru-RU" sz="2200"/>
              <a:t>Толчком к становлению новой науки стал необыкновенный интерес гуманистов к изучению культурного наследия Древней Греции и Древнего Рима</a:t>
            </a:r>
          </a:p>
          <a:p>
            <a:r>
              <a:rPr lang="ru-RU" sz="2200"/>
              <a:t>Ученые- гуманисты работали во всех областях и направлениях научного знания. На первый план они выдвигали опыт, изучение природы, экспериментальный метод исследований</a:t>
            </a:r>
          </a:p>
          <a:p>
            <a:r>
              <a:rPr lang="ru-RU" sz="2200"/>
              <a:t>Предметом ожесточенных споров между наукой и религией стала астрономия</a:t>
            </a:r>
          </a:p>
          <a:p>
            <a:endParaRPr lang="ru-RU" sz="2200"/>
          </a:p>
        </p:txBody>
      </p:sp>
    </p:spTree>
    <p:extLst>
      <p:ext uri="{BB962C8B-B14F-4D97-AF65-F5344CB8AC3E}">
        <p14:creationId xmlns:p14="http://schemas.microsoft.com/office/powerpoint/2010/main" val="1222738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0BEDA-7688-2130-1053-0754DA85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Достижения эпохи Возрождения в области науки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Объект 4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FEEFC1B1-20C8-3681-F6FA-B44A8D232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8361" y="625684"/>
            <a:ext cx="5400825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96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E45F4-989B-CBF0-C0F1-1C8BBB8C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Развитие политических идей, светского образования и книгопечатания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A1F718-F7D6-5609-1336-2F3CFBF03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01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12D69-6FCD-8D21-2174-7EE5A0475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ru-RU" sz="4000"/>
              <a:t>Основные положения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D6FF3-FC6D-9F6F-D170-5579E6EAD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ru-RU" sz="2200"/>
              <a:t>Гуманисты отказались от представления о божественном вмешательстве в ход людских дел. Они считали, что политику определяет не Бог, а земные желания людей и их потребности</a:t>
            </a:r>
          </a:p>
          <a:p>
            <a:r>
              <a:rPr lang="ru-RU" sz="2200"/>
              <a:t>Именно в это время был сделан неоценимый вклад в понимание сущности государства как силы, защищающей интересы населения</a:t>
            </a:r>
          </a:p>
          <a:p>
            <a:r>
              <a:rPr lang="ru-RU" sz="2200"/>
              <a:t>Важнейшим средством уменьшения влияния церкви на общество гуманисты считали независимое от церкви светское образование</a:t>
            </a:r>
          </a:p>
          <a:p>
            <a:r>
              <a:rPr lang="ru-RU" sz="2200"/>
              <a:t>Революционную роль в распространении гуманистических идей в Европе сыграло книгопечатание. Благодаря книгопечатанию начало создаваться единое европейское, а затем и мировое информационное пространство</a:t>
            </a:r>
          </a:p>
        </p:txBody>
      </p:sp>
    </p:spTree>
    <p:extLst>
      <p:ext uri="{BB962C8B-B14F-4D97-AF65-F5344CB8AC3E}">
        <p14:creationId xmlns:p14="http://schemas.microsoft.com/office/powerpoint/2010/main" val="4277123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0" name="Rectangle 17414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51D55-6C31-1654-4E67-D8D0648B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Никколо Макиавелли</a:t>
            </a:r>
          </a:p>
        </p:txBody>
      </p:sp>
      <p:sp>
        <p:nvSpPr>
          <p:cNvPr id="17421" name="Rectangle 17416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FF61EB-0033-DC2C-7662-79DE93950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80" y="2684095"/>
            <a:ext cx="4443154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итальянский мыслитель, политический деятель, философ, писатель, автор военно-теоретических трудов.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Ключевым произведением Макиавелли считается «Государь». Он считал наиболее приемлемой формой государственности централизованное государство во главе с абсолютным правителем</a:t>
            </a:r>
          </a:p>
        </p:txBody>
      </p:sp>
      <p:pic>
        <p:nvPicPr>
          <p:cNvPr id="17410" name="Picture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C74C8EE-5043-F707-BA10-D4252B863D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1565" y="625683"/>
            <a:ext cx="4308925" cy="55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556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1FDF8-BCA0-92D5-7530-02C2983B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Томас Мор</a:t>
            </a:r>
          </a:p>
        </p:txBody>
      </p:sp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443" name="Rectangle 1844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E178D6-3077-1454-B5FF-0FC70EE88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80" y="2684095"/>
            <a:ext cx="4443154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английский юрист, философ, писатель-гуманист. Лорд-канцлер Англии (1529—1532). В 1516 году написал книгу «Утопия», в которой показал своё понимание наилучшей системы общественного устройства на примере вымышленного островного государства.</a:t>
            </a:r>
          </a:p>
        </p:txBody>
      </p:sp>
      <p:pic>
        <p:nvPicPr>
          <p:cNvPr id="18434" name="Picture 2" descr="Томас Мор. Портрет, написанный Гансом Гольбейном в 1527 году">
            <a:extLst>
              <a:ext uri="{FF2B5EF4-FFF2-40B4-BE49-F238E27FC236}">
                <a16:creationId xmlns:a16="http://schemas.microsoft.com/office/drawing/2014/main" id="{FDAFBBF5-9C5A-10A7-0DC6-B250C59215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1638" y="625683"/>
            <a:ext cx="4468780" cy="55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195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A86A8-EBA2-775E-585A-E800D4F0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Томмазо Кампанелла</a:t>
            </a:r>
          </a:p>
        </p:txBody>
      </p:sp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39D0C7-4642-99C8-93BE-E9ED45564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1480" y="2684095"/>
            <a:ext cx="4443154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итальянский</a:t>
            </a:r>
            <a:r>
              <a:rPr lang="en-US" sz="1800" dirty="0"/>
              <a:t> </a:t>
            </a:r>
            <a:r>
              <a:rPr lang="en-US" sz="1800" dirty="0" err="1"/>
              <a:t>философ</a:t>
            </a:r>
            <a:r>
              <a:rPr lang="en-US" sz="1800" dirty="0"/>
              <a:t>, </a:t>
            </a:r>
            <a:r>
              <a:rPr lang="en-US" sz="1800" dirty="0" err="1"/>
              <a:t>теолог</a:t>
            </a:r>
            <a:r>
              <a:rPr lang="en-US" sz="1800" dirty="0"/>
              <a:t> и </a:t>
            </a:r>
            <a:r>
              <a:rPr lang="en-US" sz="1800" dirty="0" err="1"/>
              <a:t>писатель</a:t>
            </a:r>
            <a:r>
              <a:rPr lang="en-US" sz="1800" dirty="0"/>
              <a:t>, </a:t>
            </a:r>
            <a:r>
              <a:rPr lang="en-US" sz="1800" dirty="0" err="1"/>
              <a:t>наиболее</a:t>
            </a:r>
            <a:r>
              <a:rPr lang="en-US" sz="1800" dirty="0"/>
              <a:t> </a:t>
            </a:r>
            <a:r>
              <a:rPr lang="en-US" sz="1800" dirty="0" err="1"/>
              <a:t>известный</a:t>
            </a:r>
            <a:r>
              <a:rPr lang="en-US" sz="1800" dirty="0"/>
              <a:t> </a:t>
            </a:r>
            <a:r>
              <a:rPr lang="en-US" sz="1800" dirty="0" err="1"/>
              <a:t>утопическим</a:t>
            </a:r>
            <a:r>
              <a:rPr lang="en-US" sz="1800" dirty="0"/>
              <a:t> </a:t>
            </a:r>
            <a:r>
              <a:rPr lang="en-US" sz="1800" dirty="0" err="1"/>
              <a:t>трактатом</a:t>
            </a:r>
            <a:r>
              <a:rPr lang="en-US" sz="1800" dirty="0"/>
              <a:t> «</a:t>
            </a:r>
            <a:r>
              <a:rPr lang="en-US" sz="1800" dirty="0" err="1"/>
              <a:t>Город</a:t>
            </a:r>
            <a:r>
              <a:rPr lang="en-US" sz="1800" dirty="0"/>
              <a:t> </a:t>
            </a:r>
            <a:r>
              <a:rPr lang="en-US" sz="1800" dirty="0" err="1"/>
              <a:t>Солнца</a:t>
            </a:r>
            <a:r>
              <a:rPr lang="en-US" sz="1800" dirty="0"/>
              <a:t>», </a:t>
            </a:r>
            <a:r>
              <a:rPr lang="en-US" sz="1800" dirty="0" err="1"/>
              <a:t>один</a:t>
            </a:r>
            <a:r>
              <a:rPr lang="en-US" sz="1800" dirty="0"/>
              <a:t> </a:t>
            </a:r>
            <a:r>
              <a:rPr lang="en-US" sz="1800" dirty="0" err="1"/>
              <a:t>из</a:t>
            </a:r>
            <a:r>
              <a:rPr lang="en-US" sz="1800" dirty="0"/>
              <a:t> </a:t>
            </a:r>
            <a:r>
              <a:rPr lang="en-US" sz="1800" dirty="0" err="1"/>
              <a:t>наиболее</a:t>
            </a:r>
            <a:r>
              <a:rPr lang="en-US" sz="1800" dirty="0"/>
              <a:t> </a:t>
            </a:r>
            <a:r>
              <a:rPr lang="en-US" sz="1800" dirty="0" err="1"/>
              <a:t>значительных</a:t>
            </a:r>
            <a:r>
              <a:rPr lang="en-US" sz="1800" dirty="0"/>
              <a:t> </a:t>
            </a:r>
            <a:r>
              <a:rPr lang="en-US" sz="1800" dirty="0" err="1"/>
              <a:t>мыслителей</a:t>
            </a:r>
            <a:r>
              <a:rPr lang="en-US" sz="1800" dirty="0"/>
              <a:t> </a:t>
            </a:r>
            <a:r>
              <a:rPr lang="en-US" sz="1800" dirty="0" err="1"/>
              <a:t>позднего</a:t>
            </a:r>
            <a:r>
              <a:rPr lang="en-US" sz="1800" dirty="0"/>
              <a:t> </a:t>
            </a:r>
            <a:r>
              <a:rPr lang="en-US" sz="1800" dirty="0" err="1"/>
              <a:t>Возрождения</a:t>
            </a:r>
            <a:endParaRPr lang="en-US" sz="1800" dirty="0"/>
          </a:p>
        </p:txBody>
      </p:sp>
      <p:pic>
        <p:nvPicPr>
          <p:cNvPr id="19458" name="Picture 2" descr="Франческо Коцца. Портрет Кампанеллы. Сермонета (Италия), коллекция Камилло Каэтани">
            <a:extLst>
              <a:ext uri="{FF2B5EF4-FFF2-40B4-BE49-F238E27FC236}">
                <a16:creationId xmlns:a16="http://schemas.microsoft.com/office/drawing/2014/main" id="{34E63703-CE23-42E1-00BE-34A3BE439E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719" y="625683"/>
            <a:ext cx="4034617" cy="55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281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5D1E8-1ED5-6DEB-00CA-3998C50D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F3BDB6-C643-85F7-D05B-06DD00561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219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Старые Винтаж книги в строке">
            <a:extLst>
              <a:ext uri="{FF2B5EF4-FFF2-40B4-BE49-F238E27FC236}">
                <a16:creationId xmlns:a16="http://schemas.microsoft.com/office/drawing/2014/main" id="{54CC1836-0494-AA14-F8C6-332DDAEAD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0CC99-D5E3-08CF-A7CA-7F1F2BAB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/>
              <a:t>1. Исторические предпосылки Возрождения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93D308-E6E7-314E-992F-FE61B94A1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20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E1920-7C74-AE7F-9D27-531FAB57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1FCBB2-135A-C53D-885D-F0250042C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138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56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внутренний, алтарь, старый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13F361D5-2781-5315-AC43-508F8DBF3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1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E5C64-8D48-61AF-1278-8C807C3B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Возрождение (Ренессанс)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7C2EBE-414C-40B9-E5F0-36B71926F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Период идейного и культурного развития стран Западной и Центральной Европы, охватывающий XIV–XVI вв.</a:t>
            </a:r>
          </a:p>
        </p:txBody>
      </p:sp>
    </p:spTree>
    <p:extLst>
      <p:ext uri="{BB962C8B-B14F-4D97-AF65-F5344CB8AC3E}">
        <p14:creationId xmlns:p14="http://schemas.microsoft.com/office/powerpoint/2010/main" val="257897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7A865-CEBB-43EF-370F-76325D82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3800"/>
              <a:t>Периодизация эпохи Возрождения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1288F09-B6FC-A60D-FDD1-25DE23FBC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70534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870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2A64F-ACBE-F8D5-7F89-946AAAE3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ru-RU" sz="4000"/>
              <a:t>Причины зарождения Возрождения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A7509C-F8EB-27A7-ED5A-2A5149DC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 lnSpcReduction="10000"/>
          </a:bodyPr>
          <a:lstStyle/>
          <a:p>
            <a:r>
              <a:rPr lang="ru-RU" sz="2000" dirty="0"/>
              <a:t>Урбанизация итальянских городов и зарождения капитализма </a:t>
            </a:r>
          </a:p>
          <a:p>
            <a:r>
              <a:rPr lang="ru-RU" sz="2000" dirty="0"/>
              <a:t>В городской среде наиболее отчетливо стала проявляться динамика в мировосприятии различных слоев общества</a:t>
            </a:r>
          </a:p>
          <a:p>
            <a:r>
              <a:rPr lang="ru-RU" sz="2000" dirty="0"/>
              <a:t> Для ведения новой коммерческой деятельности требовалось новое мировоззрение, которое концентрировалось бы не на Боге, а на деятельном, активном, успешном человеке</a:t>
            </a:r>
          </a:p>
          <a:p>
            <a:r>
              <a:rPr lang="ru-RU" sz="2000" dirty="0"/>
              <a:t>Ослабление влияния церкви на общество</a:t>
            </a:r>
          </a:p>
          <a:p>
            <a:r>
              <a:rPr lang="ru-RU" sz="2000" dirty="0"/>
              <a:t>Знакомство с арабо-мусульманским миром обогатили европейскую культуру, привели к заимствованию новых, не характерных для нее привычек и обычаи</a:t>
            </a:r>
          </a:p>
          <a:p>
            <a:r>
              <a:rPr lang="ru-RU" sz="2000" dirty="0"/>
              <a:t>Открытие новых земель и континентов привело европейцев к пониманию ошибочности христианского описания мира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17879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C8922-5CC2-CFFB-1CDB-C0FE24A9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ru-RU" sz="4000"/>
              <a:t>Основные черты эпохи Возрождения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72E682-87AE-93F6-30EC-849FEF21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Гуманизм — обоснование самоценности человека, его прав и свобод</a:t>
            </a:r>
          </a:p>
          <a:p>
            <a:r>
              <a:rPr lang="ru-RU" sz="2400" dirty="0"/>
              <a:t>Антропоцентризм — в центре мироздания стоит человек</a:t>
            </a:r>
          </a:p>
          <a:p>
            <a:r>
              <a:rPr lang="ru-RU" sz="2400" dirty="0"/>
              <a:t>Свободомыслие — освобождение от догматического средневекового мышления</a:t>
            </a:r>
          </a:p>
          <a:p>
            <a:r>
              <a:rPr lang="ru-RU" sz="2400" dirty="0"/>
              <a:t>Эстетизм — ведущая роль искусства</a:t>
            </a:r>
          </a:p>
        </p:txBody>
      </p:sp>
    </p:spTree>
    <p:extLst>
      <p:ext uri="{BB962C8B-B14F-4D97-AF65-F5344CB8AC3E}">
        <p14:creationId xmlns:p14="http://schemas.microsoft.com/office/powerpoint/2010/main" val="195935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2CBA0-2296-11ED-ECF6-43934EEE2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Гуманизм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философия</a:t>
            </a:r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Возрождения</a:t>
            </a: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EB198-D36D-7088-F066-8A373FF4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6988" y="3962400"/>
            <a:ext cx="7058025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901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963</Words>
  <Application>Microsoft Office PowerPoint</Application>
  <PresentationFormat>Широкоэкранный</PresentationFormat>
  <Paragraphs>102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Avenir Next LT Pro</vt:lpstr>
      <vt:lpstr>Calibri</vt:lpstr>
      <vt:lpstr>Calibri Light</vt:lpstr>
      <vt:lpstr>Тема Office</vt:lpstr>
      <vt:lpstr>§ 21. Гуманизм и Возрождение</vt:lpstr>
      <vt:lpstr>Проверка д/з</vt:lpstr>
      <vt:lpstr>План урока</vt:lpstr>
      <vt:lpstr>1. Исторические предпосылки Возрождения</vt:lpstr>
      <vt:lpstr>Возрождение (Ренессанс)</vt:lpstr>
      <vt:lpstr>Периодизация эпохи Возрождения</vt:lpstr>
      <vt:lpstr>Причины зарождения Возрождения</vt:lpstr>
      <vt:lpstr>Основные черты эпохи Возрождения</vt:lpstr>
      <vt:lpstr>2. Гуманизм – философия Возрождения</vt:lpstr>
      <vt:lpstr>Мировоззренческие основы гуманизма</vt:lpstr>
      <vt:lpstr>«Сотворение Адама»</vt:lpstr>
      <vt:lpstr>Особенности распространения гуманизма</vt:lpstr>
      <vt:lpstr>Франческо Петрарка</vt:lpstr>
      <vt:lpstr>Джованни Бокачо</vt:lpstr>
      <vt:lpstr>Уильям Шекспир</vt:lpstr>
      <vt:lpstr>Мигель де Сервантес</vt:lpstr>
      <vt:lpstr>3. Искусство Возрождения</vt:lpstr>
      <vt:lpstr>Особенности искусства Возрождения</vt:lpstr>
      <vt:lpstr>Леонардо да Винчи</vt:lpstr>
      <vt:lpstr>«Тайная вечеря»</vt:lpstr>
      <vt:lpstr>«Мона Лиза» и «Крещение»</vt:lpstr>
      <vt:lpstr>Рафаэль Санти</vt:lpstr>
      <vt:lpstr>«Афинская школа»</vt:lpstr>
      <vt:lpstr>Микеланджело </vt:lpstr>
      <vt:lpstr>«Мадонна с младенцем» и «Битва кентавров»</vt:lpstr>
      <vt:lpstr>Питер Брейгель</vt:lpstr>
      <vt:lpstr>Триумф смерти</vt:lpstr>
      <vt:lpstr>Альбрехт Дюрер</vt:lpstr>
      <vt:lpstr>«Рыцарь, смерть и дьявол» и «Адам и Ева»</vt:lpstr>
      <vt:lpstr>4. Зарождение современной науки</vt:lpstr>
      <vt:lpstr>Франческо Петрарка</vt:lpstr>
      <vt:lpstr>Особенности научной мысли эпохи Возрождения</vt:lpstr>
      <vt:lpstr>Достижения эпохи Возрождения в области науки</vt:lpstr>
      <vt:lpstr>5. Развитие политических идей, светского образования и книгопечатания</vt:lpstr>
      <vt:lpstr>Основные положения</vt:lpstr>
      <vt:lpstr>Никколо Макиавелли</vt:lpstr>
      <vt:lpstr>Томас Мор</vt:lpstr>
      <vt:lpstr>Томмазо Кампанелла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21. Гуманизм и Возрождение</dc:title>
  <dc:creator>Роман Жигалов</dc:creator>
  <cp:lastModifiedBy>Роман Жигалов</cp:lastModifiedBy>
  <cp:revision>1</cp:revision>
  <dcterms:created xsi:type="dcterms:W3CDTF">2022-08-12T07:34:15Z</dcterms:created>
  <dcterms:modified xsi:type="dcterms:W3CDTF">2022-08-12T09:01:54Z</dcterms:modified>
</cp:coreProperties>
</file>