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4E00D-5453-449B-8BBB-2FCEB5F97C87}" v="1476" dt="2022-07-21T17:42:06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4F94E00D-5453-449B-8BBB-2FCEB5F97C87}"/>
    <pc:docChg chg="undo custSel addSld modSld">
      <pc:chgData name="Roman Zhigalov" userId="1f97e9fdf7779aa5" providerId="LiveId" clId="{4F94E00D-5453-449B-8BBB-2FCEB5F97C87}" dt="2022-07-21T17:42:06.047" v="3377"/>
      <pc:docMkLst>
        <pc:docMk/>
      </pc:docMkLst>
      <pc:sldChg chg="modSp new mod">
        <pc:chgData name="Roman Zhigalov" userId="1f97e9fdf7779aa5" providerId="LiveId" clId="{4F94E00D-5453-449B-8BBB-2FCEB5F97C87}" dt="2022-07-21T16:57:01.970" v="216" actId="20577"/>
        <pc:sldMkLst>
          <pc:docMk/>
          <pc:sldMk cId="61826441" sldId="256"/>
        </pc:sldMkLst>
        <pc:spChg chg="mod">
          <ac:chgData name="Roman Zhigalov" userId="1f97e9fdf7779aa5" providerId="LiveId" clId="{4F94E00D-5453-449B-8BBB-2FCEB5F97C87}" dt="2022-07-21T16:52:56.692" v="1"/>
          <ac:spMkLst>
            <pc:docMk/>
            <pc:sldMk cId="61826441" sldId="256"/>
            <ac:spMk id="2" creationId="{98A20911-9461-AF54-2AF1-F42B29894FF2}"/>
          </ac:spMkLst>
        </pc:spChg>
        <pc:spChg chg="mod">
          <ac:chgData name="Roman Zhigalov" userId="1f97e9fdf7779aa5" providerId="LiveId" clId="{4F94E00D-5453-449B-8BBB-2FCEB5F97C87}" dt="2022-07-21T16:57:01.970" v="216" actId="20577"/>
          <ac:spMkLst>
            <pc:docMk/>
            <pc:sldMk cId="61826441" sldId="256"/>
            <ac:spMk id="3" creationId="{8B186C14-60C6-85CB-D24C-DCF8EB942CF2}"/>
          </ac:spMkLst>
        </pc:spChg>
      </pc:sldChg>
      <pc:sldChg chg="modSp new mod">
        <pc:chgData name="Roman Zhigalov" userId="1f97e9fdf7779aa5" providerId="LiveId" clId="{4F94E00D-5453-449B-8BBB-2FCEB5F97C87}" dt="2022-07-21T16:53:10.319" v="15" actId="122"/>
        <pc:sldMkLst>
          <pc:docMk/>
          <pc:sldMk cId="2909322219" sldId="257"/>
        </pc:sldMkLst>
        <pc:spChg chg="mod">
          <ac:chgData name="Roman Zhigalov" userId="1f97e9fdf7779aa5" providerId="LiveId" clId="{4F94E00D-5453-449B-8BBB-2FCEB5F97C87}" dt="2022-07-21T16:53:10.319" v="15" actId="122"/>
          <ac:spMkLst>
            <pc:docMk/>
            <pc:sldMk cId="2909322219" sldId="257"/>
            <ac:spMk id="2" creationId="{37B5FD3D-5D80-4959-F27E-B2A53356F73C}"/>
          </ac:spMkLst>
        </pc:spChg>
      </pc:sldChg>
      <pc:sldChg chg="addSp delSp modSp new mod setBg">
        <pc:chgData name="Roman Zhigalov" userId="1f97e9fdf7779aa5" providerId="LiveId" clId="{4F94E00D-5453-449B-8BBB-2FCEB5F97C87}" dt="2022-07-21T16:54:08.384" v="100" actId="26606"/>
        <pc:sldMkLst>
          <pc:docMk/>
          <pc:sldMk cId="881670808" sldId="258"/>
        </pc:sldMkLst>
        <pc:spChg chg="mod">
          <ac:chgData name="Roman Zhigalov" userId="1f97e9fdf7779aa5" providerId="LiveId" clId="{4F94E00D-5453-449B-8BBB-2FCEB5F97C87}" dt="2022-07-21T16:54:08.384" v="100" actId="26606"/>
          <ac:spMkLst>
            <pc:docMk/>
            <pc:sldMk cId="881670808" sldId="258"/>
            <ac:spMk id="2" creationId="{2AEED810-A7B6-ED97-A6D2-4D5D36AC759E}"/>
          </ac:spMkLst>
        </pc:spChg>
        <pc:spChg chg="del mod">
          <ac:chgData name="Roman Zhigalov" userId="1f97e9fdf7779aa5" providerId="LiveId" clId="{4F94E00D-5453-449B-8BBB-2FCEB5F97C87}" dt="2022-07-21T16:54:08.384" v="100" actId="26606"/>
          <ac:spMkLst>
            <pc:docMk/>
            <pc:sldMk cId="881670808" sldId="258"/>
            <ac:spMk id="3" creationId="{08792D00-72C1-4863-CEC5-B01C39E5F7D4}"/>
          </ac:spMkLst>
        </pc:spChg>
        <pc:spChg chg="add">
          <ac:chgData name="Roman Zhigalov" userId="1f97e9fdf7779aa5" providerId="LiveId" clId="{4F94E00D-5453-449B-8BBB-2FCEB5F97C87}" dt="2022-07-21T16:54:08.384" v="100" actId="26606"/>
          <ac:spMkLst>
            <pc:docMk/>
            <pc:sldMk cId="881670808" sldId="258"/>
            <ac:spMk id="9" creationId="{AE2B703B-46F9-481A-A605-82E2A828C4FA}"/>
          </ac:spMkLst>
        </pc:spChg>
        <pc:spChg chg="add">
          <ac:chgData name="Roman Zhigalov" userId="1f97e9fdf7779aa5" providerId="LiveId" clId="{4F94E00D-5453-449B-8BBB-2FCEB5F97C87}" dt="2022-07-21T16:54:08.384" v="100" actId="26606"/>
          <ac:spMkLst>
            <pc:docMk/>
            <pc:sldMk cId="881670808" sldId="258"/>
            <ac:spMk id="11" creationId="{F13BE4D7-0C3D-4906-B230-A1C5B4665CCF}"/>
          </ac:spMkLst>
        </pc:spChg>
        <pc:graphicFrameChg chg="add">
          <ac:chgData name="Roman Zhigalov" userId="1f97e9fdf7779aa5" providerId="LiveId" clId="{4F94E00D-5453-449B-8BBB-2FCEB5F97C87}" dt="2022-07-21T16:54:08.384" v="100" actId="26606"/>
          <ac:graphicFrameMkLst>
            <pc:docMk/>
            <pc:sldMk cId="881670808" sldId="258"/>
            <ac:graphicFrameMk id="5" creationId="{D7D8FBB4-EEA7-5034-9AB9-417DEF4983FD}"/>
          </ac:graphicFrameMkLst>
        </pc:graphicFrameChg>
      </pc:sldChg>
      <pc:sldChg chg="addSp delSp modSp new mod setBg">
        <pc:chgData name="Roman Zhigalov" userId="1f97e9fdf7779aa5" providerId="LiveId" clId="{4F94E00D-5453-449B-8BBB-2FCEB5F97C87}" dt="2022-07-21T16:54:26.488" v="133" actId="26606"/>
        <pc:sldMkLst>
          <pc:docMk/>
          <pc:sldMk cId="323310277" sldId="259"/>
        </pc:sldMkLst>
        <pc:spChg chg="mod">
          <ac:chgData name="Roman Zhigalov" userId="1f97e9fdf7779aa5" providerId="LiveId" clId="{4F94E00D-5453-449B-8BBB-2FCEB5F97C87}" dt="2022-07-21T16:54:26.488" v="133" actId="26606"/>
          <ac:spMkLst>
            <pc:docMk/>
            <pc:sldMk cId="323310277" sldId="259"/>
            <ac:spMk id="2" creationId="{765616CD-38C3-6758-D7F2-F170CB82B1F8}"/>
          </ac:spMkLst>
        </pc:spChg>
        <pc:spChg chg="mod">
          <ac:chgData name="Roman Zhigalov" userId="1f97e9fdf7779aa5" providerId="LiveId" clId="{4F94E00D-5453-449B-8BBB-2FCEB5F97C87}" dt="2022-07-21T16:54:26.488" v="133" actId="26606"/>
          <ac:spMkLst>
            <pc:docMk/>
            <pc:sldMk cId="323310277" sldId="259"/>
            <ac:spMk id="3" creationId="{C111C925-80CB-668D-9AA0-D7734E39042F}"/>
          </ac:spMkLst>
        </pc:spChg>
        <pc:spChg chg="add del">
          <ac:chgData name="Roman Zhigalov" userId="1f97e9fdf7779aa5" providerId="LiveId" clId="{4F94E00D-5453-449B-8BBB-2FCEB5F97C87}" dt="2022-07-21T16:54:26.457" v="132" actId="26606"/>
          <ac:spMkLst>
            <pc:docMk/>
            <pc:sldMk cId="323310277" sldId="259"/>
            <ac:spMk id="10" creationId="{2B577FF9-3543-4875-815D-3D87BD8A2002}"/>
          </ac:spMkLst>
        </pc:spChg>
        <pc:spChg chg="add del">
          <ac:chgData name="Roman Zhigalov" userId="1f97e9fdf7779aa5" providerId="LiveId" clId="{4F94E00D-5453-449B-8BBB-2FCEB5F97C87}" dt="2022-07-21T16:54:26.457" v="132" actId="26606"/>
          <ac:spMkLst>
            <pc:docMk/>
            <pc:sldMk cId="323310277" sldId="259"/>
            <ac:spMk id="12" creationId="{F5569EEC-E12F-4856-B407-02B2813A4AA5}"/>
          </ac:spMkLst>
        </pc:spChg>
        <pc:spChg chg="add del">
          <ac:chgData name="Roman Zhigalov" userId="1f97e9fdf7779aa5" providerId="LiveId" clId="{4F94E00D-5453-449B-8BBB-2FCEB5F97C87}" dt="2022-07-21T16:54:26.457" v="132" actId="26606"/>
          <ac:spMkLst>
            <pc:docMk/>
            <pc:sldMk cId="323310277" sldId="259"/>
            <ac:spMk id="14" creationId="{CF860788-3A6A-45A3-B3F1-06F159665603}"/>
          </ac:spMkLst>
        </pc:spChg>
        <pc:spChg chg="add del">
          <ac:chgData name="Roman Zhigalov" userId="1f97e9fdf7779aa5" providerId="LiveId" clId="{4F94E00D-5453-449B-8BBB-2FCEB5F97C87}" dt="2022-07-21T16:54:26.457" v="132" actId="26606"/>
          <ac:spMkLst>
            <pc:docMk/>
            <pc:sldMk cId="323310277" sldId="259"/>
            <ac:spMk id="16" creationId="{DF1E3393-B852-4883-B778-ED3525112942}"/>
          </ac:spMkLst>
        </pc:spChg>
        <pc:spChg chg="add del">
          <ac:chgData name="Roman Zhigalov" userId="1f97e9fdf7779aa5" providerId="LiveId" clId="{4F94E00D-5453-449B-8BBB-2FCEB5F97C87}" dt="2022-07-21T16:54:26.457" v="132" actId="26606"/>
          <ac:spMkLst>
            <pc:docMk/>
            <pc:sldMk cId="323310277" sldId="259"/>
            <ac:spMk id="18" creationId="{39853D09-4205-4CC7-83EB-288E886AC9E4}"/>
          </ac:spMkLst>
        </pc:spChg>
        <pc:spChg chg="add del">
          <ac:chgData name="Roman Zhigalov" userId="1f97e9fdf7779aa5" providerId="LiveId" clId="{4F94E00D-5453-449B-8BBB-2FCEB5F97C87}" dt="2022-07-21T16:54:26.457" v="132" actId="26606"/>
          <ac:spMkLst>
            <pc:docMk/>
            <pc:sldMk cId="323310277" sldId="259"/>
            <ac:spMk id="20" creationId="{0D040B79-3E73-4A31-840D-D6B9C9FDFC46}"/>
          </ac:spMkLst>
        </pc:spChg>
        <pc:spChg chg="add del">
          <ac:chgData name="Roman Zhigalov" userId="1f97e9fdf7779aa5" providerId="LiveId" clId="{4F94E00D-5453-449B-8BBB-2FCEB5F97C87}" dt="2022-07-21T16:54:26.457" v="132" actId="26606"/>
          <ac:spMkLst>
            <pc:docMk/>
            <pc:sldMk cId="323310277" sldId="259"/>
            <ac:spMk id="22" creationId="{156C6AE5-3F8B-42AC-9EA4-1B686A11E93F}"/>
          </ac:spMkLst>
        </pc:spChg>
        <pc:spChg chg="add">
          <ac:chgData name="Roman Zhigalov" userId="1f97e9fdf7779aa5" providerId="LiveId" clId="{4F94E00D-5453-449B-8BBB-2FCEB5F97C87}" dt="2022-07-21T16:54:26.488" v="133" actId="26606"/>
          <ac:spMkLst>
            <pc:docMk/>
            <pc:sldMk cId="323310277" sldId="259"/>
            <ac:spMk id="24" creationId="{A3363022-C969-41E9-8EB2-E4C94908C1FA}"/>
          </ac:spMkLst>
        </pc:spChg>
        <pc:spChg chg="add">
          <ac:chgData name="Roman Zhigalov" userId="1f97e9fdf7779aa5" providerId="LiveId" clId="{4F94E00D-5453-449B-8BBB-2FCEB5F97C87}" dt="2022-07-21T16:54:26.488" v="133" actId="26606"/>
          <ac:spMkLst>
            <pc:docMk/>
            <pc:sldMk cId="323310277" sldId="259"/>
            <ac:spMk id="25" creationId="{8D1AD6B3-BE88-4CEB-BA17-790657CC4729}"/>
          </ac:spMkLst>
        </pc:spChg>
        <pc:grpChg chg="add">
          <ac:chgData name="Roman Zhigalov" userId="1f97e9fdf7779aa5" providerId="LiveId" clId="{4F94E00D-5453-449B-8BBB-2FCEB5F97C87}" dt="2022-07-21T16:54:26.488" v="133" actId="26606"/>
          <ac:grpSpMkLst>
            <pc:docMk/>
            <pc:sldMk cId="323310277" sldId="259"/>
            <ac:grpSpMk id="27" creationId="{89D1390B-7E13-4B4F-9CB2-391063412E54}"/>
          </ac:grpSpMkLst>
        </pc:grpChg>
        <pc:picChg chg="add del">
          <ac:chgData name="Roman Zhigalov" userId="1f97e9fdf7779aa5" providerId="LiveId" clId="{4F94E00D-5453-449B-8BBB-2FCEB5F97C87}" dt="2022-07-21T16:54:26.457" v="132" actId="26606"/>
          <ac:picMkLst>
            <pc:docMk/>
            <pc:sldMk cId="323310277" sldId="259"/>
            <ac:picMk id="7" creationId="{FD668678-5C8A-AE4F-DFAB-E4309EE78BC4}"/>
          </ac:picMkLst>
        </pc:picChg>
        <pc:picChg chg="add">
          <ac:chgData name="Roman Zhigalov" userId="1f97e9fdf7779aa5" providerId="LiveId" clId="{4F94E00D-5453-449B-8BBB-2FCEB5F97C87}" dt="2022-07-21T16:54:26.488" v="133" actId="26606"/>
          <ac:picMkLst>
            <pc:docMk/>
            <pc:sldMk cId="323310277" sldId="259"/>
            <ac:picMk id="26" creationId="{6D3C87AC-0861-A538-24C3-E5390ED35985}"/>
          </ac:picMkLst>
        </pc:picChg>
      </pc:sldChg>
      <pc:sldChg chg="addSp delSp modSp new mod setBg">
        <pc:chgData name="Roman Zhigalov" userId="1f97e9fdf7779aa5" providerId="LiveId" clId="{4F94E00D-5453-449B-8BBB-2FCEB5F97C87}" dt="2022-07-21T16:55:56.609" v="141" actId="26606"/>
        <pc:sldMkLst>
          <pc:docMk/>
          <pc:sldMk cId="528336970" sldId="260"/>
        </pc:sldMkLst>
        <pc:spChg chg="mod">
          <ac:chgData name="Roman Zhigalov" userId="1f97e9fdf7779aa5" providerId="LiveId" clId="{4F94E00D-5453-449B-8BBB-2FCEB5F97C87}" dt="2022-07-21T16:55:56.609" v="141" actId="26606"/>
          <ac:spMkLst>
            <pc:docMk/>
            <pc:sldMk cId="528336970" sldId="260"/>
            <ac:spMk id="2" creationId="{92221D6C-B083-11CC-C2B6-0E5A7693754A}"/>
          </ac:spMkLst>
        </pc:spChg>
        <pc:spChg chg="mod">
          <ac:chgData name="Roman Zhigalov" userId="1f97e9fdf7779aa5" providerId="LiveId" clId="{4F94E00D-5453-449B-8BBB-2FCEB5F97C87}" dt="2022-07-21T16:55:56.609" v="141" actId="26606"/>
          <ac:spMkLst>
            <pc:docMk/>
            <pc:sldMk cId="528336970" sldId="260"/>
            <ac:spMk id="3" creationId="{61FE4882-D193-18AF-B450-1B0475024B66}"/>
          </ac:spMkLst>
        </pc:spChg>
        <pc:spChg chg="add">
          <ac:chgData name="Roman Zhigalov" userId="1f97e9fdf7779aa5" providerId="LiveId" clId="{4F94E00D-5453-449B-8BBB-2FCEB5F97C87}" dt="2022-07-21T16:55:56.609" v="141" actId="26606"/>
          <ac:spMkLst>
            <pc:docMk/>
            <pc:sldMk cId="528336970" sldId="260"/>
            <ac:spMk id="8" creationId="{9095C1F4-AE7F-44E4-8693-40D3D6831140}"/>
          </ac:spMkLst>
        </pc:spChg>
        <pc:spChg chg="add del">
          <ac:chgData name="Roman Zhigalov" userId="1f97e9fdf7779aa5" providerId="LiveId" clId="{4F94E00D-5453-449B-8BBB-2FCEB5F97C87}" dt="2022-07-21T16:55:51.723" v="138" actId="26606"/>
          <ac:spMkLst>
            <pc:docMk/>
            <pc:sldMk cId="528336970" sldId="260"/>
            <ac:spMk id="10" creationId="{A3363022-C969-41E9-8EB2-E4C94908C1FA}"/>
          </ac:spMkLst>
        </pc:spChg>
        <pc:spChg chg="add del">
          <ac:chgData name="Roman Zhigalov" userId="1f97e9fdf7779aa5" providerId="LiveId" clId="{4F94E00D-5453-449B-8BBB-2FCEB5F97C87}" dt="2022-07-21T16:55:51.723" v="138" actId="26606"/>
          <ac:spMkLst>
            <pc:docMk/>
            <pc:sldMk cId="528336970" sldId="260"/>
            <ac:spMk id="12" creationId="{8D1AD6B3-BE88-4CEB-BA17-790657CC4729}"/>
          </ac:spMkLst>
        </pc:spChg>
        <pc:spChg chg="add del">
          <ac:chgData name="Roman Zhigalov" userId="1f97e9fdf7779aa5" providerId="LiveId" clId="{4F94E00D-5453-449B-8BBB-2FCEB5F97C87}" dt="2022-07-21T16:55:56.588" v="140" actId="26606"/>
          <ac:spMkLst>
            <pc:docMk/>
            <pc:sldMk cId="528336970" sldId="260"/>
            <ac:spMk id="19" creationId="{4FC2883A-A46C-4284-9FA2-5AC0504E0CCC}"/>
          </ac:spMkLst>
        </pc:spChg>
        <pc:spChg chg="add">
          <ac:chgData name="Roman Zhigalov" userId="1f97e9fdf7779aa5" providerId="LiveId" clId="{4F94E00D-5453-449B-8BBB-2FCEB5F97C87}" dt="2022-07-21T16:55:56.609" v="141" actId="26606"/>
          <ac:spMkLst>
            <pc:docMk/>
            <pc:sldMk cId="528336970" sldId="260"/>
            <ac:spMk id="24" creationId="{871AEA07-1E14-44B4-8E55-64EF049CD66F}"/>
          </ac:spMkLst>
        </pc:spChg>
        <pc:grpChg chg="add del">
          <ac:chgData name="Roman Zhigalov" userId="1f97e9fdf7779aa5" providerId="LiveId" clId="{4F94E00D-5453-449B-8BBB-2FCEB5F97C87}" dt="2022-07-21T16:55:51.723" v="138" actId="26606"/>
          <ac:grpSpMkLst>
            <pc:docMk/>
            <pc:sldMk cId="528336970" sldId="260"/>
            <ac:grpSpMk id="14" creationId="{89D1390B-7E13-4B4F-9CB2-391063412E54}"/>
          </ac:grpSpMkLst>
        </pc:grpChg>
        <pc:grpChg chg="add">
          <ac:chgData name="Roman Zhigalov" userId="1f97e9fdf7779aa5" providerId="LiveId" clId="{4F94E00D-5453-449B-8BBB-2FCEB5F97C87}" dt="2022-07-21T16:55:56.609" v="141" actId="26606"/>
          <ac:grpSpMkLst>
            <pc:docMk/>
            <pc:sldMk cId="528336970" sldId="260"/>
            <ac:grpSpMk id="22" creationId="{8734DDD3-F723-4DD3-8ABE-EC0B2AC87D74}"/>
          </ac:grpSpMkLst>
        </pc:grpChg>
        <pc:picChg chg="add del">
          <ac:chgData name="Roman Zhigalov" userId="1f97e9fdf7779aa5" providerId="LiveId" clId="{4F94E00D-5453-449B-8BBB-2FCEB5F97C87}" dt="2022-07-21T16:55:51.723" v="138" actId="26606"/>
          <ac:picMkLst>
            <pc:docMk/>
            <pc:sldMk cId="528336970" sldId="260"/>
            <ac:picMk id="7" creationId="{524021EF-D685-5B5C-0682-5C3D140AD3C2}"/>
          </ac:picMkLst>
        </pc:picChg>
        <pc:picChg chg="add del">
          <ac:chgData name="Roman Zhigalov" userId="1f97e9fdf7779aa5" providerId="LiveId" clId="{4F94E00D-5453-449B-8BBB-2FCEB5F97C87}" dt="2022-07-21T16:55:56.588" v="140" actId="26606"/>
          <ac:picMkLst>
            <pc:docMk/>
            <pc:sldMk cId="528336970" sldId="260"/>
            <ac:picMk id="20" creationId="{33A48F43-E632-7FB6-24DC-AFE369977581}"/>
          </ac:picMkLst>
        </pc:picChg>
      </pc:sldChg>
      <pc:sldChg chg="addSp delSp modSp new mod setBg">
        <pc:chgData name="Roman Zhigalov" userId="1f97e9fdf7779aa5" providerId="LiveId" clId="{4F94E00D-5453-449B-8BBB-2FCEB5F97C87}" dt="2022-07-21T16:56:46.232" v="157" actId="26606"/>
        <pc:sldMkLst>
          <pc:docMk/>
          <pc:sldMk cId="2948845644" sldId="261"/>
        </pc:sldMkLst>
        <pc:spChg chg="mod">
          <ac:chgData name="Roman Zhigalov" userId="1f97e9fdf7779aa5" providerId="LiveId" clId="{4F94E00D-5453-449B-8BBB-2FCEB5F97C87}" dt="2022-07-21T16:56:46.232" v="157" actId="26606"/>
          <ac:spMkLst>
            <pc:docMk/>
            <pc:sldMk cId="2948845644" sldId="261"/>
            <ac:spMk id="2" creationId="{7B07D602-86CF-77F5-C210-E3366D8379E7}"/>
          </ac:spMkLst>
        </pc:spChg>
        <pc:spChg chg="del">
          <ac:chgData name="Roman Zhigalov" userId="1f97e9fdf7779aa5" providerId="LiveId" clId="{4F94E00D-5453-449B-8BBB-2FCEB5F97C87}" dt="2022-07-21T16:56:36.804" v="150"/>
          <ac:spMkLst>
            <pc:docMk/>
            <pc:sldMk cId="2948845644" sldId="261"/>
            <ac:spMk id="3" creationId="{120E2BE7-9BB2-DE80-6E12-6CB113480C53}"/>
          </ac:spMkLst>
        </pc:spChg>
        <pc:spChg chg="mod">
          <ac:chgData name="Roman Zhigalov" userId="1f97e9fdf7779aa5" providerId="LiveId" clId="{4F94E00D-5453-449B-8BBB-2FCEB5F97C87}" dt="2022-07-21T16:56:46.232" v="157" actId="26606"/>
          <ac:spMkLst>
            <pc:docMk/>
            <pc:sldMk cId="2948845644" sldId="261"/>
            <ac:spMk id="4" creationId="{C0B7F6CE-79E6-2B7B-FAD1-989D78FCB340}"/>
          </ac:spMkLst>
        </pc:spChg>
        <pc:spChg chg="add del">
          <ac:chgData name="Roman Zhigalov" userId="1f97e9fdf7779aa5" providerId="LiveId" clId="{4F94E00D-5453-449B-8BBB-2FCEB5F97C87}" dt="2022-07-21T16:56:42.190" v="152" actId="26606"/>
          <ac:spMkLst>
            <pc:docMk/>
            <pc:sldMk cId="2948845644" sldId="261"/>
            <ac:spMk id="1031" creationId="{2B577FF9-3543-4875-815D-3D87BD8A2002}"/>
          </ac:spMkLst>
        </pc:spChg>
        <pc:spChg chg="add del">
          <ac:chgData name="Roman Zhigalov" userId="1f97e9fdf7779aa5" providerId="LiveId" clId="{4F94E00D-5453-449B-8BBB-2FCEB5F97C87}" dt="2022-07-21T16:56:42.190" v="152" actId="26606"/>
          <ac:spMkLst>
            <pc:docMk/>
            <pc:sldMk cId="2948845644" sldId="261"/>
            <ac:spMk id="1033" creationId="{F5569EEC-E12F-4856-B407-02B2813A4AA5}"/>
          </ac:spMkLst>
        </pc:spChg>
        <pc:spChg chg="add del">
          <ac:chgData name="Roman Zhigalov" userId="1f97e9fdf7779aa5" providerId="LiveId" clId="{4F94E00D-5453-449B-8BBB-2FCEB5F97C87}" dt="2022-07-21T16:56:42.190" v="152" actId="26606"/>
          <ac:spMkLst>
            <pc:docMk/>
            <pc:sldMk cId="2948845644" sldId="261"/>
            <ac:spMk id="1035" creationId="{CF860788-3A6A-45A3-B3F1-06F159665603}"/>
          </ac:spMkLst>
        </pc:spChg>
        <pc:spChg chg="add del">
          <ac:chgData name="Roman Zhigalov" userId="1f97e9fdf7779aa5" providerId="LiveId" clId="{4F94E00D-5453-449B-8BBB-2FCEB5F97C87}" dt="2022-07-21T16:56:42.190" v="152" actId="26606"/>
          <ac:spMkLst>
            <pc:docMk/>
            <pc:sldMk cId="2948845644" sldId="261"/>
            <ac:spMk id="1037" creationId="{DF1E3393-B852-4883-B778-ED3525112942}"/>
          </ac:spMkLst>
        </pc:spChg>
        <pc:spChg chg="add">
          <ac:chgData name="Roman Zhigalov" userId="1f97e9fdf7779aa5" providerId="LiveId" clId="{4F94E00D-5453-449B-8BBB-2FCEB5F97C87}" dt="2022-07-21T16:56:46.232" v="157" actId="26606"/>
          <ac:spMkLst>
            <pc:docMk/>
            <pc:sldMk cId="2948845644" sldId="261"/>
            <ac:spMk id="1038" creationId="{19C9EAEA-39D0-4B0E-A0EB-51E7B26740B1}"/>
          </ac:spMkLst>
        </pc:spChg>
        <pc:spChg chg="add del">
          <ac:chgData name="Roman Zhigalov" userId="1f97e9fdf7779aa5" providerId="LiveId" clId="{4F94E00D-5453-449B-8BBB-2FCEB5F97C87}" dt="2022-07-21T16:56:42.190" v="152" actId="26606"/>
          <ac:spMkLst>
            <pc:docMk/>
            <pc:sldMk cId="2948845644" sldId="261"/>
            <ac:spMk id="1039" creationId="{39853D09-4205-4CC7-83EB-288E886AC9E4}"/>
          </ac:spMkLst>
        </pc:spChg>
        <pc:spChg chg="add">
          <ac:chgData name="Roman Zhigalov" userId="1f97e9fdf7779aa5" providerId="LiveId" clId="{4F94E00D-5453-449B-8BBB-2FCEB5F97C87}" dt="2022-07-21T16:56:46.232" v="157" actId="26606"/>
          <ac:spMkLst>
            <pc:docMk/>
            <pc:sldMk cId="2948845644" sldId="261"/>
            <ac:spMk id="1040" creationId="{3873B707-463F-40B0-8227-E8CC6C67EB25}"/>
          </ac:spMkLst>
        </pc:spChg>
        <pc:spChg chg="add del">
          <ac:chgData name="Roman Zhigalov" userId="1f97e9fdf7779aa5" providerId="LiveId" clId="{4F94E00D-5453-449B-8BBB-2FCEB5F97C87}" dt="2022-07-21T16:56:42.190" v="152" actId="26606"/>
          <ac:spMkLst>
            <pc:docMk/>
            <pc:sldMk cId="2948845644" sldId="261"/>
            <ac:spMk id="1041" creationId="{0D040B79-3E73-4A31-840D-D6B9C9FDFC46}"/>
          </ac:spMkLst>
        </pc:spChg>
        <pc:spChg chg="add del">
          <ac:chgData name="Roman Zhigalov" userId="1f97e9fdf7779aa5" providerId="LiveId" clId="{4F94E00D-5453-449B-8BBB-2FCEB5F97C87}" dt="2022-07-21T16:56:42.190" v="152" actId="26606"/>
          <ac:spMkLst>
            <pc:docMk/>
            <pc:sldMk cId="2948845644" sldId="261"/>
            <ac:spMk id="1043" creationId="{156C6AE5-3F8B-42AC-9EA4-1B686A11E93F}"/>
          </ac:spMkLst>
        </pc:spChg>
        <pc:spChg chg="add del">
          <ac:chgData name="Roman Zhigalov" userId="1f97e9fdf7779aa5" providerId="LiveId" clId="{4F94E00D-5453-449B-8BBB-2FCEB5F97C87}" dt="2022-07-21T16:56:44.183" v="154" actId="26606"/>
          <ac:spMkLst>
            <pc:docMk/>
            <pc:sldMk cId="2948845644" sldId="261"/>
            <ac:spMk id="1045" creationId="{71FC7D98-7B8B-402A-90FC-F027482F2142}"/>
          </ac:spMkLst>
        </pc:spChg>
        <pc:spChg chg="add del">
          <ac:chgData name="Roman Zhigalov" userId="1f97e9fdf7779aa5" providerId="LiveId" clId="{4F94E00D-5453-449B-8BBB-2FCEB5F97C87}" dt="2022-07-21T16:56:44.183" v="154" actId="26606"/>
          <ac:spMkLst>
            <pc:docMk/>
            <pc:sldMk cId="2948845644" sldId="261"/>
            <ac:spMk id="1046" creationId="{AD7356EA-285B-4E5D-8FEC-104659A4FD2C}"/>
          </ac:spMkLst>
        </pc:spChg>
        <pc:spChg chg="add del">
          <ac:chgData name="Roman Zhigalov" userId="1f97e9fdf7779aa5" providerId="LiveId" clId="{4F94E00D-5453-449B-8BBB-2FCEB5F97C87}" dt="2022-07-21T16:56:46.213" v="156" actId="26606"/>
          <ac:spMkLst>
            <pc:docMk/>
            <pc:sldMk cId="2948845644" sldId="261"/>
            <ac:spMk id="1048" creationId="{CABF4529-0B82-460D-AB8E-28AA07058FB8}"/>
          </ac:spMkLst>
        </pc:spChg>
        <pc:spChg chg="add del">
          <ac:chgData name="Roman Zhigalov" userId="1f97e9fdf7779aa5" providerId="LiveId" clId="{4F94E00D-5453-449B-8BBB-2FCEB5F97C87}" dt="2022-07-21T16:56:46.213" v="156" actId="26606"/>
          <ac:spMkLst>
            <pc:docMk/>
            <pc:sldMk cId="2948845644" sldId="261"/>
            <ac:spMk id="1049" creationId="{99413ED5-9ED4-4772-BCE4-2BCAE6B12E35}"/>
          </ac:spMkLst>
        </pc:spChg>
        <pc:spChg chg="add del">
          <ac:chgData name="Roman Zhigalov" userId="1f97e9fdf7779aa5" providerId="LiveId" clId="{4F94E00D-5453-449B-8BBB-2FCEB5F97C87}" dt="2022-07-21T16:56:46.213" v="156" actId="26606"/>
          <ac:spMkLst>
            <pc:docMk/>
            <pc:sldMk cId="2948845644" sldId="261"/>
            <ac:spMk id="1050" creationId="{04357C93-F0CB-4A1C-8F77-4E9063789819}"/>
          </ac:spMkLst>
        </pc:spChg>
        <pc:spChg chg="add del">
          <ac:chgData name="Roman Zhigalov" userId="1f97e9fdf7779aa5" providerId="LiveId" clId="{4F94E00D-5453-449B-8BBB-2FCEB5F97C87}" dt="2022-07-21T16:56:46.213" v="156" actId="26606"/>
          <ac:spMkLst>
            <pc:docMk/>
            <pc:sldMk cId="2948845644" sldId="261"/>
            <ac:spMk id="1051" creationId="{6CF143E5-57C3-46A3-91A2-EDAA7A8E6A75}"/>
          </ac:spMkLst>
        </pc:spChg>
        <pc:spChg chg="add">
          <ac:chgData name="Roman Zhigalov" userId="1f97e9fdf7779aa5" providerId="LiveId" clId="{4F94E00D-5453-449B-8BBB-2FCEB5F97C87}" dt="2022-07-21T16:56:46.232" v="157" actId="26606"/>
          <ac:spMkLst>
            <pc:docMk/>
            <pc:sldMk cId="2948845644" sldId="261"/>
            <ac:spMk id="1053" creationId="{8CC66E84-2B42-463F-8329-75BA0D52127B}"/>
          </ac:spMkLst>
        </pc:spChg>
        <pc:grpChg chg="add">
          <ac:chgData name="Roman Zhigalov" userId="1f97e9fdf7779aa5" providerId="LiveId" clId="{4F94E00D-5453-449B-8BBB-2FCEB5F97C87}" dt="2022-07-21T16:56:46.232" v="157" actId="26606"/>
          <ac:grpSpMkLst>
            <pc:docMk/>
            <pc:sldMk cId="2948845644" sldId="261"/>
            <ac:grpSpMk id="1054" creationId="{032D8612-31EB-44CF-A1D0-14FD4C705424}"/>
          </ac:grpSpMkLst>
        </pc:grpChg>
        <pc:picChg chg="add mod">
          <ac:chgData name="Roman Zhigalov" userId="1f97e9fdf7779aa5" providerId="LiveId" clId="{4F94E00D-5453-449B-8BBB-2FCEB5F97C87}" dt="2022-07-21T16:56:46.232" v="157" actId="26606"/>
          <ac:picMkLst>
            <pc:docMk/>
            <pc:sldMk cId="2948845644" sldId="261"/>
            <ac:picMk id="1026" creationId="{CAB7478D-388B-5C11-663F-0FDE77EEC788}"/>
          </ac:picMkLst>
        </pc:picChg>
      </pc:sldChg>
      <pc:sldChg chg="addSp delSp modSp new mod setBg modClrScheme chgLayout">
        <pc:chgData name="Roman Zhigalov" userId="1f97e9fdf7779aa5" providerId="LiveId" clId="{4F94E00D-5453-449B-8BBB-2FCEB5F97C87}" dt="2022-07-21T16:58:02.631" v="239" actId="26606"/>
        <pc:sldMkLst>
          <pc:docMk/>
          <pc:sldMk cId="900306492" sldId="262"/>
        </pc:sldMkLst>
        <pc:spChg chg="mod ord">
          <ac:chgData name="Roman Zhigalov" userId="1f97e9fdf7779aa5" providerId="LiveId" clId="{4F94E00D-5453-449B-8BBB-2FCEB5F97C87}" dt="2022-07-21T16:58:02.631" v="239" actId="26606"/>
          <ac:spMkLst>
            <pc:docMk/>
            <pc:sldMk cId="900306492" sldId="262"/>
            <ac:spMk id="2" creationId="{C22008C7-B750-6B83-8B1B-676E2600CF1C}"/>
          </ac:spMkLst>
        </pc:spChg>
        <pc:spChg chg="del">
          <ac:chgData name="Roman Zhigalov" userId="1f97e9fdf7779aa5" providerId="LiveId" clId="{4F94E00D-5453-449B-8BBB-2FCEB5F97C87}" dt="2022-07-21T16:57:27.065" v="218"/>
          <ac:spMkLst>
            <pc:docMk/>
            <pc:sldMk cId="900306492" sldId="262"/>
            <ac:spMk id="3" creationId="{EDADE231-E74E-A5E0-4ED1-75E52C75341A}"/>
          </ac:spMkLst>
        </pc:spChg>
        <pc:spChg chg="add del mod ord">
          <ac:chgData name="Roman Zhigalov" userId="1f97e9fdf7779aa5" providerId="LiveId" clId="{4F94E00D-5453-449B-8BBB-2FCEB5F97C87}" dt="2022-07-21T16:57:56.687" v="234"/>
          <ac:spMkLst>
            <pc:docMk/>
            <pc:sldMk cId="900306492" sldId="262"/>
            <ac:spMk id="4" creationId="{4292470D-B365-3D06-E71A-91A6DE4BA35F}"/>
          </ac:spMkLst>
        </pc:spChg>
        <pc:spChg chg="add del">
          <ac:chgData name="Roman Zhigalov" userId="1f97e9fdf7779aa5" providerId="LiveId" clId="{4F94E00D-5453-449B-8BBB-2FCEB5F97C87}" dt="2022-07-21T16:58:02.209" v="236" actId="26606"/>
          <ac:spMkLst>
            <pc:docMk/>
            <pc:sldMk cId="900306492" sldId="262"/>
            <ac:spMk id="2057" creationId="{96918796-2918-40D6-BE3A-4600C47FCD42}"/>
          </ac:spMkLst>
        </pc:spChg>
        <pc:spChg chg="add del">
          <ac:chgData name="Roman Zhigalov" userId="1f97e9fdf7779aa5" providerId="LiveId" clId="{4F94E00D-5453-449B-8BBB-2FCEB5F97C87}" dt="2022-07-21T16:58:02.614" v="238" actId="26606"/>
          <ac:spMkLst>
            <pc:docMk/>
            <pc:sldMk cId="900306492" sldId="262"/>
            <ac:spMk id="2059" creationId="{28C31856-6ABF-41FD-B683-B06E5FFF926B}"/>
          </ac:spMkLst>
        </pc:spChg>
        <pc:spChg chg="add del">
          <ac:chgData name="Roman Zhigalov" userId="1f97e9fdf7779aa5" providerId="LiveId" clId="{4F94E00D-5453-449B-8BBB-2FCEB5F97C87}" dt="2022-07-21T16:58:02.614" v="238" actId="26606"/>
          <ac:spMkLst>
            <pc:docMk/>
            <pc:sldMk cId="900306492" sldId="262"/>
            <ac:spMk id="2060" creationId="{D880886B-02ED-4317-9236-CB60C22CF7F3}"/>
          </ac:spMkLst>
        </pc:spChg>
        <pc:spChg chg="add">
          <ac:chgData name="Roman Zhigalov" userId="1f97e9fdf7779aa5" providerId="LiveId" clId="{4F94E00D-5453-449B-8BBB-2FCEB5F97C87}" dt="2022-07-21T16:58:02.631" v="239" actId="26606"/>
          <ac:spMkLst>
            <pc:docMk/>
            <pc:sldMk cId="900306492" sldId="262"/>
            <ac:spMk id="2062" creationId="{823AC064-BC96-4F32-8AE1-B2FD38754823}"/>
          </ac:spMkLst>
        </pc:spChg>
        <pc:picChg chg="add mod ord">
          <ac:chgData name="Roman Zhigalov" userId="1f97e9fdf7779aa5" providerId="LiveId" clId="{4F94E00D-5453-449B-8BBB-2FCEB5F97C87}" dt="2022-07-21T16:58:02.631" v="239" actId="26606"/>
          <ac:picMkLst>
            <pc:docMk/>
            <pc:sldMk cId="900306492" sldId="262"/>
            <ac:picMk id="2050" creationId="{F13210E2-C4CD-0B1D-A713-718C48141076}"/>
          </ac:picMkLst>
        </pc:picChg>
        <pc:picChg chg="add mod">
          <ac:chgData name="Roman Zhigalov" userId="1f97e9fdf7779aa5" providerId="LiveId" clId="{4F94E00D-5453-449B-8BBB-2FCEB5F97C87}" dt="2022-07-21T16:58:02.631" v="239" actId="26606"/>
          <ac:picMkLst>
            <pc:docMk/>
            <pc:sldMk cId="900306492" sldId="262"/>
            <ac:picMk id="2052" creationId="{00C04378-5629-0D8A-F1FB-616B58200648}"/>
          </ac:picMkLst>
        </pc:picChg>
        <pc:cxnChg chg="add">
          <ac:chgData name="Roman Zhigalov" userId="1f97e9fdf7779aa5" providerId="LiveId" clId="{4F94E00D-5453-449B-8BBB-2FCEB5F97C87}" dt="2022-07-21T16:58:02.631" v="239" actId="26606"/>
          <ac:cxnSpMkLst>
            <pc:docMk/>
            <pc:sldMk cId="900306492" sldId="262"/>
            <ac:cxnSpMk id="2061" creationId="{DB146403-F3D6-484B-B2ED-97F9565D0370}"/>
          </ac:cxnSpMkLst>
        </pc:cxnChg>
        <pc:cxnChg chg="add">
          <ac:chgData name="Roman Zhigalov" userId="1f97e9fdf7779aa5" providerId="LiveId" clId="{4F94E00D-5453-449B-8BBB-2FCEB5F97C87}" dt="2022-07-21T16:58:02.631" v="239" actId="26606"/>
          <ac:cxnSpMkLst>
            <pc:docMk/>
            <pc:sldMk cId="900306492" sldId="262"/>
            <ac:cxnSpMk id="2063" creationId="{7E7C77BC-7138-40B1-A15B-20F57A494629}"/>
          </ac:cxnSpMkLst>
        </pc:cxnChg>
      </pc:sldChg>
      <pc:sldChg chg="addSp delSp modSp new mod setBg modClrScheme chgLayout">
        <pc:chgData name="Roman Zhigalov" userId="1f97e9fdf7779aa5" providerId="LiveId" clId="{4F94E00D-5453-449B-8BBB-2FCEB5F97C87}" dt="2022-07-21T16:59:02.315" v="272" actId="26606"/>
        <pc:sldMkLst>
          <pc:docMk/>
          <pc:sldMk cId="773820145" sldId="263"/>
        </pc:sldMkLst>
        <pc:spChg chg="mod ord">
          <ac:chgData name="Roman Zhigalov" userId="1f97e9fdf7779aa5" providerId="LiveId" clId="{4F94E00D-5453-449B-8BBB-2FCEB5F97C87}" dt="2022-07-21T16:59:02.315" v="272" actId="26606"/>
          <ac:spMkLst>
            <pc:docMk/>
            <pc:sldMk cId="773820145" sldId="263"/>
            <ac:spMk id="2" creationId="{BFE8AD90-55F4-9A84-35E3-E2512BCD96DB}"/>
          </ac:spMkLst>
        </pc:spChg>
        <pc:spChg chg="del mod ord">
          <ac:chgData name="Roman Zhigalov" userId="1f97e9fdf7779aa5" providerId="LiveId" clId="{4F94E00D-5453-449B-8BBB-2FCEB5F97C87}" dt="2022-07-21T16:58:12.945" v="269" actId="700"/>
          <ac:spMkLst>
            <pc:docMk/>
            <pc:sldMk cId="773820145" sldId="263"/>
            <ac:spMk id="3" creationId="{02B09D8F-0CE9-CDB9-E09F-5F32930CD533}"/>
          </ac:spMkLst>
        </pc:spChg>
        <pc:spChg chg="add del mod ord">
          <ac:chgData name="Roman Zhigalov" userId="1f97e9fdf7779aa5" providerId="LiveId" clId="{4F94E00D-5453-449B-8BBB-2FCEB5F97C87}" dt="2022-07-21T16:58:46.731" v="270"/>
          <ac:spMkLst>
            <pc:docMk/>
            <pc:sldMk cId="773820145" sldId="263"/>
            <ac:spMk id="4" creationId="{D64689E9-3427-C90C-9586-4F74D28E2DDC}"/>
          </ac:spMkLst>
        </pc:spChg>
        <pc:spChg chg="add del mod ord">
          <ac:chgData name="Roman Zhigalov" userId="1f97e9fdf7779aa5" providerId="LiveId" clId="{4F94E00D-5453-449B-8BBB-2FCEB5F97C87}" dt="2022-07-21T16:58:59.094" v="271"/>
          <ac:spMkLst>
            <pc:docMk/>
            <pc:sldMk cId="773820145" sldId="263"/>
            <ac:spMk id="5" creationId="{BADFC39E-13DE-244E-ADCF-05534ABB35BA}"/>
          </ac:spMkLst>
        </pc:spChg>
        <pc:spChg chg="add">
          <ac:chgData name="Roman Zhigalov" userId="1f97e9fdf7779aa5" providerId="LiveId" clId="{4F94E00D-5453-449B-8BBB-2FCEB5F97C87}" dt="2022-07-21T16:59:02.315" v="272" actId="26606"/>
          <ac:spMkLst>
            <pc:docMk/>
            <pc:sldMk cId="773820145" sldId="263"/>
            <ac:spMk id="3081" creationId="{823AC064-BC96-4F32-8AE1-B2FD38754823}"/>
          </ac:spMkLst>
        </pc:spChg>
        <pc:picChg chg="add mod">
          <ac:chgData name="Roman Zhigalov" userId="1f97e9fdf7779aa5" providerId="LiveId" clId="{4F94E00D-5453-449B-8BBB-2FCEB5F97C87}" dt="2022-07-21T16:59:02.315" v="272" actId="26606"/>
          <ac:picMkLst>
            <pc:docMk/>
            <pc:sldMk cId="773820145" sldId="263"/>
            <ac:picMk id="3074" creationId="{15FB210C-6D42-FEC2-9F4C-82C9BCC9259D}"/>
          </ac:picMkLst>
        </pc:picChg>
        <pc:picChg chg="add mod">
          <ac:chgData name="Roman Zhigalov" userId="1f97e9fdf7779aa5" providerId="LiveId" clId="{4F94E00D-5453-449B-8BBB-2FCEB5F97C87}" dt="2022-07-21T16:59:02.315" v="272" actId="26606"/>
          <ac:picMkLst>
            <pc:docMk/>
            <pc:sldMk cId="773820145" sldId="263"/>
            <ac:picMk id="3076" creationId="{7A33F01A-B417-7059-1737-87BE9A1CB7A9}"/>
          </ac:picMkLst>
        </pc:picChg>
        <pc:cxnChg chg="add">
          <ac:chgData name="Roman Zhigalov" userId="1f97e9fdf7779aa5" providerId="LiveId" clId="{4F94E00D-5453-449B-8BBB-2FCEB5F97C87}" dt="2022-07-21T16:59:02.315" v="272" actId="26606"/>
          <ac:cxnSpMkLst>
            <pc:docMk/>
            <pc:sldMk cId="773820145" sldId="263"/>
            <ac:cxnSpMk id="3083" creationId="{7E7C77BC-7138-40B1-A15B-20F57A494629}"/>
          </ac:cxnSpMkLst>
        </pc:cxnChg>
        <pc:cxnChg chg="add">
          <ac:chgData name="Roman Zhigalov" userId="1f97e9fdf7779aa5" providerId="LiveId" clId="{4F94E00D-5453-449B-8BBB-2FCEB5F97C87}" dt="2022-07-21T16:59:02.315" v="272" actId="26606"/>
          <ac:cxnSpMkLst>
            <pc:docMk/>
            <pc:sldMk cId="773820145" sldId="263"/>
            <ac:cxnSpMk id="3085" creationId="{DB146403-F3D6-484B-B2ED-97F9565D0370}"/>
          </ac:cxnSpMkLst>
        </pc:cxnChg>
      </pc:sldChg>
      <pc:sldChg chg="addSp delSp modSp new mod setBg">
        <pc:chgData name="Roman Zhigalov" userId="1f97e9fdf7779aa5" providerId="LiveId" clId="{4F94E00D-5453-449B-8BBB-2FCEB5F97C87}" dt="2022-07-21T17:03:06.244" v="695" actId="26606"/>
        <pc:sldMkLst>
          <pc:docMk/>
          <pc:sldMk cId="225896014" sldId="264"/>
        </pc:sldMkLst>
        <pc:spChg chg="mod">
          <ac:chgData name="Roman Zhigalov" userId="1f97e9fdf7779aa5" providerId="LiveId" clId="{4F94E00D-5453-449B-8BBB-2FCEB5F97C87}" dt="2022-07-21T17:03:06.244" v="695" actId="26606"/>
          <ac:spMkLst>
            <pc:docMk/>
            <pc:sldMk cId="225896014" sldId="264"/>
            <ac:spMk id="2" creationId="{23D10AB5-F508-6CB9-64F0-4D45481CA533}"/>
          </ac:spMkLst>
        </pc:spChg>
        <pc:spChg chg="del">
          <ac:chgData name="Roman Zhigalov" userId="1f97e9fdf7779aa5" providerId="LiveId" clId="{4F94E00D-5453-449B-8BBB-2FCEB5F97C87}" dt="2022-07-21T17:00:37.197" v="293" actId="1032"/>
          <ac:spMkLst>
            <pc:docMk/>
            <pc:sldMk cId="225896014" sldId="264"/>
            <ac:spMk id="3" creationId="{A9AB68DE-6671-C6CF-F276-AB2BF75FE9AA}"/>
          </ac:spMkLst>
        </pc:spChg>
        <pc:spChg chg="add del">
          <ac:chgData name="Roman Zhigalov" userId="1f97e9fdf7779aa5" providerId="LiveId" clId="{4F94E00D-5453-449B-8BBB-2FCEB5F97C87}" dt="2022-07-21T17:03:05.871" v="694" actId="26606"/>
          <ac:spMkLst>
            <pc:docMk/>
            <pc:sldMk cId="225896014" sldId="264"/>
            <ac:spMk id="9" creationId="{2E442304-DDBD-4F7B-8017-36BCC863FB40}"/>
          </ac:spMkLst>
        </pc:spChg>
        <pc:spChg chg="add del">
          <ac:chgData name="Roman Zhigalov" userId="1f97e9fdf7779aa5" providerId="LiveId" clId="{4F94E00D-5453-449B-8BBB-2FCEB5F97C87}" dt="2022-07-21T17:03:05.871" v="694" actId="26606"/>
          <ac:spMkLst>
            <pc:docMk/>
            <pc:sldMk cId="225896014" sldId="264"/>
            <ac:spMk id="11" creationId="{5E107275-3853-46FD-A241-DE4355A42675}"/>
          </ac:spMkLst>
        </pc:spChg>
        <pc:spChg chg="add">
          <ac:chgData name="Roman Zhigalov" userId="1f97e9fdf7779aa5" providerId="LiveId" clId="{4F94E00D-5453-449B-8BBB-2FCEB5F97C87}" dt="2022-07-21T17:03:06.244" v="695" actId="26606"/>
          <ac:spMkLst>
            <pc:docMk/>
            <pc:sldMk cId="225896014" sldId="264"/>
            <ac:spMk id="13" creationId="{DCC231C8-C761-4B31-9B1C-C6D19248C6B3}"/>
          </ac:spMkLst>
        </pc:spChg>
        <pc:graphicFrameChg chg="add mod modGraphic">
          <ac:chgData name="Roman Zhigalov" userId="1f97e9fdf7779aa5" providerId="LiveId" clId="{4F94E00D-5453-449B-8BBB-2FCEB5F97C87}" dt="2022-07-21T17:03:06.244" v="695" actId="26606"/>
          <ac:graphicFrameMkLst>
            <pc:docMk/>
            <pc:sldMk cId="225896014" sldId="264"/>
            <ac:graphicFrameMk id="4" creationId="{8492C6D9-472F-116E-C1D1-6CF438CF2292}"/>
          </ac:graphicFrameMkLst>
        </pc:graphicFrameChg>
      </pc:sldChg>
      <pc:sldChg chg="addSp delSp modSp new mod setBg">
        <pc:chgData name="Roman Zhigalov" userId="1f97e9fdf7779aa5" providerId="LiveId" clId="{4F94E00D-5453-449B-8BBB-2FCEB5F97C87}" dt="2022-07-21T17:05:10.151" v="934" actId="26606"/>
        <pc:sldMkLst>
          <pc:docMk/>
          <pc:sldMk cId="4061927747" sldId="265"/>
        </pc:sldMkLst>
        <pc:spChg chg="mod">
          <ac:chgData name="Roman Zhigalov" userId="1f97e9fdf7779aa5" providerId="LiveId" clId="{4F94E00D-5453-449B-8BBB-2FCEB5F97C87}" dt="2022-07-21T17:05:10.151" v="934" actId="26606"/>
          <ac:spMkLst>
            <pc:docMk/>
            <pc:sldMk cId="4061927747" sldId="265"/>
            <ac:spMk id="2" creationId="{D60AE00B-729F-9CF8-1369-4622A9AAD8EF}"/>
          </ac:spMkLst>
        </pc:spChg>
        <pc:spChg chg="del">
          <ac:chgData name="Roman Zhigalov" userId="1f97e9fdf7779aa5" providerId="LiveId" clId="{4F94E00D-5453-449B-8BBB-2FCEB5F97C87}" dt="2022-07-21T17:03:55.249" v="709" actId="1032"/>
          <ac:spMkLst>
            <pc:docMk/>
            <pc:sldMk cId="4061927747" sldId="265"/>
            <ac:spMk id="3" creationId="{D9CEC459-65ED-60BB-6924-7968067A5B37}"/>
          </ac:spMkLst>
        </pc:spChg>
        <pc:spChg chg="add del">
          <ac:chgData name="Roman Zhigalov" userId="1f97e9fdf7779aa5" providerId="LiveId" clId="{4F94E00D-5453-449B-8BBB-2FCEB5F97C87}" dt="2022-07-21T17:05:06.773" v="931" actId="26606"/>
          <ac:spMkLst>
            <pc:docMk/>
            <pc:sldMk cId="4061927747" sldId="265"/>
            <ac:spMk id="9" creationId="{2E442304-DDBD-4F7B-8017-36BCC863FB40}"/>
          </ac:spMkLst>
        </pc:spChg>
        <pc:spChg chg="add del">
          <ac:chgData name="Roman Zhigalov" userId="1f97e9fdf7779aa5" providerId="LiveId" clId="{4F94E00D-5453-449B-8BBB-2FCEB5F97C87}" dt="2022-07-21T17:05:06.773" v="931" actId="26606"/>
          <ac:spMkLst>
            <pc:docMk/>
            <pc:sldMk cId="4061927747" sldId="265"/>
            <ac:spMk id="11" creationId="{5E107275-3853-46FD-A241-DE4355A42675}"/>
          </ac:spMkLst>
        </pc:spChg>
        <pc:spChg chg="add del">
          <ac:chgData name="Roman Zhigalov" userId="1f97e9fdf7779aa5" providerId="LiveId" clId="{4F94E00D-5453-449B-8BBB-2FCEB5F97C87}" dt="2022-07-21T17:05:10.100" v="933" actId="26606"/>
          <ac:spMkLst>
            <pc:docMk/>
            <pc:sldMk cId="4061927747" sldId="265"/>
            <ac:spMk id="13" creationId="{6B509DD1-7F4E-4C4D-9B18-626473A5F76F}"/>
          </ac:spMkLst>
        </pc:spChg>
        <pc:spChg chg="add del">
          <ac:chgData name="Roman Zhigalov" userId="1f97e9fdf7779aa5" providerId="LiveId" clId="{4F94E00D-5453-449B-8BBB-2FCEB5F97C87}" dt="2022-07-21T17:05:10.100" v="933" actId="26606"/>
          <ac:spMkLst>
            <pc:docMk/>
            <pc:sldMk cId="4061927747" sldId="265"/>
            <ac:spMk id="14" creationId="{3E57A3F2-3497-430E-BCD2-151E9B57488E}"/>
          </ac:spMkLst>
        </pc:spChg>
        <pc:spChg chg="add del">
          <ac:chgData name="Roman Zhigalov" userId="1f97e9fdf7779aa5" providerId="LiveId" clId="{4F94E00D-5453-449B-8BBB-2FCEB5F97C87}" dt="2022-07-21T17:05:10.100" v="933" actId="26606"/>
          <ac:spMkLst>
            <pc:docMk/>
            <pc:sldMk cId="4061927747" sldId="265"/>
            <ac:spMk id="15" creationId="{BB89D3BB-9A77-48E3-8C98-9A0A1DD4F7A6}"/>
          </ac:spMkLst>
        </pc:spChg>
        <pc:spChg chg="add del">
          <ac:chgData name="Roman Zhigalov" userId="1f97e9fdf7779aa5" providerId="LiveId" clId="{4F94E00D-5453-449B-8BBB-2FCEB5F97C87}" dt="2022-07-21T17:05:10.100" v="933" actId="26606"/>
          <ac:spMkLst>
            <pc:docMk/>
            <pc:sldMk cId="4061927747" sldId="265"/>
            <ac:spMk id="16" creationId="{88B1F424-0E60-4F04-AFC7-00E1F21101FC}"/>
          </ac:spMkLst>
        </pc:spChg>
        <pc:spChg chg="add">
          <ac:chgData name="Roman Zhigalov" userId="1f97e9fdf7779aa5" providerId="LiveId" clId="{4F94E00D-5453-449B-8BBB-2FCEB5F97C87}" dt="2022-07-21T17:05:10.151" v="934" actId="26606"/>
          <ac:spMkLst>
            <pc:docMk/>
            <pc:sldMk cId="4061927747" sldId="265"/>
            <ac:spMk id="18" creationId="{AE2B703B-46F9-481A-A605-82E2A828C4FA}"/>
          </ac:spMkLst>
        </pc:spChg>
        <pc:spChg chg="add">
          <ac:chgData name="Roman Zhigalov" userId="1f97e9fdf7779aa5" providerId="LiveId" clId="{4F94E00D-5453-449B-8BBB-2FCEB5F97C87}" dt="2022-07-21T17:05:10.151" v="934" actId="26606"/>
          <ac:spMkLst>
            <pc:docMk/>
            <pc:sldMk cId="4061927747" sldId="265"/>
            <ac:spMk id="19" creationId="{F13BE4D7-0C3D-4906-B230-A1C5B4665CCF}"/>
          </ac:spMkLst>
        </pc:spChg>
        <pc:graphicFrameChg chg="add mod modGraphic">
          <ac:chgData name="Roman Zhigalov" userId="1f97e9fdf7779aa5" providerId="LiveId" clId="{4F94E00D-5453-449B-8BBB-2FCEB5F97C87}" dt="2022-07-21T17:05:10.151" v="934" actId="26606"/>
          <ac:graphicFrameMkLst>
            <pc:docMk/>
            <pc:sldMk cId="4061927747" sldId="265"/>
            <ac:graphicFrameMk id="4" creationId="{5E1F2704-0DBC-9E69-0193-5A0EC9F73FD0}"/>
          </ac:graphicFrameMkLst>
        </pc:graphicFrameChg>
      </pc:sldChg>
      <pc:sldChg chg="addSp delSp modSp new mod setBg">
        <pc:chgData name="Roman Zhigalov" userId="1f97e9fdf7779aa5" providerId="LiveId" clId="{4F94E00D-5453-449B-8BBB-2FCEB5F97C87}" dt="2022-07-21T17:07:45.388" v="958" actId="403"/>
        <pc:sldMkLst>
          <pc:docMk/>
          <pc:sldMk cId="3041190140" sldId="266"/>
        </pc:sldMkLst>
        <pc:spChg chg="mod">
          <ac:chgData name="Roman Zhigalov" userId="1f97e9fdf7779aa5" providerId="LiveId" clId="{4F94E00D-5453-449B-8BBB-2FCEB5F97C87}" dt="2022-07-21T17:07:41.569" v="956" actId="26606"/>
          <ac:spMkLst>
            <pc:docMk/>
            <pc:sldMk cId="3041190140" sldId="266"/>
            <ac:spMk id="2" creationId="{A57BE8A6-3765-47F1-487A-39DFA5C7874A}"/>
          </ac:spMkLst>
        </pc:spChg>
        <pc:spChg chg="del">
          <ac:chgData name="Roman Zhigalov" userId="1f97e9fdf7779aa5" providerId="LiveId" clId="{4F94E00D-5453-449B-8BBB-2FCEB5F97C87}" dt="2022-07-21T17:07:36.458" v="953"/>
          <ac:spMkLst>
            <pc:docMk/>
            <pc:sldMk cId="3041190140" sldId="266"/>
            <ac:spMk id="3" creationId="{653FC27F-A37D-1974-7985-1DFEBEBAB58D}"/>
          </ac:spMkLst>
        </pc:spChg>
        <pc:spChg chg="mod ord">
          <ac:chgData name="Roman Zhigalov" userId="1f97e9fdf7779aa5" providerId="LiveId" clId="{4F94E00D-5453-449B-8BBB-2FCEB5F97C87}" dt="2022-07-21T17:07:45.388" v="958" actId="403"/>
          <ac:spMkLst>
            <pc:docMk/>
            <pc:sldMk cId="3041190140" sldId="266"/>
            <ac:spMk id="4" creationId="{753AECCE-8DF5-21F6-0A02-A3909385F844}"/>
          </ac:spMkLst>
        </pc:spChg>
        <pc:spChg chg="add del">
          <ac:chgData name="Roman Zhigalov" userId="1f97e9fdf7779aa5" providerId="LiveId" clId="{4F94E00D-5453-449B-8BBB-2FCEB5F97C87}" dt="2022-07-21T17:07:41.549" v="955" actId="26606"/>
          <ac:spMkLst>
            <pc:docMk/>
            <pc:sldMk cId="3041190140" sldId="266"/>
            <ac:spMk id="4103" creationId="{42A5316D-ED2F-4F89-B4B4-8D9240B1A348}"/>
          </ac:spMkLst>
        </pc:spChg>
        <pc:spChg chg="add">
          <ac:chgData name="Roman Zhigalov" userId="1f97e9fdf7779aa5" providerId="LiveId" clId="{4F94E00D-5453-449B-8BBB-2FCEB5F97C87}" dt="2022-07-21T17:07:41.569" v="956" actId="26606"/>
          <ac:spMkLst>
            <pc:docMk/>
            <pc:sldMk cId="3041190140" sldId="266"/>
            <ac:spMk id="4105" creationId="{95C8260E-968F-44E8-A823-ABB431311926}"/>
          </ac:spMkLst>
        </pc:spChg>
        <pc:spChg chg="add">
          <ac:chgData name="Roman Zhigalov" userId="1f97e9fdf7779aa5" providerId="LiveId" clId="{4F94E00D-5453-449B-8BBB-2FCEB5F97C87}" dt="2022-07-21T17:07:41.569" v="956" actId="26606"/>
          <ac:spMkLst>
            <pc:docMk/>
            <pc:sldMk cId="3041190140" sldId="266"/>
            <ac:spMk id="4106" creationId="{700E0F77-E936-4985-B7B1-B9823486AC33}"/>
          </ac:spMkLst>
        </pc:spChg>
        <pc:spChg chg="add">
          <ac:chgData name="Roman Zhigalov" userId="1f97e9fdf7779aa5" providerId="LiveId" clId="{4F94E00D-5453-449B-8BBB-2FCEB5F97C87}" dt="2022-07-21T17:07:41.569" v="956" actId="26606"/>
          <ac:spMkLst>
            <pc:docMk/>
            <pc:sldMk cId="3041190140" sldId="266"/>
            <ac:spMk id="4107" creationId="{2C1BBA94-3F40-40AA-8BB9-E69E25E537C1}"/>
          </ac:spMkLst>
        </pc:spChg>
        <pc:spChg chg="add">
          <ac:chgData name="Roman Zhigalov" userId="1f97e9fdf7779aa5" providerId="LiveId" clId="{4F94E00D-5453-449B-8BBB-2FCEB5F97C87}" dt="2022-07-21T17:07:41.569" v="956" actId="26606"/>
          <ac:spMkLst>
            <pc:docMk/>
            <pc:sldMk cId="3041190140" sldId="266"/>
            <ac:spMk id="4109" creationId="{FE43805F-24A6-46A4-B19B-54F28347355C}"/>
          </ac:spMkLst>
        </pc:spChg>
        <pc:picChg chg="add mod">
          <ac:chgData name="Roman Zhigalov" userId="1f97e9fdf7779aa5" providerId="LiveId" clId="{4F94E00D-5453-449B-8BBB-2FCEB5F97C87}" dt="2022-07-21T17:07:41.569" v="956" actId="26606"/>
          <ac:picMkLst>
            <pc:docMk/>
            <pc:sldMk cId="3041190140" sldId="266"/>
            <ac:picMk id="4098" creationId="{43D13974-5A51-7989-DBBB-852DF885C33A}"/>
          </ac:picMkLst>
        </pc:picChg>
      </pc:sldChg>
      <pc:sldChg chg="addSp delSp modSp new mod setBg">
        <pc:chgData name="Roman Zhigalov" userId="1f97e9fdf7779aa5" providerId="LiveId" clId="{4F94E00D-5453-449B-8BBB-2FCEB5F97C87}" dt="2022-07-21T17:08:50.152" v="1004" actId="26606"/>
        <pc:sldMkLst>
          <pc:docMk/>
          <pc:sldMk cId="477311499" sldId="267"/>
        </pc:sldMkLst>
        <pc:spChg chg="add del mod">
          <ac:chgData name="Roman Zhigalov" userId="1f97e9fdf7779aa5" providerId="LiveId" clId="{4F94E00D-5453-449B-8BBB-2FCEB5F97C87}" dt="2022-07-21T17:08:50.152" v="1004" actId="26606"/>
          <ac:spMkLst>
            <pc:docMk/>
            <pc:sldMk cId="477311499" sldId="267"/>
            <ac:spMk id="2" creationId="{C878809A-022D-BDFD-6C43-808344933E84}"/>
          </ac:spMkLst>
        </pc:spChg>
        <pc:spChg chg="del">
          <ac:chgData name="Roman Zhigalov" userId="1f97e9fdf7779aa5" providerId="LiveId" clId="{4F94E00D-5453-449B-8BBB-2FCEB5F97C87}" dt="2022-07-21T17:08:32.918" v="971"/>
          <ac:spMkLst>
            <pc:docMk/>
            <pc:sldMk cId="477311499" sldId="267"/>
            <ac:spMk id="3" creationId="{86CB816C-A993-C039-063E-3A505C87F9E8}"/>
          </ac:spMkLst>
        </pc:spChg>
        <pc:spChg chg="add">
          <ac:chgData name="Roman Zhigalov" userId="1f97e9fdf7779aa5" providerId="LiveId" clId="{4F94E00D-5453-449B-8BBB-2FCEB5F97C87}" dt="2022-07-21T17:08:50.152" v="1004" actId="26606"/>
          <ac:spMkLst>
            <pc:docMk/>
            <pc:sldMk cId="477311499" sldId="267"/>
            <ac:spMk id="5124" creationId="{BA79A7CF-01AF-4178-9369-94E0C90EB046}"/>
          </ac:spMkLst>
        </pc:spChg>
        <pc:spChg chg="add">
          <ac:chgData name="Roman Zhigalov" userId="1f97e9fdf7779aa5" providerId="LiveId" clId="{4F94E00D-5453-449B-8BBB-2FCEB5F97C87}" dt="2022-07-21T17:08:50.152" v="1004" actId="26606"/>
          <ac:spMkLst>
            <pc:docMk/>
            <pc:sldMk cId="477311499" sldId="267"/>
            <ac:spMk id="5125" creationId="{99413ED5-9ED4-4772-BCE4-2BCAE6B12E35}"/>
          </ac:spMkLst>
        </pc:spChg>
        <pc:spChg chg="add">
          <ac:chgData name="Roman Zhigalov" userId="1f97e9fdf7779aa5" providerId="LiveId" clId="{4F94E00D-5453-449B-8BBB-2FCEB5F97C87}" dt="2022-07-21T17:08:50.152" v="1004" actId="26606"/>
          <ac:spMkLst>
            <pc:docMk/>
            <pc:sldMk cId="477311499" sldId="267"/>
            <ac:spMk id="5126" creationId="{90F533E9-6690-41A8-A372-4C6C622D028D}"/>
          </ac:spMkLst>
        </pc:spChg>
        <pc:spChg chg="add del">
          <ac:chgData name="Roman Zhigalov" userId="1f97e9fdf7779aa5" providerId="LiveId" clId="{4F94E00D-5453-449B-8BBB-2FCEB5F97C87}" dt="2022-07-21T17:08:37.208" v="973" actId="26606"/>
          <ac:spMkLst>
            <pc:docMk/>
            <pc:sldMk cId="477311499" sldId="267"/>
            <ac:spMk id="5127" creationId="{2215C6C6-E45C-4179-9FC1-E8A4C1D47430}"/>
          </ac:spMkLst>
        </pc:spChg>
        <pc:spChg chg="add">
          <ac:chgData name="Roman Zhigalov" userId="1f97e9fdf7779aa5" providerId="LiveId" clId="{4F94E00D-5453-449B-8BBB-2FCEB5F97C87}" dt="2022-07-21T17:08:50.152" v="1004" actId="26606"/>
          <ac:spMkLst>
            <pc:docMk/>
            <pc:sldMk cId="477311499" sldId="267"/>
            <ac:spMk id="5131" creationId="{04357C93-F0CB-4A1C-8F77-4E9063789819}"/>
          </ac:spMkLst>
        </pc:spChg>
        <pc:spChg chg="add del">
          <ac:chgData name="Roman Zhigalov" userId="1f97e9fdf7779aa5" providerId="LiveId" clId="{4F94E00D-5453-449B-8BBB-2FCEB5F97C87}" dt="2022-07-21T17:08:37.208" v="973" actId="26606"/>
          <ac:spMkLst>
            <pc:docMk/>
            <pc:sldMk cId="477311499" sldId="267"/>
            <ac:spMk id="5133" creationId="{3776B14B-F2F4-4825-8DA8-8C7A0F2B3960}"/>
          </ac:spMkLst>
        </pc:spChg>
        <pc:spChg chg="add del">
          <ac:chgData name="Roman Zhigalov" userId="1f97e9fdf7779aa5" providerId="LiveId" clId="{4F94E00D-5453-449B-8BBB-2FCEB5F97C87}" dt="2022-07-21T17:08:40.219" v="975" actId="26606"/>
          <ac:spMkLst>
            <pc:docMk/>
            <pc:sldMk cId="477311499" sldId="267"/>
            <ac:spMk id="5135" creationId="{3DAD86CA-8235-409B-982B-5E7A033E2392}"/>
          </ac:spMkLst>
        </pc:spChg>
        <pc:spChg chg="add del">
          <ac:chgData name="Roman Zhigalov" userId="1f97e9fdf7779aa5" providerId="LiveId" clId="{4F94E00D-5453-449B-8BBB-2FCEB5F97C87}" dt="2022-07-21T17:08:40.219" v="975" actId="26606"/>
          <ac:spMkLst>
            <pc:docMk/>
            <pc:sldMk cId="477311499" sldId="267"/>
            <ac:spMk id="5136" creationId="{9F234FBA-3501-47B4-AE0C-AA4AFBC8F603}"/>
          </ac:spMkLst>
        </pc:spChg>
        <pc:spChg chg="add del">
          <ac:chgData name="Roman Zhigalov" userId="1f97e9fdf7779aa5" providerId="LiveId" clId="{4F94E00D-5453-449B-8BBB-2FCEB5F97C87}" dt="2022-07-21T17:08:40.219" v="975" actId="26606"/>
          <ac:spMkLst>
            <pc:docMk/>
            <pc:sldMk cId="477311499" sldId="267"/>
            <ac:spMk id="5137" creationId="{B5EF893B-0491-416E-9D33-BADE9600792A}"/>
          </ac:spMkLst>
        </pc:spChg>
        <pc:grpChg chg="add del">
          <ac:chgData name="Roman Zhigalov" userId="1f97e9fdf7779aa5" providerId="LiveId" clId="{4F94E00D-5453-449B-8BBB-2FCEB5F97C87}" dt="2022-07-21T17:08:37.208" v="973" actId="26606"/>
          <ac:grpSpMkLst>
            <pc:docMk/>
            <pc:sldMk cId="477311499" sldId="267"/>
            <ac:grpSpMk id="5129" creationId="{5FE9FE4C-C9E0-4C54-8010-EA9D29CD4D59}"/>
          </ac:grpSpMkLst>
        </pc:grpChg>
        <pc:picChg chg="add mod">
          <ac:chgData name="Roman Zhigalov" userId="1f97e9fdf7779aa5" providerId="LiveId" clId="{4F94E00D-5453-449B-8BBB-2FCEB5F97C87}" dt="2022-07-21T17:08:50.152" v="1004" actId="26606"/>
          <ac:picMkLst>
            <pc:docMk/>
            <pc:sldMk cId="477311499" sldId="267"/>
            <ac:picMk id="5122" creationId="{0CBDFD60-F8B6-CA91-C011-A8281945E0B9}"/>
          </ac:picMkLst>
        </pc:picChg>
        <pc:cxnChg chg="add del">
          <ac:chgData name="Roman Zhigalov" userId="1f97e9fdf7779aa5" providerId="LiveId" clId="{4F94E00D-5453-449B-8BBB-2FCEB5F97C87}" dt="2022-07-21T17:08:40.219" v="975" actId="26606"/>
          <ac:cxnSpMkLst>
            <pc:docMk/>
            <pc:sldMk cId="477311499" sldId="267"/>
            <ac:cxnSpMk id="5138" creationId="{469F4FF8-F8B0-4630-BA1B-0D8B324CD5FF}"/>
          </ac:cxnSpMkLst>
        </pc:cxnChg>
      </pc:sldChg>
      <pc:sldChg chg="addSp delSp modSp new mod modClrScheme chgLayout">
        <pc:chgData name="Roman Zhigalov" userId="1f97e9fdf7779aa5" providerId="LiveId" clId="{4F94E00D-5453-449B-8BBB-2FCEB5F97C87}" dt="2022-07-21T17:10:46.690" v="1213" actId="123"/>
        <pc:sldMkLst>
          <pc:docMk/>
          <pc:sldMk cId="303998809" sldId="268"/>
        </pc:sldMkLst>
        <pc:spChg chg="mod ord">
          <ac:chgData name="Roman Zhigalov" userId="1f97e9fdf7779aa5" providerId="LiveId" clId="{4F94E00D-5453-449B-8BBB-2FCEB5F97C87}" dt="2022-07-21T17:09:30.797" v="1054" actId="700"/>
          <ac:spMkLst>
            <pc:docMk/>
            <pc:sldMk cId="303998809" sldId="268"/>
            <ac:spMk id="2" creationId="{CF24B49C-9FB2-F32E-CEE9-39E88B5A8EEB}"/>
          </ac:spMkLst>
        </pc:spChg>
        <pc:spChg chg="add del mod ord">
          <ac:chgData name="Roman Zhigalov" userId="1f97e9fdf7779aa5" providerId="LiveId" clId="{4F94E00D-5453-449B-8BBB-2FCEB5F97C87}" dt="2022-07-21T17:10:18.544" v="1190" actId="26606"/>
          <ac:spMkLst>
            <pc:docMk/>
            <pc:sldMk cId="303998809" sldId="268"/>
            <ac:spMk id="3" creationId="{6D121632-8B28-D47F-4DBF-36F245B8125D}"/>
          </ac:spMkLst>
        </pc:spChg>
        <pc:spChg chg="add mod ord">
          <ac:chgData name="Roman Zhigalov" userId="1f97e9fdf7779aa5" providerId="LiveId" clId="{4F94E00D-5453-449B-8BBB-2FCEB5F97C87}" dt="2022-07-21T17:10:46.690" v="1213" actId="123"/>
          <ac:spMkLst>
            <pc:docMk/>
            <pc:sldMk cId="303998809" sldId="268"/>
            <ac:spMk id="4" creationId="{3C4E1B37-E3DF-5664-1CEF-CFBE9F86F1CF}"/>
          </ac:spMkLst>
        </pc:spChg>
        <pc:graphicFrameChg chg="add del">
          <ac:chgData name="Roman Zhigalov" userId="1f97e9fdf7779aa5" providerId="LiveId" clId="{4F94E00D-5453-449B-8BBB-2FCEB5F97C87}" dt="2022-07-21T17:10:18.476" v="1189" actId="26606"/>
          <ac:graphicFrameMkLst>
            <pc:docMk/>
            <pc:sldMk cId="303998809" sldId="268"/>
            <ac:graphicFrameMk id="6" creationId="{6901D3C9-B13F-4230-4C30-48905E6F1587}"/>
          </ac:graphicFrameMkLst>
        </pc:graphicFrameChg>
        <pc:graphicFrameChg chg="add">
          <ac:chgData name="Roman Zhigalov" userId="1f97e9fdf7779aa5" providerId="LiveId" clId="{4F94E00D-5453-449B-8BBB-2FCEB5F97C87}" dt="2022-07-21T17:10:18.544" v="1190" actId="26606"/>
          <ac:graphicFrameMkLst>
            <pc:docMk/>
            <pc:sldMk cId="303998809" sldId="268"/>
            <ac:graphicFrameMk id="8" creationId="{75E823E6-48D7-5287-77C9-D636D13B757E}"/>
          </ac:graphicFrameMkLst>
        </pc:graphicFrameChg>
      </pc:sldChg>
      <pc:sldChg chg="addSp modSp new mod setBg">
        <pc:chgData name="Roman Zhigalov" userId="1f97e9fdf7779aa5" providerId="LiveId" clId="{4F94E00D-5453-449B-8BBB-2FCEB5F97C87}" dt="2022-07-21T17:11:10.055" v="1242" actId="26606"/>
        <pc:sldMkLst>
          <pc:docMk/>
          <pc:sldMk cId="3705749780" sldId="269"/>
        </pc:sldMkLst>
        <pc:spChg chg="mod">
          <ac:chgData name="Roman Zhigalov" userId="1f97e9fdf7779aa5" providerId="LiveId" clId="{4F94E00D-5453-449B-8BBB-2FCEB5F97C87}" dt="2022-07-21T17:11:10.055" v="1242" actId="26606"/>
          <ac:spMkLst>
            <pc:docMk/>
            <pc:sldMk cId="3705749780" sldId="269"/>
            <ac:spMk id="2" creationId="{37DB4B3B-CE17-1612-012B-A66E2722AE71}"/>
          </ac:spMkLst>
        </pc:spChg>
        <pc:spChg chg="mod">
          <ac:chgData name="Roman Zhigalov" userId="1f97e9fdf7779aa5" providerId="LiveId" clId="{4F94E00D-5453-449B-8BBB-2FCEB5F97C87}" dt="2022-07-21T17:11:10.055" v="1242" actId="26606"/>
          <ac:spMkLst>
            <pc:docMk/>
            <pc:sldMk cId="3705749780" sldId="269"/>
            <ac:spMk id="3" creationId="{F0D4B99D-AAB8-772B-9A87-E6301F8266EB}"/>
          </ac:spMkLst>
        </pc:spChg>
        <pc:spChg chg="add">
          <ac:chgData name="Roman Zhigalov" userId="1f97e9fdf7779aa5" providerId="LiveId" clId="{4F94E00D-5453-449B-8BBB-2FCEB5F97C87}" dt="2022-07-21T17:11:10.055" v="1242" actId="26606"/>
          <ac:spMkLst>
            <pc:docMk/>
            <pc:sldMk cId="3705749780" sldId="269"/>
            <ac:spMk id="8" creationId="{4522B21E-B2B9-4C72-9A71-C87EFD137480}"/>
          </ac:spMkLst>
        </pc:spChg>
        <pc:spChg chg="add">
          <ac:chgData name="Roman Zhigalov" userId="1f97e9fdf7779aa5" providerId="LiveId" clId="{4F94E00D-5453-449B-8BBB-2FCEB5F97C87}" dt="2022-07-21T17:11:10.055" v="1242" actId="26606"/>
          <ac:spMkLst>
            <pc:docMk/>
            <pc:sldMk cId="3705749780" sldId="269"/>
            <ac:spMk id="10" creationId="{5EB7D2A2-F448-44D4-938C-DC84CBCB3B1E}"/>
          </ac:spMkLst>
        </pc:spChg>
        <pc:spChg chg="add">
          <ac:chgData name="Roman Zhigalov" userId="1f97e9fdf7779aa5" providerId="LiveId" clId="{4F94E00D-5453-449B-8BBB-2FCEB5F97C87}" dt="2022-07-21T17:11:10.055" v="1242" actId="26606"/>
          <ac:spMkLst>
            <pc:docMk/>
            <pc:sldMk cId="3705749780" sldId="269"/>
            <ac:spMk id="12" creationId="{871AEA07-1E14-44B4-8E55-64EF049CD66F}"/>
          </ac:spMkLst>
        </pc:spChg>
        <pc:cxnChg chg="add">
          <ac:chgData name="Roman Zhigalov" userId="1f97e9fdf7779aa5" providerId="LiveId" clId="{4F94E00D-5453-449B-8BBB-2FCEB5F97C87}" dt="2022-07-21T17:11:10.055" v="1242" actId="26606"/>
          <ac:cxnSpMkLst>
            <pc:docMk/>
            <pc:sldMk cId="3705749780" sldId="269"/>
            <ac:cxnSpMk id="14" creationId="{F7C8EA93-3210-4C62-99E9-153C275E3A87}"/>
          </ac:cxnSpMkLst>
        </pc:cxnChg>
      </pc:sldChg>
      <pc:sldChg chg="addSp delSp modSp new mod">
        <pc:chgData name="Roman Zhigalov" userId="1f97e9fdf7779aa5" providerId="LiveId" clId="{4F94E00D-5453-449B-8BBB-2FCEB5F97C87}" dt="2022-07-21T17:15:23.419" v="1546" actId="1076"/>
        <pc:sldMkLst>
          <pc:docMk/>
          <pc:sldMk cId="3641012950" sldId="270"/>
        </pc:sldMkLst>
        <pc:spChg chg="mod">
          <ac:chgData name="Roman Zhigalov" userId="1f97e9fdf7779aa5" providerId="LiveId" clId="{4F94E00D-5453-449B-8BBB-2FCEB5F97C87}" dt="2022-07-21T17:13:06.011" v="1268" actId="20577"/>
          <ac:spMkLst>
            <pc:docMk/>
            <pc:sldMk cId="3641012950" sldId="270"/>
            <ac:spMk id="2" creationId="{85846ED1-8EB5-D841-EBAE-91A80BB269AB}"/>
          </ac:spMkLst>
        </pc:spChg>
        <pc:spChg chg="del">
          <ac:chgData name="Roman Zhigalov" userId="1f97e9fdf7779aa5" providerId="LiveId" clId="{4F94E00D-5453-449B-8BBB-2FCEB5F97C87}" dt="2022-07-21T17:13:58.832" v="1374" actId="1032"/>
          <ac:spMkLst>
            <pc:docMk/>
            <pc:sldMk cId="3641012950" sldId="270"/>
            <ac:spMk id="3" creationId="{55102387-9B16-72D4-8D7D-1614AFE87C2B}"/>
          </ac:spMkLst>
        </pc:spChg>
        <pc:spChg chg="mod">
          <ac:chgData name="Roman Zhigalov" userId="1f97e9fdf7779aa5" providerId="LiveId" clId="{4F94E00D-5453-449B-8BBB-2FCEB5F97C87}" dt="2022-07-21T17:15:23.419" v="1546" actId="1076"/>
          <ac:spMkLst>
            <pc:docMk/>
            <pc:sldMk cId="3641012950" sldId="270"/>
            <ac:spMk id="4" creationId="{8347058B-9C2A-E89C-3149-6AC91D4ACA65}"/>
          </ac:spMkLst>
        </pc:spChg>
        <pc:graphicFrameChg chg="add mod modGraphic">
          <ac:chgData name="Roman Zhigalov" userId="1f97e9fdf7779aa5" providerId="LiveId" clId="{4F94E00D-5453-449B-8BBB-2FCEB5F97C87}" dt="2022-07-21T17:15:05.764" v="1543" actId="313"/>
          <ac:graphicFrameMkLst>
            <pc:docMk/>
            <pc:sldMk cId="3641012950" sldId="270"/>
            <ac:graphicFrameMk id="5" creationId="{DD6526CA-2529-3A0E-CF0C-04EF80C2828D}"/>
          </ac:graphicFrameMkLst>
        </pc:graphicFrameChg>
      </pc:sldChg>
      <pc:sldChg chg="addSp delSp modSp new mod setBg">
        <pc:chgData name="Roman Zhigalov" userId="1f97e9fdf7779aa5" providerId="LiveId" clId="{4F94E00D-5453-449B-8BBB-2FCEB5F97C87}" dt="2022-07-21T17:18:00.400" v="1562" actId="27614"/>
        <pc:sldMkLst>
          <pc:docMk/>
          <pc:sldMk cId="2987830395" sldId="271"/>
        </pc:sldMkLst>
        <pc:spChg chg="mod">
          <ac:chgData name="Roman Zhigalov" userId="1f97e9fdf7779aa5" providerId="LiveId" clId="{4F94E00D-5453-449B-8BBB-2FCEB5F97C87}" dt="2022-07-21T17:17:57.074" v="1561" actId="26606"/>
          <ac:spMkLst>
            <pc:docMk/>
            <pc:sldMk cId="2987830395" sldId="271"/>
            <ac:spMk id="2" creationId="{C822B671-DAF5-C56E-A8EC-FBB354C765F8}"/>
          </ac:spMkLst>
        </pc:spChg>
        <pc:spChg chg="del">
          <ac:chgData name="Roman Zhigalov" userId="1f97e9fdf7779aa5" providerId="LiveId" clId="{4F94E00D-5453-449B-8BBB-2FCEB5F97C87}" dt="2022-07-21T17:17:47.808" v="1553"/>
          <ac:spMkLst>
            <pc:docMk/>
            <pc:sldMk cId="2987830395" sldId="271"/>
            <ac:spMk id="3" creationId="{B4371C40-08E4-A5A5-4D60-2F23F0981ECF}"/>
          </ac:spMkLst>
        </pc:spChg>
        <pc:spChg chg="mod ord">
          <ac:chgData name="Roman Zhigalov" userId="1f97e9fdf7779aa5" providerId="LiveId" clId="{4F94E00D-5453-449B-8BBB-2FCEB5F97C87}" dt="2022-07-21T17:17:57.074" v="1561" actId="26606"/>
          <ac:spMkLst>
            <pc:docMk/>
            <pc:sldMk cId="2987830395" sldId="271"/>
            <ac:spMk id="4" creationId="{16BF76DE-7304-1551-5C30-F229616F98FB}"/>
          </ac:spMkLst>
        </pc:spChg>
        <pc:spChg chg="add del mod">
          <ac:chgData name="Roman Zhigalov" userId="1f97e9fdf7779aa5" providerId="LiveId" clId="{4F94E00D-5453-449B-8BBB-2FCEB5F97C87}" dt="2022-07-21T17:17:50.208" v="1554"/>
          <ac:spMkLst>
            <pc:docMk/>
            <pc:sldMk cId="2987830395" sldId="271"/>
            <ac:spMk id="5" creationId="{30867967-7B24-EADB-F6F8-5353B953B4FC}"/>
          </ac:spMkLst>
        </pc:spChg>
        <pc:spChg chg="add del">
          <ac:chgData name="Roman Zhigalov" userId="1f97e9fdf7779aa5" providerId="LiveId" clId="{4F94E00D-5453-449B-8BBB-2FCEB5F97C87}" dt="2022-07-21T17:17:57.049" v="1560" actId="26606"/>
          <ac:spMkLst>
            <pc:docMk/>
            <pc:sldMk cId="2987830395" sldId="271"/>
            <ac:spMk id="8" creationId="{B1595A09-E336-4D1B-9B3A-06A2287A54E2}"/>
          </ac:spMkLst>
        </pc:spChg>
        <pc:spChg chg="add del">
          <ac:chgData name="Roman Zhigalov" userId="1f97e9fdf7779aa5" providerId="LiveId" clId="{4F94E00D-5453-449B-8BBB-2FCEB5F97C87}" dt="2022-07-21T17:17:57.049" v="1560" actId="26606"/>
          <ac:spMkLst>
            <pc:docMk/>
            <pc:sldMk cId="2987830395" sldId="271"/>
            <ac:spMk id="9" creationId="{3540989C-C7B8-473B-BF87-6F2DA6A90006}"/>
          </ac:spMkLst>
        </pc:spChg>
        <pc:spChg chg="add del">
          <ac:chgData name="Roman Zhigalov" userId="1f97e9fdf7779aa5" providerId="LiveId" clId="{4F94E00D-5453-449B-8BBB-2FCEB5F97C87}" dt="2022-07-21T17:17:54.099" v="1556" actId="26606"/>
          <ac:spMkLst>
            <pc:docMk/>
            <pc:sldMk cId="2987830395" sldId="271"/>
            <ac:spMk id="11" creationId="{201CC55D-ED54-4C5C-95E6-10947BD1103B}"/>
          </ac:spMkLst>
        </pc:spChg>
        <pc:spChg chg="add">
          <ac:chgData name="Roman Zhigalov" userId="1f97e9fdf7779aa5" providerId="LiveId" clId="{4F94E00D-5453-449B-8BBB-2FCEB5F97C87}" dt="2022-07-21T17:17:57.074" v="1561" actId="26606"/>
          <ac:spMkLst>
            <pc:docMk/>
            <pc:sldMk cId="2987830395" sldId="271"/>
            <ac:spMk id="12" creationId="{201CC55D-ED54-4C5C-95E6-10947BD1103B}"/>
          </ac:spMkLst>
        </pc:spChg>
        <pc:spChg chg="add del">
          <ac:chgData name="Roman Zhigalov" userId="1f97e9fdf7779aa5" providerId="LiveId" clId="{4F94E00D-5453-449B-8BBB-2FCEB5F97C87}" dt="2022-07-21T17:17:54.099" v="1556" actId="26606"/>
          <ac:spMkLst>
            <pc:docMk/>
            <pc:sldMk cId="2987830395" sldId="271"/>
            <ac:spMk id="17" creationId="{3873B707-463F-40B0-8227-E8CC6C67EB25}"/>
          </ac:spMkLst>
        </pc:spChg>
        <pc:spChg chg="add">
          <ac:chgData name="Roman Zhigalov" userId="1f97e9fdf7779aa5" providerId="LiveId" clId="{4F94E00D-5453-449B-8BBB-2FCEB5F97C87}" dt="2022-07-21T17:17:57.074" v="1561" actId="26606"/>
          <ac:spMkLst>
            <pc:docMk/>
            <pc:sldMk cId="2987830395" sldId="271"/>
            <ac:spMk id="18" creationId="{3873B707-463F-40B0-8227-E8CC6C67EB25}"/>
          </ac:spMkLst>
        </pc:spChg>
        <pc:spChg chg="add del">
          <ac:chgData name="Roman Zhigalov" userId="1f97e9fdf7779aa5" providerId="LiveId" clId="{4F94E00D-5453-449B-8BBB-2FCEB5F97C87}" dt="2022-07-21T17:17:54.099" v="1556" actId="26606"/>
          <ac:spMkLst>
            <pc:docMk/>
            <pc:sldMk cId="2987830395" sldId="271"/>
            <ac:spMk id="19" creationId="{C13237C8-E62C-4F0D-A318-BD6FB6C2D138}"/>
          </ac:spMkLst>
        </pc:spChg>
        <pc:spChg chg="add">
          <ac:chgData name="Roman Zhigalov" userId="1f97e9fdf7779aa5" providerId="LiveId" clId="{4F94E00D-5453-449B-8BBB-2FCEB5F97C87}" dt="2022-07-21T17:17:57.074" v="1561" actId="26606"/>
          <ac:spMkLst>
            <pc:docMk/>
            <pc:sldMk cId="2987830395" sldId="271"/>
            <ac:spMk id="20" creationId="{C13237C8-E62C-4F0D-A318-BD6FB6C2D138}"/>
          </ac:spMkLst>
        </pc:spChg>
        <pc:spChg chg="add del">
          <ac:chgData name="Roman Zhigalov" userId="1f97e9fdf7779aa5" providerId="LiveId" clId="{4F94E00D-5453-449B-8BBB-2FCEB5F97C87}" dt="2022-07-21T17:17:54.099" v="1556" actId="26606"/>
          <ac:spMkLst>
            <pc:docMk/>
            <pc:sldMk cId="2987830395" sldId="271"/>
            <ac:spMk id="21" creationId="{19C9EAEA-39D0-4B0E-A0EB-51E7B26740B1}"/>
          </ac:spMkLst>
        </pc:spChg>
        <pc:spChg chg="add">
          <ac:chgData name="Roman Zhigalov" userId="1f97e9fdf7779aa5" providerId="LiveId" clId="{4F94E00D-5453-449B-8BBB-2FCEB5F97C87}" dt="2022-07-21T17:17:57.074" v="1561" actId="26606"/>
          <ac:spMkLst>
            <pc:docMk/>
            <pc:sldMk cId="2987830395" sldId="271"/>
            <ac:spMk id="22" creationId="{19C9EAEA-39D0-4B0E-A0EB-51E7B26740B1}"/>
          </ac:spMkLst>
        </pc:spChg>
        <pc:grpChg chg="add del">
          <ac:chgData name="Roman Zhigalov" userId="1f97e9fdf7779aa5" providerId="LiveId" clId="{4F94E00D-5453-449B-8BBB-2FCEB5F97C87}" dt="2022-07-21T17:17:54.099" v="1556" actId="26606"/>
          <ac:grpSpMkLst>
            <pc:docMk/>
            <pc:sldMk cId="2987830395" sldId="271"/>
            <ac:grpSpMk id="13" creationId="{1DE889C7-FAD6-4397-98E2-05D503484459}"/>
          </ac:grpSpMkLst>
        </pc:grpChg>
        <pc:grpChg chg="add">
          <ac:chgData name="Roman Zhigalov" userId="1f97e9fdf7779aa5" providerId="LiveId" clId="{4F94E00D-5453-449B-8BBB-2FCEB5F97C87}" dt="2022-07-21T17:17:57.074" v="1561" actId="26606"/>
          <ac:grpSpMkLst>
            <pc:docMk/>
            <pc:sldMk cId="2987830395" sldId="271"/>
            <ac:grpSpMk id="16" creationId="{1DE889C7-FAD6-4397-98E2-05D503484459}"/>
          </ac:grpSpMkLst>
        </pc:grpChg>
        <pc:picChg chg="add mod">
          <ac:chgData name="Roman Zhigalov" userId="1f97e9fdf7779aa5" providerId="LiveId" clId="{4F94E00D-5453-449B-8BBB-2FCEB5F97C87}" dt="2022-07-21T17:18:00.400" v="1562" actId="27614"/>
          <ac:picMkLst>
            <pc:docMk/>
            <pc:sldMk cId="2987830395" sldId="271"/>
            <ac:picMk id="6" creationId="{7BFF7438-6D37-DC6B-263B-EF70604F88AF}"/>
          </ac:picMkLst>
        </pc:picChg>
      </pc:sldChg>
      <pc:sldChg chg="addSp delSp modSp new mod setBg">
        <pc:chgData name="Roman Zhigalov" userId="1f97e9fdf7779aa5" providerId="LiveId" clId="{4F94E00D-5453-449B-8BBB-2FCEB5F97C87}" dt="2022-07-21T17:20:38.348" v="1735" actId="313"/>
        <pc:sldMkLst>
          <pc:docMk/>
          <pc:sldMk cId="971211504" sldId="272"/>
        </pc:sldMkLst>
        <pc:spChg chg="mod">
          <ac:chgData name="Roman Zhigalov" userId="1f97e9fdf7779aa5" providerId="LiveId" clId="{4F94E00D-5453-449B-8BBB-2FCEB5F97C87}" dt="2022-07-21T17:20:35.079" v="1734" actId="26606"/>
          <ac:spMkLst>
            <pc:docMk/>
            <pc:sldMk cId="971211504" sldId="272"/>
            <ac:spMk id="2" creationId="{7DE447E6-E01F-A647-CD21-72A2DDB5F5C0}"/>
          </ac:spMkLst>
        </pc:spChg>
        <pc:spChg chg="del">
          <ac:chgData name="Roman Zhigalov" userId="1f97e9fdf7779aa5" providerId="LiveId" clId="{4F94E00D-5453-449B-8BBB-2FCEB5F97C87}" dt="2022-07-21T17:19:56.655" v="1592" actId="1032"/>
          <ac:spMkLst>
            <pc:docMk/>
            <pc:sldMk cId="971211504" sldId="272"/>
            <ac:spMk id="3" creationId="{76E9A70B-3559-7892-0D29-E625129D8BAE}"/>
          </ac:spMkLst>
        </pc:spChg>
        <pc:spChg chg="add">
          <ac:chgData name="Roman Zhigalov" userId="1f97e9fdf7779aa5" providerId="LiveId" clId="{4F94E00D-5453-449B-8BBB-2FCEB5F97C87}" dt="2022-07-21T17:20:35.079" v="1734" actId="26606"/>
          <ac:spMkLst>
            <pc:docMk/>
            <pc:sldMk cId="971211504" sldId="272"/>
            <ac:spMk id="9" creationId="{2E442304-DDBD-4F7B-8017-36BCC863FB40}"/>
          </ac:spMkLst>
        </pc:spChg>
        <pc:spChg chg="add">
          <ac:chgData name="Roman Zhigalov" userId="1f97e9fdf7779aa5" providerId="LiveId" clId="{4F94E00D-5453-449B-8BBB-2FCEB5F97C87}" dt="2022-07-21T17:20:35.079" v="1734" actId="26606"/>
          <ac:spMkLst>
            <pc:docMk/>
            <pc:sldMk cId="971211504" sldId="272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4F94E00D-5453-449B-8BBB-2FCEB5F97C87}" dt="2022-07-21T17:20:38.348" v="1735" actId="313"/>
          <ac:graphicFrameMkLst>
            <pc:docMk/>
            <pc:sldMk cId="971211504" sldId="272"/>
            <ac:graphicFrameMk id="4" creationId="{064CA5D2-4826-70E7-74CD-F0088EC1047E}"/>
          </ac:graphicFrameMkLst>
        </pc:graphicFrameChg>
      </pc:sldChg>
      <pc:sldChg chg="addSp modSp new mod setBg">
        <pc:chgData name="Roman Zhigalov" userId="1f97e9fdf7779aa5" providerId="LiveId" clId="{4F94E00D-5453-449B-8BBB-2FCEB5F97C87}" dt="2022-07-21T17:21:56.600" v="1763" actId="26606"/>
        <pc:sldMkLst>
          <pc:docMk/>
          <pc:sldMk cId="119884303" sldId="273"/>
        </pc:sldMkLst>
        <pc:spChg chg="mod">
          <ac:chgData name="Roman Zhigalov" userId="1f97e9fdf7779aa5" providerId="LiveId" clId="{4F94E00D-5453-449B-8BBB-2FCEB5F97C87}" dt="2022-07-21T17:21:56.600" v="1763" actId="26606"/>
          <ac:spMkLst>
            <pc:docMk/>
            <pc:sldMk cId="119884303" sldId="273"/>
            <ac:spMk id="2" creationId="{EB2C88CA-5CBA-241D-E45A-7D6724DFAFB0}"/>
          </ac:spMkLst>
        </pc:spChg>
        <pc:spChg chg="mod">
          <ac:chgData name="Roman Zhigalov" userId="1f97e9fdf7779aa5" providerId="LiveId" clId="{4F94E00D-5453-449B-8BBB-2FCEB5F97C87}" dt="2022-07-21T17:21:56.600" v="1763" actId="26606"/>
          <ac:spMkLst>
            <pc:docMk/>
            <pc:sldMk cId="119884303" sldId="273"/>
            <ac:spMk id="3" creationId="{1676EED3-5BD5-E6B1-D80C-847B79ACC845}"/>
          </ac:spMkLst>
        </pc:spChg>
        <pc:spChg chg="add">
          <ac:chgData name="Roman Zhigalov" userId="1f97e9fdf7779aa5" providerId="LiveId" clId="{4F94E00D-5453-449B-8BBB-2FCEB5F97C87}" dt="2022-07-21T17:21:56.600" v="1763" actId="26606"/>
          <ac:spMkLst>
            <pc:docMk/>
            <pc:sldMk cId="119884303" sldId="273"/>
            <ac:spMk id="8" creationId="{4522B21E-B2B9-4C72-9A71-C87EFD137480}"/>
          </ac:spMkLst>
        </pc:spChg>
        <pc:spChg chg="add">
          <ac:chgData name="Roman Zhigalov" userId="1f97e9fdf7779aa5" providerId="LiveId" clId="{4F94E00D-5453-449B-8BBB-2FCEB5F97C87}" dt="2022-07-21T17:21:56.600" v="1763" actId="26606"/>
          <ac:spMkLst>
            <pc:docMk/>
            <pc:sldMk cId="119884303" sldId="273"/>
            <ac:spMk id="10" creationId="{5EB7D2A2-F448-44D4-938C-DC84CBCB3B1E}"/>
          </ac:spMkLst>
        </pc:spChg>
        <pc:spChg chg="add">
          <ac:chgData name="Roman Zhigalov" userId="1f97e9fdf7779aa5" providerId="LiveId" clId="{4F94E00D-5453-449B-8BBB-2FCEB5F97C87}" dt="2022-07-21T17:21:56.600" v="1763" actId="26606"/>
          <ac:spMkLst>
            <pc:docMk/>
            <pc:sldMk cId="119884303" sldId="273"/>
            <ac:spMk id="12" creationId="{871AEA07-1E14-44B4-8E55-64EF049CD66F}"/>
          </ac:spMkLst>
        </pc:spChg>
        <pc:cxnChg chg="add">
          <ac:chgData name="Roman Zhigalov" userId="1f97e9fdf7779aa5" providerId="LiveId" clId="{4F94E00D-5453-449B-8BBB-2FCEB5F97C87}" dt="2022-07-21T17:21:56.600" v="1763" actId="26606"/>
          <ac:cxnSpMkLst>
            <pc:docMk/>
            <pc:sldMk cId="119884303" sldId="273"/>
            <ac:cxnSpMk id="14" creationId="{F7C8EA93-3210-4C62-99E9-153C275E3A87}"/>
          </ac:cxnSpMkLst>
        </pc:cxnChg>
      </pc:sldChg>
      <pc:sldChg chg="addSp delSp modSp new mod">
        <pc:chgData name="Roman Zhigalov" userId="1f97e9fdf7779aa5" providerId="LiveId" clId="{4F94E00D-5453-449B-8BBB-2FCEB5F97C87}" dt="2022-07-21T17:23:31.900" v="1909" actId="113"/>
        <pc:sldMkLst>
          <pc:docMk/>
          <pc:sldMk cId="1484395031" sldId="274"/>
        </pc:sldMkLst>
        <pc:spChg chg="mod">
          <ac:chgData name="Roman Zhigalov" userId="1f97e9fdf7779aa5" providerId="LiveId" clId="{4F94E00D-5453-449B-8BBB-2FCEB5F97C87}" dt="2022-07-21T17:23:31.900" v="1909" actId="113"/>
          <ac:spMkLst>
            <pc:docMk/>
            <pc:sldMk cId="1484395031" sldId="274"/>
            <ac:spMk id="2" creationId="{99B180DF-CE77-2915-A8F3-928F7388CA32}"/>
          </ac:spMkLst>
        </pc:spChg>
        <pc:spChg chg="del">
          <ac:chgData name="Roman Zhigalov" userId="1f97e9fdf7779aa5" providerId="LiveId" clId="{4F94E00D-5453-449B-8BBB-2FCEB5F97C87}" dt="2022-07-21T17:22:30.717" v="1797" actId="1032"/>
          <ac:spMkLst>
            <pc:docMk/>
            <pc:sldMk cId="1484395031" sldId="274"/>
            <ac:spMk id="3" creationId="{7D551878-3024-82E4-0857-C4BD37AECA21}"/>
          </ac:spMkLst>
        </pc:spChg>
        <pc:spChg chg="mod">
          <ac:chgData name="Roman Zhigalov" userId="1f97e9fdf7779aa5" providerId="LiveId" clId="{4F94E00D-5453-449B-8BBB-2FCEB5F97C87}" dt="2022-07-21T17:23:29.548" v="1908" actId="1076"/>
          <ac:spMkLst>
            <pc:docMk/>
            <pc:sldMk cId="1484395031" sldId="274"/>
            <ac:spMk id="4" creationId="{197BD5EB-A575-C479-0D6E-58696340A016}"/>
          </ac:spMkLst>
        </pc:spChg>
        <pc:graphicFrameChg chg="add mod modGraphic">
          <ac:chgData name="Roman Zhigalov" userId="1f97e9fdf7779aa5" providerId="LiveId" clId="{4F94E00D-5453-449B-8BBB-2FCEB5F97C87}" dt="2022-07-21T17:23:25.190" v="1904" actId="1076"/>
          <ac:graphicFrameMkLst>
            <pc:docMk/>
            <pc:sldMk cId="1484395031" sldId="274"/>
            <ac:graphicFrameMk id="5" creationId="{2A180E88-FDCC-2E98-0863-0875AAD2D429}"/>
          </ac:graphicFrameMkLst>
        </pc:graphicFrameChg>
      </pc:sldChg>
      <pc:sldChg chg="addSp delSp modSp new mod setBg modClrScheme chgLayout">
        <pc:chgData name="Roman Zhigalov" userId="1f97e9fdf7779aa5" providerId="LiveId" clId="{4F94E00D-5453-449B-8BBB-2FCEB5F97C87}" dt="2022-07-21T17:24:25.107" v="2052" actId="26606"/>
        <pc:sldMkLst>
          <pc:docMk/>
          <pc:sldMk cId="3193493932" sldId="275"/>
        </pc:sldMkLst>
        <pc:spChg chg="del mod ord">
          <ac:chgData name="Roman Zhigalov" userId="1f97e9fdf7779aa5" providerId="LiveId" clId="{4F94E00D-5453-449B-8BBB-2FCEB5F97C87}" dt="2022-07-21T17:23:42.504" v="1911" actId="700"/>
          <ac:spMkLst>
            <pc:docMk/>
            <pc:sldMk cId="3193493932" sldId="275"/>
            <ac:spMk id="2" creationId="{AB067005-E519-4527-35BD-4D1F435ABD6B}"/>
          </ac:spMkLst>
        </pc:spChg>
        <pc:spChg chg="del mod ord">
          <ac:chgData name="Roman Zhigalov" userId="1f97e9fdf7779aa5" providerId="LiveId" clId="{4F94E00D-5453-449B-8BBB-2FCEB5F97C87}" dt="2022-07-21T17:23:42.504" v="1911" actId="700"/>
          <ac:spMkLst>
            <pc:docMk/>
            <pc:sldMk cId="3193493932" sldId="275"/>
            <ac:spMk id="3" creationId="{B6FF7DF1-1C48-EEE0-BE14-10A6AC7A3A2F}"/>
          </ac:spMkLst>
        </pc:spChg>
        <pc:spChg chg="del">
          <ac:chgData name="Roman Zhigalov" userId="1f97e9fdf7779aa5" providerId="LiveId" clId="{4F94E00D-5453-449B-8BBB-2FCEB5F97C87}" dt="2022-07-21T17:23:42.504" v="1911" actId="700"/>
          <ac:spMkLst>
            <pc:docMk/>
            <pc:sldMk cId="3193493932" sldId="275"/>
            <ac:spMk id="4" creationId="{3EBEA1BB-9FE1-3DB9-4CC6-EF1FA51BF771}"/>
          </ac:spMkLst>
        </pc:spChg>
        <pc:spChg chg="add mod ord">
          <ac:chgData name="Roman Zhigalov" userId="1f97e9fdf7779aa5" providerId="LiveId" clId="{4F94E00D-5453-449B-8BBB-2FCEB5F97C87}" dt="2022-07-21T17:24:25.107" v="2052" actId="26606"/>
          <ac:spMkLst>
            <pc:docMk/>
            <pc:sldMk cId="3193493932" sldId="275"/>
            <ac:spMk id="5" creationId="{62067D85-ADDB-821C-F353-A4D3B8CB3629}"/>
          </ac:spMkLst>
        </pc:spChg>
        <pc:spChg chg="add mod ord">
          <ac:chgData name="Roman Zhigalov" userId="1f97e9fdf7779aa5" providerId="LiveId" clId="{4F94E00D-5453-449B-8BBB-2FCEB5F97C87}" dt="2022-07-21T17:24:25.107" v="2052" actId="26606"/>
          <ac:spMkLst>
            <pc:docMk/>
            <pc:sldMk cId="3193493932" sldId="275"/>
            <ac:spMk id="6" creationId="{54F8C3D9-8A3C-DD20-1D8E-AC661A2EEBFA}"/>
          </ac:spMkLst>
        </pc:spChg>
        <pc:spChg chg="add del">
          <ac:chgData name="Roman Zhigalov" userId="1f97e9fdf7779aa5" providerId="LiveId" clId="{4F94E00D-5453-449B-8BBB-2FCEB5F97C87}" dt="2022-07-21T17:24:25.082" v="2051" actId="26606"/>
          <ac:spMkLst>
            <pc:docMk/>
            <pc:sldMk cId="3193493932" sldId="275"/>
            <ac:spMk id="11" creationId="{777A147A-9ED8-46B4-8660-1B3C2AA880B5}"/>
          </ac:spMkLst>
        </pc:spChg>
        <pc:spChg chg="add del">
          <ac:chgData name="Roman Zhigalov" userId="1f97e9fdf7779aa5" providerId="LiveId" clId="{4F94E00D-5453-449B-8BBB-2FCEB5F97C87}" dt="2022-07-21T17:24:25.082" v="2051" actId="26606"/>
          <ac:spMkLst>
            <pc:docMk/>
            <pc:sldMk cId="3193493932" sldId="275"/>
            <ac:spMk id="13" creationId="{5D6C15A0-C087-4593-8414-2B4EC1CDC3DE}"/>
          </ac:spMkLst>
        </pc:spChg>
        <pc:spChg chg="add">
          <ac:chgData name="Roman Zhigalov" userId="1f97e9fdf7779aa5" providerId="LiveId" clId="{4F94E00D-5453-449B-8BBB-2FCEB5F97C87}" dt="2022-07-21T17:24:25.107" v="2052" actId="26606"/>
          <ac:spMkLst>
            <pc:docMk/>
            <pc:sldMk cId="3193493932" sldId="275"/>
            <ac:spMk id="17" creationId="{B6CDA21F-E7AF-4C75-8395-33F58D5B0E45}"/>
          </ac:spMkLst>
        </pc:spChg>
        <pc:spChg chg="add">
          <ac:chgData name="Roman Zhigalov" userId="1f97e9fdf7779aa5" providerId="LiveId" clId="{4F94E00D-5453-449B-8BBB-2FCEB5F97C87}" dt="2022-07-21T17:24:25.107" v="2052" actId="26606"/>
          <ac:spMkLst>
            <pc:docMk/>
            <pc:sldMk cId="3193493932" sldId="275"/>
            <ac:spMk id="18" creationId="{D5B0017B-2ECA-49AF-B397-DC140825DF8D}"/>
          </ac:spMkLst>
        </pc:spChg>
        <pc:grpChg chg="add">
          <ac:chgData name="Roman Zhigalov" userId="1f97e9fdf7779aa5" providerId="LiveId" clId="{4F94E00D-5453-449B-8BBB-2FCEB5F97C87}" dt="2022-07-21T17:24:25.107" v="2052" actId="26606"/>
          <ac:grpSpMkLst>
            <pc:docMk/>
            <pc:sldMk cId="3193493932" sldId="275"/>
            <ac:grpSpMk id="19" creationId="{AE1C45F0-260A-458C-96ED-C1F6D2151219}"/>
          </ac:grpSpMkLst>
        </pc:grpChg>
        <pc:cxnChg chg="add">
          <ac:chgData name="Roman Zhigalov" userId="1f97e9fdf7779aa5" providerId="LiveId" clId="{4F94E00D-5453-449B-8BBB-2FCEB5F97C87}" dt="2022-07-21T17:24:25.107" v="2052" actId="26606"/>
          <ac:cxnSpMkLst>
            <pc:docMk/>
            <pc:sldMk cId="3193493932" sldId="275"/>
            <ac:cxnSpMk id="20" creationId="{6CF1BAF6-AD41-4082-B212-8A1F9A2E8779}"/>
          </ac:cxnSpMkLst>
        </pc:cxnChg>
      </pc:sldChg>
      <pc:sldChg chg="addSp delSp modSp new mod">
        <pc:chgData name="Roman Zhigalov" userId="1f97e9fdf7779aa5" providerId="LiveId" clId="{4F94E00D-5453-449B-8BBB-2FCEB5F97C87}" dt="2022-07-21T17:25:15.749" v="2114" actId="26606"/>
        <pc:sldMkLst>
          <pc:docMk/>
          <pc:sldMk cId="4271763617" sldId="276"/>
        </pc:sldMkLst>
        <pc:spChg chg="mod">
          <ac:chgData name="Roman Zhigalov" userId="1f97e9fdf7779aa5" providerId="LiveId" clId="{4F94E00D-5453-449B-8BBB-2FCEB5F97C87}" dt="2022-07-21T17:24:36.332" v="2059" actId="20577"/>
          <ac:spMkLst>
            <pc:docMk/>
            <pc:sldMk cId="4271763617" sldId="276"/>
            <ac:spMk id="2" creationId="{74256A37-054E-D517-3EB0-0BB7338F85B6}"/>
          </ac:spMkLst>
        </pc:spChg>
        <pc:spChg chg="del mod">
          <ac:chgData name="Roman Zhigalov" userId="1f97e9fdf7779aa5" providerId="LiveId" clId="{4F94E00D-5453-449B-8BBB-2FCEB5F97C87}" dt="2022-07-21T17:25:15.749" v="2114" actId="26606"/>
          <ac:spMkLst>
            <pc:docMk/>
            <pc:sldMk cId="4271763617" sldId="276"/>
            <ac:spMk id="3" creationId="{0FD5EB04-1CE2-7CE6-8A7B-D123232CB5BF}"/>
          </ac:spMkLst>
        </pc:spChg>
        <pc:spChg chg="mod">
          <ac:chgData name="Roman Zhigalov" userId="1f97e9fdf7779aa5" providerId="LiveId" clId="{4F94E00D-5453-449B-8BBB-2FCEB5F97C87}" dt="2022-07-21T17:25:12.130" v="2113" actId="20577"/>
          <ac:spMkLst>
            <pc:docMk/>
            <pc:sldMk cId="4271763617" sldId="276"/>
            <ac:spMk id="4" creationId="{4014FD0B-66C7-7778-1E4A-4E988ECB019B}"/>
          </ac:spMkLst>
        </pc:spChg>
        <pc:graphicFrameChg chg="add">
          <ac:chgData name="Roman Zhigalov" userId="1f97e9fdf7779aa5" providerId="LiveId" clId="{4F94E00D-5453-449B-8BBB-2FCEB5F97C87}" dt="2022-07-21T17:25:15.749" v="2114" actId="26606"/>
          <ac:graphicFrameMkLst>
            <pc:docMk/>
            <pc:sldMk cId="4271763617" sldId="276"/>
            <ac:graphicFrameMk id="6" creationId="{C2A8DD2A-D715-0D22-4DC9-4AA217ACEF91}"/>
          </ac:graphicFrameMkLst>
        </pc:graphicFrameChg>
      </pc:sldChg>
      <pc:sldChg chg="addSp delSp modSp new mod setBg">
        <pc:chgData name="Roman Zhigalov" userId="1f97e9fdf7779aa5" providerId="LiveId" clId="{4F94E00D-5453-449B-8BBB-2FCEB5F97C87}" dt="2022-07-21T17:26:16.464" v="2183" actId="26606"/>
        <pc:sldMkLst>
          <pc:docMk/>
          <pc:sldMk cId="1616693433" sldId="277"/>
        </pc:sldMkLst>
        <pc:spChg chg="mod">
          <ac:chgData name="Roman Zhigalov" userId="1f97e9fdf7779aa5" providerId="LiveId" clId="{4F94E00D-5453-449B-8BBB-2FCEB5F97C87}" dt="2022-07-21T17:26:16.464" v="2183" actId="26606"/>
          <ac:spMkLst>
            <pc:docMk/>
            <pc:sldMk cId="1616693433" sldId="277"/>
            <ac:spMk id="2" creationId="{4109A565-657F-D84A-050A-914CFE47AA17}"/>
          </ac:spMkLst>
        </pc:spChg>
        <pc:spChg chg="del mod">
          <ac:chgData name="Roman Zhigalov" userId="1f97e9fdf7779aa5" providerId="LiveId" clId="{4F94E00D-5453-449B-8BBB-2FCEB5F97C87}" dt="2022-07-21T17:26:16.464" v="2183" actId="26606"/>
          <ac:spMkLst>
            <pc:docMk/>
            <pc:sldMk cId="1616693433" sldId="277"/>
            <ac:spMk id="3" creationId="{7E69CD65-3ADD-835A-5343-987799B33801}"/>
          </ac:spMkLst>
        </pc:spChg>
        <pc:spChg chg="add">
          <ac:chgData name="Roman Zhigalov" userId="1f97e9fdf7779aa5" providerId="LiveId" clId="{4F94E00D-5453-449B-8BBB-2FCEB5F97C87}" dt="2022-07-21T17:26:16.464" v="2183" actId="26606"/>
          <ac:spMkLst>
            <pc:docMk/>
            <pc:sldMk cId="1616693433" sldId="277"/>
            <ac:spMk id="9" creationId="{B819A166-7571-4003-A6B8-B62034C3ED30}"/>
          </ac:spMkLst>
        </pc:spChg>
        <pc:graphicFrameChg chg="add">
          <ac:chgData name="Roman Zhigalov" userId="1f97e9fdf7779aa5" providerId="LiveId" clId="{4F94E00D-5453-449B-8BBB-2FCEB5F97C87}" dt="2022-07-21T17:26:16.464" v="2183" actId="26606"/>
          <ac:graphicFrameMkLst>
            <pc:docMk/>
            <pc:sldMk cId="1616693433" sldId="277"/>
            <ac:graphicFrameMk id="5" creationId="{525D9242-1FFF-D8F6-06FA-A5F5202A451F}"/>
          </ac:graphicFrameMkLst>
        </pc:graphicFrameChg>
      </pc:sldChg>
      <pc:sldChg chg="addSp delSp modSp new mod setBg">
        <pc:chgData name="Roman Zhigalov" userId="1f97e9fdf7779aa5" providerId="LiveId" clId="{4F94E00D-5453-449B-8BBB-2FCEB5F97C87}" dt="2022-07-21T17:28:21.438" v="2468" actId="26606"/>
        <pc:sldMkLst>
          <pc:docMk/>
          <pc:sldMk cId="1711684271" sldId="278"/>
        </pc:sldMkLst>
        <pc:spChg chg="mod">
          <ac:chgData name="Roman Zhigalov" userId="1f97e9fdf7779aa5" providerId="LiveId" clId="{4F94E00D-5453-449B-8BBB-2FCEB5F97C87}" dt="2022-07-21T17:28:21.438" v="2468" actId="26606"/>
          <ac:spMkLst>
            <pc:docMk/>
            <pc:sldMk cId="1711684271" sldId="278"/>
            <ac:spMk id="2" creationId="{E3D437B6-2D9F-D65F-6D24-B43EDEB959B2}"/>
          </ac:spMkLst>
        </pc:spChg>
        <pc:spChg chg="del">
          <ac:chgData name="Roman Zhigalov" userId="1f97e9fdf7779aa5" providerId="LiveId" clId="{4F94E00D-5453-449B-8BBB-2FCEB5F97C87}" dt="2022-07-21T17:27:07.822" v="2216" actId="1032"/>
          <ac:spMkLst>
            <pc:docMk/>
            <pc:sldMk cId="1711684271" sldId="278"/>
            <ac:spMk id="3" creationId="{FCAD23B3-7B6B-D90A-AD59-3139B0DC84F5}"/>
          </ac:spMkLst>
        </pc:spChg>
        <pc:spChg chg="add">
          <ac:chgData name="Roman Zhigalov" userId="1f97e9fdf7779aa5" providerId="LiveId" clId="{4F94E00D-5453-449B-8BBB-2FCEB5F97C87}" dt="2022-07-21T17:28:21.438" v="2468" actId="26606"/>
          <ac:spMkLst>
            <pc:docMk/>
            <pc:sldMk cId="1711684271" sldId="278"/>
            <ac:spMk id="9" creationId="{2E442304-DDBD-4F7B-8017-36BCC863FB40}"/>
          </ac:spMkLst>
        </pc:spChg>
        <pc:spChg chg="add">
          <ac:chgData name="Roman Zhigalov" userId="1f97e9fdf7779aa5" providerId="LiveId" clId="{4F94E00D-5453-449B-8BBB-2FCEB5F97C87}" dt="2022-07-21T17:28:21.438" v="2468" actId="26606"/>
          <ac:spMkLst>
            <pc:docMk/>
            <pc:sldMk cId="1711684271" sldId="278"/>
            <ac:spMk id="11" creationId="{5E107275-3853-46FD-A241-DE4355A42675}"/>
          </ac:spMkLst>
        </pc:spChg>
        <pc:graphicFrameChg chg="add mod modGraphic">
          <ac:chgData name="Roman Zhigalov" userId="1f97e9fdf7779aa5" providerId="LiveId" clId="{4F94E00D-5453-449B-8BBB-2FCEB5F97C87}" dt="2022-07-21T17:28:21.438" v="2468" actId="26606"/>
          <ac:graphicFrameMkLst>
            <pc:docMk/>
            <pc:sldMk cId="1711684271" sldId="278"/>
            <ac:graphicFrameMk id="4" creationId="{492C6CDC-F564-F241-500A-15A209551AB3}"/>
          </ac:graphicFrameMkLst>
        </pc:graphicFrameChg>
      </pc:sldChg>
      <pc:sldChg chg="addSp delSp modSp new mod">
        <pc:chgData name="Roman Zhigalov" userId="1f97e9fdf7779aa5" providerId="LiveId" clId="{4F94E00D-5453-449B-8BBB-2FCEB5F97C87}" dt="2022-07-21T17:29:33.076" v="2681" actId="20577"/>
        <pc:sldMkLst>
          <pc:docMk/>
          <pc:sldMk cId="1746421433" sldId="279"/>
        </pc:sldMkLst>
        <pc:spChg chg="mod">
          <ac:chgData name="Roman Zhigalov" userId="1f97e9fdf7779aa5" providerId="LiveId" clId="{4F94E00D-5453-449B-8BBB-2FCEB5F97C87}" dt="2022-07-21T17:28:33.648" v="2492" actId="20577"/>
          <ac:spMkLst>
            <pc:docMk/>
            <pc:sldMk cId="1746421433" sldId="279"/>
            <ac:spMk id="2" creationId="{60C0FFB0-5317-B34B-A09F-C66D4BB21F30}"/>
          </ac:spMkLst>
        </pc:spChg>
        <pc:spChg chg="del">
          <ac:chgData name="Roman Zhigalov" userId="1f97e9fdf7779aa5" providerId="LiveId" clId="{4F94E00D-5453-449B-8BBB-2FCEB5F97C87}" dt="2022-07-21T17:28:56.048" v="2494" actId="1032"/>
          <ac:spMkLst>
            <pc:docMk/>
            <pc:sldMk cId="1746421433" sldId="279"/>
            <ac:spMk id="3" creationId="{996FF93A-B391-18E7-3085-7105987A44F5}"/>
          </ac:spMkLst>
        </pc:spChg>
        <pc:spChg chg="mod">
          <ac:chgData name="Roman Zhigalov" userId="1f97e9fdf7779aa5" providerId="LiveId" clId="{4F94E00D-5453-449B-8BBB-2FCEB5F97C87}" dt="2022-07-21T17:28:48.438" v="2493"/>
          <ac:spMkLst>
            <pc:docMk/>
            <pc:sldMk cId="1746421433" sldId="279"/>
            <ac:spMk id="4" creationId="{66F31C94-B7F5-3DB7-A3B5-F1E05D01DFC7}"/>
          </ac:spMkLst>
        </pc:spChg>
        <pc:graphicFrameChg chg="add mod modGraphic">
          <ac:chgData name="Roman Zhigalov" userId="1f97e9fdf7779aa5" providerId="LiveId" clId="{4F94E00D-5453-449B-8BBB-2FCEB5F97C87}" dt="2022-07-21T17:29:33.076" v="2681" actId="20577"/>
          <ac:graphicFrameMkLst>
            <pc:docMk/>
            <pc:sldMk cId="1746421433" sldId="279"/>
            <ac:graphicFrameMk id="5" creationId="{F1B08599-589A-BB5E-6212-086A1EF0A61B}"/>
          </ac:graphicFrameMkLst>
        </pc:graphicFrameChg>
      </pc:sldChg>
      <pc:sldChg chg="addSp delSp modSp new mod setBg">
        <pc:chgData name="Roman Zhigalov" userId="1f97e9fdf7779aa5" providerId="LiveId" clId="{4F94E00D-5453-449B-8BBB-2FCEB5F97C87}" dt="2022-07-21T17:38:15.672" v="2848" actId="403"/>
        <pc:sldMkLst>
          <pc:docMk/>
          <pc:sldMk cId="2137446935" sldId="280"/>
        </pc:sldMkLst>
        <pc:spChg chg="mod">
          <ac:chgData name="Roman Zhigalov" userId="1f97e9fdf7779aa5" providerId="LiveId" clId="{4F94E00D-5453-449B-8BBB-2FCEB5F97C87}" dt="2022-07-21T17:38:12.300" v="2846" actId="26606"/>
          <ac:spMkLst>
            <pc:docMk/>
            <pc:sldMk cId="2137446935" sldId="280"/>
            <ac:spMk id="2" creationId="{6A83E923-2EE3-EBC2-854D-3164888D7EC6}"/>
          </ac:spMkLst>
        </pc:spChg>
        <pc:spChg chg="del">
          <ac:chgData name="Roman Zhigalov" userId="1f97e9fdf7779aa5" providerId="LiveId" clId="{4F94E00D-5453-449B-8BBB-2FCEB5F97C87}" dt="2022-07-21T17:38:04.798" v="2843"/>
          <ac:spMkLst>
            <pc:docMk/>
            <pc:sldMk cId="2137446935" sldId="280"/>
            <ac:spMk id="3" creationId="{5D491E79-DE72-CC9F-C504-31AFEAEED851}"/>
          </ac:spMkLst>
        </pc:spChg>
        <pc:spChg chg="mod">
          <ac:chgData name="Roman Zhigalov" userId="1f97e9fdf7779aa5" providerId="LiveId" clId="{4F94E00D-5453-449B-8BBB-2FCEB5F97C87}" dt="2022-07-21T17:38:15.672" v="2848" actId="403"/>
          <ac:spMkLst>
            <pc:docMk/>
            <pc:sldMk cId="2137446935" sldId="280"/>
            <ac:spMk id="4" creationId="{00B21B7F-8A1D-20E6-D196-9AAB77820EC0}"/>
          </ac:spMkLst>
        </pc:spChg>
        <pc:spChg chg="add del">
          <ac:chgData name="Roman Zhigalov" userId="1f97e9fdf7779aa5" providerId="LiveId" clId="{4F94E00D-5453-449B-8BBB-2FCEB5F97C87}" dt="2022-07-21T17:38:12.278" v="2845" actId="26606"/>
          <ac:spMkLst>
            <pc:docMk/>
            <pc:sldMk cId="2137446935" sldId="280"/>
            <ac:spMk id="7175" creationId="{201CC55D-ED54-4C5C-95E6-10947BD1103B}"/>
          </ac:spMkLst>
        </pc:spChg>
        <pc:spChg chg="add del">
          <ac:chgData name="Roman Zhigalov" userId="1f97e9fdf7779aa5" providerId="LiveId" clId="{4F94E00D-5453-449B-8BBB-2FCEB5F97C87}" dt="2022-07-21T17:38:12.278" v="2845" actId="26606"/>
          <ac:spMkLst>
            <pc:docMk/>
            <pc:sldMk cId="2137446935" sldId="280"/>
            <ac:spMk id="7181" creationId="{3873B707-463F-40B0-8227-E8CC6C67EB25}"/>
          </ac:spMkLst>
        </pc:spChg>
        <pc:spChg chg="add del">
          <ac:chgData name="Roman Zhigalov" userId="1f97e9fdf7779aa5" providerId="LiveId" clId="{4F94E00D-5453-449B-8BBB-2FCEB5F97C87}" dt="2022-07-21T17:38:12.278" v="2845" actId="26606"/>
          <ac:spMkLst>
            <pc:docMk/>
            <pc:sldMk cId="2137446935" sldId="280"/>
            <ac:spMk id="7183" creationId="{C13237C8-E62C-4F0D-A318-BD6FB6C2D138}"/>
          </ac:spMkLst>
        </pc:spChg>
        <pc:spChg chg="add del">
          <ac:chgData name="Roman Zhigalov" userId="1f97e9fdf7779aa5" providerId="LiveId" clId="{4F94E00D-5453-449B-8BBB-2FCEB5F97C87}" dt="2022-07-21T17:38:12.278" v="2845" actId="26606"/>
          <ac:spMkLst>
            <pc:docMk/>
            <pc:sldMk cId="2137446935" sldId="280"/>
            <ac:spMk id="7185" creationId="{19C9EAEA-39D0-4B0E-A0EB-51E7B26740B1}"/>
          </ac:spMkLst>
        </pc:spChg>
        <pc:spChg chg="add">
          <ac:chgData name="Roman Zhigalov" userId="1f97e9fdf7779aa5" providerId="LiveId" clId="{4F94E00D-5453-449B-8BBB-2FCEB5F97C87}" dt="2022-07-21T17:38:12.300" v="2846" actId="26606"/>
          <ac:spMkLst>
            <pc:docMk/>
            <pc:sldMk cId="2137446935" sldId="280"/>
            <ac:spMk id="7187" creationId="{DBC6133C-0615-4CE4-9132-37E609A9BDFA}"/>
          </ac:spMkLst>
        </pc:spChg>
        <pc:spChg chg="add">
          <ac:chgData name="Roman Zhigalov" userId="1f97e9fdf7779aa5" providerId="LiveId" clId="{4F94E00D-5453-449B-8BBB-2FCEB5F97C87}" dt="2022-07-21T17:38:12.300" v="2846" actId="26606"/>
          <ac:spMkLst>
            <pc:docMk/>
            <pc:sldMk cId="2137446935" sldId="280"/>
            <ac:spMk id="7188" creationId="{169CC832-2974-4E8D-90ED-3E2941BA7336}"/>
          </ac:spMkLst>
        </pc:spChg>
        <pc:spChg chg="add">
          <ac:chgData name="Roman Zhigalov" userId="1f97e9fdf7779aa5" providerId="LiveId" clId="{4F94E00D-5453-449B-8BBB-2FCEB5F97C87}" dt="2022-07-21T17:38:12.300" v="2846" actId="26606"/>
          <ac:spMkLst>
            <pc:docMk/>
            <pc:sldMk cId="2137446935" sldId="280"/>
            <ac:spMk id="7189" creationId="{55222F96-971A-4F90-B841-6BAB416C7AC1}"/>
          </ac:spMkLst>
        </pc:spChg>
        <pc:spChg chg="add">
          <ac:chgData name="Roman Zhigalov" userId="1f97e9fdf7779aa5" providerId="LiveId" clId="{4F94E00D-5453-449B-8BBB-2FCEB5F97C87}" dt="2022-07-21T17:38:12.300" v="2846" actId="26606"/>
          <ac:spMkLst>
            <pc:docMk/>
            <pc:sldMk cId="2137446935" sldId="280"/>
            <ac:spMk id="7190" creationId="{08980754-6F4B-43C9-B9BE-127B6BED6586}"/>
          </ac:spMkLst>
        </pc:spChg>
        <pc:spChg chg="add">
          <ac:chgData name="Roman Zhigalov" userId="1f97e9fdf7779aa5" providerId="LiveId" clId="{4F94E00D-5453-449B-8BBB-2FCEB5F97C87}" dt="2022-07-21T17:38:12.300" v="2846" actId="26606"/>
          <ac:spMkLst>
            <pc:docMk/>
            <pc:sldMk cId="2137446935" sldId="280"/>
            <ac:spMk id="7191" creationId="{2C1BBA94-3F40-40AA-8BB9-E69E25E537C1}"/>
          </ac:spMkLst>
        </pc:spChg>
        <pc:grpChg chg="add del">
          <ac:chgData name="Roman Zhigalov" userId="1f97e9fdf7779aa5" providerId="LiveId" clId="{4F94E00D-5453-449B-8BBB-2FCEB5F97C87}" dt="2022-07-21T17:38:12.278" v="2845" actId="26606"/>
          <ac:grpSpMkLst>
            <pc:docMk/>
            <pc:sldMk cId="2137446935" sldId="280"/>
            <ac:grpSpMk id="7177" creationId="{1DE889C7-FAD6-4397-98E2-05D503484459}"/>
          </ac:grpSpMkLst>
        </pc:grpChg>
        <pc:picChg chg="add mod">
          <ac:chgData name="Roman Zhigalov" userId="1f97e9fdf7779aa5" providerId="LiveId" clId="{4F94E00D-5453-449B-8BBB-2FCEB5F97C87}" dt="2022-07-21T17:38:12.300" v="2846" actId="26606"/>
          <ac:picMkLst>
            <pc:docMk/>
            <pc:sldMk cId="2137446935" sldId="280"/>
            <ac:picMk id="7170" creationId="{A84DE7B6-2F68-FF10-1FA2-9166C1490771}"/>
          </ac:picMkLst>
        </pc:picChg>
      </pc:sldChg>
      <pc:sldChg chg="addSp delSp modSp new mod setBg">
        <pc:chgData name="Roman Zhigalov" userId="1f97e9fdf7779aa5" providerId="LiveId" clId="{4F94E00D-5453-449B-8BBB-2FCEB5F97C87}" dt="2022-07-21T17:40:31.817" v="3317" actId="122"/>
        <pc:sldMkLst>
          <pc:docMk/>
          <pc:sldMk cId="3505518554" sldId="281"/>
        </pc:sldMkLst>
        <pc:spChg chg="mod">
          <ac:chgData name="Roman Zhigalov" userId="1f97e9fdf7779aa5" providerId="LiveId" clId="{4F94E00D-5453-449B-8BBB-2FCEB5F97C87}" dt="2022-07-21T17:40:26.907" v="3315" actId="26606"/>
          <ac:spMkLst>
            <pc:docMk/>
            <pc:sldMk cId="3505518554" sldId="281"/>
            <ac:spMk id="2" creationId="{FEB3AEA1-1B01-AAAB-5967-B5B31B4957ED}"/>
          </ac:spMkLst>
        </pc:spChg>
        <pc:spChg chg="add del">
          <ac:chgData name="Roman Zhigalov" userId="1f97e9fdf7779aa5" providerId="LiveId" clId="{4F94E00D-5453-449B-8BBB-2FCEB5F97C87}" dt="2022-07-21T17:38:48.964" v="2878" actId="3680"/>
          <ac:spMkLst>
            <pc:docMk/>
            <pc:sldMk cId="3505518554" sldId="281"/>
            <ac:spMk id="3" creationId="{A6DEBB8C-F86F-E7E6-D87D-BBEA1989978F}"/>
          </ac:spMkLst>
        </pc:spChg>
        <pc:spChg chg="add del">
          <ac:chgData name="Roman Zhigalov" userId="1f97e9fdf7779aa5" providerId="LiveId" clId="{4F94E00D-5453-449B-8BBB-2FCEB5F97C87}" dt="2022-07-21T17:40:26.860" v="3314" actId="26606"/>
          <ac:spMkLst>
            <pc:docMk/>
            <pc:sldMk cId="3505518554" sldId="281"/>
            <ac:spMk id="10" creationId="{BA79A7CF-01AF-4178-9369-94E0C90EB046}"/>
          </ac:spMkLst>
        </pc:spChg>
        <pc:spChg chg="add del">
          <ac:chgData name="Roman Zhigalov" userId="1f97e9fdf7779aa5" providerId="LiveId" clId="{4F94E00D-5453-449B-8BBB-2FCEB5F97C87}" dt="2022-07-21T17:40:26.860" v="3314" actId="26606"/>
          <ac:spMkLst>
            <pc:docMk/>
            <pc:sldMk cId="3505518554" sldId="281"/>
            <ac:spMk id="12" creationId="{99413ED5-9ED4-4772-BCE4-2BCAE6B12E35}"/>
          </ac:spMkLst>
        </pc:spChg>
        <pc:spChg chg="add del">
          <ac:chgData name="Roman Zhigalov" userId="1f97e9fdf7779aa5" providerId="LiveId" clId="{4F94E00D-5453-449B-8BBB-2FCEB5F97C87}" dt="2022-07-21T17:40:26.860" v="3314" actId="26606"/>
          <ac:spMkLst>
            <pc:docMk/>
            <pc:sldMk cId="3505518554" sldId="281"/>
            <ac:spMk id="14" creationId="{04357C93-F0CB-4A1C-8F77-4E9063789819}"/>
          </ac:spMkLst>
        </pc:spChg>
        <pc:spChg chg="add del">
          <ac:chgData name="Roman Zhigalov" userId="1f97e9fdf7779aa5" providerId="LiveId" clId="{4F94E00D-5453-449B-8BBB-2FCEB5F97C87}" dt="2022-07-21T17:40:26.860" v="3314" actId="26606"/>
          <ac:spMkLst>
            <pc:docMk/>
            <pc:sldMk cId="3505518554" sldId="281"/>
            <ac:spMk id="16" creationId="{90F533E9-6690-41A8-A372-4C6C622D028D}"/>
          </ac:spMkLst>
        </pc:spChg>
        <pc:spChg chg="add">
          <ac:chgData name="Roman Zhigalov" userId="1f97e9fdf7779aa5" providerId="LiveId" clId="{4F94E00D-5453-449B-8BBB-2FCEB5F97C87}" dt="2022-07-21T17:40:26.907" v="3315" actId="26606"/>
          <ac:spMkLst>
            <pc:docMk/>
            <pc:sldMk cId="3505518554" sldId="281"/>
            <ac:spMk id="18" creationId="{BA79A7CF-01AF-4178-9369-94E0C90EB046}"/>
          </ac:spMkLst>
        </pc:spChg>
        <pc:spChg chg="add">
          <ac:chgData name="Roman Zhigalov" userId="1f97e9fdf7779aa5" providerId="LiveId" clId="{4F94E00D-5453-449B-8BBB-2FCEB5F97C87}" dt="2022-07-21T17:40:26.907" v="3315" actId="26606"/>
          <ac:spMkLst>
            <pc:docMk/>
            <pc:sldMk cId="3505518554" sldId="281"/>
            <ac:spMk id="19" creationId="{99413ED5-9ED4-4772-BCE4-2BCAE6B12E35}"/>
          </ac:spMkLst>
        </pc:spChg>
        <pc:spChg chg="add">
          <ac:chgData name="Roman Zhigalov" userId="1f97e9fdf7779aa5" providerId="LiveId" clId="{4F94E00D-5453-449B-8BBB-2FCEB5F97C87}" dt="2022-07-21T17:40:26.907" v="3315" actId="26606"/>
          <ac:spMkLst>
            <pc:docMk/>
            <pc:sldMk cId="3505518554" sldId="281"/>
            <ac:spMk id="20" creationId="{04357C93-F0CB-4A1C-8F77-4E9063789819}"/>
          </ac:spMkLst>
        </pc:spChg>
        <pc:spChg chg="add">
          <ac:chgData name="Roman Zhigalov" userId="1f97e9fdf7779aa5" providerId="LiveId" clId="{4F94E00D-5453-449B-8BBB-2FCEB5F97C87}" dt="2022-07-21T17:40:26.907" v="3315" actId="26606"/>
          <ac:spMkLst>
            <pc:docMk/>
            <pc:sldMk cId="3505518554" sldId="281"/>
            <ac:spMk id="21" creationId="{90F533E9-6690-41A8-A372-4C6C622D028D}"/>
          </ac:spMkLst>
        </pc:spChg>
        <pc:graphicFrameChg chg="add del mod modGraphic">
          <ac:chgData name="Roman Zhigalov" userId="1f97e9fdf7779aa5" providerId="LiveId" clId="{4F94E00D-5453-449B-8BBB-2FCEB5F97C87}" dt="2022-07-21T17:38:42.074" v="2877" actId="1032"/>
          <ac:graphicFrameMkLst>
            <pc:docMk/>
            <pc:sldMk cId="3505518554" sldId="281"/>
            <ac:graphicFrameMk id="4" creationId="{6A93A5ED-909F-D233-2A80-5DA5E6678431}"/>
          </ac:graphicFrameMkLst>
        </pc:graphicFrameChg>
        <pc:graphicFrameChg chg="add mod ord modGraphic">
          <ac:chgData name="Roman Zhigalov" userId="1f97e9fdf7779aa5" providerId="LiveId" clId="{4F94E00D-5453-449B-8BBB-2FCEB5F97C87}" dt="2022-07-21T17:40:31.817" v="3317" actId="122"/>
          <ac:graphicFrameMkLst>
            <pc:docMk/>
            <pc:sldMk cId="3505518554" sldId="281"/>
            <ac:graphicFrameMk id="5" creationId="{7819E79A-AE1A-4A92-04A8-38A06788B82B}"/>
          </ac:graphicFrameMkLst>
        </pc:graphicFrameChg>
      </pc:sldChg>
      <pc:sldChg chg="addSp delSp modSp new mod setBg">
        <pc:chgData name="Roman Zhigalov" userId="1f97e9fdf7779aa5" providerId="LiveId" clId="{4F94E00D-5453-449B-8BBB-2FCEB5F97C87}" dt="2022-07-21T17:41:41.388" v="3341" actId="26606"/>
        <pc:sldMkLst>
          <pc:docMk/>
          <pc:sldMk cId="903415735" sldId="282"/>
        </pc:sldMkLst>
        <pc:spChg chg="mod">
          <ac:chgData name="Roman Zhigalov" userId="1f97e9fdf7779aa5" providerId="LiveId" clId="{4F94E00D-5453-449B-8BBB-2FCEB5F97C87}" dt="2022-07-21T17:41:41.388" v="3341" actId="26606"/>
          <ac:spMkLst>
            <pc:docMk/>
            <pc:sldMk cId="903415735" sldId="282"/>
            <ac:spMk id="2" creationId="{4B71983D-E7D9-4FB6-BF64-043B62F953AF}"/>
          </ac:spMkLst>
        </pc:spChg>
        <pc:spChg chg="del">
          <ac:chgData name="Roman Zhigalov" userId="1f97e9fdf7779aa5" providerId="LiveId" clId="{4F94E00D-5453-449B-8BBB-2FCEB5F97C87}" dt="2022-07-21T17:41:23.695" v="3338"/>
          <ac:spMkLst>
            <pc:docMk/>
            <pc:sldMk cId="903415735" sldId="282"/>
            <ac:spMk id="3" creationId="{C657F741-2B6C-B27A-D232-1B6101A0B416}"/>
          </ac:spMkLst>
        </pc:spChg>
        <pc:spChg chg="add del">
          <ac:chgData name="Roman Zhigalov" userId="1f97e9fdf7779aa5" providerId="LiveId" clId="{4F94E00D-5453-449B-8BBB-2FCEB5F97C87}" dt="2022-07-21T17:41:41.384" v="3340" actId="26606"/>
          <ac:spMkLst>
            <pc:docMk/>
            <pc:sldMk cId="903415735" sldId="282"/>
            <ac:spMk id="8199" creationId="{823AC064-BC96-4F32-8AE1-B2FD38754823}"/>
          </ac:spMkLst>
        </pc:spChg>
        <pc:picChg chg="add mod">
          <ac:chgData name="Roman Zhigalov" userId="1f97e9fdf7779aa5" providerId="LiveId" clId="{4F94E00D-5453-449B-8BBB-2FCEB5F97C87}" dt="2022-07-21T17:41:41.388" v="3341" actId="26606"/>
          <ac:picMkLst>
            <pc:docMk/>
            <pc:sldMk cId="903415735" sldId="282"/>
            <ac:picMk id="8194" creationId="{B4CEF000-16D0-60FA-DCA7-F066B36D4775}"/>
          </ac:picMkLst>
        </pc:picChg>
        <pc:cxnChg chg="add del">
          <ac:chgData name="Roman Zhigalov" userId="1f97e9fdf7779aa5" providerId="LiveId" clId="{4F94E00D-5453-449B-8BBB-2FCEB5F97C87}" dt="2022-07-21T17:41:41.384" v="3340" actId="26606"/>
          <ac:cxnSpMkLst>
            <pc:docMk/>
            <pc:sldMk cId="903415735" sldId="282"/>
            <ac:cxnSpMk id="8201" creationId="{7E7C77BC-7138-40B1-A15B-20F57A494629}"/>
          </ac:cxnSpMkLst>
        </pc:cxnChg>
      </pc:sldChg>
      <pc:sldChg chg="modSp new mod">
        <pc:chgData name="Roman Zhigalov" userId="1f97e9fdf7779aa5" providerId="LiveId" clId="{4F94E00D-5453-449B-8BBB-2FCEB5F97C87}" dt="2022-07-21T17:41:49.269" v="3358" actId="122"/>
        <pc:sldMkLst>
          <pc:docMk/>
          <pc:sldMk cId="572889849" sldId="283"/>
        </pc:sldMkLst>
        <pc:spChg chg="mod">
          <ac:chgData name="Roman Zhigalov" userId="1f97e9fdf7779aa5" providerId="LiveId" clId="{4F94E00D-5453-449B-8BBB-2FCEB5F97C87}" dt="2022-07-21T17:41:49.269" v="3358" actId="122"/>
          <ac:spMkLst>
            <pc:docMk/>
            <pc:sldMk cId="572889849" sldId="283"/>
            <ac:spMk id="2" creationId="{1C920145-5245-7809-6378-341778F16EE8}"/>
          </ac:spMkLst>
        </pc:spChg>
      </pc:sldChg>
      <pc:sldChg chg="modSp new mod">
        <pc:chgData name="Roman Zhigalov" userId="1f97e9fdf7779aa5" providerId="LiveId" clId="{4F94E00D-5453-449B-8BBB-2FCEB5F97C87}" dt="2022-07-21T17:41:53.598" v="3376" actId="122"/>
        <pc:sldMkLst>
          <pc:docMk/>
          <pc:sldMk cId="917579271" sldId="284"/>
        </pc:sldMkLst>
        <pc:spChg chg="mod">
          <ac:chgData name="Roman Zhigalov" userId="1f97e9fdf7779aa5" providerId="LiveId" clId="{4F94E00D-5453-449B-8BBB-2FCEB5F97C87}" dt="2022-07-21T17:41:53.598" v="3376" actId="122"/>
          <ac:spMkLst>
            <pc:docMk/>
            <pc:sldMk cId="917579271" sldId="284"/>
            <ac:spMk id="2" creationId="{5D80E649-79EE-0235-94A2-B1877D641BF2}"/>
          </ac:spMkLst>
        </pc:spChg>
      </pc:sldChg>
      <pc:sldChg chg="add">
        <pc:chgData name="Roman Zhigalov" userId="1f97e9fdf7779aa5" providerId="LiveId" clId="{4F94E00D-5453-449B-8BBB-2FCEB5F97C87}" dt="2022-07-21T17:42:06.047" v="3377"/>
        <pc:sldMkLst>
          <pc:docMk/>
          <pc:sldMk cId="1167347719" sldId="28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6175E-1582-40E8-AA71-1AA39D2E710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58CF906-7F36-4DB8-A516-ED90AFA907B4}">
      <dgm:prSet/>
      <dgm:spPr/>
      <dgm:t>
        <a:bodyPr/>
        <a:lstStyle/>
        <a:p>
          <a:r>
            <a:rPr lang="ru-RU"/>
            <a:t>Деньги, их функции и формы</a:t>
          </a:r>
          <a:endParaRPr lang="en-US"/>
        </a:p>
      </dgm:t>
    </dgm:pt>
    <dgm:pt modelId="{0E88C64E-A915-4581-AE77-4A76A3D50563}" type="parTrans" cxnId="{84472F36-CE46-469B-9265-AFB801C7DA18}">
      <dgm:prSet/>
      <dgm:spPr/>
      <dgm:t>
        <a:bodyPr/>
        <a:lstStyle/>
        <a:p>
          <a:endParaRPr lang="en-US"/>
        </a:p>
      </dgm:t>
    </dgm:pt>
    <dgm:pt modelId="{47F0F2DF-AB28-4E9F-95EC-E7F408F0311C}" type="sibTrans" cxnId="{84472F36-CE46-469B-9265-AFB801C7DA18}">
      <dgm:prSet/>
      <dgm:spPr/>
      <dgm:t>
        <a:bodyPr/>
        <a:lstStyle/>
        <a:p>
          <a:endParaRPr lang="en-US"/>
        </a:p>
      </dgm:t>
    </dgm:pt>
    <dgm:pt modelId="{973C4D44-85C6-418D-97DC-B9C054438B33}">
      <dgm:prSet/>
      <dgm:spPr/>
      <dgm:t>
        <a:bodyPr/>
        <a:lstStyle/>
        <a:p>
          <a:r>
            <a:rPr lang="ru-RU"/>
            <a:t>Банки и их функции</a:t>
          </a:r>
          <a:endParaRPr lang="en-US"/>
        </a:p>
      </dgm:t>
    </dgm:pt>
    <dgm:pt modelId="{2A251F60-8FA1-44CD-A611-57F17FAF4F47}" type="parTrans" cxnId="{3AF1E451-D559-422A-B3A1-3F5159D10759}">
      <dgm:prSet/>
      <dgm:spPr/>
      <dgm:t>
        <a:bodyPr/>
        <a:lstStyle/>
        <a:p>
          <a:endParaRPr lang="en-US"/>
        </a:p>
      </dgm:t>
    </dgm:pt>
    <dgm:pt modelId="{8CE20626-3281-45DF-A330-448AE5BBCB1B}" type="sibTrans" cxnId="{3AF1E451-D559-422A-B3A1-3F5159D10759}">
      <dgm:prSet/>
      <dgm:spPr/>
      <dgm:t>
        <a:bodyPr/>
        <a:lstStyle/>
        <a:p>
          <a:endParaRPr lang="en-US"/>
        </a:p>
      </dgm:t>
    </dgm:pt>
    <dgm:pt modelId="{F3DCA0C9-C694-4E26-BF74-112454C1D3D1}">
      <dgm:prSet/>
      <dgm:spPr/>
      <dgm:t>
        <a:bodyPr/>
        <a:lstStyle/>
        <a:p>
          <a:r>
            <a:rPr lang="ru-RU"/>
            <a:t>Вклады и кредитование</a:t>
          </a:r>
          <a:endParaRPr lang="en-US"/>
        </a:p>
      </dgm:t>
    </dgm:pt>
    <dgm:pt modelId="{ED5650C1-0A03-43FE-8AF1-D5E9307D64E5}" type="parTrans" cxnId="{2DC0495E-E3AA-4518-8018-9C1AB5EB504E}">
      <dgm:prSet/>
      <dgm:spPr/>
      <dgm:t>
        <a:bodyPr/>
        <a:lstStyle/>
        <a:p>
          <a:endParaRPr lang="en-US"/>
        </a:p>
      </dgm:t>
    </dgm:pt>
    <dgm:pt modelId="{278D76CC-834E-4FD3-8FC6-D312CA3CCF5E}" type="sibTrans" cxnId="{2DC0495E-E3AA-4518-8018-9C1AB5EB504E}">
      <dgm:prSet/>
      <dgm:spPr/>
      <dgm:t>
        <a:bodyPr/>
        <a:lstStyle/>
        <a:p>
          <a:endParaRPr lang="en-US"/>
        </a:p>
      </dgm:t>
    </dgm:pt>
    <dgm:pt modelId="{5C9F5279-1390-435C-B520-D04AB99893ED}" type="pres">
      <dgm:prSet presAssocID="{2AF6175E-1582-40E8-AA71-1AA39D2E7109}" presName="root" presStyleCnt="0">
        <dgm:presLayoutVars>
          <dgm:dir/>
          <dgm:resizeHandles val="exact"/>
        </dgm:presLayoutVars>
      </dgm:prSet>
      <dgm:spPr/>
    </dgm:pt>
    <dgm:pt modelId="{67D99002-43B6-4AB8-9C93-53C9C4C974DF}" type="pres">
      <dgm:prSet presAssocID="{158CF906-7F36-4DB8-A516-ED90AFA907B4}" presName="compNode" presStyleCnt="0"/>
      <dgm:spPr/>
    </dgm:pt>
    <dgm:pt modelId="{3724224A-FAB3-426A-BD09-1EA09A29209E}" type="pres">
      <dgm:prSet presAssocID="{158CF906-7F36-4DB8-A516-ED90AFA907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неты"/>
        </a:ext>
      </dgm:extLst>
    </dgm:pt>
    <dgm:pt modelId="{766FC54B-2C7C-4D88-9FA1-3AB4A0C7A5B0}" type="pres">
      <dgm:prSet presAssocID="{158CF906-7F36-4DB8-A516-ED90AFA907B4}" presName="spaceRect" presStyleCnt="0"/>
      <dgm:spPr/>
    </dgm:pt>
    <dgm:pt modelId="{B18D83B3-898E-4392-BE9C-25D945DA1AFE}" type="pres">
      <dgm:prSet presAssocID="{158CF906-7F36-4DB8-A516-ED90AFA907B4}" presName="textRect" presStyleLbl="revTx" presStyleIdx="0" presStyleCnt="3">
        <dgm:presLayoutVars>
          <dgm:chMax val="1"/>
          <dgm:chPref val="1"/>
        </dgm:presLayoutVars>
      </dgm:prSet>
      <dgm:spPr/>
    </dgm:pt>
    <dgm:pt modelId="{DF67CE46-F295-4C9B-9F33-F0011FA923CB}" type="pres">
      <dgm:prSet presAssocID="{47F0F2DF-AB28-4E9F-95EC-E7F408F0311C}" presName="sibTrans" presStyleCnt="0"/>
      <dgm:spPr/>
    </dgm:pt>
    <dgm:pt modelId="{BF457520-E28F-4184-9D93-3AB6E78B3C5F}" type="pres">
      <dgm:prSet presAssocID="{973C4D44-85C6-418D-97DC-B9C054438B33}" presName="compNode" presStyleCnt="0"/>
      <dgm:spPr/>
    </dgm:pt>
    <dgm:pt modelId="{2C386812-0230-4ED0-988C-D845B0047A21}" type="pres">
      <dgm:prSet presAssocID="{973C4D44-85C6-418D-97DC-B9C054438B3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0582D0EA-47E1-47FF-A12A-F937812A382C}" type="pres">
      <dgm:prSet presAssocID="{973C4D44-85C6-418D-97DC-B9C054438B33}" presName="spaceRect" presStyleCnt="0"/>
      <dgm:spPr/>
    </dgm:pt>
    <dgm:pt modelId="{F511EA6C-0167-4D48-B333-B79C859BFEA6}" type="pres">
      <dgm:prSet presAssocID="{973C4D44-85C6-418D-97DC-B9C054438B33}" presName="textRect" presStyleLbl="revTx" presStyleIdx="1" presStyleCnt="3">
        <dgm:presLayoutVars>
          <dgm:chMax val="1"/>
          <dgm:chPref val="1"/>
        </dgm:presLayoutVars>
      </dgm:prSet>
      <dgm:spPr/>
    </dgm:pt>
    <dgm:pt modelId="{35433978-A2EB-4E91-BEC7-7210B219AB7E}" type="pres">
      <dgm:prSet presAssocID="{8CE20626-3281-45DF-A330-448AE5BBCB1B}" presName="sibTrans" presStyleCnt="0"/>
      <dgm:spPr/>
    </dgm:pt>
    <dgm:pt modelId="{046FA9FE-11EF-4B6C-9EE4-06E6B1BFD655}" type="pres">
      <dgm:prSet presAssocID="{F3DCA0C9-C694-4E26-BF74-112454C1D3D1}" presName="compNode" presStyleCnt="0"/>
      <dgm:spPr/>
    </dgm:pt>
    <dgm:pt modelId="{F6782F58-7953-4F74-ADE6-59441BA488AE}" type="pres">
      <dgm:prSet presAssocID="{F3DCA0C9-C694-4E26-BF74-112454C1D3D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2C3C001A-4B91-4AFD-9FCE-B003DB9069D2}" type="pres">
      <dgm:prSet presAssocID="{F3DCA0C9-C694-4E26-BF74-112454C1D3D1}" presName="spaceRect" presStyleCnt="0"/>
      <dgm:spPr/>
    </dgm:pt>
    <dgm:pt modelId="{00C8A4F7-CDA0-482A-BCEE-1836CA001B4C}" type="pres">
      <dgm:prSet presAssocID="{F3DCA0C9-C694-4E26-BF74-112454C1D3D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4472F36-CE46-469B-9265-AFB801C7DA18}" srcId="{2AF6175E-1582-40E8-AA71-1AA39D2E7109}" destId="{158CF906-7F36-4DB8-A516-ED90AFA907B4}" srcOrd="0" destOrd="0" parTransId="{0E88C64E-A915-4581-AE77-4A76A3D50563}" sibTransId="{47F0F2DF-AB28-4E9F-95EC-E7F408F0311C}"/>
    <dgm:cxn modelId="{2DC0495E-E3AA-4518-8018-9C1AB5EB504E}" srcId="{2AF6175E-1582-40E8-AA71-1AA39D2E7109}" destId="{F3DCA0C9-C694-4E26-BF74-112454C1D3D1}" srcOrd="2" destOrd="0" parTransId="{ED5650C1-0A03-43FE-8AF1-D5E9307D64E5}" sibTransId="{278D76CC-834E-4FD3-8FC6-D312CA3CCF5E}"/>
    <dgm:cxn modelId="{57C53670-45ED-4A72-BD6D-59949912A69E}" type="presOf" srcId="{F3DCA0C9-C694-4E26-BF74-112454C1D3D1}" destId="{00C8A4F7-CDA0-482A-BCEE-1836CA001B4C}" srcOrd="0" destOrd="0" presId="urn:microsoft.com/office/officeart/2018/2/layout/IconLabelList"/>
    <dgm:cxn modelId="{3AF1E451-D559-422A-B3A1-3F5159D10759}" srcId="{2AF6175E-1582-40E8-AA71-1AA39D2E7109}" destId="{973C4D44-85C6-418D-97DC-B9C054438B33}" srcOrd="1" destOrd="0" parTransId="{2A251F60-8FA1-44CD-A611-57F17FAF4F47}" sibTransId="{8CE20626-3281-45DF-A330-448AE5BBCB1B}"/>
    <dgm:cxn modelId="{F34DD2C7-F4EE-48A7-B3BC-8CC4C26E655B}" type="presOf" srcId="{158CF906-7F36-4DB8-A516-ED90AFA907B4}" destId="{B18D83B3-898E-4392-BE9C-25D945DA1AFE}" srcOrd="0" destOrd="0" presId="urn:microsoft.com/office/officeart/2018/2/layout/IconLabelList"/>
    <dgm:cxn modelId="{0AA8EFED-B960-40A6-830B-6CF6BB5568B2}" type="presOf" srcId="{2AF6175E-1582-40E8-AA71-1AA39D2E7109}" destId="{5C9F5279-1390-435C-B520-D04AB99893ED}" srcOrd="0" destOrd="0" presId="urn:microsoft.com/office/officeart/2018/2/layout/IconLabelList"/>
    <dgm:cxn modelId="{5EC430F4-9975-470A-8F2E-41095ECCE1FD}" type="presOf" srcId="{973C4D44-85C6-418D-97DC-B9C054438B33}" destId="{F511EA6C-0167-4D48-B333-B79C859BFEA6}" srcOrd="0" destOrd="0" presId="urn:microsoft.com/office/officeart/2018/2/layout/IconLabelList"/>
    <dgm:cxn modelId="{31C5BC94-B7D1-4FE5-82DE-D103475EEDBE}" type="presParOf" srcId="{5C9F5279-1390-435C-B520-D04AB99893ED}" destId="{67D99002-43B6-4AB8-9C93-53C9C4C974DF}" srcOrd="0" destOrd="0" presId="urn:microsoft.com/office/officeart/2018/2/layout/IconLabelList"/>
    <dgm:cxn modelId="{83F56CC5-5717-43A4-A753-A539C5FC6C32}" type="presParOf" srcId="{67D99002-43B6-4AB8-9C93-53C9C4C974DF}" destId="{3724224A-FAB3-426A-BD09-1EA09A29209E}" srcOrd="0" destOrd="0" presId="urn:microsoft.com/office/officeart/2018/2/layout/IconLabelList"/>
    <dgm:cxn modelId="{159E4FC8-8536-4973-8FFE-133FC82CE4D2}" type="presParOf" srcId="{67D99002-43B6-4AB8-9C93-53C9C4C974DF}" destId="{766FC54B-2C7C-4D88-9FA1-3AB4A0C7A5B0}" srcOrd="1" destOrd="0" presId="urn:microsoft.com/office/officeart/2018/2/layout/IconLabelList"/>
    <dgm:cxn modelId="{0E0786BE-51D2-478F-A8CF-9796CCDF5D4C}" type="presParOf" srcId="{67D99002-43B6-4AB8-9C93-53C9C4C974DF}" destId="{B18D83B3-898E-4392-BE9C-25D945DA1AFE}" srcOrd="2" destOrd="0" presId="urn:microsoft.com/office/officeart/2018/2/layout/IconLabelList"/>
    <dgm:cxn modelId="{F5D8774B-C2BE-438D-B32D-4B880BA9D715}" type="presParOf" srcId="{5C9F5279-1390-435C-B520-D04AB99893ED}" destId="{DF67CE46-F295-4C9B-9F33-F0011FA923CB}" srcOrd="1" destOrd="0" presId="urn:microsoft.com/office/officeart/2018/2/layout/IconLabelList"/>
    <dgm:cxn modelId="{3439B56A-5845-432D-8793-F0A16C0038CC}" type="presParOf" srcId="{5C9F5279-1390-435C-B520-D04AB99893ED}" destId="{BF457520-E28F-4184-9D93-3AB6E78B3C5F}" srcOrd="2" destOrd="0" presId="urn:microsoft.com/office/officeart/2018/2/layout/IconLabelList"/>
    <dgm:cxn modelId="{A99E212A-8F22-437D-865E-2BDFD0D64F06}" type="presParOf" srcId="{BF457520-E28F-4184-9D93-3AB6E78B3C5F}" destId="{2C386812-0230-4ED0-988C-D845B0047A21}" srcOrd="0" destOrd="0" presId="urn:microsoft.com/office/officeart/2018/2/layout/IconLabelList"/>
    <dgm:cxn modelId="{8B09EE28-9874-4A17-8F90-B858278062FE}" type="presParOf" srcId="{BF457520-E28F-4184-9D93-3AB6E78B3C5F}" destId="{0582D0EA-47E1-47FF-A12A-F937812A382C}" srcOrd="1" destOrd="0" presId="urn:microsoft.com/office/officeart/2018/2/layout/IconLabelList"/>
    <dgm:cxn modelId="{EE25888A-2345-45EC-8CF0-193648212845}" type="presParOf" srcId="{BF457520-E28F-4184-9D93-3AB6E78B3C5F}" destId="{F511EA6C-0167-4D48-B333-B79C859BFEA6}" srcOrd="2" destOrd="0" presId="urn:microsoft.com/office/officeart/2018/2/layout/IconLabelList"/>
    <dgm:cxn modelId="{862FDF56-16FB-44BB-A609-EE172ED9F509}" type="presParOf" srcId="{5C9F5279-1390-435C-B520-D04AB99893ED}" destId="{35433978-A2EB-4E91-BEC7-7210B219AB7E}" srcOrd="3" destOrd="0" presId="urn:microsoft.com/office/officeart/2018/2/layout/IconLabelList"/>
    <dgm:cxn modelId="{404E5A6A-0C4C-4A93-95B3-B43FBBCE6FEE}" type="presParOf" srcId="{5C9F5279-1390-435C-B520-D04AB99893ED}" destId="{046FA9FE-11EF-4B6C-9EE4-06E6B1BFD655}" srcOrd="4" destOrd="0" presId="urn:microsoft.com/office/officeart/2018/2/layout/IconLabelList"/>
    <dgm:cxn modelId="{F34FB9FA-16F7-4B03-B0D1-35E88CBA88E4}" type="presParOf" srcId="{046FA9FE-11EF-4B6C-9EE4-06E6B1BFD655}" destId="{F6782F58-7953-4F74-ADE6-59441BA488AE}" srcOrd="0" destOrd="0" presId="urn:microsoft.com/office/officeart/2018/2/layout/IconLabelList"/>
    <dgm:cxn modelId="{BD44FDA6-57BD-41A3-8F37-0434A3C41528}" type="presParOf" srcId="{046FA9FE-11EF-4B6C-9EE4-06E6B1BFD655}" destId="{2C3C001A-4B91-4AFD-9FCE-B003DB9069D2}" srcOrd="1" destOrd="0" presId="urn:microsoft.com/office/officeart/2018/2/layout/IconLabelList"/>
    <dgm:cxn modelId="{8A677382-912A-4FC9-86AB-575A3932A482}" type="presParOf" srcId="{046FA9FE-11EF-4B6C-9EE4-06E6B1BFD655}" destId="{00C8A4F7-CDA0-482A-BCEE-1836CA001B4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ED318C-7C84-438D-BAA0-2F552D3D1E5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B0DCEC1-AB40-4CA3-9E43-1ABA19AEF929}">
      <dgm:prSet phldrT="[Текст]"/>
      <dgm:spPr/>
      <dgm:t>
        <a:bodyPr/>
        <a:lstStyle/>
        <a:p>
          <a:r>
            <a:rPr lang="ru-RU" dirty="0"/>
            <a:t>Рассрочка</a:t>
          </a:r>
        </a:p>
      </dgm:t>
    </dgm:pt>
    <dgm:pt modelId="{DF8BAE66-E8BC-4807-B0AC-436AA50F72A2}" type="parTrans" cxnId="{E2F193E1-BDFC-4193-817D-09F26A7FC3EB}">
      <dgm:prSet/>
      <dgm:spPr/>
      <dgm:t>
        <a:bodyPr/>
        <a:lstStyle/>
        <a:p>
          <a:endParaRPr lang="ru-RU"/>
        </a:p>
      </dgm:t>
    </dgm:pt>
    <dgm:pt modelId="{78FD4F8A-0EE2-42B2-A19C-1CBB8EBD6254}" type="sibTrans" cxnId="{E2F193E1-BDFC-4193-817D-09F26A7FC3EB}">
      <dgm:prSet/>
      <dgm:spPr/>
      <dgm:t>
        <a:bodyPr/>
        <a:lstStyle/>
        <a:p>
          <a:endParaRPr lang="ru-RU"/>
        </a:p>
      </dgm:t>
    </dgm:pt>
    <dgm:pt modelId="{6252B10D-6B19-4B9E-BBEA-ED82AF827915}">
      <dgm:prSet phldrT="[Текст]"/>
      <dgm:spPr/>
      <dgm:t>
        <a:bodyPr/>
        <a:lstStyle/>
        <a:p>
          <a:r>
            <a:rPr lang="ru-RU" dirty="0"/>
            <a:t>Оплата товара производится частями на протяжении определенного срока</a:t>
          </a:r>
        </a:p>
      </dgm:t>
    </dgm:pt>
    <dgm:pt modelId="{9EEBF1E1-090E-4245-B596-F3F219EC87B4}" type="parTrans" cxnId="{A2C46D12-7FD7-484A-AC79-50C561D4F372}">
      <dgm:prSet/>
      <dgm:spPr/>
      <dgm:t>
        <a:bodyPr/>
        <a:lstStyle/>
        <a:p>
          <a:endParaRPr lang="ru-RU"/>
        </a:p>
      </dgm:t>
    </dgm:pt>
    <dgm:pt modelId="{440D8A9B-2D6E-4909-BAD6-547DA861E8C1}" type="sibTrans" cxnId="{A2C46D12-7FD7-484A-AC79-50C561D4F372}">
      <dgm:prSet/>
      <dgm:spPr/>
      <dgm:t>
        <a:bodyPr/>
        <a:lstStyle/>
        <a:p>
          <a:endParaRPr lang="ru-RU"/>
        </a:p>
      </dgm:t>
    </dgm:pt>
    <dgm:pt modelId="{22F2285C-03C3-43DA-A68D-93346D30399A}">
      <dgm:prSet phldrT="[Текст]"/>
      <dgm:spPr/>
      <dgm:t>
        <a:bodyPr/>
        <a:lstStyle/>
        <a:p>
          <a:r>
            <a:rPr lang="ru-RU" dirty="0"/>
            <a:t>Кредит</a:t>
          </a:r>
        </a:p>
      </dgm:t>
    </dgm:pt>
    <dgm:pt modelId="{4D2E210D-1B8F-445A-AFEB-29CDAE8302F6}" type="parTrans" cxnId="{65C67FEE-285D-44CA-899C-4E2A3592A1D3}">
      <dgm:prSet/>
      <dgm:spPr/>
      <dgm:t>
        <a:bodyPr/>
        <a:lstStyle/>
        <a:p>
          <a:endParaRPr lang="ru-RU"/>
        </a:p>
      </dgm:t>
    </dgm:pt>
    <dgm:pt modelId="{D0CE5B7B-00E4-4E2A-8720-AABD7DE19D79}" type="sibTrans" cxnId="{65C67FEE-285D-44CA-899C-4E2A3592A1D3}">
      <dgm:prSet/>
      <dgm:spPr/>
      <dgm:t>
        <a:bodyPr/>
        <a:lstStyle/>
        <a:p>
          <a:endParaRPr lang="ru-RU"/>
        </a:p>
      </dgm:t>
    </dgm:pt>
    <dgm:pt modelId="{F006FAB0-819B-4A6F-BF0C-36545F75FF74}">
      <dgm:prSet phldrT="[Текст]"/>
      <dgm:spPr/>
      <dgm:t>
        <a:bodyPr/>
        <a:lstStyle/>
        <a:p>
          <a:r>
            <a:rPr lang="ru-RU" dirty="0"/>
            <a:t>Покупка товара за денежные средства, взятые на условиях кредитования </a:t>
          </a:r>
        </a:p>
      </dgm:t>
    </dgm:pt>
    <dgm:pt modelId="{8639782D-F482-4D22-ABB2-AFB0E133DE1D}" type="parTrans" cxnId="{BAACC2D9-C53F-4AA9-9AD8-E988B0B08A86}">
      <dgm:prSet/>
      <dgm:spPr/>
      <dgm:t>
        <a:bodyPr/>
        <a:lstStyle/>
        <a:p>
          <a:endParaRPr lang="ru-RU"/>
        </a:p>
      </dgm:t>
    </dgm:pt>
    <dgm:pt modelId="{195394F9-3C31-47E5-B50F-BACB0B69B453}" type="sibTrans" cxnId="{BAACC2D9-C53F-4AA9-9AD8-E988B0B08A86}">
      <dgm:prSet/>
      <dgm:spPr/>
      <dgm:t>
        <a:bodyPr/>
        <a:lstStyle/>
        <a:p>
          <a:endParaRPr lang="ru-RU"/>
        </a:p>
      </dgm:t>
    </dgm:pt>
    <dgm:pt modelId="{C452F68D-16F9-410D-9A8F-DD16837D5023}">
      <dgm:prSet/>
      <dgm:spPr/>
      <dgm:t>
        <a:bodyPr/>
        <a:lstStyle/>
        <a:p>
          <a:r>
            <a:rPr lang="ru-RU" dirty="0"/>
            <a:t>Лизинг</a:t>
          </a:r>
        </a:p>
      </dgm:t>
    </dgm:pt>
    <dgm:pt modelId="{F7B85810-C040-452D-AE1A-384BC7050501}" type="parTrans" cxnId="{196E8E9E-D0D8-46E1-9248-1656A7ECEFF9}">
      <dgm:prSet/>
      <dgm:spPr/>
      <dgm:t>
        <a:bodyPr/>
        <a:lstStyle/>
        <a:p>
          <a:endParaRPr lang="ru-RU"/>
        </a:p>
      </dgm:t>
    </dgm:pt>
    <dgm:pt modelId="{528D1F9F-0D04-43E2-95EB-F694D0A1F092}" type="sibTrans" cxnId="{196E8E9E-D0D8-46E1-9248-1656A7ECEFF9}">
      <dgm:prSet/>
      <dgm:spPr/>
      <dgm:t>
        <a:bodyPr/>
        <a:lstStyle/>
        <a:p>
          <a:endParaRPr lang="ru-RU"/>
        </a:p>
      </dgm:t>
    </dgm:pt>
    <dgm:pt modelId="{79A74858-514E-4281-B261-0445A09E9130}">
      <dgm:prSet/>
      <dgm:spPr/>
      <dgm:t>
        <a:bodyPr/>
        <a:lstStyle/>
        <a:p>
          <a:r>
            <a:rPr lang="ru-RU" dirty="0"/>
            <a:t>Долгосрочная аренда имущества с последующим правом его выкупа</a:t>
          </a:r>
        </a:p>
      </dgm:t>
    </dgm:pt>
    <dgm:pt modelId="{B3BF7AE8-5ADC-4FCA-8F30-CDED00B4B5B7}" type="parTrans" cxnId="{B7FA4ED5-576A-45B9-97BF-600BBF853D46}">
      <dgm:prSet/>
      <dgm:spPr/>
      <dgm:t>
        <a:bodyPr/>
        <a:lstStyle/>
        <a:p>
          <a:endParaRPr lang="ru-RU"/>
        </a:p>
      </dgm:t>
    </dgm:pt>
    <dgm:pt modelId="{AD8F9EAA-A5CA-4A36-A700-429073CA6BCD}" type="sibTrans" cxnId="{B7FA4ED5-576A-45B9-97BF-600BBF853D46}">
      <dgm:prSet/>
      <dgm:spPr/>
      <dgm:t>
        <a:bodyPr/>
        <a:lstStyle/>
        <a:p>
          <a:endParaRPr lang="ru-RU"/>
        </a:p>
      </dgm:t>
    </dgm:pt>
    <dgm:pt modelId="{22E7D74B-CE65-4389-A7AA-7C3F8B8B3C9C}" type="pres">
      <dgm:prSet presAssocID="{1FED318C-7C84-438D-BAA0-2F552D3D1E58}" presName="linear" presStyleCnt="0">
        <dgm:presLayoutVars>
          <dgm:dir/>
          <dgm:animLvl val="lvl"/>
          <dgm:resizeHandles val="exact"/>
        </dgm:presLayoutVars>
      </dgm:prSet>
      <dgm:spPr/>
    </dgm:pt>
    <dgm:pt modelId="{6C2C8F33-70DF-49DC-A59D-751B239B4BC4}" type="pres">
      <dgm:prSet presAssocID="{5B0DCEC1-AB40-4CA3-9E43-1ABA19AEF929}" presName="parentLin" presStyleCnt="0"/>
      <dgm:spPr/>
    </dgm:pt>
    <dgm:pt modelId="{B2A5BDBB-6199-4CDC-84A3-2535307127EA}" type="pres">
      <dgm:prSet presAssocID="{5B0DCEC1-AB40-4CA3-9E43-1ABA19AEF929}" presName="parentLeftMargin" presStyleLbl="node1" presStyleIdx="0" presStyleCnt="3"/>
      <dgm:spPr/>
    </dgm:pt>
    <dgm:pt modelId="{784CA5B1-1709-4191-8643-4D27CD175FFE}" type="pres">
      <dgm:prSet presAssocID="{5B0DCEC1-AB40-4CA3-9E43-1ABA19AEF9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84EE95-3E89-4657-BBA0-C142155AAB6F}" type="pres">
      <dgm:prSet presAssocID="{5B0DCEC1-AB40-4CA3-9E43-1ABA19AEF929}" presName="negativeSpace" presStyleCnt="0"/>
      <dgm:spPr/>
    </dgm:pt>
    <dgm:pt modelId="{85F5123B-4292-4942-95E4-DBB07C725AF6}" type="pres">
      <dgm:prSet presAssocID="{5B0DCEC1-AB40-4CA3-9E43-1ABA19AEF929}" presName="childText" presStyleLbl="conFgAcc1" presStyleIdx="0" presStyleCnt="3">
        <dgm:presLayoutVars>
          <dgm:bulletEnabled val="1"/>
        </dgm:presLayoutVars>
      </dgm:prSet>
      <dgm:spPr/>
    </dgm:pt>
    <dgm:pt modelId="{20A0CFF3-F120-46D2-A0B5-D3C190833BF9}" type="pres">
      <dgm:prSet presAssocID="{78FD4F8A-0EE2-42B2-A19C-1CBB8EBD6254}" presName="spaceBetweenRectangles" presStyleCnt="0"/>
      <dgm:spPr/>
    </dgm:pt>
    <dgm:pt modelId="{F53C1393-818F-40C0-930D-6F743769CF4B}" type="pres">
      <dgm:prSet presAssocID="{22F2285C-03C3-43DA-A68D-93346D30399A}" presName="parentLin" presStyleCnt="0"/>
      <dgm:spPr/>
    </dgm:pt>
    <dgm:pt modelId="{A2AA90C7-E27F-4DB3-8AD3-EA9087351554}" type="pres">
      <dgm:prSet presAssocID="{22F2285C-03C3-43DA-A68D-93346D30399A}" presName="parentLeftMargin" presStyleLbl="node1" presStyleIdx="0" presStyleCnt="3"/>
      <dgm:spPr/>
    </dgm:pt>
    <dgm:pt modelId="{0F27C0EB-BA12-4781-A968-2967143F135F}" type="pres">
      <dgm:prSet presAssocID="{22F2285C-03C3-43DA-A68D-93346D3039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5325056-F4AA-47AB-ACAC-9E462348F787}" type="pres">
      <dgm:prSet presAssocID="{22F2285C-03C3-43DA-A68D-93346D30399A}" presName="negativeSpace" presStyleCnt="0"/>
      <dgm:spPr/>
    </dgm:pt>
    <dgm:pt modelId="{E2783D9E-73FC-4E0F-853F-F84C509EA18D}" type="pres">
      <dgm:prSet presAssocID="{22F2285C-03C3-43DA-A68D-93346D30399A}" presName="childText" presStyleLbl="conFgAcc1" presStyleIdx="1" presStyleCnt="3">
        <dgm:presLayoutVars>
          <dgm:bulletEnabled val="1"/>
        </dgm:presLayoutVars>
      </dgm:prSet>
      <dgm:spPr/>
    </dgm:pt>
    <dgm:pt modelId="{C57C1CAA-F4F4-47C3-80EE-A04C0EF65CE5}" type="pres">
      <dgm:prSet presAssocID="{D0CE5B7B-00E4-4E2A-8720-AABD7DE19D79}" presName="spaceBetweenRectangles" presStyleCnt="0"/>
      <dgm:spPr/>
    </dgm:pt>
    <dgm:pt modelId="{EAFFA597-3E5D-4422-89C9-0A346D7FA41E}" type="pres">
      <dgm:prSet presAssocID="{C452F68D-16F9-410D-9A8F-DD16837D5023}" presName="parentLin" presStyleCnt="0"/>
      <dgm:spPr/>
    </dgm:pt>
    <dgm:pt modelId="{F44923AA-0BA1-474C-A8B7-3A65E12AA974}" type="pres">
      <dgm:prSet presAssocID="{C452F68D-16F9-410D-9A8F-DD16837D5023}" presName="parentLeftMargin" presStyleLbl="node1" presStyleIdx="1" presStyleCnt="3"/>
      <dgm:spPr/>
    </dgm:pt>
    <dgm:pt modelId="{C8A0D078-DF63-4A18-8E74-E0768871A292}" type="pres">
      <dgm:prSet presAssocID="{C452F68D-16F9-410D-9A8F-DD16837D502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3E71590-B64F-46DA-A0E7-37B4AAFE0928}" type="pres">
      <dgm:prSet presAssocID="{C452F68D-16F9-410D-9A8F-DD16837D5023}" presName="negativeSpace" presStyleCnt="0"/>
      <dgm:spPr/>
    </dgm:pt>
    <dgm:pt modelId="{43ED8B6C-DB46-446F-B0EB-7108469AC24A}" type="pres">
      <dgm:prSet presAssocID="{C452F68D-16F9-410D-9A8F-DD16837D502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F822101-B405-4937-8115-F2FB4325895A}" type="presOf" srcId="{5B0DCEC1-AB40-4CA3-9E43-1ABA19AEF929}" destId="{784CA5B1-1709-4191-8643-4D27CD175FFE}" srcOrd="1" destOrd="0" presId="urn:microsoft.com/office/officeart/2005/8/layout/list1"/>
    <dgm:cxn modelId="{A2C46D12-7FD7-484A-AC79-50C561D4F372}" srcId="{5B0DCEC1-AB40-4CA3-9E43-1ABA19AEF929}" destId="{6252B10D-6B19-4B9E-BBEA-ED82AF827915}" srcOrd="0" destOrd="0" parTransId="{9EEBF1E1-090E-4245-B596-F3F219EC87B4}" sibTransId="{440D8A9B-2D6E-4909-BAD6-547DA861E8C1}"/>
    <dgm:cxn modelId="{5C58F333-1071-4B5E-A573-7F292694C77C}" type="presOf" srcId="{79A74858-514E-4281-B261-0445A09E9130}" destId="{43ED8B6C-DB46-446F-B0EB-7108469AC24A}" srcOrd="0" destOrd="0" presId="urn:microsoft.com/office/officeart/2005/8/layout/list1"/>
    <dgm:cxn modelId="{71C9CE48-CD01-4C70-AF9A-D87F6C301587}" type="presOf" srcId="{5B0DCEC1-AB40-4CA3-9E43-1ABA19AEF929}" destId="{B2A5BDBB-6199-4CDC-84A3-2535307127EA}" srcOrd="0" destOrd="0" presId="urn:microsoft.com/office/officeart/2005/8/layout/list1"/>
    <dgm:cxn modelId="{B72F897A-5835-47A5-ABEF-15CFC147D17A}" type="presOf" srcId="{C452F68D-16F9-410D-9A8F-DD16837D5023}" destId="{C8A0D078-DF63-4A18-8E74-E0768871A292}" srcOrd="1" destOrd="0" presId="urn:microsoft.com/office/officeart/2005/8/layout/list1"/>
    <dgm:cxn modelId="{96ACD983-14E1-4E17-8E02-174936B79164}" type="presOf" srcId="{22F2285C-03C3-43DA-A68D-93346D30399A}" destId="{0F27C0EB-BA12-4781-A968-2967143F135F}" srcOrd="1" destOrd="0" presId="urn:microsoft.com/office/officeart/2005/8/layout/list1"/>
    <dgm:cxn modelId="{EDF3B98F-E4AD-4660-9365-F30E5552DA7B}" type="presOf" srcId="{1FED318C-7C84-438D-BAA0-2F552D3D1E58}" destId="{22E7D74B-CE65-4389-A7AA-7C3F8B8B3C9C}" srcOrd="0" destOrd="0" presId="urn:microsoft.com/office/officeart/2005/8/layout/list1"/>
    <dgm:cxn modelId="{196E8E9E-D0D8-46E1-9248-1656A7ECEFF9}" srcId="{1FED318C-7C84-438D-BAA0-2F552D3D1E58}" destId="{C452F68D-16F9-410D-9A8F-DD16837D5023}" srcOrd="2" destOrd="0" parTransId="{F7B85810-C040-452D-AE1A-384BC7050501}" sibTransId="{528D1F9F-0D04-43E2-95EB-F694D0A1F092}"/>
    <dgm:cxn modelId="{E1F5A6A8-AFAD-4FB3-8D65-E4598857AD2C}" type="presOf" srcId="{6252B10D-6B19-4B9E-BBEA-ED82AF827915}" destId="{85F5123B-4292-4942-95E4-DBB07C725AF6}" srcOrd="0" destOrd="0" presId="urn:microsoft.com/office/officeart/2005/8/layout/list1"/>
    <dgm:cxn modelId="{A12BCDBE-565A-41C2-AC96-FE089EEC16DE}" type="presOf" srcId="{C452F68D-16F9-410D-9A8F-DD16837D5023}" destId="{F44923AA-0BA1-474C-A8B7-3A65E12AA974}" srcOrd="0" destOrd="0" presId="urn:microsoft.com/office/officeart/2005/8/layout/list1"/>
    <dgm:cxn modelId="{B7FA4ED5-576A-45B9-97BF-600BBF853D46}" srcId="{C452F68D-16F9-410D-9A8F-DD16837D5023}" destId="{79A74858-514E-4281-B261-0445A09E9130}" srcOrd="0" destOrd="0" parTransId="{B3BF7AE8-5ADC-4FCA-8F30-CDED00B4B5B7}" sibTransId="{AD8F9EAA-A5CA-4A36-A700-429073CA6BCD}"/>
    <dgm:cxn modelId="{BAACC2D9-C53F-4AA9-9AD8-E988B0B08A86}" srcId="{22F2285C-03C3-43DA-A68D-93346D30399A}" destId="{F006FAB0-819B-4A6F-BF0C-36545F75FF74}" srcOrd="0" destOrd="0" parTransId="{8639782D-F482-4D22-ABB2-AFB0E133DE1D}" sibTransId="{195394F9-3C31-47E5-B50F-BACB0B69B453}"/>
    <dgm:cxn modelId="{E2F193E1-BDFC-4193-817D-09F26A7FC3EB}" srcId="{1FED318C-7C84-438D-BAA0-2F552D3D1E58}" destId="{5B0DCEC1-AB40-4CA3-9E43-1ABA19AEF929}" srcOrd="0" destOrd="0" parTransId="{DF8BAE66-E8BC-4807-B0AC-436AA50F72A2}" sibTransId="{78FD4F8A-0EE2-42B2-A19C-1CBB8EBD6254}"/>
    <dgm:cxn modelId="{BD9BFEE4-F2EE-44D9-83C5-E8AD576536C1}" type="presOf" srcId="{F006FAB0-819B-4A6F-BF0C-36545F75FF74}" destId="{E2783D9E-73FC-4E0F-853F-F84C509EA18D}" srcOrd="0" destOrd="0" presId="urn:microsoft.com/office/officeart/2005/8/layout/list1"/>
    <dgm:cxn modelId="{B34469ED-3840-4807-ACF1-992861DD5E12}" type="presOf" srcId="{22F2285C-03C3-43DA-A68D-93346D30399A}" destId="{A2AA90C7-E27F-4DB3-8AD3-EA9087351554}" srcOrd="0" destOrd="0" presId="urn:microsoft.com/office/officeart/2005/8/layout/list1"/>
    <dgm:cxn modelId="{65C67FEE-285D-44CA-899C-4E2A3592A1D3}" srcId="{1FED318C-7C84-438D-BAA0-2F552D3D1E58}" destId="{22F2285C-03C3-43DA-A68D-93346D30399A}" srcOrd="1" destOrd="0" parTransId="{4D2E210D-1B8F-445A-AFEB-29CDAE8302F6}" sibTransId="{D0CE5B7B-00E4-4E2A-8720-AABD7DE19D79}"/>
    <dgm:cxn modelId="{493D8E53-C7DD-445B-81C9-F47F6DCD86F4}" type="presParOf" srcId="{22E7D74B-CE65-4389-A7AA-7C3F8B8B3C9C}" destId="{6C2C8F33-70DF-49DC-A59D-751B239B4BC4}" srcOrd="0" destOrd="0" presId="urn:microsoft.com/office/officeart/2005/8/layout/list1"/>
    <dgm:cxn modelId="{A4CBF431-AC43-48EB-83BE-D041F100C19A}" type="presParOf" srcId="{6C2C8F33-70DF-49DC-A59D-751B239B4BC4}" destId="{B2A5BDBB-6199-4CDC-84A3-2535307127EA}" srcOrd="0" destOrd="0" presId="urn:microsoft.com/office/officeart/2005/8/layout/list1"/>
    <dgm:cxn modelId="{C0B37FA8-6AA6-4C05-A7AB-97E6A2D08E47}" type="presParOf" srcId="{6C2C8F33-70DF-49DC-A59D-751B239B4BC4}" destId="{784CA5B1-1709-4191-8643-4D27CD175FFE}" srcOrd="1" destOrd="0" presId="urn:microsoft.com/office/officeart/2005/8/layout/list1"/>
    <dgm:cxn modelId="{ECFE7E24-86EE-4B3C-BC01-17BAEC2C0691}" type="presParOf" srcId="{22E7D74B-CE65-4389-A7AA-7C3F8B8B3C9C}" destId="{E784EE95-3E89-4657-BBA0-C142155AAB6F}" srcOrd="1" destOrd="0" presId="urn:microsoft.com/office/officeart/2005/8/layout/list1"/>
    <dgm:cxn modelId="{36D099BF-AD0B-410F-8E9A-6A3A2738461B}" type="presParOf" srcId="{22E7D74B-CE65-4389-A7AA-7C3F8B8B3C9C}" destId="{85F5123B-4292-4942-95E4-DBB07C725AF6}" srcOrd="2" destOrd="0" presId="urn:microsoft.com/office/officeart/2005/8/layout/list1"/>
    <dgm:cxn modelId="{43875910-D5DA-48D0-B753-6F181804B0D4}" type="presParOf" srcId="{22E7D74B-CE65-4389-A7AA-7C3F8B8B3C9C}" destId="{20A0CFF3-F120-46D2-A0B5-D3C190833BF9}" srcOrd="3" destOrd="0" presId="urn:microsoft.com/office/officeart/2005/8/layout/list1"/>
    <dgm:cxn modelId="{187A68A6-8311-4C50-918A-2D327E9BC8F5}" type="presParOf" srcId="{22E7D74B-CE65-4389-A7AA-7C3F8B8B3C9C}" destId="{F53C1393-818F-40C0-930D-6F743769CF4B}" srcOrd="4" destOrd="0" presId="urn:microsoft.com/office/officeart/2005/8/layout/list1"/>
    <dgm:cxn modelId="{2EC6271C-0122-42B4-A963-7AA45FB72AE5}" type="presParOf" srcId="{F53C1393-818F-40C0-930D-6F743769CF4B}" destId="{A2AA90C7-E27F-4DB3-8AD3-EA9087351554}" srcOrd="0" destOrd="0" presId="urn:microsoft.com/office/officeart/2005/8/layout/list1"/>
    <dgm:cxn modelId="{88CE627A-0110-43E2-AF36-F5BCADB35277}" type="presParOf" srcId="{F53C1393-818F-40C0-930D-6F743769CF4B}" destId="{0F27C0EB-BA12-4781-A968-2967143F135F}" srcOrd="1" destOrd="0" presId="urn:microsoft.com/office/officeart/2005/8/layout/list1"/>
    <dgm:cxn modelId="{43E64A02-40E8-493F-A590-DD5F3DCF32CD}" type="presParOf" srcId="{22E7D74B-CE65-4389-A7AA-7C3F8B8B3C9C}" destId="{75325056-F4AA-47AB-ACAC-9E462348F787}" srcOrd="5" destOrd="0" presId="urn:microsoft.com/office/officeart/2005/8/layout/list1"/>
    <dgm:cxn modelId="{4DD7C011-6E60-4687-957D-AF312CE93359}" type="presParOf" srcId="{22E7D74B-CE65-4389-A7AA-7C3F8B8B3C9C}" destId="{E2783D9E-73FC-4E0F-853F-F84C509EA18D}" srcOrd="6" destOrd="0" presId="urn:microsoft.com/office/officeart/2005/8/layout/list1"/>
    <dgm:cxn modelId="{573BCD6B-2F68-4E32-AB7C-BB34DD543394}" type="presParOf" srcId="{22E7D74B-CE65-4389-A7AA-7C3F8B8B3C9C}" destId="{C57C1CAA-F4F4-47C3-80EE-A04C0EF65CE5}" srcOrd="7" destOrd="0" presId="urn:microsoft.com/office/officeart/2005/8/layout/list1"/>
    <dgm:cxn modelId="{6F7C1F26-A4EF-44DD-B391-119666E2F26F}" type="presParOf" srcId="{22E7D74B-CE65-4389-A7AA-7C3F8B8B3C9C}" destId="{EAFFA597-3E5D-4422-89C9-0A346D7FA41E}" srcOrd="8" destOrd="0" presId="urn:microsoft.com/office/officeart/2005/8/layout/list1"/>
    <dgm:cxn modelId="{0C2BD3E9-6869-428F-A98D-8A97A75B3BA8}" type="presParOf" srcId="{EAFFA597-3E5D-4422-89C9-0A346D7FA41E}" destId="{F44923AA-0BA1-474C-A8B7-3A65E12AA974}" srcOrd="0" destOrd="0" presId="urn:microsoft.com/office/officeart/2005/8/layout/list1"/>
    <dgm:cxn modelId="{9C75E99B-3E4C-4E03-AC42-DAF7BD8064CB}" type="presParOf" srcId="{EAFFA597-3E5D-4422-89C9-0A346D7FA41E}" destId="{C8A0D078-DF63-4A18-8E74-E0768871A292}" srcOrd="1" destOrd="0" presId="urn:microsoft.com/office/officeart/2005/8/layout/list1"/>
    <dgm:cxn modelId="{70A3067E-64A7-4FB1-A4E1-FC005969EAB0}" type="presParOf" srcId="{22E7D74B-CE65-4389-A7AA-7C3F8B8B3C9C}" destId="{13E71590-B64F-46DA-A0E7-37B4AAFE0928}" srcOrd="9" destOrd="0" presId="urn:microsoft.com/office/officeart/2005/8/layout/list1"/>
    <dgm:cxn modelId="{ECCDF06C-CC4A-44EB-A717-C680874E6A18}" type="presParOf" srcId="{22E7D74B-CE65-4389-A7AA-7C3F8B8B3C9C}" destId="{43ED8B6C-DB46-446F-B0EB-7108469AC2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6B1140-94B1-4E42-8A00-E4CDF55466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396C6D-4593-47BD-B12E-60FFC3D43D9B}">
      <dgm:prSet phldrT="[Текст]"/>
      <dgm:spPr/>
      <dgm:t>
        <a:bodyPr/>
        <a:lstStyle/>
        <a:p>
          <a:r>
            <a:rPr lang="ru-RU" dirty="0"/>
            <a:t>Если ставка повышается</a:t>
          </a:r>
        </a:p>
      </dgm:t>
    </dgm:pt>
    <dgm:pt modelId="{133C27DC-7548-402D-9015-A05BBD238E1F}" type="parTrans" cxnId="{23FA9E6D-7479-4F2D-995E-AED988ED1979}">
      <dgm:prSet/>
      <dgm:spPr/>
      <dgm:t>
        <a:bodyPr/>
        <a:lstStyle/>
        <a:p>
          <a:endParaRPr lang="ru-RU"/>
        </a:p>
      </dgm:t>
    </dgm:pt>
    <dgm:pt modelId="{49C6BB44-E516-45C5-A18F-3B462594D34F}" type="sibTrans" cxnId="{23FA9E6D-7479-4F2D-995E-AED988ED1979}">
      <dgm:prSet/>
      <dgm:spPr/>
      <dgm:t>
        <a:bodyPr/>
        <a:lstStyle/>
        <a:p>
          <a:endParaRPr lang="ru-RU"/>
        </a:p>
      </dgm:t>
    </dgm:pt>
    <dgm:pt modelId="{3B349EC9-6F28-4443-86AB-E54841E7D536}">
      <dgm:prSet phldrT="[Текст]"/>
      <dgm:spPr/>
      <dgm:t>
        <a:bodyPr/>
        <a:lstStyle/>
        <a:p>
          <a:r>
            <a:rPr lang="ru-RU" dirty="0"/>
            <a:t>Увеличиваются проценты по кредитам</a:t>
          </a:r>
        </a:p>
      </dgm:t>
    </dgm:pt>
    <dgm:pt modelId="{EA507217-301E-4FF7-9248-765DBB2D952B}" type="parTrans" cxnId="{BEEE3CC3-4673-4F24-9665-A7CB0ED0B05B}">
      <dgm:prSet/>
      <dgm:spPr/>
      <dgm:t>
        <a:bodyPr/>
        <a:lstStyle/>
        <a:p>
          <a:endParaRPr lang="ru-RU"/>
        </a:p>
      </dgm:t>
    </dgm:pt>
    <dgm:pt modelId="{DFBDA001-D845-4D46-BD46-C1FAE00F3412}" type="sibTrans" cxnId="{BEEE3CC3-4673-4F24-9665-A7CB0ED0B05B}">
      <dgm:prSet/>
      <dgm:spPr/>
      <dgm:t>
        <a:bodyPr/>
        <a:lstStyle/>
        <a:p>
          <a:endParaRPr lang="ru-RU"/>
        </a:p>
      </dgm:t>
    </dgm:pt>
    <dgm:pt modelId="{83926D45-9681-491D-8165-E72F1FC805B7}">
      <dgm:prSet phldrT="[Текст]"/>
      <dgm:spPr/>
      <dgm:t>
        <a:bodyPr/>
        <a:lstStyle/>
        <a:p>
          <a:r>
            <a:rPr lang="ru-RU" dirty="0"/>
            <a:t>Если ставка уменьшается</a:t>
          </a:r>
        </a:p>
      </dgm:t>
    </dgm:pt>
    <dgm:pt modelId="{2D64C4F4-A0B1-4984-BAE8-B020C07E5831}" type="parTrans" cxnId="{E41897B1-E34E-4799-A747-818B4117E816}">
      <dgm:prSet/>
      <dgm:spPr/>
      <dgm:t>
        <a:bodyPr/>
        <a:lstStyle/>
        <a:p>
          <a:endParaRPr lang="ru-RU"/>
        </a:p>
      </dgm:t>
    </dgm:pt>
    <dgm:pt modelId="{24415D52-36EF-4542-9D58-AF61EF067B70}" type="sibTrans" cxnId="{E41897B1-E34E-4799-A747-818B4117E816}">
      <dgm:prSet/>
      <dgm:spPr/>
      <dgm:t>
        <a:bodyPr/>
        <a:lstStyle/>
        <a:p>
          <a:endParaRPr lang="ru-RU"/>
        </a:p>
      </dgm:t>
    </dgm:pt>
    <dgm:pt modelId="{79A91A98-2676-4ED6-B1A4-9841FEF64F97}">
      <dgm:prSet phldrT="[Текст]"/>
      <dgm:spPr/>
      <dgm:t>
        <a:bodyPr/>
        <a:lstStyle/>
        <a:p>
          <a:r>
            <a:rPr lang="ru-RU" dirty="0"/>
            <a:t>Уменьшаются проценты по кредитам</a:t>
          </a:r>
        </a:p>
      </dgm:t>
    </dgm:pt>
    <dgm:pt modelId="{488B7F6F-41DA-4D34-8AAF-113A82284A9E}" type="parTrans" cxnId="{0CFC2A8D-4A05-4165-8C28-4A361F095C22}">
      <dgm:prSet/>
      <dgm:spPr/>
      <dgm:t>
        <a:bodyPr/>
        <a:lstStyle/>
        <a:p>
          <a:endParaRPr lang="ru-RU"/>
        </a:p>
      </dgm:t>
    </dgm:pt>
    <dgm:pt modelId="{CB70F08D-1049-4E13-A1FB-4645228ACE8A}" type="sibTrans" cxnId="{0CFC2A8D-4A05-4165-8C28-4A361F095C22}">
      <dgm:prSet/>
      <dgm:spPr/>
      <dgm:t>
        <a:bodyPr/>
        <a:lstStyle/>
        <a:p>
          <a:endParaRPr lang="ru-RU"/>
        </a:p>
      </dgm:t>
    </dgm:pt>
    <dgm:pt modelId="{29445A4A-C428-468B-A224-CFE215529916}">
      <dgm:prSet phldrT="[Текст]"/>
      <dgm:spPr/>
      <dgm:t>
        <a:bodyPr/>
        <a:lstStyle/>
        <a:p>
          <a:r>
            <a:rPr lang="ru-RU" dirty="0"/>
            <a:t>Увеличиваются проценты по депозитам</a:t>
          </a:r>
        </a:p>
      </dgm:t>
    </dgm:pt>
    <dgm:pt modelId="{F9117E4B-1DC5-43F8-9D9A-6C6C26B52598}" type="parTrans" cxnId="{57272051-5AC5-4B09-BD9C-B2D82E75374B}">
      <dgm:prSet/>
      <dgm:spPr/>
      <dgm:t>
        <a:bodyPr/>
        <a:lstStyle/>
        <a:p>
          <a:endParaRPr lang="ru-RU"/>
        </a:p>
      </dgm:t>
    </dgm:pt>
    <dgm:pt modelId="{E27C7058-56E8-4491-9C1C-1184A99BACAD}" type="sibTrans" cxnId="{57272051-5AC5-4B09-BD9C-B2D82E75374B}">
      <dgm:prSet/>
      <dgm:spPr/>
      <dgm:t>
        <a:bodyPr/>
        <a:lstStyle/>
        <a:p>
          <a:endParaRPr lang="ru-RU"/>
        </a:p>
      </dgm:t>
    </dgm:pt>
    <dgm:pt modelId="{1D105F71-9192-428D-B3AB-6EE40DBECA7B}">
      <dgm:prSet phldrT="[Текст]"/>
      <dgm:spPr/>
      <dgm:t>
        <a:bodyPr/>
        <a:lstStyle/>
        <a:p>
          <a:r>
            <a:rPr lang="ru-RU" dirty="0"/>
            <a:t>Уменьшаются проценты по депозитам</a:t>
          </a:r>
        </a:p>
      </dgm:t>
    </dgm:pt>
    <dgm:pt modelId="{DBC7E49B-FCCF-4DBB-A068-1EC9A23C9AE8}" type="parTrans" cxnId="{6D2B33CE-9AFC-44C9-BFED-1EF66867F82C}">
      <dgm:prSet/>
      <dgm:spPr/>
      <dgm:t>
        <a:bodyPr/>
        <a:lstStyle/>
        <a:p>
          <a:endParaRPr lang="ru-RU"/>
        </a:p>
      </dgm:t>
    </dgm:pt>
    <dgm:pt modelId="{F1259698-2518-492F-B56B-D6908D19359F}" type="sibTrans" cxnId="{6D2B33CE-9AFC-44C9-BFED-1EF66867F82C}">
      <dgm:prSet/>
      <dgm:spPr/>
      <dgm:t>
        <a:bodyPr/>
        <a:lstStyle/>
        <a:p>
          <a:endParaRPr lang="ru-RU"/>
        </a:p>
      </dgm:t>
    </dgm:pt>
    <dgm:pt modelId="{718E716B-C379-42D0-B8F6-0ADB5784A664}" type="pres">
      <dgm:prSet presAssocID="{766B1140-94B1-4E42-8A00-E4CDF554666E}" presName="linear" presStyleCnt="0">
        <dgm:presLayoutVars>
          <dgm:animLvl val="lvl"/>
          <dgm:resizeHandles val="exact"/>
        </dgm:presLayoutVars>
      </dgm:prSet>
      <dgm:spPr/>
    </dgm:pt>
    <dgm:pt modelId="{2D95C583-9006-4618-908E-003F49C5830C}" type="pres">
      <dgm:prSet presAssocID="{F3396C6D-4593-47BD-B12E-60FFC3D43D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3E60D8E-2B49-4BD8-BEA3-0248C472D041}" type="pres">
      <dgm:prSet presAssocID="{F3396C6D-4593-47BD-B12E-60FFC3D43D9B}" presName="childText" presStyleLbl="revTx" presStyleIdx="0" presStyleCnt="2">
        <dgm:presLayoutVars>
          <dgm:bulletEnabled val="1"/>
        </dgm:presLayoutVars>
      </dgm:prSet>
      <dgm:spPr/>
    </dgm:pt>
    <dgm:pt modelId="{EB9AE5BB-F4FA-4462-8A98-AB58AE1114A2}" type="pres">
      <dgm:prSet presAssocID="{83926D45-9681-491D-8165-E72F1FC805B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E0714BC-C9A7-4716-AE1C-C763CE800428}" type="pres">
      <dgm:prSet presAssocID="{83926D45-9681-491D-8165-E72F1FC805B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19A5007-9714-4E0A-8DA7-49845D803A95}" type="presOf" srcId="{83926D45-9681-491D-8165-E72F1FC805B7}" destId="{EB9AE5BB-F4FA-4462-8A98-AB58AE1114A2}" srcOrd="0" destOrd="0" presId="urn:microsoft.com/office/officeart/2005/8/layout/vList2"/>
    <dgm:cxn modelId="{D668A618-333C-4F3E-896B-B794DEF1A562}" type="presOf" srcId="{F3396C6D-4593-47BD-B12E-60FFC3D43D9B}" destId="{2D95C583-9006-4618-908E-003F49C5830C}" srcOrd="0" destOrd="0" presId="urn:microsoft.com/office/officeart/2005/8/layout/vList2"/>
    <dgm:cxn modelId="{015F491E-DAB8-4732-9277-0384EB8B80C1}" type="presOf" srcId="{1D105F71-9192-428D-B3AB-6EE40DBECA7B}" destId="{0E0714BC-C9A7-4716-AE1C-C763CE800428}" srcOrd="0" destOrd="1" presId="urn:microsoft.com/office/officeart/2005/8/layout/vList2"/>
    <dgm:cxn modelId="{E81CF261-E41F-449E-8D2E-A70DD0C2C617}" type="presOf" srcId="{3B349EC9-6F28-4443-86AB-E54841E7D536}" destId="{F3E60D8E-2B49-4BD8-BEA3-0248C472D041}" srcOrd="0" destOrd="0" presId="urn:microsoft.com/office/officeart/2005/8/layout/vList2"/>
    <dgm:cxn modelId="{23FA9E6D-7479-4F2D-995E-AED988ED1979}" srcId="{766B1140-94B1-4E42-8A00-E4CDF554666E}" destId="{F3396C6D-4593-47BD-B12E-60FFC3D43D9B}" srcOrd="0" destOrd="0" parTransId="{133C27DC-7548-402D-9015-A05BBD238E1F}" sibTransId="{49C6BB44-E516-45C5-A18F-3B462594D34F}"/>
    <dgm:cxn modelId="{57272051-5AC5-4B09-BD9C-B2D82E75374B}" srcId="{F3396C6D-4593-47BD-B12E-60FFC3D43D9B}" destId="{29445A4A-C428-468B-A224-CFE215529916}" srcOrd="1" destOrd="0" parTransId="{F9117E4B-1DC5-43F8-9D9A-6C6C26B52598}" sibTransId="{E27C7058-56E8-4491-9C1C-1184A99BACAD}"/>
    <dgm:cxn modelId="{4DEEFB85-7EED-45F1-A189-ADA8FBF252F4}" type="presOf" srcId="{766B1140-94B1-4E42-8A00-E4CDF554666E}" destId="{718E716B-C379-42D0-B8F6-0ADB5784A664}" srcOrd="0" destOrd="0" presId="urn:microsoft.com/office/officeart/2005/8/layout/vList2"/>
    <dgm:cxn modelId="{0CFC2A8D-4A05-4165-8C28-4A361F095C22}" srcId="{83926D45-9681-491D-8165-E72F1FC805B7}" destId="{79A91A98-2676-4ED6-B1A4-9841FEF64F97}" srcOrd="0" destOrd="0" parTransId="{488B7F6F-41DA-4D34-8AAF-113A82284A9E}" sibTransId="{CB70F08D-1049-4E13-A1FB-4645228ACE8A}"/>
    <dgm:cxn modelId="{E41897B1-E34E-4799-A747-818B4117E816}" srcId="{766B1140-94B1-4E42-8A00-E4CDF554666E}" destId="{83926D45-9681-491D-8165-E72F1FC805B7}" srcOrd="1" destOrd="0" parTransId="{2D64C4F4-A0B1-4984-BAE8-B020C07E5831}" sibTransId="{24415D52-36EF-4542-9D58-AF61EF067B70}"/>
    <dgm:cxn modelId="{BEEE3CC3-4673-4F24-9665-A7CB0ED0B05B}" srcId="{F3396C6D-4593-47BD-B12E-60FFC3D43D9B}" destId="{3B349EC9-6F28-4443-86AB-E54841E7D536}" srcOrd="0" destOrd="0" parTransId="{EA507217-301E-4FF7-9248-765DBB2D952B}" sibTransId="{DFBDA001-D845-4D46-BD46-C1FAE00F3412}"/>
    <dgm:cxn modelId="{6D2B33CE-9AFC-44C9-BFED-1EF66867F82C}" srcId="{83926D45-9681-491D-8165-E72F1FC805B7}" destId="{1D105F71-9192-428D-B3AB-6EE40DBECA7B}" srcOrd="1" destOrd="0" parTransId="{DBC7E49B-FCCF-4DBB-A068-1EC9A23C9AE8}" sibTransId="{F1259698-2518-492F-B56B-D6908D19359F}"/>
    <dgm:cxn modelId="{F63568D7-63D6-451A-BAAD-3670BC770382}" type="presOf" srcId="{29445A4A-C428-468B-A224-CFE215529916}" destId="{F3E60D8E-2B49-4BD8-BEA3-0248C472D041}" srcOrd="0" destOrd="1" presId="urn:microsoft.com/office/officeart/2005/8/layout/vList2"/>
    <dgm:cxn modelId="{13C5F9E0-E93A-4362-B421-317726D51C19}" type="presOf" srcId="{79A91A98-2676-4ED6-B1A4-9841FEF64F97}" destId="{0E0714BC-C9A7-4716-AE1C-C763CE800428}" srcOrd="0" destOrd="0" presId="urn:microsoft.com/office/officeart/2005/8/layout/vList2"/>
    <dgm:cxn modelId="{694582E1-4919-4CCC-BA5B-4F4C23342D6A}" type="presParOf" srcId="{718E716B-C379-42D0-B8F6-0ADB5784A664}" destId="{2D95C583-9006-4618-908E-003F49C5830C}" srcOrd="0" destOrd="0" presId="urn:microsoft.com/office/officeart/2005/8/layout/vList2"/>
    <dgm:cxn modelId="{AE4FC0F7-F590-4B55-A6A7-33EFB0ECC365}" type="presParOf" srcId="{718E716B-C379-42D0-B8F6-0ADB5784A664}" destId="{F3E60D8E-2B49-4BD8-BEA3-0248C472D041}" srcOrd="1" destOrd="0" presId="urn:microsoft.com/office/officeart/2005/8/layout/vList2"/>
    <dgm:cxn modelId="{7436B724-7B17-4F78-98A8-ED657AEAF513}" type="presParOf" srcId="{718E716B-C379-42D0-B8F6-0ADB5784A664}" destId="{EB9AE5BB-F4FA-4462-8A98-AB58AE1114A2}" srcOrd="2" destOrd="0" presId="urn:microsoft.com/office/officeart/2005/8/layout/vList2"/>
    <dgm:cxn modelId="{77566680-0C3D-409C-979C-AE5E11012F57}" type="presParOf" srcId="{718E716B-C379-42D0-B8F6-0ADB5784A664}" destId="{0E0714BC-C9A7-4716-AE1C-C763CE80042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ABAFE-5192-4D1A-99F2-337A6306E8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C7BF3C-E48C-4802-98AF-46EF1901557D}">
      <dgm:prSet phldrT="[Текст]"/>
      <dgm:spPr/>
      <dgm:t>
        <a:bodyPr/>
        <a:lstStyle/>
        <a:p>
          <a:r>
            <a:rPr lang="ru-RU" dirty="0"/>
            <a:t>Мера стоимости</a:t>
          </a:r>
        </a:p>
      </dgm:t>
    </dgm:pt>
    <dgm:pt modelId="{0E9C8274-AB16-4BFB-A5F3-5543107229CB}" type="parTrans" cxnId="{D051B1F5-1EB6-4819-AEDB-9EC31EF2285A}">
      <dgm:prSet/>
      <dgm:spPr/>
      <dgm:t>
        <a:bodyPr/>
        <a:lstStyle/>
        <a:p>
          <a:endParaRPr lang="ru-RU"/>
        </a:p>
      </dgm:t>
    </dgm:pt>
    <dgm:pt modelId="{FD31466D-D4A9-4D84-A36E-D9908EDFE0C2}" type="sibTrans" cxnId="{D051B1F5-1EB6-4819-AEDB-9EC31EF2285A}">
      <dgm:prSet/>
      <dgm:spPr/>
      <dgm:t>
        <a:bodyPr/>
        <a:lstStyle/>
        <a:p>
          <a:endParaRPr lang="ru-RU"/>
        </a:p>
      </dgm:t>
    </dgm:pt>
    <dgm:pt modelId="{1C19E716-EE5F-4476-9EB9-849E6AA23FA4}">
      <dgm:prSet phldrT="[Текст]"/>
      <dgm:spPr/>
      <dgm:t>
        <a:bodyPr/>
        <a:lstStyle/>
        <a:p>
          <a:r>
            <a:rPr lang="ru-RU" dirty="0"/>
            <a:t>Выражают стоимость товаров</a:t>
          </a:r>
        </a:p>
      </dgm:t>
    </dgm:pt>
    <dgm:pt modelId="{0B4B42D8-5BEE-4467-8115-FFEB53B52E0B}" type="parTrans" cxnId="{FB1F1549-B156-41AF-A2A2-A9B7D8E2A559}">
      <dgm:prSet/>
      <dgm:spPr/>
      <dgm:t>
        <a:bodyPr/>
        <a:lstStyle/>
        <a:p>
          <a:endParaRPr lang="ru-RU"/>
        </a:p>
      </dgm:t>
    </dgm:pt>
    <dgm:pt modelId="{244DED98-DB93-4AFB-A240-E53119D33BFA}" type="sibTrans" cxnId="{FB1F1549-B156-41AF-A2A2-A9B7D8E2A559}">
      <dgm:prSet/>
      <dgm:spPr/>
      <dgm:t>
        <a:bodyPr/>
        <a:lstStyle/>
        <a:p>
          <a:endParaRPr lang="ru-RU"/>
        </a:p>
      </dgm:t>
    </dgm:pt>
    <dgm:pt modelId="{A615CD1B-E5E2-4E98-AD08-FD3A70E092FB}">
      <dgm:prSet phldrT="[Текст]"/>
      <dgm:spPr/>
      <dgm:t>
        <a:bodyPr/>
        <a:lstStyle/>
        <a:p>
          <a:r>
            <a:rPr lang="ru-RU" dirty="0"/>
            <a:t>Средства обращения</a:t>
          </a:r>
        </a:p>
      </dgm:t>
    </dgm:pt>
    <dgm:pt modelId="{C8CF7DEA-D73B-4A71-9561-55196534D67E}" type="parTrans" cxnId="{35422D69-E2FA-45A6-9F43-89D226C7B6C2}">
      <dgm:prSet/>
      <dgm:spPr/>
      <dgm:t>
        <a:bodyPr/>
        <a:lstStyle/>
        <a:p>
          <a:endParaRPr lang="ru-RU"/>
        </a:p>
      </dgm:t>
    </dgm:pt>
    <dgm:pt modelId="{673AA320-7D76-4053-9D44-DEA6E3C4458D}" type="sibTrans" cxnId="{35422D69-E2FA-45A6-9F43-89D226C7B6C2}">
      <dgm:prSet/>
      <dgm:spPr/>
      <dgm:t>
        <a:bodyPr/>
        <a:lstStyle/>
        <a:p>
          <a:endParaRPr lang="ru-RU"/>
        </a:p>
      </dgm:t>
    </dgm:pt>
    <dgm:pt modelId="{9A8CB9EE-BB0C-49DB-BE5B-083E6CC99396}">
      <dgm:prSet phldrT="[Текст]"/>
      <dgm:spPr/>
      <dgm:t>
        <a:bodyPr/>
        <a:lstStyle/>
        <a:p>
          <a:r>
            <a:rPr lang="ru-RU" dirty="0"/>
            <a:t>Выполняют роль посредника в процессе обращения товаров</a:t>
          </a:r>
        </a:p>
      </dgm:t>
    </dgm:pt>
    <dgm:pt modelId="{3C405CB9-811C-4C2C-B4EB-398D040EF455}" type="parTrans" cxnId="{61403E1C-C69A-4AF4-958F-8433529225C7}">
      <dgm:prSet/>
      <dgm:spPr/>
      <dgm:t>
        <a:bodyPr/>
        <a:lstStyle/>
        <a:p>
          <a:endParaRPr lang="ru-RU"/>
        </a:p>
      </dgm:t>
    </dgm:pt>
    <dgm:pt modelId="{F5D1DD8D-A546-4CCC-84BE-80083049095D}" type="sibTrans" cxnId="{61403E1C-C69A-4AF4-958F-8433529225C7}">
      <dgm:prSet/>
      <dgm:spPr/>
      <dgm:t>
        <a:bodyPr/>
        <a:lstStyle/>
        <a:p>
          <a:endParaRPr lang="ru-RU"/>
        </a:p>
      </dgm:t>
    </dgm:pt>
    <dgm:pt modelId="{2E38816D-BA4E-4100-B85F-2CABDAB76461}">
      <dgm:prSet/>
      <dgm:spPr/>
      <dgm:t>
        <a:bodyPr/>
        <a:lstStyle/>
        <a:p>
          <a:r>
            <a:rPr lang="ru-RU" dirty="0"/>
            <a:t>Средство платежа</a:t>
          </a:r>
        </a:p>
      </dgm:t>
    </dgm:pt>
    <dgm:pt modelId="{3605018A-2C68-4C64-8936-1FC93CC59673}" type="parTrans" cxnId="{BCD8BDC1-43C5-45DD-BF20-EC412E3F3F14}">
      <dgm:prSet/>
      <dgm:spPr/>
      <dgm:t>
        <a:bodyPr/>
        <a:lstStyle/>
        <a:p>
          <a:endParaRPr lang="ru-RU"/>
        </a:p>
      </dgm:t>
    </dgm:pt>
    <dgm:pt modelId="{EDF7D4B9-6172-4B86-85DA-15E58A03AEF9}" type="sibTrans" cxnId="{BCD8BDC1-43C5-45DD-BF20-EC412E3F3F14}">
      <dgm:prSet/>
      <dgm:spPr/>
      <dgm:t>
        <a:bodyPr/>
        <a:lstStyle/>
        <a:p>
          <a:endParaRPr lang="ru-RU"/>
        </a:p>
      </dgm:t>
    </dgm:pt>
    <dgm:pt modelId="{37D337FA-4E56-40E7-A9CF-28FEB0FF4A91}">
      <dgm:prSet/>
      <dgm:spPr/>
      <dgm:t>
        <a:bodyPr/>
        <a:lstStyle/>
        <a:p>
          <a:r>
            <a:rPr lang="ru-RU" dirty="0"/>
            <a:t>Обслуживают погашение долговых обязательств</a:t>
          </a:r>
        </a:p>
      </dgm:t>
    </dgm:pt>
    <dgm:pt modelId="{550B9AC6-CC50-41D6-BEF9-389D999F69AC}" type="parTrans" cxnId="{CB52FC32-48EE-4683-B65B-27C72C546AC5}">
      <dgm:prSet/>
      <dgm:spPr/>
      <dgm:t>
        <a:bodyPr/>
        <a:lstStyle/>
        <a:p>
          <a:endParaRPr lang="ru-RU"/>
        </a:p>
      </dgm:t>
    </dgm:pt>
    <dgm:pt modelId="{C8E03951-B274-4AE2-AEBA-235204E49906}" type="sibTrans" cxnId="{CB52FC32-48EE-4683-B65B-27C72C546AC5}">
      <dgm:prSet/>
      <dgm:spPr/>
      <dgm:t>
        <a:bodyPr/>
        <a:lstStyle/>
        <a:p>
          <a:endParaRPr lang="ru-RU"/>
        </a:p>
      </dgm:t>
    </dgm:pt>
    <dgm:pt modelId="{8D891227-0D21-4A94-AFD8-672D5491308D}">
      <dgm:prSet/>
      <dgm:spPr/>
      <dgm:t>
        <a:bodyPr/>
        <a:lstStyle/>
        <a:p>
          <a:r>
            <a:rPr lang="ru-RU" dirty="0"/>
            <a:t>Средство сбережения и накопления</a:t>
          </a:r>
        </a:p>
      </dgm:t>
    </dgm:pt>
    <dgm:pt modelId="{5AAB5F13-8D0E-4B59-B8C4-F4F44FF6A3E6}" type="parTrans" cxnId="{F783EB0E-CBAE-4A23-A588-BA254B79B164}">
      <dgm:prSet/>
      <dgm:spPr/>
      <dgm:t>
        <a:bodyPr/>
        <a:lstStyle/>
        <a:p>
          <a:endParaRPr lang="ru-RU"/>
        </a:p>
      </dgm:t>
    </dgm:pt>
    <dgm:pt modelId="{F5803F78-4DA2-4A4E-AB49-F509DD8040AE}" type="sibTrans" cxnId="{F783EB0E-CBAE-4A23-A588-BA254B79B164}">
      <dgm:prSet/>
      <dgm:spPr/>
      <dgm:t>
        <a:bodyPr/>
        <a:lstStyle/>
        <a:p>
          <a:endParaRPr lang="ru-RU"/>
        </a:p>
      </dgm:t>
    </dgm:pt>
    <dgm:pt modelId="{0EAF9AEC-5B9D-4304-99E6-F690B4360027}">
      <dgm:prSet/>
      <dgm:spPr/>
      <dgm:t>
        <a:bodyPr/>
        <a:lstStyle/>
        <a:p>
          <a:r>
            <a:rPr lang="ru-RU" dirty="0"/>
            <a:t>Воплощение богатства. Накапливаются для покупки дорогостоящих товаров</a:t>
          </a:r>
        </a:p>
      </dgm:t>
    </dgm:pt>
    <dgm:pt modelId="{12249364-B5FE-4F20-9993-355F0CCD0D5D}" type="parTrans" cxnId="{A35BE3DE-4678-43D3-BE58-251D9C4B3A5A}">
      <dgm:prSet/>
      <dgm:spPr/>
      <dgm:t>
        <a:bodyPr/>
        <a:lstStyle/>
        <a:p>
          <a:endParaRPr lang="ru-RU"/>
        </a:p>
      </dgm:t>
    </dgm:pt>
    <dgm:pt modelId="{B2DFC379-7CA8-415B-99E8-46AEDBD9428A}" type="sibTrans" cxnId="{A35BE3DE-4678-43D3-BE58-251D9C4B3A5A}">
      <dgm:prSet/>
      <dgm:spPr/>
      <dgm:t>
        <a:bodyPr/>
        <a:lstStyle/>
        <a:p>
          <a:endParaRPr lang="ru-RU"/>
        </a:p>
      </dgm:t>
    </dgm:pt>
    <dgm:pt modelId="{8B46C987-1B9C-470D-9C68-BE0E961E5CBF}">
      <dgm:prSet/>
      <dgm:spPr/>
      <dgm:t>
        <a:bodyPr/>
        <a:lstStyle/>
        <a:p>
          <a:r>
            <a:rPr lang="ru-RU" dirty="0"/>
            <a:t>Мировые деньги</a:t>
          </a:r>
        </a:p>
      </dgm:t>
    </dgm:pt>
    <dgm:pt modelId="{888CA59E-1FE0-4737-A489-10C177AA9CD3}" type="parTrans" cxnId="{B3CAB8CB-F7B8-4935-8235-EA9D90A5C955}">
      <dgm:prSet/>
      <dgm:spPr/>
      <dgm:t>
        <a:bodyPr/>
        <a:lstStyle/>
        <a:p>
          <a:endParaRPr lang="ru-RU"/>
        </a:p>
      </dgm:t>
    </dgm:pt>
    <dgm:pt modelId="{685BA76E-7D89-4170-9E2B-8168A00B0F4C}" type="sibTrans" cxnId="{B3CAB8CB-F7B8-4935-8235-EA9D90A5C955}">
      <dgm:prSet/>
      <dgm:spPr/>
      <dgm:t>
        <a:bodyPr/>
        <a:lstStyle/>
        <a:p>
          <a:endParaRPr lang="ru-RU"/>
        </a:p>
      </dgm:t>
    </dgm:pt>
    <dgm:pt modelId="{072E1ED4-C574-4FA8-9463-9EC364A9841E}">
      <dgm:prSet/>
      <dgm:spPr/>
      <dgm:t>
        <a:bodyPr/>
        <a:lstStyle/>
        <a:p>
          <a:r>
            <a:rPr lang="ru-RU" dirty="0"/>
            <a:t>Используются как мера обмена одной валюты на другую</a:t>
          </a:r>
        </a:p>
      </dgm:t>
    </dgm:pt>
    <dgm:pt modelId="{ABC3DBEE-40A3-49DA-B2EC-45F4C97D500D}" type="parTrans" cxnId="{1954AAC6-3ADE-4151-8CB7-30588B742798}">
      <dgm:prSet/>
      <dgm:spPr/>
      <dgm:t>
        <a:bodyPr/>
        <a:lstStyle/>
        <a:p>
          <a:endParaRPr lang="ru-RU"/>
        </a:p>
      </dgm:t>
    </dgm:pt>
    <dgm:pt modelId="{65D2DDC7-77F0-443C-A9DD-030DC4AECD3C}" type="sibTrans" cxnId="{1954AAC6-3ADE-4151-8CB7-30588B742798}">
      <dgm:prSet/>
      <dgm:spPr/>
      <dgm:t>
        <a:bodyPr/>
        <a:lstStyle/>
        <a:p>
          <a:endParaRPr lang="ru-RU"/>
        </a:p>
      </dgm:t>
    </dgm:pt>
    <dgm:pt modelId="{54A6E78E-C3DA-4DBD-AD1A-3BC7CD83F2B7}" type="pres">
      <dgm:prSet presAssocID="{B3EABAFE-5192-4D1A-99F2-337A6306E8CE}" presName="linear" presStyleCnt="0">
        <dgm:presLayoutVars>
          <dgm:animLvl val="lvl"/>
          <dgm:resizeHandles val="exact"/>
        </dgm:presLayoutVars>
      </dgm:prSet>
      <dgm:spPr/>
    </dgm:pt>
    <dgm:pt modelId="{49A74E01-E5FB-464D-9090-8806EA7F2177}" type="pres">
      <dgm:prSet presAssocID="{9EC7BF3C-E48C-4802-98AF-46EF1901557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AEF88A4-41F2-4778-AE0A-F53832E848A6}" type="pres">
      <dgm:prSet presAssocID="{9EC7BF3C-E48C-4802-98AF-46EF1901557D}" presName="childText" presStyleLbl="revTx" presStyleIdx="0" presStyleCnt="5">
        <dgm:presLayoutVars>
          <dgm:bulletEnabled val="1"/>
        </dgm:presLayoutVars>
      </dgm:prSet>
      <dgm:spPr/>
    </dgm:pt>
    <dgm:pt modelId="{BB406553-41A5-4D84-846A-698E747D08E6}" type="pres">
      <dgm:prSet presAssocID="{A615CD1B-E5E2-4E98-AD08-FD3A70E092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8D93608-462A-4356-BB68-774A34300018}" type="pres">
      <dgm:prSet presAssocID="{A615CD1B-E5E2-4E98-AD08-FD3A70E092FB}" presName="childText" presStyleLbl="revTx" presStyleIdx="1" presStyleCnt="5">
        <dgm:presLayoutVars>
          <dgm:bulletEnabled val="1"/>
        </dgm:presLayoutVars>
      </dgm:prSet>
      <dgm:spPr/>
    </dgm:pt>
    <dgm:pt modelId="{5E3786DF-69A9-4179-8EAA-F700184DC704}" type="pres">
      <dgm:prSet presAssocID="{2E38816D-BA4E-4100-B85F-2CABDAB7646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2E137C-72D7-4F01-843A-0F3C46919DCA}" type="pres">
      <dgm:prSet presAssocID="{2E38816D-BA4E-4100-B85F-2CABDAB76461}" presName="childText" presStyleLbl="revTx" presStyleIdx="2" presStyleCnt="5">
        <dgm:presLayoutVars>
          <dgm:bulletEnabled val="1"/>
        </dgm:presLayoutVars>
      </dgm:prSet>
      <dgm:spPr/>
    </dgm:pt>
    <dgm:pt modelId="{A6F30481-756F-42E0-9B86-0602E6A8C455}" type="pres">
      <dgm:prSet presAssocID="{8D891227-0D21-4A94-AFD8-672D5491308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2C2D7E-C5E1-4EBD-B21D-EAF58B0F6296}" type="pres">
      <dgm:prSet presAssocID="{8D891227-0D21-4A94-AFD8-672D5491308D}" presName="childText" presStyleLbl="revTx" presStyleIdx="3" presStyleCnt="5">
        <dgm:presLayoutVars>
          <dgm:bulletEnabled val="1"/>
        </dgm:presLayoutVars>
      </dgm:prSet>
      <dgm:spPr/>
    </dgm:pt>
    <dgm:pt modelId="{4D23DC25-AAA3-4E50-BD03-CAB1EEBC3F3F}" type="pres">
      <dgm:prSet presAssocID="{8B46C987-1B9C-470D-9C68-BE0E961E5CBF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4F33C66-505B-4A6F-9E18-6D53D100E2A6}" type="pres">
      <dgm:prSet presAssocID="{8B46C987-1B9C-470D-9C68-BE0E961E5CBF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F783EB0E-CBAE-4A23-A588-BA254B79B164}" srcId="{B3EABAFE-5192-4D1A-99F2-337A6306E8CE}" destId="{8D891227-0D21-4A94-AFD8-672D5491308D}" srcOrd="3" destOrd="0" parTransId="{5AAB5F13-8D0E-4B59-B8C4-F4F44FF6A3E6}" sibTransId="{F5803F78-4DA2-4A4E-AB49-F509DD8040AE}"/>
    <dgm:cxn modelId="{41CDB211-B57A-4E4C-8950-027146E3672D}" type="presOf" srcId="{2E38816D-BA4E-4100-B85F-2CABDAB76461}" destId="{5E3786DF-69A9-4179-8EAA-F700184DC704}" srcOrd="0" destOrd="0" presId="urn:microsoft.com/office/officeart/2005/8/layout/vList2"/>
    <dgm:cxn modelId="{61403E1C-C69A-4AF4-958F-8433529225C7}" srcId="{A615CD1B-E5E2-4E98-AD08-FD3A70E092FB}" destId="{9A8CB9EE-BB0C-49DB-BE5B-083E6CC99396}" srcOrd="0" destOrd="0" parTransId="{3C405CB9-811C-4C2C-B4EB-398D040EF455}" sibTransId="{F5D1DD8D-A546-4CCC-84BE-80083049095D}"/>
    <dgm:cxn modelId="{36213023-1E78-4AE3-BB2E-115649BDAC35}" type="presOf" srcId="{8D891227-0D21-4A94-AFD8-672D5491308D}" destId="{A6F30481-756F-42E0-9B86-0602E6A8C455}" srcOrd="0" destOrd="0" presId="urn:microsoft.com/office/officeart/2005/8/layout/vList2"/>
    <dgm:cxn modelId="{CB52FC32-48EE-4683-B65B-27C72C546AC5}" srcId="{2E38816D-BA4E-4100-B85F-2CABDAB76461}" destId="{37D337FA-4E56-40E7-A9CF-28FEB0FF4A91}" srcOrd="0" destOrd="0" parTransId="{550B9AC6-CC50-41D6-BEF9-389D999F69AC}" sibTransId="{C8E03951-B274-4AE2-AEBA-235204E49906}"/>
    <dgm:cxn modelId="{1F75385C-0009-43FD-9738-34950013A77A}" type="presOf" srcId="{9EC7BF3C-E48C-4802-98AF-46EF1901557D}" destId="{49A74E01-E5FB-464D-9090-8806EA7F2177}" srcOrd="0" destOrd="0" presId="urn:microsoft.com/office/officeart/2005/8/layout/vList2"/>
    <dgm:cxn modelId="{6932275E-256D-4EFB-A315-8647FC4AE869}" type="presOf" srcId="{9A8CB9EE-BB0C-49DB-BE5B-083E6CC99396}" destId="{68D93608-462A-4356-BB68-774A34300018}" srcOrd="0" destOrd="0" presId="urn:microsoft.com/office/officeart/2005/8/layout/vList2"/>
    <dgm:cxn modelId="{FB1F1549-B156-41AF-A2A2-A9B7D8E2A559}" srcId="{9EC7BF3C-E48C-4802-98AF-46EF1901557D}" destId="{1C19E716-EE5F-4476-9EB9-849E6AA23FA4}" srcOrd="0" destOrd="0" parTransId="{0B4B42D8-5BEE-4467-8115-FFEB53B52E0B}" sibTransId="{244DED98-DB93-4AFB-A240-E53119D33BFA}"/>
    <dgm:cxn modelId="{35422D69-E2FA-45A6-9F43-89D226C7B6C2}" srcId="{B3EABAFE-5192-4D1A-99F2-337A6306E8CE}" destId="{A615CD1B-E5E2-4E98-AD08-FD3A70E092FB}" srcOrd="1" destOrd="0" parTransId="{C8CF7DEA-D73B-4A71-9561-55196534D67E}" sibTransId="{673AA320-7D76-4053-9D44-DEA6E3C4458D}"/>
    <dgm:cxn modelId="{D410FA50-99DA-49BE-92B8-1EB60B19CE18}" type="presOf" srcId="{B3EABAFE-5192-4D1A-99F2-337A6306E8CE}" destId="{54A6E78E-C3DA-4DBD-AD1A-3BC7CD83F2B7}" srcOrd="0" destOrd="0" presId="urn:microsoft.com/office/officeart/2005/8/layout/vList2"/>
    <dgm:cxn modelId="{5972655A-2E3F-467F-9AC7-6B2430AEF94F}" type="presOf" srcId="{072E1ED4-C574-4FA8-9463-9EC364A9841E}" destId="{C4F33C66-505B-4A6F-9E18-6D53D100E2A6}" srcOrd="0" destOrd="0" presId="urn:microsoft.com/office/officeart/2005/8/layout/vList2"/>
    <dgm:cxn modelId="{D16E4F80-9167-4BD8-974E-3436ABB8BA1A}" type="presOf" srcId="{A615CD1B-E5E2-4E98-AD08-FD3A70E092FB}" destId="{BB406553-41A5-4D84-846A-698E747D08E6}" srcOrd="0" destOrd="0" presId="urn:microsoft.com/office/officeart/2005/8/layout/vList2"/>
    <dgm:cxn modelId="{3B878E88-8DC9-4A89-B2C6-3021C5791B42}" type="presOf" srcId="{8B46C987-1B9C-470D-9C68-BE0E961E5CBF}" destId="{4D23DC25-AAA3-4E50-BD03-CAB1EEBC3F3F}" srcOrd="0" destOrd="0" presId="urn:microsoft.com/office/officeart/2005/8/layout/vList2"/>
    <dgm:cxn modelId="{AA9120B9-973D-4F06-85CB-6811BB41F9FC}" type="presOf" srcId="{0EAF9AEC-5B9D-4304-99E6-F690B4360027}" destId="{132C2D7E-C5E1-4EBD-B21D-EAF58B0F6296}" srcOrd="0" destOrd="0" presId="urn:microsoft.com/office/officeart/2005/8/layout/vList2"/>
    <dgm:cxn modelId="{BCD8BDC1-43C5-45DD-BF20-EC412E3F3F14}" srcId="{B3EABAFE-5192-4D1A-99F2-337A6306E8CE}" destId="{2E38816D-BA4E-4100-B85F-2CABDAB76461}" srcOrd="2" destOrd="0" parTransId="{3605018A-2C68-4C64-8936-1FC93CC59673}" sibTransId="{EDF7D4B9-6172-4B86-85DA-15E58A03AEF9}"/>
    <dgm:cxn modelId="{1954AAC6-3ADE-4151-8CB7-30588B742798}" srcId="{8B46C987-1B9C-470D-9C68-BE0E961E5CBF}" destId="{072E1ED4-C574-4FA8-9463-9EC364A9841E}" srcOrd="0" destOrd="0" parTransId="{ABC3DBEE-40A3-49DA-B2EC-45F4C97D500D}" sibTransId="{65D2DDC7-77F0-443C-A9DD-030DC4AECD3C}"/>
    <dgm:cxn modelId="{B3CAB8CB-F7B8-4935-8235-EA9D90A5C955}" srcId="{B3EABAFE-5192-4D1A-99F2-337A6306E8CE}" destId="{8B46C987-1B9C-470D-9C68-BE0E961E5CBF}" srcOrd="4" destOrd="0" parTransId="{888CA59E-1FE0-4737-A489-10C177AA9CD3}" sibTransId="{685BA76E-7D89-4170-9E2B-8168A00B0F4C}"/>
    <dgm:cxn modelId="{29DA2FD4-5C2F-49D0-A7AC-A47FCDD6CAEF}" type="presOf" srcId="{1C19E716-EE5F-4476-9EB9-849E6AA23FA4}" destId="{DAEF88A4-41F2-4778-AE0A-F53832E848A6}" srcOrd="0" destOrd="0" presId="urn:microsoft.com/office/officeart/2005/8/layout/vList2"/>
    <dgm:cxn modelId="{959887DB-368B-4A2E-B068-FF4637CF9200}" type="presOf" srcId="{37D337FA-4E56-40E7-A9CF-28FEB0FF4A91}" destId="{952E137C-72D7-4F01-843A-0F3C46919DCA}" srcOrd="0" destOrd="0" presId="urn:microsoft.com/office/officeart/2005/8/layout/vList2"/>
    <dgm:cxn modelId="{A35BE3DE-4678-43D3-BE58-251D9C4B3A5A}" srcId="{8D891227-0D21-4A94-AFD8-672D5491308D}" destId="{0EAF9AEC-5B9D-4304-99E6-F690B4360027}" srcOrd="0" destOrd="0" parTransId="{12249364-B5FE-4F20-9993-355F0CCD0D5D}" sibTransId="{B2DFC379-7CA8-415B-99E8-46AEDBD9428A}"/>
    <dgm:cxn modelId="{D051B1F5-1EB6-4819-AEDB-9EC31EF2285A}" srcId="{B3EABAFE-5192-4D1A-99F2-337A6306E8CE}" destId="{9EC7BF3C-E48C-4802-98AF-46EF1901557D}" srcOrd="0" destOrd="0" parTransId="{0E9C8274-AB16-4BFB-A5F3-5543107229CB}" sibTransId="{FD31466D-D4A9-4D84-A36E-D9908EDFE0C2}"/>
    <dgm:cxn modelId="{390CC9C3-47CE-45AC-B736-4AC029AA2111}" type="presParOf" srcId="{54A6E78E-C3DA-4DBD-AD1A-3BC7CD83F2B7}" destId="{49A74E01-E5FB-464D-9090-8806EA7F2177}" srcOrd="0" destOrd="0" presId="urn:microsoft.com/office/officeart/2005/8/layout/vList2"/>
    <dgm:cxn modelId="{CB8CA966-EDAD-4D12-907B-9F737975B625}" type="presParOf" srcId="{54A6E78E-C3DA-4DBD-AD1A-3BC7CD83F2B7}" destId="{DAEF88A4-41F2-4778-AE0A-F53832E848A6}" srcOrd="1" destOrd="0" presId="urn:microsoft.com/office/officeart/2005/8/layout/vList2"/>
    <dgm:cxn modelId="{101A93CC-55EC-47C0-8FB1-05CCA75CBE83}" type="presParOf" srcId="{54A6E78E-C3DA-4DBD-AD1A-3BC7CD83F2B7}" destId="{BB406553-41A5-4D84-846A-698E747D08E6}" srcOrd="2" destOrd="0" presId="urn:microsoft.com/office/officeart/2005/8/layout/vList2"/>
    <dgm:cxn modelId="{BEE8CD39-8E53-45F4-B47F-F3F3C1C5C718}" type="presParOf" srcId="{54A6E78E-C3DA-4DBD-AD1A-3BC7CD83F2B7}" destId="{68D93608-462A-4356-BB68-774A34300018}" srcOrd="3" destOrd="0" presId="urn:microsoft.com/office/officeart/2005/8/layout/vList2"/>
    <dgm:cxn modelId="{0AA8B6BE-ECD5-4D0F-AB4A-ECA42408202C}" type="presParOf" srcId="{54A6E78E-C3DA-4DBD-AD1A-3BC7CD83F2B7}" destId="{5E3786DF-69A9-4179-8EAA-F700184DC704}" srcOrd="4" destOrd="0" presId="urn:microsoft.com/office/officeart/2005/8/layout/vList2"/>
    <dgm:cxn modelId="{9B3B87CE-5FB7-4CBC-98EF-82749CF3750C}" type="presParOf" srcId="{54A6E78E-C3DA-4DBD-AD1A-3BC7CD83F2B7}" destId="{952E137C-72D7-4F01-843A-0F3C46919DCA}" srcOrd="5" destOrd="0" presId="urn:microsoft.com/office/officeart/2005/8/layout/vList2"/>
    <dgm:cxn modelId="{73AC821B-51FA-4F58-A9E9-B890460E6A4B}" type="presParOf" srcId="{54A6E78E-C3DA-4DBD-AD1A-3BC7CD83F2B7}" destId="{A6F30481-756F-42E0-9B86-0602E6A8C455}" srcOrd="6" destOrd="0" presId="urn:microsoft.com/office/officeart/2005/8/layout/vList2"/>
    <dgm:cxn modelId="{D936A72C-2F4A-44F6-9636-64D0E3787E8E}" type="presParOf" srcId="{54A6E78E-C3DA-4DBD-AD1A-3BC7CD83F2B7}" destId="{132C2D7E-C5E1-4EBD-B21D-EAF58B0F6296}" srcOrd="7" destOrd="0" presId="urn:microsoft.com/office/officeart/2005/8/layout/vList2"/>
    <dgm:cxn modelId="{5E921816-D463-42FF-AF7B-08BEC739516B}" type="presParOf" srcId="{54A6E78E-C3DA-4DBD-AD1A-3BC7CD83F2B7}" destId="{4D23DC25-AAA3-4E50-BD03-CAB1EEBC3F3F}" srcOrd="8" destOrd="0" presId="urn:microsoft.com/office/officeart/2005/8/layout/vList2"/>
    <dgm:cxn modelId="{CA44D76D-E4B4-4FCE-B2CD-5D5F5BAF53BD}" type="presParOf" srcId="{54A6E78E-C3DA-4DBD-AD1A-3BC7CD83F2B7}" destId="{C4F33C66-505B-4A6F-9E18-6D53D100E2A6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6BADD1-5E9B-4501-BDE9-5935844CF4AB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ru-RU"/>
        </a:p>
      </dgm:t>
    </dgm:pt>
    <dgm:pt modelId="{C0D36E34-E213-4005-91FE-785AB681F805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/>
            <a:t>Натуральные</a:t>
          </a:r>
        </a:p>
      </dgm:t>
    </dgm:pt>
    <dgm:pt modelId="{2E23D05B-136B-4D53-90CA-2ADE0EFBAF1B}" type="parTrans" cxnId="{E38C6094-12D9-42D6-A2E2-8D1DDC25DDAB}">
      <dgm:prSet/>
      <dgm:spPr/>
      <dgm:t>
        <a:bodyPr/>
        <a:lstStyle/>
        <a:p>
          <a:endParaRPr lang="ru-RU"/>
        </a:p>
      </dgm:t>
    </dgm:pt>
    <dgm:pt modelId="{84D0F5B6-832F-4BB8-9994-378046AE25D6}" type="sibTrans" cxnId="{E38C6094-12D9-42D6-A2E2-8D1DDC25DDAB}">
      <dgm:prSet/>
      <dgm:spPr/>
      <dgm:t>
        <a:bodyPr/>
        <a:lstStyle/>
        <a:p>
          <a:endParaRPr lang="ru-RU"/>
        </a:p>
      </dgm:t>
    </dgm:pt>
    <dgm:pt modelId="{B05E95A4-1C17-41F5-8F89-C23A78F69CEE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Товарные (зерно, соль, скот)</a:t>
          </a:r>
        </a:p>
      </dgm:t>
    </dgm:pt>
    <dgm:pt modelId="{D87B8BAC-DC2D-48D2-9E8F-E28B77786D19}" type="parTrans" cxnId="{24DF21C7-5AA2-4324-80E3-EB528A93D2E5}">
      <dgm:prSet/>
      <dgm:spPr/>
      <dgm:t>
        <a:bodyPr/>
        <a:lstStyle/>
        <a:p>
          <a:endParaRPr lang="ru-RU"/>
        </a:p>
      </dgm:t>
    </dgm:pt>
    <dgm:pt modelId="{BD8552F2-1A4E-4B91-AA21-10A71BACC10D}" type="sibTrans" cxnId="{24DF21C7-5AA2-4324-80E3-EB528A93D2E5}">
      <dgm:prSet/>
      <dgm:spPr/>
      <dgm:t>
        <a:bodyPr/>
        <a:lstStyle/>
        <a:p>
          <a:endParaRPr lang="ru-RU"/>
        </a:p>
      </dgm:t>
    </dgm:pt>
    <dgm:pt modelId="{62D2F970-137C-4E75-B236-39CD7E2088CE}">
      <dgm:prSet phldrT="[Текст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ru-RU"/>
            <a:t>Символические</a:t>
          </a:r>
        </a:p>
      </dgm:t>
    </dgm:pt>
    <dgm:pt modelId="{128F19DA-86EC-4B44-AFB7-921B454F94DB}" type="parTrans" cxnId="{A3145EA7-D054-4330-BA21-9EEB805FA1BE}">
      <dgm:prSet/>
      <dgm:spPr/>
      <dgm:t>
        <a:bodyPr/>
        <a:lstStyle/>
        <a:p>
          <a:endParaRPr lang="ru-RU"/>
        </a:p>
      </dgm:t>
    </dgm:pt>
    <dgm:pt modelId="{46C24263-3D9E-48AF-A730-EE6EEEF7D9B3}" type="sibTrans" cxnId="{A3145EA7-D054-4330-BA21-9EEB805FA1BE}">
      <dgm:prSet/>
      <dgm:spPr/>
      <dgm:t>
        <a:bodyPr/>
        <a:lstStyle/>
        <a:p>
          <a:endParaRPr lang="ru-RU"/>
        </a:p>
      </dgm:t>
    </dgm:pt>
    <dgm:pt modelId="{0DF27A65-2971-4365-825B-B0283A919925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Бумажные (банкноты и монеты из недрагоценных металлов)</a:t>
          </a:r>
        </a:p>
      </dgm:t>
    </dgm:pt>
    <dgm:pt modelId="{E89313EA-EF92-4F9D-8A27-DBC7876E1E9D}" type="parTrans" cxnId="{E63FA552-1760-4AB0-A0DB-982B7FAAD102}">
      <dgm:prSet/>
      <dgm:spPr/>
      <dgm:t>
        <a:bodyPr/>
        <a:lstStyle/>
        <a:p>
          <a:endParaRPr lang="ru-RU"/>
        </a:p>
      </dgm:t>
    </dgm:pt>
    <dgm:pt modelId="{B7DE95C2-5803-4770-85E0-2CC9F823BAEE}" type="sibTrans" cxnId="{E63FA552-1760-4AB0-A0DB-982B7FAAD102}">
      <dgm:prSet/>
      <dgm:spPr/>
      <dgm:t>
        <a:bodyPr/>
        <a:lstStyle/>
        <a:p>
          <a:endParaRPr lang="ru-RU"/>
        </a:p>
      </dgm:t>
    </dgm:pt>
    <dgm:pt modelId="{F9486019-34A7-478B-890B-69BD74BAA043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Металлические (монеты из драгоценных металлов)</a:t>
          </a:r>
        </a:p>
      </dgm:t>
    </dgm:pt>
    <dgm:pt modelId="{C3778E20-367C-486C-A7A1-CAFD4DAAE1EC}" type="parTrans" cxnId="{51CF7D35-E591-49A7-9D52-6527E15F0BCB}">
      <dgm:prSet/>
      <dgm:spPr/>
      <dgm:t>
        <a:bodyPr/>
        <a:lstStyle/>
        <a:p>
          <a:endParaRPr lang="ru-RU"/>
        </a:p>
      </dgm:t>
    </dgm:pt>
    <dgm:pt modelId="{EF766113-60D4-4038-8482-4CEED02A4B6C}" type="sibTrans" cxnId="{51CF7D35-E591-49A7-9D52-6527E15F0BCB}">
      <dgm:prSet/>
      <dgm:spPr/>
      <dgm:t>
        <a:bodyPr/>
        <a:lstStyle/>
        <a:p>
          <a:endParaRPr lang="ru-RU"/>
        </a:p>
      </dgm:t>
    </dgm:pt>
    <dgm:pt modelId="{5D0EC3E9-9E57-4B71-AE4E-1E583BA5EA5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 dirty="0"/>
            <a:t>Электронные (записи на счетах)</a:t>
          </a:r>
        </a:p>
      </dgm:t>
    </dgm:pt>
    <dgm:pt modelId="{3156AA14-EEE0-4455-889E-A5E307EBF52E}" type="parTrans" cxnId="{FAA0885A-BBBF-4E84-B34E-C6B17FF7F0C1}">
      <dgm:prSet/>
      <dgm:spPr/>
      <dgm:t>
        <a:bodyPr/>
        <a:lstStyle/>
        <a:p>
          <a:endParaRPr lang="ru-RU"/>
        </a:p>
      </dgm:t>
    </dgm:pt>
    <dgm:pt modelId="{9D641087-D08A-496D-BB52-D4311594CD9D}" type="sibTrans" cxnId="{FAA0885A-BBBF-4E84-B34E-C6B17FF7F0C1}">
      <dgm:prSet/>
      <dgm:spPr/>
      <dgm:t>
        <a:bodyPr/>
        <a:lstStyle/>
        <a:p>
          <a:endParaRPr lang="ru-RU"/>
        </a:p>
      </dgm:t>
    </dgm:pt>
    <dgm:pt modelId="{0EE6ED8E-1F26-4D29-A072-E2B35A1AF9C0}" type="pres">
      <dgm:prSet presAssocID="{156BADD1-5E9B-4501-BDE9-5935844CF4AB}" presName="root" presStyleCnt="0">
        <dgm:presLayoutVars>
          <dgm:dir/>
          <dgm:resizeHandles val="exact"/>
        </dgm:presLayoutVars>
      </dgm:prSet>
      <dgm:spPr/>
    </dgm:pt>
    <dgm:pt modelId="{690882A7-548E-4F08-9A24-3F8C4D8F5056}" type="pres">
      <dgm:prSet presAssocID="{C0D36E34-E213-4005-91FE-785AB681F805}" presName="compNode" presStyleCnt="0"/>
      <dgm:spPr/>
    </dgm:pt>
    <dgm:pt modelId="{FD559758-AB1B-4E89-83DD-E8A0E504EC21}" type="pres">
      <dgm:prSet presAssocID="{C0D36E34-E213-4005-91FE-785AB681F80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орова"/>
        </a:ext>
      </dgm:extLst>
    </dgm:pt>
    <dgm:pt modelId="{AAB95229-2CCB-4F79-94DD-BB5235739CD0}" type="pres">
      <dgm:prSet presAssocID="{C0D36E34-E213-4005-91FE-785AB681F805}" presName="iconSpace" presStyleCnt="0"/>
      <dgm:spPr/>
    </dgm:pt>
    <dgm:pt modelId="{ED1F4623-1D8D-4F5C-A42A-EEAAA2F90AFF}" type="pres">
      <dgm:prSet presAssocID="{C0D36E34-E213-4005-91FE-785AB681F805}" presName="parTx" presStyleLbl="revTx" presStyleIdx="0" presStyleCnt="4">
        <dgm:presLayoutVars>
          <dgm:chMax val="0"/>
          <dgm:chPref val="0"/>
        </dgm:presLayoutVars>
      </dgm:prSet>
      <dgm:spPr/>
    </dgm:pt>
    <dgm:pt modelId="{7B5D2A44-45CB-4D09-B250-0D0C6595E732}" type="pres">
      <dgm:prSet presAssocID="{C0D36E34-E213-4005-91FE-785AB681F805}" presName="txSpace" presStyleCnt="0"/>
      <dgm:spPr/>
    </dgm:pt>
    <dgm:pt modelId="{5937582A-3E5A-48D6-A411-7498C1BC5857}" type="pres">
      <dgm:prSet presAssocID="{C0D36E34-E213-4005-91FE-785AB681F805}" presName="desTx" presStyleLbl="revTx" presStyleIdx="1" presStyleCnt="4">
        <dgm:presLayoutVars/>
      </dgm:prSet>
      <dgm:spPr/>
    </dgm:pt>
    <dgm:pt modelId="{6814A90A-46DF-4541-9CE4-7D2B78E738A4}" type="pres">
      <dgm:prSet presAssocID="{84D0F5B6-832F-4BB8-9994-378046AE25D6}" presName="sibTrans" presStyleCnt="0"/>
      <dgm:spPr/>
    </dgm:pt>
    <dgm:pt modelId="{42D5B63F-68D3-4733-A217-F8D8640C4372}" type="pres">
      <dgm:prSet presAssocID="{62D2F970-137C-4E75-B236-39CD7E2088CE}" presName="compNode" presStyleCnt="0"/>
      <dgm:spPr/>
    </dgm:pt>
    <dgm:pt modelId="{0A1B1CDE-1153-450E-BBD0-045F9A5BA0AC}" type="pres">
      <dgm:prSet presAssocID="{62D2F970-137C-4E75-B236-39CD7E2088C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онеты"/>
        </a:ext>
      </dgm:extLst>
    </dgm:pt>
    <dgm:pt modelId="{CCB94ACE-1A63-471F-A388-1292A6C0352E}" type="pres">
      <dgm:prSet presAssocID="{62D2F970-137C-4E75-B236-39CD7E2088CE}" presName="iconSpace" presStyleCnt="0"/>
      <dgm:spPr/>
    </dgm:pt>
    <dgm:pt modelId="{A1C7A3C6-B853-4288-895C-9C85AE7B6701}" type="pres">
      <dgm:prSet presAssocID="{62D2F970-137C-4E75-B236-39CD7E2088CE}" presName="parTx" presStyleLbl="revTx" presStyleIdx="2" presStyleCnt="4">
        <dgm:presLayoutVars>
          <dgm:chMax val="0"/>
          <dgm:chPref val="0"/>
        </dgm:presLayoutVars>
      </dgm:prSet>
      <dgm:spPr/>
    </dgm:pt>
    <dgm:pt modelId="{773FB0E6-867B-43E5-8E08-6C5912FC1655}" type="pres">
      <dgm:prSet presAssocID="{62D2F970-137C-4E75-B236-39CD7E2088CE}" presName="txSpace" presStyleCnt="0"/>
      <dgm:spPr/>
    </dgm:pt>
    <dgm:pt modelId="{E60F666C-3719-4B75-BA99-B38A5E9B34EC}" type="pres">
      <dgm:prSet presAssocID="{62D2F970-137C-4E75-B236-39CD7E2088CE}" presName="desTx" presStyleLbl="revTx" presStyleIdx="3" presStyleCnt="4">
        <dgm:presLayoutVars/>
      </dgm:prSet>
      <dgm:spPr/>
    </dgm:pt>
  </dgm:ptLst>
  <dgm:cxnLst>
    <dgm:cxn modelId="{F5BE871A-806A-476F-90ED-FBBB8F74549B}" type="presOf" srcId="{156BADD1-5E9B-4501-BDE9-5935844CF4AB}" destId="{0EE6ED8E-1F26-4D29-A072-E2B35A1AF9C0}" srcOrd="0" destOrd="0" presId="urn:microsoft.com/office/officeart/2018/2/layout/IconLabelDescriptionList"/>
    <dgm:cxn modelId="{51CF7D35-E591-49A7-9D52-6527E15F0BCB}" srcId="{C0D36E34-E213-4005-91FE-785AB681F805}" destId="{F9486019-34A7-478B-890B-69BD74BAA043}" srcOrd="1" destOrd="0" parTransId="{C3778E20-367C-486C-A7A1-CAFD4DAAE1EC}" sibTransId="{EF766113-60D4-4038-8482-4CEED02A4B6C}"/>
    <dgm:cxn modelId="{894BF443-BC56-4C6D-AE1A-BBD81B60D94B}" type="presOf" srcId="{C0D36E34-E213-4005-91FE-785AB681F805}" destId="{ED1F4623-1D8D-4F5C-A42A-EEAAA2F90AFF}" srcOrd="0" destOrd="0" presId="urn:microsoft.com/office/officeart/2018/2/layout/IconLabelDescriptionList"/>
    <dgm:cxn modelId="{C14B364F-FAB1-4345-8706-6BC6B779B0F7}" type="presOf" srcId="{B05E95A4-1C17-41F5-8F89-C23A78F69CEE}" destId="{5937582A-3E5A-48D6-A411-7498C1BC5857}" srcOrd="0" destOrd="0" presId="urn:microsoft.com/office/officeart/2018/2/layout/IconLabelDescriptionList"/>
    <dgm:cxn modelId="{E63FA552-1760-4AB0-A0DB-982B7FAAD102}" srcId="{62D2F970-137C-4E75-B236-39CD7E2088CE}" destId="{0DF27A65-2971-4365-825B-B0283A919925}" srcOrd="0" destOrd="0" parTransId="{E89313EA-EF92-4F9D-8A27-DBC7876E1E9D}" sibTransId="{B7DE95C2-5803-4770-85E0-2CC9F823BAEE}"/>
    <dgm:cxn modelId="{AF2BDC79-2038-456C-875C-303315399A2B}" type="presOf" srcId="{0DF27A65-2971-4365-825B-B0283A919925}" destId="{E60F666C-3719-4B75-BA99-B38A5E9B34EC}" srcOrd="0" destOrd="0" presId="urn:microsoft.com/office/officeart/2018/2/layout/IconLabelDescriptionList"/>
    <dgm:cxn modelId="{FAA0885A-BBBF-4E84-B34E-C6B17FF7F0C1}" srcId="{62D2F970-137C-4E75-B236-39CD7E2088CE}" destId="{5D0EC3E9-9E57-4B71-AE4E-1E583BA5EA59}" srcOrd="1" destOrd="0" parTransId="{3156AA14-EEE0-4455-889E-A5E307EBF52E}" sibTransId="{9D641087-D08A-496D-BB52-D4311594CD9D}"/>
    <dgm:cxn modelId="{E38C6094-12D9-42D6-A2E2-8D1DDC25DDAB}" srcId="{156BADD1-5E9B-4501-BDE9-5935844CF4AB}" destId="{C0D36E34-E213-4005-91FE-785AB681F805}" srcOrd="0" destOrd="0" parTransId="{2E23D05B-136B-4D53-90CA-2ADE0EFBAF1B}" sibTransId="{84D0F5B6-832F-4BB8-9994-378046AE25D6}"/>
    <dgm:cxn modelId="{812694A3-35BB-4F9A-8BAE-F9F68C6F2019}" type="presOf" srcId="{5D0EC3E9-9E57-4B71-AE4E-1E583BA5EA59}" destId="{E60F666C-3719-4B75-BA99-B38A5E9B34EC}" srcOrd="0" destOrd="1" presId="urn:microsoft.com/office/officeart/2018/2/layout/IconLabelDescriptionList"/>
    <dgm:cxn modelId="{A3145EA7-D054-4330-BA21-9EEB805FA1BE}" srcId="{156BADD1-5E9B-4501-BDE9-5935844CF4AB}" destId="{62D2F970-137C-4E75-B236-39CD7E2088CE}" srcOrd="1" destOrd="0" parTransId="{128F19DA-86EC-4B44-AFB7-921B454F94DB}" sibTransId="{46C24263-3D9E-48AF-A730-EE6EEEF7D9B3}"/>
    <dgm:cxn modelId="{24DF21C7-5AA2-4324-80E3-EB528A93D2E5}" srcId="{C0D36E34-E213-4005-91FE-785AB681F805}" destId="{B05E95A4-1C17-41F5-8F89-C23A78F69CEE}" srcOrd="0" destOrd="0" parTransId="{D87B8BAC-DC2D-48D2-9E8F-E28B77786D19}" sibTransId="{BD8552F2-1A4E-4B91-AA21-10A71BACC10D}"/>
    <dgm:cxn modelId="{47616CD8-ED1E-44E3-9457-B8FD75A50EDA}" type="presOf" srcId="{F9486019-34A7-478B-890B-69BD74BAA043}" destId="{5937582A-3E5A-48D6-A411-7498C1BC5857}" srcOrd="0" destOrd="1" presId="urn:microsoft.com/office/officeart/2018/2/layout/IconLabelDescriptionList"/>
    <dgm:cxn modelId="{BAFC4CFB-8F1A-41BA-A757-25DC9351A6E0}" type="presOf" srcId="{62D2F970-137C-4E75-B236-39CD7E2088CE}" destId="{A1C7A3C6-B853-4288-895C-9C85AE7B6701}" srcOrd="0" destOrd="0" presId="urn:microsoft.com/office/officeart/2018/2/layout/IconLabelDescriptionList"/>
    <dgm:cxn modelId="{5CCC66A9-DFA4-4992-B231-30359FCD7639}" type="presParOf" srcId="{0EE6ED8E-1F26-4D29-A072-E2B35A1AF9C0}" destId="{690882A7-548E-4F08-9A24-3F8C4D8F5056}" srcOrd="0" destOrd="0" presId="urn:microsoft.com/office/officeart/2018/2/layout/IconLabelDescriptionList"/>
    <dgm:cxn modelId="{65A6920C-C622-4AD9-9693-944FD7D0CFB0}" type="presParOf" srcId="{690882A7-548E-4F08-9A24-3F8C4D8F5056}" destId="{FD559758-AB1B-4E89-83DD-E8A0E504EC21}" srcOrd="0" destOrd="0" presId="urn:microsoft.com/office/officeart/2018/2/layout/IconLabelDescriptionList"/>
    <dgm:cxn modelId="{0AAA77AA-CC43-43C3-8773-68932445E373}" type="presParOf" srcId="{690882A7-548E-4F08-9A24-3F8C4D8F5056}" destId="{AAB95229-2CCB-4F79-94DD-BB5235739CD0}" srcOrd="1" destOrd="0" presId="urn:microsoft.com/office/officeart/2018/2/layout/IconLabelDescriptionList"/>
    <dgm:cxn modelId="{16A79113-FA2C-4C94-80E1-73D6FFC0122E}" type="presParOf" srcId="{690882A7-548E-4F08-9A24-3F8C4D8F5056}" destId="{ED1F4623-1D8D-4F5C-A42A-EEAAA2F90AFF}" srcOrd="2" destOrd="0" presId="urn:microsoft.com/office/officeart/2018/2/layout/IconLabelDescriptionList"/>
    <dgm:cxn modelId="{748F3715-D802-4411-880C-D9D6508D3655}" type="presParOf" srcId="{690882A7-548E-4F08-9A24-3F8C4D8F5056}" destId="{7B5D2A44-45CB-4D09-B250-0D0C6595E732}" srcOrd="3" destOrd="0" presId="urn:microsoft.com/office/officeart/2018/2/layout/IconLabelDescriptionList"/>
    <dgm:cxn modelId="{E30924A8-C977-4981-99A9-144C4D8867D4}" type="presParOf" srcId="{690882A7-548E-4F08-9A24-3F8C4D8F5056}" destId="{5937582A-3E5A-48D6-A411-7498C1BC5857}" srcOrd="4" destOrd="0" presId="urn:microsoft.com/office/officeart/2018/2/layout/IconLabelDescriptionList"/>
    <dgm:cxn modelId="{C2B20737-5B72-43BF-A5EE-CB7F1B470FA3}" type="presParOf" srcId="{0EE6ED8E-1F26-4D29-A072-E2B35A1AF9C0}" destId="{6814A90A-46DF-4541-9CE4-7D2B78E738A4}" srcOrd="1" destOrd="0" presId="urn:microsoft.com/office/officeart/2018/2/layout/IconLabelDescriptionList"/>
    <dgm:cxn modelId="{ACD5C3DB-77B1-48B0-B670-A47BCDD7958D}" type="presParOf" srcId="{0EE6ED8E-1F26-4D29-A072-E2B35A1AF9C0}" destId="{42D5B63F-68D3-4733-A217-F8D8640C4372}" srcOrd="2" destOrd="0" presId="urn:microsoft.com/office/officeart/2018/2/layout/IconLabelDescriptionList"/>
    <dgm:cxn modelId="{6F293E29-9AB6-464C-98A7-9D279F8614F7}" type="presParOf" srcId="{42D5B63F-68D3-4733-A217-F8D8640C4372}" destId="{0A1B1CDE-1153-450E-BBD0-045F9A5BA0AC}" srcOrd="0" destOrd="0" presId="urn:microsoft.com/office/officeart/2018/2/layout/IconLabelDescriptionList"/>
    <dgm:cxn modelId="{C2B4DA05-2DD9-4E05-A9F6-3FF7275D0D1A}" type="presParOf" srcId="{42D5B63F-68D3-4733-A217-F8D8640C4372}" destId="{CCB94ACE-1A63-471F-A388-1292A6C0352E}" srcOrd="1" destOrd="0" presId="urn:microsoft.com/office/officeart/2018/2/layout/IconLabelDescriptionList"/>
    <dgm:cxn modelId="{86023EDA-B19A-4C7E-8A12-9904964CE18D}" type="presParOf" srcId="{42D5B63F-68D3-4733-A217-F8D8640C4372}" destId="{A1C7A3C6-B853-4288-895C-9C85AE7B6701}" srcOrd="2" destOrd="0" presId="urn:microsoft.com/office/officeart/2018/2/layout/IconLabelDescriptionList"/>
    <dgm:cxn modelId="{696A691D-093F-4E15-8AEC-409BC316FA5A}" type="presParOf" srcId="{42D5B63F-68D3-4733-A217-F8D8640C4372}" destId="{773FB0E6-867B-43E5-8E08-6C5912FC1655}" srcOrd="3" destOrd="0" presId="urn:microsoft.com/office/officeart/2018/2/layout/IconLabelDescriptionList"/>
    <dgm:cxn modelId="{BDA97E4C-940F-4CC9-A768-ADFA3B4F2588}" type="presParOf" srcId="{42D5B63F-68D3-4733-A217-F8D8640C4372}" destId="{E60F666C-3719-4B75-BA99-B38A5E9B34E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D8ED3E-2E40-4FEB-ADE7-DA2611FFF8C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A65C96-8CAB-4FB7-B470-9CECD3996D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 – </a:t>
          </a:r>
          <a:r>
            <a:rPr lang="ru-RU"/>
            <a:t>денежная масса</a:t>
          </a:r>
          <a:endParaRPr lang="en-US"/>
        </a:p>
      </dgm:t>
    </dgm:pt>
    <dgm:pt modelId="{1DB65B11-EE1A-4D66-9E22-4B5EDFCB5466}" type="parTrans" cxnId="{A0411E1B-B9D3-47B9-994F-962ED61BC4D7}">
      <dgm:prSet/>
      <dgm:spPr/>
      <dgm:t>
        <a:bodyPr/>
        <a:lstStyle/>
        <a:p>
          <a:endParaRPr lang="en-US"/>
        </a:p>
      </dgm:t>
    </dgm:pt>
    <dgm:pt modelId="{B2217EC2-0063-4FBE-9AC5-2DEAAD71E4FD}" type="sibTrans" cxnId="{A0411E1B-B9D3-47B9-994F-962ED61BC4D7}">
      <dgm:prSet/>
      <dgm:spPr/>
      <dgm:t>
        <a:bodyPr/>
        <a:lstStyle/>
        <a:p>
          <a:endParaRPr lang="en-US"/>
        </a:p>
      </dgm:t>
    </dgm:pt>
    <dgm:pt modelId="{4B8C9DA1-2B4E-4397-94B5-51F6F9E889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</a:t>
          </a:r>
          <a:r>
            <a:rPr lang="ru-RU"/>
            <a:t> – скорость обращения</a:t>
          </a:r>
          <a:endParaRPr lang="en-US"/>
        </a:p>
      </dgm:t>
    </dgm:pt>
    <dgm:pt modelId="{29E49C68-3B1E-4271-AE1E-005759097FF6}" type="parTrans" cxnId="{ABA385FB-DEA0-41E9-9F68-F73BBC593F21}">
      <dgm:prSet/>
      <dgm:spPr/>
      <dgm:t>
        <a:bodyPr/>
        <a:lstStyle/>
        <a:p>
          <a:endParaRPr lang="en-US"/>
        </a:p>
      </dgm:t>
    </dgm:pt>
    <dgm:pt modelId="{501EBB7C-C017-4216-8AC2-494AEAF49E60}" type="sibTrans" cxnId="{ABA385FB-DEA0-41E9-9F68-F73BBC593F21}">
      <dgm:prSet/>
      <dgm:spPr/>
      <dgm:t>
        <a:bodyPr/>
        <a:lstStyle/>
        <a:p>
          <a:endParaRPr lang="en-US"/>
        </a:p>
      </dgm:t>
    </dgm:pt>
    <dgm:pt modelId="{8F4FBB45-B102-423E-BB63-DCCA53A6E2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</a:t>
          </a:r>
          <a:r>
            <a:rPr lang="ru-RU"/>
            <a:t> – уровень цен</a:t>
          </a:r>
          <a:endParaRPr lang="en-US"/>
        </a:p>
      </dgm:t>
    </dgm:pt>
    <dgm:pt modelId="{6B32C993-4F8A-444B-891C-0E0D3F306467}" type="parTrans" cxnId="{656D2CC5-9DD1-46A0-A2F4-A91C7DC0C6A1}">
      <dgm:prSet/>
      <dgm:spPr/>
      <dgm:t>
        <a:bodyPr/>
        <a:lstStyle/>
        <a:p>
          <a:endParaRPr lang="en-US"/>
        </a:p>
      </dgm:t>
    </dgm:pt>
    <dgm:pt modelId="{1FF54265-27F9-4136-8414-7A21923BA36D}" type="sibTrans" cxnId="{656D2CC5-9DD1-46A0-A2F4-A91C7DC0C6A1}">
      <dgm:prSet/>
      <dgm:spPr/>
      <dgm:t>
        <a:bodyPr/>
        <a:lstStyle/>
        <a:p>
          <a:endParaRPr lang="en-US"/>
        </a:p>
      </dgm:t>
    </dgm:pt>
    <dgm:pt modelId="{6CAB38A5-065F-4CBA-96A2-5EBB753BD2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</a:t>
          </a:r>
          <a:r>
            <a:rPr lang="ru-RU"/>
            <a:t> – объем производства</a:t>
          </a:r>
          <a:endParaRPr lang="en-US"/>
        </a:p>
      </dgm:t>
    </dgm:pt>
    <dgm:pt modelId="{457E5F71-A2AC-4874-A7F9-C40F0B04ED06}" type="parTrans" cxnId="{E0A45D78-2FEC-493B-86B5-15C8DECB7D27}">
      <dgm:prSet/>
      <dgm:spPr/>
      <dgm:t>
        <a:bodyPr/>
        <a:lstStyle/>
        <a:p>
          <a:endParaRPr lang="en-US"/>
        </a:p>
      </dgm:t>
    </dgm:pt>
    <dgm:pt modelId="{E081D2E9-5973-4ED5-A04B-24FD7943464A}" type="sibTrans" cxnId="{E0A45D78-2FEC-493B-86B5-15C8DECB7D27}">
      <dgm:prSet/>
      <dgm:spPr/>
      <dgm:t>
        <a:bodyPr/>
        <a:lstStyle/>
        <a:p>
          <a:endParaRPr lang="en-US"/>
        </a:p>
      </dgm:t>
    </dgm:pt>
    <dgm:pt modelId="{17E80C89-D216-42EE-9BC6-7FD764DF50CE}" type="pres">
      <dgm:prSet presAssocID="{A5D8ED3E-2E40-4FEB-ADE7-DA2611FFF8C7}" presName="root" presStyleCnt="0">
        <dgm:presLayoutVars>
          <dgm:dir/>
          <dgm:resizeHandles val="exact"/>
        </dgm:presLayoutVars>
      </dgm:prSet>
      <dgm:spPr/>
    </dgm:pt>
    <dgm:pt modelId="{058C8DBB-5D52-439C-A92D-BB77A5D6C63B}" type="pres">
      <dgm:prSet presAssocID="{68A65C96-8CAB-4FB7-B470-9CECD3996D08}" presName="compNode" presStyleCnt="0"/>
      <dgm:spPr/>
    </dgm:pt>
    <dgm:pt modelId="{5BBF6884-9F9F-4735-88FB-114E061FFD12}" type="pres">
      <dgm:prSet presAssocID="{68A65C96-8CAB-4FB7-B470-9CECD3996D08}" presName="bgRect" presStyleLbl="bgShp" presStyleIdx="0" presStyleCnt="4"/>
      <dgm:spPr/>
    </dgm:pt>
    <dgm:pt modelId="{D8D4524E-1497-4B40-8CD2-A68D9C974493}" type="pres">
      <dgm:prSet presAssocID="{68A65C96-8CAB-4FB7-B470-9CECD3996D0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Деньги"/>
        </a:ext>
      </dgm:extLst>
    </dgm:pt>
    <dgm:pt modelId="{71139F56-9D68-40D1-BD38-C84589929FA0}" type="pres">
      <dgm:prSet presAssocID="{68A65C96-8CAB-4FB7-B470-9CECD3996D08}" presName="spaceRect" presStyleCnt="0"/>
      <dgm:spPr/>
    </dgm:pt>
    <dgm:pt modelId="{E9F5C935-98D7-4E7B-A63F-29A31CC1E613}" type="pres">
      <dgm:prSet presAssocID="{68A65C96-8CAB-4FB7-B470-9CECD3996D08}" presName="parTx" presStyleLbl="revTx" presStyleIdx="0" presStyleCnt="4">
        <dgm:presLayoutVars>
          <dgm:chMax val="0"/>
          <dgm:chPref val="0"/>
        </dgm:presLayoutVars>
      </dgm:prSet>
      <dgm:spPr/>
    </dgm:pt>
    <dgm:pt modelId="{C091451A-AF73-4DEC-B9C7-40E2C8BF6A8F}" type="pres">
      <dgm:prSet presAssocID="{B2217EC2-0063-4FBE-9AC5-2DEAAD71E4FD}" presName="sibTrans" presStyleCnt="0"/>
      <dgm:spPr/>
    </dgm:pt>
    <dgm:pt modelId="{A5804FDE-E7BD-4BA8-866C-48E86D3D372C}" type="pres">
      <dgm:prSet presAssocID="{4B8C9DA1-2B4E-4397-94B5-51F6F9E889AC}" presName="compNode" presStyleCnt="0"/>
      <dgm:spPr/>
    </dgm:pt>
    <dgm:pt modelId="{17AAB0D7-CE23-4346-B5C1-D3B4E0C0899F}" type="pres">
      <dgm:prSet presAssocID="{4B8C9DA1-2B4E-4397-94B5-51F6F9E889AC}" presName="bgRect" presStyleLbl="bgShp" presStyleIdx="1" presStyleCnt="4"/>
      <dgm:spPr/>
    </dgm:pt>
    <dgm:pt modelId="{8E9EC9E0-BF7C-4969-BE2F-87F8AD50773E}" type="pres">
      <dgm:prSet presAssocID="{4B8C9DA1-2B4E-4397-94B5-51F6F9E889A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Измерительный прибор"/>
        </a:ext>
      </dgm:extLst>
    </dgm:pt>
    <dgm:pt modelId="{2A2096DD-634A-46D8-A4A6-C2947B4F452B}" type="pres">
      <dgm:prSet presAssocID="{4B8C9DA1-2B4E-4397-94B5-51F6F9E889AC}" presName="spaceRect" presStyleCnt="0"/>
      <dgm:spPr/>
    </dgm:pt>
    <dgm:pt modelId="{CDADADDC-C856-4B17-9140-5BA132CBC93F}" type="pres">
      <dgm:prSet presAssocID="{4B8C9DA1-2B4E-4397-94B5-51F6F9E889AC}" presName="parTx" presStyleLbl="revTx" presStyleIdx="1" presStyleCnt="4">
        <dgm:presLayoutVars>
          <dgm:chMax val="0"/>
          <dgm:chPref val="0"/>
        </dgm:presLayoutVars>
      </dgm:prSet>
      <dgm:spPr/>
    </dgm:pt>
    <dgm:pt modelId="{F3D71546-D18D-45F8-BF7E-CCDABF94435A}" type="pres">
      <dgm:prSet presAssocID="{501EBB7C-C017-4216-8AC2-494AEAF49E60}" presName="sibTrans" presStyleCnt="0"/>
      <dgm:spPr/>
    </dgm:pt>
    <dgm:pt modelId="{6D39FBD1-8B00-4C6B-BB01-68D2C217D6BE}" type="pres">
      <dgm:prSet presAssocID="{8F4FBB45-B102-423E-BB63-DCCA53A6E2E1}" presName="compNode" presStyleCnt="0"/>
      <dgm:spPr/>
    </dgm:pt>
    <dgm:pt modelId="{9E584C97-FA7A-492C-8BC3-0F38C99922BC}" type="pres">
      <dgm:prSet presAssocID="{8F4FBB45-B102-423E-BB63-DCCA53A6E2E1}" presName="bgRect" presStyleLbl="bgShp" presStyleIdx="2" presStyleCnt="4"/>
      <dgm:spPr/>
    </dgm:pt>
    <dgm:pt modelId="{65B314DD-8378-4B0F-A408-289CB51B7E43}" type="pres">
      <dgm:prSet presAssocID="{8F4FBB45-B102-423E-BB63-DCCA53A6E2E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CC234FCF-7F9A-4B36-916F-B62C6158ADFA}" type="pres">
      <dgm:prSet presAssocID="{8F4FBB45-B102-423E-BB63-DCCA53A6E2E1}" presName="spaceRect" presStyleCnt="0"/>
      <dgm:spPr/>
    </dgm:pt>
    <dgm:pt modelId="{B5574B5F-7AFD-4784-9850-2CA720EB13E9}" type="pres">
      <dgm:prSet presAssocID="{8F4FBB45-B102-423E-BB63-DCCA53A6E2E1}" presName="parTx" presStyleLbl="revTx" presStyleIdx="2" presStyleCnt="4">
        <dgm:presLayoutVars>
          <dgm:chMax val="0"/>
          <dgm:chPref val="0"/>
        </dgm:presLayoutVars>
      </dgm:prSet>
      <dgm:spPr/>
    </dgm:pt>
    <dgm:pt modelId="{AC7C5EFC-C0BF-434A-BE1E-89B9AF075D70}" type="pres">
      <dgm:prSet presAssocID="{1FF54265-27F9-4136-8414-7A21923BA36D}" presName="sibTrans" presStyleCnt="0"/>
      <dgm:spPr/>
    </dgm:pt>
    <dgm:pt modelId="{1F751491-7192-41B1-A69B-5AB37CF2266B}" type="pres">
      <dgm:prSet presAssocID="{6CAB38A5-065F-4CBA-96A2-5EBB753BD2A1}" presName="compNode" presStyleCnt="0"/>
      <dgm:spPr/>
    </dgm:pt>
    <dgm:pt modelId="{ADDA6A36-AFDC-44EE-A9F2-631031750896}" type="pres">
      <dgm:prSet presAssocID="{6CAB38A5-065F-4CBA-96A2-5EBB753BD2A1}" presName="bgRect" presStyleLbl="bgShp" presStyleIdx="3" presStyleCnt="4"/>
      <dgm:spPr/>
    </dgm:pt>
    <dgm:pt modelId="{87B63799-1A04-42AD-BAD0-891A0C2C7E54}" type="pres">
      <dgm:prSet presAssocID="{6CAB38A5-065F-4CBA-96A2-5EBB753BD2A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абрика"/>
        </a:ext>
      </dgm:extLst>
    </dgm:pt>
    <dgm:pt modelId="{521F8DDA-8673-424E-A7FB-E6599A68DDC0}" type="pres">
      <dgm:prSet presAssocID="{6CAB38A5-065F-4CBA-96A2-5EBB753BD2A1}" presName="spaceRect" presStyleCnt="0"/>
      <dgm:spPr/>
    </dgm:pt>
    <dgm:pt modelId="{F8795DF9-31A1-4CCD-90A8-22F5DDC7FC99}" type="pres">
      <dgm:prSet presAssocID="{6CAB38A5-065F-4CBA-96A2-5EBB753BD2A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1DEAA16-7ABF-4832-AFD3-4DFBBB56F15F}" type="presOf" srcId="{4B8C9DA1-2B4E-4397-94B5-51F6F9E889AC}" destId="{CDADADDC-C856-4B17-9140-5BA132CBC93F}" srcOrd="0" destOrd="0" presId="urn:microsoft.com/office/officeart/2018/2/layout/IconVerticalSolidList"/>
    <dgm:cxn modelId="{A0411E1B-B9D3-47B9-994F-962ED61BC4D7}" srcId="{A5D8ED3E-2E40-4FEB-ADE7-DA2611FFF8C7}" destId="{68A65C96-8CAB-4FB7-B470-9CECD3996D08}" srcOrd="0" destOrd="0" parTransId="{1DB65B11-EE1A-4D66-9E22-4B5EDFCB5466}" sibTransId="{B2217EC2-0063-4FBE-9AC5-2DEAAD71E4FD}"/>
    <dgm:cxn modelId="{23A82D24-6969-4196-8FB6-BAACB2C703B1}" type="presOf" srcId="{8F4FBB45-B102-423E-BB63-DCCA53A6E2E1}" destId="{B5574B5F-7AFD-4784-9850-2CA720EB13E9}" srcOrd="0" destOrd="0" presId="urn:microsoft.com/office/officeart/2018/2/layout/IconVerticalSolidList"/>
    <dgm:cxn modelId="{841CC637-174F-45E8-AFBD-A4E1B558FC28}" type="presOf" srcId="{A5D8ED3E-2E40-4FEB-ADE7-DA2611FFF8C7}" destId="{17E80C89-D216-42EE-9BC6-7FD764DF50CE}" srcOrd="0" destOrd="0" presId="urn:microsoft.com/office/officeart/2018/2/layout/IconVerticalSolidList"/>
    <dgm:cxn modelId="{E0A45D78-2FEC-493B-86B5-15C8DECB7D27}" srcId="{A5D8ED3E-2E40-4FEB-ADE7-DA2611FFF8C7}" destId="{6CAB38A5-065F-4CBA-96A2-5EBB753BD2A1}" srcOrd="3" destOrd="0" parTransId="{457E5F71-A2AC-4874-A7F9-C40F0B04ED06}" sibTransId="{E081D2E9-5973-4ED5-A04B-24FD7943464A}"/>
    <dgm:cxn modelId="{2EF1E4B8-90AC-41E2-99C4-08E6E83FA5C7}" type="presOf" srcId="{6CAB38A5-065F-4CBA-96A2-5EBB753BD2A1}" destId="{F8795DF9-31A1-4CCD-90A8-22F5DDC7FC99}" srcOrd="0" destOrd="0" presId="urn:microsoft.com/office/officeart/2018/2/layout/IconVerticalSolidList"/>
    <dgm:cxn modelId="{656D2CC5-9DD1-46A0-A2F4-A91C7DC0C6A1}" srcId="{A5D8ED3E-2E40-4FEB-ADE7-DA2611FFF8C7}" destId="{8F4FBB45-B102-423E-BB63-DCCA53A6E2E1}" srcOrd="2" destOrd="0" parTransId="{6B32C993-4F8A-444B-891C-0E0D3F306467}" sibTransId="{1FF54265-27F9-4136-8414-7A21923BA36D}"/>
    <dgm:cxn modelId="{B609FDE1-534B-474E-9F75-230F0EECA272}" type="presOf" srcId="{68A65C96-8CAB-4FB7-B470-9CECD3996D08}" destId="{E9F5C935-98D7-4E7B-A63F-29A31CC1E613}" srcOrd="0" destOrd="0" presId="urn:microsoft.com/office/officeart/2018/2/layout/IconVerticalSolidList"/>
    <dgm:cxn modelId="{ABA385FB-DEA0-41E9-9F68-F73BBC593F21}" srcId="{A5D8ED3E-2E40-4FEB-ADE7-DA2611FFF8C7}" destId="{4B8C9DA1-2B4E-4397-94B5-51F6F9E889AC}" srcOrd="1" destOrd="0" parTransId="{29E49C68-3B1E-4271-AE1E-005759097FF6}" sibTransId="{501EBB7C-C017-4216-8AC2-494AEAF49E60}"/>
    <dgm:cxn modelId="{594000E4-33C7-4903-94A4-690DF092B9D5}" type="presParOf" srcId="{17E80C89-D216-42EE-9BC6-7FD764DF50CE}" destId="{058C8DBB-5D52-439C-A92D-BB77A5D6C63B}" srcOrd="0" destOrd="0" presId="urn:microsoft.com/office/officeart/2018/2/layout/IconVerticalSolidList"/>
    <dgm:cxn modelId="{D28164CA-6664-4950-A2F8-016CB3DC81B4}" type="presParOf" srcId="{058C8DBB-5D52-439C-A92D-BB77A5D6C63B}" destId="{5BBF6884-9F9F-4735-88FB-114E061FFD12}" srcOrd="0" destOrd="0" presId="urn:microsoft.com/office/officeart/2018/2/layout/IconVerticalSolidList"/>
    <dgm:cxn modelId="{E15BBD8A-0F20-4131-B473-3ACB40CE3400}" type="presParOf" srcId="{058C8DBB-5D52-439C-A92D-BB77A5D6C63B}" destId="{D8D4524E-1497-4B40-8CD2-A68D9C974493}" srcOrd="1" destOrd="0" presId="urn:microsoft.com/office/officeart/2018/2/layout/IconVerticalSolidList"/>
    <dgm:cxn modelId="{F0C94A4D-123D-431D-ADD3-47F545818230}" type="presParOf" srcId="{058C8DBB-5D52-439C-A92D-BB77A5D6C63B}" destId="{71139F56-9D68-40D1-BD38-C84589929FA0}" srcOrd="2" destOrd="0" presId="urn:microsoft.com/office/officeart/2018/2/layout/IconVerticalSolidList"/>
    <dgm:cxn modelId="{26C1F0D4-EBD7-4397-AA20-FC6E9153F749}" type="presParOf" srcId="{058C8DBB-5D52-439C-A92D-BB77A5D6C63B}" destId="{E9F5C935-98D7-4E7B-A63F-29A31CC1E613}" srcOrd="3" destOrd="0" presId="urn:microsoft.com/office/officeart/2018/2/layout/IconVerticalSolidList"/>
    <dgm:cxn modelId="{04EB59BC-51ED-4D5F-A519-C2320192DBFA}" type="presParOf" srcId="{17E80C89-D216-42EE-9BC6-7FD764DF50CE}" destId="{C091451A-AF73-4DEC-B9C7-40E2C8BF6A8F}" srcOrd="1" destOrd="0" presId="urn:microsoft.com/office/officeart/2018/2/layout/IconVerticalSolidList"/>
    <dgm:cxn modelId="{44CBB959-1525-49E6-BAAA-6CE732A1E26C}" type="presParOf" srcId="{17E80C89-D216-42EE-9BC6-7FD764DF50CE}" destId="{A5804FDE-E7BD-4BA8-866C-48E86D3D372C}" srcOrd="2" destOrd="0" presId="urn:microsoft.com/office/officeart/2018/2/layout/IconVerticalSolidList"/>
    <dgm:cxn modelId="{69A0863E-F4AB-43EF-9423-0E4E75A4E4A3}" type="presParOf" srcId="{A5804FDE-E7BD-4BA8-866C-48E86D3D372C}" destId="{17AAB0D7-CE23-4346-B5C1-D3B4E0C0899F}" srcOrd="0" destOrd="0" presId="urn:microsoft.com/office/officeart/2018/2/layout/IconVerticalSolidList"/>
    <dgm:cxn modelId="{4C118026-D775-4EAC-8397-CB4C2C7E3FEC}" type="presParOf" srcId="{A5804FDE-E7BD-4BA8-866C-48E86D3D372C}" destId="{8E9EC9E0-BF7C-4969-BE2F-87F8AD50773E}" srcOrd="1" destOrd="0" presId="urn:microsoft.com/office/officeart/2018/2/layout/IconVerticalSolidList"/>
    <dgm:cxn modelId="{27C7CF27-59A4-46BE-81A2-2391B4F1C4CD}" type="presParOf" srcId="{A5804FDE-E7BD-4BA8-866C-48E86D3D372C}" destId="{2A2096DD-634A-46D8-A4A6-C2947B4F452B}" srcOrd="2" destOrd="0" presId="urn:microsoft.com/office/officeart/2018/2/layout/IconVerticalSolidList"/>
    <dgm:cxn modelId="{AB033985-A4C8-4552-A33E-E8D36E07615C}" type="presParOf" srcId="{A5804FDE-E7BD-4BA8-866C-48E86D3D372C}" destId="{CDADADDC-C856-4B17-9140-5BA132CBC93F}" srcOrd="3" destOrd="0" presId="urn:microsoft.com/office/officeart/2018/2/layout/IconVerticalSolidList"/>
    <dgm:cxn modelId="{68603025-C171-4CF5-993D-883941578CF5}" type="presParOf" srcId="{17E80C89-D216-42EE-9BC6-7FD764DF50CE}" destId="{F3D71546-D18D-45F8-BF7E-CCDABF94435A}" srcOrd="3" destOrd="0" presId="urn:microsoft.com/office/officeart/2018/2/layout/IconVerticalSolidList"/>
    <dgm:cxn modelId="{6B2D1F0B-AE7A-41A5-88A6-018DCF11AD43}" type="presParOf" srcId="{17E80C89-D216-42EE-9BC6-7FD764DF50CE}" destId="{6D39FBD1-8B00-4C6B-BB01-68D2C217D6BE}" srcOrd="4" destOrd="0" presId="urn:microsoft.com/office/officeart/2018/2/layout/IconVerticalSolidList"/>
    <dgm:cxn modelId="{273CBBA1-9B60-431B-B10B-56F38068D7E4}" type="presParOf" srcId="{6D39FBD1-8B00-4C6B-BB01-68D2C217D6BE}" destId="{9E584C97-FA7A-492C-8BC3-0F38C99922BC}" srcOrd="0" destOrd="0" presId="urn:microsoft.com/office/officeart/2018/2/layout/IconVerticalSolidList"/>
    <dgm:cxn modelId="{63AE73CC-8D2B-46D8-96E2-B0767382B981}" type="presParOf" srcId="{6D39FBD1-8B00-4C6B-BB01-68D2C217D6BE}" destId="{65B314DD-8378-4B0F-A408-289CB51B7E43}" srcOrd="1" destOrd="0" presId="urn:microsoft.com/office/officeart/2018/2/layout/IconVerticalSolidList"/>
    <dgm:cxn modelId="{DBBD9307-5FD3-4E5D-8DAB-DE6C0286E304}" type="presParOf" srcId="{6D39FBD1-8B00-4C6B-BB01-68D2C217D6BE}" destId="{CC234FCF-7F9A-4B36-916F-B62C6158ADFA}" srcOrd="2" destOrd="0" presId="urn:microsoft.com/office/officeart/2018/2/layout/IconVerticalSolidList"/>
    <dgm:cxn modelId="{28BDFA47-9D18-4D8C-AA3B-9C25E1759192}" type="presParOf" srcId="{6D39FBD1-8B00-4C6B-BB01-68D2C217D6BE}" destId="{B5574B5F-7AFD-4784-9850-2CA720EB13E9}" srcOrd="3" destOrd="0" presId="urn:microsoft.com/office/officeart/2018/2/layout/IconVerticalSolidList"/>
    <dgm:cxn modelId="{2C7C3472-6E3C-4203-8374-F2018B95741E}" type="presParOf" srcId="{17E80C89-D216-42EE-9BC6-7FD764DF50CE}" destId="{AC7C5EFC-C0BF-434A-BE1E-89B9AF075D70}" srcOrd="5" destOrd="0" presId="urn:microsoft.com/office/officeart/2018/2/layout/IconVerticalSolidList"/>
    <dgm:cxn modelId="{3538427B-2812-4F31-8622-B4B856996DE3}" type="presParOf" srcId="{17E80C89-D216-42EE-9BC6-7FD764DF50CE}" destId="{1F751491-7192-41B1-A69B-5AB37CF2266B}" srcOrd="6" destOrd="0" presId="urn:microsoft.com/office/officeart/2018/2/layout/IconVerticalSolidList"/>
    <dgm:cxn modelId="{C956A472-2F3C-4B1F-A049-CE677C8BB2F8}" type="presParOf" srcId="{1F751491-7192-41B1-A69B-5AB37CF2266B}" destId="{ADDA6A36-AFDC-44EE-A9F2-631031750896}" srcOrd="0" destOrd="0" presId="urn:microsoft.com/office/officeart/2018/2/layout/IconVerticalSolidList"/>
    <dgm:cxn modelId="{24CA756F-BC12-49FE-8BCD-219CCD9080FA}" type="presParOf" srcId="{1F751491-7192-41B1-A69B-5AB37CF2266B}" destId="{87B63799-1A04-42AD-BAD0-891A0C2C7E54}" srcOrd="1" destOrd="0" presId="urn:microsoft.com/office/officeart/2018/2/layout/IconVerticalSolidList"/>
    <dgm:cxn modelId="{0996FC1B-14AB-4D86-97C8-10CE5A6AE542}" type="presParOf" srcId="{1F751491-7192-41B1-A69B-5AB37CF2266B}" destId="{521F8DDA-8673-424E-A7FB-E6599A68DDC0}" srcOrd="2" destOrd="0" presId="urn:microsoft.com/office/officeart/2018/2/layout/IconVerticalSolidList"/>
    <dgm:cxn modelId="{04E5F30E-1DF7-4FAF-B656-A07A359A5873}" type="presParOf" srcId="{1F751491-7192-41B1-A69B-5AB37CF2266B}" destId="{F8795DF9-31A1-4CCD-90A8-22F5DDC7FC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BEFF89-DB36-499C-BEFA-75AF290742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F595F-9AF5-4391-95B0-B23A66365490}">
      <dgm:prSet phldrT="[Текст]"/>
      <dgm:spPr/>
      <dgm:t>
        <a:bodyPr/>
        <a:lstStyle/>
        <a:p>
          <a:r>
            <a:rPr lang="ru-RU" dirty="0"/>
            <a:t>Банковская система</a:t>
          </a:r>
        </a:p>
      </dgm:t>
    </dgm:pt>
    <dgm:pt modelId="{9FCEDB08-8002-49FB-886D-33D30AACB86C}" type="parTrans" cxnId="{F85CB60E-B4FF-4267-AFF6-8C1B1FE06B83}">
      <dgm:prSet/>
      <dgm:spPr/>
      <dgm:t>
        <a:bodyPr/>
        <a:lstStyle/>
        <a:p>
          <a:endParaRPr lang="ru-RU"/>
        </a:p>
      </dgm:t>
    </dgm:pt>
    <dgm:pt modelId="{38BFCFD8-9653-4627-818C-057243262D67}" type="sibTrans" cxnId="{F85CB60E-B4FF-4267-AFF6-8C1B1FE06B83}">
      <dgm:prSet/>
      <dgm:spPr/>
      <dgm:t>
        <a:bodyPr/>
        <a:lstStyle/>
        <a:p>
          <a:endParaRPr lang="ru-RU"/>
        </a:p>
      </dgm:t>
    </dgm:pt>
    <dgm:pt modelId="{64875A8C-8161-4559-B84E-64B5D48A2A42}">
      <dgm:prSet phldrT="[Текст]"/>
      <dgm:spPr/>
      <dgm:t>
        <a:bodyPr/>
        <a:lstStyle/>
        <a:p>
          <a:r>
            <a:rPr lang="ru-RU" dirty="0"/>
            <a:t>Центральный банк</a:t>
          </a:r>
        </a:p>
      </dgm:t>
    </dgm:pt>
    <dgm:pt modelId="{B70895FA-B966-4E03-9AEB-39C2DAEBD883}" type="parTrans" cxnId="{60EE2056-B815-40FF-9818-E41B2F5CAA16}">
      <dgm:prSet/>
      <dgm:spPr/>
      <dgm:t>
        <a:bodyPr/>
        <a:lstStyle/>
        <a:p>
          <a:endParaRPr lang="ru-RU"/>
        </a:p>
      </dgm:t>
    </dgm:pt>
    <dgm:pt modelId="{6F09E63E-D612-4F99-A7CD-57C84AB758AD}" type="sibTrans" cxnId="{60EE2056-B815-40FF-9818-E41B2F5CAA16}">
      <dgm:prSet/>
      <dgm:spPr/>
      <dgm:t>
        <a:bodyPr/>
        <a:lstStyle/>
        <a:p>
          <a:endParaRPr lang="ru-RU"/>
        </a:p>
      </dgm:t>
    </dgm:pt>
    <dgm:pt modelId="{BF9B72E3-5383-44E9-829E-8314D9506253}">
      <dgm:prSet phldrT="[Текст]"/>
      <dgm:spPr/>
      <dgm:t>
        <a:bodyPr/>
        <a:lstStyle/>
        <a:p>
          <a:r>
            <a:rPr lang="ru-RU" dirty="0"/>
            <a:t>Небанковские кредитные организации</a:t>
          </a:r>
        </a:p>
      </dgm:t>
    </dgm:pt>
    <dgm:pt modelId="{2938965A-E726-49BD-A280-C2A29094950F}" type="parTrans" cxnId="{1DD0F9F3-E4CB-46BF-A9BD-C8A44A5002EA}">
      <dgm:prSet/>
      <dgm:spPr/>
      <dgm:t>
        <a:bodyPr/>
        <a:lstStyle/>
        <a:p>
          <a:endParaRPr lang="ru-RU"/>
        </a:p>
      </dgm:t>
    </dgm:pt>
    <dgm:pt modelId="{1C66A7E3-3275-4AFE-A14E-61EEABABE20D}" type="sibTrans" cxnId="{1DD0F9F3-E4CB-46BF-A9BD-C8A44A5002EA}">
      <dgm:prSet/>
      <dgm:spPr/>
      <dgm:t>
        <a:bodyPr/>
        <a:lstStyle/>
        <a:p>
          <a:endParaRPr lang="ru-RU"/>
        </a:p>
      </dgm:t>
    </dgm:pt>
    <dgm:pt modelId="{130BD6D8-68BE-43DD-BC24-ED1073A96B29}">
      <dgm:prSet phldrT="[Текст]"/>
      <dgm:spPr/>
      <dgm:t>
        <a:bodyPr/>
        <a:lstStyle/>
        <a:p>
          <a:r>
            <a:rPr lang="ru-RU" dirty="0"/>
            <a:t>Кредитно-финансовые институты</a:t>
          </a:r>
        </a:p>
      </dgm:t>
    </dgm:pt>
    <dgm:pt modelId="{C7F68142-AD21-4119-A689-AD03F8A37C0E}" type="parTrans" cxnId="{2D923D17-D9A5-4CA7-B0A9-1274408D7DA6}">
      <dgm:prSet/>
      <dgm:spPr/>
      <dgm:t>
        <a:bodyPr/>
        <a:lstStyle/>
        <a:p>
          <a:endParaRPr lang="ru-RU"/>
        </a:p>
      </dgm:t>
    </dgm:pt>
    <dgm:pt modelId="{FFC9ED38-32E5-4E2B-9470-F7AEE3853418}" type="sibTrans" cxnId="{2D923D17-D9A5-4CA7-B0A9-1274408D7DA6}">
      <dgm:prSet/>
      <dgm:spPr/>
      <dgm:t>
        <a:bodyPr/>
        <a:lstStyle/>
        <a:p>
          <a:endParaRPr lang="ru-RU"/>
        </a:p>
      </dgm:t>
    </dgm:pt>
    <dgm:pt modelId="{559E8BE7-425A-4690-8F63-7B56CD8C96F2}">
      <dgm:prSet phldrT="[Текст]"/>
      <dgm:spPr/>
      <dgm:t>
        <a:bodyPr/>
        <a:lstStyle/>
        <a:p>
          <a:r>
            <a:rPr lang="ru-RU" dirty="0"/>
            <a:t>Универсальные коммерческие банки</a:t>
          </a:r>
        </a:p>
      </dgm:t>
    </dgm:pt>
    <dgm:pt modelId="{7E440D68-CF17-40F7-B240-C95269C7D03D}" type="parTrans" cxnId="{392DF57E-C137-46FB-9956-5972A6DFFFC1}">
      <dgm:prSet/>
      <dgm:spPr/>
      <dgm:t>
        <a:bodyPr/>
        <a:lstStyle/>
        <a:p>
          <a:endParaRPr lang="ru-RU"/>
        </a:p>
      </dgm:t>
    </dgm:pt>
    <dgm:pt modelId="{49572647-DF03-4D69-8DA1-1588674E69B9}" type="sibTrans" cxnId="{392DF57E-C137-46FB-9956-5972A6DFFFC1}">
      <dgm:prSet/>
      <dgm:spPr/>
      <dgm:t>
        <a:bodyPr/>
        <a:lstStyle/>
        <a:p>
          <a:endParaRPr lang="ru-RU"/>
        </a:p>
      </dgm:t>
    </dgm:pt>
    <dgm:pt modelId="{B3C51A59-D6B4-4736-98D3-D546C707CE4C}">
      <dgm:prSet phldrT="[Текст]"/>
      <dgm:spPr/>
      <dgm:t>
        <a:bodyPr/>
        <a:lstStyle/>
        <a:p>
          <a:r>
            <a:rPr lang="ru-RU" dirty="0"/>
            <a:t>Кредитные союзы и ассоциации</a:t>
          </a:r>
        </a:p>
      </dgm:t>
    </dgm:pt>
    <dgm:pt modelId="{124A84D1-904A-452E-8E2F-199F35D2CB76}" type="parTrans" cxnId="{08CFB292-AAF0-49C6-9A03-B5F463C49C11}">
      <dgm:prSet/>
      <dgm:spPr/>
      <dgm:t>
        <a:bodyPr/>
        <a:lstStyle/>
        <a:p>
          <a:endParaRPr lang="ru-RU"/>
        </a:p>
      </dgm:t>
    </dgm:pt>
    <dgm:pt modelId="{61305420-A6A7-4E6F-BAA0-6DB87FCE5BCC}" type="sibTrans" cxnId="{08CFB292-AAF0-49C6-9A03-B5F463C49C11}">
      <dgm:prSet/>
      <dgm:spPr/>
      <dgm:t>
        <a:bodyPr/>
        <a:lstStyle/>
        <a:p>
          <a:endParaRPr lang="ru-RU"/>
        </a:p>
      </dgm:t>
    </dgm:pt>
    <dgm:pt modelId="{C974F8D2-ADE5-436D-AB32-AB20F56F51F0}" type="pres">
      <dgm:prSet presAssocID="{32BEFF89-DB36-499C-BEFA-75AF29074227}" presName="linear" presStyleCnt="0">
        <dgm:presLayoutVars>
          <dgm:animLvl val="lvl"/>
          <dgm:resizeHandles val="exact"/>
        </dgm:presLayoutVars>
      </dgm:prSet>
      <dgm:spPr/>
    </dgm:pt>
    <dgm:pt modelId="{4CB1FF11-DC16-44B6-851A-3F4717D559C4}" type="pres">
      <dgm:prSet presAssocID="{9B2F595F-9AF5-4391-95B0-B23A663654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6856BE-716E-4FE5-B668-0FC9B2F2709D}" type="pres">
      <dgm:prSet presAssocID="{9B2F595F-9AF5-4391-95B0-B23A66365490}" presName="childText" presStyleLbl="revTx" presStyleIdx="0" presStyleCnt="2">
        <dgm:presLayoutVars>
          <dgm:bulletEnabled val="1"/>
        </dgm:presLayoutVars>
      </dgm:prSet>
      <dgm:spPr/>
    </dgm:pt>
    <dgm:pt modelId="{5C35A14B-3720-4753-9ABC-1AA5E9BC9295}" type="pres">
      <dgm:prSet presAssocID="{BF9B72E3-5383-44E9-829E-8314D950625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6C9ABA0-5838-4EC0-BE21-874822C4D209}" type="pres">
      <dgm:prSet presAssocID="{BF9B72E3-5383-44E9-829E-8314D950625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85CB60E-B4FF-4267-AFF6-8C1B1FE06B83}" srcId="{32BEFF89-DB36-499C-BEFA-75AF29074227}" destId="{9B2F595F-9AF5-4391-95B0-B23A66365490}" srcOrd="0" destOrd="0" parTransId="{9FCEDB08-8002-49FB-886D-33D30AACB86C}" sibTransId="{38BFCFD8-9653-4627-818C-057243262D67}"/>
    <dgm:cxn modelId="{1ADE4B15-6460-4860-81A7-14BC0AF2F981}" type="presOf" srcId="{130BD6D8-68BE-43DD-BC24-ED1073A96B29}" destId="{76C9ABA0-5838-4EC0-BE21-874822C4D209}" srcOrd="0" destOrd="0" presId="urn:microsoft.com/office/officeart/2005/8/layout/vList2"/>
    <dgm:cxn modelId="{2D923D17-D9A5-4CA7-B0A9-1274408D7DA6}" srcId="{BF9B72E3-5383-44E9-829E-8314D9506253}" destId="{130BD6D8-68BE-43DD-BC24-ED1073A96B29}" srcOrd="0" destOrd="0" parTransId="{C7F68142-AD21-4119-A689-AD03F8A37C0E}" sibTransId="{FFC9ED38-32E5-4E2B-9470-F7AEE3853418}"/>
    <dgm:cxn modelId="{60EE2056-B815-40FF-9818-E41B2F5CAA16}" srcId="{9B2F595F-9AF5-4391-95B0-B23A66365490}" destId="{64875A8C-8161-4559-B84E-64B5D48A2A42}" srcOrd="0" destOrd="0" parTransId="{B70895FA-B966-4E03-9AEB-39C2DAEBD883}" sibTransId="{6F09E63E-D612-4F99-A7CD-57C84AB758AD}"/>
    <dgm:cxn modelId="{C9A11558-C5EB-4363-87C1-9016E57DCCC4}" type="presOf" srcId="{B3C51A59-D6B4-4736-98D3-D546C707CE4C}" destId="{76C9ABA0-5838-4EC0-BE21-874822C4D209}" srcOrd="0" destOrd="1" presId="urn:microsoft.com/office/officeart/2005/8/layout/vList2"/>
    <dgm:cxn modelId="{392DF57E-C137-46FB-9956-5972A6DFFFC1}" srcId="{9B2F595F-9AF5-4391-95B0-B23A66365490}" destId="{559E8BE7-425A-4690-8F63-7B56CD8C96F2}" srcOrd="1" destOrd="0" parTransId="{7E440D68-CF17-40F7-B240-C95269C7D03D}" sibTransId="{49572647-DF03-4D69-8DA1-1588674E69B9}"/>
    <dgm:cxn modelId="{08CFB292-AAF0-49C6-9A03-B5F463C49C11}" srcId="{BF9B72E3-5383-44E9-829E-8314D9506253}" destId="{B3C51A59-D6B4-4736-98D3-D546C707CE4C}" srcOrd="1" destOrd="0" parTransId="{124A84D1-904A-452E-8E2F-199F35D2CB76}" sibTransId="{61305420-A6A7-4E6F-BAA0-6DB87FCE5BCC}"/>
    <dgm:cxn modelId="{E046919C-F429-40C6-9A4D-8F3D878EEAA6}" type="presOf" srcId="{9B2F595F-9AF5-4391-95B0-B23A66365490}" destId="{4CB1FF11-DC16-44B6-851A-3F4717D559C4}" srcOrd="0" destOrd="0" presId="urn:microsoft.com/office/officeart/2005/8/layout/vList2"/>
    <dgm:cxn modelId="{003D93A3-979B-47B3-B32F-D74900B0BEEB}" type="presOf" srcId="{32BEFF89-DB36-499C-BEFA-75AF29074227}" destId="{C974F8D2-ADE5-436D-AB32-AB20F56F51F0}" srcOrd="0" destOrd="0" presId="urn:microsoft.com/office/officeart/2005/8/layout/vList2"/>
    <dgm:cxn modelId="{B9CE43BD-8E3D-43CE-8313-C928A3EDFEC4}" type="presOf" srcId="{64875A8C-8161-4559-B84E-64B5D48A2A42}" destId="{596856BE-716E-4FE5-B668-0FC9B2F2709D}" srcOrd="0" destOrd="0" presId="urn:microsoft.com/office/officeart/2005/8/layout/vList2"/>
    <dgm:cxn modelId="{5A2139EF-DD65-4512-B188-9B924666F41D}" type="presOf" srcId="{BF9B72E3-5383-44E9-829E-8314D9506253}" destId="{5C35A14B-3720-4753-9ABC-1AA5E9BC9295}" srcOrd="0" destOrd="0" presId="urn:microsoft.com/office/officeart/2005/8/layout/vList2"/>
    <dgm:cxn modelId="{1DD0F9F3-E4CB-46BF-A9BD-C8A44A5002EA}" srcId="{32BEFF89-DB36-499C-BEFA-75AF29074227}" destId="{BF9B72E3-5383-44E9-829E-8314D9506253}" srcOrd="1" destOrd="0" parTransId="{2938965A-E726-49BD-A280-C2A29094950F}" sibTransId="{1C66A7E3-3275-4AFE-A14E-61EEABABE20D}"/>
    <dgm:cxn modelId="{9A616BFB-4AD0-4C36-8ADB-D83360D4855B}" type="presOf" srcId="{559E8BE7-425A-4690-8F63-7B56CD8C96F2}" destId="{596856BE-716E-4FE5-B668-0FC9B2F2709D}" srcOrd="0" destOrd="1" presId="urn:microsoft.com/office/officeart/2005/8/layout/vList2"/>
    <dgm:cxn modelId="{7928BA39-6ADF-465C-85B4-A73B556ED1D7}" type="presParOf" srcId="{C974F8D2-ADE5-436D-AB32-AB20F56F51F0}" destId="{4CB1FF11-DC16-44B6-851A-3F4717D559C4}" srcOrd="0" destOrd="0" presId="urn:microsoft.com/office/officeart/2005/8/layout/vList2"/>
    <dgm:cxn modelId="{490622A0-A0E1-40CA-8A4D-C0B3BA7A3ACA}" type="presParOf" srcId="{C974F8D2-ADE5-436D-AB32-AB20F56F51F0}" destId="{596856BE-716E-4FE5-B668-0FC9B2F2709D}" srcOrd="1" destOrd="0" presId="urn:microsoft.com/office/officeart/2005/8/layout/vList2"/>
    <dgm:cxn modelId="{9B0E09FF-544A-46D7-A361-806F563479F4}" type="presParOf" srcId="{C974F8D2-ADE5-436D-AB32-AB20F56F51F0}" destId="{5C35A14B-3720-4753-9ABC-1AA5E9BC9295}" srcOrd="2" destOrd="0" presId="urn:microsoft.com/office/officeart/2005/8/layout/vList2"/>
    <dgm:cxn modelId="{D944AF04-6C2E-45AD-9A1D-B764081B5B07}" type="presParOf" srcId="{C974F8D2-ADE5-436D-AB32-AB20F56F51F0}" destId="{76C9ABA0-5838-4EC0-BE21-874822C4D20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1A456E-B522-4EE9-8A01-9E28F89A279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28AA2F-C75F-4575-9902-DF2C26E71077}">
      <dgm:prSet phldrT="[Текст]"/>
      <dgm:spPr/>
      <dgm:t>
        <a:bodyPr/>
        <a:lstStyle/>
        <a:p>
          <a:r>
            <a:rPr lang="ru-RU" dirty="0"/>
            <a:t>Центральный банк</a:t>
          </a:r>
        </a:p>
      </dgm:t>
    </dgm:pt>
    <dgm:pt modelId="{B49E78B6-5F21-4A9B-A684-8CA6849462D7}" type="parTrans" cxnId="{78C14A79-FEEB-454E-A3C8-1ECED55CFD6C}">
      <dgm:prSet/>
      <dgm:spPr/>
      <dgm:t>
        <a:bodyPr/>
        <a:lstStyle/>
        <a:p>
          <a:endParaRPr lang="ru-RU"/>
        </a:p>
      </dgm:t>
    </dgm:pt>
    <dgm:pt modelId="{9858EC86-8518-4F4B-8CDB-08639EA686AF}" type="sibTrans" cxnId="{78C14A79-FEEB-454E-A3C8-1ECED55CFD6C}">
      <dgm:prSet/>
      <dgm:spPr/>
      <dgm:t>
        <a:bodyPr/>
        <a:lstStyle/>
        <a:p>
          <a:endParaRPr lang="ru-RU"/>
        </a:p>
      </dgm:t>
    </dgm:pt>
    <dgm:pt modelId="{03595016-4B73-4291-8194-43725D305B7E}">
      <dgm:prSet phldrT="[Текст]"/>
      <dgm:spPr/>
      <dgm:t>
        <a:bodyPr/>
        <a:lstStyle/>
        <a:p>
          <a:r>
            <a:rPr lang="ru-RU" dirty="0"/>
            <a:t>Хранение золотовалютных резервов </a:t>
          </a:r>
        </a:p>
      </dgm:t>
    </dgm:pt>
    <dgm:pt modelId="{6EBA2AF9-AF5B-4E2B-80C2-5F769E9B38DD}" type="parTrans" cxnId="{11D7FD70-E429-4C4C-A342-4BC97E9FEAA2}">
      <dgm:prSet/>
      <dgm:spPr/>
      <dgm:t>
        <a:bodyPr/>
        <a:lstStyle/>
        <a:p>
          <a:endParaRPr lang="ru-RU"/>
        </a:p>
      </dgm:t>
    </dgm:pt>
    <dgm:pt modelId="{9CF0C19A-8349-41BD-993A-813CC8283464}" type="sibTrans" cxnId="{11D7FD70-E429-4C4C-A342-4BC97E9FEAA2}">
      <dgm:prSet/>
      <dgm:spPr/>
      <dgm:t>
        <a:bodyPr/>
        <a:lstStyle/>
        <a:p>
          <a:endParaRPr lang="ru-RU"/>
        </a:p>
      </dgm:t>
    </dgm:pt>
    <dgm:pt modelId="{6AAE0B84-B75C-4EBB-8DB6-296C090F0AA6}">
      <dgm:prSet phldrT="[Текст]"/>
      <dgm:spPr/>
      <dgm:t>
        <a:bodyPr/>
        <a:lstStyle/>
        <a:p>
          <a:r>
            <a:rPr lang="ru-RU" dirty="0"/>
            <a:t>Коммерческие</a:t>
          </a:r>
        </a:p>
      </dgm:t>
    </dgm:pt>
    <dgm:pt modelId="{0D226A96-C766-44CC-B338-4417B48FF183}" type="parTrans" cxnId="{268A1B90-ADF8-423B-94BF-309A1603CFFB}">
      <dgm:prSet/>
      <dgm:spPr/>
      <dgm:t>
        <a:bodyPr/>
        <a:lstStyle/>
        <a:p>
          <a:endParaRPr lang="ru-RU"/>
        </a:p>
      </dgm:t>
    </dgm:pt>
    <dgm:pt modelId="{A0FEEDB9-AB4A-4DB0-8AF4-77DC6C4E311D}" type="sibTrans" cxnId="{268A1B90-ADF8-423B-94BF-309A1603CFFB}">
      <dgm:prSet/>
      <dgm:spPr/>
      <dgm:t>
        <a:bodyPr/>
        <a:lstStyle/>
        <a:p>
          <a:endParaRPr lang="ru-RU"/>
        </a:p>
      </dgm:t>
    </dgm:pt>
    <dgm:pt modelId="{58CF2195-88B6-4DB8-BF3D-531415D58373}">
      <dgm:prSet phldrT="[Текст]"/>
      <dgm:spPr/>
      <dgm:t>
        <a:bodyPr/>
        <a:lstStyle/>
        <a:p>
          <a:r>
            <a:rPr lang="ru-RU" dirty="0"/>
            <a:t>Универсальные</a:t>
          </a:r>
        </a:p>
      </dgm:t>
    </dgm:pt>
    <dgm:pt modelId="{03756C64-93BF-4C1D-AFCC-61274C82730D}" type="parTrans" cxnId="{56961557-EBDF-4F14-8EA4-8777D6281378}">
      <dgm:prSet/>
      <dgm:spPr/>
      <dgm:t>
        <a:bodyPr/>
        <a:lstStyle/>
        <a:p>
          <a:endParaRPr lang="ru-RU"/>
        </a:p>
      </dgm:t>
    </dgm:pt>
    <dgm:pt modelId="{B04058D1-F83D-4009-8312-9CCD6D75622C}" type="sibTrans" cxnId="{56961557-EBDF-4F14-8EA4-8777D6281378}">
      <dgm:prSet/>
      <dgm:spPr/>
      <dgm:t>
        <a:bodyPr/>
        <a:lstStyle/>
        <a:p>
          <a:endParaRPr lang="ru-RU"/>
        </a:p>
      </dgm:t>
    </dgm:pt>
    <dgm:pt modelId="{635104D6-7153-4D69-B406-197AC2A09468}">
      <dgm:prSet phldrT="[Текст]"/>
      <dgm:spPr/>
      <dgm:t>
        <a:bodyPr/>
        <a:lstStyle/>
        <a:p>
          <a:r>
            <a:rPr lang="ru-RU" dirty="0"/>
            <a:t>Эмиссия денег</a:t>
          </a:r>
        </a:p>
      </dgm:t>
    </dgm:pt>
    <dgm:pt modelId="{E25BEEC5-2B66-4256-8CA0-A568F3A3D851}" type="parTrans" cxnId="{C0A09494-CFC7-4070-ACB8-A2CDF83E34AF}">
      <dgm:prSet/>
      <dgm:spPr/>
    </dgm:pt>
    <dgm:pt modelId="{93A7E7EA-7723-4B90-842A-5BD124FD67CE}" type="sibTrans" cxnId="{C0A09494-CFC7-4070-ACB8-A2CDF83E34AF}">
      <dgm:prSet/>
      <dgm:spPr/>
    </dgm:pt>
    <dgm:pt modelId="{2AB7D3AD-6D14-4B2D-B7F6-6205F6400FA2}">
      <dgm:prSet phldrT="[Текст]"/>
      <dgm:spPr/>
      <dgm:t>
        <a:bodyPr/>
        <a:lstStyle/>
        <a:p>
          <a:r>
            <a:rPr lang="ru-RU" dirty="0"/>
            <a:t>Управление банковской сферой</a:t>
          </a:r>
        </a:p>
      </dgm:t>
    </dgm:pt>
    <dgm:pt modelId="{A460D916-5218-48D8-84EB-480CAE9B4CC9}" type="parTrans" cxnId="{49DB8F9B-086E-451B-B564-95B2B1FF2B79}">
      <dgm:prSet/>
      <dgm:spPr/>
    </dgm:pt>
    <dgm:pt modelId="{94D6E8FE-756F-4ED9-8090-ADC8D9B60F07}" type="sibTrans" cxnId="{49DB8F9B-086E-451B-B564-95B2B1FF2B79}">
      <dgm:prSet/>
      <dgm:spPr/>
    </dgm:pt>
    <dgm:pt modelId="{F82342BC-C3E9-4F97-A107-2B88AB94D91F}">
      <dgm:prSet phldrT="[Текст]"/>
      <dgm:spPr/>
      <dgm:t>
        <a:bodyPr/>
        <a:lstStyle/>
        <a:p>
          <a:r>
            <a:rPr lang="ru-RU" dirty="0"/>
            <a:t>Специализированные</a:t>
          </a:r>
        </a:p>
      </dgm:t>
    </dgm:pt>
    <dgm:pt modelId="{81C90AAD-87BA-40DB-8285-75953F53F407}" type="parTrans" cxnId="{D8E149A1-841A-4228-B60D-208083B7B5C5}">
      <dgm:prSet/>
      <dgm:spPr/>
    </dgm:pt>
    <dgm:pt modelId="{572D7D77-801F-45F3-831F-E62B71504849}" type="sibTrans" cxnId="{D8E149A1-841A-4228-B60D-208083B7B5C5}">
      <dgm:prSet/>
      <dgm:spPr/>
    </dgm:pt>
    <dgm:pt modelId="{AAE8D915-84DB-49D4-BDBB-762B05C187A5}" type="pres">
      <dgm:prSet presAssocID="{8D1A456E-B522-4EE9-8A01-9E28F89A2794}" presName="linear" presStyleCnt="0">
        <dgm:presLayoutVars>
          <dgm:dir/>
          <dgm:animLvl val="lvl"/>
          <dgm:resizeHandles val="exact"/>
        </dgm:presLayoutVars>
      </dgm:prSet>
      <dgm:spPr/>
    </dgm:pt>
    <dgm:pt modelId="{BE5A5137-2C39-427D-845A-538564331880}" type="pres">
      <dgm:prSet presAssocID="{4328AA2F-C75F-4575-9902-DF2C26E71077}" presName="parentLin" presStyleCnt="0"/>
      <dgm:spPr/>
    </dgm:pt>
    <dgm:pt modelId="{7E4320E7-A087-4555-B3FB-21A68AF5D5D5}" type="pres">
      <dgm:prSet presAssocID="{4328AA2F-C75F-4575-9902-DF2C26E71077}" presName="parentLeftMargin" presStyleLbl="node1" presStyleIdx="0" presStyleCnt="2"/>
      <dgm:spPr/>
    </dgm:pt>
    <dgm:pt modelId="{4531277F-666C-4400-9A47-CC727DACD496}" type="pres">
      <dgm:prSet presAssocID="{4328AA2F-C75F-4575-9902-DF2C26E710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39BFEF7-EA5C-41D4-897B-A7056B1D7522}" type="pres">
      <dgm:prSet presAssocID="{4328AA2F-C75F-4575-9902-DF2C26E71077}" presName="negativeSpace" presStyleCnt="0"/>
      <dgm:spPr/>
    </dgm:pt>
    <dgm:pt modelId="{B9090192-D5B1-4A88-B615-9415B7833513}" type="pres">
      <dgm:prSet presAssocID="{4328AA2F-C75F-4575-9902-DF2C26E71077}" presName="childText" presStyleLbl="conFgAcc1" presStyleIdx="0" presStyleCnt="2">
        <dgm:presLayoutVars>
          <dgm:bulletEnabled val="1"/>
        </dgm:presLayoutVars>
      </dgm:prSet>
      <dgm:spPr/>
    </dgm:pt>
    <dgm:pt modelId="{AA3C44F1-A4D1-4E72-A817-06E1B3BC5900}" type="pres">
      <dgm:prSet presAssocID="{9858EC86-8518-4F4B-8CDB-08639EA686AF}" presName="spaceBetweenRectangles" presStyleCnt="0"/>
      <dgm:spPr/>
    </dgm:pt>
    <dgm:pt modelId="{6F002EBB-A017-4400-97A0-6D347B0F97BE}" type="pres">
      <dgm:prSet presAssocID="{6AAE0B84-B75C-4EBB-8DB6-296C090F0AA6}" presName="parentLin" presStyleCnt="0"/>
      <dgm:spPr/>
    </dgm:pt>
    <dgm:pt modelId="{4660DE07-C565-4F0A-8D45-000E89EEFACB}" type="pres">
      <dgm:prSet presAssocID="{6AAE0B84-B75C-4EBB-8DB6-296C090F0AA6}" presName="parentLeftMargin" presStyleLbl="node1" presStyleIdx="0" presStyleCnt="2"/>
      <dgm:spPr/>
    </dgm:pt>
    <dgm:pt modelId="{F6D7C754-9C5B-4FB9-8CEC-7DAAA5881CF0}" type="pres">
      <dgm:prSet presAssocID="{6AAE0B84-B75C-4EBB-8DB6-296C090F0AA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3A6A0C-D82C-495C-BFC8-0FF5066EDAA0}" type="pres">
      <dgm:prSet presAssocID="{6AAE0B84-B75C-4EBB-8DB6-296C090F0AA6}" presName="negativeSpace" presStyleCnt="0"/>
      <dgm:spPr/>
    </dgm:pt>
    <dgm:pt modelId="{7991AC20-AE78-4857-B950-8888A1BD14E7}" type="pres">
      <dgm:prSet presAssocID="{6AAE0B84-B75C-4EBB-8DB6-296C090F0AA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7508511-5106-4D69-A490-5393FB1D753E}" type="presOf" srcId="{635104D6-7153-4D69-B406-197AC2A09468}" destId="{B9090192-D5B1-4A88-B615-9415B7833513}" srcOrd="0" destOrd="1" presId="urn:microsoft.com/office/officeart/2005/8/layout/list1"/>
    <dgm:cxn modelId="{9A0A3C1F-6595-4F7A-9599-10C3A9C28BC3}" type="presOf" srcId="{6AAE0B84-B75C-4EBB-8DB6-296C090F0AA6}" destId="{4660DE07-C565-4F0A-8D45-000E89EEFACB}" srcOrd="0" destOrd="0" presId="urn:microsoft.com/office/officeart/2005/8/layout/list1"/>
    <dgm:cxn modelId="{C4878224-3E54-4437-9FBE-63E6C90456A7}" type="presOf" srcId="{4328AA2F-C75F-4575-9902-DF2C26E71077}" destId="{7E4320E7-A087-4555-B3FB-21A68AF5D5D5}" srcOrd="0" destOrd="0" presId="urn:microsoft.com/office/officeart/2005/8/layout/list1"/>
    <dgm:cxn modelId="{04AECA47-1655-4756-A673-8FD03AC50F33}" type="presOf" srcId="{F82342BC-C3E9-4F97-A107-2B88AB94D91F}" destId="{7991AC20-AE78-4857-B950-8888A1BD14E7}" srcOrd="0" destOrd="1" presId="urn:microsoft.com/office/officeart/2005/8/layout/list1"/>
    <dgm:cxn modelId="{E608D94A-E387-4FCE-9C27-2959DD25F357}" type="presOf" srcId="{8D1A456E-B522-4EE9-8A01-9E28F89A2794}" destId="{AAE8D915-84DB-49D4-BDBB-762B05C187A5}" srcOrd="0" destOrd="0" presId="urn:microsoft.com/office/officeart/2005/8/layout/list1"/>
    <dgm:cxn modelId="{FA0F654D-57F4-4EFE-BD29-7E291E77C788}" type="presOf" srcId="{03595016-4B73-4291-8194-43725D305B7E}" destId="{B9090192-D5B1-4A88-B615-9415B7833513}" srcOrd="0" destOrd="0" presId="urn:microsoft.com/office/officeart/2005/8/layout/list1"/>
    <dgm:cxn modelId="{11D7FD70-E429-4C4C-A342-4BC97E9FEAA2}" srcId="{4328AA2F-C75F-4575-9902-DF2C26E71077}" destId="{03595016-4B73-4291-8194-43725D305B7E}" srcOrd="0" destOrd="0" parTransId="{6EBA2AF9-AF5B-4E2B-80C2-5F769E9B38DD}" sibTransId="{9CF0C19A-8349-41BD-993A-813CC8283464}"/>
    <dgm:cxn modelId="{56961557-EBDF-4F14-8EA4-8777D6281378}" srcId="{6AAE0B84-B75C-4EBB-8DB6-296C090F0AA6}" destId="{58CF2195-88B6-4DB8-BF3D-531415D58373}" srcOrd="0" destOrd="0" parTransId="{03756C64-93BF-4C1D-AFCC-61274C82730D}" sibTransId="{B04058D1-F83D-4009-8312-9CCD6D75622C}"/>
    <dgm:cxn modelId="{78C14A79-FEEB-454E-A3C8-1ECED55CFD6C}" srcId="{8D1A456E-B522-4EE9-8A01-9E28F89A2794}" destId="{4328AA2F-C75F-4575-9902-DF2C26E71077}" srcOrd="0" destOrd="0" parTransId="{B49E78B6-5F21-4A9B-A684-8CA6849462D7}" sibTransId="{9858EC86-8518-4F4B-8CDB-08639EA686AF}"/>
    <dgm:cxn modelId="{194D1A7D-E830-40C2-A661-6549BFE1344A}" type="presOf" srcId="{4328AA2F-C75F-4575-9902-DF2C26E71077}" destId="{4531277F-666C-4400-9A47-CC727DACD496}" srcOrd="1" destOrd="0" presId="urn:microsoft.com/office/officeart/2005/8/layout/list1"/>
    <dgm:cxn modelId="{268A1B90-ADF8-423B-94BF-309A1603CFFB}" srcId="{8D1A456E-B522-4EE9-8A01-9E28F89A2794}" destId="{6AAE0B84-B75C-4EBB-8DB6-296C090F0AA6}" srcOrd="1" destOrd="0" parTransId="{0D226A96-C766-44CC-B338-4417B48FF183}" sibTransId="{A0FEEDB9-AB4A-4DB0-8AF4-77DC6C4E311D}"/>
    <dgm:cxn modelId="{C0A09494-CFC7-4070-ACB8-A2CDF83E34AF}" srcId="{4328AA2F-C75F-4575-9902-DF2C26E71077}" destId="{635104D6-7153-4D69-B406-197AC2A09468}" srcOrd="1" destOrd="0" parTransId="{E25BEEC5-2B66-4256-8CA0-A568F3A3D851}" sibTransId="{93A7E7EA-7723-4B90-842A-5BD124FD67CE}"/>
    <dgm:cxn modelId="{49DB8F9B-086E-451B-B564-95B2B1FF2B79}" srcId="{4328AA2F-C75F-4575-9902-DF2C26E71077}" destId="{2AB7D3AD-6D14-4B2D-B7F6-6205F6400FA2}" srcOrd="2" destOrd="0" parTransId="{A460D916-5218-48D8-84EB-480CAE9B4CC9}" sibTransId="{94D6E8FE-756F-4ED9-8090-ADC8D9B60F07}"/>
    <dgm:cxn modelId="{D8E149A1-841A-4228-B60D-208083B7B5C5}" srcId="{6AAE0B84-B75C-4EBB-8DB6-296C090F0AA6}" destId="{F82342BC-C3E9-4F97-A107-2B88AB94D91F}" srcOrd="1" destOrd="0" parTransId="{81C90AAD-87BA-40DB-8285-75953F53F407}" sibTransId="{572D7D77-801F-45F3-831F-E62B71504849}"/>
    <dgm:cxn modelId="{909FC0B8-6318-40F5-9FA2-04E85F3A032A}" type="presOf" srcId="{2AB7D3AD-6D14-4B2D-B7F6-6205F6400FA2}" destId="{B9090192-D5B1-4A88-B615-9415B7833513}" srcOrd="0" destOrd="2" presId="urn:microsoft.com/office/officeart/2005/8/layout/list1"/>
    <dgm:cxn modelId="{69EC5FC3-5C6E-4C0F-8BC2-B495B1D798D5}" type="presOf" srcId="{6AAE0B84-B75C-4EBB-8DB6-296C090F0AA6}" destId="{F6D7C754-9C5B-4FB9-8CEC-7DAAA5881CF0}" srcOrd="1" destOrd="0" presId="urn:microsoft.com/office/officeart/2005/8/layout/list1"/>
    <dgm:cxn modelId="{0604CADC-8FBF-4859-BE0D-7692592A164D}" type="presOf" srcId="{58CF2195-88B6-4DB8-BF3D-531415D58373}" destId="{7991AC20-AE78-4857-B950-8888A1BD14E7}" srcOrd="0" destOrd="0" presId="urn:microsoft.com/office/officeart/2005/8/layout/list1"/>
    <dgm:cxn modelId="{94FE8312-85B3-44D9-A095-515EAE04701C}" type="presParOf" srcId="{AAE8D915-84DB-49D4-BDBB-762B05C187A5}" destId="{BE5A5137-2C39-427D-845A-538564331880}" srcOrd="0" destOrd="0" presId="urn:microsoft.com/office/officeart/2005/8/layout/list1"/>
    <dgm:cxn modelId="{6669308A-D215-465C-A2B7-F0C7DDC77C38}" type="presParOf" srcId="{BE5A5137-2C39-427D-845A-538564331880}" destId="{7E4320E7-A087-4555-B3FB-21A68AF5D5D5}" srcOrd="0" destOrd="0" presId="urn:microsoft.com/office/officeart/2005/8/layout/list1"/>
    <dgm:cxn modelId="{A34E4005-8787-409A-BF49-9C03D3EE7964}" type="presParOf" srcId="{BE5A5137-2C39-427D-845A-538564331880}" destId="{4531277F-666C-4400-9A47-CC727DACD496}" srcOrd="1" destOrd="0" presId="urn:microsoft.com/office/officeart/2005/8/layout/list1"/>
    <dgm:cxn modelId="{54DEB7EA-B839-4648-B271-22552BD0B610}" type="presParOf" srcId="{AAE8D915-84DB-49D4-BDBB-762B05C187A5}" destId="{839BFEF7-EA5C-41D4-897B-A7056B1D7522}" srcOrd="1" destOrd="0" presId="urn:microsoft.com/office/officeart/2005/8/layout/list1"/>
    <dgm:cxn modelId="{8D49F36A-E3D4-4E4B-B01C-2183C6F347D5}" type="presParOf" srcId="{AAE8D915-84DB-49D4-BDBB-762B05C187A5}" destId="{B9090192-D5B1-4A88-B615-9415B7833513}" srcOrd="2" destOrd="0" presId="urn:microsoft.com/office/officeart/2005/8/layout/list1"/>
    <dgm:cxn modelId="{D89D8993-F1B8-4B87-B706-823587707158}" type="presParOf" srcId="{AAE8D915-84DB-49D4-BDBB-762B05C187A5}" destId="{AA3C44F1-A4D1-4E72-A817-06E1B3BC5900}" srcOrd="3" destOrd="0" presId="urn:microsoft.com/office/officeart/2005/8/layout/list1"/>
    <dgm:cxn modelId="{68AB8F6E-5179-4DB8-A812-7490B79C028D}" type="presParOf" srcId="{AAE8D915-84DB-49D4-BDBB-762B05C187A5}" destId="{6F002EBB-A017-4400-97A0-6D347B0F97BE}" srcOrd="4" destOrd="0" presId="urn:microsoft.com/office/officeart/2005/8/layout/list1"/>
    <dgm:cxn modelId="{8CA6BF04-859B-403F-8BCA-A9F90F25D7D5}" type="presParOf" srcId="{6F002EBB-A017-4400-97A0-6D347B0F97BE}" destId="{4660DE07-C565-4F0A-8D45-000E89EEFACB}" srcOrd="0" destOrd="0" presId="urn:microsoft.com/office/officeart/2005/8/layout/list1"/>
    <dgm:cxn modelId="{8575D967-AA6F-4906-9F23-50B00AC308B4}" type="presParOf" srcId="{6F002EBB-A017-4400-97A0-6D347B0F97BE}" destId="{F6D7C754-9C5B-4FB9-8CEC-7DAAA5881CF0}" srcOrd="1" destOrd="0" presId="urn:microsoft.com/office/officeart/2005/8/layout/list1"/>
    <dgm:cxn modelId="{C6BC58C7-690A-4A22-8E7A-7B026AAD2421}" type="presParOf" srcId="{AAE8D915-84DB-49D4-BDBB-762B05C187A5}" destId="{A13A6A0C-D82C-495C-BFC8-0FF5066EDAA0}" srcOrd="5" destOrd="0" presId="urn:microsoft.com/office/officeart/2005/8/layout/list1"/>
    <dgm:cxn modelId="{B3C8EC3D-6F8F-4507-933A-06DBF405C08A}" type="presParOf" srcId="{AAE8D915-84DB-49D4-BDBB-762B05C187A5}" destId="{7991AC20-AE78-4857-B950-8888A1BD14E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55DB3C-AC2F-4A09-A6CB-5A9258F12BE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78C92-7F4A-4803-ACEC-EFF664467B71}">
      <dgm:prSet phldrT="[Текст]"/>
      <dgm:spPr/>
      <dgm:t>
        <a:bodyPr/>
        <a:lstStyle/>
        <a:p>
          <a:r>
            <a:rPr lang="ru-RU" dirty="0"/>
            <a:t>На определенный срок или до востребования</a:t>
          </a:r>
        </a:p>
      </dgm:t>
    </dgm:pt>
    <dgm:pt modelId="{830C320E-30C4-4FD9-8DAB-95096E3817FE}" type="parTrans" cxnId="{6A14249A-86D4-4736-B3A1-48E03BB6A27F}">
      <dgm:prSet/>
      <dgm:spPr/>
      <dgm:t>
        <a:bodyPr/>
        <a:lstStyle/>
        <a:p>
          <a:endParaRPr lang="ru-RU"/>
        </a:p>
      </dgm:t>
    </dgm:pt>
    <dgm:pt modelId="{D483C194-C4D2-4FDA-A678-4F2E8DAF3158}" type="sibTrans" cxnId="{6A14249A-86D4-4736-B3A1-48E03BB6A27F}">
      <dgm:prSet/>
      <dgm:spPr/>
      <dgm:t>
        <a:bodyPr/>
        <a:lstStyle/>
        <a:p>
          <a:endParaRPr lang="ru-RU"/>
        </a:p>
      </dgm:t>
    </dgm:pt>
    <dgm:pt modelId="{1A239474-541B-493E-8EC1-F552E7795B47}">
      <dgm:prSet phldrT="[Текст]"/>
      <dgm:spPr/>
      <dgm:t>
        <a:bodyPr/>
        <a:lstStyle/>
        <a:p>
          <a:r>
            <a:rPr lang="ru-RU" dirty="0"/>
            <a:t>Под определенный процент</a:t>
          </a:r>
        </a:p>
      </dgm:t>
    </dgm:pt>
    <dgm:pt modelId="{B1F16BB6-B470-4196-8AF2-6EABCBA85261}" type="parTrans" cxnId="{D0A4213B-BD47-4964-A8F3-FD34797F984D}">
      <dgm:prSet/>
      <dgm:spPr/>
      <dgm:t>
        <a:bodyPr/>
        <a:lstStyle/>
        <a:p>
          <a:endParaRPr lang="ru-RU"/>
        </a:p>
      </dgm:t>
    </dgm:pt>
    <dgm:pt modelId="{0A0B46C4-5236-4646-98C8-CC1EB8C5035C}" type="sibTrans" cxnId="{D0A4213B-BD47-4964-A8F3-FD34797F984D}">
      <dgm:prSet/>
      <dgm:spPr/>
      <dgm:t>
        <a:bodyPr/>
        <a:lstStyle/>
        <a:p>
          <a:endParaRPr lang="ru-RU"/>
        </a:p>
      </dgm:t>
    </dgm:pt>
    <dgm:pt modelId="{B4E5F6C0-7454-4567-B837-FB3B75555862}">
      <dgm:prSet phldrT="[Текст]"/>
      <dgm:spPr/>
      <dgm:t>
        <a:bodyPr/>
        <a:lstStyle/>
        <a:p>
          <a:r>
            <a:rPr lang="ru-RU" dirty="0"/>
            <a:t>На определенных условиях</a:t>
          </a:r>
        </a:p>
      </dgm:t>
    </dgm:pt>
    <dgm:pt modelId="{E9A8DECB-6E08-4272-A960-F525C16F155C}" type="parTrans" cxnId="{DFDBFA64-944B-4B3A-821B-72AC08C1377B}">
      <dgm:prSet/>
      <dgm:spPr/>
      <dgm:t>
        <a:bodyPr/>
        <a:lstStyle/>
        <a:p>
          <a:endParaRPr lang="ru-RU"/>
        </a:p>
      </dgm:t>
    </dgm:pt>
    <dgm:pt modelId="{030982FE-515A-488F-B00B-7E94CEC627B6}" type="sibTrans" cxnId="{DFDBFA64-944B-4B3A-821B-72AC08C1377B}">
      <dgm:prSet/>
      <dgm:spPr/>
      <dgm:t>
        <a:bodyPr/>
        <a:lstStyle/>
        <a:p>
          <a:endParaRPr lang="ru-RU"/>
        </a:p>
      </dgm:t>
    </dgm:pt>
    <dgm:pt modelId="{90274F5D-B5FB-4B4E-96D7-B9286B517C7C}" type="pres">
      <dgm:prSet presAssocID="{0355DB3C-AC2F-4A09-A6CB-5A9258F12BE9}" presName="outerComposite" presStyleCnt="0">
        <dgm:presLayoutVars>
          <dgm:chMax val="5"/>
          <dgm:dir/>
          <dgm:resizeHandles val="exact"/>
        </dgm:presLayoutVars>
      </dgm:prSet>
      <dgm:spPr/>
    </dgm:pt>
    <dgm:pt modelId="{09D5CB81-1280-4523-9E08-6FF1AD036127}" type="pres">
      <dgm:prSet presAssocID="{0355DB3C-AC2F-4A09-A6CB-5A9258F12BE9}" presName="dummyMaxCanvas" presStyleCnt="0">
        <dgm:presLayoutVars/>
      </dgm:prSet>
      <dgm:spPr/>
    </dgm:pt>
    <dgm:pt modelId="{5C634374-34F3-4109-BBF5-A9B594DC5E74}" type="pres">
      <dgm:prSet presAssocID="{0355DB3C-AC2F-4A09-A6CB-5A9258F12BE9}" presName="ThreeNodes_1" presStyleLbl="node1" presStyleIdx="0" presStyleCnt="3">
        <dgm:presLayoutVars>
          <dgm:bulletEnabled val="1"/>
        </dgm:presLayoutVars>
      </dgm:prSet>
      <dgm:spPr/>
    </dgm:pt>
    <dgm:pt modelId="{5A1A4BF8-69AE-4389-A4A1-399807C5CFB5}" type="pres">
      <dgm:prSet presAssocID="{0355DB3C-AC2F-4A09-A6CB-5A9258F12BE9}" presName="ThreeNodes_2" presStyleLbl="node1" presStyleIdx="1" presStyleCnt="3">
        <dgm:presLayoutVars>
          <dgm:bulletEnabled val="1"/>
        </dgm:presLayoutVars>
      </dgm:prSet>
      <dgm:spPr/>
    </dgm:pt>
    <dgm:pt modelId="{B4A5ADF1-03E2-47CF-9FD4-09C9C7A73062}" type="pres">
      <dgm:prSet presAssocID="{0355DB3C-AC2F-4A09-A6CB-5A9258F12BE9}" presName="ThreeNodes_3" presStyleLbl="node1" presStyleIdx="2" presStyleCnt="3">
        <dgm:presLayoutVars>
          <dgm:bulletEnabled val="1"/>
        </dgm:presLayoutVars>
      </dgm:prSet>
      <dgm:spPr/>
    </dgm:pt>
    <dgm:pt modelId="{29518188-9549-432B-966F-1A65969DC207}" type="pres">
      <dgm:prSet presAssocID="{0355DB3C-AC2F-4A09-A6CB-5A9258F12BE9}" presName="ThreeConn_1-2" presStyleLbl="fgAccFollowNode1" presStyleIdx="0" presStyleCnt="2">
        <dgm:presLayoutVars>
          <dgm:bulletEnabled val="1"/>
        </dgm:presLayoutVars>
      </dgm:prSet>
      <dgm:spPr/>
    </dgm:pt>
    <dgm:pt modelId="{9DCA773A-60DA-4BD8-BDFA-95D18D8539D5}" type="pres">
      <dgm:prSet presAssocID="{0355DB3C-AC2F-4A09-A6CB-5A9258F12BE9}" presName="ThreeConn_2-3" presStyleLbl="fgAccFollowNode1" presStyleIdx="1" presStyleCnt="2">
        <dgm:presLayoutVars>
          <dgm:bulletEnabled val="1"/>
        </dgm:presLayoutVars>
      </dgm:prSet>
      <dgm:spPr/>
    </dgm:pt>
    <dgm:pt modelId="{1C02F049-5630-4747-912B-DE7A3CD4AC9D}" type="pres">
      <dgm:prSet presAssocID="{0355DB3C-AC2F-4A09-A6CB-5A9258F12BE9}" presName="ThreeNodes_1_text" presStyleLbl="node1" presStyleIdx="2" presStyleCnt="3">
        <dgm:presLayoutVars>
          <dgm:bulletEnabled val="1"/>
        </dgm:presLayoutVars>
      </dgm:prSet>
      <dgm:spPr/>
    </dgm:pt>
    <dgm:pt modelId="{56219CE2-1535-473C-B71F-A30A24BF426B}" type="pres">
      <dgm:prSet presAssocID="{0355DB3C-AC2F-4A09-A6CB-5A9258F12BE9}" presName="ThreeNodes_2_text" presStyleLbl="node1" presStyleIdx="2" presStyleCnt="3">
        <dgm:presLayoutVars>
          <dgm:bulletEnabled val="1"/>
        </dgm:presLayoutVars>
      </dgm:prSet>
      <dgm:spPr/>
    </dgm:pt>
    <dgm:pt modelId="{D520F80F-B8C3-4121-A1F5-CEE2874DEDEB}" type="pres">
      <dgm:prSet presAssocID="{0355DB3C-AC2F-4A09-A6CB-5A9258F12BE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03A750B-9E56-45B0-BF2E-D5DE46BEFD15}" type="presOf" srcId="{1A239474-541B-493E-8EC1-F552E7795B47}" destId="{5A1A4BF8-69AE-4389-A4A1-399807C5CFB5}" srcOrd="0" destOrd="0" presId="urn:microsoft.com/office/officeart/2005/8/layout/vProcess5"/>
    <dgm:cxn modelId="{1639A720-506B-487D-9694-4F4D56B355B6}" type="presOf" srcId="{B4E5F6C0-7454-4567-B837-FB3B75555862}" destId="{D520F80F-B8C3-4121-A1F5-CEE2874DEDEB}" srcOrd="1" destOrd="0" presId="urn:microsoft.com/office/officeart/2005/8/layout/vProcess5"/>
    <dgm:cxn modelId="{D0A4213B-BD47-4964-A8F3-FD34797F984D}" srcId="{0355DB3C-AC2F-4A09-A6CB-5A9258F12BE9}" destId="{1A239474-541B-493E-8EC1-F552E7795B47}" srcOrd="1" destOrd="0" parTransId="{B1F16BB6-B470-4196-8AF2-6EABCBA85261}" sibTransId="{0A0B46C4-5236-4646-98C8-CC1EB8C5035C}"/>
    <dgm:cxn modelId="{DFDBFA64-944B-4B3A-821B-72AC08C1377B}" srcId="{0355DB3C-AC2F-4A09-A6CB-5A9258F12BE9}" destId="{B4E5F6C0-7454-4567-B837-FB3B75555862}" srcOrd="2" destOrd="0" parTransId="{E9A8DECB-6E08-4272-A960-F525C16F155C}" sibTransId="{030982FE-515A-488F-B00B-7E94CEC627B6}"/>
    <dgm:cxn modelId="{083F306B-7F6A-4FDA-BE55-38FAE09E486E}" type="presOf" srcId="{EC578C92-7F4A-4803-ACEC-EFF664467B71}" destId="{1C02F049-5630-4747-912B-DE7A3CD4AC9D}" srcOrd="1" destOrd="0" presId="urn:microsoft.com/office/officeart/2005/8/layout/vProcess5"/>
    <dgm:cxn modelId="{15CC966E-C663-4B99-970C-F1A3C2AD57A5}" type="presOf" srcId="{0A0B46C4-5236-4646-98C8-CC1EB8C5035C}" destId="{9DCA773A-60DA-4BD8-BDFA-95D18D8539D5}" srcOrd="0" destOrd="0" presId="urn:microsoft.com/office/officeart/2005/8/layout/vProcess5"/>
    <dgm:cxn modelId="{CA197F81-A48D-46D0-8CA9-D31F37595E2F}" type="presOf" srcId="{EC578C92-7F4A-4803-ACEC-EFF664467B71}" destId="{5C634374-34F3-4109-BBF5-A9B594DC5E74}" srcOrd="0" destOrd="0" presId="urn:microsoft.com/office/officeart/2005/8/layout/vProcess5"/>
    <dgm:cxn modelId="{A0E2778F-0262-4187-A9F2-39ED77A28F69}" type="presOf" srcId="{0355DB3C-AC2F-4A09-A6CB-5A9258F12BE9}" destId="{90274F5D-B5FB-4B4E-96D7-B9286B517C7C}" srcOrd="0" destOrd="0" presId="urn:microsoft.com/office/officeart/2005/8/layout/vProcess5"/>
    <dgm:cxn modelId="{4CCC8391-5C28-4142-876F-E105996002C0}" type="presOf" srcId="{D483C194-C4D2-4FDA-A678-4F2E8DAF3158}" destId="{29518188-9549-432B-966F-1A65969DC207}" srcOrd="0" destOrd="0" presId="urn:microsoft.com/office/officeart/2005/8/layout/vProcess5"/>
    <dgm:cxn modelId="{6A14249A-86D4-4736-B3A1-48E03BB6A27F}" srcId="{0355DB3C-AC2F-4A09-A6CB-5A9258F12BE9}" destId="{EC578C92-7F4A-4803-ACEC-EFF664467B71}" srcOrd="0" destOrd="0" parTransId="{830C320E-30C4-4FD9-8DAB-95096E3817FE}" sibTransId="{D483C194-C4D2-4FDA-A678-4F2E8DAF3158}"/>
    <dgm:cxn modelId="{8B64D1D5-7C1C-4E0B-9ED4-FBAC4BB493E9}" type="presOf" srcId="{1A239474-541B-493E-8EC1-F552E7795B47}" destId="{56219CE2-1535-473C-B71F-A30A24BF426B}" srcOrd="1" destOrd="0" presId="urn:microsoft.com/office/officeart/2005/8/layout/vProcess5"/>
    <dgm:cxn modelId="{DC05A3ED-4C80-43CA-A2B3-76BE8CC345DF}" type="presOf" srcId="{B4E5F6C0-7454-4567-B837-FB3B75555862}" destId="{B4A5ADF1-03E2-47CF-9FD4-09C9C7A73062}" srcOrd="0" destOrd="0" presId="urn:microsoft.com/office/officeart/2005/8/layout/vProcess5"/>
    <dgm:cxn modelId="{5902F385-01DF-48E0-90DF-0F1DECD29C04}" type="presParOf" srcId="{90274F5D-B5FB-4B4E-96D7-B9286B517C7C}" destId="{09D5CB81-1280-4523-9E08-6FF1AD036127}" srcOrd="0" destOrd="0" presId="urn:microsoft.com/office/officeart/2005/8/layout/vProcess5"/>
    <dgm:cxn modelId="{DB8C282B-43FB-483A-99EA-C8FBF2E2BB62}" type="presParOf" srcId="{90274F5D-B5FB-4B4E-96D7-B9286B517C7C}" destId="{5C634374-34F3-4109-BBF5-A9B594DC5E74}" srcOrd="1" destOrd="0" presId="urn:microsoft.com/office/officeart/2005/8/layout/vProcess5"/>
    <dgm:cxn modelId="{00EB8F0F-B414-4469-BF33-A130B97C34CC}" type="presParOf" srcId="{90274F5D-B5FB-4B4E-96D7-B9286B517C7C}" destId="{5A1A4BF8-69AE-4389-A4A1-399807C5CFB5}" srcOrd="2" destOrd="0" presId="urn:microsoft.com/office/officeart/2005/8/layout/vProcess5"/>
    <dgm:cxn modelId="{079E631C-536D-40F2-B67D-9CCA5281648D}" type="presParOf" srcId="{90274F5D-B5FB-4B4E-96D7-B9286B517C7C}" destId="{B4A5ADF1-03E2-47CF-9FD4-09C9C7A73062}" srcOrd="3" destOrd="0" presId="urn:microsoft.com/office/officeart/2005/8/layout/vProcess5"/>
    <dgm:cxn modelId="{D106B069-A5FC-42F7-876D-D00C05342531}" type="presParOf" srcId="{90274F5D-B5FB-4B4E-96D7-B9286B517C7C}" destId="{29518188-9549-432B-966F-1A65969DC207}" srcOrd="4" destOrd="0" presId="urn:microsoft.com/office/officeart/2005/8/layout/vProcess5"/>
    <dgm:cxn modelId="{1B3FF9A0-6F03-4810-BA9F-609D77F6523C}" type="presParOf" srcId="{90274F5D-B5FB-4B4E-96D7-B9286B517C7C}" destId="{9DCA773A-60DA-4BD8-BDFA-95D18D8539D5}" srcOrd="5" destOrd="0" presId="urn:microsoft.com/office/officeart/2005/8/layout/vProcess5"/>
    <dgm:cxn modelId="{DACD6BC5-02C2-479A-82B7-54C160BEB060}" type="presParOf" srcId="{90274F5D-B5FB-4B4E-96D7-B9286B517C7C}" destId="{1C02F049-5630-4747-912B-DE7A3CD4AC9D}" srcOrd="6" destOrd="0" presId="urn:microsoft.com/office/officeart/2005/8/layout/vProcess5"/>
    <dgm:cxn modelId="{0EA3D35F-18B2-4A0E-9727-3B77ED8841AB}" type="presParOf" srcId="{90274F5D-B5FB-4B4E-96D7-B9286B517C7C}" destId="{56219CE2-1535-473C-B71F-A30A24BF426B}" srcOrd="7" destOrd="0" presId="urn:microsoft.com/office/officeart/2005/8/layout/vProcess5"/>
    <dgm:cxn modelId="{E926345C-6037-4217-9F20-3FB27C6E0914}" type="presParOf" srcId="{90274F5D-B5FB-4B4E-96D7-B9286B517C7C}" destId="{D520F80F-B8C3-4121-A1F5-CEE2874DEDE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7769D7-5848-4B21-8CAD-9F83F8C8452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33EAABC-11C4-43DD-A683-CC9CD249C79E}">
      <dgm:prSet/>
      <dgm:spPr/>
      <dgm:t>
        <a:bodyPr/>
        <a:lstStyle/>
        <a:p>
          <a:r>
            <a:rPr lang="ru-RU"/>
            <a:t>Возвратность</a:t>
          </a:r>
          <a:endParaRPr lang="en-US"/>
        </a:p>
      </dgm:t>
    </dgm:pt>
    <dgm:pt modelId="{C6635E35-27A0-4F8F-A9EA-FADF5790086E}" type="parTrans" cxnId="{D29FF1EC-C22C-41A3-B756-C53E7536A27F}">
      <dgm:prSet/>
      <dgm:spPr/>
      <dgm:t>
        <a:bodyPr/>
        <a:lstStyle/>
        <a:p>
          <a:endParaRPr lang="en-US"/>
        </a:p>
      </dgm:t>
    </dgm:pt>
    <dgm:pt modelId="{EAE457B1-7B3D-4985-922C-27A63D84D00B}" type="sibTrans" cxnId="{D29FF1EC-C22C-41A3-B756-C53E7536A27F}">
      <dgm:prSet/>
      <dgm:spPr/>
      <dgm:t>
        <a:bodyPr/>
        <a:lstStyle/>
        <a:p>
          <a:endParaRPr lang="en-US"/>
        </a:p>
      </dgm:t>
    </dgm:pt>
    <dgm:pt modelId="{F3B480ED-4949-4D60-9C24-BE7DD8FC556B}">
      <dgm:prSet/>
      <dgm:spPr/>
      <dgm:t>
        <a:bodyPr/>
        <a:lstStyle/>
        <a:p>
          <a:r>
            <a:rPr lang="ru-RU"/>
            <a:t>Срочность</a:t>
          </a:r>
          <a:endParaRPr lang="en-US"/>
        </a:p>
      </dgm:t>
    </dgm:pt>
    <dgm:pt modelId="{ECC8513F-A651-4E0A-B0B0-B0ED1C7BF527}" type="parTrans" cxnId="{73E4675E-B419-4842-9475-51065243FE87}">
      <dgm:prSet/>
      <dgm:spPr/>
      <dgm:t>
        <a:bodyPr/>
        <a:lstStyle/>
        <a:p>
          <a:endParaRPr lang="en-US"/>
        </a:p>
      </dgm:t>
    </dgm:pt>
    <dgm:pt modelId="{CD94E112-B3AF-41CD-B62A-4DDED4E6778C}" type="sibTrans" cxnId="{73E4675E-B419-4842-9475-51065243FE87}">
      <dgm:prSet/>
      <dgm:spPr/>
      <dgm:t>
        <a:bodyPr/>
        <a:lstStyle/>
        <a:p>
          <a:endParaRPr lang="en-US"/>
        </a:p>
      </dgm:t>
    </dgm:pt>
    <dgm:pt modelId="{1743318D-4B55-4BCE-88A8-AE564D5BB288}">
      <dgm:prSet/>
      <dgm:spPr/>
      <dgm:t>
        <a:bodyPr/>
        <a:lstStyle/>
        <a:p>
          <a:r>
            <a:rPr lang="ru-RU"/>
            <a:t>Платность</a:t>
          </a:r>
          <a:endParaRPr lang="en-US"/>
        </a:p>
      </dgm:t>
    </dgm:pt>
    <dgm:pt modelId="{9065838B-2A5F-47AD-AEE3-ED1B3BF19053}" type="parTrans" cxnId="{853F8930-A6FB-4D2E-8D30-640A15F0CCCC}">
      <dgm:prSet/>
      <dgm:spPr/>
      <dgm:t>
        <a:bodyPr/>
        <a:lstStyle/>
        <a:p>
          <a:endParaRPr lang="en-US"/>
        </a:p>
      </dgm:t>
    </dgm:pt>
    <dgm:pt modelId="{9C05B7E9-55C8-4158-97FD-8F54ED44E322}" type="sibTrans" cxnId="{853F8930-A6FB-4D2E-8D30-640A15F0CCCC}">
      <dgm:prSet/>
      <dgm:spPr/>
      <dgm:t>
        <a:bodyPr/>
        <a:lstStyle/>
        <a:p>
          <a:endParaRPr lang="en-US"/>
        </a:p>
      </dgm:t>
    </dgm:pt>
    <dgm:pt modelId="{BC96A019-8E3D-4514-AA6C-6BFCA283AA06}">
      <dgm:prSet/>
      <dgm:spPr/>
      <dgm:t>
        <a:bodyPr/>
        <a:lstStyle/>
        <a:p>
          <a:r>
            <a:rPr lang="ru-RU"/>
            <a:t>Гарантированности</a:t>
          </a:r>
          <a:endParaRPr lang="en-US"/>
        </a:p>
      </dgm:t>
    </dgm:pt>
    <dgm:pt modelId="{325BA77C-3DD2-4C3B-9B01-3F0943CEE2C1}" type="parTrans" cxnId="{CD35A531-4FCA-4C34-9E07-4F1FDDDEA6B0}">
      <dgm:prSet/>
      <dgm:spPr/>
      <dgm:t>
        <a:bodyPr/>
        <a:lstStyle/>
        <a:p>
          <a:endParaRPr lang="en-US"/>
        </a:p>
      </dgm:t>
    </dgm:pt>
    <dgm:pt modelId="{B36D1426-8BDC-404C-B0A4-860A04A00B2F}" type="sibTrans" cxnId="{CD35A531-4FCA-4C34-9E07-4F1FDDDEA6B0}">
      <dgm:prSet/>
      <dgm:spPr/>
      <dgm:t>
        <a:bodyPr/>
        <a:lstStyle/>
        <a:p>
          <a:endParaRPr lang="en-US"/>
        </a:p>
      </dgm:t>
    </dgm:pt>
    <dgm:pt modelId="{81AD8001-47DF-4062-8203-DB4B67747D4D}" type="pres">
      <dgm:prSet presAssocID="{417769D7-5848-4B21-8CAD-9F83F8C84522}" presName="linear" presStyleCnt="0">
        <dgm:presLayoutVars>
          <dgm:dir/>
          <dgm:animLvl val="lvl"/>
          <dgm:resizeHandles val="exact"/>
        </dgm:presLayoutVars>
      </dgm:prSet>
      <dgm:spPr/>
    </dgm:pt>
    <dgm:pt modelId="{BCD3BE0C-3A87-41D8-8EA9-12E5BDE760F5}" type="pres">
      <dgm:prSet presAssocID="{E33EAABC-11C4-43DD-A683-CC9CD249C79E}" presName="parentLin" presStyleCnt="0"/>
      <dgm:spPr/>
    </dgm:pt>
    <dgm:pt modelId="{91F88D54-50D8-4CBC-8543-93B418D5CAC8}" type="pres">
      <dgm:prSet presAssocID="{E33EAABC-11C4-43DD-A683-CC9CD249C79E}" presName="parentLeftMargin" presStyleLbl="node1" presStyleIdx="0" presStyleCnt="4"/>
      <dgm:spPr/>
    </dgm:pt>
    <dgm:pt modelId="{6FD40B8F-2806-4894-8E45-FE8F94A2C3F3}" type="pres">
      <dgm:prSet presAssocID="{E33EAABC-11C4-43DD-A683-CC9CD249C79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E238BA7-A843-43D1-8929-CFF44D264977}" type="pres">
      <dgm:prSet presAssocID="{E33EAABC-11C4-43DD-A683-CC9CD249C79E}" presName="negativeSpace" presStyleCnt="0"/>
      <dgm:spPr/>
    </dgm:pt>
    <dgm:pt modelId="{67780AE8-698B-45B9-AAAA-769D90203578}" type="pres">
      <dgm:prSet presAssocID="{E33EAABC-11C4-43DD-A683-CC9CD249C79E}" presName="childText" presStyleLbl="conFgAcc1" presStyleIdx="0" presStyleCnt="4">
        <dgm:presLayoutVars>
          <dgm:bulletEnabled val="1"/>
        </dgm:presLayoutVars>
      </dgm:prSet>
      <dgm:spPr/>
    </dgm:pt>
    <dgm:pt modelId="{722FDA97-095C-4B1D-92A1-B088F9601051}" type="pres">
      <dgm:prSet presAssocID="{EAE457B1-7B3D-4985-922C-27A63D84D00B}" presName="spaceBetweenRectangles" presStyleCnt="0"/>
      <dgm:spPr/>
    </dgm:pt>
    <dgm:pt modelId="{ED6CC09D-2805-43CE-A83C-B03349AF3902}" type="pres">
      <dgm:prSet presAssocID="{F3B480ED-4949-4D60-9C24-BE7DD8FC556B}" presName="parentLin" presStyleCnt="0"/>
      <dgm:spPr/>
    </dgm:pt>
    <dgm:pt modelId="{38EF08B1-3F83-46E9-93DD-4ED1693EDF6C}" type="pres">
      <dgm:prSet presAssocID="{F3B480ED-4949-4D60-9C24-BE7DD8FC556B}" presName="parentLeftMargin" presStyleLbl="node1" presStyleIdx="0" presStyleCnt="4"/>
      <dgm:spPr/>
    </dgm:pt>
    <dgm:pt modelId="{3A4BA017-0D97-4AD3-A529-63E576F8FF2F}" type="pres">
      <dgm:prSet presAssocID="{F3B480ED-4949-4D60-9C24-BE7DD8FC556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E8FAAB-6F35-4107-BB06-CEF34F953F26}" type="pres">
      <dgm:prSet presAssocID="{F3B480ED-4949-4D60-9C24-BE7DD8FC556B}" presName="negativeSpace" presStyleCnt="0"/>
      <dgm:spPr/>
    </dgm:pt>
    <dgm:pt modelId="{A1A05060-5472-49CF-A8EE-BD9F18087012}" type="pres">
      <dgm:prSet presAssocID="{F3B480ED-4949-4D60-9C24-BE7DD8FC556B}" presName="childText" presStyleLbl="conFgAcc1" presStyleIdx="1" presStyleCnt="4">
        <dgm:presLayoutVars>
          <dgm:bulletEnabled val="1"/>
        </dgm:presLayoutVars>
      </dgm:prSet>
      <dgm:spPr/>
    </dgm:pt>
    <dgm:pt modelId="{2FA8687D-1779-4659-A1D5-987CAFB2D495}" type="pres">
      <dgm:prSet presAssocID="{CD94E112-B3AF-41CD-B62A-4DDED4E6778C}" presName="spaceBetweenRectangles" presStyleCnt="0"/>
      <dgm:spPr/>
    </dgm:pt>
    <dgm:pt modelId="{0A71A0CC-11AA-4EB7-B28C-1AD7A0F297B9}" type="pres">
      <dgm:prSet presAssocID="{1743318D-4B55-4BCE-88A8-AE564D5BB288}" presName="parentLin" presStyleCnt="0"/>
      <dgm:spPr/>
    </dgm:pt>
    <dgm:pt modelId="{948CE38B-019F-4A28-9D0A-C58A1F8F6A32}" type="pres">
      <dgm:prSet presAssocID="{1743318D-4B55-4BCE-88A8-AE564D5BB288}" presName="parentLeftMargin" presStyleLbl="node1" presStyleIdx="1" presStyleCnt="4"/>
      <dgm:spPr/>
    </dgm:pt>
    <dgm:pt modelId="{21FD235D-8D8B-4607-B5F6-2BF26CC51509}" type="pres">
      <dgm:prSet presAssocID="{1743318D-4B55-4BCE-88A8-AE564D5BB28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0B81FA4-1897-4AF0-8345-825080AD6FD2}" type="pres">
      <dgm:prSet presAssocID="{1743318D-4B55-4BCE-88A8-AE564D5BB288}" presName="negativeSpace" presStyleCnt="0"/>
      <dgm:spPr/>
    </dgm:pt>
    <dgm:pt modelId="{C95F5393-8DE9-4A02-8804-0574B375AFCE}" type="pres">
      <dgm:prSet presAssocID="{1743318D-4B55-4BCE-88A8-AE564D5BB288}" presName="childText" presStyleLbl="conFgAcc1" presStyleIdx="2" presStyleCnt="4">
        <dgm:presLayoutVars>
          <dgm:bulletEnabled val="1"/>
        </dgm:presLayoutVars>
      </dgm:prSet>
      <dgm:spPr/>
    </dgm:pt>
    <dgm:pt modelId="{FC998978-F430-406D-9183-A6B04B4B216B}" type="pres">
      <dgm:prSet presAssocID="{9C05B7E9-55C8-4158-97FD-8F54ED44E322}" presName="spaceBetweenRectangles" presStyleCnt="0"/>
      <dgm:spPr/>
    </dgm:pt>
    <dgm:pt modelId="{C22EBC1B-1277-4ED6-8E29-B15E278ECDBD}" type="pres">
      <dgm:prSet presAssocID="{BC96A019-8E3D-4514-AA6C-6BFCA283AA06}" presName="parentLin" presStyleCnt="0"/>
      <dgm:spPr/>
    </dgm:pt>
    <dgm:pt modelId="{A6B96E35-91DD-4C50-AD68-1D931ADC29C1}" type="pres">
      <dgm:prSet presAssocID="{BC96A019-8E3D-4514-AA6C-6BFCA283AA06}" presName="parentLeftMargin" presStyleLbl="node1" presStyleIdx="2" presStyleCnt="4"/>
      <dgm:spPr/>
    </dgm:pt>
    <dgm:pt modelId="{890AAF74-826B-48A0-9A07-71210B26F536}" type="pres">
      <dgm:prSet presAssocID="{BC96A019-8E3D-4514-AA6C-6BFCA283AA0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CCCD16D-2F59-43F9-8C6C-7504FE0691EF}" type="pres">
      <dgm:prSet presAssocID="{BC96A019-8E3D-4514-AA6C-6BFCA283AA06}" presName="negativeSpace" presStyleCnt="0"/>
      <dgm:spPr/>
    </dgm:pt>
    <dgm:pt modelId="{07B69951-D15C-40DC-BA6B-396526A13110}" type="pres">
      <dgm:prSet presAssocID="{BC96A019-8E3D-4514-AA6C-6BFCA283AA0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53F8930-A6FB-4D2E-8D30-640A15F0CCCC}" srcId="{417769D7-5848-4B21-8CAD-9F83F8C84522}" destId="{1743318D-4B55-4BCE-88A8-AE564D5BB288}" srcOrd="2" destOrd="0" parTransId="{9065838B-2A5F-47AD-AEE3-ED1B3BF19053}" sibTransId="{9C05B7E9-55C8-4158-97FD-8F54ED44E322}"/>
    <dgm:cxn modelId="{CD35A531-4FCA-4C34-9E07-4F1FDDDEA6B0}" srcId="{417769D7-5848-4B21-8CAD-9F83F8C84522}" destId="{BC96A019-8E3D-4514-AA6C-6BFCA283AA06}" srcOrd="3" destOrd="0" parTransId="{325BA77C-3DD2-4C3B-9B01-3F0943CEE2C1}" sibTransId="{B36D1426-8BDC-404C-B0A4-860A04A00B2F}"/>
    <dgm:cxn modelId="{97CF6D5D-9FAB-49A8-BF7D-80DF4270C354}" type="presOf" srcId="{1743318D-4B55-4BCE-88A8-AE564D5BB288}" destId="{948CE38B-019F-4A28-9D0A-C58A1F8F6A32}" srcOrd="0" destOrd="0" presId="urn:microsoft.com/office/officeart/2005/8/layout/list1"/>
    <dgm:cxn modelId="{73E4675E-B419-4842-9475-51065243FE87}" srcId="{417769D7-5848-4B21-8CAD-9F83F8C84522}" destId="{F3B480ED-4949-4D60-9C24-BE7DD8FC556B}" srcOrd="1" destOrd="0" parTransId="{ECC8513F-A651-4E0A-B0B0-B0ED1C7BF527}" sibTransId="{CD94E112-B3AF-41CD-B62A-4DDED4E6778C}"/>
    <dgm:cxn modelId="{08506460-2946-4038-821C-7EE78A51739C}" type="presOf" srcId="{417769D7-5848-4B21-8CAD-9F83F8C84522}" destId="{81AD8001-47DF-4062-8203-DB4B67747D4D}" srcOrd="0" destOrd="0" presId="urn:microsoft.com/office/officeart/2005/8/layout/list1"/>
    <dgm:cxn modelId="{583D0A4A-4D24-4295-9C9B-A32CE88EE0E9}" type="presOf" srcId="{E33EAABC-11C4-43DD-A683-CC9CD249C79E}" destId="{6FD40B8F-2806-4894-8E45-FE8F94A2C3F3}" srcOrd="1" destOrd="0" presId="urn:microsoft.com/office/officeart/2005/8/layout/list1"/>
    <dgm:cxn modelId="{72623950-F9E4-4099-BF1A-1914128BA33C}" type="presOf" srcId="{BC96A019-8E3D-4514-AA6C-6BFCA283AA06}" destId="{890AAF74-826B-48A0-9A07-71210B26F536}" srcOrd="1" destOrd="0" presId="urn:microsoft.com/office/officeart/2005/8/layout/list1"/>
    <dgm:cxn modelId="{C76A3F89-BCB1-4D20-B0B5-FAB9AC915065}" type="presOf" srcId="{1743318D-4B55-4BCE-88A8-AE564D5BB288}" destId="{21FD235D-8D8B-4607-B5F6-2BF26CC51509}" srcOrd="1" destOrd="0" presId="urn:microsoft.com/office/officeart/2005/8/layout/list1"/>
    <dgm:cxn modelId="{F3F3E99D-80AC-4F8B-9038-2E7AEC31FF20}" type="presOf" srcId="{F3B480ED-4949-4D60-9C24-BE7DD8FC556B}" destId="{3A4BA017-0D97-4AD3-A529-63E576F8FF2F}" srcOrd="1" destOrd="0" presId="urn:microsoft.com/office/officeart/2005/8/layout/list1"/>
    <dgm:cxn modelId="{3C62E4B0-C248-4FAF-B7AD-282EC615576F}" type="presOf" srcId="{F3B480ED-4949-4D60-9C24-BE7DD8FC556B}" destId="{38EF08B1-3F83-46E9-93DD-4ED1693EDF6C}" srcOrd="0" destOrd="0" presId="urn:microsoft.com/office/officeart/2005/8/layout/list1"/>
    <dgm:cxn modelId="{751CD4BA-E67E-4F9B-8676-5DE0D48667C3}" type="presOf" srcId="{E33EAABC-11C4-43DD-A683-CC9CD249C79E}" destId="{91F88D54-50D8-4CBC-8543-93B418D5CAC8}" srcOrd="0" destOrd="0" presId="urn:microsoft.com/office/officeart/2005/8/layout/list1"/>
    <dgm:cxn modelId="{C028F0D2-ECC5-478A-A67F-6F424880E6CC}" type="presOf" srcId="{BC96A019-8E3D-4514-AA6C-6BFCA283AA06}" destId="{A6B96E35-91DD-4C50-AD68-1D931ADC29C1}" srcOrd="0" destOrd="0" presId="urn:microsoft.com/office/officeart/2005/8/layout/list1"/>
    <dgm:cxn modelId="{D29FF1EC-C22C-41A3-B756-C53E7536A27F}" srcId="{417769D7-5848-4B21-8CAD-9F83F8C84522}" destId="{E33EAABC-11C4-43DD-A683-CC9CD249C79E}" srcOrd="0" destOrd="0" parTransId="{C6635E35-27A0-4F8F-A9EA-FADF5790086E}" sibTransId="{EAE457B1-7B3D-4985-922C-27A63D84D00B}"/>
    <dgm:cxn modelId="{07783718-A33E-407C-A7D2-4E708C970603}" type="presParOf" srcId="{81AD8001-47DF-4062-8203-DB4B67747D4D}" destId="{BCD3BE0C-3A87-41D8-8EA9-12E5BDE760F5}" srcOrd="0" destOrd="0" presId="urn:microsoft.com/office/officeart/2005/8/layout/list1"/>
    <dgm:cxn modelId="{B9B67FDA-5915-43A4-84AA-B8A962EE0DF9}" type="presParOf" srcId="{BCD3BE0C-3A87-41D8-8EA9-12E5BDE760F5}" destId="{91F88D54-50D8-4CBC-8543-93B418D5CAC8}" srcOrd="0" destOrd="0" presId="urn:microsoft.com/office/officeart/2005/8/layout/list1"/>
    <dgm:cxn modelId="{32C362A8-2B29-4485-8943-76F14AB28C08}" type="presParOf" srcId="{BCD3BE0C-3A87-41D8-8EA9-12E5BDE760F5}" destId="{6FD40B8F-2806-4894-8E45-FE8F94A2C3F3}" srcOrd="1" destOrd="0" presId="urn:microsoft.com/office/officeart/2005/8/layout/list1"/>
    <dgm:cxn modelId="{02A0F63D-21DB-4DFE-B339-D46C67F2BE51}" type="presParOf" srcId="{81AD8001-47DF-4062-8203-DB4B67747D4D}" destId="{9E238BA7-A843-43D1-8929-CFF44D264977}" srcOrd="1" destOrd="0" presId="urn:microsoft.com/office/officeart/2005/8/layout/list1"/>
    <dgm:cxn modelId="{C4DC62B3-9EFF-47C6-8FC6-ADE1B18B35F5}" type="presParOf" srcId="{81AD8001-47DF-4062-8203-DB4B67747D4D}" destId="{67780AE8-698B-45B9-AAAA-769D90203578}" srcOrd="2" destOrd="0" presId="urn:microsoft.com/office/officeart/2005/8/layout/list1"/>
    <dgm:cxn modelId="{F50DF2CE-4298-43F3-B38B-B1FCC8FB14EB}" type="presParOf" srcId="{81AD8001-47DF-4062-8203-DB4B67747D4D}" destId="{722FDA97-095C-4B1D-92A1-B088F9601051}" srcOrd="3" destOrd="0" presId="urn:microsoft.com/office/officeart/2005/8/layout/list1"/>
    <dgm:cxn modelId="{EC773188-79AE-414E-B5C5-C373C6CB318A}" type="presParOf" srcId="{81AD8001-47DF-4062-8203-DB4B67747D4D}" destId="{ED6CC09D-2805-43CE-A83C-B03349AF3902}" srcOrd="4" destOrd="0" presId="urn:microsoft.com/office/officeart/2005/8/layout/list1"/>
    <dgm:cxn modelId="{08EB409F-B263-4402-8E19-4F34D6E3FF82}" type="presParOf" srcId="{ED6CC09D-2805-43CE-A83C-B03349AF3902}" destId="{38EF08B1-3F83-46E9-93DD-4ED1693EDF6C}" srcOrd="0" destOrd="0" presId="urn:microsoft.com/office/officeart/2005/8/layout/list1"/>
    <dgm:cxn modelId="{7CB2BE2F-CA73-4396-91E1-AB0F19AE678F}" type="presParOf" srcId="{ED6CC09D-2805-43CE-A83C-B03349AF3902}" destId="{3A4BA017-0D97-4AD3-A529-63E576F8FF2F}" srcOrd="1" destOrd="0" presId="urn:microsoft.com/office/officeart/2005/8/layout/list1"/>
    <dgm:cxn modelId="{19A27CC0-3A44-4785-A825-724992722F39}" type="presParOf" srcId="{81AD8001-47DF-4062-8203-DB4B67747D4D}" destId="{10E8FAAB-6F35-4107-BB06-CEF34F953F26}" srcOrd="5" destOrd="0" presId="urn:microsoft.com/office/officeart/2005/8/layout/list1"/>
    <dgm:cxn modelId="{3275A6C0-0104-4CBE-8ECF-B6A85274F8DD}" type="presParOf" srcId="{81AD8001-47DF-4062-8203-DB4B67747D4D}" destId="{A1A05060-5472-49CF-A8EE-BD9F18087012}" srcOrd="6" destOrd="0" presId="urn:microsoft.com/office/officeart/2005/8/layout/list1"/>
    <dgm:cxn modelId="{642B75C0-2F30-42D7-AF73-ACC1E00FA7E1}" type="presParOf" srcId="{81AD8001-47DF-4062-8203-DB4B67747D4D}" destId="{2FA8687D-1779-4659-A1D5-987CAFB2D495}" srcOrd="7" destOrd="0" presId="urn:microsoft.com/office/officeart/2005/8/layout/list1"/>
    <dgm:cxn modelId="{4AF01A2F-96A6-4AB8-8EBE-23C0215643D3}" type="presParOf" srcId="{81AD8001-47DF-4062-8203-DB4B67747D4D}" destId="{0A71A0CC-11AA-4EB7-B28C-1AD7A0F297B9}" srcOrd="8" destOrd="0" presId="urn:microsoft.com/office/officeart/2005/8/layout/list1"/>
    <dgm:cxn modelId="{FC30F554-42E7-437D-8684-105B27E28480}" type="presParOf" srcId="{0A71A0CC-11AA-4EB7-B28C-1AD7A0F297B9}" destId="{948CE38B-019F-4A28-9D0A-C58A1F8F6A32}" srcOrd="0" destOrd="0" presId="urn:microsoft.com/office/officeart/2005/8/layout/list1"/>
    <dgm:cxn modelId="{7E3C720F-480A-4E88-9FA7-29A95E175CF1}" type="presParOf" srcId="{0A71A0CC-11AA-4EB7-B28C-1AD7A0F297B9}" destId="{21FD235D-8D8B-4607-B5F6-2BF26CC51509}" srcOrd="1" destOrd="0" presId="urn:microsoft.com/office/officeart/2005/8/layout/list1"/>
    <dgm:cxn modelId="{895E6E57-79E5-482D-A9E4-DEC075F5575B}" type="presParOf" srcId="{81AD8001-47DF-4062-8203-DB4B67747D4D}" destId="{40B81FA4-1897-4AF0-8345-825080AD6FD2}" srcOrd="9" destOrd="0" presId="urn:microsoft.com/office/officeart/2005/8/layout/list1"/>
    <dgm:cxn modelId="{D2CA1718-2460-4C1A-88F2-D53BED8EC634}" type="presParOf" srcId="{81AD8001-47DF-4062-8203-DB4B67747D4D}" destId="{C95F5393-8DE9-4A02-8804-0574B375AFCE}" srcOrd="10" destOrd="0" presId="urn:microsoft.com/office/officeart/2005/8/layout/list1"/>
    <dgm:cxn modelId="{2B4BC79D-C34B-4C41-9862-53290D440468}" type="presParOf" srcId="{81AD8001-47DF-4062-8203-DB4B67747D4D}" destId="{FC998978-F430-406D-9183-A6B04B4B216B}" srcOrd="11" destOrd="0" presId="urn:microsoft.com/office/officeart/2005/8/layout/list1"/>
    <dgm:cxn modelId="{9A502C94-F063-4F1C-9175-B5742DF0850A}" type="presParOf" srcId="{81AD8001-47DF-4062-8203-DB4B67747D4D}" destId="{C22EBC1B-1277-4ED6-8E29-B15E278ECDBD}" srcOrd="12" destOrd="0" presId="urn:microsoft.com/office/officeart/2005/8/layout/list1"/>
    <dgm:cxn modelId="{772D49CC-9D60-49F2-872E-C91B922FA733}" type="presParOf" srcId="{C22EBC1B-1277-4ED6-8E29-B15E278ECDBD}" destId="{A6B96E35-91DD-4C50-AD68-1D931ADC29C1}" srcOrd="0" destOrd="0" presId="urn:microsoft.com/office/officeart/2005/8/layout/list1"/>
    <dgm:cxn modelId="{A0F6D1F8-4420-4B88-B20B-143C16740842}" type="presParOf" srcId="{C22EBC1B-1277-4ED6-8E29-B15E278ECDBD}" destId="{890AAF74-826B-48A0-9A07-71210B26F536}" srcOrd="1" destOrd="0" presId="urn:microsoft.com/office/officeart/2005/8/layout/list1"/>
    <dgm:cxn modelId="{19520CEF-5499-465C-8BBB-F16DDDBCBF12}" type="presParOf" srcId="{81AD8001-47DF-4062-8203-DB4B67747D4D}" destId="{ACCCD16D-2F59-43F9-8C6C-7504FE0691EF}" srcOrd="13" destOrd="0" presId="urn:microsoft.com/office/officeart/2005/8/layout/list1"/>
    <dgm:cxn modelId="{462C95FF-FD0E-4ED5-BD5B-486F93EF6484}" type="presParOf" srcId="{81AD8001-47DF-4062-8203-DB4B67747D4D}" destId="{07B69951-D15C-40DC-BA6B-396526A1311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874762B-BE64-4095-BB88-4DA491BD340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660A288-EEF8-4AD5-9DE9-265C6C867ED3}">
      <dgm:prSet/>
      <dgm:spPr/>
      <dgm:t>
        <a:bodyPr/>
        <a:lstStyle/>
        <a:p>
          <a:r>
            <a:rPr lang="ru-RU"/>
            <a:t>Потребительский </a:t>
          </a:r>
          <a:endParaRPr lang="en-US"/>
        </a:p>
      </dgm:t>
    </dgm:pt>
    <dgm:pt modelId="{00DE0633-2A5D-4028-850D-CB057509536C}" type="parTrans" cxnId="{7907F560-29A8-471C-8390-2A717AA549EB}">
      <dgm:prSet/>
      <dgm:spPr/>
      <dgm:t>
        <a:bodyPr/>
        <a:lstStyle/>
        <a:p>
          <a:endParaRPr lang="en-US"/>
        </a:p>
      </dgm:t>
    </dgm:pt>
    <dgm:pt modelId="{FABA5A0D-A83D-47EB-95D4-55C2001473C6}" type="sibTrans" cxnId="{7907F560-29A8-471C-8390-2A717AA549EB}">
      <dgm:prSet/>
      <dgm:spPr/>
      <dgm:t>
        <a:bodyPr/>
        <a:lstStyle/>
        <a:p>
          <a:endParaRPr lang="en-US"/>
        </a:p>
      </dgm:t>
    </dgm:pt>
    <dgm:pt modelId="{C6B857B2-DDD8-4677-878D-6E68B26D6B8B}">
      <dgm:prSet/>
      <dgm:spPr/>
      <dgm:t>
        <a:bodyPr/>
        <a:lstStyle/>
        <a:p>
          <a:r>
            <a:rPr lang="ru-RU"/>
            <a:t>Автокредит</a:t>
          </a:r>
          <a:endParaRPr lang="en-US"/>
        </a:p>
      </dgm:t>
    </dgm:pt>
    <dgm:pt modelId="{036BF2CE-5F53-4D4B-95A4-7C6CD0124608}" type="parTrans" cxnId="{E4A9C96D-DB5A-4B02-B8D9-4EE78BF54D98}">
      <dgm:prSet/>
      <dgm:spPr/>
      <dgm:t>
        <a:bodyPr/>
        <a:lstStyle/>
        <a:p>
          <a:endParaRPr lang="en-US"/>
        </a:p>
      </dgm:t>
    </dgm:pt>
    <dgm:pt modelId="{83331B4F-3C63-4165-9BCA-3498BFF9CE28}" type="sibTrans" cxnId="{E4A9C96D-DB5A-4B02-B8D9-4EE78BF54D98}">
      <dgm:prSet/>
      <dgm:spPr/>
      <dgm:t>
        <a:bodyPr/>
        <a:lstStyle/>
        <a:p>
          <a:endParaRPr lang="en-US"/>
        </a:p>
      </dgm:t>
    </dgm:pt>
    <dgm:pt modelId="{A8B42244-DA87-466F-AB1C-BAB548A6DB98}">
      <dgm:prSet/>
      <dgm:spPr/>
      <dgm:t>
        <a:bodyPr/>
        <a:lstStyle/>
        <a:p>
          <a:r>
            <a:rPr lang="ru-RU"/>
            <a:t>Ипотечный</a:t>
          </a:r>
          <a:endParaRPr lang="en-US"/>
        </a:p>
      </dgm:t>
    </dgm:pt>
    <dgm:pt modelId="{B3F2047F-7CF2-4A3A-8768-4406CE5E18CC}" type="parTrans" cxnId="{02290517-FCA3-4E1E-A0E2-D777EBC29D42}">
      <dgm:prSet/>
      <dgm:spPr/>
      <dgm:t>
        <a:bodyPr/>
        <a:lstStyle/>
        <a:p>
          <a:endParaRPr lang="en-US"/>
        </a:p>
      </dgm:t>
    </dgm:pt>
    <dgm:pt modelId="{E812F72E-A75B-42B8-8E69-43717C2227D6}" type="sibTrans" cxnId="{02290517-FCA3-4E1E-A0E2-D777EBC29D42}">
      <dgm:prSet/>
      <dgm:spPr/>
      <dgm:t>
        <a:bodyPr/>
        <a:lstStyle/>
        <a:p>
          <a:endParaRPr lang="en-US"/>
        </a:p>
      </dgm:t>
    </dgm:pt>
    <dgm:pt modelId="{9FF6440D-58E6-44F7-AEEA-1746CC569741}">
      <dgm:prSet/>
      <dgm:spPr/>
      <dgm:t>
        <a:bodyPr/>
        <a:lstStyle/>
        <a:p>
          <a:r>
            <a:rPr lang="ru-RU"/>
            <a:t>Целевой </a:t>
          </a:r>
          <a:endParaRPr lang="en-US"/>
        </a:p>
      </dgm:t>
    </dgm:pt>
    <dgm:pt modelId="{827B2301-C3EF-4BEE-9AE3-929835F404E0}" type="parTrans" cxnId="{BC593EEB-391C-46A2-A324-343488E82E60}">
      <dgm:prSet/>
      <dgm:spPr/>
      <dgm:t>
        <a:bodyPr/>
        <a:lstStyle/>
        <a:p>
          <a:endParaRPr lang="en-US"/>
        </a:p>
      </dgm:t>
    </dgm:pt>
    <dgm:pt modelId="{88BCDD81-07E9-4BAB-84ED-690197EAA603}" type="sibTrans" cxnId="{BC593EEB-391C-46A2-A324-343488E82E60}">
      <dgm:prSet/>
      <dgm:spPr/>
      <dgm:t>
        <a:bodyPr/>
        <a:lstStyle/>
        <a:p>
          <a:endParaRPr lang="en-US"/>
        </a:p>
      </dgm:t>
    </dgm:pt>
    <dgm:pt modelId="{DCB08109-9F51-4C3A-9376-58540513103E}" type="pres">
      <dgm:prSet presAssocID="{9874762B-BE64-4095-BB88-4DA491BD340E}" presName="linear" presStyleCnt="0">
        <dgm:presLayoutVars>
          <dgm:animLvl val="lvl"/>
          <dgm:resizeHandles val="exact"/>
        </dgm:presLayoutVars>
      </dgm:prSet>
      <dgm:spPr/>
    </dgm:pt>
    <dgm:pt modelId="{3E8A5AE9-2709-48A3-AAC0-98EDCA4B53F7}" type="pres">
      <dgm:prSet presAssocID="{0660A288-EEF8-4AD5-9DE9-265C6C867E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EDF31E-880B-41AB-AA36-EC7468850CEF}" type="pres">
      <dgm:prSet presAssocID="{FABA5A0D-A83D-47EB-95D4-55C2001473C6}" presName="spacer" presStyleCnt="0"/>
      <dgm:spPr/>
    </dgm:pt>
    <dgm:pt modelId="{B79F32C4-1BD7-4445-A0BD-8A00AAE01477}" type="pres">
      <dgm:prSet presAssocID="{C6B857B2-DDD8-4677-878D-6E68B26D6B8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743FB3-AB8B-4BA2-9ED0-BAC94BD07A5C}" type="pres">
      <dgm:prSet presAssocID="{83331B4F-3C63-4165-9BCA-3498BFF9CE28}" presName="spacer" presStyleCnt="0"/>
      <dgm:spPr/>
    </dgm:pt>
    <dgm:pt modelId="{F5745CF6-0A2F-4DFA-A2AA-70C4069D8BB6}" type="pres">
      <dgm:prSet presAssocID="{A8B42244-DA87-466F-AB1C-BAB548A6DB9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B77A01-8534-4A3C-A89E-F34E598AC13D}" type="pres">
      <dgm:prSet presAssocID="{E812F72E-A75B-42B8-8E69-43717C2227D6}" presName="spacer" presStyleCnt="0"/>
      <dgm:spPr/>
    </dgm:pt>
    <dgm:pt modelId="{2274D8E5-30B5-4691-B7AB-8F4FB73D770C}" type="pres">
      <dgm:prSet presAssocID="{9FF6440D-58E6-44F7-AEEA-1746CC56974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2290517-FCA3-4E1E-A0E2-D777EBC29D42}" srcId="{9874762B-BE64-4095-BB88-4DA491BD340E}" destId="{A8B42244-DA87-466F-AB1C-BAB548A6DB98}" srcOrd="2" destOrd="0" parTransId="{B3F2047F-7CF2-4A3A-8768-4406CE5E18CC}" sibTransId="{E812F72E-A75B-42B8-8E69-43717C2227D6}"/>
    <dgm:cxn modelId="{B69A8926-B8E1-4096-BBE2-1BB0289189A8}" type="presOf" srcId="{C6B857B2-DDD8-4677-878D-6E68B26D6B8B}" destId="{B79F32C4-1BD7-4445-A0BD-8A00AAE01477}" srcOrd="0" destOrd="0" presId="urn:microsoft.com/office/officeart/2005/8/layout/vList2"/>
    <dgm:cxn modelId="{E78CDA30-D367-4B69-9568-B698A81A6647}" type="presOf" srcId="{0660A288-EEF8-4AD5-9DE9-265C6C867ED3}" destId="{3E8A5AE9-2709-48A3-AAC0-98EDCA4B53F7}" srcOrd="0" destOrd="0" presId="urn:microsoft.com/office/officeart/2005/8/layout/vList2"/>
    <dgm:cxn modelId="{99EF975B-5288-4A14-86B6-D4C1F41C42D3}" type="presOf" srcId="{A8B42244-DA87-466F-AB1C-BAB548A6DB98}" destId="{F5745CF6-0A2F-4DFA-A2AA-70C4069D8BB6}" srcOrd="0" destOrd="0" presId="urn:microsoft.com/office/officeart/2005/8/layout/vList2"/>
    <dgm:cxn modelId="{7907F560-29A8-471C-8390-2A717AA549EB}" srcId="{9874762B-BE64-4095-BB88-4DA491BD340E}" destId="{0660A288-EEF8-4AD5-9DE9-265C6C867ED3}" srcOrd="0" destOrd="0" parTransId="{00DE0633-2A5D-4028-850D-CB057509536C}" sibTransId="{FABA5A0D-A83D-47EB-95D4-55C2001473C6}"/>
    <dgm:cxn modelId="{E4A9C96D-DB5A-4B02-B8D9-4EE78BF54D98}" srcId="{9874762B-BE64-4095-BB88-4DA491BD340E}" destId="{C6B857B2-DDD8-4677-878D-6E68B26D6B8B}" srcOrd="1" destOrd="0" parTransId="{036BF2CE-5F53-4D4B-95A4-7C6CD0124608}" sibTransId="{83331B4F-3C63-4165-9BCA-3498BFF9CE28}"/>
    <dgm:cxn modelId="{B691E4A1-5811-4D57-919F-9D2579D31C6A}" type="presOf" srcId="{9874762B-BE64-4095-BB88-4DA491BD340E}" destId="{DCB08109-9F51-4C3A-9376-58540513103E}" srcOrd="0" destOrd="0" presId="urn:microsoft.com/office/officeart/2005/8/layout/vList2"/>
    <dgm:cxn modelId="{025E6CA8-12B5-4DE9-BD4A-AB0A5BBAB493}" type="presOf" srcId="{9FF6440D-58E6-44F7-AEEA-1746CC569741}" destId="{2274D8E5-30B5-4691-B7AB-8F4FB73D770C}" srcOrd="0" destOrd="0" presId="urn:microsoft.com/office/officeart/2005/8/layout/vList2"/>
    <dgm:cxn modelId="{BC593EEB-391C-46A2-A324-343488E82E60}" srcId="{9874762B-BE64-4095-BB88-4DA491BD340E}" destId="{9FF6440D-58E6-44F7-AEEA-1746CC569741}" srcOrd="3" destOrd="0" parTransId="{827B2301-C3EF-4BEE-9AE3-929835F404E0}" sibTransId="{88BCDD81-07E9-4BAB-84ED-690197EAA603}"/>
    <dgm:cxn modelId="{CD68F892-BED5-4A2C-842E-8C12B2010822}" type="presParOf" srcId="{DCB08109-9F51-4C3A-9376-58540513103E}" destId="{3E8A5AE9-2709-48A3-AAC0-98EDCA4B53F7}" srcOrd="0" destOrd="0" presId="urn:microsoft.com/office/officeart/2005/8/layout/vList2"/>
    <dgm:cxn modelId="{2CCE9075-5802-4B0B-8B61-285157D5D4A1}" type="presParOf" srcId="{DCB08109-9F51-4C3A-9376-58540513103E}" destId="{ACEDF31E-880B-41AB-AA36-EC7468850CEF}" srcOrd="1" destOrd="0" presId="urn:microsoft.com/office/officeart/2005/8/layout/vList2"/>
    <dgm:cxn modelId="{2F144747-E4F0-4B53-82B9-C27A317897EF}" type="presParOf" srcId="{DCB08109-9F51-4C3A-9376-58540513103E}" destId="{B79F32C4-1BD7-4445-A0BD-8A00AAE01477}" srcOrd="2" destOrd="0" presId="urn:microsoft.com/office/officeart/2005/8/layout/vList2"/>
    <dgm:cxn modelId="{8E4AF4B0-3414-4B33-9CDA-4CC0320AEC80}" type="presParOf" srcId="{DCB08109-9F51-4C3A-9376-58540513103E}" destId="{2B743FB3-AB8B-4BA2-9ED0-BAC94BD07A5C}" srcOrd="3" destOrd="0" presId="urn:microsoft.com/office/officeart/2005/8/layout/vList2"/>
    <dgm:cxn modelId="{587EC2B7-C45B-4550-8C43-F7B1A302FE73}" type="presParOf" srcId="{DCB08109-9F51-4C3A-9376-58540513103E}" destId="{F5745CF6-0A2F-4DFA-A2AA-70C4069D8BB6}" srcOrd="4" destOrd="0" presId="urn:microsoft.com/office/officeart/2005/8/layout/vList2"/>
    <dgm:cxn modelId="{DA97E1CD-F524-417E-AFF7-D9BF9AF48D43}" type="presParOf" srcId="{DCB08109-9F51-4C3A-9376-58540513103E}" destId="{33B77A01-8534-4A3C-A89E-F34E598AC13D}" srcOrd="5" destOrd="0" presId="urn:microsoft.com/office/officeart/2005/8/layout/vList2"/>
    <dgm:cxn modelId="{8EBE9166-66A1-40B1-95C9-DE1F4D9DFCA2}" type="presParOf" srcId="{DCB08109-9F51-4C3A-9376-58540513103E}" destId="{2274D8E5-30B5-4691-B7AB-8F4FB73D770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4224A-FAB3-426A-BD09-1EA09A29209E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D83B3-898E-4392-BE9C-25D945DA1AFE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Деньги, их функции и формы</a:t>
          </a:r>
          <a:endParaRPr lang="en-US" sz="2500" kern="1200"/>
        </a:p>
      </dsp:txBody>
      <dsp:txXfrm>
        <a:off x="417971" y="2644140"/>
        <a:ext cx="2889450" cy="720000"/>
      </dsp:txXfrm>
    </dsp:sp>
    <dsp:sp modelId="{2C386812-0230-4ED0-988C-D845B0047A21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1EA6C-0167-4D48-B333-B79C859BFEA6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Банки и их функции</a:t>
          </a:r>
          <a:endParaRPr lang="en-US" sz="2500" kern="1200"/>
        </a:p>
      </dsp:txBody>
      <dsp:txXfrm>
        <a:off x="3813075" y="2644140"/>
        <a:ext cx="2889450" cy="720000"/>
      </dsp:txXfrm>
    </dsp:sp>
    <dsp:sp modelId="{F6782F58-7953-4F74-ADE6-59441BA488AE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8A4F7-CDA0-482A-BCEE-1836CA001B4C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Вклады и кредитование</a:t>
          </a:r>
          <a:endParaRPr lang="en-US" sz="2500" kern="1200"/>
        </a:p>
      </dsp:txBody>
      <dsp:txXfrm>
        <a:off x="7208178" y="2644140"/>
        <a:ext cx="288945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5123B-4292-4942-95E4-DBB07C725AF6}">
      <dsp:nvSpPr>
        <dsp:cNvPr id="0" name=""/>
        <dsp:cNvSpPr/>
      </dsp:nvSpPr>
      <dsp:spPr>
        <a:xfrm>
          <a:off x="0" y="420150"/>
          <a:ext cx="6900512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99872" rIns="53555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Оплата товара производится частями на протяжении определенного срока</a:t>
          </a:r>
        </a:p>
      </dsp:txBody>
      <dsp:txXfrm>
        <a:off x="0" y="420150"/>
        <a:ext cx="6900512" cy="1360800"/>
      </dsp:txXfrm>
    </dsp:sp>
    <dsp:sp modelId="{784CA5B1-1709-4191-8643-4D27CD175FFE}">
      <dsp:nvSpPr>
        <dsp:cNvPr id="0" name=""/>
        <dsp:cNvSpPr/>
      </dsp:nvSpPr>
      <dsp:spPr>
        <a:xfrm>
          <a:off x="345025" y="65910"/>
          <a:ext cx="4830358" cy="708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Рассрочка</a:t>
          </a:r>
        </a:p>
      </dsp:txBody>
      <dsp:txXfrm>
        <a:off x="379610" y="100495"/>
        <a:ext cx="4761188" cy="639310"/>
      </dsp:txXfrm>
    </dsp:sp>
    <dsp:sp modelId="{E2783D9E-73FC-4E0F-853F-F84C509EA18D}">
      <dsp:nvSpPr>
        <dsp:cNvPr id="0" name=""/>
        <dsp:cNvSpPr/>
      </dsp:nvSpPr>
      <dsp:spPr>
        <a:xfrm>
          <a:off x="0" y="2264790"/>
          <a:ext cx="6900512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99872" rIns="53555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Покупка товара за денежные средства, взятые на условиях кредитования </a:t>
          </a:r>
        </a:p>
      </dsp:txBody>
      <dsp:txXfrm>
        <a:off x="0" y="2264790"/>
        <a:ext cx="6900512" cy="1360800"/>
      </dsp:txXfrm>
    </dsp:sp>
    <dsp:sp modelId="{0F27C0EB-BA12-4781-A968-2967143F135F}">
      <dsp:nvSpPr>
        <dsp:cNvPr id="0" name=""/>
        <dsp:cNvSpPr/>
      </dsp:nvSpPr>
      <dsp:spPr>
        <a:xfrm>
          <a:off x="345025" y="1910550"/>
          <a:ext cx="4830358" cy="7084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Кредит</a:t>
          </a:r>
        </a:p>
      </dsp:txBody>
      <dsp:txXfrm>
        <a:off x="379610" y="1945135"/>
        <a:ext cx="4761188" cy="639310"/>
      </dsp:txXfrm>
    </dsp:sp>
    <dsp:sp modelId="{43ED8B6C-DB46-446F-B0EB-7108469AC24A}">
      <dsp:nvSpPr>
        <dsp:cNvPr id="0" name=""/>
        <dsp:cNvSpPr/>
      </dsp:nvSpPr>
      <dsp:spPr>
        <a:xfrm>
          <a:off x="0" y="4109430"/>
          <a:ext cx="6900512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99872" rIns="53555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/>
            <a:t>Долгосрочная аренда имущества с последующим правом его выкупа</a:t>
          </a:r>
        </a:p>
      </dsp:txBody>
      <dsp:txXfrm>
        <a:off x="0" y="4109430"/>
        <a:ext cx="6900512" cy="1360800"/>
      </dsp:txXfrm>
    </dsp:sp>
    <dsp:sp modelId="{C8A0D078-DF63-4A18-8E74-E0768871A292}">
      <dsp:nvSpPr>
        <dsp:cNvPr id="0" name=""/>
        <dsp:cNvSpPr/>
      </dsp:nvSpPr>
      <dsp:spPr>
        <a:xfrm>
          <a:off x="345025" y="3755190"/>
          <a:ext cx="4830358" cy="7084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Лизинг</a:t>
          </a:r>
        </a:p>
      </dsp:txBody>
      <dsp:txXfrm>
        <a:off x="379610" y="3789775"/>
        <a:ext cx="4761188" cy="6393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5C583-9006-4618-908E-003F49C5830C}">
      <dsp:nvSpPr>
        <dsp:cNvPr id="0" name=""/>
        <dsp:cNvSpPr/>
      </dsp:nvSpPr>
      <dsp:spPr>
        <a:xfrm>
          <a:off x="0" y="94000"/>
          <a:ext cx="6172199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Если ставка повышается</a:t>
          </a:r>
        </a:p>
      </dsp:txBody>
      <dsp:txXfrm>
        <a:off x="40980" y="134980"/>
        <a:ext cx="6090239" cy="757514"/>
      </dsp:txXfrm>
    </dsp:sp>
    <dsp:sp modelId="{F3E60D8E-2B49-4BD8-BEA3-0248C472D041}">
      <dsp:nvSpPr>
        <dsp:cNvPr id="0" name=""/>
        <dsp:cNvSpPr/>
      </dsp:nvSpPr>
      <dsp:spPr>
        <a:xfrm>
          <a:off x="0" y="933475"/>
          <a:ext cx="6172199" cy="170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Увеличиваются проценты по кредитам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Увеличиваются проценты по депозитам</a:t>
          </a:r>
        </a:p>
      </dsp:txBody>
      <dsp:txXfrm>
        <a:off x="0" y="933475"/>
        <a:ext cx="6172199" cy="1702575"/>
      </dsp:txXfrm>
    </dsp:sp>
    <dsp:sp modelId="{EB9AE5BB-F4FA-4462-8A98-AB58AE1114A2}">
      <dsp:nvSpPr>
        <dsp:cNvPr id="0" name=""/>
        <dsp:cNvSpPr/>
      </dsp:nvSpPr>
      <dsp:spPr>
        <a:xfrm>
          <a:off x="0" y="2636050"/>
          <a:ext cx="6172199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Если ставка уменьшается</a:t>
          </a:r>
        </a:p>
      </dsp:txBody>
      <dsp:txXfrm>
        <a:off x="40980" y="2677030"/>
        <a:ext cx="6090239" cy="757514"/>
      </dsp:txXfrm>
    </dsp:sp>
    <dsp:sp modelId="{0E0714BC-C9A7-4716-AE1C-C763CE800428}">
      <dsp:nvSpPr>
        <dsp:cNvPr id="0" name=""/>
        <dsp:cNvSpPr/>
      </dsp:nvSpPr>
      <dsp:spPr>
        <a:xfrm>
          <a:off x="0" y="3475525"/>
          <a:ext cx="6172199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Уменьшаются проценты по кредитам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Уменьшаются проценты по депозитам</a:t>
          </a:r>
        </a:p>
      </dsp:txBody>
      <dsp:txXfrm>
        <a:off x="0" y="3475525"/>
        <a:ext cx="6172199" cy="1304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74E01-E5FB-464D-9090-8806EA7F2177}">
      <dsp:nvSpPr>
        <dsp:cNvPr id="0" name=""/>
        <dsp:cNvSpPr/>
      </dsp:nvSpPr>
      <dsp:spPr>
        <a:xfrm>
          <a:off x="0" y="21564"/>
          <a:ext cx="6263640" cy="5756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Мера стоимости</a:t>
          </a:r>
        </a:p>
      </dsp:txBody>
      <dsp:txXfrm>
        <a:off x="28100" y="49664"/>
        <a:ext cx="6207440" cy="519439"/>
      </dsp:txXfrm>
    </dsp:sp>
    <dsp:sp modelId="{DAEF88A4-41F2-4778-AE0A-F53832E848A6}">
      <dsp:nvSpPr>
        <dsp:cNvPr id="0" name=""/>
        <dsp:cNvSpPr/>
      </dsp:nvSpPr>
      <dsp:spPr>
        <a:xfrm>
          <a:off x="0" y="597203"/>
          <a:ext cx="626364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Выражают стоимость товаров</a:t>
          </a:r>
        </a:p>
      </dsp:txBody>
      <dsp:txXfrm>
        <a:off x="0" y="597203"/>
        <a:ext cx="6263640" cy="397440"/>
      </dsp:txXfrm>
    </dsp:sp>
    <dsp:sp modelId="{BB406553-41A5-4D84-846A-698E747D08E6}">
      <dsp:nvSpPr>
        <dsp:cNvPr id="0" name=""/>
        <dsp:cNvSpPr/>
      </dsp:nvSpPr>
      <dsp:spPr>
        <a:xfrm>
          <a:off x="0" y="994644"/>
          <a:ext cx="6263640" cy="57563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Средства обращения</a:t>
          </a:r>
        </a:p>
      </dsp:txBody>
      <dsp:txXfrm>
        <a:off x="28100" y="1022744"/>
        <a:ext cx="6207440" cy="519439"/>
      </dsp:txXfrm>
    </dsp:sp>
    <dsp:sp modelId="{68D93608-462A-4356-BB68-774A34300018}">
      <dsp:nvSpPr>
        <dsp:cNvPr id="0" name=""/>
        <dsp:cNvSpPr/>
      </dsp:nvSpPr>
      <dsp:spPr>
        <a:xfrm>
          <a:off x="0" y="1570283"/>
          <a:ext cx="626364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Выполняют роль посредника в процессе обращения товаров</a:t>
          </a:r>
        </a:p>
      </dsp:txBody>
      <dsp:txXfrm>
        <a:off x="0" y="1570283"/>
        <a:ext cx="6263640" cy="596160"/>
      </dsp:txXfrm>
    </dsp:sp>
    <dsp:sp modelId="{5E3786DF-69A9-4179-8EAA-F700184DC704}">
      <dsp:nvSpPr>
        <dsp:cNvPr id="0" name=""/>
        <dsp:cNvSpPr/>
      </dsp:nvSpPr>
      <dsp:spPr>
        <a:xfrm>
          <a:off x="0" y="2166444"/>
          <a:ext cx="6263640" cy="57563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Средство платежа</a:t>
          </a:r>
        </a:p>
      </dsp:txBody>
      <dsp:txXfrm>
        <a:off x="28100" y="2194544"/>
        <a:ext cx="6207440" cy="519439"/>
      </dsp:txXfrm>
    </dsp:sp>
    <dsp:sp modelId="{952E137C-72D7-4F01-843A-0F3C46919DCA}">
      <dsp:nvSpPr>
        <dsp:cNvPr id="0" name=""/>
        <dsp:cNvSpPr/>
      </dsp:nvSpPr>
      <dsp:spPr>
        <a:xfrm>
          <a:off x="0" y="2742084"/>
          <a:ext cx="626364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Обслуживают погашение долговых обязательств</a:t>
          </a:r>
        </a:p>
      </dsp:txBody>
      <dsp:txXfrm>
        <a:off x="0" y="2742084"/>
        <a:ext cx="6263640" cy="397440"/>
      </dsp:txXfrm>
    </dsp:sp>
    <dsp:sp modelId="{A6F30481-756F-42E0-9B86-0602E6A8C455}">
      <dsp:nvSpPr>
        <dsp:cNvPr id="0" name=""/>
        <dsp:cNvSpPr/>
      </dsp:nvSpPr>
      <dsp:spPr>
        <a:xfrm>
          <a:off x="0" y="3139524"/>
          <a:ext cx="6263640" cy="57563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Средство сбережения и накопления</a:t>
          </a:r>
        </a:p>
      </dsp:txBody>
      <dsp:txXfrm>
        <a:off x="28100" y="3167624"/>
        <a:ext cx="6207440" cy="519439"/>
      </dsp:txXfrm>
    </dsp:sp>
    <dsp:sp modelId="{132C2D7E-C5E1-4EBD-B21D-EAF58B0F6296}">
      <dsp:nvSpPr>
        <dsp:cNvPr id="0" name=""/>
        <dsp:cNvSpPr/>
      </dsp:nvSpPr>
      <dsp:spPr>
        <a:xfrm>
          <a:off x="0" y="3715164"/>
          <a:ext cx="626364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Воплощение богатства. Накапливаются для покупки дорогостоящих товаров</a:t>
          </a:r>
        </a:p>
      </dsp:txBody>
      <dsp:txXfrm>
        <a:off x="0" y="3715164"/>
        <a:ext cx="6263640" cy="596160"/>
      </dsp:txXfrm>
    </dsp:sp>
    <dsp:sp modelId="{4D23DC25-AAA3-4E50-BD03-CAB1EEBC3F3F}">
      <dsp:nvSpPr>
        <dsp:cNvPr id="0" name=""/>
        <dsp:cNvSpPr/>
      </dsp:nvSpPr>
      <dsp:spPr>
        <a:xfrm>
          <a:off x="0" y="4311324"/>
          <a:ext cx="6263640" cy="57563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Мировые деньги</a:t>
          </a:r>
        </a:p>
      </dsp:txBody>
      <dsp:txXfrm>
        <a:off x="28100" y="4339424"/>
        <a:ext cx="6207440" cy="519439"/>
      </dsp:txXfrm>
    </dsp:sp>
    <dsp:sp modelId="{C4F33C66-505B-4A6F-9E18-6D53D100E2A6}">
      <dsp:nvSpPr>
        <dsp:cNvPr id="0" name=""/>
        <dsp:cNvSpPr/>
      </dsp:nvSpPr>
      <dsp:spPr>
        <a:xfrm>
          <a:off x="0" y="4886963"/>
          <a:ext cx="626364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Используются как мера обмена одной валюты на другую</a:t>
          </a:r>
        </a:p>
      </dsp:txBody>
      <dsp:txXfrm>
        <a:off x="0" y="4886963"/>
        <a:ext cx="6263640" cy="596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59758-AB1B-4E89-83DD-E8A0E504EC21}">
      <dsp:nvSpPr>
        <dsp:cNvPr id="0" name=""/>
        <dsp:cNvSpPr/>
      </dsp:nvSpPr>
      <dsp:spPr>
        <a:xfrm>
          <a:off x="559800" y="54551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F4623-1D8D-4F5C-A42A-EEAAA2F90AFF}">
      <dsp:nvSpPr>
        <dsp:cNvPr id="0" name=""/>
        <dsp:cNvSpPr/>
      </dsp:nvSpPr>
      <dsp:spPr>
        <a:xfrm>
          <a:off x="559800" y="219770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3600" kern="1200"/>
            <a:t>Натуральные</a:t>
          </a:r>
        </a:p>
      </dsp:txBody>
      <dsp:txXfrm>
        <a:off x="559800" y="2197704"/>
        <a:ext cx="4320000" cy="648000"/>
      </dsp:txXfrm>
    </dsp:sp>
    <dsp:sp modelId="{5937582A-3E5A-48D6-A411-7498C1BC5857}">
      <dsp:nvSpPr>
        <dsp:cNvPr id="0" name=""/>
        <dsp:cNvSpPr/>
      </dsp:nvSpPr>
      <dsp:spPr>
        <a:xfrm>
          <a:off x="559800" y="2910910"/>
          <a:ext cx="4320000" cy="89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Товарные (зерно, соль, скот)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Металлические (монеты из драгоценных металлов)</a:t>
          </a:r>
        </a:p>
      </dsp:txBody>
      <dsp:txXfrm>
        <a:off x="559800" y="2910910"/>
        <a:ext cx="4320000" cy="894916"/>
      </dsp:txXfrm>
    </dsp:sp>
    <dsp:sp modelId="{0A1B1CDE-1153-450E-BBD0-045F9A5BA0AC}">
      <dsp:nvSpPr>
        <dsp:cNvPr id="0" name=""/>
        <dsp:cNvSpPr/>
      </dsp:nvSpPr>
      <dsp:spPr>
        <a:xfrm>
          <a:off x="5635800" y="54551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7A3C6-B853-4288-895C-9C85AE7B6701}">
      <dsp:nvSpPr>
        <dsp:cNvPr id="0" name=""/>
        <dsp:cNvSpPr/>
      </dsp:nvSpPr>
      <dsp:spPr>
        <a:xfrm>
          <a:off x="5635800" y="219770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ru-RU" sz="3600" kern="1200"/>
            <a:t>Символические</a:t>
          </a:r>
        </a:p>
      </dsp:txBody>
      <dsp:txXfrm>
        <a:off x="5635800" y="2197704"/>
        <a:ext cx="4320000" cy="648000"/>
      </dsp:txXfrm>
    </dsp:sp>
    <dsp:sp modelId="{E60F666C-3719-4B75-BA99-B38A5E9B34EC}">
      <dsp:nvSpPr>
        <dsp:cNvPr id="0" name=""/>
        <dsp:cNvSpPr/>
      </dsp:nvSpPr>
      <dsp:spPr>
        <a:xfrm>
          <a:off x="5635800" y="2910910"/>
          <a:ext cx="4320000" cy="894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Бумажные (банкноты и монеты из недрагоценных металлов)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Электронные (записи на счетах)</a:t>
          </a:r>
        </a:p>
      </dsp:txBody>
      <dsp:txXfrm>
        <a:off x="5635800" y="2910910"/>
        <a:ext cx="4320000" cy="8949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F6884-9F9F-4735-88FB-114E061FFD12}">
      <dsp:nvSpPr>
        <dsp:cNvPr id="0" name=""/>
        <dsp:cNvSpPr/>
      </dsp:nvSpPr>
      <dsp:spPr>
        <a:xfrm>
          <a:off x="0" y="2022"/>
          <a:ext cx="6172199" cy="1025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4524E-1497-4B40-8CD2-A68D9C974493}">
      <dsp:nvSpPr>
        <dsp:cNvPr id="0" name=""/>
        <dsp:cNvSpPr/>
      </dsp:nvSpPr>
      <dsp:spPr>
        <a:xfrm>
          <a:off x="310115" y="232687"/>
          <a:ext cx="563846" cy="5638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F5C935-98D7-4E7B-A63F-29A31CC1E613}">
      <dsp:nvSpPr>
        <dsp:cNvPr id="0" name=""/>
        <dsp:cNvSpPr/>
      </dsp:nvSpPr>
      <dsp:spPr>
        <a:xfrm>
          <a:off x="1184076" y="2022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 – </a:t>
          </a:r>
          <a:r>
            <a:rPr lang="ru-RU" sz="2200" kern="1200"/>
            <a:t>денежная масса</a:t>
          </a:r>
          <a:endParaRPr lang="en-US" sz="2200" kern="1200"/>
        </a:p>
      </dsp:txBody>
      <dsp:txXfrm>
        <a:off x="1184076" y="2022"/>
        <a:ext cx="4988123" cy="1025174"/>
      </dsp:txXfrm>
    </dsp:sp>
    <dsp:sp modelId="{17AAB0D7-CE23-4346-B5C1-D3B4E0C0899F}">
      <dsp:nvSpPr>
        <dsp:cNvPr id="0" name=""/>
        <dsp:cNvSpPr/>
      </dsp:nvSpPr>
      <dsp:spPr>
        <a:xfrm>
          <a:off x="0" y="1283491"/>
          <a:ext cx="6172199" cy="1025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EC9E0-BF7C-4969-BE2F-87F8AD50773E}">
      <dsp:nvSpPr>
        <dsp:cNvPr id="0" name=""/>
        <dsp:cNvSpPr/>
      </dsp:nvSpPr>
      <dsp:spPr>
        <a:xfrm>
          <a:off x="310115" y="1514155"/>
          <a:ext cx="563846" cy="5638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DADDC-C856-4B17-9140-5BA132CBC93F}">
      <dsp:nvSpPr>
        <dsp:cNvPr id="0" name=""/>
        <dsp:cNvSpPr/>
      </dsp:nvSpPr>
      <dsp:spPr>
        <a:xfrm>
          <a:off x="1184076" y="1283491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</a:t>
          </a:r>
          <a:r>
            <a:rPr lang="ru-RU" sz="2200" kern="1200"/>
            <a:t> – скорость обращения</a:t>
          </a:r>
          <a:endParaRPr lang="en-US" sz="2200" kern="1200"/>
        </a:p>
      </dsp:txBody>
      <dsp:txXfrm>
        <a:off x="1184076" y="1283491"/>
        <a:ext cx="4988123" cy="1025174"/>
      </dsp:txXfrm>
    </dsp:sp>
    <dsp:sp modelId="{9E584C97-FA7A-492C-8BC3-0F38C99922BC}">
      <dsp:nvSpPr>
        <dsp:cNvPr id="0" name=""/>
        <dsp:cNvSpPr/>
      </dsp:nvSpPr>
      <dsp:spPr>
        <a:xfrm>
          <a:off x="0" y="2564959"/>
          <a:ext cx="6172199" cy="1025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314DD-8378-4B0F-A408-289CB51B7E43}">
      <dsp:nvSpPr>
        <dsp:cNvPr id="0" name=""/>
        <dsp:cNvSpPr/>
      </dsp:nvSpPr>
      <dsp:spPr>
        <a:xfrm>
          <a:off x="310115" y="2795623"/>
          <a:ext cx="563846" cy="5638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574B5F-7AFD-4784-9850-2CA720EB13E9}">
      <dsp:nvSpPr>
        <dsp:cNvPr id="0" name=""/>
        <dsp:cNvSpPr/>
      </dsp:nvSpPr>
      <dsp:spPr>
        <a:xfrm>
          <a:off x="1184076" y="2564959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</a:t>
          </a:r>
          <a:r>
            <a:rPr lang="ru-RU" sz="2200" kern="1200"/>
            <a:t> – уровень цен</a:t>
          </a:r>
          <a:endParaRPr lang="en-US" sz="2200" kern="1200"/>
        </a:p>
      </dsp:txBody>
      <dsp:txXfrm>
        <a:off x="1184076" y="2564959"/>
        <a:ext cx="4988123" cy="1025174"/>
      </dsp:txXfrm>
    </dsp:sp>
    <dsp:sp modelId="{ADDA6A36-AFDC-44EE-A9F2-631031750896}">
      <dsp:nvSpPr>
        <dsp:cNvPr id="0" name=""/>
        <dsp:cNvSpPr/>
      </dsp:nvSpPr>
      <dsp:spPr>
        <a:xfrm>
          <a:off x="0" y="3846427"/>
          <a:ext cx="6172199" cy="102517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B63799-1A04-42AD-BAD0-891A0C2C7E54}">
      <dsp:nvSpPr>
        <dsp:cNvPr id="0" name=""/>
        <dsp:cNvSpPr/>
      </dsp:nvSpPr>
      <dsp:spPr>
        <a:xfrm>
          <a:off x="310115" y="4077091"/>
          <a:ext cx="563846" cy="5638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95DF9-31A1-4CCD-90A8-22F5DDC7FC99}">
      <dsp:nvSpPr>
        <dsp:cNvPr id="0" name=""/>
        <dsp:cNvSpPr/>
      </dsp:nvSpPr>
      <dsp:spPr>
        <a:xfrm>
          <a:off x="1184076" y="3846427"/>
          <a:ext cx="4988123" cy="102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98" tIns="108498" rIns="108498" bIns="10849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</a:t>
          </a:r>
          <a:r>
            <a:rPr lang="ru-RU" sz="2200" kern="1200"/>
            <a:t> – объем производства</a:t>
          </a:r>
          <a:endParaRPr lang="en-US" sz="2200" kern="1200"/>
        </a:p>
      </dsp:txBody>
      <dsp:txXfrm>
        <a:off x="1184076" y="3846427"/>
        <a:ext cx="4988123" cy="10251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1FF11-DC16-44B6-851A-3F4717D559C4}">
      <dsp:nvSpPr>
        <dsp:cNvPr id="0" name=""/>
        <dsp:cNvSpPr/>
      </dsp:nvSpPr>
      <dsp:spPr>
        <a:xfrm>
          <a:off x="0" y="104582"/>
          <a:ext cx="6172199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Банковская система</a:t>
          </a:r>
        </a:p>
      </dsp:txBody>
      <dsp:txXfrm>
        <a:off x="67873" y="172455"/>
        <a:ext cx="6036453" cy="1254634"/>
      </dsp:txXfrm>
    </dsp:sp>
    <dsp:sp modelId="{596856BE-716E-4FE5-B668-0FC9B2F2709D}">
      <dsp:nvSpPr>
        <dsp:cNvPr id="0" name=""/>
        <dsp:cNvSpPr/>
      </dsp:nvSpPr>
      <dsp:spPr>
        <a:xfrm>
          <a:off x="0" y="1494962"/>
          <a:ext cx="6172199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Центральный банк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Универсальные коммерческие банки</a:t>
          </a:r>
        </a:p>
      </dsp:txBody>
      <dsp:txXfrm>
        <a:off x="0" y="1494962"/>
        <a:ext cx="6172199" cy="941850"/>
      </dsp:txXfrm>
    </dsp:sp>
    <dsp:sp modelId="{5C35A14B-3720-4753-9ABC-1AA5E9BC9295}">
      <dsp:nvSpPr>
        <dsp:cNvPr id="0" name=""/>
        <dsp:cNvSpPr/>
      </dsp:nvSpPr>
      <dsp:spPr>
        <a:xfrm>
          <a:off x="0" y="2436812"/>
          <a:ext cx="6172199" cy="1390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Небанковские кредитные организации</a:t>
          </a:r>
        </a:p>
      </dsp:txBody>
      <dsp:txXfrm>
        <a:off x="67873" y="2504685"/>
        <a:ext cx="6036453" cy="1254634"/>
      </dsp:txXfrm>
    </dsp:sp>
    <dsp:sp modelId="{76C9ABA0-5838-4EC0-BE21-874822C4D209}">
      <dsp:nvSpPr>
        <dsp:cNvPr id="0" name=""/>
        <dsp:cNvSpPr/>
      </dsp:nvSpPr>
      <dsp:spPr>
        <a:xfrm>
          <a:off x="0" y="3827192"/>
          <a:ext cx="6172199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Кредитно-финансовые институты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700" kern="1200" dirty="0"/>
            <a:t>Кредитные союзы и ассоциации</a:t>
          </a:r>
        </a:p>
      </dsp:txBody>
      <dsp:txXfrm>
        <a:off x="0" y="3827192"/>
        <a:ext cx="6172199" cy="9418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90192-D5B1-4A88-B615-9415B7833513}">
      <dsp:nvSpPr>
        <dsp:cNvPr id="0" name=""/>
        <dsp:cNvSpPr/>
      </dsp:nvSpPr>
      <dsp:spPr>
        <a:xfrm>
          <a:off x="0" y="466320"/>
          <a:ext cx="6900512" cy="269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624840" rIns="535556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Хранение золотовалютных резервов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Эмиссия денег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Управление банковской сферой</a:t>
          </a:r>
        </a:p>
      </dsp:txBody>
      <dsp:txXfrm>
        <a:off x="0" y="466320"/>
        <a:ext cx="6900512" cy="2693250"/>
      </dsp:txXfrm>
    </dsp:sp>
    <dsp:sp modelId="{4531277F-666C-4400-9A47-CC727DACD496}">
      <dsp:nvSpPr>
        <dsp:cNvPr id="0" name=""/>
        <dsp:cNvSpPr/>
      </dsp:nvSpPr>
      <dsp:spPr>
        <a:xfrm>
          <a:off x="345025" y="23520"/>
          <a:ext cx="4830358" cy="88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Центральный банк</a:t>
          </a:r>
        </a:p>
      </dsp:txBody>
      <dsp:txXfrm>
        <a:off x="388256" y="66751"/>
        <a:ext cx="4743896" cy="799138"/>
      </dsp:txXfrm>
    </dsp:sp>
    <dsp:sp modelId="{7991AC20-AE78-4857-B950-8888A1BD14E7}">
      <dsp:nvSpPr>
        <dsp:cNvPr id="0" name=""/>
        <dsp:cNvSpPr/>
      </dsp:nvSpPr>
      <dsp:spPr>
        <a:xfrm>
          <a:off x="0" y="3764370"/>
          <a:ext cx="6900512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624840" rIns="535556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Универсальные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000" kern="1200" dirty="0"/>
            <a:t>Специализированные</a:t>
          </a:r>
        </a:p>
      </dsp:txBody>
      <dsp:txXfrm>
        <a:off x="0" y="3764370"/>
        <a:ext cx="6900512" cy="1748250"/>
      </dsp:txXfrm>
    </dsp:sp>
    <dsp:sp modelId="{F6D7C754-9C5B-4FB9-8CEC-7DAAA5881CF0}">
      <dsp:nvSpPr>
        <dsp:cNvPr id="0" name=""/>
        <dsp:cNvSpPr/>
      </dsp:nvSpPr>
      <dsp:spPr>
        <a:xfrm>
          <a:off x="345025" y="3321570"/>
          <a:ext cx="4830358" cy="885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Коммерческие</a:t>
          </a:r>
        </a:p>
      </dsp:txBody>
      <dsp:txXfrm>
        <a:off x="388256" y="3364801"/>
        <a:ext cx="4743896" cy="799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34374-34F3-4109-BBF5-A9B594DC5E74}">
      <dsp:nvSpPr>
        <dsp:cNvPr id="0" name=""/>
        <dsp:cNvSpPr/>
      </dsp:nvSpPr>
      <dsp:spPr>
        <a:xfrm>
          <a:off x="0" y="0"/>
          <a:ext cx="5412169" cy="17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На определенный срок или до востребования</a:t>
          </a:r>
        </a:p>
      </dsp:txBody>
      <dsp:txXfrm>
        <a:off x="49957" y="49957"/>
        <a:ext cx="3571638" cy="1605736"/>
      </dsp:txXfrm>
    </dsp:sp>
    <dsp:sp modelId="{5A1A4BF8-69AE-4389-A4A1-399807C5CFB5}">
      <dsp:nvSpPr>
        <dsp:cNvPr id="0" name=""/>
        <dsp:cNvSpPr/>
      </dsp:nvSpPr>
      <dsp:spPr>
        <a:xfrm>
          <a:off x="477544" y="1989925"/>
          <a:ext cx="5412169" cy="17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Под определенный процент</a:t>
          </a:r>
        </a:p>
      </dsp:txBody>
      <dsp:txXfrm>
        <a:off x="527501" y="2039882"/>
        <a:ext cx="3726038" cy="1605736"/>
      </dsp:txXfrm>
    </dsp:sp>
    <dsp:sp modelId="{B4A5ADF1-03E2-47CF-9FD4-09C9C7A73062}">
      <dsp:nvSpPr>
        <dsp:cNvPr id="0" name=""/>
        <dsp:cNvSpPr/>
      </dsp:nvSpPr>
      <dsp:spPr>
        <a:xfrm>
          <a:off x="955088" y="3979851"/>
          <a:ext cx="5412169" cy="1705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На определенных условиях</a:t>
          </a:r>
        </a:p>
      </dsp:txBody>
      <dsp:txXfrm>
        <a:off x="1005045" y="4029808"/>
        <a:ext cx="3726038" cy="1605736"/>
      </dsp:txXfrm>
    </dsp:sp>
    <dsp:sp modelId="{29518188-9549-432B-966F-1A65969DC207}">
      <dsp:nvSpPr>
        <dsp:cNvPr id="0" name=""/>
        <dsp:cNvSpPr/>
      </dsp:nvSpPr>
      <dsp:spPr>
        <a:xfrm>
          <a:off x="4303496" y="1293451"/>
          <a:ext cx="1108672" cy="11086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4552947" y="1293451"/>
        <a:ext cx="609770" cy="834276"/>
      </dsp:txXfrm>
    </dsp:sp>
    <dsp:sp modelId="{9DCA773A-60DA-4BD8-BDFA-95D18D8539D5}">
      <dsp:nvSpPr>
        <dsp:cNvPr id="0" name=""/>
        <dsp:cNvSpPr/>
      </dsp:nvSpPr>
      <dsp:spPr>
        <a:xfrm>
          <a:off x="4781040" y="3272006"/>
          <a:ext cx="1108672" cy="110867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030491" y="3272006"/>
        <a:ext cx="609770" cy="8342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80AE8-698B-45B9-AAAA-769D90203578}">
      <dsp:nvSpPr>
        <dsp:cNvPr id="0" name=""/>
        <dsp:cNvSpPr/>
      </dsp:nvSpPr>
      <dsp:spPr>
        <a:xfrm>
          <a:off x="0" y="458792"/>
          <a:ext cx="61721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D40B8F-2806-4894-8E45-FE8F94A2C3F3}">
      <dsp:nvSpPr>
        <dsp:cNvPr id="0" name=""/>
        <dsp:cNvSpPr/>
      </dsp:nvSpPr>
      <dsp:spPr>
        <a:xfrm>
          <a:off x="308610" y="60272"/>
          <a:ext cx="432054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Возвратность</a:t>
          </a:r>
          <a:endParaRPr lang="en-US" sz="2700" kern="1200"/>
        </a:p>
      </dsp:txBody>
      <dsp:txXfrm>
        <a:off x="347518" y="99180"/>
        <a:ext cx="4242724" cy="719224"/>
      </dsp:txXfrm>
    </dsp:sp>
    <dsp:sp modelId="{A1A05060-5472-49CF-A8EE-BD9F18087012}">
      <dsp:nvSpPr>
        <dsp:cNvPr id="0" name=""/>
        <dsp:cNvSpPr/>
      </dsp:nvSpPr>
      <dsp:spPr>
        <a:xfrm>
          <a:off x="0" y="1683512"/>
          <a:ext cx="61721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BA017-0D97-4AD3-A529-63E576F8FF2F}">
      <dsp:nvSpPr>
        <dsp:cNvPr id="0" name=""/>
        <dsp:cNvSpPr/>
      </dsp:nvSpPr>
      <dsp:spPr>
        <a:xfrm>
          <a:off x="308610" y="1284992"/>
          <a:ext cx="432054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Срочность</a:t>
          </a:r>
          <a:endParaRPr lang="en-US" sz="2700" kern="1200"/>
        </a:p>
      </dsp:txBody>
      <dsp:txXfrm>
        <a:off x="347518" y="1323900"/>
        <a:ext cx="4242724" cy="719224"/>
      </dsp:txXfrm>
    </dsp:sp>
    <dsp:sp modelId="{C95F5393-8DE9-4A02-8804-0574B375AFCE}">
      <dsp:nvSpPr>
        <dsp:cNvPr id="0" name=""/>
        <dsp:cNvSpPr/>
      </dsp:nvSpPr>
      <dsp:spPr>
        <a:xfrm>
          <a:off x="0" y="2908232"/>
          <a:ext cx="61721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D235D-8D8B-4607-B5F6-2BF26CC51509}">
      <dsp:nvSpPr>
        <dsp:cNvPr id="0" name=""/>
        <dsp:cNvSpPr/>
      </dsp:nvSpPr>
      <dsp:spPr>
        <a:xfrm>
          <a:off x="308610" y="2509712"/>
          <a:ext cx="432054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Платность</a:t>
          </a:r>
          <a:endParaRPr lang="en-US" sz="2700" kern="1200"/>
        </a:p>
      </dsp:txBody>
      <dsp:txXfrm>
        <a:off x="347518" y="2548620"/>
        <a:ext cx="4242724" cy="719224"/>
      </dsp:txXfrm>
    </dsp:sp>
    <dsp:sp modelId="{07B69951-D15C-40DC-BA6B-396526A13110}">
      <dsp:nvSpPr>
        <dsp:cNvPr id="0" name=""/>
        <dsp:cNvSpPr/>
      </dsp:nvSpPr>
      <dsp:spPr>
        <a:xfrm>
          <a:off x="0" y="4132952"/>
          <a:ext cx="6172199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AAF74-826B-48A0-9A07-71210B26F536}">
      <dsp:nvSpPr>
        <dsp:cNvPr id="0" name=""/>
        <dsp:cNvSpPr/>
      </dsp:nvSpPr>
      <dsp:spPr>
        <a:xfrm>
          <a:off x="308610" y="3734432"/>
          <a:ext cx="432054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306" tIns="0" rIns="16330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Гарантированности</a:t>
          </a:r>
          <a:endParaRPr lang="en-US" sz="2700" kern="1200"/>
        </a:p>
      </dsp:txBody>
      <dsp:txXfrm>
        <a:off x="347518" y="3773340"/>
        <a:ext cx="4242724" cy="719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A5AE9-2709-48A3-AAC0-98EDCA4B53F7}">
      <dsp:nvSpPr>
        <dsp:cNvPr id="0" name=""/>
        <dsp:cNvSpPr/>
      </dsp:nvSpPr>
      <dsp:spPr>
        <a:xfrm>
          <a:off x="0" y="33263"/>
          <a:ext cx="6263640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/>
            <a:t>Потребительский </a:t>
          </a:r>
          <a:endParaRPr lang="en-US" sz="5200" kern="1200"/>
        </a:p>
      </dsp:txBody>
      <dsp:txXfrm>
        <a:off x="60884" y="94147"/>
        <a:ext cx="6141872" cy="1125452"/>
      </dsp:txXfrm>
    </dsp:sp>
    <dsp:sp modelId="{B79F32C4-1BD7-4445-A0BD-8A00AAE01477}">
      <dsp:nvSpPr>
        <dsp:cNvPr id="0" name=""/>
        <dsp:cNvSpPr/>
      </dsp:nvSpPr>
      <dsp:spPr>
        <a:xfrm>
          <a:off x="0" y="1430243"/>
          <a:ext cx="6263640" cy="12472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/>
            <a:t>Автокредит</a:t>
          </a:r>
          <a:endParaRPr lang="en-US" sz="5200" kern="1200"/>
        </a:p>
      </dsp:txBody>
      <dsp:txXfrm>
        <a:off x="60884" y="1491127"/>
        <a:ext cx="6141872" cy="1125452"/>
      </dsp:txXfrm>
    </dsp:sp>
    <dsp:sp modelId="{F5745CF6-0A2F-4DFA-A2AA-70C4069D8BB6}">
      <dsp:nvSpPr>
        <dsp:cNvPr id="0" name=""/>
        <dsp:cNvSpPr/>
      </dsp:nvSpPr>
      <dsp:spPr>
        <a:xfrm>
          <a:off x="0" y="2827223"/>
          <a:ext cx="6263640" cy="12472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/>
            <a:t>Ипотечный</a:t>
          </a:r>
          <a:endParaRPr lang="en-US" sz="5200" kern="1200"/>
        </a:p>
      </dsp:txBody>
      <dsp:txXfrm>
        <a:off x="60884" y="2888107"/>
        <a:ext cx="6141872" cy="1125452"/>
      </dsp:txXfrm>
    </dsp:sp>
    <dsp:sp modelId="{2274D8E5-30B5-4691-B7AB-8F4FB73D770C}">
      <dsp:nvSpPr>
        <dsp:cNvPr id="0" name=""/>
        <dsp:cNvSpPr/>
      </dsp:nvSpPr>
      <dsp:spPr>
        <a:xfrm>
          <a:off x="0" y="4224204"/>
          <a:ext cx="6263640" cy="12472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200" kern="1200"/>
            <a:t>Целевой </a:t>
          </a:r>
          <a:endParaRPr lang="en-US" sz="5200" kern="1200"/>
        </a:p>
      </dsp:txBody>
      <dsp:txXfrm>
        <a:off x="60884" y="4285088"/>
        <a:ext cx="6141872" cy="1125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73B04-217D-CE2B-BF13-0F5981BE4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9E3980-4B79-745D-61F5-A3B3E0570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96313A-9955-7E7D-C61D-E8F28B1D6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13BC-FEC9-47C3-B70D-E039A936AD0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3EE70-4A03-4AB7-C82C-BDA424BB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7C435-A9EA-430E-7EE2-50AA87B7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757-CC3F-4081-93FD-F661E6B24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37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B433E-77F9-D332-094E-B2205CB6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15CB50-8D80-3887-14A0-DAFABA6B3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9210A5-4D96-0B07-660D-AB810B67A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13BC-FEC9-47C3-B70D-E039A936AD0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79311F-057D-7099-57D9-3942B50D5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A860B4-CB73-B621-1835-D4A52D6C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757-CC3F-4081-93FD-F661E6B24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92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2CB02C-2DA1-3914-F7DB-48329C826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6D2DD7-2B6B-AEDD-01FB-5D0DFB02C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338DF1-CD82-DB43-6BE0-98F88392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13BC-FEC9-47C3-B70D-E039A936AD0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EB5AB-AC9B-6BB5-A5AF-379EDEA6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AF96D7-AEF0-183D-73B2-6EF4E4CA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757-CC3F-4081-93FD-F661E6B24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4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ECE11-A367-C5B1-DACD-FF7E49DDC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9183-D094-D17E-93BE-AD5723CA6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69EEA-1AF1-8B89-5611-947D0931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13BC-FEC9-47C3-B70D-E039A936AD0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6AAA79-1776-4DFB-A7BE-C2F43F44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1FC190-17E3-E803-DD15-20F8589D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757-CC3F-4081-93FD-F661E6B24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9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5D764-70A5-BC44-BEFF-D6C77A10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8E5236-845C-12DB-0A2A-AD5A05D91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D91180-B867-7C8E-8804-C168258C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13BC-FEC9-47C3-B70D-E039A936AD0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F196B7-A854-2A0E-0043-E708DFD3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5BD587-6F8D-6195-0A05-25831DBD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757-CC3F-4081-93FD-F661E6B24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4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63F1D-9D5D-5753-D9B5-0E080E56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639FF0-8783-EDE0-F9A8-9AE58BC8D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823AD3-84A3-074E-BAEE-C1EFAE12A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E41494-3314-C08C-4B46-08D53E14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13BC-FEC9-47C3-B70D-E039A936AD0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C18E61-4E8A-1770-DDEE-09A2C6DF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C601D0-1606-A930-9A6E-76379E13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757-CC3F-4081-93FD-F661E6B24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6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BBEFF1-FD67-FA3B-6F3E-421CBAD0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509AEB-A486-0869-97A6-9C8EF20E0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DCA8AC-206D-CE5A-3075-14F8B8888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187DB7-EB6B-CEC5-DF93-BC488F1AB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DD8BD43-B195-6CC3-ECCD-769C3882FF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4B4DA0-D13B-88BE-360E-946F6D51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13BC-FEC9-47C3-B70D-E039A936AD0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154673-4256-E721-1233-B80AD0262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C5F256-7989-469B-3BAE-6282B601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757-CC3F-4081-93FD-F661E6B24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61398-F97D-15D6-FD65-41324BCE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53EBA4-A722-D56E-E0FD-8A8C0FC0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13BC-FEC9-47C3-B70D-E039A936AD0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3B2FAB-D7F9-D05C-5649-0A8388D06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4905C5-9894-B7CC-12CC-B47F253B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757-CC3F-4081-93FD-F661E6B24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94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0E59ED-B8B5-FA5F-250D-1124520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13BC-FEC9-47C3-B70D-E039A936AD0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DE58103-8549-496C-4F84-90C424DC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F8E8C8-3528-AF19-3DF6-311FA367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757-CC3F-4081-93FD-F661E6B24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4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285A-12E7-D1A2-4B61-C8A290618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B1F68A-03CE-ADD3-2E5C-FBBE1C41C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24B320-3E9F-703F-AC87-56BF752BD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A79F51-8E52-3728-E6FF-C508A709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13BC-FEC9-47C3-B70D-E039A936AD0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870B01-CBB1-E817-855D-0128D447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B155A3-D7CD-2C1B-61F8-8DA2C47F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757-CC3F-4081-93FD-F661E6B24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45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5D2CF-D525-C227-6C02-BABC4A5C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D8B8F5-2658-B4A0-F2DC-9CF4ECFC3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9E3798-AEF2-1F80-05E4-0C41163D6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B3E73A-B82F-1130-29A7-09858B3F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13BC-FEC9-47C3-B70D-E039A936AD0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D1C383-1EC6-ED14-0B14-7142AF7C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9F4329-A878-7D85-592D-C07629CC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D8757-CC3F-4081-93FD-F661E6B24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7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F5012-BD9B-432F-AEF1-CEDC87B6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431376-3660-43F7-B7B6-3F30B33F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18AAF1-9449-29CC-65BD-AC9BC8B92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E13BC-FEC9-47C3-B70D-E039A936AD02}" type="datetimeFigureOut">
              <a:rPr lang="ru-RU" smtClean="0"/>
              <a:t>21.07.2022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5209C-BB93-AFBC-CCC9-9552D7EAF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83731C-08CA-0F59-3713-8BB8F3253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D8757-CC3F-4081-93FD-F661E6B24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4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20911-9461-AF54-2AF1-F42B29894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14. Денежно-кредитная система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186C14-60C6-85CB-D24C-DCF8EB942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Учитель</a:t>
            </a:r>
            <a:r>
              <a:rPr lang="en-US" dirty="0"/>
              <a:t>:</a:t>
            </a:r>
            <a:r>
              <a:rPr lang="ru-RU" dirty="0"/>
              <a:t> Жигалов Р. И. ГУО СШ №38 г. Гомеля</a:t>
            </a:r>
          </a:p>
        </p:txBody>
      </p:sp>
    </p:spTree>
    <p:extLst>
      <p:ext uri="{BB962C8B-B14F-4D97-AF65-F5344CB8AC3E}">
        <p14:creationId xmlns:p14="http://schemas.microsoft.com/office/powerpoint/2010/main" val="6182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AE00B-729F-9CF8-1369-4622A9AAD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Виды денег</a:t>
            </a:r>
          </a:p>
        </p:txBody>
      </p:sp>
      <p:sp>
        <p:nvSpPr>
          <p:cNvPr id="19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E1F2704-0DBC-9E69-0193-5A0EC9F73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78309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927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4102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BE8A6-3765-47F1-487A-39DFA5C78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Инфляция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нфляция: почему растут цены и кто может их сдержать">
            <a:extLst>
              <a:ext uri="{FF2B5EF4-FFF2-40B4-BE49-F238E27FC236}">
                <a16:creationId xmlns:a16="http://schemas.microsoft.com/office/drawing/2014/main" id="{43D13974-5A51-7989-DBBB-852DF885C3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205" y="470487"/>
            <a:ext cx="10369645" cy="36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4108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3AECCE-8DF5-21F6-0A02-A3909385F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2719" y="4883544"/>
            <a:ext cx="6586915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это</a:t>
            </a:r>
            <a:r>
              <a:rPr lang="en-US" sz="2400" dirty="0"/>
              <a:t> </a:t>
            </a:r>
            <a:r>
              <a:rPr lang="en-US" sz="2400" dirty="0" err="1"/>
              <a:t>обесценивание</a:t>
            </a:r>
            <a:r>
              <a:rPr lang="en-US" sz="2400" dirty="0"/>
              <a:t> </a:t>
            </a:r>
            <a:r>
              <a:rPr lang="en-US" sz="2400" dirty="0" err="1"/>
              <a:t>денег</a:t>
            </a:r>
            <a:r>
              <a:rPr lang="en-US" sz="2400" dirty="0"/>
              <a:t>, </a:t>
            </a:r>
            <a:r>
              <a:rPr lang="en-US" sz="2400" dirty="0" err="1"/>
              <a:t>вызванное</a:t>
            </a:r>
            <a:r>
              <a:rPr lang="en-US" sz="2400" dirty="0"/>
              <a:t> </a:t>
            </a:r>
            <a:r>
              <a:rPr lang="en-US" sz="2400" dirty="0" err="1"/>
              <a:t>превышением</a:t>
            </a:r>
            <a:r>
              <a:rPr lang="en-US" sz="2400" dirty="0"/>
              <a:t> </a:t>
            </a:r>
            <a:r>
              <a:rPr lang="en-US" sz="2400" dirty="0" err="1"/>
              <a:t>количества</a:t>
            </a:r>
            <a:r>
              <a:rPr lang="en-US" sz="2400" dirty="0"/>
              <a:t> </a:t>
            </a:r>
            <a:r>
              <a:rPr lang="en-US" sz="2400" dirty="0" err="1"/>
              <a:t>денег</a:t>
            </a:r>
            <a:r>
              <a:rPr lang="en-US" sz="2400" dirty="0"/>
              <a:t>, </a:t>
            </a:r>
            <a:r>
              <a:rPr lang="en-US" sz="2400" dirty="0" err="1"/>
              <a:t>находящихся</a:t>
            </a:r>
            <a:r>
              <a:rPr lang="en-US" sz="2400" dirty="0"/>
              <a:t> в </a:t>
            </a:r>
            <a:r>
              <a:rPr lang="en-US" sz="2400" dirty="0" err="1"/>
              <a:t>обращении</a:t>
            </a:r>
            <a:r>
              <a:rPr lang="en-US" sz="2400" dirty="0"/>
              <a:t>, </a:t>
            </a:r>
            <a:r>
              <a:rPr lang="en-US" sz="2400" dirty="0" err="1"/>
              <a:t>над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товарным</a:t>
            </a:r>
            <a:r>
              <a:rPr lang="en-US" sz="2400" dirty="0"/>
              <a:t> </a:t>
            </a:r>
            <a:r>
              <a:rPr lang="en-US" sz="2400" dirty="0" err="1"/>
              <a:t>покрытием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1190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5126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8809A-022D-BDFD-6C43-80834493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Последствия инфляции</a:t>
            </a:r>
          </a:p>
        </p:txBody>
      </p:sp>
      <p:sp>
        <p:nvSpPr>
          <p:cNvPr id="5125" name="Rectangle 512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Инфляция: Что Это Такое? (Виды, Причины, Последствия)">
            <a:extLst>
              <a:ext uri="{FF2B5EF4-FFF2-40B4-BE49-F238E27FC236}">
                <a16:creationId xmlns:a16="http://schemas.microsoft.com/office/drawing/2014/main" id="{0CBDFD60-F8B6-CA91-C011-A8281945E0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257" y="858525"/>
            <a:ext cx="7472266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513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1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4B49C-9FB2-F32E-CEE9-39E88B5A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Уравнение обмена</a:t>
            </a:r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75E823E6-48D7-5287-77C9-D636D13B75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3C4E1B37-E3DF-5664-1CEF-CFBE9F86F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35826"/>
            <a:ext cx="3932237" cy="381158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M*V =  P*Q</a:t>
            </a:r>
            <a:endParaRPr lang="ru-RU" sz="5400" dirty="0"/>
          </a:p>
          <a:p>
            <a:pPr algn="ctr"/>
            <a:endParaRPr lang="ru-RU" sz="5400" dirty="0"/>
          </a:p>
          <a:p>
            <a:pPr algn="ctr"/>
            <a:endParaRPr lang="ru-RU" sz="5400" dirty="0"/>
          </a:p>
          <a:p>
            <a:pPr algn="just"/>
            <a:endParaRPr lang="en-US" sz="1800" dirty="0"/>
          </a:p>
          <a:p>
            <a:pPr algn="ctr"/>
            <a:endParaRPr lang="en-US" sz="5400" dirty="0"/>
          </a:p>
          <a:p>
            <a:pPr algn="ctr"/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0399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B4B3B-CE17-1612-012B-A66E2722A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Банки и их функции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D4B99D-AAB8-772B-9A87-E6301F826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749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46ED1-8EB5-D841-EBAE-91A80BB2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Кредитная система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D6526CA-2529-3A0E-CF0C-04EF80C28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082013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8347058B-9C2A-E89C-3149-6AC91D4AC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396613"/>
            <a:ext cx="3932237" cy="3811588"/>
          </a:xfrm>
        </p:spPr>
        <p:txBody>
          <a:bodyPr>
            <a:normAutofit/>
          </a:bodyPr>
          <a:lstStyle/>
          <a:p>
            <a:r>
              <a:rPr lang="ru-RU" sz="2000" dirty="0"/>
              <a:t>Совокупность учреждения и организаций, которые накапливают денежные средства и занимаются кредитованием</a:t>
            </a:r>
          </a:p>
        </p:txBody>
      </p:sp>
    </p:spTree>
    <p:extLst>
      <p:ext uri="{BB962C8B-B14F-4D97-AF65-F5344CB8AC3E}">
        <p14:creationId xmlns:p14="http://schemas.microsoft.com/office/powerpoint/2010/main" val="364101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2B671-DAF5-C56E-A8EC-FBB354C76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Банк</a:t>
            </a:r>
          </a:p>
        </p:txBody>
      </p:sp>
      <p:grpSp>
        <p:nvGrpSpPr>
          <p:cNvPr id="16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BF76DE-7304-1551-5C30-F229616F9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это финансовое учреждение (а по сути предприятие), специализирующееся на накоплении денежных средств, кредитовании, посредничестве в денежных расчётах и операциях с ценными бумагами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 descr="Изображение выглядит как текст, внешний, неб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7BFF7438-6D37-DC6B-263B-EF70604F8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99" r="14375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30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447E6-E01F-A647-CD21-72A2DDB5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/>
              <a:t>Классификация банков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64CA5D2-4826-70E7-74CD-F0088EC10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52779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21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C88CA-5CBA-241D-E45A-7D6724DF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Вклады и кредитование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76EED3-5BD5-E6B1-D80C-847B79ACC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4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180DF-CE77-2915-A8F3-928F7388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Депозит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A180E88-FDCC-2E98-0863-0875AAD2D4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752721"/>
              </p:ext>
            </p:extLst>
          </p:nvPr>
        </p:nvGraphicFramePr>
        <p:xfrm>
          <a:off x="5294670" y="457200"/>
          <a:ext cx="6367258" cy="5685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197BD5EB-A575-C479-0D6E-58696340A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353237"/>
            <a:ext cx="3932237" cy="3811588"/>
          </a:xfrm>
        </p:spPr>
        <p:txBody>
          <a:bodyPr>
            <a:normAutofit/>
          </a:bodyPr>
          <a:lstStyle/>
          <a:p>
            <a:r>
              <a:rPr lang="ru-RU" sz="2400" dirty="0"/>
              <a:t>Размещение денег на счету</a:t>
            </a:r>
          </a:p>
        </p:txBody>
      </p:sp>
    </p:spTree>
    <p:extLst>
      <p:ext uri="{BB962C8B-B14F-4D97-AF65-F5344CB8AC3E}">
        <p14:creationId xmlns:p14="http://schemas.microsoft.com/office/powerpoint/2010/main" val="148439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5FD3D-5D80-4959-F27E-B2A53356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A2E97E-4684-9199-52B3-E6ACBA9D4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22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2067D85-ADDB-821C-F353-A4D3B8CB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Что нужно знать при выборе вклада?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F8C3D9-8A3C-DD20-1D8E-AC661A2EE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Процентная ставка</a:t>
            </a:r>
          </a:p>
          <a:p>
            <a:r>
              <a:rPr lang="ru-RU" sz="2400" dirty="0"/>
              <a:t>Срочность вклада</a:t>
            </a:r>
          </a:p>
          <a:p>
            <a:r>
              <a:rPr lang="ru-RU" sz="2400" dirty="0"/>
              <a:t>Срок размещения</a:t>
            </a:r>
          </a:p>
          <a:p>
            <a:r>
              <a:rPr lang="ru-RU" sz="2400" dirty="0"/>
              <a:t>Вид валюты</a:t>
            </a:r>
          </a:p>
          <a:p>
            <a:r>
              <a:rPr lang="ru-RU" sz="2400" dirty="0"/>
              <a:t>Условия выплат процентов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493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256A37-054E-D517-3EB0-0BB7338F8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Кредит</a:t>
            </a:r>
          </a:p>
        </p:txBody>
      </p:sp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C2A8DD2A-D715-0D22-4DC9-4AA217ACEF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4014FD0B-66C7-7778-1E4A-4E988ECB0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— это денежные средства, предоставленные банком другому лицу (кредитополучателю) в размере и на условиях, предусмотренных кредитным договором</a:t>
            </a:r>
          </a:p>
        </p:txBody>
      </p:sp>
    </p:spTree>
    <p:extLst>
      <p:ext uri="{BB962C8B-B14F-4D97-AF65-F5344CB8AC3E}">
        <p14:creationId xmlns:p14="http://schemas.microsoft.com/office/powerpoint/2010/main" val="4271763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9A565-657F-D84A-050A-914CFE47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6000">
                <a:solidFill>
                  <a:schemeClr val="bg1"/>
                </a:solidFill>
              </a:rPr>
              <a:t>Виды кредитов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25D9242-1FFF-D8F6-06FA-A5F5202A4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03564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6693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437B6-2D9F-D65F-6D24-B43EDEB95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5400"/>
              <a:t>Механизм покупки товаров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92C6CDC-F564-F241-500A-15A209551A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62195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684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0FFB0-5317-B34B-A09F-C66D4BB2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Ставка рефинансирования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1B08599-589A-BB5E-6212-086A1EF0A6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20793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66F31C94-B7F5-3DB7-A3B5-F1E05D01D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величины процентов, которые уплачивают центральному банку коммерческие банки за пользование предоставленными им кредитами</a:t>
            </a:r>
          </a:p>
        </p:txBody>
      </p:sp>
    </p:spTree>
    <p:extLst>
      <p:ext uri="{BB962C8B-B14F-4D97-AF65-F5344CB8AC3E}">
        <p14:creationId xmlns:p14="http://schemas.microsoft.com/office/powerpoint/2010/main" val="1746421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7" name="Rectangle 717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3E923-2EE3-EBC2-854D-3164888D7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Ценные бумаги</a:t>
            </a:r>
          </a:p>
        </p:txBody>
      </p:sp>
      <p:sp>
        <p:nvSpPr>
          <p:cNvPr id="7188" name="Rectangle 717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B21B7F-8A1D-20E6-D196-9AAB77820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6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Имеющие</a:t>
            </a:r>
            <a:r>
              <a:rPr lang="en-US" sz="2400" dirty="0"/>
              <a:t> </a:t>
            </a:r>
            <a:r>
              <a:rPr lang="en-US" sz="2400" dirty="0" err="1"/>
              <a:t>юридическую</a:t>
            </a:r>
            <a:r>
              <a:rPr lang="en-US" sz="2400" dirty="0"/>
              <a:t> </a:t>
            </a:r>
            <a:r>
              <a:rPr lang="en-US" sz="2400" dirty="0" err="1"/>
              <a:t>силу</a:t>
            </a:r>
            <a:r>
              <a:rPr lang="en-US" sz="2400" dirty="0"/>
              <a:t> </a:t>
            </a:r>
            <a:r>
              <a:rPr lang="en-US" sz="2400" dirty="0" err="1"/>
              <a:t>документы</a:t>
            </a:r>
            <a:r>
              <a:rPr lang="en-US" sz="2400" dirty="0"/>
              <a:t> </a:t>
            </a:r>
            <a:r>
              <a:rPr lang="en-US" sz="2400" dirty="0" err="1"/>
              <a:t>установленной</a:t>
            </a:r>
            <a:r>
              <a:rPr lang="en-US" sz="2400" dirty="0"/>
              <a:t> </a:t>
            </a:r>
            <a:r>
              <a:rPr lang="en-US" sz="2400" dirty="0" err="1"/>
              <a:t>формы</a:t>
            </a:r>
            <a:r>
              <a:rPr lang="en-US" sz="2400" dirty="0"/>
              <a:t>, </a:t>
            </a:r>
            <a:r>
              <a:rPr lang="en-US" sz="2400" dirty="0" err="1"/>
              <a:t>которые</a:t>
            </a:r>
            <a:r>
              <a:rPr lang="en-US" sz="2400" dirty="0"/>
              <a:t> </a:t>
            </a:r>
            <a:r>
              <a:rPr lang="en-US" sz="2400" dirty="0" err="1"/>
              <a:t>дают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владельцу</a:t>
            </a:r>
            <a:r>
              <a:rPr lang="en-US" sz="2400" dirty="0"/>
              <a:t> </a:t>
            </a:r>
            <a:r>
              <a:rPr lang="en-US" sz="2400" dirty="0" err="1"/>
              <a:t>право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получение</a:t>
            </a:r>
            <a:r>
              <a:rPr lang="en-US" sz="2400" dirty="0"/>
              <a:t> </a:t>
            </a:r>
            <a:r>
              <a:rPr lang="en-US" sz="2400" dirty="0" err="1"/>
              <a:t>определенных</a:t>
            </a:r>
            <a:r>
              <a:rPr lang="en-US" sz="2400" dirty="0"/>
              <a:t> </a:t>
            </a:r>
            <a:r>
              <a:rPr lang="en-US" sz="2400" dirty="0" err="1"/>
              <a:t>денежных</a:t>
            </a:r>
            <a:r>
              <a:rPr lang="en-US" sz="2400" dirty="0"/>
              <a:t> </a:t>
            </a:r>
            <a:r>
              <a:rPr lang="en-US" sz="2400" dirty="0" err="1"/>
              <a:t>сум</a:t>
            </a:r>
            <a:r>
              <a:rPr lang="en-US" sz="2400" dirty="0"/>
              <a:t> </a:t>
            </a:r>
            <a:r>
              <a:rPr lang="en-US" sz="2400" dirty="0" err="1"/>
              <a:t>при</a:t>
            </a:r>
            <a:r>
              <a:rPr lang="en-US" sz="2400" dirty="0"/>
              <a:t> </a:t>
            </a:r>
            <a:r>
              <a:rPr lang="en-US" sz="2400" dirty="0" err="1"/>
              <a:t>предъявлении</a:t>
            </a:r>
            <a:endParaRPr lang="en-US" sz="2400" dirty="0"/>
          </a:p>
        </p:txBody>
      </p:sp>
      <p:sp>
        <p:nvSpPr>
          <p:cNvPr id="7189" name="Rectangle 717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0" name="Rectangle 718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1" name="Rectangle 718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Виды ценных бумаг. Ценные бумаги — это особый вид… | by Дмитрий Козловский  | Время инвестировать… | Medium">
            <a:extLst>
              <a:ext uri="{FF2B5EF4-FFF2-40B4-BE49-F238E27FC236}">
                <a16:creationId xmlns:a16="http://schemas.microsoft.com/office/drawing/2014/main" id="{A84DE7B6-2F68-FF10-1FA2-9166C14907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1596020"/>
            <a:ext cx="5628018" cy="343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46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3AEA1-1B01-AAAB-5967-B5B31B49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Акции и облигации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819E79A-AE1A-4A92-04A8-38A06788B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003085"/>
              </p:ext>
            </p:extLst>
          </p:nvPr>
        </p:nvGraphicFramePr>
        <p:xfrm>
          <a:off x="545238" y="1449960"/>
          <a:ext cx="7608305" cy="402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261">
                  <a:extLst>
                    <a:ext uri="{9D8B030D-6E8A-4147-A177-3AD203B41FA5}">
                      <a16:colId xmlns:a16="http://schemas.microsoft.com/office/drawing/2014/main" val="329103780"/>
                    </a:ext>
                  </a:extLst>
                </a:gridCol>
                <a:gridCol w="3951044">
                  <a:extLst>
                    <a:ext uri="{9D8B030D-6E8A-4147-A177-3AD203B41FA5}">
                      <a16:colId xmlns:a16="http://schemas.microsoft.com/office/drawing/2014/main" val="1353804132"/>
                    </a:ext>
                  </a:extLst>
                </a:gridCol>
              </a:tblGrid>
              <a:tr h="4431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Акции</a:t>
                      </a:r>
                    </a:p>
                  </a:txBody>
                  <a:tcPr marL="100726" marR="100726" marT="50363" marB="503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Облигации</a:t>
                      </a:r>
                    </a:p>
                  </a:txBody>
                  <a:tcPr marL="100726" marR="100726" marT="50363" marB="50363"/>
                </a:tc>
                <a:extLst>
                  <a:ext uri="{0D108BD9-81ED-4DB2-BD59-A6C34878D82A}">
                    <a16:rowId xmlns:a16="http://schemas.microsoft.com/office/drawing/2014/main" val="1794868768"/>
                  </a:ext>
                </a:extLst>
              </a:tr>
              <a:tr h="1047550">
                <a:tc>
                  <a:txBody>
                    <a:bodyPr/>
                    <a:lstStyle/>
                    <a:p>
                      <a:r>
                        <a:rPr lang="ru-RU" sz="2000"/>
                        <a:t>Владелец является собственником части предприятия</a:t>
                      </a:r>
                    </a:p>
                  </a:txBody>
                  <a:tcPr marL="100726" marR="100726" marT="50363" marB="50363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Владелец дает деньги в долг тому, чью облигацию покупает</a:t>
                      </a:r>
                    </a:p>
                  </a:txBody>
                  <a:tcPr marL="100726" marR="100726" marT="50363" marB="50363"/>
                </a:tc>
                <a:extLst>
                  <a:ext uri="{0D108BD9-81ED-4DB2-BD59-A6C34878D82A}">
                    <a16:rowId xmlns:a16="http://schemas.microsoft.com/office/drawing/2014/main" val="3463386115"/>
                  </a:ext>
                </a:extLst>
              </a:tr>
              <a:tr h="745372">
                <a:tc>
                  <a:txBody>
                    <a:bodyPr/>
                    <a:lstStyle/>
                    <a:p>
                      <a:r>
                        <a:rPr lang="ru-RU" sz="2000"/>
                        <a:t>Владелец имеет право на управлением предприятием</a:t>
                      </a:r>
                    </a:p>
                  </a:txBody>
                  <a:tcPr marL="100726" marR="100726" marT="50363" marB="50363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Владелец не имеет права на управление предприятием</a:t>
                      </a:r>
                    </a:p>
                  </a:txBody>
                  <a:tcPr marL="100726" marR="100726" marT="50363" marB="50363"/>
                </a:tc>
                <a:extLst>
                  <a:ext uri="{0D108BD9-81ED-4DB2-BD59-A6C34878D82A}">
                    <a16:rowId xmlns:a16="http://schemas.microsoft.com/office/drawing/2014/main" val="656710842"/>
                  </a:ext>
                </a:extLst>
              </a:tr>
              <a:tr h="1349728">
                <a:tc>
                  <a:txBody>
                    <a:bodyPr/>
                    <a:lstStyle/>
                    <a:p>
                      <a:r>
                        <a:rPr lang="ru-RU" sz="2000"/>
                        <a:t>Владелец имеет право на получение дивидендов </a:t>
                      </a:r>
                    </a:p>
                  </a:txBody>
                  <a:tcPr marL="100726" marR="100726" marT="50363" marB="50363"/>
                </a:tc>
                <a:tc>
                  <a:txBody>
                    <a:bodyPr/>
                    <a:lstStyle/>
                    <a:p>
                      <a:r>
                        <a:rPr lang="ru-RU" sz="2000"/>
                        <a:t>Владелец имеет право на получение процентного дохода по облигации по истечению срока ее действия</a:t>
                      </a:r>
                    </a:p>
                  </a:txBody>
                  <a:tcPr marL="100726" marR="100726" marT="50363" marB="50363"/>
                </a:tc>
                <a:extLst>
                  <a:ext uri="{0D108BD9-81ED-4DB2-BD59-A6C34878D82A}">
                    <a16:rowId xmlns:a16="http://schemas.microsoft.com/office/drawing/2014/main" val="51136141"/>
                  </a:ext>
                </a:extLst>
              </a:tr>
              <a:tr h="443194">
                <a:tc>
                  <a:txBody>
                    <a:bodyPr/>
                    <a:lstStyle/>
                    <a:p>
                      <a:r>
                        <a:rPr lang="ru-RU" sz="2000"/>
                        <a:t>Не имеет срока обращения</a:t>
                      </a:r>
                    </a:p>
                  </a:txBody>
                  <a:tcPr marL="100726" marR="100726" marT="50363" marB="50363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Имеет срок обращения</a:t>
                      </a:r>
                    </a:p>
                  </a:txBody>
                  <a:tcPr marL="100726" marR="100726" marT="50363" marB="50363"/>
                </a:tc>
                <a:extLst>
                  <a:ext uri="{0D108BD9-81ED-4DB2-BD59-A6C34878D82A}">
                    <a16:rowId xmlns:a16="http://schemas.microsoft.com/office/drawing/2014/main" val="146854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51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1983D-E7D9-4FB6-BF64-043B62F9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Индекс Доу Джонса</a:t>
            </a:r>
          </a:p>
        </p:txBody>
      </p:sp>
      <p:pic>
        <p:nvPicPr>
          <p:cNvPr id="8194" name="Picture 2" descr="26 мая 1896 г. - Впервые опубликован индекс Доу-Джонса">
            <a:extLst>
              <a:ext uri="{FF2B5EF4-FFF2-40B4-BE49-F238E27FC236}">
                <a16:creationId xmlns:a16="http://schemas.microsoft.com/office/drawing/2014/main" id="{B4CEF000-16D0-60FA-DCA7-F066B36D47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630256"/>
            <a:ext cx="7188199" cy="359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15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20145-5245-7809-6378-341778F1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BECD5-20DC-4D15-A977-111672673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89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0E649-79EE-0235-94A2-B1877D64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29815-CE95-DC84-1797-CAEE57A30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57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ED810-A7B6-ED97-A6D2-4D5D36AC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rgbClr val="FFFFFF"/>
                </a:solidFill>
              </a:rPr>
              <a:t>План урока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7D8FBB4-EEA7-5034-9AB9-417DEF4983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746073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670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5616CD-38C3-6758-D7F2-F170CB82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Деньги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их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функции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формы</a:t>
            </a:r>
            <a:endParaRPr lang="en-US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11C925-80CB-668D-9AA0-D7734E390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0966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0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" name="Graphic 6" descr="Монеты">
            <a:extLst>
              <a:ext uri="{FF2B5EF4-FFF2-40B4-BE49-F238E27FC236}">
                <a16:creationId xmlns:a16="http://schemas.microsoft.com/office/drawing/2014/main" id="{6D3C87AC-0861-A538-24C3-E5390ED35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7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31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9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21D6C-B083-11CC-C2B6-0E5A7693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Нельзя купить счастье за деньги, но можно арендовать</a:t>
            </a:r>
            <a:endParaRPr lang="en-US" sz="5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FE4882-D193-18AF-B450-1B0475024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160469"/>
            <a:ext cx="9144000" cy="11821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33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30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7D602-86CF-77F5-C210-E3366D83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Деньги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B7F6CE-79E6-2B7B-FAD1-989D78FCB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3809" y="1122362"/>
            <a:ext cx="403633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/>
              <a:t>это всеобщий эквивалент (мера) стоимости, средство обращения, платежа и сбережения. </a:t>
            </a:r>
          </a:p>
        </p:txBody>
      </p:sp>
      <p:grpSp>
        <p:nvGrpSpPr>
          <p:cNvPr id="1054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Деньги Разных Стран — стоковые фотографии и другие картинки Валюта - iStock">
            <a:extLst>
              <a:ext uri="{FF2B5EF4-FFF2-40B4-BE49-F238E27FC236}">
                <a16:creationId xmlns:a16="http://schemas.microsoft.com/office/drawing/2014/main" id="{CAB7478D-388B-5C11-663F-0FDE77EEC7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r="9165" b="1"/>
          <a:stretch/>
        </p:blipFill>
        <p:spPr bwMode="auto">
          <a:xfrm>
            <a:off x="5922492" y="928201"/>
            <a:ext cx="5536001" cy="49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5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008C7-B750-6B83-8B1B-676E2600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Древние монеты</a:t>
            </a:r>
          </a:p>
        </p:txBody>
      </p:sp>
      <p:cxnSp>
        <p:nvCxnSpPr>
          <p:cNvPr id="2063" name="Straight Connector 205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Древние монеты">
            <a:extLst>
              <a:ext uri="{FF2B5EF4-FFF2-40B4-BE49-F238E27FC236}">
                <a16:creationId xmlns:a16="http://schemas.microsoft.com/office/drawing/2014/main" id="{F13210E2-C4CD-0B1D-A713-718C4814107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567" y="2611544"/>
            <a:ext cx="5455917" cy="362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Древние монеты - возможность приобщится к великому и уникальному">
            <a:extLst>
              <a:ext uri="{FF2B5EF4-FFF2-40B4-BE49-F238E27FC236}">
                <a16:creationId xmlns:a16="http://schemas.microsoft.com/office/drawing/2014/main" id="{00C04378-5629-0D8A-F1FB-616B582006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72923"/>
            <a:ext cx="5455917" cy="35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30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8AD90-55F4-9A84-35E3-E2512BCD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Современные деньги</a:t>
            </a: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15FB210C-6D42-FEC2-9F4C-82C9BCC925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822" y="2426818"/>
            <a:ext cx="527740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Современные деньги Китая: бумажные купюры и монеты, как выглядят | ArondMira">
            <a:extLst>
              <a:ext uri="{FF2B5EF4-FFF2-40B4-BE49-F238E27FC236}">
                <a16:creationId xmlns:a16="http://schemas.microsoft.com/office/drawing/2014/main" id="{7A33F01A-B417-7059-1737-87BE9A1CB7A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7940" y="2426818"/>
            <a:ext cx="5330182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2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10AB5-F508-6CB9-64F0-4D45481C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ru-RU" sz="5200"/>
              <a:t>Функции денег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492C6D9-472F-116E-C1D1-6CF438CF22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42251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896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513</Words>
  <Application>Microsoft Office PowerPoint</Application>
  <PresentationFormat>Широкоэкранный</PresentationFormat>
  <Paragraphs>117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§ 14. Денежно-кредитная система </vt:lpstr>
      <vt:lpstr>Проверка д/з</vt:lpstr>
      <vt:lpstr>План урока</vt:lpstr>
      <vt:lpstr>1. Деньги, их функции и формы</vt:lpstr>
      <vt:lpstr>Нельзя купить счастье за деньги, но можно арендовать</vt:lpstr>
      <vt:lpstr>Деньги</vt:lpstr>
      <vt:lpstr>Древние монеты</vt:lpstr>
      <vt:lpstr>Современные деньги</vt:lpstr>
      <vt:lpstr>Функции денег</vt:lpstr>
      <vt:lpstr>Виды денег</vt:lpstr>
      <vt:lpstr>Инфляция</vt:lpstr>
      <vt:lpstr>Последствия инфляции</vt:lpstr>
      <vt:lpstr>Уравнение обмена</vt:lpstr>
      <vt:lpstr>2. Банки и их функции</vt:lpstr>
      <vt:lpstr>Кредитная система</vt:lpstr>
      <vt:lpstr>Банк</vt:lpstr>
      <vt:lpstr>Классификация банков</vt:lpstr>
      <vt:lpstr>3. Вклады и кредитование</vt:lpstr>
      <vt:lpstr>Депозит</vt:lpstr>
      <vt:lpstr>Что нужно знать при выборе вклада?</vt:lpstr>
      <vt:lpstr>Кредит</vt:lpstr>
      <vt:lpstr>Виды кредитов</vt:lpstr>
      <vt:lpstr>Механизм покупки товаров</vt:lpstr>
      <vt:lpstr>Ставка рефинансирования</vt:lpstr>
      <vt:lpstr>Ценные бумаги</vt:lpstr>
      <vt:lpstr>Акции и облигации</vt:lpstr>
      <vt:lpstr>Индекс Доу Джонса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14. Денежно-кредитная система </dc:title>
  <dc:creator>Роман Жигалов</dc:creator>
  <cp:lastModifiedBy>Роман Жигалов</cp:lastModifiedBy>
  <cp:revision>1</cp:revision>
  <dcterms:created xsi:type="dcterms:W3CDTF">2022-07-21T16:52:33Z</dcterms:created>
  <dcterms:modified xsi:type="dcterms:W3CDTF">2022-07-21T17:42:09Z</dcterms:modified>
</cp:coreProperties>
</file>