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5"/>
    <p:sldMasterId id="2147483671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5723741-D53A-4798-B735-B7A6B842663D}">
  <a:tblStyle styleId="{85723741-D53A-4798-B735-B7A6B842663D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fill>
          <a:solidFill>
            <a:srgbClr val="CFD7E7"/>
          </a:solidFill>
        </a:fill>
      </a:tcStyle>
    </a:band1H>
    <a:band2H>
      <a:tcTxStyle/>
    </a:band2H>
    <a:band1V>
      <a:tcTxStyle/>
      <a:tcStyle>
        <a:fill>
          <a:solidFill>
            <a:srgbClr val="CFD7E7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  <a:tblStyle styleId="{BA80A215-F5A0-47DA-9498-7A75AFFCEB67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F1F5"/>
          </a:solidFill>
        </a:fill>
      </a:tcStyle>
    </a:wholeTbl>
    <a:band1H>
      <a:tcTxStyle/>
      <a:tcStyle>
        <a:fill>
          <a:solidFill>
            <a:srgbClr val="CEE2EA"/>
          </a:solidFill>
        </a:fill>
      </a:tcStyle>
    </a:band1H>
    <a:band2H>
      <a:tcTxStyle/>
    </a:band2H>
    <a:band1V>
      <a:tcTxStyle/>
      <a:tcStyle>
        <a:fill>
          <a:solidFill>
            <a:srgbClr val="CEE2EA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5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5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5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5"/>
          </a:solidFill>
        </a:fill>
      </a:tcStyle>
    </a:firstRow>
    <a:neCell>
      <a:tcTxStyle/>
    </a:neCell>
    <a:nwCell>
      <a:tcTxStyle/>
    </a:nwCell>
  </a:tblStyle>
  <a:tblStyle styleId="{25B2D71B-6F42-447C-8308-267A18CE30BE}" styleName="Table_2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DEEE8"/>
          </a:solidFill>
        </a:fill>
      </a:tcStyle>
    </a:wholeTbl>
    <a:band1H>
      <a:tcTxStyle/>
      <a:tcStyle>
        <a:fill>
          <a:solidFill>
            <a:srgbClr val="FCDCCE"/>
          </a:solidFill>
        </a:fill>
      </a:tcStyle>
    </a:band1H>
    <a:band2H>
      <a:tcTxStyle/>
    </a:band2H>
    <a:band1V>
      <a:tcTxStyle/>
      <a:tcStyle>
        <a:fill>
          <a:solidFill>
            <a:srgbClr val="FCDCCE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6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6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6"/>
          </a:solidFill>
        </a:fill>
      </a:tcStyle>
    </a:firstRow>
    <a:neCell>
      <a:tcTxStyle/>
    </a:neCell>
    <a:nwCell>
      <a:tcTxStyle/>
    </a:nwCell>
  </a:tblStyle>
  <a:tblStyle styleId="{44157785-FABA-438F-91EC-7567BD389E5A}" styleName="Table_3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CEAF0"/>
          </a:solidFill>
        </a:fill>
      </a:tcStyle>
    </a:wholeTbl>
    <a:band1H>
      <a:tcTxStyle/>
      <a:tcStyle>
        <a:fill>
          <a:solidFill>
            <a:srgbClr val="D7D2DF"/>
          </a:solidFill>
        </a:fill>
      </a:tcStyle>
    </a:band1H>
    <a:band2H>
      <a:tcTxStyle/>
    </a:band2H>
    <a:band1V>
      <a:tcTxStyle/>
      <a:tcStyle>
        <a:fill>
          <a:solidFill>
            <a:srgbClr val="D7D2DF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4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4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4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4"/>
          </a:solidFill>
        </a:fill>
      </a:tcStyle>
    </a:firstRow>
    <a:neCell>
      <a:tcTxStyle/>
    </a:neCell>
    <a:nwCell>
      <a:tcTxStyle/>
    </a:nwCell>
  </a:tblStyle>
  <a:tblStyle styleId="{4DD58886-BCA3-4EB3-B8BE-DB8CF349F4E6}" styleName="Table_4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FF3E9"/>
          </a:solidFill>
        </a:fill>
      </a:tcStyle>
    </a:wholeTbl>
    <a:band1H>
      <a:tcTxStyle/>
      <a:tcStyle>
        <a:fill>
          <a:solidFill>
            <a:srgbClr val="DEE7D0"/>
          </a:solidFill>
        </a:fill>
      </a:tcStyle>
    </a:band1H>
    <a:band2H>
      <a:tcTxStyle/>
    </a:band2H>
    <a:band1V>
      <a:tcTxStyle/>
      <a:tcStyle>
        <a:fill>
          <a:solidFill>
            <a:srgbClr val="DEE7D0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3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3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3"/>
          </a:solidFill>
        </a:fill>
      </a:tcStyle>
    </a:firstRow>
    <a:neCell>
      <a:tcTxStyle/>
    </a:neCell>
    <a:nwCell>
      <a:tcTxStyle/>
    </a:nwCell>
  </a:tblStyle>
  <a:tblStyle styleId="{83637693-0C9B-4E24-ADEB-0B42E0BAEF0E}" styleName="Table_5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>
          <a:top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bottom>
        </a:tcBdr>
      </a:tcStyle>
    </a:band1H>
    <a:band2H>
      <a:tcTxStyle/>
    </a:band2H>
    <a:band1V>
      <a:tcTxStyle/>
      <a:tcStyle>
        <a:tcBdr>
          <a:left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right>
        </a:tcBdr>
      </a:tcStyle>
    </a:band1V>
    <a:band2V>
      <a:tcTxStyle/>
      <a:tcStyle>
        <a:tcBdr>
          <a:left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right>
        </a:tcBdr>
      </a:tcStyle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</a:tcBdr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2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11" Type="http://schemas.openxmlformats.org/officeDocument/2006/relationships/slide" Target="slides/slide4.xml"/><Relationship Id="rId22" Type="http://schemas.openxmlformats.org/officeDocument/2006/relationships/slide" Target="slides/slide15.xml"/><Relationship Id="rId10" Type="http://schemas.openxmlformats.org/officeDocument/2006/relationships/slide" Target="slides/slide3.xml"/><Relationship Id="rId21" Type="http://schemas.openxmlformats.org/officeDocument/2006/relationships/slide" Target="slides/slide14.xml"/><Relationship Id="rId13" Type="http://schemas.openxmlformats.org/officeDocument/2006/relationships/slide" Target="slides/slide6.xml"/><Relationship Id="rId24" Type="http://schemas.openxmlformats.org/officeDocument/2006/relationships/slide" Target="slides/slide17.xml"/><Relationship Id="rId12" Type="http://schemas.openxmlformats.org/officeDocument/2006/relationships/slide" Target="slides/slide5.xml"/><Relationship Id="rId23" Type="http://schemas.openxmlformats.org/officeDocument/2006/relationships/slide" Target="slides/slide1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2.xml"/><Relationship Id="rId6" Type="http://schemas.openxmlformats.org/officeDocument/2006/relationships/slideMaster" Target="slideMasters/slideMaster2.xml"/><Relationship Id="rId18" Type="http://schemas.openxmlformats.org/officeDocument/2006/relationships/slide" Target="slides/slide1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19d9861993_2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g119d9861993_2_7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19d9861993_2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g119d9861993_2_1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119d9861993_2_1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g119d9861993_2_13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119d9861993_2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g119d9861993_2_15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119d9861993_2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g119d9861993_2_15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119d9861993_2_1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g119d9861993_2_17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119d9861993_2_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g119d9861993_2_17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119d9861993_2_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g119d9861993_2_18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119d9861993_2_1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g119d9861993_2_18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19d9861993_2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g119d9861993_2_8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19d9861993_2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g119d9861993_2_8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19d9861993_2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g119d9861993_2_8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119d9861993_2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g119d9861993_2_9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119d9861993_2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g119d9861993_2_9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119d9861993_2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g119d9861993_2_10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19d9861993_2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119d9861993_2_10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19d9861993_2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g119d9861993_2_1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ctrTitle"/>
          </p:nvPr>
        </p:nvSpPr>
        <p:spPr>
          <a:xfrm>
            <a:off x="685800" y="1597820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5" name="Google Shape;65;p15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6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2pPr>
            <a:lvl3pPr indent="-317500" lvl="2" marL="1371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indent="-317500" lvl="4" marL="22860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»"/>
              <a:defRPr/>
            </a:lvl5pPr>
            <a:lvl6pPr indent="-317500" lvl="5" marL="2743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  <a:defRPr b="1" sz="3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 sz="11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 sz="11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 sz="11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 sz="11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 sz="11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 sz="11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1pPr>
            <a:lvl2pPr indent="-3429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2pPr>
            <a:lvl3pPr indent="-323850" lvl="2" marL="1371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indent="-317500" lvl="3" marL="18288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4pPr>
            <a:lvl5pPr indent="-317500" lvl="4" marL="22860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»"/>
              <a:defRPr sz="1400"/>
            </a:lvl5pPr>
            <a:lvl6pPr indent="-317500" lvl="5" marL="2743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6pPr>
            <a:lvl7pPr indent="-317500" lvl="6" marL="3200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indent="-317500" lvl="7" marL="3657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8pPr>
            <a:lvl9pPr indent="-317500" lvl="8" marL="41148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9pPr>
          </a:lstStyle>
          <a:p/>
        </p:txBody>
      </p:sp>
      <p:sp>
        <p:nvSpPr>
          <p:cNvPr id="81" name="Google Shape;81;p18"/>
          <p:cNvSpPr txBox="1"/>
          <p:nvPr>
            <p:ph idx="2" type="body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1pPr>
            <a:lvl2pPr indent="-3429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2pPr>
            <a:lvl3pPr indent="-323850" lvl="2" marL="1371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indent="-317500" lvl="3" marL="18288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4pPr>
            <a:lvl5pPr indent="-317500" lvl="4" marL="22860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»"/>
              <a:defRPr sz="1400"/>
            </a:lvl5pPr>
            <a:lvl6pPr indent="-317500" lvl="5" marL="2743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6pPr>
            <a:lvl7pPr indent="-317500" lvl="6" marL="3200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indent="-317500" lvl="7" marL="3657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8pPr>
            <a:lvl9pPr indent="-317500" lvl="8" marL="41148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9pPr>
          </a:lstStyle>
          <a:p/>
        </p:txBody>
      </p:sp>
      <p:sp>
        <p:nvSpPr>
          <p:cNvPr id="82" name="Google Shape;82;p18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4" name="Google Shape;84;p18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" type="body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88" name="Google Shape;88;p19"/>
          <p:cNvSpPr txBox="1"/>
          <p:nvPr>
            <p:ph idx="2" type="body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429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indent="-32385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2pPr>
            <a:lvl3pPr indent="-317500" lvl="2" marL="1371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3pPr>
            <a:lvl4pPr indent="-3048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indent="-3048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indent="-3048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indent="-3048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indent="-3048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indent="-3048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/>
        </p:txBody>
      </p:sp>
      <p:sp>
        <p:nvSpPr>
          <p:cNvPr id="89" name="Google Shape;89;p19"/>
          <p:cNvSpPr txBox="1"/>
          <p:nvPr>
            <p:ph idx="3" type="body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90" name="Google Shape;90;p19"/>
          <p:cNvSpPr txBox="1"/>
          <p:nvPr>
            <p:ph idx="4" type="body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429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indent="-32385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2pPr>
            <a:lvl3pPr indent="-317500" lvl="2" marL="1371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3pPr>
            <a:lvl4pPr indent="-3048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indent="-3048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indent="-3048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indent="-3048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indent="-3048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indent="-3048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/>
        </p:txBody>
      </p:sp>
      <p:sp>
        <p:nvSpPr>
          <p:cNvPr id="91" name="Google Shape;91;p19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2" name="Google Shape;92;p19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3" name="Google Shape;93;p19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6" name="Google Shape;96;p20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7" name="Google Shape;97;p20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8" name="Google Shape;98;p20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type="title"/>
          </p:nvPr>
        </p:nvSpPr>
        <p:spPr>
          <a:xfrm>
            <a:off x="457201" y="204788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  <a:defRPr b="1" sz="1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1" name="Google Shape;101;p21"/>
          <p:cNvSpPr txBox="1"/>
          <p:nvPr>
            <p:ph idx="1" type="body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–"/>
              <a:defRPr sz="2100"/>
            </a:lvl2pPr>
            <a:lvl3pPr indent="-3429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4pPr>
            <a:lvl5pPr indent="-323850" lvl="4" marL="22860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»"/>
              <a:defRPr sz="1500"/>
            </a:lvl5pPr>
            <a:lvl6pPr indent="-323850" lvl="5" marL="2743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102" name="Google Shape;102;p21"/>
          <p:cNvSpPr txBox="1"/>
          <p:nvPr>
            <p:ph idx="2" type="body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9pPr>
          </a:lstStyle>
          <a:p/>
        </p:txBody>
      </p:sp>
      <p:sp>
        <p:nvSpPr>
          <p:cNvPr id="103" name="Google Shape;103;p21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21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5" name="Google Shape;105;p21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  <a:defRPr b="1" sz="1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8" name="Google Shape;108;p22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9pPr>
          </a:lstStyle>
          <a:p/>
        </p:txBody>
      </p:sp>
      <p:sp>
        <p:nvSpPr>
          <p:cNvPr id="110" name="Google Shape;110;p22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1" name="Google Shape;111;p22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2" name="Google Shape;112;p22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 rot="5400000">
            <a:off x="2874764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2pPr>
            <a:lvl3pPr indent="-317500" lvl="2" marL="1371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indent="-317500" lvl="4" marL="22860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»"/>
              <a:defRPr/>
            </a:lvl5pPr>
            <a:lvl6pPr indent="-317500" lvl="5" marL="2743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16" name="Google Shape;116;p23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2pPr>
            <a:lvl3pPr indent="-317500" lvl="2" marL="1371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indent="-317500" lvl="4" marL="22860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»"/>
              <a:defRPr/>
            </a:lvl5pPr>
            <a:lvl6pPr indent="-317500" lvl="5" marL="2743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2" name="Google Shape;122;p24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marR="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619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/>
          <p:nvPr/>
        </p:nvSpPr>
        <p:spPr>
          <a:xfrm>
            <a:off x="1212332" y="1005576"/>
            <a:ext cx="6690775" cy="22852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" sz="7200" u="none" cap="none" strike="noStrike">
                <a:solidFill>
                  <a:srgbClr val="A04400"/>
                </a:solidFill>
                <a:latin typeface="Calibri"/>
                <a:ea typeface="Calibri"/>
                <a:cs typeface="Calibri"/>
                <a:sym typeface="Calibri"/>
              </a:rPr>
              <a:t>Проверим наши</a:t>
            </a:r>
            <a:endParaRPr sz="1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" sz="7200" u="none" cap="none" strike="noStrike">
                <a:solidFill>
                  <a:srgbClr val="A04400"/>
                </a:solidFill>
                <a:latin typeface="Calibri"/>
                <a:ea typeface="Calibri"/>
                <a:cs typeface="Calibri"/>
                <a:sym typeface="Calibri"/>
              </a:rPr>
              <a:t>знания!</a:t>
            </a:r>
            <a:endParaRPr b="1" i="0" sz="7200" u="none" cap="none" strike="noStrike">
              <a:solidFill>
                <a:srgbClr val="A044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9" name="Google Shape;189;p34"/>
          <p:cNvGraphicFramePr/>
          <p:nvPr/>
        </p:nvGraphicFramePr>
        <p:xfrm>
          <a:off x="791580" y="84355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{25B2D71B-6F42-447C-8308-267A18CE30BE}</a:tableStyleId>
              </a:tblPr>
              <a:tblGrid>
                <a:gridCol w="2844750"/>
                <a:gridCol w="1799750"/>
                <a:gridCol w="2322250"/>
              </a:tblGrid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>
                          <a:solidFill>
                            <a:schemeClr val="dk1"/>
                          </a:solidFill>
                        </a:rPr>
                        <a:t>1. Фридрих 1</a:t>
                      </a:r>
                      <a:endParaRPr b="1" sz="2100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100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>
                          <a:solidFill>
                            <a:schemeClr val="dk1"/>
                          </a:solidFill>
                        </a:rPr>
                        <a:t>А. Польша</a:t>
                      </a:r>
                      <a:endParaRPr b="1" sz="2100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2. Болеслав 1 Храбрый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Б. Германия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3. Болеслав 3 Рыжий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В. Чехия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90" name="Google Shape;190;p34"/>
          <p:cNvSpPr/>
          <p:nvPr/>
        </p:nvSpPr>
        <p:spPr>
          <a:xfrm>
            <a:off x="1277634" y="32951"/>
            <a:ext cx="1961114" cy="4385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Соотнесите:</a:t>
            </a:r>
            <a:endParaRPr b="1" i="1"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91" name="Google Shape;191;p34"/>
          <p:cNvGraphicFramePr/>
          <p:nvPr/>
        </p:nvGraphicFramePr>
        <p:xfrm>
          <a:off x="791580" y="278777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{44157785-FABA-438F-91EC-7567BD389E5A}</a:tableStyleId>
              </a:tblPr>
              <a:tblGrid>
                <a:gridCol w="3334875"/>
                <a:gridCol w="994600"/>
                <a:gridCol w="2691300"/>
              </a:tblGrid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>
                          <a:solidFill>
                            <a:schemeClr val="dk1"/>
                          </a:solidFill>
                        </a:rPr>
                        <a:t>1. Западный сосед Польши</a:t>
                      </a:r>
                      <a:endParaRPr b="1" sz="2100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100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>
                          <a:solidFill>
                            <a:schemeClr val="dk1"/>
                          </a:solidFill>
                        </a:rPr>
                        <a:t>А. Тевтонский орден</a:t>
                      </a:r>
                      <a:endParaRPr b="1" sz="2100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2. Восточный сосед Польши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Б. Русь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3. Северо-восточный сосед Польши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В. Священная Римская империя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92" name="Google Shape;192;p34"/>
          <p:cNvSpPr txBox="1"/>
          <p:nvPr/>
        </p:nvSpPr>
        <p:spPr>
          <a:xfrm>
            <a:off x="1279105" y="356266"/>
            <a:ext cx="532838" cy="4385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18.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34"/>
          <p:cNvSpPr txBox="1"/>
          <p:nvPr/>
        </p:nvSpPr>
        <p:spPr>
          <a:xfrm>
            <a:off x="899592" y="2162153"/>
            <a:ext cx="532838" cy="4385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19.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8" name="Google Shape;198;p35"/>
          <p:cNvGraphicFramePr/>
          <p:nvPr/>
        </p:nvGraphicFramePr>
        <p:xfrm>
          <a:off x="845586" y="84355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{25B2D71B-6F42-447C-8308-267A18CE30BE}</a:tableStyleId>
              </a:tblPr>
              <a:tblGrid>
                <a:gridCol w="2822700"/>
                <a:gridCol w="1785800"/>
                <a:gridCol w="2304250"/>
              </a:tblGrid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>
                          <a:solidFill>
                            <a:schemeClr val="dk1"/>
                          </a:solidFill>
                        </a:rPr>
                        <a:t>1. Фридрих 1</a:t>
                      </a:r>
                      <a:endParaRPr b="1" sz="2100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100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>
                          <a:solidFill>
                            <a:schemeClr val="dk1"/>
                          </a:solidFill>
                        </a:rPr>
                        <a:t>А. Польша</a:t>
                      </a:r>
                      <a:endParaRPr b="1" sz="2100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2. Болеслав 1 Храбрый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Б. Германия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3. Болеслав 3 Рыжий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В. Чехия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99" name="Google Shape;199;p35"/>
          <p:cNvSpPr/>
          <p:nvPr/>
        </p:nvSpPr>
        <p:spPr>
          <a:xfrm>
            <a:off x="1277634" y="32951"/>
            <a:ext cx="1961114" cy="4385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Соотнесите:</a:t>
            </a:r>
            <a:endParaRPr b="1" i="1"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00" name="Google Shape;200;p35"/>
          <p:cNvGraphicFramePr/>
          <p:nvPr/>
        </p:nvGraphicFramePr>
        <p:xfrm>
          <a:off x="899592" y="278777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{44157785-FABA-438F-91EC-7567BD389E5A}</a:tableStyleId>
              </a:tblPr>
              <a:tblGrid>
                <a:gridCol w="3283550"/>
                <a:gridCol w="979300"/>
                <a:gridCol w="2649900"/>
              </a:tblGrid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>
                          <a:solidFill>
                            <a:schemeClr val="dk1"/>
                          </a:solidFill>
                        </a:rPr>
                        <a:t>1. Западный сосед Польши</a:t>
                      </a:r>
                      <a:endParaRPr b="1" sz="2100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100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>
                          <a:solidFill>
                            <a:schemeClr val="dk1"/>
                          </a:solidFill>
                        </a:rPr>
                        <a:t>А. Тевтонский орден</a:t>
                      </a:r>
                      <a:endParaRPr b="1" sz="2100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2. Восточный сосед Польши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Б. Русь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3. Северо-восточный сосед Польши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В. Священная Римская империя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01" name="Google Shape;201;p35"/>
          <p:cNvSpPr txBox="1"/>
          <p:nvPr/>
        </p:nvSpPr>
        <p:spPr>
          <a:xfrm>
            <a:off x="1279105" y="356266"/>
            <a:ext cx="532838" cy="4385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18.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35"/>
          <p:cNvSpPr txBox="1"/>
          <p:nvPr/>
        </p:nvSpPr>
        <p:spPr>
          <a:xfrm>
            <a:off x="1279105" y="2262166"/>
            <a:ext cx="532838" cy="4385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19.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3" name="Google Shape;203;p35"/>
          <p:cNvCxnSpPr/>
          <p:nvPr/>
        </p:nvCxnSpPr>
        <p:spPr>
          <a:xfrm>
            <a:off x="3635900" y="951570"/>
            <a:ext cx="2016220" cy="486054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204" name="Google Shape;204;p35"/>
          <p:cNvCxnSpPr/>
          <p:nvPr/>
        </p:nvCxnSpPr>
        <p:spPr>
          <a:xfrm flipH="1" rot="10800000">
            <a:off x="3761910" y="1059582"/>
            <a:ext cx="1890210" cy="486054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205" name="Google Shape;205;p35"/>
          <p:cNvCxnSpPr/>
          <p:nvPr/>
        </p:nvCxnSpPr>
        <p:spPr>
          <a:xfrm>
            <a:off x="3815916" y="2085696"/>
            <a:ext cx="1836204" cy="0"/>
          </a:xfrm>
          <a:prstGeom prst="straightConnector1">
            <a:avLst/>
          </a:prstGeom>
          <a:noFill/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206" name="Google Shape;206;p35"/>
          <p:cNvCxnSpPr/>
          <p:nvPr/>
        </p:nvCxnSpPr>
        <p:spPr>
          <a:xfrm>
            <a:off x="4193958" y="2949792"/>
            <a:ext cx="1404156" cy="1404156"/>
          </a:xfrm>
          <a:prstGeom prst="straightConnector1">
            <a:avLst/>
          </a:prstGeom>
          <a:noFill/>
          <a:ln cap="flat" cmpd="sng" w="38100">
            <a:solidFill>
              <a:schemeClr val="accent6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207" name="Google Shape;207;p35"/>
          <p:cNvCxnSpPr/>
          <p:nvPr/>
        </p:nvCxnSpPr>
        <p:spPr>
          <a:xfrm>
            <a:off x="3977934" y="3867894"/>
            <a:ext cx="1674186" cy="0"/>
          </a:xfrm>
          <a:prstGeom prst="straightConnector1">
            <a:avLst/>
          </a:prstGeom>
          <a:noFill/>
          <a:ln cap="flat" cmpd="sng" w="38100">
            <a:solidFill>
              <a:schemeClr val="accent6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208" name="Google Shape;208;p35"/>
          <p:cNvCxnSpPr/>
          <p:nvPr/>
        </p:nvCxnSpPr>
        <p:spPr>
          <a:xfrm flipH="1" rot="10800000">
            <a:off x="4193958" y="2949792"/>
            <a:ext cx="1134126" cy="1404156"/>
          </a:xfrm>
          <a:prstGeom prst="straightConnector1">
            <a:avLst/>
          </a:prstGeom>
          <a:noFill/>
          <a:ln cap="flat" cmpd="sng" w="38100">
            <a:solidFill>
              <a:schemeClr val="accent6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209" name="Google Shape;209;p35">
            <a:hlinkClick/>
          </p:cNvPr>
          <p:cNvSpPr/>
          <p:nvPr/>
        </p:nvSpPr>
        <p:spPr>
          <a:xfrm>
            <a:off x="7812360" y="2378169"/>
            <a:ext cx="342900" cy="324036"/>
          </a:xfrm>
          <a:prstGeom prst="irregularSeal2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4" name="Google Shape;214;p36"/>
          <p:cNvGraphicFramePr/>
          <p:nvPr/>
        </p:nvGraphicFramePr>
        <p:xfrm>
          <a:off x="1115616" y="103190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{4DD58886-BCA3-4EB3-B8BE-DB8CF349F4E6}</a:tableStyleId>
              </a:tblPr>
              <a:tblGrid>
                <a:gridCol w="2232225"/>
                <a:gridCol w="1805550"/>
                <a:gridCol w="2658950"/>
              </a:tblGrid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400">
                          <a:solidFill>
                            <a:schemeClr val="dk1"/>
                          </a:solidFill>
                        </a:rPr>
                        <a:t>1. Василий II</a:t>
                      </a:r>
                      <a:endParaRPr b="1" sz="2400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400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400">
                          <a:solidFill>
                            <a:schemeClr val="dk1"/>
                          </a:solidFill>
                        </a:rPr>
                        <a:t>А. Охридский</a:t>
                      </a:r>
                      <a:endParaRPr b="1" sz="2400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400"/>
                        <a:t>2. Стефан</a:t>
                      </a:r>
                      <a:endParaRPr b="1" sz="24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400"/>
                        <a:t>Б. Болгаробойца</a:t>
                      </a:r>
                      <a:endParaRPr b="1" sz="24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400"/>
                        <a:t>3. Климент</a:t>
                      </a:r>
                      <a:endParaRPr b="1" sz="24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400"/>
                        <a:t>В. Первовенчанный</a:t>
                      </a:r>
                      <a:endParaRPr b="1" sz="24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15" name="Google Shape;215;p36"/>
          <p:cNvSpPr/>
          <p:nvPr/>
        </p:nvSpPr>
        <p:spPr>
          <a:xfrm>
            <a:off x="1439652" y="141481"/>
            <a:ext cx="1961114" cy="4385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Соотнесите:</a:t>
            </a:r>
            <a:endParaRPr b="1" i="1"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16" name="Google Shape;216;p36"/>
          <p:cNvGraphicFramePr/>
          <p:nvPr/>
        </p:nvGraphicFramePr>
        <p:xfrm>
          <a:off x="1115617" y="321982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{83637693-0C9B-4E24-ADEB-0B42E0BAEF0E}</a:tableStyleId>
              </a:tblPr>
              <a:tblGrid>
                <a:gridCol w="2896750"/>
                <a:gridCol w="1135975"/>
                <a:gridCol w="2555975"/>
              </a:tblGrid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1. Постригся в монахи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А. Стефан Неманя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2. Принял титул короля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Б. Царь Семион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3. Расширил пределы Болгарии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В. Стефан Первовенчанный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17" name="Google Shape;217;p36"/>
          <p:cNvSpPr txBox="1"/>
          <p:nvPr/>
        </p:nvSpPr>
        <p:spPr>
          <a:xfrm>
            <a:off x="1547665" y="580062"/>
            <a:ext cx="532838" cy="4385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20.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36"/>
          <p:cNvSpPr txBox="1"/>
          <p:nvPr/>
        </p:nvSpPr>
        <p:spPr>
          <a:xfrm>
            <a:off x="1439653" y="2680492"/>
            <a:ext cx="532838" cy="4385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21.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3" name="Google Shape;223;p37"/>
          <p:cNvGraphicFramePr/>
          <p:nvPr/>
        </p:nvGraphicFramePr>
        <p:xfrm>
          <a:off x="1007604" y="101648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{4DD58886-BCA3-4EB3-B8BE-DB8CF349F4E6}</a:tableStyleId>
              </a:tblPr>
              <a:tblGrid>
                <a:gridCol w="2264150"/>
                <a:gridCol w="1831350"/>
                <a:gridCol w="2696950"/>
              </a:tblGrid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400">
                          <a:solidFill>
                            <a:schemeClr val="dk1"/>
                          </a:solidFill>
                        </a:rPr>
                        <a:t>1. Василий II</a:t>
                      </a:r>
                      <a:endParaRPr b="1" sz="2400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400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400">
                          <a:solidFill>
                            <a:schemeClr val="dk1"/>
                          </a:solidFill>
                        </a:rPr>
                        <a:t>А. Охридский</a:t>
                      </a:r>
                      <a:endParaRPr b="1" sz="2400"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400"/>
                        <a:t>2. Стефан</a:t>
                      </a:r>
                      <a:endParaRPr b="1" sz="24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400"/>
                        <a:t>Б. Болгаробойца</a:t>
                      </a:r>
                      <a:endParaRPr b="1" sz="24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400"/>
                        <a:t>3. Климент</a:t>
                      </a:r>
                      <a:endParaRPr b="1" sz="24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400"/>
                        <a:t>В. Первовенчанный</a:t>
                      </a:r>
                      <a:endParaRPr b="1" sz="24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24" name="Google Shape;224;p37"/>
          <p:cNvSpPr/>
          <p:nvPr/>
        </p:nvSpPr>
        <p:spPr>
          <a:xfrm>
            <a:off x="1439652" y="141481"/>
            <a:ext cx="1961114" cy="4385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Соотнесите:</a:t>
            </a:r>
            <a:endParaRPr b="1" i="1"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25" name="Google Shape;225;p37"/>
          <p:cNvGraphicFramePr/>
          <p:nvPr/>
        </p:nvGraphicFramePr>
        <p:xfrm>
          <a:off x="1007604" y="321982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{83637693-0C9B-4E24-ADEB-0B42E0BAEF0E}</a:tableStyleId>
              </a:tblPr>
              <a:tblGrid>
                <a:gridCol w="2944250"/>
                <a:gridCol w="1154600"/>
                <a:gridCol w="2597850"/>
              </a:tblGrid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1. Постригся в монахи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А. Стефан Неманя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2. Принял титул короля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Б. Царь Семион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3. Расширил пределы Болгарии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В.Стефан Первовенчанный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26" name="Google Shape;226;p37"/>
          <p:cNvSpPr txBox="1"/>
          <p:nvPr/>
        </p:nvSpPr>
        <p:spPr>
          <a:xfrm>
            <a:off x="1547665" y="580062"/>
            <a:ext cx="532838" cy="4385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20.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37"/>
          <p:cNvSpPr txBox="1"/>
          <p:nvPr/>
        </p:nvSpPr>
        <p:spPr>
          <a:xfrm>
            <a:off x="1439653" y="2680492"/>
            <a:ext cx="532838" cy="4385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21.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8" name="Google Shape;228;p37"/>
          <p:cNvCxnSpPr/>
          <p:nvPr/>
        </p:nvCxnSpPr>
        <p:spPr>
          <a:xfrm>
            <a:off x="3227622" y="1369127"/>
            <a:ext cx="2268252" cy="486054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229" name="Google Shape;229;p37"/>
          <p:cNvCxnSpPr/>
          <p:nvPr/>
        </p:nvCxnSpPr>
        <p:spPr>
          <a:xfrm>
            <a:off x="3209560" y="1747169"/>
            <a:ext cx="2214246" cy="54006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230" name="Google Shape;230;p37"/>
          <p:cNvCxnSpPr/>
          <p:nvPr/>
        </p:nvCxnSpPr>
        <p:spPr>
          <a:xfrm flipH="1" rot="10800000">
            <a:off x="3209560" y="1261115"/>
            <a:ext cx="2160240" cy="864096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231" name="Google Shape;231;p37"/>
          <p:cNvCxnSpPr/>
          <p:nvPr/>
        </p:nvCxnSpPr>
        <p:spPr>
          <a:xfrm>
            <a:off x="3923928" y="3435846"/>
            <a:ext cx="1458162" cy="0"/>
          </a:xfrm>
          <a:prstGeom prst="straightConnector1">
            <a:avLst/>
          </a:prstGeom>
          <a:noFill/>
          <a:ln cap="flat" cmpd="sng" w="25400">
            <a:solidFill>
              <a:schemeClr val="accent5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232" name="Google Shape;232;p37"/>
          <p:cNvCxnSpPr/>
          <p:nvPr/>
        </p:nvCxnSpPr>
        <p:spPr>
          <a:xfrm>
            <a:off x="3923928" y="3813888"/>
            <a:ext cx="1512168" cy="594066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233" name="Google Shape;233;p37"/>
          <p:cNvCxnSpPr/>
          <p:nvPr/>
        </p:nvCxnSpPr>
        <p:spPr>
          <a:xfrm flipH="1" rot="10800000">
            <a:off x="3797918" y="3813888"/>
            <a:ext cx="1584173" cy="594066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234" name="Google Shape;234;p37">
            <a:hlinkClick/>
          </p:cNvPr>
          <p:cNvSpPr/>
          <p:nvPr/>
        </p:nvSpPr>
        <p:spPr>
          <a:xfrm>
            <a:off x="7533940" y="2795036"/>
            <a:ext cx="342900" cy="324036"/>
          </a:xfrm>
          <a:prstGeom prst="irregularSeal2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8"/>
          <p:cNvSpPr/>
          <p:nvPr/>
        </p:nvSpPr>
        <p:spPr>
          <a:xfrm>
            <a:off x="575556" y="357504"/>
            <a:ext cx="8100900" cy="431656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Установите правильную последовательность событий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22. </a:t>
            </a:r>
            <a:endParaRPr b="1" sz="240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а) Славяне разделились на три ветви;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б)славяне включились в «Великое переселение народов»;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в) у славян зародились первые государства;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г) славянские народы приняли христианство.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23. </a:t>
            </a:r>
            <a:endParaRPr b="1" sz="240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а) Принятие христианства болгарами;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б) падение Великой Моравии под ударами венгров;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в) прибытие Кирилла и Мефодия в Великую Моравию;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г) возникновение княжества Само.</a:t>
            </a:r>
            <a:endParaRPr b="1" sz="2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9"/>
          <p:cNvSpPr/>
          <p:nvPr/>
        </p:nvSpPr>
        <p:spPr>
          <a:xfrm>
            <a:off x="359532" y="195486"/>
            <a:ext cx="8370930" cy="47089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Установите правильную последовательность событий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24.  </a:t>
            </a:r>
            <a:endParaRPr b="1" sz="240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а) Объединение Чехии Болеславом II;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б) в Прибалтику прибыли тевтонские рыцари;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в) принятие христианства чехами;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г) правление в Польше Болеслава I Храброго.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25.  </a:t>
            </a:r>
            <a:endParaRPr b="1" sz="240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а) Болеслав I Храбрый принял королевский титул;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б) чешский князь принял королевский титул;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в) правление в Польше князя Мешко I;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г) тевтонские рыцари создали государство в Прибалтике.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40"/>
          <p:cNvSpPr/>
          <p:nvPr/>
        </p:nvSpPr>
        <p:spPr>
          <a:xfrm>
            <a:off x="467544" y="807914"/>
            <a:ext cx="8100900" cy="362406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1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26. 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а) Возникновение Первого Болгарского царства;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б) болгарское войско проиграло Византии в решающем сражении;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в) образование Второго Болгарского царства;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г) падение Первого Болгарского царства.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1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27.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а) Хорватские земли были разорены монголами;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б) сербский князь получил королевскую корону от Папы Римского;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в) возникновение единого Сербского государства;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г) Хорватия вошла в состав Венгрии.</a:t>
            </a:r>
            <a:endParaRPr b="1"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40"/>
          <p:cNvSpPr/>
          <p:nvPr/>
        </p:nvSpPr>
        <p:spPr>
          <a:xfrm>
            <a:off x="359532" y="0"/>
            <a:ext cx="8316924" cy="4385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Установите правильную последовательность событий</a:t>
            </a:r>
            <a:endParaRPr b="1" i="1"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41"/>
          <p:cNvSpPr/>
          <p:nvPr/>
        </p:nvSpPr>
        <p:spPr>
          <a:xfrm>
            <a:off x="1198531" y="195486"/>
            <a:ext cx="6210690" cy="117724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1" i="1" lang="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Решите пропорцию: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28.                       </a:t>
            </a: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хан – болгары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X - славяне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41"/>
          <p:cNvSpPr/>
          <p:nvPr/>
        </p:nvSpPr>
        <p:spPr>
          <a:xfrm>
            <a:off x="1198531" y="1796188"/>
            <a:ext cx="6696744" cy="80791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29.                  </a:t>
            </a: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чехи, пшоване, лучане - Чехия 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X- Польша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41"/>
          <p:cNvSpPr/>
          <p:nvPr/>
        </p:nvSpPr>
        <p:spPr>
          <a:xfrm>
            <a:off x="1223628" y="3111810"/>
            <a:ext cx="6696744" cy="80791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30.               </a:t>
            </a: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681 г. - Первое Болгарское царство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X - Второе Болгарское царство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"/>
          <p:cNvSpPr/>
          <p:nvPr/>
        </p:nvSpPr>
        <p:spPr>
          <a:xfrm>
            <a:off x="1331640" y="87475"/>
            <a:ext cx="6534726" cy="487056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Выберите правильный ответ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	</a:t>
            </a:r>
            <a:r>
              <a:rPr b="1" lang="ru" sz="2400">
                <a:solidFill>
                  <a:srgbClr val="366092"/>
                </a:solidFill>
                <a:latin typeface="Calibri"/>
                <a:ea typeface="Calibri"/>
                <a:cs typeface="Calibri"/>
                <a:sym typeface="Calibri"/>
              </a:rPr>
              <a:t>Западные славяне заселили земли: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а) от Эльбы до Одера;	в) от Вислы до Эльбы;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б) от Дуная до Днепра;	г) от Рейна до Везера.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366092"/>
                </a:solidFill>
                <a:latin typeface="Calibri"/>
                <a:ea typeface="Calibri"/>
                <a:cs typeface="Calibri"/>
                <a:sym typeface="Calibri"/>
              </a:rPr>
              <a:t>2. Союз «Семи родов» образовался на землях: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а) южных славян;	     в) восточных славян;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б) западных славян;	     г) финно-угров.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366092"/>
                </a:solidFill>
                <a:latin typeface="Calibri"/>
                <a:ea typeface="Calibri"/>
                <a:cs typeface="Calibri"/>
                <a:sym typeface="Calibri"/>
              </a:rPr>
              <a:t>3. Считается, что до того как стать правителем княжества, Само был: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а) пиратом;	в) воином;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б) купцом;	г) священником.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7"/>
          <p:cNvSpPr/>
          <p:nvPr/>
        </p:nvSpPr>
        <p:spPr>
          <a:xfrm>
            <a:off x="1277634" y="141481"/>
            <a:ext cx="6588732" cy="487056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Выберите правильный ответ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4.	Столицей Чешского государства был город: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а) Будапешт;	в) Прага;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б) Краков;	г) Бухарест.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5. В каком веке чехи приняли христианство?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а) III в.;	в) VIII в.;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б) XIV в.;	г) IX в.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6. Впервые польские земли объединил: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а) Попел;	в) Мешко I;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б) Пяст;	г) Земовит.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/>
          <p:nvPr/>
        </p:nvSpPr>
        <p:spPr>
          <a:xfrm>
            <a:off x="1430514" y="249493"/>
            <a:ext cx="6372708" cy="450123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Выберите правильный ответ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7. Болгарский правитель Симеон носил титул: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а) царя;	в) князя;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б) императора;	г) графа.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8. Стефан Неманя правил в: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а) Венгрии;	в) Хорватии;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б) Болгарии;	г) Сербии.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9. В начале XII в. Хорватия вошла в состав: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а) Германии;	в) Византии;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б) Венгрии;	г) Венецианской республики.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9"/>
          <p:cNvSpPr/>
          <p:nvPr/>
        </p:nvSpPr>
        <p:spPr>
          <a:xfrm>
            <a:off x="1331640" y="157230"/>
            <a:ext cx="6534726" cy="4131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Выберите НЕВЕРНЫЙ ответ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10. Славяне в ходе расселения разделились на: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а) западных;	в) северных;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б) южных;	г) восточных.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11. К средневековым славянским государствам относятся: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а) Первое Болгарское царство; 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б) Великая Моравия;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в) Княжество Само;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г) Ирландия.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0"/>
          <p:cNvSpPr/>
          <p:nvPr/>
        </p:nvSpPr>
        <p:spPr>
          <a:xfrm>
            <a:off x="718200" y="195475"/>
            <a:ext cx="7914600" cy="48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Выберите НЕВЕРНЫЙ ответ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12. Среди чешских князей были: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а) Болеслав I;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б) Генрих Птицелов;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в) Борживой;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г) Болеслав II.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13. Соседями Польши были: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а) Фландрия;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б) Чехия;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в) Венгрия;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г)Русь.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1"/>
          <p:cNvSpPr/>
          <p:nvPr/>
        </p:nvSpPr>
        <p:spPr>
          <a:xfrm>
            <a:off x="1277634" y="573528"/>
            <a:ext cx="6480720" cy="302390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Выберите НЕВЕРНЫЙ ответ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14. В числе южнославянских государств были: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а) Болгария;	в) Хорватия;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б) Сербия;	г) Чехия.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15. К истории Болгарии имеют отношение: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а) Роллон Пешеход;	         в) царь Симеон;</a:t>
            </a:r>
            <a:endParaRPr sz="11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б) Климент Охридский;    г) хан Аспарух.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2"/>
          <p:cNvSpPr/>
          <p:nvPr/>
        </p:nvSpPr>
        <p:spPr>
          <a:xfrm>
            <a:off x="1274774" y="-7004"/>
            <a:ext cx="1961114" cy="4385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Соотнесите:</a:t>
            </a:r>
            <a:endParaRPr b="1" i="1"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65" name="Google Shape;165;p32"/>
          <p:cNvGraphicFramePr/>
          <p:nvPr/>
        </p:nvGraphicFramePr>
        <p:xfrm>
          <a:off x="953598" y="62753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{85723741-D53A-4798-B735-B7A6B842663D}</a:tableStyleId>
              </a:tblPr>
              <a:tblGrid>
                <a:gridCol w="1022625"/>
                <a:gridCol w="990425"/>
                <a:gridCol w="5034325"/>
              </a:tblGrid>
              <a:tr h="6270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 u="none" cap="none" strike="noStrike"/>
                        <a:t>1. 681г.</a:t>
                      </a:r>
                      <a:endParaRPr sz="1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5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100"/>
                        <a:buFont typeface="Calibri"/>
                        <a:buNone/>
                      </a:pPr>
                      <a:r>
                        <a:rPr b="1" lang="ru" sz="2100"/>
                        <a:t>А. Прибытие Кирилла и Мефодия в Великую Моравию</a:t>
                      </a:r>
                      <a:endParaRPr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4475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100"/>
                        <a:buFont typeface="Calibri"/>
                        <a:buNone/>
                      </a:pPr>
                      <a:r>
                        <a:rPr b="1" lang="ru" sz="2100"/>
                        <a:t>2. 863г.</a:t>
                      </a:r>
                      <a:endParaRPr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 vMerge="1"/>
              </a:tr>
              <a:tr h="275550">
                <a:tc vMerge="1"/>
                <a:tc vMerge="1"/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100"/>
                        <a:buFont typeface="Calibri"/>
                        <a:buNone/>
                      </a:pPr>
                      <a:r>
                        <a:rPr b="1" lang="ru" sz="2100"/>
                        <a:t>Б. Крещение болгар</a:t>
                      </a:r>
                      <a:endParaRPr sz="11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2075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100"/>
                        <a:buFont typeface="Calibri"/>
                        <a:buNone/>
                      </a:pPr>
                      <a:r>
                        <a:rPr b="1" lang="ru" sz="2100"/>
                        <a:t>3. 864г.</a:t>
                      </a:r>
                      <a:endParaRPr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 vMerge="1"/>
              </a:tr>
              <a:tr h="671650">
                <a:tc vMerge="1"/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100"/>
                        <a:buFont typeface="Calibri"/>
                        <a:buNone/>
                      </a:pPr>
                      <a:r>
                        <a:rPr b="1" lang="ru" sz="2100"/>
                        <a:t>В. Мирный договор болгар с Византией</a:t>
                      </a:r>
                      <a:endParaRPr sz="11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66" name="Google Shape;166;p32"/>
          <p:cNvGraphicFramePr/>
          <p:nvPr/>
        </p:nvGraphicFramePr>
        <p:xfrm>
          <a:off x="1143000" y="348536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{BA80A215-F5A0-47DA-9498-7A75AFFCEB67}</a:tableStyleId>
              </a:tblPr>
              <a:tblGrid>
                <a:gridCol w="2510875"/>
                <a:gridCol w="1337550"/>
                <a:gridCol w="3009525"/>
              </a:tblGrid>
              <a:tr h="4860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1. Семь родов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А. Средний Дунай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2. Держава Само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Б. Балканский полуостров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3. Великая Моравия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В. Современная Чехия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67" name="Google Shape;167;p32"/>
          <p:cNvSpPr txBox="1"/>
          <p:nvPr/>
        </p:nvSpPr>
        <p:spPr>
          <a:xfrm>
            <a:off x="1331641" y="214438"/>
            <a:ext cx="532838" cy="4385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16.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32"/>
          <p:cNvSpPr txBox="1"/>
          <p:nvPr/>
        </p:nvSpPr>
        <p:spPr>
          <a:xfrm>
            <a:off x="1271025" y="3046781"/>
            <a:ext cx="532838" cy="4385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17.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3"/>
          <p:cNvSpPr/>
          <p:nvPr/>
        </p:nvSpPr>
        <p:spPr>
          <a:xfrm>
            <a:off x="1274774" y="101956"/>
            <a:ext cx="1961114" cy="4385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Соотнесите:</a:t>
            </a:r>
            <a:endParaRPr b="1" i="1"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74" name="Google Shape;174;p33"/>
          <p:cNvGraphicFramePr/>
          <p:nvPr/>
        </p:nvGraphicFramePr>
        <p:xfrm>
          <a:off x="953598" y="71665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{85723741-D53A-4798-B735-B7A6B842663D}</a:tableStyleId>
              </a:tblPr>
              <a:tblGrid>
                <a:gridCol w="1121300"/>
                <a:gridCol w="972100"/>
                <a:gridCol w="4941150"/>
              </a:tblGrid>
              <a:tr h="6270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1. 681г.</a:t>
                      </a:r>
                      <a:endParaRPr sz="1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5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100"/>
                        <a:buFont typeface="Calibri"/>
                        <a:buNone/>
                      </a:pPr>
                      <a:r>
                        <a:rPr b="1" lang="ru" sz="2100"/>
                        <a:t>А. Прибытие Кирилла и Мефодия в Великую Моравию</a:t>
                      </a:r>
                      <a:endParaRPr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4475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100"/>
                        <a:buFont typeface="Calibri"/>
                        <a:buNone/>
                      </a:pPr>
                      <a:r>
                        <a:rPr b="1" lang="ru" sz="2100"/>
                        <a:t>2. 863г.</a:t>
                      </a:r>
                      <a:endParaRPr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 vMerge="1"/>
              </a:tr>
              <a:tr h="275550">
                <a:tc vMerge="1"/>
                <a:tc vMerge="1"/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100"/>
                        <a:buFont typeface="Calibri"/>
                        <a:buNone/>
                      </a:pPr>
                      <a:r>
                        <a:rPr b="1" lang="ru" sz="2100"/>
                        <a:t>Б. Крещение болгар</a:t>
                      </a:r>
                      <a:endParaRPr sz="11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42075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100"/>
                        <a:buFont typeface="Calibri"/>
                        <a:buNone/>
                      </a:pPr>
                      <a:r>
                        <a:rPr b="1" lang="ru" sz="2100"/>
                        <a:t>3. 864г.</a:t>
                      </a:r>
                      <a:endParaRPr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 vMerge="1"/>
              </a:tr>
              <a:tr h="671650">
                <a:tc vMerge="1"/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100"/>
                        <a:buFont typeface="Calibri"/>
                        <a:buNone/>
                      </a:pPr>
                      <a:r>
                        <a:rPr b="1" lang="ru" sz="2100"/>
                        <a:t>В. Мирный договор болгар с Византией</a:t>
                      </a:r>
                      <a:endParaRPr sz="11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75" name="Google Shape;175;p33"/>
          <p:cNvGraphicFramePr/>
          <p:nvPr/>
        </p:nvGraphicFramePr>
        <p:xfrm>
          <a:off x="953598" y="340026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{BA80A215-F5A0-47DA-9498-7A75AFFCEB67}</a:tableStyleId>
              </a:tblPr>
              <a:tblGrid>
                <a:gridCol w="2575550"/>
                <a:gridCol w="1372000"/>
                <a:gridCol w="3087000"/>
              </a:tblGrid>
              <a:tr h="4860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1. Семь родов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А. Средний Дунай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2. Держава Само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Б. Балканский полуостров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3.Великая Моравия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" sz="2100"/>
                        <a:t>В. Современная Чехия</a:t>
                      </a:r>
                      <a:endParaRPr b="1" sz="2100"/>
                    </a:p>
                  </a:txBody>
                  <a:tcPr marT="34300" marB="34300" marR="68600" marL="6860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76" name="Google Shape;176;p33"/>
          <p:cNvSpPr txBox="1"/>
          <p:nvPr/>
        </p:nvSpPr>
        <p:spPr>
          <a:xfrm>
            <a:off x="1283385" y="342424"/>
            <a:ext cx="532838" cy="4385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16.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33"/>
          <p:cNvSpPr txBox="1"/>
          <p:nvPr/>
        </p:nvSpPr>
        <p:spPr>
          <a:xfrm>
            <a:off x="1016966" y="3025511"/>
            <a:ext cx="532838" cy="4385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17.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8" name="Google Shape;178;p33"/>
          <p:cNvCxnSpPr/>
          <p:nvPr/>
        </p:nvCxnSpPr>
        <p:spPr>
          <a:xfrm>
            <a:off x="2033718" y="1059582"/>
            <a:ext cx="1080120" cy="1674186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179" name="Google Shape;179;p33"/>
          <p:cNvCxnSpPr/>
          <p:nvPr/>
        </p:nvCxnSpPr>
        <p:spPr>
          <a:xfrm flipH="1" rot="10800000">
            <a:off x="1979712" y="1113588"/>
            <a:ext cx="1188132" cy="594066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180" name="Google Shape;180;p33"/>
          <p:cNvCxnSpPr/>
          <p:nvPr/>
        </p:nvCxnSpPr>
        <p:spPr>
          <a:xfrm flipH="1" rot="10800000">
            <a:off x="1816222" y="2085696"/>
            <a:ext cx="1351622" cy="54006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181" name="Google Shape;181;p33"/>
          <p:cNvCxnSpPr/>
          <p:nvPr/>
        </p:nvCxnSpPr>
        <p:spPr>
          <a:xfrm>
            <a:off x="3275856" y="3975906"/>
            <a:ext cx="1890210" cy="432048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182" name="Google Shape;182;p33"/>
          <p:cNvCxnSpPr/>
          <p:nvPr/>
        </p:nvCxnSpPr>
        <p:spPr>
          <a:xfrm flipH="1" rot="10800000">
            <a:off x="3437874" y="3921900"/>
            <a:ext cx="1620180" cy="324036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cxnSp>
        <p:nvCxnSpPr>
          <p:cNvPr id="183" name="Google Shape;183;p33"/>
          <p:cNvCxnSpPr/>
          <p:nvPr/>
        </p:nvCxnSpPr>
        <p:spPr>
          <a:xfrm>
            <a:off x="3633041" y="4894008"/>
            <a:ext cx="1425014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</p:cxnSp>
      <p:sp>
        <p:nvSpPr>
          <p:cNvPr id="184" name="Google Shape;184;p33">
            <a:hlinkClick/>
          </p:cNvPr>
          <p:cNvSpPr/>
          <p:nvPr/>
        </p:nvSpPr>
        <p:spPr>
          <a:xfrm>
            <a:off x="8190402" y="3054538"/>
            <a:ext cx="342900" cy="324036"/>
          </a:xfrm>
          <a:prstGeom prst="irregularSeal2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