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4910EF-0498-4B01-9C28-45C544FB62A3}" v="809" dt="2022-01-29T19:38:24.702"/>
    <p1510:client id="{B3104A33-6C44-4F3C-A15C-6AE71C348108}" v="240" dt="2022-01-29T19:02:13.7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B3104A33-6C44-4F3C-A15C-6AE71C348108}"/>
    <pc:docChg chg="modSld">
      <pc:chgData name="" userId="" providerId="" clId="Web-{B3104A33-6C44-4F3C-A15C-6AE71C348108}" dt="2022-01-29T18:33:35.641" v="1" actId="20577"/>
      <pc:docMkLst>
        <pc:docMk/>
      </pc:docMkLst>
      <pc:sldChg chg="modSp">
        <pc:chgData name="" userId="" providerId="" clId="Web-{B3104A33-6C44-4F3C-A15C-6AE71C348108}" dt="2022-01-29T18:33:35.641" v="1" actId="20577"/>
        <pc:sldMkLst>
          <pc:docMk/>
          <pc:sldMk cId="1351651579" sldId="256"/>
        </pc:sldMkLst>
        <pc:spChg chg="mod">
          <ac:chgData name="" userId="" providerId="" clId="Web-{B3104A33-6C44-4F3C-A15C-6AE71C348108}" dt="2022-01-29T18:33:35.641" v="1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  <pc:docChgLst>
    <pc:chgData name="Zhigalov Roman" userId="1f97e9fdf7779aa5" providerId="Windows Live" clId="Web-{2B4910EF-0498-4B01-9C28-45C544FB62A3}"/>
    <pc:docChg chg="addSld modSld sldOrd addMainMaster modMainMaster">
      <pc:chgData name="Zhigalov Roman" userId="1f97e9fdf7779aa5" providerId="Windows Live" clId="Web-{2B4910EF-0498-4B01-9C28-45C544FB62A3}" dt="2022-01-29T19:38:24.702" v="835"/>
      <pc:docMkLst>
        <pc:docMk/>
      </pc:docMkLst>
      <pc:sldChg chg="addSp delSp modSp mod setBg">
        <pc:chgData name="Zhigalov Roman" userId="1f97e9fdf7779aa5" providerId="Windows Live" clId="Web-{2B4910EF-0498-4B01-9C28-45C544FB62A3}" dt="2022-01-29T19:03:37.361" v="3"/>
        <pc:sldMkLst>
          <pc:docMk/>
          <pc:sldMk cId="2364819684" sldId="265"/>
        </pc:sldMkLst>
        <pc:spChg chg="mod">
          <ac:chgData name="Zhigalov Roman" userId="1f97e9fdf7779aa5" providerId="Windows Live" clId="Web-{2B4910EF-0498-4B01-9C28-45C544FB62A3}" dt="2022-01-29T19:03:37.361" v="3"/>
          <ac:spMkLst>
            <pc:docMk/>
            <pc:sldMk cId="2364819684" sldId="265"/>
            <ac:spMk id="2" creationId="{372471B8-A303-407D-ADCD-4DF25097E629}"/>
          </ac:spMkLst>
        </pc:spChg>
        <pc:spChg chg="del">
          <ac:chgData name="Zhigalov Roman" userId="1f97e9fdf7779aa5" providerId="Windows Live" clId="Web-{2B4910EF-0498-4B01-9C28-45C544FB62A3}" dt="2022-01-29T19:03:34.814" v="2"/>
          <ac:spMkLst>
            <pc:docMk/>
            <pc:sldMk cId="2364819684" sldId="265"/>
            <ac:spMk id="3" creationId="{EE26FE41-50DF-4BB1-A289-5B4C2BE9CA4D}"/>
          </ac:spMkLst>
        </pc:spChg>
        <pc:spChg chg="mod">
          <ac:chgData name="Zhigalov Roman" userId="1f97e9fdf7779aa5" providerId="Windows Live" clId="Web-{2B4910EF-0498-4B01-9C28-45C544FB62A3}" dt="2022-01-29T19:03:37.361" v="3"/>
          <ac:spMkLst>
            <pc:docMk/>
            <pc:sldMk cId="2364819684" sldId="265"/>
            <ac:spMk id="4" creationId="{C119CB9C-CDA0-4327-B69E-329C8A21CF3D}"/>
          </ac:spMkLst>
        </pc:spChg>
        <pc:spChg chg="add">
          <ac:chgData name="Zhigalov Roman" userId="1f97e9fdf7779aa5" providerId="Windows Live" clId="Web-{2B4910EF-0498-4B01-9C28-45C544FB62A3}" dt="2022-01-29T19:03:37.361" v="3"/>
          <ac:spMkLst>
            <pc:docMk/>
            <pc:sldMk cId="2364819684" sldId="265"/>
            <ac:spMk id="11" creationId="{201CC55D-ED54-4C5C-95E6-10947BD1103B}"/>
          </ac:spMkLst>
        </pc:spChg>
        <pc:spChg chg="add">
          <ac:chgData name="Zhigalov Roman" userId="1f97e9fdf7779aa5" providerId="Windows Live" clId="Web-{2B4910EF-0498-4B01-9C28-45C544FB62A3}" dt="2022-01-29T19:03:37.361" v="3"/>
          <ac:spMkLst>
            <pc:docMk/>
            <pc:sldMk cId="2364819684" sldId="265"/>
            <ac:spMk id="17" creationId="{3873B707-463F-40B0-8227-E8CC6C67EB25}"/>
          </ac:spMkLst>
        </pc:spChg>
        <pc:spChg chg="add">
          <ac:chgData name="Zhigalov Roman" userId="1f97e9fdf7779aa5" providerId="Windows Live" clId="Web-{2B4910EF-0498-4B01-9C28-45C544FB62A3}" dt="2022-01-29T19:03:37.361" v="3"/>
          <ac:spMkLst>
            <pc:docMk/>
            <pc:sldMk cId="2364819684" sldId="265"/>
            <ac:spMk id="19" creationId="{C13237C8-E62C-4F0D-A318-BD6FB6C2D138}"/>
          </ac:spMkLst>
        </pc:spChg>
        <pc:spChg chg="add">
          <ac:chgData name="Zhigalov Roman" userId="1f97e9fdf7779aa5" providerId="Windows Live" clId="Web-{2B4910EF-0498-4B01-9C28-45C544FB62A3}" dt="2022-01-29T19:03:37.361" v="3"/>
          <ac:spMkLst>
            <pc:docMk/>
            <pc:sldMk cId="2364819684" sldId="265"/>
            <ac:spMk id="21" creationId="{19C9EAEA-39D0-4B0E-A0EB-51E7B26740B1}"/>
          </ac:spMkLst>
        </pc:spChg>
        <pc:grpChg chg="add">
          <ac:chgData name="Zhigalov Roman" userId="1f97e9fdf7779aa5" providerId="Windows Live" clId="Web-{2B4910EF-0498-4B01-9C28-45C544FB62A3}" dt="2022-01-29T19:03:37.361" v="3"/>
          <ac:grpSpMkLst>
            <pc:docMk/>
            <pc:sldMk cId="2364819684" sldId="265"/>
            <ac:grpSpMk id="13" creationId="{1DE889C7-FAD6-4397-98E2-05D503484459}"/>
          </ac:grpSpMkLst>
        </pc:grpChg>
        <pc:picChg chg="add mod ord">
          <ac:chgData name="Zhigalov Roman" userId="1f97e9fdf7779aa5" providerId="Windows Live" clId="Web-{2B4910EF-0498-4B01-9C28-45C544FB62A3}" dt="2022-01-29T19:03:37.361" v="3"/>
          <ac:picMkLst>
            <pc:docMk/>
            <pc:sldMk cId="2364819684" sldId="265"/>
            <ac:picMk id="6" creationId="{08931DB2-8D9C-4B2C-BC10-00E302E6D49B}"/>
          </ac:picMkLst>
        </pc:picChg>
      </pc:sldChg>
      <pc:sldChg chg="addSp modSp new mod setBg">
        <pc:chgData name="Zhigalov Roman" userId="1f97e9fdf7779aa5" providerId="Windows Live" clId="Web-{2B4910EF-0498-4B01-9C28-45C544FB62A3}" dt="2022-01-29T19:06:43.148" v="163"/>
        <pc:sldMkLst>
          <pc:docMk/>
          <pc:sldMk cId="3341120004" sldId="266"/>
        </pc:sldMkLst>
        <pc:spChg chg="mod">
          <ac:chgData name="Zhigalov Roman" userId="1f97e9fdf7779aa5" providerId="Windows Live" clId="Web-{2B4910EF-0498-4B01-9C28-45C544FB62A3}" dt="2022-01-29T19:06:43.148" v="163"/>
          <ac:spMkLst>
            <pc:docMk/>
            <pc:sldMk cId="3341120004" sldId="266"/>
            <ac:spMk id="2" creationId="{A3AF1215-53CA-49F4-AA07-79C8C0D72A47}"/>
          </ac:spMkLst>
        </pc:spChg>
        <pc:spChg chg="mod">
          <ac:chgData name="Zhigalov Roman" userId="1f97e9fdf7779aa5" providerId="Windows Live" clId="Web-{2B4910EF-0498-4B01-9C28-45C544FB62A3}" dt="2022-01-29T19:06:43.148" v="163"/>
          <ac:spMkLst>
            <pc:docMk/>
            <pc:sldMk cId="3341120004" sldId="266"/>
            <ac:spMk id="3" creationId="{7D2B247D-032D-4D5D-B122-0643F5BC88AD}"/>
          </ac:spMkLst>
        </pc:spChg>
        <pc:spChg chg="add">
          <ac:chgData name="Zhigalov Roman" userId="1f97e9fdf7779aa5" providerId="Windows Live" clId="Web-{2B4910EF-0498-4B01-9C28-45C544FB62A3}" dt="2022-01-29T19:06:43.148" v="163"/>
          <ac:spMkLst>
            <pc:docMk/>
            <pc:sldMk cId="3341120004" sldId="266"/>
            <ac:spMk id="8" creationId="{DBF61EA3-B236-439E-9C0B-340980D56BEE}"/>
          </ac:spMkLst>
        </pc:spChg>
        <pc:spChg chg="add">
          <ac:chgData name="Zhigalov Roman" userId="1f97e9fdf7779aa5" providerId="Windows Live" clId="Web-{2B4910EF-0498-4B01-9C28-45C544FB62A3}" dt="2022-01-29T19:06:43.148" v="163"/>
          <ac:spMkLst>
            <pc:docMk/>
            <pc:sldMk cId="3341120004" sldId="266"/>
            <ac:spMk id="14" creationId="{E659831F-0D9A-4C63-9EBB-8435B85A440F}"/>
          </ac:spMkLst>
        </pc:spChg>
        <pc:grpChg chg="add">
          <ac:chgData name="Zhigalov Roman" userId="1f97e9fdf7779aa5" providerId="Windows Live" clId="Web-{2B4910EF-0498-4B01-9C28-45C544FB62A3}" dt="2022-01-29T19:06:43.148" v="163"/>
          <ac:grpSpMkLst>
            <pc:docMk/>
            <pc:sldMk cId="3341120004" sldId="266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2B4910EF-0498-4B01-9C28-45C544FB62A3}" dt="2022-01-29T19:08:59.917" v="196"/>
        <pc:sldMkLst>
          <pc:docMk/>
          <pc:sldMk cId="2842515460" sldId="267"/>
        </pc:sldMkLst>
        <pc:spChg chg="mod">
          <ac:chgData name="Zhigalov Roman" userId="1f97e9fdf7779aa5" providerId="Windows Live" clId="Web-{2B4910EF-0498-4B01-9C28-45C544FB62A3}" dt="2022-01-29T19:08:59.917" v="196"/>
          <ac:spMkLst>
            <pc:docMk/>
            <pc:sldMk cId="2842515460" sldId="267"/>
            <ac:spMk id="2" creationId="{63245F37-C25B-411A-A523-48DC227016DA}"/>
          </ac:spMkLst>
        </pc:spChg>
        <pc:spChg chg="mod">
          <ac:chgData name="Zhigalov Roman" userId="1f97e9fdf7779aa5" providerId="Windows Live" clId="Web-{2B4910EF-0498-4B01-9C28-45C544FB62A3}" dt="2022-01-29T19:08:59.917" v="196"/>
          <ac:spMkLst>
            <pc:docMk/>
            <pc:sldMk cId="2842515460" sldId="267"/>
            <ac:spMk id="3" creationId="{613D2888-6132-470F-B73F-EE202701004D}"/>
          </ac:spMkLst>
        </pc:spChg>
        <pc:spChg chg="add">
          <ac:chgData name="Zhigalov Roman" userId="1f97e9fdf7779aa5" providerId="Windows Live" clId="Web-{2B4910EF-0498-4B01-9C28-45C544FB62A3}" dt="2022-01-29T19:08:59.917" v="196"/>
          <ac:spMkLst>
            <pc:docMk/>
            <pc:sldMk cId="2842515460" sldId="267"/>
            <ac:spMk id="8" creationId="{4522B21E-B2B9-4C72-9A71-C87EFD137480}"/>
          </ac:spMkLst>
        </pc:spChg>
        <pc:spChg chg="add">
          <ac:chgData name="Zhigalov Roman" userId="1f97e9fdf7779aa5" providerId="Windows Live" clId="Web-{2B4910EF-0498-4B01-9C28-45C544FB62A3}" dt="2022-01-29T19:08:59.917" v="196"/>
          <ac:spMkLst>
            <pc:docMk/>
            <pc:sldMk cId="2842515460" sldId="267"/>
            <ac:spMk id="10" creationId="{5EB7D2A2-F448-44D4-938C-DC84CBCB3B1E}"/>
          </ac:spMkLst>
        </pc:spChg>
        <pc:spChg chg="add">
          <ac:chgData name="Zhigalov Roman" userId="1f97e9fdf7779aa5" providerId="Windows Live" clId="Web-{2B4910EF-0498-4B01-9C28-45C544FB62A3}" dt="2022-01-29T19:08:59.917" v="196"/>
          <ac:spMkLst>
            <pc:docMk/>
            <pc:sldMk cId="2842515460" sldId="267"/>
            <ac:spMk id="12" creationId="{871AEA07-1E14-44B4-8E55-64EF049CD66F}"/>
          </ac:spMkLst>
        </pc:spChg>
        <pc:cxnChg chg="add">
          <ac:chgData name="Zhigalov Roman" userId="1f97e9fdf7779aa5" providerId="Windows Live" clId="Web-{2B4910EF-0498-4B01-9C28-45C544FB62A3}" dt="2022-01-29T19:08:59.917" v="196"/>
          <ac:cxnSpMkLst>
            <pc:docMk/>
            <pc:sldMk cId="2842515460" sldId="267"/>
            <ac:cxnSpMk id="14" creationId="{F7C8EA93-3210-4C62-99E9-153C275E3A87}"/>
          </ac:cxnSpMkLst>
        </pc:cxnChg>
      </pc:sldChg>
      <pc:sldChg chg="addSp delSp modSp new mod setBg modClrScheme delDesignElem chgLayout">
        <pc:chgData name="Zhigalov Roman" userId="1f97e9fdf7779aa5" providerId="Windows Live" clId="Web-{2B4910EF-0498-4B01-9C28-45C544FB62A3}" dt="2022-01-29T19:19:39.748" v="645" actId="20577"/>
        <pc:sldMkLst>
          <pc:docMk/>
          <pc:sldMk cId="317377638" sldId="268"/>
        </pc:sldMkLst>
        <pc:spChg chg="mod ord">
          <ac:chgData name="Zhigalov Roman" userId="1f97e9fdf7779aa5" providerId="Windows Live" clId="Web-{2B4910EF-0498-4B01-9C28-45C544FB62A3}" dt="2022-01-29T19:18:57.716" v="636"/>
          <ac:spMkLst>
            <pc:docMk/>
            <pc:sldMk cId="317377638" sldId="268"/>
            <ac:spMk id="2" creationId="{E8E00520-EF89-4415-A939-C8261AC0490F}"/>
          </ac:spMkLst>
        </pc:spChg>
        <pc:spChg chg="del mod ord">
          <ac:chgData name="Zhigalov Roman" userId="1f97e9fdf7779aa5" providerId="Windows Live" clId="Web-{2B4910EF-0498-4B01-9C28-45C544FB62A3}" dt="2022-01-29T19:18:53.466" v="635"/>
          <ac:spMkLst>
            <pc:docMk/>
            <pc:sldMk cId="317377638" sldId="268"/>
            <ac:spMk id="3" creationId="{97851B8D-85F7-4A18-96AC-774A377200FC}"/>
          </ac:spMkLst>
        </pc:spChg>
        <pc:spChg chg="add mod ord">
          <ac:chgData name="Zhigalov Roman" userId="1f97e9fdf7779aa5" providerId="Windows Live" clId="Web-{2B4910EF-0498-4B01-9C28-45C544FB62A3}" dt="2022-01-29T19:19:39.748" v="645" actId="20577"/>
          <ac:spMkLst>
            <pc:docMk/>
            <pc:sldMk cId="317377638" sldId="268"/>
            <ac:spMk id="5" creationId="{4908F725-DEA8-4207-B631-661891A4BB4B}"/>
          </ac:spMkLst>
        </pc:spChg>
        <pc:spChg chg="add del">
          <ac:chgData name="Zhigalov Roman" userId="1f97e9fdf7779aa5" providerId="Windows Live" clId="Web-{2B4910EF-0498-4B01-9C28-45C544FB62A3}" dt="2022-01-29T19:18:36.387" v="630"/>
          <ac:spMkLst>
            <pc:docMk/>
            <pc:sldMk cId="317377638" sldId="268"/>
            <ac:spMk id="8" creationId="{DBF61EA3-B236-439E-9C0B-340980D56BEE}"/>
          </ac:spMkLst>
        </pc:spChg>
        <pc:spChg chg="add">
          <ac:chgData name="Zhigalov Roman" userId="1f97e9fdf7779aa5" providerId="Windows Live" clId="Web-{2B4910EF-0498-4B01-9C28-45C544FB62A3}" dt="2022-01-29T19:18:57.716" v="636"/>
          <ac:spMkLst>
            <pc:docMk/>
            <pc:sldMk cId="317377638" sldId="268"/>
            <ac:spMk id="11" creationId="{201CC55D-ED54-4C5C-95E6-10947BD1103B}"/>
          </ac:spMkLst>
        </pc:spChg>
        <pc:spChg chg="add del">
          <ac:chgData name="Zhigalov Roman" userId="1f97e9fdf7779aa5" providerId="Windows Live" clId="Web-{2B4910EF-0498-4B01-9C28-45C544FB62A3}" dt="2022-01-29T19:18:36.387" v="630"/>
          <ac:spMkLst>
            <pc:docMk/>
            <pc:sldMk cId="317377638" sldId="268"/>
            <ac:spMk id="14" creationId="{E659831F-0D9A-4C63-9EBB-8435B85A440F}"/>
          </ac:spMkLst>
        </pc:spChg>
        <pc:spChg chg="add">
          <ac:chgData name="Zhigalov Roman" userId="1f97e9fdf7779aa5" providerId="Windows Live" clId="Web-{2B4910EF-0498-4B01-9C28-45C544FB62A3}" dt="2022-01-29T19:18:57.716" v="636"/>
          <ac:spMkLst>
            <pc:docMk/>
            <pc:sldMk cId="317377638" sldId="268"/>
            <ac:spMk id="17" creationId="{3873B707-463F-40B0-8227-E8CC6C67EB25}"/>
          </ac:spMkLst>
        </pc:spChg>
        <pc:spChg chg="add">
          <ac:chgData name="Zhigalov Roman" userId="1f97e9fdf7779aa5" providerId="Windows Live" clId="Web-{2B4910EF-0498-4B01-9C28-45C544FB62A3}" dt="2022-01-29T19:18:57.716" v="636"/>
          <ac:spMkLst>
            <pc:docMk/>
            <pc:sldMk cId="317377638" sldId="268"/>
            <ac:spMk id="19" creationId="{C13237C8-E62C-4F0D-A318-BD6FB6C2D138}"/>
          </ac:spMkLst>
        </pc:spChg>
        <pc:spChg chg="add">
          <ac:chgData name="Zhigalov Roman" userId="1f97e9fdf7779aa5" providerId="Windows Live" clId="Web-{2B4910EF-0498-4B01-9C28-45C544FB62A3}" dt="2022-01-29T19:18:57.716" v="636"/>
          <ac:spMkLst>
            <pc:docMk/>
            <pc:sldMk cId="317377638" sldId="268"/>
            <ac:spMk id="21" creationId="{19C9EAEA-39D0-4B0E-A0EB-51E7B26740B1}"/>
          </ac:spMkLst>
        </pc:spChg>
        <pc:grpChg chg="add del">
          <ac:chgData name="Zhigalov Roman" userId="1f97e9fdf7779aa5" providerId="Windows Live" clId="Web-{2B4910EF-0498-4B01-9C28-45C544FB62A3}" dt="2022-01-29T19:18:36.387" v="630"/>
          <ac:grpSpMkLst>
            <pc:docMk/>
            <pc:sldMk cId="317377638" sldId="268"/>
            <ac:grpSpMk id="10" creationId="{28FAF094-D087-493F-8DF9-A486C2D6BBAA}"/>
          </ac:grpSpMkLst>
        </pc:grpChg>
        <pc:grpChg chg="add">
          <ac:chgData name="Zhigalov Roman" userId="1f97e9fdf7779aa5" providerId="Windows Live" clId="Web-{2B4910EF-0498-4B01-9C28-45C544FB62A3}" dt="2022-01-29T19:18:57.716" v="636"/>
          <ac:grpSpMkLst>
            <pc:docMk/>
            <pc:sldMk cId="317377638" sldId="268"/>
            <ac:grpSpMk id="13" creationId="{1DE889C7-FAD6-4397-98E2-05D503484459}"/>
          </ac:grpSpMkLst>
        </pc:grpChg>
        <pc:picChg chg="add del mod">
          <ac:chgData name="Zhigalov Roman" userId="1f97e9fdf7779aa5" providerId="Windows Live" clId="Web-{2B4910EF-0498-4B01-9C28-45C544FB62A3}" dt="2022-01-29T19:09:30.699" v="229"/>
          <ac:picMkLst>
            <pc:docMk/>
            <pc:sldMk cId="317377638" sldId="268"/>
            <ac:picMk id="4" creationId="{B99075AC-9839-4DDE-892E-BB0481711568}"/>
          </ac:picMkLst>
        </pc:picChg>
        <pc:picChg chg="add mod ord">
          <ac:chgData name="Zhigalov Roman" userId="1f97e9fdf7779aa5" providerId="Windows Live" clId="Web-{2B4910EF-0498-4B01-9C28-45C544FB62A3}" dt="2022-01-29T19:18:57.716" v="636"/>
          <ac:picMkLst>
            <pc:docMk/>
            <pc:sldMk cId="317377638" sldId="268"/>
            <ac:picMk id="6" creationId="{17F5E2C8-8D5A-4DBE-8D48-142BF0471DFF}"/>
          </ac:picMkLst>
        </pc:picChg>
      </pc:sldChg>
      <pc:sldChg chg="addSp delSp modSp add mod ord replId setBg modClrScheme delDesignElem chgLayout">
        <pc:chgData name="Zhigalov Roman" userId="1f97e9fdf7779aa5" providerId="Windows Live" clId="Web-{2B4910EF-0498-4B01-9C28-45C544FB62A3}" dt="2022-01-29T19:21:03.188" v="655"/>
        <pc:sldMkLst>
          <pc:docMk/>
          <pc:sldMk cId="640795068" sldId="269"/>
        </pc:sldMkLst>
        <pc:spChg chg="mod ord">
          <ac:chgData name="Zhigalov Roman" userId="1f97e9fdf7779aa5" providerId="Windows Live" clId="Web-{2B4910EF-0498-4B01-9C28-45C544FB62A3}" dt="2022-01-29T19:21:03.188" v="655"/>
          <ac:spMkLst>
            <pc:docMk/>
            <pc:sldMk cId="640795068" sldId="269"/>
            <ac:spMk id="2" creationId="{E8E00520-EF89-4415-A939-C8261AC0490F}"/>
          </ac:spMkLst>
        </pc:spChg>
        <pc:spChg chg="del mod ord">
          <ac:chgData name="Zhigalov Roman" userId="1f97e9fdf7779aa5" providerId="Windows Live" clId="Web-{2B4910EF-0498-4B01-9C28-45C544FB62A3}" dt="2022-01-29T19:20:54.157" v="652"/>
          <ac:spMkLst>
            <pc:docMk/>
            <pc:sldMk cId="640795068" sldId="269"/>
            <ac:spMk id="3" creationId="{97851B8D-85F7-4A18-96AC-774A377200FC}"/>
          </ac:spMkLst>
        </pc:spChg>
        <pc:spChg chg="add mod ord">
          <ac:chgData name="Zhigalov Roman" userId="1f97e9fdf7779aa5" providerId="Windows Live" clId="Web-{2B4910EF-0498-4B01-9C28-45C544FB62A3}" dt="2022-01-29T19:21:03.188" v="655"/>
          <ac:spMkLst>
            <pc:docMk/>
            <pc:sldMk cId="640795068" sldId="269"/>
            <ac:spMk id="4" creationId="{5F038D4B-7CF5-424F-86FA-2FE92E483247}"/>
          </ac:spMkLst>
        </pc:spChg>
        <pc:spChg chg="add del">
          <ac:chgData name="Zhigalov Roman" userId="1f97e9fdf7779aa5" providerId="Windows Live" clId="Web-{2B4910EF-0498-4B01-9C28-45C544FB62A3}" dt="2022-01-29T19:21:03.172" v="654"/>
          <ac:spMkLst>
            <pc:docMk/>
            <pc:sldMk cId="640795068" sldId="269"/>
            <ac:spMk id="7" creationId="{43B6B5C9-BE23-4C39-92DF-62F5C1B96202}"/>
          </ac:spMkLst>
        </pc:spChg>
        <pc:spChg chg="add del">
          <ac:chgData name="Zhigalov Roman" userId="1f97e9fdf7779aa5" providerId="Windows Live" clId="Web-{2B4910EF-0498-4B01-9C28-45C544FB62A3}" dt="2022-01-29T19:19:52.467" v="647"/>
          <ac:spMkLst>
            <pc:docMk/>
            <pc:sldMk cId="640795068" sldId="269"/>
            <ac:spMk id="8" creationId="{DBF61EA3-B236-439E-9C0B-340980D56BEE}"/>
          </ac:spMkLst>
        </pc:spChg>
        <pc:spChg chg="add del">
          <ac:chgData name="Zhigalov Roman" userId="1f97e9fdf7779aa5" providerId="Windows Live" clId="Web-{2B4910EF-0498-4B01-9C28-45C544FB62A3}" dt="2022-01-29T19:19:52.467" v="647"/>
          <ac:spMkLst>
            <pc:docMk/>
            <pc:sldMk cId="640795068" sldId="269"/>
            <ac:spMk id="14" creationId="{E659831F-0D9A-4C63-9EBB-8435B85A440F}"/>
          </ac:spMkLst>
        </pc:spChg>
        <pc:spChg chg="add">
          <ac:chgData name="Zhigalov Roman" userId="1f97e9fdf7779aa5" providerId="Windows Live" clId="Web-{2B4910EF-0498-4B01-9C28-45C544FB62A3}" dt="2022-01-29T19:21:03.188" v="655"/>
          <ac:spMkLst>
            <pc:docMk/>
            <pc:sldMk cId="640795068" sldId="269"/>
            <ac:spMk id="15" creationId="{9F701746-0657-4467-BBD3-24051A715C25}"/>
          </ac:spMkLst>
        </pc:spChg>
        <pc:spChg chg="add">
          <ac:chgData name="Zhigalov Roman" userId="1f97e9fdf7779aa5" providerId="Windows Live" clId="Web-{2B4910EF-0498-4B01-9C28-45C544FB62A3}" dt="2022-01-29T19:21:03.188" v="655"/>
          <ac:spMkLst>
            <pc:docMk/>
            <pc:sldMk cId="640795068" sldId="269"/>
            <ac:spMk id="16" creationId="{117BEB00-3E3D-4F08-AF56-DB0D22FB5F64}"/>
          </ac:spMkLst>
        </pc:spChg>
        <pc:grpChg chg="add del">
          <ac:chgData name="Zhigalov Roman" userId="1f97e9fdf7779aa5" providerId="Windows Live" clId="Web-{2B4910EF-0498-4B01-9C28-45C544FB62A3}" dt="2022-01-29T19:19:52.467" v="647"/>
          <ac:grpSpMkLst>
            <pc:docMk/>
            <pc:sldMk cId="640795068" sldId="269"/>
            <ac:grpSpMk id="10" creationId="{28FAF094-D087-493F-8DF9-A486C2D6BBAA}"/>
          </ac:grpSpMkLst>
        </pc:grpChg>
        <pc:grpChg chg="add del">
          <ac:chgData name="Zhigalov Roman" userId="1f97e9fdf7779aa5" providerId="Windows Live" clId="Web-{2B4910EF-0498-4B01-9C28-45C544FB62A3}" dt="2022-01-29T19:21:03.172" v="654"/>
          <ac:grpSpMkLst>
            <pc:docMk/>
            <pc:sldMk cId="640795068" sldId="269"/>
            <ac:grpSpMk id="12" creationId="{4933887F-5725-499E-8BC5-19BEFD54DB80}"/>
          </ac:grpSpMkLst>
        </pc:grpChg>
        <pc:picChg chg="add mod ord">
          <ac:chgData name="Zhigalov Roman" userId="1f97e9fdf7779aa5" providerId="Windows Live" clId="Web-{2B4910EF-0498-4B01-9C28-45C544FB62A3}" dt="2022-01-29T19:21:03.188" v="655"/>
          <ac:picMkLst>
            <pc:docMk/>
            <pc:sldMk cId="640795068" sldId="269"/>
            <ac:picMk id="5" creationId="{3C088A01-A3CF-4C24-8835-B154875E9DFB}"/>
          </ac:picMkLst>
        </pc:picChg>
      </pc:sldChg>
      <pc:sldChg chg="addSp modSp new mod setBg">
        <pc:chgData name="Zhigalov Roman" userId="1f97e9fdf7779aa5" providerId="Windows Live" clId="Web-{2B4910EF-0498-4B01-9C28-45C544FB62A3}" dt="2022-01-29T19:15:35.554" v="522"/>
        <pc:sldMkLst>
          <pc:docMk/>
          <pc:sldMk cId="2207860636" sldId="270"/>
        </pc:sldMkLst>
        <pc:spChg chg="mod">
          <ac:chgData name="Zhigalov Roman" userId="1f97e9fdf7779aa5" providerId="Windows Live" clId="Web-{2B4910EF-0498-4B01-9C28-45C544FB62A3}" dt="2022-01-29T19:15:35.554" v="522"/>
          <ac:spMkLst>
            <pc:docMk/>
            <pc:sldMk cId="2207860636" sldId="270"/>
            <ac:spMk id="2" creationId="{E8AB1F85-47C0-450E-BFE7-32FF16B39797}"/>
          </ac:spMkLst>
        </pc:spChg>
        <pc:spChg chg="mod">
          <ac:chgData name="Zhigalov Roman" userId="1f97e9fdf7779aa5" providerId="Windows Live" clId="Web-{2B4910EF-0498-4B01-9C28-45C544FB62A3}" dt="2022-01-29T19:15:35.554" v="522"/>
          <ac:spMkLst>
            <pc:docMk/>
            <pc:sldMk cId="2207860636" sldId="270"/>
            <ac:spMk id="3" creationId="{5582228D-3BE8-4F2A-A339-35A822BDA446}"/>
          </ac:spMkLst>
        </pc:spChg>
        <pc:spChg chg="add">
          <ac:chgData name="Zhigalov Roman" userId="1f97e9fdf7779aa5" providerId="Windows Live" clId="Web-{2B4910EF-0498-4B01-9C28-45C544FB62A3}" dt="2022-01-29T19:15:35.554" v="522"/>
          <ac:spMkLst>
            <pc:docMk/>
            <pc:sldMk cId="2207860636" sldId="270"/>
            <ac:spMk id="8" creationId="{DBF61EA3-B236-439E-9C0B-340980D56BEE}"/>
          </ac:spMkLst>
        </pc:spChg>
        <pc:spChg chg="add">
          <ac:chgData name="Zhigalov Roman" userId="1f97e9fdf7779aa5" providerId="Windows Live" clId="Web-{2B4910EF-0498-4B01-9C28-45C544FB62A3}" dt="2022-01-29T19:15:35.554" v="522"/>
          <ac:spMkLst>
            <pc:docMk/>
            <pc:sldMk cId="2207860636" sldId="270"/>
            <ac:spMk id="14" creationId="{E659831F-0D9A-4C63-9EBB-8435B85A440F}"/>
          </ac:spMkLst>
        </pc:spChg>
        <pc:grpChg chg="add">
          <ac:chgData name="Zhigalov Roman" userId="1f97e9fdf7779aa5" providerId="Windows Live" clId="Web-{2B4910EF-0498-4B01-9C28-45C544FB62A3}" dt="2022-01-29T19:15:35.554" v="522"/>
          <ac:grpSpMkLst>
            <pc:docMk/>
            <pc:sldMk cId="2207860636" sldId="270"/>
            <ac:grpSpMk id="10" creationId="{28FAF094-D087-493F-8DF9-A486C2D6BBAA}"/>
          </ac:grpSpMkLst>
        </pc:grpChg>
      </pc:sldChg>
      <pc:sldChg chg="addSp modSp new mod ord setBg">
        <pc:chgData name="Zhigalov Roman" userId="1f97e9fdf7779aa5" providerId="Windows Live" clId="Web-{2B4910EF-0498-4B01-9C28-45C544FB62A3}" dt="2022-01-29T19:15:58.492" v="549"/>
        <pc:sldMkLst>
          <pc:docMk/>
          <pc:sldMk cId="1841278529" sldId="271"/>
        </pc:sldMkLst>
        <pc:spChg chg="mod">
          <ac:chgData name="Zhigalov Roman" userId="1f97e9fdf7779aa5" providerId="Windows Live" clId="Web-{2B4910EF-0498-4B01-9C28-45C544FB62A3}" dt="2022-01-29T19:15:58.492" v="549"/>
          <ac:spMkLst>
            <pc:docMk/>
            <pc:sldMk cId="1841278529" sldId="271"/>
            <ac:spMk id="2" creationId="{B438ACAB-87AF-45E1-9918-21C6B885923D}"/>
          </ac:spMkLst>
        </pc:spChg>
        <pc:spChg chg="mod">
          <ac:chgData name="Zhigalov Roman" userId="1f97e9fdf7779aa5" providerId="Windows Live" clId="Web-{2B4910EF-0498-4B01-9C28-45C544FB62A3}" dt="2022-01-29T19:15:58.492" v="549"/>
          <ac:spMkLst>
            <pc:docMk/>
            <pc:sldMk cId="1841278529" sldId="271"/>
            <ac:spMk id="3" creationId="{53117451-2B12-4D9B-8E04-C1274A090EA7}"/>
          </ac:spMkLst>
        </pc:spChg>
        <pc:spChg chg="add">
          <ac:chgData name="Zhigalov Roman" userId="1f97e9fdf7779aa5" providerId="Windows Live" clId="Web-{2B4910EF-0498-4B01-9C28-45C544FB62A3}" dt="2022-01-29T19:15:58.492" v="549"/>
          <ac:spMkLst>
            <pc:docMk/>
            <pc:sldMk cId="1841278529" sldId="271"/>
            <ac:spMk id="8" creationId="{4522B21E-B2B9-4C72-9A71-C87EFD137480}"/>
          </ac:spMkLst>
        </pc:spChg>
        <pc:spChg chg="add">
          <ac:chgData name="Zhigalov Roman" userId="1f97e9fdf7779aa5" providerId="Windows Live" clId="Web-{2B4910EF-0498-4B01-9C28-45C544FB62A3}" dt="2022-01-29T19:15:58.492" v="549"/>
          <ac:spMkLst>
            <pc:docMk/>
            <pc:sldMk cId="1841278529" sldId="271"/>
            <ac:spMk id="10" creationId="{5EB7D2A2-F448-44D4-938C-DC84CBCB3B1E}"/>
          </ac:spMkLst>
        </pc:spChg>
        <pc:spChg chg="add">
          <ac:chgData name="Zhigalov Roman" userId="1f97e9fdf7779aa5" providerId="Windows Live" clId="Web-{2B4910EF-0498-4B01-9C28-45C544FB62A3}" dt="2022-01-29T19:15:58.492" v="549"/>
          <ac:spMkLst>
            <pc:docMk/>
            <pc:sldMk cId="1841278529" sldId="271"/>
            <ac:spMk id="12" creationId="{871AEA07-1E14-44B4-8E55-64EF049CD66F}"/>
          </ac:spMkLst>
        </pc:spChg>
        <pc:cxnChg chg="add">
          <ac:chgData name="Zhigalov Roman" userId="1f97e9fdf7779aa5" providerId="Windows Live" clId="Web-{2B4910EF-0498-4B01-9C28-45C544FB62A3}" dt="2022-01-29T19:15:58.492" v="549"/>
          <ac:cxnSpMkLst>
            <pc:docMk/>
            <pc:sldMk cId="1841278529" sldId="271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2B4910EF-0498-4B01-9C28-45C544FB62A3}" dt="2022-01-29T19:18:05.589" v="629" actId="1076"/>
        <pc:sldMkLst>
          <pc:docMk/>
          <pc:sldMk cId="372709612" sldId="272"/>
        </pc:sldMkLst>
        <pc:spChg chg="mod">
          <ac:chgData name="Zhigalov Roman" userId="1f97e9fdf7779aa5" providerId="Windows Live" clId="Web-{2B4910EF-0498-4B01-9C28-45C544FB62A3}" dt="2022-01-29T19:18:00.167" v="628"/>
          <ac:spMkLst>
            <pc:docMk/>
            <pc:sldMk cId="372709612" sldId="272"/>
            <ac:spMk id="2" creationId="{1EBF3DA1-FC3D-4B39-A030-C85D1B4C8542}"/>
          </ac:spMkLst>
        </pc:spChg>
        <pc:spChg chg="mod">
          <ac:chgData name="Zhigalov Roman" userId="1f97e9fdf7779aa5" providerId="Windows Live" clId="Web-{2B4910EF-0498-4B01-9C28-45C544FB62A3}" dt="2022-01-29T19:18:05.589" v="629" actId="1076"/>
          <ac:spMkLst>
            <pc:docMk/>
            <pc:sldMk cId="372709612" sldId="272"/>
            <ac:spMk id="3" creationId="{5AEBB7E3-3779-46C7-A81B-7644D03D72E1}"/>
          </ac:spMkLst>
        </pc:spChg>
        <pc:spChg chg="add del">
          <ac:chgData name="Zhigalov Roman" userId="1f97e9fdf7779aa5" providerId="Windows Live" clId="Web-{2B4910EF-0498-4B01-9C28-45C544FB62A3}" dt="2022-01-29T19:18:00.152" v="627"/>
          <ac:spMkLst>
            <pc:docMk/>
            <pc:sldMk cId="372709612" sldId="272"/>
            <ac:spMk id="8" creationId="{DBF61EA3-B236-439E-9C0B-340980D56BEE}"/>
          </ac:spMkLst>
        </pc:spChg>
        <pc:spChg chg="add del">
          <ac:chgData name="Zhigalov Roman" userId="1f97e9fdf7779aa5" providerId="Windows Live" clId="Web-{2B4910EF-0498-4B01-9C28-45C544FB62A3}" dt="2022-01-29T19:18:00.152" v="627"/>
          <ac:spMkLst>
            <pc:docMk/>
            <pc:sldMk cId="372709612" sldId="272"/>
            <ac:spMk id="14" creationId="{E659831F-0D9A-4C63-9EBB-8435B85A440F}"/>
          </ac:spMkLst>
        </pc:spChg>
        <pc:spChg chg="add">
          <ac:chgData name="Zhigalov Roman" userId="1f97e9fdf7779aa5" providerId="Windows Live" clId="Web-{2B4910EF-0498-4B01-9C28-45C544FB62A3}" dt="2022-01-29T19:18:00.167" v="628"/>
          <ac:spMkLst>
            <pc:docMk/>
            <pc:sldMk cId="372709612" sldId="272"/>
            <ac:spMk id="16" creationId="{CBC4F608-B4B8-48C3-9572-C0F061B1CD99}"/>
          </ac:spMkLst>
        </pc:spChg>
        <pc:spChg chg="add">
          <ac:chgData name="Zhigalov Roman" userId="1f97e9fdf7779aa5" providerId="Windows Live" clId="Web-{2B4910EF-0498-4B01-9C28-45C544FB62A3}" dt="2022-01-29T19:18:00.167" v="628"/>
          <ac:spMkLst>
            <pc:docMk/>
            <pc:sldMk cId="372709612" sldId="272"/>
            <ac:spMk id="17" creationId="{8B9AA7C6-5E5A-498E-A6DF-A943376E09BC}"/>
          </ac:spMkLst>
        </pc:spChg>
        <pc:spChg chg="add">
          <ac:chgData name="Zhigalov Roman" userId="1f97e9fdf7779aa5" providerId="Windows Live" clId="Web-{2B4910EF-0498-4B01-9C28-45C544FB62A3}" dt="2022-01-29T19:18:00.167" v="628"/>
          <ac:spMkLst>
            <pc:docMk/>
            <pc:sldMk cId="372709612" sldId="272"/>
            <ac:spMk id="19" creationId="{81E140AE-0ABF-47C8-BF32-7D2F0CF2BA44}"/>
          </ac:spMkLst>
        </pc:spChg>
        <pc:grpChg chg="add del">
          <ac:chgData name="Zhigalov Roman" userId="1f97e9fdf7779aa5" providerId="Windows Live" clId="Web-{2B4910EF-0498-4B01-9C28-45C544FB62A3}" dt="2022-01-29T19:18:00.152" v="627"/>
          <ac:grpSpMkLst>
            <pc:docMk/>
            <pc:sldMk cId="372709612" sldId="272"/>
            <ac:grpSpMk id="10" creationId="{28FAF094-D087-493F-8DF9-A486C2D6BBAA}"/>
          </ac:grpSpMkLst>
        </pc:grpChg>
        <pc:grpChg chg="add">
          <ac:chgData name="Zhigalov Roman" userId="1f97e9fdf7779aa5" providerId="Windows Live" clId="Web-{2B4910EF-0498-4B01-9C28-45C544FB62A3}" dt="2022-01-29T19:18:00.167" v="628"/>
          <ac:grpSpMkLst>
            <pc:docMk/>
            <pc:sldMk cId="372709612" sldId="272"/>
            <ac:grpSpMk id="18" creationId="{83EAB11A-76F7-48F4-9B4F-5BFDF4BF9670}"/>
          </ac:grpSpMkLst>
        </pc:grpChg>
      </pc:sldChg>
      <pc:sldChg chg="addSp modSp new mod setBg">
        <pc:chgData name="Zhigalov Roman" userId="1f97e9fdf7779aa5" providerId="Windows Live" clId="Web-{2B4910EF-0498-4B01-9C28-45C544FB62A3}" dt="2022-01-29T19:22:49.879" v="703"/>
        <pc:sldMkLst>
          <pc:docMk/>
          <pc:sldMk cId="1559063318" sldId="273"/>
        </pc:sldMkLst>
        <pc:spChg chg="mod">
          <ac:chgData name="Zhigalov Roman" userId="1f97e9fdf7779aa5" providerId="Windows Live" clId="Web-{2B4910EF-0498-4B01-9C28-45C544FB62A3}" dt="2022-01-29T19:22:49.879" v="703"/>
          <ac:spMkLst>
            <pc:docMk/>
            <pc:sldMk cId="1559063318" sldId="273"/>
            <ac:spMk id="2" creationId="{9C1DBBC3-BC03-4254-B1A2-A48A1C9EBEF7}"/>
          </ac:spMkLst>
        </pc:spChg>
        <pc:spChg chg="mod">
          <ac:chgData name="Zhigalov Roman" userId="1f97e9fdf7779aa5" providerId="Windows Live" clId="Web-{2B4910EF-0498-4B01-9C28-45C544FB62A3}" dt="2022-01-29T19:22:49.879" v="703"/>
          <ac:spMkLst>
            <pc:docMk/>
            <pc:sldMk cId="1559063318" sldId="273"/>
            <ac:spMk id="3" creationId="{02358057-17C2-4AE9-9452-880A7C8FB03C}"/>
          </ac:spMkLst>
        </pc:spChg>
        <pc:spChg chg="add">
          <ac:chgData name="Zhigalov Roman" userId="1f97e9fdf7779aa5" providerId="Windows Live" clId="Web-{2B4910EF-0498-4B01-9C28-45C544FB62A3}" dt="2022-01-29T19:22:49.879" v="703"/>
          <ac:spMkLst>
            <pc:docMk/>
            <pc:sldMk cId="1559063318" sldId="273"/>
            <ac:spMk id="8" creationId="{DBF61EA3-B236-439E-9C0B-340980D56BEE}"/>
          </ac:spMkLst>
        </pc:spChg>
        <pc:spChg chg="add">
          <ac:chgData name="Zhigalov Roman" userId="1f97e9fdf7779aa5" providerId="Windows Live" clId="Web-{2B4910EF-0498-4B01-9C28-45C544FB62A3}" dt="2022-01-29T19:22:49.879" v="703"/>
          <ac:spMkLst>
            <pc:docMk/>
            <pc:sldMk cId="1559063318" sldId="273"/>
            <ac:spMk id="14" creationId="{E659831F-0D9A-4C63-9EBB-8435B85A440F}"/>
          </ac:spMkLst>
        </pc:spChg>
        <pc:grpChg chg="add">
          <ac:chgData name="Zhigalov Roman" userId="1f97e9fdf7779aa5" providerId="Windows Live" clId="Web-{2B4910EF-0498-4B01-9C28-45C544FB62A3}" dt="2022-01-29T19:22:49.879" v="703"/>
          <ac:grpSpMkLst>
            <pc:docMk/>
            <pc:sldMk cId="1559063318" sldId="273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2B4910EF-0498-4B01-9C28-45C544FB62A3}" dt="2022-01-29T19:30:18.235" v="739"/>
        <pc:sldMkLst>
          <pc:docMk/>
          <pc:sldMk cId="3095893720" sldId="274"/>
        </pc:sldMkLst>
        <pc:spChg chg="mod">
          <ac:chgData name="Zhigalov Roman" userId="1f97e9fdf7779aa5" providerId="Windows Live" clId="Web-{2B4910EF-0498-4B01-9C28-45C544FB62A3}" dt="2022-01-29T19:30:18.235" v="739"/>
          <ac:spMkLst>
            <pc:docMk/>
            <pc:sldMk cId="3095893720" sldId="274"/>
            <ac:spMk id="2" creationId="{86CFF9EA-E466-404A-AE57-7FDFB5C9634C}"/>
          </ac:spMkLst>
        </pc:spChg>
        <pc:spChg chg="mod">
          <ac:chgData name="Zhigalov Roman" userId="1f97e9fdf7779aa5" providerId="Windows Live" clId="Web-{2B4910EF-0498-4B01-9C28-45C544FB62A3}" dt="2022-01-29T19:30:18.235" v="739"/>
          <ac:spMkLst>
            <pc:docMk/>
            <pc:sldMk cId="3095893720" sldId="274"/>
            <ac:spMk id="3" creationId="{66045495-2184-4CB5-8903-9BF076411C80}"/>
          </ac:spMkLst>
        </pc:spChg>
        <pc:spChg chg="add">
          <ac:chgData name="Zhigalov Roman" userId="1f97e9fdf7779aa5" providerId="Windows Live" clId="Web-{2B4910EF-0498-4B01-9C28-45C544FB62A3}" dt="2022-01-29T19:30:18.235" v="739"/>
          <ac:spMkLst>
            <pc:docMk/>
            <pc:sldMk cId="3095893720" sldId="274"/>
            <ac:spMk id="8" creationId="{DBF61EA3-B236-439E-9C0B-340980D56BEE}"/>
          </ac:spMkLst>
        </pc:spChg>
        <pc:spChg chg="add">
          <ac:chgData name="Zhigalov Roman" userId="1f97e9fdf7779aa5" providerId="Windows Live" clId="Web-{2B4910EF-0498-4B01-9C28-45C544FB62A3}" dt="2022-01-29T19:30:18.235" v="739"/>
          <ac:spMkLst>
            <pc:docMk/>
            <pc:sldMk cId="3095893720" sldId="274"/>
            <ac:spMk id="14" creationId="{E659831F-0D9A-4C63-9EBB-8435B85A440F}"/>
          </ac:spMkLst>
        </pc:spChg>
        <pc:grpChg chg="add">
          <ac:chgData name="Zhigalov Roman" userId="1f97e9fdf7779aa5" providerId="Windows Live" clId="Web-{2B4910EF-0498-4B01-9C28-45C544FB62A3}" dt="2022-01-29T19:30:18.235" v="739"/>
          <ac:grpSpMkLst>
            <pc:docMk/>
            <pc:sldMk cId="3095893720" sldId="274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2B4910EF-0498-4B01-9C28-45C544FB62A3}" dt="2022-01-29T19:37:03.528" v="788"/>
        <pc:sldMkLst>
          <pc:docMk/>
          <pc:sldMk cId="3637350905" sldId="275"/>
        </pc:sldMkLst>
        <pc:spChg chg="mod">
          <ac:chgData name="Zhigalov Roman" userId="1f97e9fdf7779aa5" providerId="Windows Live" clId="Web-{2B4910EF-0498-4B01-9C28-45C544FB62A3}" dt="2022-01-29T19:37:03.528" v="788"/>
          <ac:spMkLst>
            <pc:docMk/>
            <pc:sldMk cId="3637350905" sldId="275"/>
            <ac:spMk id="2" creationId="{A60FE6D9-2535-425E-A08B-E6636A326210}"/>
          </ac:spMkLst>
        </pc:spChg>
        <pc:spChg chg="mod">
          <ac:chgData name="Zhigalov Roman" userId="1f97e9fdf7779aa5" providerId="Windows Live" clId="Web-{2B4910EF-0498-4B01-9C28-45C544FB62A3}" dt="2022-01-29T19:37:03.528" v="788"/>
          <ac:spMkLst>
            <pc:docMk/>
            <pc:sldMk cId="3637350905" sldId="275"/>
            <ac:spMk id="3" creationId="{E8FB4AC4-EE35-41AF-9EB0-A521763D7E09}"/>
          </ac:spMkLst>
        </pc:spChg>
        <pc:spChg chg="add">
          <ac:chgData name="Zhigalov Roman" userId="1f97e9fdf7779aa5" providerId="Windows Live" clId="Web-{2B4910EF-0498-4B01-9C28-45C544FB62A3}" dt="2022-01-29T19:37:03.528" v="788"/>
          <ac:spMkLst>
            <pc:docMk/>
            <pc:sldMk cId="3637350905" sldId="275"/>
            <ac:spMk id="8" creationId="{DBF61EA3-B236-439E-9C0B-340980D56BEE}"/>
          </ac:spMkLst>
        </pc:spChg>
        <pc:spChg chg="add">
          <ac:chgData name="Zhigalov Roman" userId="1f97e9fdf7779aa5" providerId="Windows Live" clId="Web-{2B4910EF-0498-4B01-9C28-45C544FB62A3}" dt="2022-01-29T19:37:03.528" v="788"/>
          <ac:spMkLst>
            <pc:docMk/>
            <pc:sldMk cId="3637350905" sldId="275"/>
            <ac:spMk id="14" creationId="{E659831F-0D9A-4C63-9EBB-8435B85A440F}"/>
          </ac:spMkLst>
        </pc:spChg>
        <pc:grpChg chg="add">
          <ac:chgData name="Zhigalov Roman" userId="1f97e9fdf7779aa5" providerId="Windows Live" clId="Web-{2B4910EF-0498-4B01-9C28-45C544FB62A3}" dt="2022-01-29T19:37:03.528" v="788"/>
          <ac:grpSpMkLst>
            <pc:docMk/>
            <pc:sldMk cId="3637350905" sldId="275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2B4910EF-0498-4B01-9C28-45C544FB62A3}" dt="2022-01-29T19:37:54.530" v="815"/>
        <pc:sldMkLst>
          <pc:docMk/>
          <pc:sldMk cId="3610049710" sldId="276"/>
        </pc:sldMkLst>
        <pc:spChg chg="mod">
          <ac:chgData name="Zhigalov Roman" userId="1f97e9fdf7779aa5" providerId="Windows Live" clId="Web-{2B4910EF-0498-4B01-9C28-45C544FB62A3}" dt="2022-01-29T19:37:54.530" v="815"/>
          <ac:spMkLst>
            <pc:docMk/>
            <pc:sldMk cId="3610049710" sldId="276"/>
            <ac:spMk id="2" creationId="{29A42AFC-0786-4820-A362-3FA61804C590}"/>
          </ac:spMkLst>
        </pc:spChg>
        <pc:spChg chg="mod">
          <ac:chgData name="Zhigalov Roman" userId="1f97e9fdf7779aa5" providerId="Windows Live" clId="Web-{2B4910EF-0498-4B01-9C28-45C544FB62A3}" dt="2022-01-29T19:37:54.530" v="815"/>
          <ac:spMkLst>
            <pc:docMk/>
            <pc:sldMk cId="3610049710" sldId="276"/>
            <ac:spMk id="3" creationId="{B7612CBE-22E8-47A3-9820-6234D355AB93}"/>
          </ac:spMkLst>
        </pc:spChg>
        <pc:spChg chg="add">
          <ac:chgData name="Zhigalov Roman" userId="1f97e9fdf7779aa5" providerId="Windows Live" clId="Web-{2B4910EF-0498-4B01-9C28-45C544FB62A3}" dt="2022-01-29T19:37:54.530" v="815"/>
          <ac:spMkLst>
            <pc:docMk/>
            <pc:sldMk cId="3610049710" sldId="276"/>
            <ac:spMk id="8" creationId="{DBF61EA3-B236-439E-9C0B-340980D56BEE}"/>
          </ac:spMkLst>
        </pc:spChg>
        <pc:spChg chg="add">
          <ac:chgData name="Zhigalov Roman" userId="1f97e9fdf7779aa5" providerId="Windows Live" clId="Web-{2B4910EF-0498-4B01-9C28-45C544FB62A3}" dt="2022-01-29T19:37:54.530" v="815"/>
          <ac:spMkLst>
            <pc:docMk/>
            <pc:sldMk cId="3610049710" sldId="276"/>
            <ac:spMk id="14" creationId="{E659831F-0D9A-4C63-9EBB-8435B85A440F}"/>
          </ac:spMkLst>
        </pc:spChg>
        <pc:grpChg chg="add">
          <ac:chgData name="Zhigalov Roman" userId="1f97e9fdf7779aa5" providerId="Windows Live" clId="Web-{2B4910EF-0498-4B01-9C28-45C544FB62A3}" dt="2022-01-29T19:37:54.530" v="815"/>
          <ac:grpSpMkLst>
            <pc:docMk/>
            <pc:sldMk cId="3610049710" sldId="276"/>
            <ac:grpSpMk id="10" creationId="{28FAF094-D087-493F-8DF9-A486C2D6BBAA}"/>
          </ac:grpSpMkLst>
        </pc:grpChg>
      </pc:sldChg>
      <pc:sldChg chg="modSp new">
        <pc:chgData name="Zhigalov Roman" userId="1f97e9fdf7779aa5" providerId="Windows Live" clId="Web-{2B4910EF-0498-4B01-9C28-45C544FB62A3}" dt="2022-01-29T19:38:07.217" v="821" actId="20577"/>
        <pc:sldMkLst>
          <pc:docMk/>
          <pc:sldMk cId="797268185" sldId="277"/>
        </pc:sldMkLst>
        <pc:spChg chg="mod">
          <ac:chgData name="Zhigalov Roman" userId="1f97e9fdf7779aa5" providerId="Windows Live" clId="Web-{2B4910EF-0498-4B01-9C28-45C544FB62A3}" dt="2022-01-29T19:38:07.217" v="821" actId="20577"/>
          <ac:spMkLst>
            <pc:docMk/>
            <pc:sldMk cId="797268185" sldId="277"/>
            <ac:spMk id="2" creationId="{719677E2-5910-485F-8287-ADB9ECC21004}"/>
          </ac:spMkLst>
        </pc:spChg>
      </pc:sldChg>
      <pc:sldChg chg="modSp new">
        <pc:chgData name="Zhigalov Roman" userId="1f97e9fdf7779aa5" providerId="Windows Live" clId="Web-{2B4910EF-0498-4B01-9C28-45C544FB62A3}" dt="2022-01-29T19:38:24.405" v="834" actId="20577"/>
        <pc:sldMkLst>
          <pc:docMk/>
          <pc:sldMk cId="2041634489" sldId="278"/>
        </pc:sldMkLst>
        <pc:spChg chg="mod">
          <ac:chgData name="Zhigalov Roman" userId="1f97e9fdf7779aa5" providerId="Windows Live" clId="Web-{2B4910EF-0498-4B01-9C28-45C544FB62A3}" dt="2022-01-29T19:38:24.405" v="834" actId="20577"/>
          <ac:spMkLst>
            <pc:docMk/>
            <pc:sldMk cId="2041634489" sldId="278"/>
            <ac:spMk id="2" creationId="{1C57BF1D-37EF-4C75-A781-30962D86F011}"/>
          </ac:spMkLst>
        </pc:spChg>
      </pc:sldChg>
      <pc:sldChg chg="add">
        <pc:chgData name="Zhigalov Roman" userId="1f97e9fdf7779aa5" providerId="Windows Live" clId="Web-{2B4910EF-0498-4B01-9C28-45C544FB62A3}" dt="2022-01-29T19:38:24.702" v="835"/>
        <pc:sldMkLst>
          <pc:docMk/>
          <pc:sldMk cId="2946389623" sldId="279"/>
        </pc:sldMkLst>
      </pc:sldChg>
      <pc:sldMasterChg chg="add addSldLayout">
        <pc:chgData name="Zhigalov Roman" userId="1f97e9fdf7779aa5" providerId="Windows Live" clId="Web-{2B4910EF-0498-4B01-9C28-45C544FB62A3}" dt="2022-01-29T19:38:24.702" v="835"/>
        <pc:sldMasterMkLst>
          <pc:docMk/>
          <pc:sldMasterMk cId="2327910646" sldId="2147483648"/>
        </pc:sldMasterMkLst>
        <pc:sldLayoutChg chg="add">
          <pc:chgData name="Zhigalov Roman" userId="1f97e9fdf7779aa5" providerId="Windows Live" clId="Web-{2B4910EF-0498-4B01-9C28-45C544FB62A3}" dt="2022-01-29T19:38:24.702" v="835"/>
          <pc:sldLayoutMkLst>
            <pc:docMk/>
            <pc:sldMasterMk cId="2327910646" sldId="2147483648"/>
            <pc:sldLayoutMk cId="3176285955" sldId="2147483649"/>
          </pc:sldLayoutMkLst>
        </pc:sldLayoutChg>
        <pc:sldLayoutChg chg="add">
          <pc:chgData name="Zhigalov Roman" userId="1f97e9fdf7779aa5" providerId="Windows Live" clId="Web-{2B4910EF-0498-4B01-9C28-45C544FB62A3}" dt="2022-01-29T19:38:24.702" v="835"/>
          <pc:sldLayoutMkLst>
            <pc:docMk/>
            <pc:sldMasterMk cId="2327910646" sldId="2147483648"/>
            <pc:sldLayoutMk cId="93619560" sldId="2147483650"/>
          </pc:sldLayoutMkLst>
        </pc:sldLayoutChg>
        <pc:sldLayoutChg chg="add">
          <pc:chgData name="Zhigalov Roman" userId="1f97e9fdf7779aa5" providerId="Windows Live" clId="Web-{2B4910EF-0498-4B01-9C28-45C544FB62A3}" dt="2022-01-29T19:38:24.702" v="835"/>
          <pc:sldLayoutMkLst>
            <pc:docMk/>
            <pc:sldMasterMk cId="2327910646" sldId="2147483648"/>
            <pc:sldLayoutMk cId="2976985454" sldId="2147483651"/>
          </pc:sldLayoutMkLst>
        </pc:sldLayoutChg>
        <pc:sldLayoutChg chg="add">
          <pc:chgData name="Zhigalov Roman" userId="1f97e9fdf7779aa5" providerId="Windows Live" clId="Web-{2B4910EF-0498-4B01-9C28-45C544FB62A3}" dt="2022-01-29T19:38:24.702" v="835"/>
          <pc:sldLayoutMkLst>
            <pc:docMk/>
            <pc:sldMasterMk cId="2327910646" sldId="2147483648"/>
            <pc:sldLayoutMk cId="221232945" sldId="2147483652"/>
          </pc:sldLayoutMkLst>
        </pc:sldLayoutChg>
        <pc:sldLayoutChg chg="add">
          <pc:chgData name="Zhigalov Roman" userId="1f97e9fdf7779aa5" providerId="Windows Live" clId="Web-{2B4910EF-0498-4B01-9C28-45C544FB62A3}" dt="2022-01-29T19:38:24.702" v="835"/>
          <pc:sldLayoutMkLst>
            <pc:docMk/>
            <pc:sldMasterMk cId="2327910646" sldId="2147483648"/>
            <pc:sldLayoutMk cId="3523264721" sldId="2147483653"/>
          </pc:sldLayoutMkLst>
        </pc:sldLayoutChg>
        <pc:sldLayoutChg chg="add">
          <pc:chgData name="Zhigalov Roman" userId="1f97e9fdf7779aa5" providerId="Windows Live" clId="Web-{2B4910EF-0498-4B01-9C28-45C544FB62A3}" dt="2022-01-29T19:38:24.702" v="835"/>
          <pc:sldLayoutMkLst>
            <pc:docMk/>
            <pc:sldMasterMk cId="2327910646" sldId="2147483648"/>
            <pc:sldLayoutMk cId="292853567" sldId="2147483654"/>
          </pc:sldLayoutMkLst>
        </pc:sldLayoutChg>
        <pc:sldLayoutChg chg="add">
          <pc:chgData name="Zhigalov Roman" userId="1f97e9fdf7779aa5" providerId="Windows Live" clId="Web-{2B4910EF-0498-4B01-9C28-45C544FB62A3}" dt="2022-01-29T19:38:24.702" v="835"/>
          <pc:sldLayoutMkLst>
            <pc:docMk/>
            <pc:sldMasterMk cId="2327910646" sldId="2147483648"/>
            <pc:sldLayoutMk cId="3111995755" sldId="2147483655"/>
          </pc:sldLayoutMkLst>
        </pc:sldLayoutChg>
        <pc:sldLayoutChg chg="add">
          <pc:chgData name="Zhigalov Roman" userId="1f97e9fdf7779aa5" providerId="Windows Live" clId="Web-{2B4910EF-0498-4B01-9C28-45C544FB62A3}" dt="2022-01-29T19:38:24.702" v="835"/>
          <pc:sldLayoutMkLst>
            <pc:docMk/>
            <pc:sldMasterMk cId="2327910646" sldId="2147483648"/>
            <pc:sldLayoutMk cId="553194577" sldId="2147483656"/>
          </pc:sldLayoutMkLst>
        </pc:sldLayoutChg>
        <pc:sldLayoutChg chg="add">
          <pc:chgData name="Zhigalov Roman" userId="1f97e9fdf7779aa5" providerId="Windows Live" clId="Web-{2B4910EF-0498-4B01-9C28-45C544FB62A3}" dt="2022-01-29T19:38:24.702" v="835"/>
          <pc:sldLayoutMkLst>
            <pc:docMk/>
            <pc:sldMasterMk cId="2327910646" sldId="2147483648"/>
            <pc:sldLayoutMk cId="3146104281" sldId="2147483657"/>
          </pc:sldLayoutMkLst>
        </pc:sldLayoutChg>
        <pc:sldLayoutChg chg="add">
          <pc:chgData name="Zhigalov Roman" userId="1f97e9fdf7779aa5" providerId="Windows Live" clId="Web-{2B4910EF-0498-4B01-9C28-45C544FB62A3}" dt="2022-01-29T19:38:24.702" v="835"/>
          <pc:sldLayoutMkLst>
            <pc:docMk/>
            <pc:sldMasterMk cId="2327910646" sldId="2147483648"/>
            <pc:sldLayoutMk cId="4164905907" sldId="2147483658"/>
          </pc:sldLayoutMkLst>
        </pc:sldLayoutChg>
        <pc:sldLayoutChg chg="add">
          <pc:chgData name="Zhigalov Roman" userId="1f97e9fdf7779aa5" providerId="Windows Live" clId="Web-{2B4910EF-0498-4B01-9C28-45C544FB62A3}" dt="2022-01-29T19:38:24.702" v="835"/>
          <pc:sldLayoutMkLst>
            <pc:docMk/>
            <pc:sldMasterMk cId="2327910646" sldId="2147483648"/>
            <pc:sldLayoutMk cId="3641407963" sldId="2147483659"/>
          </pc:sldLayoutMkLst>
        </pc:sldLayoutChg>
      </pc:sldMasterChg>
      <pc:sldMasterChg chg="replId modSldLayout">
        <pc:chgData name="Zhigalov Roman" userId="1f97e9fdf7779aa5" providerId="Windows Live" clId="Web-{2B4910EF-0498-4B01-9C28-45C544FB62A3}" dt="2022-01-29T19:38:24.702" v="835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2B4910EF-0498-4B01-9C28-45C544FB62A3}" dt="2022-01-29T19:38:24.702" v="835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2B4910EF-0498-4B01-9C28-45C544FB62A3}" dt="2022-01-29T19:38:24.702" v="835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2B4910EF-0498-4B01-9C28-45C544FB62A3}" dt="2022-01-29T19:38:24.702" v="835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2B4910EF-0498-4B01-9C28-45C544FB62A3}" dt="2022-01-29T19:38:24.702" v="835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2B4910EF-0498-4B01-9C28-45C544FB62A3}" dt="2022-01-29T19:38:24.702" v="835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2B4910EF-0498-4B01-9C28-45C544FB62A3}" dt="2022-01-29T19:38:24.702" v="835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2B4910EF-0498-4B01-9C28-45C544FB62A3}" dt="2022-01-29T19:38:24.702" v="835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2B4910EF-0498-4B01-9C28-45C544FB62A3}" dt="2022-01-29T19:38:24.702" v="835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2B4910EF-0498-4B01-9C28-45C544FB62A3}" dt="2022-01-29T19:38:24.702" v="835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2B4910EF-0498-4B01-9C28-45C544FB62A3}" dt="2022-01-29T19:38:24.702" v="835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2B4910EF-0498-4B01-9C28-45C544FB62A3}" dt="2022-01-29T19:38:24.702" v="835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name="Zhigalov Roman" userId="1f97e9fdf7779aa5" providerId="Windows Live" clId="Web-{B3104A33-6C44-4F3C-A15C-6AE71C348108}"/>
    <pc:docChg chg="addSld modSld">
      <pc:chgData name="Zhigalov Roman" userId="1f97e9fdf7779aa5" providerId="Windows Live" clId="Web-{B3104A33-6C44-4F3C-A15C-6AE71C348108}" dt="2022-01-29T19:02:13.793" v="239" actId="20577"/>
      <pc:docMkLst>
        <pc:docMk/>
      </pc:docMkLst>
      <pc:sldChg chg="modSp new">
        <pc:chgData name="Zhigalov Roman" userId="1f97e9fdf7779aa5" providerId="Windows Live" clId="Web-{B3104A33-6C44-4F3C-A15C-6AE71C348108}" dt="2022-01-29T18:34:49.192" v="6" actId="20577"/>
        <pc:sldMkLst>
          <pc:docMk/>
          <pc:sldMk cId="4168363915" sldId="257"/>
        </pc:sldMkLst>
        <pc:spChg chg="mod">
          <ac:chgData name="Zhigalov Roman" userId="1f97e9fdf7779aa5" providerId="Windows Live" clId="Web-{B3104A33-6C44-4F3C-A15C-6AE71C348108}" dt="2022-01-29T18:34:49.192" v="6" actId="20577"/>
          <ac:spMkLst>
            <pc:docMk/>
            <pc:sldMk cId="4168363915" sldId="257"/>
            <ac:spMk id="2" creationId="{AF09D58B-EE06-4150-8376-7DE62837B135}"/>
          </ac:spMkLst>
        </pc:spChg>
      </pc:sldChg>
      <pc:sldChg chg="addSp modSp new mod setBg">
        <pc:chgData name="Zhigalov Roman" userId="1f97e9fdf7779aa5" providerId="Windows Live" clId="Web-{B3104A33-6C44-4F3C-A15C-6AE71C348108}" dt="2022-01-29T18:35:40.398" v="89"/>
        <pc:sldMkLst>
          <pc:docMk/>
          <pc:sldMk cId="738518620" sldId="258"/>
        </pc:sldMkLst>
        <pc:spChg chg="mod">
          <ac:chgData name="Zhigalov Roman" userId="1f97e9fdf7779aa5" providerId="Windows Live" clId="Web-{B3104A33-6C44-4F3C-A15C-6AE71C348108}" dt="2022-01-29T18:35:40.398" v="89"/>
          <ac:spMkLst>
            <pc:docMk/>
            <pc:sldMk cId="738518620" sldId="258"/>
            <ac:spMk id="2" creationId="{96713C4B-6BAE-4747-897B-24D4973BAE32}"/>
          </ac:spMkLst>
        </pc:spChg>
        <pc:spChg chg="mod">
          <ac:chgData name="Zhigalov Roman" userId="1f97e9fdf7779aa5" providerId="Windows Live" clId="Web-{B3104A33-6C44-4F3C-A15C-6AE71C348108}" dt="2022-01-29T18:35:40.398" v="89"/>
          <ac:spMkLst>
            <pc:docMk/>
            <pc:sldMk cId="738518620" sldId="258"/>
            <ac:spMk id="3" creationId="{D31F154C-4168-41BF-A467-B3DA7A5BD508}"/>
          </ac:spMkLst>
        </pc:spChg>
        <pc:spChg chg="add">
          <ac:chgData name="Zhigalov Roman" userId="1f97e9fdf7779aa5" providerId="Windows Live" clId="Web-{B3104A33-6C44-4F3C-A15C-6AE71C348108}" dt="2022-01-29T18:35:40.398" v="89"/>
          <ac:spMkLst>
            <pc:docMk/>
            <pc:sldMk cId="738518620" sldId="258"/>
            <ac:spMk id="8" creationId="{DBF61EA3-B236-439E-9C0B-340980D56BEE}"/>
          </ac:spMkLst>
        </pc:spChg>
        <pc:spChg chg="add">
          <ac:chgData name="Zhigalov Roman" userId="1f97e9fdf7779aa5" providerId="Windows Live" clId="Web-{B3104A33-6C44-4F3C-A15C-6AE71C348108}" dt="2022-01-29T18:35:40.398" v="89"/>
          <ac:spMkLst>
            <pc:docMk/>
            <pc:sldMk cId="738518620" sldId="258"/>
            <ac:spMk id="14" creationId="{E659831F-0D9A-4C63-9EBB-8435B85A440F}"/>
          </ac:spMkLst>
        </pc:spChg>
        <pc:grpChg chg="add">
          <ac:chgData name="Zhigalov Roman" userId="1f97e9fdf7779aa5" providerId="Windows Live" clId="Web-{B3104A33-6C44-4F3C-A15C-6AE71C348108}" dt="2022-01-29T18:35:40.398" v="89"/>
          <ac:grpSpMkLst>
            <pc:docMk/>
            <pc:sldMk cId="738518620" sldId="258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B3104A33-6C44-4F3C-A15C-6AE71C348108}" dt="2022-01-29T18:35:51.664" v="100"/>
        <pc:sldMkLst>
          <pc:docMk/>
          <pc:sldMk cId="973860280" sldId="259"/>
        </pc:sldMkLst>
        <pc:spChg chg="mod">
          <ac:chgData name="Zhigalov Roman" userId="1f97e9fdf7779aa5" providerId="Windows Live" clId="Web-{B3104A33-6C44-4F3C-A15C-6AE71C348108}" dt="2022-01-29T18:35:51.664" v="100"/>
          <ac:spMkLst>
            <pc:docMk/>
            <pc:sldMk cId="973860280" sldId="259"/>
            <ac:spMk id="2" creationId="{CA732716-4840-4534-83B0-1131D6AD4BAA}"/>
          </ac:spMkLst>
        </pc:spChg>
        <pc:spChg chg="mod">
          <ac:chgData name="Zhigalov Roman" userId="1f97e9fdf7779aa5" providerId="Windows Live" clId="Web-{B3104A33-6C44-4F3C-A15C-6AE71C348108}" dt="2022-01-29T18:35:51.664" v="100"/>
          <ac:spMkLst>
            <pc:docMk/>
            <pc:sldMk cId="973860280" sldId="259"/>
            <ac:spMk id="3" creationId="{EDC97DA4-F08E-4365-90EF-3F6460C9CA2F}"/>
          </ac:spMkLst>
        </pc:spChg>
        <pc:spChg chg="add">
          <ac:chgData name="Zhigalov Roman" userId="1f97e9fdf7779aa5" providerId="Windows Live" clId="Web-{B3104A33-6C44-4F3C-A15C-6AE71C348108}" dt="2022-01-29T18:35:51.664" v="100"/>
          <ac:spMkLst>
            <pc:docMk/>
            <pc:sldMk cId="973860280" sldId="259"/>
            <ac:spMk id="8" creationId="{4522B21E-B2B9-4C72-9A71-C87EFD137480}"/>
          </ac:spMkLst>
        </pc:spChg>
        <pc:spChg chg="add">
          <ac:chgData name="Zhigalov Roman" userId="1f97e9fdf7779aa5" providerId="Windows Live" clId="Web-{B3104A33-6C44-4F3C-A15C-6AE71C348108}" dt="2022-01-29T18:35:51.664" v="100"/>
          <ac:spMkLst>
            <pc:docMk/>
            <pc:sldMk cId="973860280" sldId="259"/>
            <ac:spMk id="10" creationId="{5EB7D2A2-F448-44D4-938C-DC84CBCB3B1E}"/>
          </ac:spMkLst>
        </pc:spChg>
        <pc:spChg chg="add">
          <ac:chgData name="Zhigalov Roman" userId="1f97e9fdf7779aa5" providerId="Windows Live" clId="Web-{B3104A33-6C44-4F3C-A15C-6AE71C348108}" dt="2022-01-29T18:35:51.664" v="100"/>
          <ac:spMkLst>
            <pc:docMk/>
            <pc:sldMk cId="973860280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B3104A33-6C44-4F3C-A15C-6AE71C348108}" dt="2022-01-29T18:35:51.664" v="100"/>
          <ac:cxnSpMkLst>
            <pc:docMk/>
            <pc:sldMk cId="973860280" sldId="259"/>
            <ac:cxnSpMk id="14" creationId="{F7C8EA93-3210-4C62-99E9-153C275E3A87}"/>
          </ac:cxnSpMkLst>
        </pc:cxnChg>
      </pc:sldChg>
      <pc:sldChg chg="addSp delSp modSp new mod setBg modClrScheme chgLayout">
        <pc:chgData name="Zhigalov Roman" userId="1f97e9fdf7779aa5" providerId="Windows Live" clId="Web-{B3104A33-6C44-4F3C-A15C-6AE71C348108}" dt="2022-01-29T18:54:06.157" v="113"/>
        <pc:sldMkLst>
          <pc:docMk/>
          <pc:sldMk cId="79702180" sldId="260"/>
        </pc:sldMkLst>
        <pc:spChg chg="mod ord">
          <ac:chgData name="Zhigalov Roman" userId="1f97e9fdf7779aa5" providerId="Windows Live" clId="Web-{B3104A33-6C44-4F3C-A15C-6AE71C348108}" dt="2022-01-29T18:54:06.157" v="113"/>
          <ac:spMkLst>
            <pc:docMk/>
            <pc:sldMk cId="79702180" sldId="260"/>
            <ac:spMk id="2" creationId="{ECBB7EC4-CD82-49B9-B4E8-95AE1EEDE38C}"/>
          </ac:spMkLst>
        </pc:spChg>
        <pc:spChg chg="del mod ord">
          <ac:chgData name="Zhigalov Roman" userId="1f97e9fdf7779aa5" providerId="Windows Live" clId="Web-{B3104A33-6C44-4F3C-A15C-6AE71C348108}" dt="2022-01-29T18:48:50.619" v="108"/>
          <ac:spMkLst>
            <pc:docMk/>
            <pc:sldMk cId="79702180" sldId="260"/>
            <ac:spMk id="3" creationId="{53F2F995-AC8D-42D3-B9D7-87429269A9D5}"/>
          </ac:spMkLst>
        </pc:spChg>
        <pc:spChg chg="add mod ord">
          <ac:chgData name="Zhigalov Roman" userId="1f97e9fdf7779aa5" providerId="Windows Live" clId="Web-{B3104A33-6C44-4F3C-A15C-6AE71C348108}" dt="2022-01-29T18:54:06.157" v="113"/>
          <ac:spMkLst>
            <pc:docMk/>
            <pc:sldMk cId="79702180" sldId="260"/>
            <ac:spMk id="4" creationId="{F7888A25-CD8B-4A27-968D-FE4FE669897D}"/>
          </ac:spMkLst>
        </pc:spChg>
        <pc:spChg chg="add">
          <ac:chgData name="Zhigalov Roman" userId="1f97e9fdf7779aa5" providerId="Windows Live" clId="Web-{B3104A33-6C44-4F3C-A15C-6AE71C348108}" dt="2022-01-29T18:54:06.157" v="113"/>
          <ac:spMkLst>
            <pc:docMk/>
            <pc:sldMk cId="79702180" sldId="260"/>
            <ac:spMk id="10" creationId="{F13C74B1-5B17-4795-BED0-7140497B445A}"/>
          </ac:spMkLst>
        </pc:spChg>
        <pc:spChg chg="add">
          <ac:chgData name="Zhigalov Roman" userId="1f97e9fdf7779aa5" providerId="Windows Live" clId="Web-{B3104A33-6C44-4F3C-A15C-6AE71C348108}" dt="2022-01-29T18:54:06.157" v="113"/>
          <ac:spMkLst>
            <pc:docMk/>
            <pc:sldMk cId="79702180" sldId="260"/>
            <ac:spMk id="12" creationId="{D4974D33-8DC5-464E-8C6D-BE58F0669C17}"/>
          </ac:spMkLst>
        </pc:spChg>
        <pc:picChg chg="add mod ord">
          <ac:chgData name="Zhigalov Roman" userId="1f97e9fdf7779aa5" providerId="Windows Live" clId="Web-{B3104A33-6C44-4F3C-A15C-6AE71C348108}" dt="2022-01-29T18:54:06.157" v="113"/>
          <ac:picMkLst>
            <pc:docMk/>
            <pc:sldMk cId="79702180" sldId="260"/>
            <ac:picMk id="5" creationId="{5CEC7045-FBA8-4732-834A-1CF395302B73}"/>
          </ac:picMkLst>
        </pc:picChg>
      </pc:sldChg>
      <pc:sldChg chg="addSp delSp modSp new mod setBg">
        <pc:chgData name="Zhigalov Roman" userId="1f97e9fdf7779aa5" providerId="Windows Live" clId="Web-{B3104A33-6C44-4F3C-A15C-6AE71C348108}" dt="2022-01-29T18:55:36.565" v="147"/>
        <pc:sldMkLst>
          <pc:docMk/>
          <pc:sldMk cId="613488543" sldId="261"/>
        </pc:sldMkLst>
        <pc:spChg chg="mod">
          <ac:chgData name="Zhigalov Roman" userId="1f97e9fdf7779aa5" providerId="Windows Live" clId="Web-{B3104A33-6C44-4F3C-A15C-6AE71C348108}" dt="2022-01-29T18:55:36.565" v="147"/>
          <ac:spMkLst>
            <pc:docMk/>
            <pc:sldMk cId="613488543" sldId="261"/>
            <ac:spMk id="2" creationId="{6F9EB5D8-6FA7-4D88-9FB7-1F13548B557B}"/>
          </ac:spMkLst>
        </pc:spChg>
        <pc:spChg chg="del">
          <ac:chgData name="Zhigalov Roman" userId="1f97e9fdf7779aa5" providerId="Windows Live" clId="Web-{B3104A33-6C44-4F3C-A15C-6AE71C348108}" dt="2022-01-29T18:55:32.706" v="146"/>
          <ac:spMkLst>
            <pc:docMk/>
            <pc:sldMk cId="613488543" sldId="261"/>
            <ac:spMk id="3" creationId="{6B2C51D5-672F-4EBA-9665-8D7BB712C298}"/>
          </ac:spMkLst>
        </pc:spChg>
        <pc:spChg chg="add">
          <ac:chgData name="Zhigalov Roman" userId="1f97e9fdf7779aa5" providerId="Windows Live" clId="Web-{B3104A33-6C44-4F3C-A15C-6AE71C348108}" dt="2022-01-29T18:55:36.565" v="147"/>
          <ac:spMkLst>
            <pc:docMk/>
            <pc:sldMk cId="613488543" sldId="261"/>
            <ac:spMk id="9" creationId="{E45B1D5C-0827-4AF0-8186-11FC5A8B8B92}"/>
          </ac:spMkLst>
        </pc:spChg>
        <pc:spChg chg="add">
          <ac:chgData name="Zhigalov Roman" userId="1f97e9fdf7779aa5" providerId="Windows Live" clId="Web-{B3104A33-6C44-4F3C-A15C-6AE71C348108}" dt="2022-01-29T18:55:36.565" v="147"/>
          <ac:spMkLst>
            <pc:docMk/>
            <pc:sldMk cId="613488543" sldId="261"/>
            <ac:spMk id="11" creationId="{99413ED5-9ED4-4772-BCE4-2BCAE6B12E35}"/>
          </ac:spMkLst>
        </pc:spChg>
        <pc:spChg chg="add">
          <ac:chgData name="Zhigalov Roman" userId="1f97e9fdf7779aa5" providerId="Windows Live" clId="Web-{B3104A33-6C44-4F3C-A15C-6AE71C348108}" dt="2022-01-29T18:55:36.565" v="147"/>
          <ac:spMkLst>
            <pc:docMk/>
            <pc:sldMk cId="613488543" sldId="261"/>
            <ac:spMk id="13" creationId="{04357C93-F0CB-4A1C-8F77-4E9063789819}"/>
          </ac:spMkLst>
        </pc:spChg>
        <pc:spChg chg="add">
          <ac:chgData name="Zhigalov Roman" userId="1f97e9fdf7779aa5" providerId="Windows Live" clId="Web-{B3104A33-6C44-4F3C-A15C-6AE71C348108}" dt="2022-01-29T18:55:36.565" v="147"/>
          <ac:spMkLst>
            <pc:docMk/>
            <pc:sldMk cId="613488543" sldId="261"/>
            <ac:spMk id="15" creationId="{90F533E9-6690-41A8-A372-4C6C622D028D}"/>
          </ac:spMkLst>
        </pc:spChg>
        <pc:picChg chg="add mod ord">
          <ac:chgData name="Zhigalov Roman" userId="1f97e9fdf7779aa5" providerId="Windows Live" clId="Web-{B3104A33-6C44-4F3C-A15C-6AE71C348108}" dt="2022-01-29T18:55:36.565" v="147"/>
          <ac:picMkLst>
            <pc:docMk/>
            <pc:sldMk cId="613488543" sldId="261"/>
            <ac:picMk id="4" creationId="{1C2EFDF2-9D5D-4641-97DD-1F9C9BC6DA9A}"/>
          </ac:picMkLst>
        </pc:picChg>
      </pc:sldChg>
      <pc:sldChg chg="addSp modSp new mod setBg">
        <pc:chgData name="Zhigalov Roman" userId="1f97e9fdf7779aa5" providerId="Windows Live" clId="Web-{B3104A33-6C44-4F3C-A15C-6AE71C348108}" dt="2022-01-29T18:58:19.428" v="198"/>
        <pc:sldMkLst>
          <pc:docMk/>
          <pc:sldMk cId="540489528" sldId="262"/>
        </pc:sldMkLst>
        <pc:spChg chg="mod">
          <ac:chgData name="Zhigalov Roman" userId="1f97e9fdf7779aa5" providerId="Windows Live" clId="Web-{B3104A33-6C44-4F3C-A15C-6AE71C348108}" dt="2022-01-29T18:58:19.428" v="198"/>
          <ac:spMkLst>
            <pc:docMk/>
            <pc:sldMk cId="540489528" sldId="262"/>
            <ac:spMk id="2" creationId="{913E3756-BDEB-4A04-9555-68C87CB7F30D}"/>
          </ac:spMkLst>
        </pc:spChg>
        <pc:spChg chg="mod">
          <ac:chgData name="Zhigalov Roman" userId="1f97e9fdf7779aa5" providerId="Windows Live" clId="Web-{B3104A33-6C44-4F3C-A15C-6AE71C348108}" dt="2022-01-29T18:58:19.428" v="198"/>
          <ac:spMkLst>
            <pc:docMk/>
            <pc:sldMk cId="540489528" sldId="262"/>
            <ac:spMk id="3" creationId="{C3BEF9E3-6310-427E-B154-A09E725B1A1F}"/>
          </ac:spMkLst>
        </pc:spChg>
        <pc:spChg chg="add">
          <ac:chgData name="Zhigalov Roman" userId="1f97e9fdf7779aa5" providerId="Windows Live" clId="Web-{B3104A33-6C44-4F3C-A15C-6AE71C348108}" dt="2022-01-29T18:58:19.428" v="198"/>
          <ac:spMkLst>
            <pc:docMk/>
            <pc:sldMk cId="540489528" sldId="262"/>
            <ac:spMk id="9" creationId="{F13C74B1-5B17-4795-BED0-7140497B445A}"/>
          </ac:spMkLst>
        </pc:spChg>
        <pc:spChg chg="add">
          <ac:chgData name="Zhigalov Roman" userId="1f97e9fdf7779aa5" providerId="Windows Live" clId="Web-{B3104A33-6C44-4F3C-A15C-6AE71C348108}" dt="2022-01-29T18:58:19.428" v="198"/>
          <ac:spMkLst>
            <pc:docMk/>
            <pc:sldMk cId="540489528" sldId="262"/>
            <ac:spMk id="11" creationId="{D4974D33-8DC5-464E-8C6D-BE58F0669C17}"/>
          </ac:spMkLst>
        </pc:spChg>
        <pc:picChg chg="add">
          <ac:chgData name="Zhigalov Roman" userId="1f97e9fdf7779aa5" providerId="Windows Live" clId="Web-{B3104A33-6C44-4F3C-A15C-6AE71C348108}" dt="2022-01-29T18:58:19.428" v="198"/>
          <ac:picMkLst>
            <pc:docMk/>
            <pc:sldMk cId="540489528" sldId="262"/>
            <ac:picMk id="5" creationId="{3CB34BCC-3B15-40C6-B893-07BA1DAAB467}"/>
          </ac:picMkLst>
        </pc:picChg>
      </pc:sldChg>
      <pc:sldChg chg="addSp delSp modSp new mod setBg modClrScheme chgLayout">
        <pc:chgData name="Zhigalov Roman" userId="1f97e9fdf7779aa5" providerId="Windows Live" clId="Web-{B3104A33-6C44-4F3C-A15C-6AE71C348108}" dt="2022-01-29T19:00:32.869" v="218"/>
        <pc:sldMkLst>
          <pc:docMk/>
          <pc:sldMk cId="3497514016" sldId="263"/>
        </pc:sldMkLst>
        <pc:spChg chg="mod ord">
          <ac:chgData name="Zhigalov Roman" userId="1f97e9fdf7779aa5" providerId="Windows Live" clId="Web-{B3104A33-6C44-4F3C-A15C-6AE71C348108}" dt="2022-01-29T19:00:32.869" v="218"/>
          <ac:spMkLst>
            <pc:docMk/>
            <pc:sldMk cId="3497514016" sldId="263"/>
            <ac:spMk id="2" creationId="{62FD181A-6BF4-4996-941D-5B0B8B9AE649}"/>
          </ac:spMkLst>
        </pc:spChg>
        <pc:spChg chg="add del mod ord">
          <ac:chgData name="Zhigalov Roman" userId="1f97e9fdf7779aa5" providerId="Windows Live" clId="Web-{B3104A33-6C44-4F3C-A15C-6AE71C348108}" dt="2022-01-29T19:00:17.197" v="215"/>
          <ac:spMkLst>
            <pc:docMk/>
            <pc:sldMk cId="3497514016" sldId="263"/>
            <ac:spMk id="3" creationId="{72A30801-5135-46BF-AF51-8D4CC5B00C33}"/>
          </ac:spMkLst>
        </pc:spChg>
        <pc:spChg chg="add mod ord">
          <ac:chgData name="Zhigalov Roman" userId="1f97e9fdf7779aa5" providerId="Windows Live" clId="Web-{B3104A33-6C44-4F3C-A15C-6AE71C348108}" dt="2022-01-29T19:00:32.869" v="218"/>
          <ac:spMkLst>
            <pc:docMk/>
            <pc:sldMk cId="3497514016" sldId="263"/>
            <ac:spMk id="4" creationId="{EB263150-860A-43A0-9EFF-FABDE184D0AB}"/>
          </ac:spMkLst>
        </pc:spChg>
        <pc:spChg chg="add del">
          <ac:chgData name="Zhigalov Roman" userId="1f97e9fdf7779aa5" providerId="Windows Live" clId="Web-{B3104A33-6C44-4F3C-A15C-6AE71C348108}" dt="2022-01-29T19:00:32.853" v="217"/>
          <ac:spMkLst>
            <pc:docMk/>
            <pc:sldMk cId="3497514016" sldId="263"/>
            <ac:spMk id="11" creationId="{F13C74B1-5B17-4795-BED0-7140497B445A}"/>
          </ac:spMkLst>
        </pc:spChg>
        <pc:spChg chg="add del">
          <ac:chgData name="Zhigalov Roman" userId="1f97e9fdf7779aa5" providerId="Windows Live" clId="Web-{B3104A33-6C44-4F3C-A15C-6AE71C348108}" dt="2022-01-29T19:00:32.853" v="217"/>
          <ac:spMkLst>
            <pc:docMk/>
            <pc:sldMk cId="3497514016" sldId="263"/>
            <ac:spMk id="13" creationId="{D4974D33-8DC5-464E-8C6D-BE58F0669C17}"/>
          </ac:spMkLst>
        </pc:spChg>
        <pc:spChg chg="add">
          <ac:chgData name="Zhigalov Roman" userId="1f97e9fdf7779aa5" providerId="Windows Live" clId="Web-{B3104A33-6C44-4F3C-A15C-6AE71C348108}" dt="2022-01-29T19:00:32.869" v="218"/>
          <ac:spMkLst>
            <pc:docMk/>
            <pc:sldMk cId="3497514016" sldId="263"/>
            <ac:spMk id="16" creationId="{43B6B5C9-BE23-4C39-92DF-62F5C1B96202}"/>
          </ac:spMkLst>
        </pc:spChg>
        <pc:grpChg chg="add">
          <ac:chgData name="Zhigalov Roman" userId="1f97e9fdf7779aa5" providerId="Windows Live" clId="Web-{B3104A33-6C44-4F3C-A15C-6AE71C348108}" dt="2022-01-29T19:00:32.869" v="218"/>
          <ac:grpSpMkLst>
            <pc:docMk/>
            <pc:sldMk cId="3497514016" sldId="263"/>
            <ac:grpSpMk id="17" creationId="{4933887F-5725-499E-8BC5-19BEFD54DB80}"/>
          </ac:grpSpMkLst>
        </pc:grpChg>
        <pc:picChg chg="add del mod ord">
          <ac:chgData name="Zhigalov Roman" userId="1f97e9fdf7779aa5" providerId="Windows Live" clId="Web-{B3104A33-6C44-4F3C-A15C-6AE71C348108}" dt="2022-01-29T18:59:43.633" v="212"/>
          <ac:picMkLst>
            <pc:docMk/>
            <pc:sldMk cId="3497514016" sldId="263"/>
            <ac:picMk id="5" creationId="{48B21A00-FD31-4F8E-BB0C-B03BA3220257}"/>
          </ac:picMkLst>
        </pc:picChg>
        <pc:picChg chg="add mod ord">
          <ac:chgData name="Zhigalov Roman" userId="1f97e9fdf7779aa5" providerId="Windows Live" clId="Web-{B3104A33-6C44-4F3C-A15C-6AE71C348108}" dt="2022-01-29T19:00:32.869" v="218"/>
          <ac:picMkLst>
            <pc:docMk/>
            <pc:sldMk cId="3497514016" sldId="263"/>
            <ac:picMk id="6" creationId="{6C2BB764-A9B2-411D-B8D4-C4BF17F50BB3}"/>
          </ac:picMkLst>
        </pc:picChg>
      </pc:sldChg>
      <pc:sldChg chg="addSp delSp modSp new mod setBg modClrScheme chgLayout">
        <pc:chgData name="Zhigalov Roman" userId="1f97e9fdf7779aa5" providerId="Windows Live" clId="Web-{B3104A33-6C44-4F3C-A15C-6AE71C348108}" dt="2022-01-29T19:01:55.011" v="234"/>
        <pc:sldMkLst>
          <pc:docMk/>
          <pc:sldMk cId="165257954" sldId="264"/>
        </pc:sldMkLst>
        <pc:spChg chg="mod ord">
          <ac:chgData name="Zhigalov Roman" userId="1f97e9fdf7779aa5" providerId="Windows Live" clId="Web-{B3104A33-6C44-4F3C-A15C-6AE71C348108}" dt="2022-01-29T19:01:55.011" v="234"/>
          <ac:spMkLst>
            <pc:docMk/>
            <pc:sldMk cId="165257954" sldId="264"/>
            <ac:spMk id="2" creationId="{3D9E15EE-7396-4EDA-A24C-4C161516BC6A}"/>
          </ac:spMkLst>
        </pc:spChg>
        <pc:spChg chg="add del mod ord">
          <ac:chgData name="Zhigalov Roman" userId="1f97e9fdf7779aa5" providerId="Windows Live" clId="Web-{B3104A33-6C44-4F3C-A15C-6AE71C348108}" dt="2022-01-29T19:01:51.324" v="233"/>
          <ac:spMkLst>
            <pc:docMk/>
            <pc:sldMk cId="165257954" sldId="264"/>
            <ac:spMk id="3" creationId="{918CB660-5418-43F5-BD45-7371A6E425FC}"/>
          </ac:spMkLst>
        </pc:spChg>
        <pc:spChg chg="add mod ord">
          <ac:chgData name="Zhigalov Roman" userId="1f97e9fdf7779aa5" providerId="Windows Live" clId="Web-{B3104A33-6C44-4F3C-A15C-6AE71C348108}" dt="2022-01-29T19:01:55.011" v="234"/>
          <ac:spMkLst>
            <pc:docMk/>
            <pc:sldMk cId="165257954" sldId="264"/>
            <ac:spMk id="4" creationId="{9B57F637-87A6-4D6B-AB94-D73001F3C716}"/>
          </ac:spMkLst>
        </pc:spChg>
        <pc:spChg chg="add">
          <ac:chgData name="Zhigalov Roman" userId="1f97e9fdf7779aa5" providerId="Windows Live" clId="Web-{B3104A33-6C44-4F3C-A15C-6AE71C348108}" dt="2022-01-29T19:01:55.011" v="234"/>
          <ac:spMkLst>
            <pc:docMk/>
            <pc:sldMk cId="165257954" sldId="264"/>
            <ac:spMk id="11" creationId="{201CC55D-ED54-4C5C-95E6-10947BD1103B}"/>
          </ac:spMkLst>
        </pc:spChg>
        <pc:spChg chg="add">
          <ac:chgData name="Zhigalov Roman" userId="1f97e9fdf7779aa5" providerId="Windows Live" clId="Web-{B3104A33-6C44-4F3C-A15C-6AE71C348108}" dt="2022-01-29T19:01:55.011" v="234"/>
          <ac:spMkLst>
            <pc:docMk/>
            <pc:sldMk cId="165257954" sldId="264"/>
            <ac:spMk id="17" creationId="{3873B707-463F-40B0-8227-E8CC6C67EB25}"/>
          </ac:spMkLst>
        </pc:spChg>
        <pc:spChg chg="add">
          <ac:chgData name="Zhigalov Roman" userId="1f97e9fdf7779aa5" providerId="Windows Live" clId="Web-{B3104A33-6C44-4F3C-A15C-6AE71C348108}" dt="2022-01-29T19:01:55.011" v="234"/>
          <ac:spMkLst>
            <pc:docMk/>
            <pc:sldMk cId="165257954" sldId="264"/>
            <ac:spMk id="19" creationId="{C13237C8-E62C-4F0D-A318-BD6FB6C2D138}"/>
          </ac:spMkLst>
        </pc:spChg>
        <pc:spChg chg="add">
          <ac:chgData name="Zhigalov Roman" userId="1f97e9fdf7779aa5" providerId="Windows Live" clId="Web-{B3104A33-6C44-4F3C-A15C-6AE71C348108}" dt="2022-01-29T19:01:55.011" v="234"/>
          <ac:spMkLst>
            <pc:docMk/>
            <pc:sldMk cId="165257954" sldId="264"/>
            <ac:spMk id="21" creationId="{19C9EAEA-39D0-4B0E-A0EB-51E7B26740B1}"/>
          </ac:spMkLst>
        </pc:spChg>
        <pc:grpChg chg="add">
          <ac:chgData name="Zhigalov Roman" userId="1f97e9fdf7779aa5" providerId="Windows Live" clId="Web-{B3104A33-6C44-4F3C-A15C-6AE71C348108}" dt="2022-01-29T19:01:55.011" v="234"/>
          <ac:grpSpMkLst>
            <pc:docMk/>
            <pc:sldMk cId="165257954" sldId="264"/>
            <ac:grpSpMk id="13" creationId="{1DE889C7-FAD6-4397-98E2-05D503484459}"/>
          </ac:grpSpMkLst>
        </pc:grpChg>
        <pc:picChg chg="add del mod ord">
          <ac:chgData name="Zhigalov Roman" userId="1f97e9fdf7779aa5" providerId="Windows Live" clId="Web-{B3104A33-6C44-4F3C-A15C-6AE71C348108}" dt="2022-01-29T19:01:04.291" v="230"/>
          <ac:picMkLst>
            <pc:docMk/>
            <pc:sldMk cId="165257954" sldId="264"/>
            <ac:picMk id="5" creationId="{C6FE7A22-1606-47AB-A6D5-10AD3D3D4A86}"/>
          </ac:picMkLst>
        </pc:picChg>
        <pc:picChg chg="add mod ord">
          <ac:chgData name="Zhigalov Roman" userId="1f97e9fdf7779aa5" providerId="Windows Live" clId="Web-{B3104A33-6C44-4F3C-A15C-6AE71C348108}" dt="2022-01-29T19:01:55.011" v="234"/>
          <ac:picMkLst>
            <pc:docMk/>
            <pc:sldMk cId="165257954" sldId="264"/>
            <ac:picMk id="6" creationId="{50F81DC3-EC10-4724-BD1E-0B512BCEA29C}"/>
          </ac:picMkLst>
        </pc:picChg>
      </pc:sldChg>
      <pc:sldChg chg="addSp delSp modSp new mod modClrScheme chgLayout">
        <pc:chgData name="Zhigalov Roman" userId="1f97e9fdf7779aa5" providerId="Windows Live" clId="Web-{B3104A33-6C44-4F3C-A15C-6AE71C348108}" dt="2022-01-29T19:02:13.793" v="239" actId="20577"/>
        <pc:sldMkLst>
          <pc:docMk/>
          <pc:sldMk cId="2364819684" sldId="265"/>
        </pc:sldMkLst>
        <pc:spChg chg="mod ord">
          <ac:chgData name="Zhigalov Roman" userId="1f97e9fdf7779aa5" providerId="Windows Live" clId="Web-{B3104A33-6C44-4F3C-A15C-6AE71C348108}" dt="2022-01-29T19:02:08.324" v="236"/>
          <ac:spMkLst>
            <pc:docMk/>
            <pc:sldMk cId="2364819684" sldId="265"/>
            <ac:spMk id="2" creationId="{372471B8-A303-407D-ADCD-4DF25097E629}"/>
          </ac:spMkLst>
        </pc:spChg>
        <pc:spChg chg="add del mod ord">
          <ac:chgData name="Zhigalov Roman" userId="1f97e9fdf7779aa5" providerId="Windows Live" clId="Web-{B3104A33-6C44-4F3C-A15C-6AE71C348108}" dt="2022-01-29T19:02:12.574" v="238"/>
          <ac:spMkLst>
            <pc:docMk/>
            <pc:sldMk cId="2364819684" sldId="265"/>
            <ac:spMk id="3" creationId="{EE26FE41-50DF-4BB1-A289-5B4C2BE9CA4D}"/>
          </ac:spMkLst>
        </pc:spChg>
        <pc:spChg chg="add mod ord">
          <ac:chgData name="Zhigalov Roman" userId="1f97e9fdf7779aa5" providerId="Windows Live" clId="Web-{B3104A33-6C44-4F3C-A15C-6AE71C348108}" dt="2022-01-29T19:02:13.793" v="239" actId="20577"/>
          <ac:spMkLst>
            <pc:docMk/>
            <pc:sldMk cId="2364819684" sldId="265"/>
            <ac:spMk id="4" creationId="{C119CB9C-CDA0-4327-B69E-329C8A21CF3D}"/>
          </ac:spMkLst>
        </pc:spChg>
        <pc:picChg chg="add del mod ord">
          <ac:chgData name="Zhigalov Roman" userId="1f97e9fdf7779aa5" providerId="Windows Live" clId="Web-{B3104A33-6C44-4F3C-A15C-6AE71C348108}" dt="2022-01-29T19:02:12.574" v="238"/>
          <ac:picMkLst>
            <pc:docMk/>
            <pc:sldMk cId="2364819684" sldId="265"/>
            <ac:picMk id="5" creationId="{A93D9379-A674-44D0-A77C-0BEB1BF15E2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430E9-A4C9-41D1-895D-DB3779E84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F95A61-8316-4D6A-BD64-7F74B2948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A613D1-1C0F-4AA3-BAAD-DDD9C8E3A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C5EB-7A8E-449B-ABA8-2A9C4FFA6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BF3B0C-2E9C-4325-A557-C368A0A0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285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44389-2761-4368-8204-9FBE12BD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A49241-E31E-4EB0-8C8A-5BFA7AB8A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9F4DDB-0FAB-4594-8BCB-7DC3B79A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E9B13-90FF-4F05-9BE5-F365BB1DE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6A8ED4-D176-43D1-AB43-B3A077B6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19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99BD0-A4EC-490B-9BA1-70C3A69FF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50DFDF-55FA-4A79-88E0-A839DC6FB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911A72-F74C-40DF-A8A7-37EE4355C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4FD1E5-4EED-4EDF-8226-61A4E70EA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1C3C49-5753-4473-912C-E2773E2A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985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BE8D7-F408-4C9E-A77A-9A3D832A9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9342A0-83E8-42FE-8BD0-68BB0F73E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25D6FE-9745-486C-AB67-612A4B277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E34C66-C8D5-411F-9CA1-5D0FD77A0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4F3EC4-038E-4FD5-BE42-CB1154969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0B71E6-E2D5-4640-AEE4-89A70A4F0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32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B91EB-4BCA-4085-BA3A-3D21FD83B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F7AE8E-904B-40B5-8E39-881CAC451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A0FAAC-E9B2-4B5D-9BA3-DE446A826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7ACC93-3A1F-4297-9073-FD6C78385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D0D0EA-4F03-4328-8226-61E716B51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FB700B-4B31-4E5D-9666-BE8608D4D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65269A-8A9D-4E5C-BC81-EE942B904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6638EEB-7353-4D42-B3B0-973CCEC7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264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627BD-6942-431E-9294-D5865929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2950330-E6A0-40B2-B888-13884517F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402CF3-5968-4AF0-B869-C658C255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AF7B01-6980-421D-9952-7FE2F034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53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652FF2-8667-4786-906E-EE580B70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8B753FE-1127-4054-9460-5E2DAD13C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BC9D1D-BE77-4C7F-AAF0-34030A57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995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8DED3-F92A-46BD-A259-884670E30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00D0A9-E2D3-406E-BB13-61508D8A3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A1A9A4-9C15-4484-98A3-8DE7860D5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1B9308-7DD2-41BB-8B6A-85CFA497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3CFF0E-A82E-4F3D-AB56-06EF44B6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789FC3-6776-4229-828B-A9187595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194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7BCE5-8ECE-4DDA-9D50-C2AA0C892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A34B19-90AB-4005-A530-C3ED64E9B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DF0EC9-8359-419D-BD28-902DCEB26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A15084-08E6-41AD-BB55-053F66BCE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EAB20-1A39-4690-959E-4CC723C8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042F44-F512-4350-A064-5FFD433A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104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3D996-30CC-4984-9BA8-B05C5FB6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A75466-4C9B-40C8-98ED-689F54FC7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1A0B6-2FFF-45CE-9CA4-F177329EA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A1DCAA-B792-4DD6-8688-3D6780443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09648-7949-4429-B613-709B36B4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905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6BCEDE-D704-4429-B417-F6EF9207AB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3498C5-2B76-4826-B4E4-67679CF3B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B26CEA-99EA-446C-B7F8-9A5A80D4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5DF3AD-CD7A-43D1-8065-BF53991F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B9318F-48D6-4EFF-A2B5-7D7FCA5A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407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DCA73-46CE-4005-8763-CCDE76F7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B0271A-E181-4FA2-8413-B63AD1E10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39ADEB-EFBA-4C3B-8F36-03B7F3DCE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C3BD0-13AD-4AB7-8200-43BB549A30B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244100-D1FB-43A4-B857-1BF7D73B6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4B34F1-7F9D-4AF9-AB87-6ECB4A833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91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>
                <a:ea typeface="+mj-lt"/>
                <a:cs typeface="+mj-lt"/>
              </a:rPr>
              <a:t>§ 15. Права человека и гражданина в Республике Беларусь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2471B8-A303-407D-ADCD-4DF25097E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/>
              <a:t>Неделимость, взаимозависимость и взаимосвязанность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19CB9C-CDA0-4327-B69E-329C8A21C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Различные права человека по существу связаны между собой и не могут рассматриваться по отдельности. Осуществление одного права зависит от осуществления многих других прав, и нет ни одного права, которое было бы важнее остальных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6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08931DB2-8D9C-4B2C-BC10-00E302E6D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62" r="20712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19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AF1215-53CA-49F4-AA07-79C8C0D7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Поколения прав человека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2B247D-032D-4D5D-B122-0643F5BC8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Первое поколение (права свободы) - гражданские и политические права</a:t>
            </a:r>
          </a:p>
          <a:p>
            <a:r>
              <a:rPr lang="ru-RU" sz="2400">
                <a:cs typeface="Calibri"/>
              </a:rPr>
              <a:t>Второе поколение (права равенства) - социальные, экономические и культурные</a:t>
            </a:r>
          </a:p>
          <a:p>
            <a:r>
              <a:rPr lang="ru-RU" sz="2400">
                <a:cs typeface="Calibri"/>
              </a:rPr>
              <a:t>Третье поколение (права солидарности) - коллективные права</a:t>
            </a:r>
          </a:p>
        </p:txBody>
      </p:sp>
    </p:spTree>
    <p:extLst>
      <p:ext uri="{BB962C8B-B14F-4D97-AF65-F5344CB8AC3E}">
        <p14:creationId xmlns:p14="http://schemas.microsoft.com/office/powerpoint/2010/main" val="3341120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45F37-C25B-411A-A523-48DC22701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Международные стандарты в области защиты прав человека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3D2888-6132-470F-B73F-EE2027010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515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00520-EF89-4415-A939-C8261AC04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Декларация прав человека - международный стандарт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08F725-DEA8-4207-B631-661891A4BB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err="1"/>
              <a:t>Статья</a:t>
            </a:r>
            <a:r>
              <a:rPr lang="en-US" sz="1800"/>
              <a:t> 1. </a:t>
            </a:r>
            <a:r>
              <a:rPr lang="en-US" sz="1800" err="1"/>
              <a:t>Все</a:t>
            </a:r>
            <a:r>
              <a:rPr lang="en-US" sz="1800"/>
              <a:t> </a:t>
            </a:r>
            <a:r>
              <a:rPr lang="en-US" sz="1800" err="1"/>
              <a:t>люди</a:t>
            </a:r>
            <a:r>
              <a:rPr lang="en-US" sz="1800"/>
              <a:t> </a:t>
            </a:r>
            <a:r>
              <a:rPr lang="en-US" sz="1800" err="1"/>
              <a:t>рождаются</a:t>
            </a:r>
            <a:r>
              <a:rPr lang="en-US" sz="1800"/>
              <a:t> </a:t>
            </a:r>
            <a:r>
              <a:rPr lang="en-US" sz="1800" err="1"/>
              <a:t>свободными</a:t>
            </a:r>
            <a:r>
              <a:rPr lang="en-US" sz="1800"/>
              <a:t> и </a:t>
            </a:r>
            <a:r>
              <a:rPr lang="en-US" sz="1800" err="1"/>
              <a:t>равными</a:t>
            </a:r>
            <a:r>
              <a:rPr lang="en-US" sz="1800"/>
              <a:t> в </a:t>
            </a:r>
            <a:r>
              <a:rPr lang="en-US" sz="1800" err="1"/>
              <a:t>своем</a:t>
            </a:r>
            <a:r>
              <a:rPr lang="en-US" sz="1800"/>
              <a:t> </a:t>
            </a:r>
            <a:r>
              <a:rPr lang="en-US" sz="1800" err="1"/>
              <a:t>достоинстве</a:t>
            </a:r>
            <a:r>
              <a:rPr lang="en-US" sz="1800"/>
              <a:t> и </a:t>
            </a:r>
            <a:r>
              <a:rPr lang="en-US" sz="1800" err="1"/>
              <a:t>правах</a:t>
            </a:r>
            <a:r>
              <a:rPr lang="en-US" sz="1800"/>
              <a:t>. </a:t>
            </a:r>
            <a:endParaRPr lang="ru-RU" sz="18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err="1"/>
              <a:t>Статья</a:t>
            </a:r>
            <a:r>
              <a:rPr lang="en-US" sz="1800"/>
              <a:t> 3.</a:t>
            </a:r>
            <a:r>
              <a:rPr lang="en-US" sz="1800">
                <a:ea typeface="+mn-lt"/>
                <a:cs typeface="+mn-lt"/>
              </a:rPr>
              <a:t>Каждый </a:t>
            </a:r>
            <a:r>
              <a:rPr lang="en-US" sz="1800" err="1">
                <a:ea typeface="+mn-lt"/>
                <a:cs typeface="+mn-lt"/>
              </a:rPr>
              <a:t>человек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имеет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право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на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жизнь</a:t>
            </a:r>
            <a:r>
              <a:rPr lang="en-US" sz="180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на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свободу</a:t>
            </a:r>
            <a:r>
              <a:rPr lang="en-US" sz="1800">
                <a:ea typeface="+mn-lt"/>
                <a:cs typeface="+mn-lt"/>
              </a:rPr>
              <a:t> и </a:t>
            </a:r>
            <a:r>
              <a:rPr lang="en-US" sz="1800" err="1">
                <a:ea typeface="+mn-lt"/>
                <a:cs typeface="+mn-lt"/>
              </a:rPr>
              <a:t>на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личную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неприкосновенность</a:t>
            </a:r>
            <a:r>
              <a:rPr lang="en-US" sz="1800">
                <a:ea typeface="+mn-lt"/>
                <a:cs typeface="+mn-lt"/>
              </a:rPr>
              <a:t>.</a:t>
            </a:r>
            <a:endParaRPr lang="en-US" sz="18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err="1"/>
              <a:t>Статья</a:t>
            </a:r>
            <a:r>
              <a:rPr lang="en-US" sz="1800"/>
              <a:t> 5. </a:t>
            </a:r>
            <a:r>
              <a:rPr lang="en-US" sz="1800" err="1">
                <a:ea typeface="+mn-lt"/>
                <a:cs typeface="+mn-lt"/>
              </a:rPr>
              <a:t>Каждый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человек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имеет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право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на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жизнь</a:t>
            </a:r>
            <a:r>
              <a:rPr lang="en-US" sz="180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на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свободу</a:t>
            </a:r>
            <a:r>
              <a:rPr lang="en-US" sz="1800">
                <a:ea typeface="+mn-lt"/>
                <a:cs typeface="+mn-lt"/>
              </a:rPr>
              <a:t> и </a:t>
            </a:r>
            <a:r>
              <a:rPr lang="en-US" sz="1800" err="1">
                <a:ea typeface="+mn-lt"/>
                <a:cs typeface="+mn-lt"/>
              </a:rPr>
              <a:t>на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личную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неприкосновенность</a:t>
            </a:r>
            <a:r>
              <a:rPr lang="en-US" sz="1800">
                <a:ea typeface="+mn-lt"/>
                <a:cs typeface="+mn-lt"/>
              </a:rPr>
              <a:t>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err="1"/>
              <a:t>Статья</a:t>
            </a:r>
            <a:r>
              <a:rPr lang="en-US" sz="1800"/>
              <a:t> 9. </a:t>
            </a:r>
            <a:r>
              <a:rPr lang="en-US" sz="1800" err="1"/>
              <a:t>Никто</a:t>
            </a:r>
            <a:r>
              <a:rPr lang="en-US" sz="1800"/>
              <a:t> </a:t>
            </a:r>
            <a:r>
              <a:rPr lang="en-US" sz="1800" err="1"/>
              <a:t>не</a:t>
            </a:r>
            <a:r>
              <a:rPr lang="en-US" sz="1800"/>
              <a:t> </a:t>
            </a:r>
            <a:r>
              <a:rPr lang="en-US" sz="1800" err="1"/>
              <a:t>может</a:t>
            </a:r>
            <a:r>
              <a:rPr lang="en-US" sz="1800"/>
              <a:t> </a:t>
            </a:r>
            <a:r>
              <a:rPr lang="en-US" sz="1800" err="1"/>
              <a:t>быть</a:t>
            </a:r>
            <a:r>
              <a:rPr lang="en-US" sz="1800"/>
              <a:t> </a:t>
            </a:r>
            <a:r>
              <a:rPr lang="en-US" sz="1800" err="1"/>
              <a:t>подвергнут</a:t>
            </a:r>
            <a:r>
              <a:rPr lang="en-US" sz="1800"/>
              <a:t> </a:t>
            </a:r>
            <a:r>
              <a:rPr lang="en-US" sz="1800" err="1"/>
              <a:t>произвольному</a:t>
            </a:r>
            <a:r>
              <a:rPr lang="en-US" sz="1800"/>
              <a:t> </a:t>
            </a:r>
            <a:r>
              <a:rPr lang="en-US" sz="1800" err="1"/>
              <a:t>аресту</a:t>
            </a:r>
            <a:r>
              <a:rPr lang="en-US" sz="1800"/>
              <a:t>, </a:t>
            </a:r>
            <a:r>
              <a:rPr lang="en-US" sz="1800" err="1"/>
              <a:t>задержанию</a:t>
            </a:r>
            <a:r>
              <a:rPr lang="en-US" sz="1800"/>
              <a:t> </a:t>
            </a:r>
            <a:r>
              <a:rPr lang="en-US" sz="1800" err="1"/>
              <a:t>или</a:t>
            </a:r>
            <a:r>
              <a:rPr lang="en-US" sz="1800"/>
              <a:t> </a:t>
            </a:r>
            <a:r>
              <a:rPr lang="en-US" sz="1800" err="1"/>
              <a:t>изгнанию</a:t>
            </a:r>
            <a:r>
              <a:rPr lang="en-US" sz="1800"/>
              <a:t>.</a:t>
            </a:r>
            <a:endParaRPr lang="en-US" sz="1800"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6" descr="Изображение выглядит как перчаточные изделия, внутренний, цветной, другой&#10;&#10;Автоматически созданное описание">
            <a:extLst>
              <a:ext uri="{FF2B5EF4-FFF2-40B4-BE49-F238E27FC236}">
                <a16:creationId xmlns:a16="http://schemas.microsoft.com/office/drawing/2014/main" id="{17F5E2C8-8D5A-4DBE-8D48-142BF0471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570" r="34946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7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3C088A01-A3CF-4C24-8835-B154875E9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82" r="11820" b="-1"/>
          <a:stretch/>
        </p:blipFill>
        <p:spPr>
          <a:xfrm>
            <a:off x="4559968" y="10"/>
            <a:ext cx="7632032" cy="6857990"/>
          </a:xfrm>
          <a:prstGeom prst="rect">
            <a:avLst/>
          </a:prstGeom>
        </p:spPr>
      </p:pic>
      <p:sp useBgFill="1">
        <p:nvSpPr>
          <p:cNvPr id="16" name="Freeform: Shape 11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00520-EF89-4415-A939-C8261AC04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409200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Декларация прав человека - международный стандарт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038D4B-7CF5-424F-86FA-2FE92E483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5051" y="2286000"/>
            <a:ext cx="3409200" cy="3844800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tx1">
                    <a:alpha val="60000"/>
                  </a:schemeClr>
                </a:solidFill>
              </a:rPr>
              <a:t>Статья 20. Каждый человек имеет право на свободу мирных собраний и ассоциаций.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tx1">
                    <a:alpha val="60000"/>
                  </a:schemeClr>
                </a:solidFill>
              </a:rPr>
              <a:t>Статья 21. Каждый человек имеет право принимать участие в управлении своей страной непосредственно или через посредство свободно избранных представителей.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tx1">
                    <a:alpha val="60000"/>
                  </a:schemeClr>
                </a:solidFill>
              </a:rPr>
              <a:t>Статья 23. Каждый человек имеет право на труд, на свободный выбор работы, на справедливые и благоприятные условия труда и на защиту от безработицы.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tx1">
                    <a:alpha val="60000"/>
                  </a:schemeClr>
                </a:solidFill>
              </a:rPr>
              <a:t>Статья 29.  Каждый человек имеет обязанности перед обществом, в котором только и возможно свободное и полное развитие его личности.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30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95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B1F85-47C0-450E-BFE7-32FF16B39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3800">
                <a:cs typeface="Calibri Light"/>
              </a:rPr>
              <a:t>Другие международные договоры в области защиты прав</a:t>
            </a:r>
            <a:endParaRPr lang="ru-RU" sz="38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82228D-3BE8-4F2A-A339-35A822BDA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Международный пакт о гражданских и политических правах</a:t>
            </a:r>
          </a:p>
          <a:p>
            <a:r>
              <a:rPr lang="ru-RU" sz="2200">
                <a:cs typeface="Calibri"/>
              </a:rPr>
              <a:t>Международный пакт о экономических, социальных и культурных правах</a:t>
            </a:r>
          </a:p>
          <a:p>
            <a:r>
              <a:rPr lang="ru-RU" sz="2200">
                <a:cs typeface="Calibri"/>
              </a:rPr>
              <a:t>Конвенция о ликвидации расовой дискриминации </a:t>
            </a:r>
          </a:p>
          <a:p>
            <a:r>
              <a:rPr lang="ru-RU" sz="2200">
                <a:cs typeface="Calibri"/>
              </a:rPr>
              <a:t>Конвенция о ликвидации всех форм дискриминации в отношении женщин</a:t>
            </a:r>
          </a:p>
          <a:p>
            <a:r>
              <a:rPr lang="ru-RU" sz="2200">
                <a:cs typeface="Calibri"/>
              </a:rPr>
              <a:t>Конвенция </a:t>
            </a:r>
            <a:r>
              <a:rPr lang="ru-RU" sz="2200">
                <a:ea typeface="+mn-lt"/>
                <a:cs typeface="+mn-lt"/>
              </a:rPr>
              <a:t>против пыток и других жестоких, бесчеловечных или унижающих достоинство видов обращения и наказания</a:t>
            </a:r>
          </a:p>
          <a:p>
            <a:r>
              <a:rPr lang="ru-RU" sz="2200">
                <a:cs typeface="Calibri"/>
              </a:rPr>
              <a:t>Конвенция о правах ребенка</a:t>
            </a:r>
          </a:p>
          <a:p>
            <a:r>
              <a:rPr lang="ru-RU" sz="2200">
                <a:cs typeface="Calibri"/>
              </a:rPr>
              <a:t>Конвенция о правах инвалидов</a:t>
            </a:r>
          </a:p>
        </p:txBody>
      </p:sp>
    </p:spTree>
    <p:extLst>
      <p:ext uri="{BB962C8B-B14F-4D97-AF65-F5344CB8AC3E}">
        <p14:creationId xmlns:p14="http://schemas.microsoft.com/office/powerpoint/2010/main" val="2207860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8ACAB-87AF-45E1-9918-21C6B8859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Права и обязанности граждан Республики Беларусь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117451-2B12-4D9B-8E04-C1274A090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278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9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3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F3DA1-FC3D-4B39-A030-C85D1B4C8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18" y="1239927"/>
            <a:ext cx="4008586" cy="4680583"/>
          </a:xfrm>
        </p:spPr>
        <p:txBody>
          <a:bodyPr anchor="ctr">
            <a:normAutofit/>
          </a:bodyPr>
          <a:lstStyle/>
          <a:p>
            <a:r>
              <a:rPr lang="ru-RU" sz="5200">
                <a:cs typeface="Calibri Light"/>
              </a:rPr>
              <a:t>Принципы реализации </a:t>
            </a:r>
            <a:endParaRPr lang="ru-RU" sz="52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EBB7E3-3779-46C7-A81B-7644D03D7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2834" y="1239927"/>
            <a:ext cx="4971824" cy="46805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900">
                <a:cs typeface="Calibri"/>
              </a:rPr>
              <a:t>Соблюдение прав и свобод граждан являются высшей ценностью и целью государства и общества</a:t>
            </a:r>
          </a:p>
          <a:p>
            <a:r>
              <a:rPr lang="ru-RU" sz="1900">
                <a:ea typeface="+mn-lt"/>
                <a:cs typeface="+mn-lt"/>
              </a:rPr>
              <a:t>Государство ответственно за создание условий для свободного и достойного развития личности</a:t>
            </a:r>
          </a:p>
          <a:p>
            <a:r>
              <a:rPr lang="ru-RU" sz="1900">
                <a:ea typeface="+mn-lt"/>
                <a:cs typeface="+mn-lt"/>
              </a:rPr>
              <a:t>Гражданин ответственен перед государством за неукоснительное исполнение обязанностей, возложенных на него Конституцией</a:t>
            </a:r>
          </a:p>
          <a:p>
            <a:r>
              <a:rPr lang="ru-RU" sz="1900">
                <a:ea typeface="+mn-lt"/>
                <a:cs typeface="+mn-lt"/>
              </a:rPr>
              <a:t>Права человека основываются на равенстве всех людей перед законом, являются неотъемлемыми и гарантированы каждому, кто находится в сфере действия белорусского законодательства.</a:t>
            </a:r>
            <a:endParaRPr lang="ru-RU" sz="1900">
              <a:cs typeface="Calibri" panose="020F0502020204030204"/>
            </a:endParaRPr>
          </a:p>
          <a:p>
            <a:endParaRPr lang="ru-RU" sz="19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709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1DBBC3-BC03-4254-B1A2-A48A1C9E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Личные права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358057-17C2-4AE9-9452-880A7C8FB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500">
                <a:ea typeface="+mn-lt"/>
                <a:cs typeface="+mn-lt"/>
              </a:rPr>
              <a:t>Право на жизнь </a:t>
            </a:r>
          </a:p>
          <a:p>
            <a:r>
              <a:rPr lang="ru-RU" sz="1500">
                <a:ea typeface="+mn-lt"/>
                <a:cs typeface="+mn-lt"/>
              </a:rPr>
              <a:t>Право на свободу, неприкосновенность и достоинство личности</a:t>
            </a:r>
          </a:p>
          <a:p>
            <a:r>
              <a:rPr lang="ru-RU" sz="1500">
                <a:ea typeface="+mn-lt"/>
                <a:cs typeface="+mn-lt"/>
              </a:rPr>
              <a:t>Право на тайну личной жизни</a:t>
            </a:r>
            <a:endParaRPr lang="ru-RU" sz="1500">
              <a:cs typeface="Calibri" panose="020F0502020204030204"/>
            </a:endParaRPr>
          </a:p>
          <a:p>
            <a:r>
              <a:rPr lang="ru-RU" sz="1500">
                <a:ea typeface="+mn-lt"/>
                <a:cs typeface="+mn-lt"/>
              </a:rPr>
              <a:t>Право на неприкосновенность жилища </a:t>
            </a:r>
          </a:p>
          <a:p>
            <a:r>
              <a:rPr lang="ru-RU" sz="1500">
                <a:ea typeface="+mn-lt"/>
                <a:cs typeface="+mn-lt"/>
              </a:rPr>
              <a:t>Право на свободу передвижения и выбор места жительства </a:t>
            </a:r>
          </a:p>
          <a:p>
            <a:r>
              <a:rPr lang="ru-RU" sz="1500">
                <a:ea typeface="+mn-lt"/>
                <a:cs typeface="+mn-lt"/>
              </a:rPr>
              <a:t>Право на самостоятельное определение отношения к религии</a:t>
            </a:r>
          </a:p>
          <a:p>
            <a:r>
              <a:rPr lang="ru-RU" sz="1500">
                <a:ea typeface="+mn-lt"/>
                <a:cs typeface="+mn-lt"/>
              </a:rPr>
              <a:t>Право на вступление в брак и создание семьи</a:t>
            </a:r>
          </a:p>
          <a:p>
            <a:r>
              <a:rPr lang="ru-RU" sz="1500">
                <a:ea typeface="+mn-lt"/>
                <a:cs typeface="+mn-lt"/>
              </a:rPr>
              <a:t>Право сохранять национальную принадлежность и выбирать язык общения </a:t>
            </a:r>
          </a:p>
          <a:p>
            <a:r>
              <a:rPr lang="ru-RU" sz="1500">
                <a:ea typeface="+mn-lt"/>
                <a:cs typeface="+mn-lt"/>
              </a:rPr>
              <a:t>Право на судебную защиту </a:t>
            </a:r>
          </a:p>
          <a:p>
            <a:r>
              <a:rPr lang="ru-RU" sz="1500">
                <a:ea typeface="+mn-lt"/>
                <a:cs typeface="+mn-lt"/>
              </a:rPr>
              <a:t>Право на юридическую помощь</a:t>
            </a:r>
          </a:p>
        </p:txBody>
      </p:sp>
    </p:spTree>
    <p:extLst>
      <p:ext uri="{BB962C8B-B14F-4D97-AF65-F5344CB8AC3E}">
        <p14:creationId xmlns:p14="http://schemas.microsoft.com/office/powerpoint/2010/main" val="1559063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CFF9EA-E466-404A-AE57-7FDFB5C96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Политические права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045495-2184-4CB5-8903-9BF076411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>
                <a:ea typeface="+mn-lt"/>
                <a:cs typeface="+mn-lt"/>
              </a:rPr>
              <a:t> На свободу мнений, убеждений и их свободное выражение (свобода слова и свобода печати) </a:t>
            </a:r>
          </a:p>
          <a:p>
            <a:r>
              <a:rPr lang="ru-RU" sz="2000">
                <a:ea typeface="+mn-lt"/>
                <a:cs typeface="+mn-lt"/>
              </a:rPr>
              <a:t>На свободу собраний, митингов, уличных шествий, демонстраций и пикетирования</a:t>
            </a:r>
          </a:p>
          <a:p>
            <a:r>
              <a:rPr lang="ru-RU" sz="2000">
                <a:ea typeface="+mn-lt"/>
                <a:cs typeface="+mn-lt"/>
              </a:rPr>
              <a:t>На свободу объединений</a:t>
            </a:r>
          </a:p>
          <a:p>
            <a:r>
              <a:rPr lang="ru-RU" sz="2000">
                <a:ea typeface="+mn-lt"/>
                <a:cs typeface="+mn-lt"/>
              </a:rPr>
              <a:t>Направлять обращения в государственные органы</a:t>
            </a:r>
          </a:p>
          <a:p>
            <a:r>
              <a:rPr lang="ru-RU" sz="2000">
                <a:ea typeface="+mn-lt"/>
                <a:cs typeface="+mn-lt"/>
              </a:rPr>
              <a:t>На участие в решении государственных дел</a:t>
            </a:r>
          </a:p>
          <a:p>
            <a:r>
              <a:rPr lang="ru-RU" sz="2000">
                <a:ea typeface="+mn-lt"/>
                <a:cs typeface="+mn-lt"/>
              </a:rPr>
              <a:t>Избирать и быть избранным в государственные органы</a:t>
            </a:r>
          </a:p>
          <a:p>
            <a:r>
              <a:rPr lang="ru-RU" sz="2000">
                <a:ea typeface="+mn-lt"/>
                <a:cs typeface="+mn-lt"/>
              </a:rPr>
              <a:t>На равный доступ к любым должностям в государственных органах</a:t>
            </a:r>
            <a:endParaRPr lang="ru-RU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5893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09D58B-EE06-4150-8376-7DE62837B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57609F-CBB3-4137-981D-560133A5B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363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FE6D9-2535-425E-A08B-E6636A326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4600">
                <a:cs typeface="Calibri Light"/>
              </a:rPr>
              <a:t>Социальные и экономические права</a:t>
            </a:r>
            <a:endParaRPr lang="ru-RU" sz="46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FB4AC4-EE35-41AF-9EB0-A521763D7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500">
                <a:ea typeface="+mn-lt"/>
                <a:cs typeface="+mn-lt"/>
              </a:rPr>
              <a:t>Право на достойный уровень жизни</a:t>
            </a:r>
            <a:endParaRPr lang="ru-RU" sz="1500"/>
          </a:p>
          <a:p>
            <a:r>
              <a:rPr lang="ru-RU" sz="1500">
                <a:ea typeface="+mn-lt"/>
                <a:cs typeface="+mn-lt"/>
              </a:rPr>
              <a:t>Право на труд (выбор профессии, рода занятий и работы)</a:t>
            </a:r>
          </a:p>
          <a:p>
            <a:r>
              <a:rPr lang="ru-RU" sz="1500">
                <a:ea typeface="+mn-lt"/>
                <a:cs typeface="+mn-lt"/>
              </a:rPr>
              <a:t>Право на защиту экономических и социальных интересов (включая право на объединение в профессиональные союзы, право на забастовку)</a:t>
            </a:r>
          </a:p>
          <a:p>
            <a:r>
              <a:rPr lang="ru-RU" sz="1500">
                <a:ea typeface="+mn-lt"/>
                <a:cs typeface="+mn-lt"/>
              </a:rPr>
              <a:t>Право на справедливую долю вознаграждения за труд </a:t>
            </a:r>
          </a:p>
          <a:p>
            <a:r>
              <a:rPr lang="ru-RU" sz="1500">
                <a:ea typeface="+mn-lt"/>
                <a:cs typeface="+mn-lt"/>
              </a:rPr>
              <a:t>Право на отдых </a:t>
            </a:r>
          </a:p>
          <a:p>
            <a:r>
              <a:rPr lang="ru-RU" sz="1500">
                <a:ea typeface="+mn-lt"/>
                <a:cs typeface="+mn-lt"/>
              </a:rPr>
              <a:t>Право собственности </a:t>
            </a:r>
          </a:p>
          <a:p>
            <a:r>
              <a:rPr lang="ru-RU" sz="1500">
                <a:ea typeface="+mn-lt"/>
                <a:cs typeface="+mn-lt"/>
              </a:rPr>
              <a:t>Право на жилище </a:t>
            </a:r>
          </a:p>
          <a:p>
            <a:r>
              <a:rPr lang="ru-RU" sz="1500">
                <a:ea typeface="+mn-lt"/>
                <a:cs typeface="+mn-lt"/>
              </a:rPr>
              <a:t>Право на охрану здоровья </a:t>
            </a:r>
          </a:p>
          <a:p>
            <a:r>
              <a:rPr lang="ru-RU" sz="1500">
                <a:ea typeface="+mn-lt"/>
                <a:cs typeface="+mn-lt"/>
              </a:rPr>
              <a:t>Право на социальное обеспечение в старости, в случае болезни, инвалидности, утраты трудоспособности, потери кормильца и в других случаях, предусмотренных законом</a:t>
            </a:r>
            <a:endParaRPr lang="ru-RU" sz="15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7350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42AFC-0786-4820-A362-3FA61804C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Конституционные обязанности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612CBE-22E8-47A3-9820-6234D355A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ea typeface="+mn-lt"/>
                <a:cs typeface="+mn-lt"/>
              </a:rPr>
              <a:t>соблюдать Конституцию, законы и уважать национальные традиции; </a:t>
            </a:r>
          </a:p>
          <a:p>
            <a:r>
              <a:rPr lang="ru-RU" sz="2400">
                <a:ea typeface="+mn-lt"/>
                <a:cs typeface="+mn-lt"/>
              </a:rPr>
              <a:t>уважать достоинство, права, свободы, законные интересы других лиц; </a:t>
            </a:r>
          </a:p>
          <a:p>
            <a:r>
              <a:rPr lang="ru-RU" sz="2400">
                <a:ea typeface="+mn-lt"/>
                <a:cs typeface="+mn-lt"/>
              </a:rPr>
              <a:t>беречь историко-культурное, духовное наследие и другие национальные ценности; </a:t>
            </a:r>
          </a:p>
          <a:p>
            <a:r>
              <a:rPr lang="ru-RU" sz="2400">
                <a:ea typeface="+mn-lt"/>
                <a:cs typeface="+mn-lt"/>
              </a:rPr>
              <a:t>охранять природную среду</a:t>
            </a:r>
          </a:p>
          <a:p>
            <a:r>
              <a:rPr lang="ru-RU" sz="2400">
                <a:ea typeface="+mn-lt"/>
                <a:cs typeface="+mn-lt"/>
              </a:rPr>
              <a:t>принимать участие в финансировании государственных расходов путём уплаты государственных налогов, пошлин и иных платежей;</a:t>
            </a:r>
          </a:p>
          <a:p>
            <a:r>
              <a:rPr lang="ru-RU" sz="2400">
                <a:ea typeface="+mn-lt"/>
                <a:cs typeface="+mn-lt"/>
              </a:rPr>
              <a:t>Защищать Республику Беларусь</a:t>
            </a:r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0049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677E2-5910-485F-8287-ADB9ECC21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5352DC-D94B-434F-900E-7C6838E89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268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57BF1D-37EF-4C75-A781-30962D86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003A04-ED3F-4BDD-AF7C-3A29EA08A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634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389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13C4B-6BAE-4747-897B-24D4973BA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План урока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1F154C-4168-41BF-A467-B3DA7A5BD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Понятие прав человека</a:t>
            </a:r>
          </a:p>
          <a:p>
            <a:r>
              <a:rPr lang="ru-RU" sz="2400">
                <a:cs typeface="Calibri"/>
              </a:rPr>
              <a:t>Международные стандарты в области защиты прав человека</a:t>
            </a:r>
          </a:p>
          <a:p>
            <a:r>
              <a:rPr lang="ru-RU" sz="2400">
                <a:cs typeface="Calibri"/>
              </a:rPr>
              <a:t>Права и обязанности граждан Республики Беларусь</a:t>
            </a: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8518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32716-4840-4534-83B0-1131D6AD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Понятие прав человека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C97DA4-F08E-4365-90EF-3F6460C9C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860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B7EC4-CD82-49B9-B4E8-95AE1EEDE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Права человека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888A25-CD8B-4A27-968D-FE4FE6698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неотъемлемые, присущие каждому человеку от рождения, вне зависимости от его расы, цвета кожи, пола, языка, религии, политических или иных убеждений, этнического происхождения, имущественного или иного положения.</a:t>
            </a:r>
          </a:p>
        </p:txBody>
      </p:sp>
      <p:pic>
        <p:nvPicPr>
          <p:cNvPr id="5" name="Рисунок 5" descr="Изображение выглядит как неб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CEC7045-FBA8-4732-834A-1CF395302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13" r="12631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702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EB5D8-6FA7-4D88-9FB7-1F13548B5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10 декабря 1948 г. - принятие декларации прав человека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C2EFDF2-9D5D-4641-97DD-1F9C9BC6D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398" r="1" b="2241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8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E3756-BDEB-4A04-9555-68C87CB7F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Принципы прав человека</a:t>
            </a:r>
            <a:endParaRPr lang="ru-RU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BEF9E3-6310-427E-B154-A09E725B1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200">
                <a:cs typeface="Calibri"/>
              </a:rPr>
              <a:t>Универсальность</a:t>
            </a:r>
          </a:p>
          <a:p>
            <a:r>
              <a:rPr lang="ru-RU" sz="2200">
                <a:cs typeface="Calibri"/>
              </a:rPr>
              <a:t>Неотъемлемость </a:t>
            </a:r>
          </a:p>
          <a:p>
            <a:r>
              <a:rPr lang="ru-RU" sz="2200">
                <a:cs typeface="Calibri"/>
              </a:rPr>
              <a:t>Неделимость, взаимозависимость и взаимосвязанность</a:t>
            </a:r>
          </a:p>
        </p:txBody>
      </p:sp>
      <p:pic>
        <p:nvPicPr>
          <p:cNvPr id="5" name="Picture 4" descr="Линия отреза, symbol трансгендер">
            <a:extLst>
              <a:ext uri="{FF2B5EF4-FFF2-40B4-BE49-F238E27FC236}">
                <a16:creationId xmlns:a16="http://schemas.microsoft.com/office/drawing/2014/main" id="{3CB34BCC-3B15-40C6-B893-07BA1DAAB4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11" r="15335" b="-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40489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43B6B5C9-BE23-4C39-92DF-62F5C1B96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FD181A-6BF4-4996-941D-5B0B8B9AE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662399"/>
            <a:ext cx="3384000" cy="1494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/>
              <a:t>Универсальность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4933887F-5725-499E-8BC5-19BEFD54D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951F68D6-DC6F-411C-AC90-625926C1F6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237141AF-5F53-4F17-BC2C-4CD50626F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Текст 3">
            <a:extLst>
              <a:ext uri="{FF2B5EF4-FFF2-40B4-BE49-F238E27FC236}">
                <a16:creationId xmlns:a16="http://schemas.microsoft.com/office/drawing/2014/main" id="{EB263150-860A-43A0-9EFF-FABDE184D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1678" y="2286001"/>
            <a:ext cx="3384000" cy="384480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tx1">
                    <a:alpha val="60000"/>
                  </a:schemeClr>
                </a:solidFill>
              </a:rPr>
              <a:t>Каждый имеет право пользоваться правами человека, без каких бы то ни было различий в силу расовой или этнической принадлежности, цвета кожи, пола, инвалидности, языка, религии, политических или иных убеждений, национального или социального происхождения, рождения, имущественного или иного положения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6C2BB764-A9B2-411D-B8D4-C4BF17F50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83" r="13349" b="1"/>
          <a:stretch/>
        </p:blipFill>
        <p:spPr>
          <a:xfrm>
            <a:off x="5158154" y="643469"/>
            <a:ext cx="6389438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14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9E15EE-7396-4EDA-A24C-4C161516B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Неотъемлемость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57F637-87A6-4D6B-AB94-D73001F3C7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Права человека нельзя утратить, поскольку они имеют отношение к самому факту человеческого существования, они присущи всем людям, имеют естественный характер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6" descr="Изображение выглядит как человек, спорт, люди, танцор&#10;&#10;Автоматически созданное описание">
            <a:extLst>
              <a:ext uri="{FF2B5EF4-FFF2-40B4-BE49-F238E27FC236}">
                <a16:creationId xmlns:a16="http://schemas.microsoft.com/office/drawing/2014/main" id="{50F81DC3-EC10-4724-BD1E-0B512BCEA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70" r="6573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79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24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Тема Office</vt:lpstr>
      <vt:lpstr>Тема Office</vt:lpstr>
      <vt:lpstr>§ 15. Права человека и гражданина в Республике Беларусь</vt:lpstr>
      <vt:lpstr>Проверка д/з</vt:lpstr>
      <vt:lpstr>План урока</vt:lpstr>
      <vt:lpstr>1. Понятие прав человека</vt:lpstr>
      <vt:lpstr>Права человека</vt:lpstr>
      <vt:lpstr>10 декабря 1948 г. - принятие декларации прав человека</vt:lpstr>
      <vt:lpstr>Принципы прав человека</vt:lpstr>
      <vt:lpstr>Универсальность</vt:lpstr>
      <vt:lpstr>Неотъемлемость</vt:lpstr>
      <vt:lpstr>Неделимость, взаимозависимость и взаимосвязанность</vt:lpstr>
      <vt:lpstr>Поколения прав человека</vt:lpstr>
      <vt:lpstr>2. Международные стандарты в области защиты прав человека</vt:lpstr>
      <vt:lpstr>Декларация прав человека - международный стандарт</vt:lpstr>
      <vt:lpstr>Декларация прав человека - международный стандарт</vt:lpstr>
      <vt:lpstr>Другие международные договоры в области защиты прав</vt:lpstr>
      <vt:lpstr>3. Права и обязанности граждан Республики Беларусь</vt:lpstr>
      <vt:lpstr>Принципы реализации </vt:lpstr>
      <vt:lpstr>Личные права</vt:lpstr>
      <vt:lpstr>Политические права</vt:lpstr>
      <vt:lpstr>Социальные и экономические права</vt:lpstr>
      <vt:lpstr>Конституционные обязанности</vt:lpstr>
      <vt:lpstr>Контроль знаний</vt:lpstr>
      <vt:lpstr>Домашнее задание</vt:lpstr>
      <vt:lpstr>Тест, оценки, д/з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15. Права человека и гражданина в Республике Беларусь</dc:title>
  <dc:creator/>
  <cp:revision>1</cp:revision>
  <dcterms:created xsi:type="dcterms:W3CDTF">2022-01-29T18:33:33Z</dcterms:created>
  <dcterms:modified xsi:type="dcterms:W3CDTF">2022-01-29T19:39:05Z</dcterms:modified>
</cp:coreProperties>
</file>