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3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5"/>
          <p:cNvSpPr txBox="1"/>
          <p:nvPr>
            <p:ph type="title"/>
          </p:nvPr>
        </p:nvSpPr>
        <p:spPr>
          <a:xfrm rot="5400000">
            <a:off x="6863536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415638" y="737536"/>
            <a:ext cx="11363498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в 9 классе</a:t>
            </a:r>
            <a:endParaRPr b="0" i="0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0" i="0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“Страны Центральной и Юго-Восточной Европы “</a:t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93" y="116378"/>
            <a:ext cx="5797381" cy="663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6109853" y="257693"/>
            <a:ext cx="5893724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основании карты и текста учебника стр. 36-37 установите, какие территориальные изменения произошли в Центральной и Юго-Восточной Европе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1918-1921гг.</a:t>
            </a:r>
            <a:endParaRPr b="1" i="0" sz="2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046815" y="3611159"/>
            <a:ext cx="60198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DF5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Образовались новые государства: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DF5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Австрия и Венгрия;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DF5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Чехословацкая республика;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DF5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Королевство сербов,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DF5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хорватов и словенцев  </a:t>
            </a:r>
            <a:endParaRPr b="1" i="0" sz="2400" u="none" cap="none" strike="noStrike">
              <a:solidFill>
                <a:srgbClr val="FDF5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DF5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(Королевство Югославия);</a:t>
            </a:r>
            <a:endParaRPr b="1" i="0" sz="2400" u="none" cap="none" strike="noStrike">
              <a:solidFill>
                <a:srgbClr val="FDF5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FDF5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Польша. </a:t>
            </a:r>
            <a:endParaRPr b="1" i="0" sz="2400" u="none" cap="none" strike="noStrike">
              <a:solidFill>
                <a:srgbClr val="FDF5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67" y="1077218"/>
            <a:ext cx="2525472" cy="46157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386485" y="5649006"/>
            <a:ext cx="19175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Миклош Хорти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7088" y="1077218"/>
            <a:ext cx="2956989" cy="4615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3327523" y="5624854"/>
            <a:ext cx="21659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Томаш Масарик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4826" y="1099217"/>
            <a:ext cx="2927482" cy="457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5612242" y="5654303"/>
            <a:ext cx="35926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Александр I Карагеоргиевич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3820750" y="6103525"/>
            <a:ext cx="54651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Что их объединяет?</a:t>
            </a:r>
            <a:endParaRPr b="1" sz="3200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6">
            <a:alphaModFix/>
          </a:blip>
          <a:srcRect b="0" l="4997" r="0" t="0"/>
          <a:stretch/>
        </p:blipFill>
        <p:spPr>
          <a:xfrm>
            <a:off x="9023057" y="1099217"/>
            <a:ext cx="2941359" cy="451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9438020" y="5588053"/>
            <a:ext cx="2390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Юзеф Пилсудский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7">
            <a:alphaModFix/>
          </a:blip>
          <a:srcRect b="84292" l="0" r="0" t="0"/>
          <a:stretch/>
        </p:blipFill>
        <p:spPr>
          <a:xfrm>
            <a:off x="0" y="0"/>
            <a:ext cx="12192000" cy="107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207819" y="99445"/>
            <a:ext cx="1183732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Охарактеризуйте авторитарный политический режим. </a:t>
            </a:r>
            <a:endParaRPr b="1" sz="28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чем состоят его отличия от тоталитарного политического режима? </a:t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207819" y="2208336"/>
            <a:ext cx="590203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Авторитарный политический режим характеризовался концентрацией власти в руках одного человека или группы людей и опирался на авторитет своих вождей, силу армии и репрессивного аппарата.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 ограничивал демократические свободы граждан и деятельность политических партий, подавлял оппозицию.</a:t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6450676" y="2208336"/>
            <a:ext cx="5594468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Тоталитарный политический режим характеризуется стремлением  политической власти к полному (тотальному) контролю людей и общества, ставя задачу полностью контролировать все аспекты человеческой жизни. 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Проявления оппозиции в любой форме пресекаются или подавляются государством.</a:t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79804" l="0" r="0" t="0"/>
          <a:stretch/>
        </p:blipFill>
        <p:spPr>
          <a:xfrm>
            <a:off x="0" y="0"/>
            <a:ext cx="12192000" cy="138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127462" y="116070"/>
            <a:ext cx="11887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Каковы причины установления авторитарных режимов во вновь образовавшихся государствах?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 чему это привело?</a:t>
            </a:r>
            <a:endParaRPr b="1" sz="3200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362989" y="1685730"/>
            <a:ext cx="1141614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Экономическая и политическая нестабильность;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Необходимость сильной власти;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Централизация государства.</a:t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7331826" y="2006549"/>
            <a:ext cx="4447200" cy="978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rnd" cmpd="sng" w="15875">
            <a:solidFill>
              <a:srgbClr val="5D73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</a:t>
            </a:r>
            <a:endParaRPr b="1"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27462" y="3868755"/>
            <a:ext cx="114161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DF5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января 1929 г. Александра I ввёл военную «королевскую диктатуру.</a:t>
            </a:r>
            <a:endParaRPr b="1" sz="2400">
              <a:solidFill>
                <a:srgbClr val="FDF5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127462" y="3011357"/>
            <a:ext cx="11887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CEC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1926 г. Юзеф Пилсудский осуществил военный переворот в Польше и объявил о проведении политики «санации» («оздоровления» государства). </a:t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127462" y="4356821"/>
            <a:ext cx="1149927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F5E8E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 началу 1930-х гг. в Венгрии укрепился режим регента М. Хорти. Отсутствие демократических свобод способствовало фашизации страны. </a:t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127461" y="5098298"/>
            <a:ext cx="1175077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99FF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1934 г. государственный переворот произошел в Болгарии. Царь Борис III установил режим «королевскую диктатуру».</a:t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127460" y="5894140"/>
            <a:ext cx="1188720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66CC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1940—1944 гг.-  в Румынии маршал Йон Антонеску совершил государственный переворот и установил диктатуру и фашистский режим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/>
          <p:nvPr/>
        </p:nvSpPr>
        <p:spPr>
          <a:xfrm>
            <a:off x="4105836" y="318518"/>
            <a:ext cx="3424518" cy="16312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1939 г. Италия захватила Албанию, и установила фашистский режим по итальянскому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образцу</a:t>
            </a: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380999" y="318518"/>
            <a:ext cx="2895600" cy="13234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октябрь 1938 г. германские войска заняли Судетскую область</a:t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8498544" y="318518"/>
            <a:ext cx="3012141" cy="16312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ночь с 14 на 15 марта 1939 г. германские войска вторглись в Чехословакию. </a:t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703499" y="4012049"/>
            <a:ext cx="3200401" cy="22467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 марта 1939 г. Германия разорвала с Польшей Пакт о ненападении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1934 г. в ответ на отказ передать Германии Данцигский коридор </a:t>
            </a:r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8139953" y="4012050"/>
            <a:ext cx="3245226" cy="22467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 августа 1939 г. в порт г. Данцига (Гданьска) с «визитом вежливости» вошел германский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учебный корабль «Шлезвиг-Гольштейн». </a:t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703499" y="2288395"/>
            <a:ext cx="10560904" cy="1077218"/>
          </a:xfrm>
          <a:prstGeom prst="rect">
            <a:avLst/>
          </a:prstGeom>
          <a:solidFill>
            <a:srgbClr val="7B35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Объясните, как взаимосвязаны между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собой эти события, о чём они свидетельствуют?</a:t>
            </a:r>
            <a:endParaRPr b="1" sz="3200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Цитаты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