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DB147-899C-4203-9689-B36F0A4A3A2D}" v="27" dt="2022-02-05T07:36:0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E9EDB147-899C-4203-9689-B36F0A4A3A2D}"/>
    <pc:docChg chg="undo custSel addSld delSld modSld">
      <pc:chgData name="Roman Zhigalov" userId="1f97e9fdf7779aa5" providerId="LiveId" clId="{E9EDB147-899C-4203-9689-B36F0A4A3A2D}" dt="2022-02-05T07:36:09.461" v="3236"/>
      <pc:docMkLst>
        <pc:docMk/>
      </pc:docMkLst>
      <pc:sldChg chg="modSp new mod">
        <pc:chgData name="Roman Zhigalov" userId="1f97e9fdf7779aa5" providerId="LiveId" clId="{E9EDB147-899C-4203-9689-B36F0A4A3A2D}" dt="2022-02-05T06:43:24.600" v="6" actId="14100"/>
        <pc:sldMkLst>
          <pc:docMk/>
          <pc:sldMk cId="96574474" sldId="256"/>
        </pc:sldMkLst>
        <pc:spChg chg="mod">
          <ac:chgData name="Roman Zhigalov" userId="1f97e9fdf7779aa5" providerId="LiveId" clId="{E9EDB147-899C-4203-9689-B36F0A4A3A2D}" dt="2022-02-05T06:43:24.600" v="6" actId="14100"/>
          <ac:spMkLst>
            <pc:docMk/>
            <pc:sldMk cId="96574474" sldId="256"/>
            <ac:spMk id="2" creationId="{D7D1EA00-FF81-4F80-AE63-E5ECC0E8A025}"/>
          </ac:spMkLst>
        </pc:spChg>
      </pc:sldChg>
      <pc:sldChg chg="modSp new mod">
        <pc:chgData name="Roman Zhigalov" userId="1f97e9fdf7779aa5" providerId="LiveId" clId="{E9EDB147-899C-4203-9689-B36F0A4A3A2D}" dt="2022-02-05T06:43:44.893" v="22" actId="122"/>
        <pc:sldMkLst>
          <pc:docMk/>
          <pc:sldMk cId="1006094533" sldId="257"/>
        </pc:sldMkLst>
        <pc:spChg chg="mod">
          <ac:chgData name="Roman Zhigalov" userId="1f97e9fdf7779aa5" providerId="LiveId" clId="{E9EDB147-899C-4203-9689-B36F0A4A3A2D}" dt="2022-02-05T06:43:44.893" v="22" actId="122"/>
          <ac:spMkLst>
            <pc:docMk/>
            <pc:sldMk cId="1006094533" sldId="257"/>
            <ac:spMk id="2" creationId="{6D3871A7-2239-49EF-AAF0-892ED0C10815}"/>
          </ac:spMkLst>
        </pc:spChg>
      </pc:sldChg>
      <pc:sldChg chg="addSp delSp modSp new mod setBg">
        <pc:chgData name="Roman Zhigalov" userId="1f97e9fdf7779aa5" providerId="LiveId" clId="{E9EDB147-899C-4203-9689-B36F0A4A3A2D}" dt="2022-02-05T06:45:17.583" v="192" actId="26606"/>
        <pc:sldMkLst>
          <pc:docMk/>
          <pc:sldMk cId="2883077656" sldId="258"/>
        </pc:sldMkLst>
        <pc:spChg chg="mod">
          <ac:chgData name="Roman Zhigalov" userId="1f97e9fdf7779aa5" providerId="LiveId" clId="{E9EDB147-899C-4203-9689-B36F0A4A3A2D}" dt="2022-02-05T06:45:17.583" v="192" actId="26606"/>
          <ac:spMkLst>
            <pc:docMk/>
            <pc:sldMk cId="2883077656" sldId="258"/>
            <ac:spMk id="2" creationId="{9AF84AB5-29A5-4446-9820-E6C591D5FBBC}"/>
          </ac:spMkLst>
        </pc:spChg>
        <pc:spChg chg="del mod">
          <ac:chgData name="Roman Zhigalov" userId="1f97e9fdf7779aa5" providerId="LiveId" clId="{E9EDB147-899C-4203-9689-B36F0A4A3A2D}" dt="2022-02-05T06:45:17.583" v="192" actId="26606"/>
          <ac:spMkLst>
            <pc:docMk/>
            <pc:sldMk cId="2883077656" sldId="258"/>
            <ac:spMk id="3" creationId="{0247DB66-F9E1-4667-82AC-D9AD1A042FF2}"/>
          </ac:spMkLst>
        </pc:spChg>
        <pc:spChg chg="add">
          <ac:chgData name="Roman Zhigalov" userId="1f97e9fdf7779aa5" providerId="LiveId" clId="{E9EDB147-899C-4203-9689-B36F0A4A3A2D}" dt="2022-02-05T06:45:17.583" v="192" actId="26606"/>
          <ac:spMkLst>
            <pc:docMk/>
            <pc:sldMk cId="2883077656" sldId="258"/>
            <ac:spMk id="9" creationId="{B819A166-7571-4003-A6B8-B62034C3ED30}"/>
          </ac:spMkLst>
        </pc:spChg>
        <pc:graphicFrameChg chg="add">
          <ac:chgData name="Roman Zhigalov" userId="1f97e9fdf7779aa5" providerId="LiveId" clId="{E9EDB147-899C-4203-9689-B36F0A4A3A2D}" dt="2022-02-05T06:45:17.583" v="192" actId="26606"/>
          <ac:graphicFrameMkLst>
            <pc:docMk/>
            <pc:sldMk cId="2883077656" sldId="258"/>
            <ac:graphicFrameMk id="5" creationId="{F45F2040-9F68-43BD-8C2F-C7702AB389F8}"/>
          </ac:graphicFrameMkLst>
        </pc:graphicFrameChg>
      </pc:sldChg>
      <pc:sldChg chg="addSp modSp new mod setBg">
        <pc:chgData name="Roman Zhigalov" userId="1f97e9fdf7779aa5" providerId="LiveId" clId="{E9EDB147-899C-4203-9689-B36F0A4A3A2D}" dt="2022-02-05T06:47:48.455" v="239" actId="26606"/>
        <pc:sldMkLst>
          <pc:docMk/>
          <pc:sldMk cId="2780538551" sldId="259"/>
        </pc:sldMkLst>
        <pc:spChg chg="mod">
          <ac:chgData name="Roman Zhigalov" userId="1f97e9fdf7779aa5" providerId="LiveId" clId="{E9EDB147-899C-4203-9689-B36F0A4A3A2D}" dt="2022-02-05T06:47:48.455" v="239" actId="26606"/>
          <ac:spMkLst>
            <pc:docMk/>
            <pc:sldMk cId="2780538551" sldId="259"/>
            <ac:spMk id="2" creationId="{261486FA-62B5-48FE-B50A-AD837A47EEA5}"/>
          </ac:spMkLst>
        </pc:spChg>
        <pc:spChg chg="mod">
          <ac:chgData name="Roman Zhigalov" userId="1f97e9fdf7779aa5" providerId="LiveId" clId="{E9EDB147-899C-4203-9689-B36F0A4A3A2D}" dt="2022-02-05T06:47:48.455" v="239" actId="26606"/>
          <ac:spMkLst>
            <pc:docMk/>
            <pc:sldMk cId="2780538551" sldId="259"/>
            <ac:spMk id="3" creationId="{47350BC2-9691-43BE-BE32-95DDB3CD02F5}"/>
          </ac:spMkLst>
        </pc:spChg>
        <pc:spChg chg="add">
          <ac:chgData name="Roman Zhigalov" userId="1f97e9fdf7779aa5" providerId="LiveId" clId="{E9EDB147-899C-4203-9689-B36F0A4A3A2D}" dt="2022-02-05T06:47:48.455" v="239" actId="26606"/>
          <ac:spMkLst>
            <pc:docMk/>
            <pc:sldMk cId="2780538551" sldId="259"/>
            <ac:spMk id="8" creationId="{4522B21E-B2B9-4C72-9A71-C87EFD137480}"/>
          </ac:spMkLst>
        </pc:spChg>
        <pc:spChg chg="add">
          <ac:chgData name="Roman Zhigalov" userId="1f97e9fdf7779aa5" providerId="LiveId" clId="{E9EDB147-899C-4203-9689-B36F0A4A3A2D}" dt="2022-02-05T06:47:48.455" v="239" actId="26606"/>
          <ac:spMkLst>
            <pc:docMk/>
            <pc:sldMk cId="2780538551" sldId="259"/>
            <ac:spMk id="10" creationId="{5EB7D2A2-F448-44D4-938C-DC84CBCB3B1E}"/>
          </ac:spMkLst>
        </pc:spChg>
        <pc:spChg chg="add">
          <ac:chgData name="Roman Zhigalov" userId="1f97e9fdf7779aa5" providerId="LiveId" clId="{E9EDB147-899C-4203-9689-B36F0A4A3A2D}" dt="2022-02-05T06:47:48.455" v="239" actId="26606"/>
          <ac:spMkLst>
            <pc:docMk/>
            <pc:sldMk cId="2780538551" sldId="259"/>
            <ac:spMk id="12" creationId="{871AEA07-1E14-44B4-8E55-64EF049CD66F}"/>
          </ac:spMkLst>
        </pc:spChg>
        <pc:cxnChg chg="add">
          <ac:chgData name="Roman Zhigalov" userId="1f97e9fdf7779aa5" providerId="LiveId" clId="{E9EDB147-899C-4203-9689-B36F0A4A3A2D}" dt="2022-02-05T06:47:48.455" v="239" actId="26606"/>
          <ac:cxnSpMkLst>
            <pc:docMk/>
            <pc:sldMk cId="2780538551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E9EDB147-899C-4203-9689-B36F0A4A3A2D}" dt="2022-02-05T06:50:51.408" v="473" actId="26606"/>
        <pc:sldMkLst>
          <pc:docMk/>
          <pc:sldMk cId="1641429768" sldId="260"/>
        </pc:sldMkLst>
        <pc:spChg chg="mo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2" creationId="{8354BC6F-9FF4-482B-84F6-A1AA3D83A5DA}"/>
          </ac:spMkLst>
        </pc:spChg>
        <pc:spChg chg="del">
          <ac:chgData name="Roman Zhigalov" userId="1f97e9fdf7779aa5" providerId="LiveId" clId="{E9EDB147-899C-4203-9689-B36F0A4A3A2D}" dt="2022-02-05T06:50:47.917" v="472"/>
          <ac:spMkLst>
            <pc:docMk/>
            <pc:sldMk cId="1641429768" sldId="260"/>
            <ac:spMk id="3" creationId="{20C8624B-D858-4113-941D-E97E3A16B036}"/>
          </ac:spMkLst>
        </pc:spChg>
        <pc:spChg chg="mo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4" creationId="{716C28CC-3FDA-4A30-B81C-7C7CA44F40C3}"/>
          </ac:spMkLst>
        </pc:spChg>
        <pc:spChg chg="ad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71" creationId="{201CC55D-ED54-4C5C-95E6-10947BD1103B}"/>
          </ac:spMkLst>
        </pc:spChg>
        <pc:spChg chg="ad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77" creationId="{3873B707-463F-40B0-8227-E8CC6C67EB25}"/>
          </ac:spMkLst>
        </pc:spChg>
        <pc:spChg chg="ad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79" creationId="{C13237C8-E62C-4F0D-A318-BD6FB6C2D138}"/>
          </ac:spMkLst>
        </pc:spChg>
        <pc:spChg chg="add">
          <ac:chgData name="Roman Zhigalov" userId="1f97e9fdf7779aa5" providerId="LiveId" clId="{E9EDB147-899C-4203-9689-B36F0A4A3A2D}" dt="2022-02-05T06:50:51.408" v="473" actId="26606"/>
          <ac:spMkLst>
            <pc:docMk/>
            <pc:sldMk cId="1641429768" sldId="260"/>
            <ac:spMk id="81" creationId="{19C9EAEA-39D0-4B0E-A0EB-51E7B26740B1}"/>
          </ac:spMkLst>
        </pc:spChg>
        <pc:grpChg chg="add">
          <ac:chgData name="Roman Zhigalov" userId="1f97e9fdf7779aa5" providerId="LiveId" clId="{E9EDB147-899C-4203-9689-B36F0A4A3A2D}" dt="2022-02-05T06:50:51.408" v="473" actId="26606"/>
          <ac:grpSpMkLst>
            <pc:docMk/>
            <pc:sldMk cId="1641429768" sldId="260"/>
            <ac:grpSpMk id="73" creationId="{1DE889C7-FAD6-4397-98E2-05D503484459}"/>
          </ac:grpSpMkLst>
        </pc:grpChg>
        <pc:picChg chg="add mod">
          <ac:chgData name="Roman Zhigalov" userId="1f97e9fdf7779aa5" providerId="LiveId" clId="{E9EDB147-899C-4203-9689-B36F0A4A3A2D}" dt="2022-02-05T06:50:51.408" v="473" actId="26606"/>
          <ac:picMkLst>
            <pc:docMk/>
            <pc:sldMk cId="1641429768" sldId="260"/>
            <ac:picMk id="1026" creationId="{1ABC5C27-AD8E-4EDB-8ADD-DBF5DBA26660}"/>
          </ac:picMkLst>
        </pc:picChg>
      </pc:sldChg>
      <pc:sldChg chg="modSp new del mod">
        <pc:chgData name="Roman Zhigalov" userId="1f97e9fdf7779aa5" providerId="LiveId" clId="{E9EDB147-899C-4203-9689-B36F0A4A3A2D}" dt="2022-02-05T06:51:44.555" v="503" actId="2696"/>
        <pc:sldMkLst>
          <pc:docMk/>
          <pc:sldMk cId="626695826" sldId="261"/>
        </pc:sldMkLst>
        <pc:spChg chg="mod">
          <ac:chgData name="Roman Zhigalov" userId="1f97e9fdf7779aa5" providerId="LiveId" clId="{E9EDB147-899C-4203-9689-B36F0A4A3A2D}" dt="2022-02-05T06:51:09.917" v="500" actId="20577"/>
          <ac:spMkLst>
            <pc:docMk/>
            <pc:sldMk cId="626695826" sldId="261"/>
            <ac:spMk id="2" creationId="{FC2CF4F8-A919-4284-9B2C-7464CC4F5A89}"/>
          </ac:spMkLst>
        </pc:spChg>
        <pc:spChg chg="mod">
          <ac:chgData name="Roman Zhigalov" userId="1f97e9fdf7779aa5" providerId="LiveId" clId="{E9EDB147-899C-4203-9689-B36F0A4A3A2D}" dt="2022-02-05T06:51:41.207" v="502" actId="20577"/>
          <ac:spMkLst>
            <pc:docMk/>
            <pc:sldMk cId="626695826" sldId="261"/>
            <ac:spMk id="3" creationId="{B2C6E822-55CF-4A2F-9652-D386065BB6ED}"/>
          </ac:spMkLst>
        </pc:spChg>
      </pc:sldChg>
      <pc:sldChg chg="addSp delSp modSp new mod setBg addAnim">
        <pc:chgData name="Roman Zhigalov" userId="1f97e9fdf7779aa5" providerId="LiveId" clId="{E9EDB147-899C-4203-9689-B36F0A4A3A2D}" dt="2022-02-05T06:53:15.360" v="653"/>
        <pc:sldMkLst>
          <pc:docMk/>
          <pc:sldMk cId="3613407522" sldId="261"/>
        </pc:sldMkLst>
        <pc:spChg chg="mod">
          <ac:chgData name="Roman Zhigalov" userId="1f97e9fdf7779aa5" providerId="LiveId" clId="{E9EDB147-899C-4203-9689-B36F0A4A3A2D}" dt="2022-02-05T06:53:15.360" v="652" actId="26606"/>
          <ac:spMkLst>
            <pc:docMk/>
            <pc:sldMk cId="3613407522" sldId="261"/>
            <ac:spMk id="2" creationId="{BE057704-351B-498D-8A19-064F4AB3DBC5}"/>
          </ac:spMkLst>
        </pc:spChg>
        <pc:spChg chg="del">
          <ac:chgData name="Roman Zhigalov" userId="1f97e9fdf7779aa5" providerId="LiveId" clId="{E9EDB147-899C-4203-9689-B36F0A4A3A2D}" dt="2022-02-05T06:52:59.360" v="651"/>
          <ac:spMkLst>
            <pc:docMk/>
            <pc:sldMk cId="3613407522" sldId="261"/>
            <ac:spMk id="3" creationId="{721D2A41-9DB8-48F1-ACFB-6854C9D3A78C}"/>
          </ac:spMkLst>
        </pc:spChg>
        <pc:spChg chg="mod">
          <ac:chgData name="Roman Zhigalov" userId="1f97e9fdf7779aa5" providerId="LiveId" clId="{E9EDB147-899C-4203-9689-B36F0A4A3A2D}" dt="2022-02-05T06:53:15.360" v="652" actId="26606"/>
          <ac:spMkLst>
            <pc:docMk/>
            <pc:sldMk cId="3613407522" sldId="261"/>
            <ac:spMk id="4" creationId="{73931235-77C2-4D9D-8511-22A5D1C59151}"/>
          </ac:spMkLst>
        </pc:spChg>
        <pc:spChg chg="add">
          <ac:chgData name="Roman Zhigalov" userId="1f97e9fdf7779aa5" providerId="LiveId" clId="{E9EDB147-899C-4203-9689-B36F0A4A3A2D}" dt="2022-02-05T06:53:15.360" v="652" actId="26606"/>
          <ac:spMkLst>
            <pc:docMk/>
            <pc:sldMk cId="3613407522" sldId="261"/>
            <ac:spMk id="71" creationId="{9B7AD9F6-8CE7-4299-8FC6-328F4DCD3FF9}"/>
          </ac:spMkLst>
        </pc:spChg>
        <pc:spChg chg="add">
          <ac:chgData name="Roman Zhigalov" userId="1f97e9fdf7779aa5" providerId="LiveId" clId="{E9EDB147-899C-4203-9689-B36F0A4A3A2D}" dt="2022-02-05T06:53:15.360" v="652" actId="26606"/>
          <ac:spMkLst>
            <pc:docMk/>
            <pc:sldMk cId="3613407522" sldId="261"/>
            <ac:spMk id="73" creationId="{F49775AF-8896-43EE-92C6-83497D6DC56F}"/>
          </ac:spMkLst>
        </pc:spChg>
        <pc:picChg chg="add mod">
          <ac:chgData name="Roman Zhigalov" userId="1f97e9fdf7779aa5" providerId="LiveId" clId="{E9EDB147-899C-4203-9689-B36F0A4A3A2D}" dt="2022-02-05T06:53:15.360" v="652" actId="26606"/>
          <ac:picMkLst>
            <pc:docMk/>
            <pc:sldMk cId="3613407522" sldId="261"/>
            <ac:picMk id="2050" creationId="{11B9C895-E49D-4C42-A7D6-5075AC26106D}"/>
          </ac:picMkLst>
        </pc:picChg>
      </pc:sldChg>
      <pc:sldChg chg="addSp modSp new mod setBg modNotesTx">
        <pc:chgData name="Roman Zhigalov" userId="1f97e9fdf7779aa5" providerId="LiveId" clId="{E9EDB147-899C-4203-9689-B36F0A4A3A2D}" dt="2022-02-05T06:56:37.721" v="1277" actId="26606"/>
        <pc:sldMkLst>
          <pc:docMk/>
          <pc:sldMk cId="3462100099" sldId="262"/>
        </pc:sldMkLst>
        <pc:spChg chg="mo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2" creationId="{46EF74D8-2BD7-4DB0-8F98-11F0925EB9BE}"/>
          </ac:spMkLst>
        </pc:spChg>
        <pc:spChg chg="mo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3" creationId="{5F8692ED-5361-48CE-80B4-F1FE34FBFAD2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8" creationId="{827B839B-9ADE-406B-8590-F1CAEDED45A1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10" creationId="{CFE45BF0-46DB-408C-B5F7-7B11716805D4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12" creationId="{2AEBC8F2-97B1-41B4-93F1-2D289E197FBA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14" creationId="{472E3A19-F5D5-48FC-BB9C-48C2F68F598B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16" creationId="{7A62E32F-BB65-43A8-8EB5-92346890E549}"/>
          </ac:spMkLst>
        </pc:spChg>
        <pc:spChg chg="add">
          <ac:chgData name="Roman Zhigalov" userId="1f97e9fdf7779aa5" providerId="LiveId" clId="{E9EDB147-899C-4203-9689-B36F0A4A3A2D}" dt="2022-02-05T06:56:37.721" v="1277" actId="26606"/>
          <ac:spMkLst>
            <pc:docMk/>
            <pc:sldMk cId="3462100099" sldId="262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E9EDB147-899C-4203-9689-B36F0A4A3A2D}" dt="2022-02-05T06:57:35.540" v="1282" actId="26606"/>
        <pc:sldMkLst>
          <pc:docMk/>
          <pc:sldMk cId="2284590069" sldId="263"/>
        </pc:sldMkLst>
        <pc:spChg chg="add del">
          <ac:chgData name="Roman Zhigalov" userId="1f97e9fdf7779aa5" providerId="LiveId" clId="{E9EDB147-899C-4203-9689-B36F0A4A3A2D}" dt="2022-02-05T06:57:35.540" v="1282" actId="26606"/>
          <ac:spMkLst>
            <pc:docMk/>
            <pc:sldMk cId="2284590069" sldId="263"/>
            <ac:spMk id="2" creationId="{852204E8-3FDB-430A-B3A4-90A2BDB5F2EB}"/>
          </ac:spMkLst>
        </pc:spChg>
        <pc:spChg chg="del">
          <ac:chgData name="Roman Zhigalov" userId="1f97e9fdf7779aa5" providerId="LiveId" clId="{E9EDB147-899C-4203-9689-B36F0A4A3A2D}" dt="2022-02-05T06:57:22.475" v="1279"/>
          <ac:spMkLst>
            <pc:docMk/>
            <pc:sldMk cId="2284590069" sldId="263"/>
            <ac:spMk id="3" creationId="{A68D3E78-E8B8-42B7-B063-B9BAF16A168B}"/>
          </ac:spMkLst>
        </pc:spChg>
        <pc:spChg chg="add del">
          <ac:chgData name="Roman Zhigalov" userId="1f97e9fdf7779aa5" providerId="LiveId" clId="{E9EDB147-899C-4203-9689-B36F0A4A3A2D}" dt="2022-02-05T06:57:35.540" v="1281" actId="26606"/>
          <ac:spMkLst>
            <pc:docMk/>
            <pc:sldMk cId="2284590069" sldId="263"/>
            <ac:spMk id="71" creationId="{42A4FC2C-047E-45A5-965D-8E1E3BF09BC6}"/>
          </ac:spMkLst>
        </pc:spChg>
        <pc:spChg chg="add">
          <ac:chgData name="Roman Zhigalov" userId="1f97e9fdf7779aa5" providerId="LiveId" clId="{E9EDB147-899C-4203-9689-B36F0A4A3A2D}" dt="2022-02-05T06:57:35.540" v="1282" actId="26606"/>
          <ac:spMkLst>
            <pc:docMk/>
            <pc:sldMk cId="2284590069" sldId="263"/>
            <ac:spMk id="3076" creationId="{B670DBD5-770C-4383-9F54-5B86E86BD5BB}"/>
          </ac:spMkLst>
        </pc:spChg>
        <pc:picChg chg="add mod">
          <ac:chgData name="Roman Zhigalov" userId="1f97e9fdf7779aa5" providerId="LiveId" clId="{E9EDB147-899C-4203-9689-B36F0A4A3A2D}" dt="2022-02-05T06:57:35.540" v="1282" actId="26606"/>
          <ac:picMkLst>
            <pc:docMk/>
            <pc:sldMk cId="2284590069" sldId="263"/>
            <ac:picMk id="3074" creationId="{4562F617-85C6-4515-B1F8-6D84E3426EC7}"/>
          </ac:picMkLst>
        </pc:picChg>
      </pc:sldChg>
      <pc:sldChg chg="addSp delSp modSp new mod setBg">
        <pc:chgData name="Roman Zhigalov" userId="1f97e9fdf7779aa5" providerId="LiveId" clId="{E9EDB147-899C-4203-9689-B36F0A4A3A2D}" dt="2022-02-05T06:58:09.695" v="1287" actId="26606"/>
        <pc:sldMkLst>
          <pc:docMk/>
          <pc:sldMk cId="2271476568" sldId="264"/>
        </pc:sldMkLst>
        <pc:spChg chg="add del">
          <ac:chgData name="Roman Zhigalov" userId="1f97e9fdf7779aa5" providerId="LiveId" clId="{E9EDB147-899C-4203-9689-B36F0A4A3A2D}" dt="2022-02-05T06:58:09.695" v="1287" actId="26606"/>
          <ac:spMkLst>
            <pc:docMk/>
            <pc:sldMk cId="2271476568" sldId="264"/>
            <ac:spMk id="2" creationId="{BC267EFB-92E9-481C-BE35-F24E92C0C56C}"/>
          </ac:spMkLst>
        </pc:spChg>
        <pc:spChg chg="del">
          <ac:chgData name="Roman Zhigalov" userId="1f97e9fdf7779aa5" providerId="LiveId" clId="{E9EDB147-899C-4203-9689-B36F0A4A3A2D}" dt="2022-02-05T06:58:05.140" v="1284"/>
          <ac:spMkLst>
            <pc:docMk/>
            <pc:sldMk cId="2271476568" sldId="264"/>
            <ac:spMk id="3" creationId="{026F04A5-ED6D-460C-A1F0-0218055940B0}"/>
          </ac:spMkLst>
        </pc:spChg>
        <pc:spChg chg="add del">
          <ac:chgData name="Roman Zhigalov" userId="1f97e9fdf7779aa5" providerId="LiveId" clId="{E9EDB147-899C-4203-9689-B36F0A4A3A2D}" dt="2022-02-05T06:58:09.690" v="1286" actId="26606"/>
          <ac:spMkLst>
            <pc:docMk/>
            <pc:sldMk cId="2271476568" sldId="264"/>
            <ac:spMk id="71" creationId="{42A4FC2C-047E-45A5-965D-8E1E3BF09BC6}"/>
          </ac:spMkLst>
        </pc:spChg>
        <pc:spChg chg="add">
          <ac:chgData name="Roman Zhigalov" userId="1f97e9fdf7779aa5" providerId="LiveId" clId="{E9EDB147-899C-4203-9689-B36F0A4A3A2D}" dt="2022-02-05T06:58:09.695" v="1287" actId="26606"/>
          <ac:spMkLst>
            <pc:docMk/>
            <pc:sldMk cId="2271476568" sldId="264"/>
            <ac:spMk id="4100" creationId="{B670DBD5-770C-4383-9F54-5B86E86BD5BB}"/>
          </ac:spMkLst>
        </pc:spChg>
        <pc:picChg chg="add mod">
          <ac:chgData name="Roman Zhigalov" userId="1f97e9fdf7779aa5" providerId="LiveId" clId="{E9EDB147-899C-4203-9689-B36F0A4A3A2D}" dt="2022-02-05T06:58:09.695" v="1287" actId="26606"/>
          <ac:picMkLst>
            <pc:docMk/>
            <pc:sldMk cId="2271476568" sldId="264"/>
            <ac:picMk id="4098" creationId="{473C4CC8-E2CE-4C4C-8E22-2DC894D3BA4B}"/>
          </ac:picMkLst>
        </pc:picChg>
      </pc:sldChg>
      <pc:sldChg chg="addSp delSp modSp new mod setBg">
        <pc:chgData name="Roman Zhigalov" userId="1f97e9fdf7779aa5" providerId="LiveId" clId="{E9EDB147-899C-4203-9689-B36F0A4A3A2D}" dt="2022-02-05T06:58:46.164" v="1292" actId="26606"/>
        <pc:sldMkLst>
          <pc:docMk/>
          <pc:sldMk cId="1288836219" sldId="265"/>
        </pc:sldMkLst>
        <pc:spChg chg="add del">
          <ac:chgData name="Roman Zhigalov" userId="1f97e9fdf7779aa5" providerId="LiveId" clId="{E9EDB147-899C-4203-9689-B36F0A4A3A2D}" dt="2022-02-05T06:58:46.164" v="1292" actId="26606"/>
          <ac:spMkLst>
            <pc:docMk/>
            <pc:sldMk cId="1288836219" sldId="265"/>
            <ac:spMk id="2" creationId="{412745C1-08B0-4DB8-A4B8-E47B2EDAEA59}"/>
          </ac:spMkLst>
        </pc:spChg>
        <pc:spChg chg="del">
          <ac:chgData name="Roman Zhigalov" userId="1f97e9fdf7779aa5" providerId="LiveId" clId="{E9EDB147-899C-4203-9689-B36F0A4A3A2D}" dt="2022-02-05T06:58:24.144" v="1289"/>
          <ac:spMkLst>
            <pc:docMk/>
            <pc:sldMk cId="1288836219" sldId="265"/>
            <ac:spMk id="3" creationId="{47201C2F-6174-4162-9105-1B2A91C6A61E}"/>
          </ac:spMkLst>
        </pc:spChg>
        <pc:spChg chg="add del">
          <ac:chgData name="Roman Zhigalov" userId="1f97e9fdf7779aa5" providerId="LiveId" clId="{E9EDB147-899C-4203-9689-B36F0A4A3A2D}" dt="2022-02-05T06:58:46.148" v="1291" actId="26606"/>
          <ac:spMkLst>
            <pc:docMk/>
            <pc:sldMk cId="1288836219" sldId="265"/>
            <ac:spMk id="71" creationId="{42A4FC2C-047E-45A5-965D-8E1E3BF09BC6}"/>
          </ac:spMkLst>
        </pc:spChg>
        <pc:spChg chg="add">
          <ac:chgData name="Roman Zhigalov" userId="1f97e9fdf7779aa5" providerId="LiveId" clId="{E9EDB147-899C-4203-9689-B36F0A4A3A2D}" dt="2022-02-05T06:58:46.164" v="1292" actId="26606"/>
          <ac:spMkLst>
            <pc:docMk/>
            <pc:sldMk cId="1288836219" sldId="265"/>
            <ac:spMk id="5124" creationId="{B670DBD5-770C-4383-9F54-5B86E86BD5BB}"/>
          </ac:spMkLst>
        </pc:spChg>
        <pc:picChg chg="add mod">
          <ac:chgData name="Roman Zhigalov" userId="1f97e9fdf7779aa5" providerId="LiveId" clId="{E9EDB147-899C-4203-9689-B36F0A4A3A2D}" dt="2022-02-05T06:58:46.164" v="1292" actId="26606"/>
          <ac:picMkLst>
            <pc:docMk/>
            <pc:sldMk cId="1288836219" sldId="265"/>
            <ac:picMk id="5122" creationId="{509B2B0A-C3CD-4A4D-A0C4-AB37ED2D84FA}"/>
          </ac:picMkLst>
        </pc:picChg>
      </pc:sldChg>
      <pc:sldChg chg="addSp delSp modSp new mod setBg">
        <pc:chgData name="Roman Zhigalov" userId="1f97e9fdf7779aa5" providerId="LiveId" clId="{E9EDB147-899C-4203-9689-B36F0A4A3A2D}" dt="2022-02-05T06:59:09.013" v="1295" actId="26606"/>
        <pc:sldMkLst>
          <pc:docMk/>
          <pc:sldMk cId="3374127360" sldId="266"/>
        </pc:sldMkLst>
        <pc:spChg chg="del">
          <ac:chgData name="Roman Zhigalov" userId="1f97e9fdf7779aa5" providerId="LiveId" clId="{E9EDB147-899C-4203-9689-B36F0A4A3A2D}" dt="2022-02-05T06:59:09.013" v="1295" actId="26606"/>
          <ac:spMkLst>
            <pc:docMk/>
            <pc:sldMk cId="3374127360" sldId="266"/>
            <ac:spMk id="2" creationId="{520D32A8-9E72-44ED-9A89-404BEAC45CBB}"/>
          </ac:spMkLst>
        </pc:spChg>
        <pc:spChg chg="del">
          <ac:chgData name="Roman Zhigalov" userId="1f97e9fdf7779aa5" providerId="LiveId" clId="{E9EDB147-899C-4203-9689-B36F0A4A3A2D}" dt="2022-02-05T06:59:05.800" v="1294"/>
          <ac:spMkLst>
            <pc:docMk/>
            <pc:sldMk cId="3374127360" sldId="266"/>
            <ac:spMk id="3" creationId="{9DD9F0BE-AB55-4CEF-82D4-896C0E393E42}"/>
          </ac:spMkLst>
        </pc:spChg>
        <pc:spChg chg="add">
          <ac:chgData name="Roman Zhigalov" userId="1f97e9fdf7779aa5" providerId="LiveId" clId="{E9EDB147-899C-4203-9689-B36F0A4A3A2D}" dt="2022-02-05T06:59:09.013" v="1295" actId="26606"/>
          <ac:spMkLst>
            <pc:docMk/>
            <pc:sldMk cId="3374127360" sldId="266"/>
            <ac:spMk id="71" creationId="{42A4FC2C-047E-45A5-965D-8E1E3BF09BC6}"/>
          </ac:spMkLst>
        </pc:spChg>
        <pc:picChg chg="add mod">
          <ac:chgData name="Roman Zhigalov" userId="1f97e9fdf7779aa5" providerId="LiveId" clId="{E9EDB147-899C-4203-9689-B36F0A4A3A2D}" dt="2022-02-05T06:59:09.013" v="1295" actId="26606"/>
          <ac:picMkLst>
            <pc:docMk/>
            <pc:sldMk cId="3374127360" sldId="266"/>
            <ac:picMk id="6146" creationId="{B5BCE0E9-250B-4748-AC9C-049D0F17C0D9}"/>
          </ac:picMkLst>
        </pc:picChg>
      </pc:sldChg>
      <pc:sldChg chg="addSp delSp modSp new mod setBg">
        <pc:chgData name="Roman Zhigalov" userId="1f97e9fdf7779aa5" providerId="LiveId" clId="{E9EDB147-899C-4203-9689-B36F0A4A3A2D}" dt="2022-02-05T06:59:20.550" v="1298" actId="26606"/>
        <pc:sldMkLst>
          <pc:docMk/>
          <pc:sldMk cId="783970984" sldId="267"/>
        </pc:sldMkLst>
        <pc:spChg chg="del">
          <ac:chgData name="Roman Zhigalov" userId="1f97e9fdf7779aa5" providerId="LiveId" clId="{E9EDB147-899C-4203-9689-B36F0A4A3A2D}" dt="2022-02-05T06:59:20.550" v="1298" actId="26606"/>
          <ac:spMkLst>
            <pc:docMk/>
            <pc:sldMk cId="783970984" sldId="267"/>
            <ac:spMk id="2" creationId="{44BCFFEF-20D5-48DA-8D64-796153727BB2}"/>
          </ac:spMkLst>
        </pc:spChg>
        <pc:spChg chg="del">
          <ac:chgData name="Roman Zhigalov" userId="1f97e9fdf7779aa5" providerId="LiveId" clId="{E9EDB147-899C-4203-9689-B36F0A4A3A2D}" dt="2022-02-05T06:59:18.870" v="1297"/>
          <ac:spMkLst>
            <pc:docMk/>
            <pc:sldMk cId="783970984" sldId="267"/>
            <ac:spMk id="3" creationId="{03D2E4C6-D6DD-43F3-AAFE-5CBE07FC239F}"/>
          </ac:spMkLst>
        </pc:spChg>
        <pc:spChg chg="add">
          <ac:chgData name="Roman Zhigalov" userId="1f97e9fdf7779aa5" providerId="LiveId" clId="{E9EDB147-899C-4203-9689-B36F0A4A3A2D}" dt="2022-02-05T06:59:20.550" v="1298" actId="26606"/>
          <ac:spMkLst>
            <pc:docMk/>
            <pc:sldMk cId="783970984" sldId="267"/>
            <ac:spMk id="71" creationId="{42A4FC2C-047E-45A5-965D-8E1E3BF09BC6}"/>
          </ac:spMkLst>
        </pc:spChg>
        <pc:picChg chg="add mod">
          <ac:chgData name="Roman Zhigalov" userId="1f97e9fdf7779aa5" providerId="LiveId" clId="{E9EDB147-899C-4203-9689-B36F0A4A3A2D}" dt="2022-02-05T06:59:20.550" v="1298" actId="26606"/>
          <ac:picMkLst>
            <pc:docMk/>
            <pc:sldMk cId="783970984" sldId="267"/>
            <ac:picMk id="7170" creationId="{072A1FBA-772F-4CCC-82A6-8359C6E50C44}"/>
          </ac:picMkLst>
        </pc:picChg>
      </pc:sldChg>
      <pc:sldChg chg="addSp delSp modSp new mod setBg">
        <pc:chgData name="Roman Zhigalov" userId="1f97e9fdf7779aa5" providerId="LiveId" clId="{E9EDB147-899C-4203-9689-B36F0A4A3A2D}" dt="2022-02-05T07:01:25.564" v="1428" actId="26606"/>
        <pc:sldMkLst>
          <pc:docMk/>
          <pc:sldMk cId="2106201669" sldId="268"/>
        </pc:sldMkLst>
        <pc:spChg chg="mod">
          <ac:chgData name="Roman Zhigalov" userId="1f97e9fdf7779aa5" providerId="LiveId" clId="{E9EDB147-899C-4203-9689-B36F0A4A3A2D}" dt="2022-02-05T07:01:25.564" v="1428" actId="26606"/>
          <ac:spMkLst>
            <pc:docMk/>
            <pc:sldMk cId="2106201669" sldId="268"/>
            <ac:spMk id="2" creationId="{EA4E8EE9-45BB-45B3-85D3-702B608C9821}"/>
          </ac:spMkLst>
        </pc:spChg>
        <pc:spChg chg="del">
          <ac:chgData name="Roman Zhigalov" userId="1f97e9fdf7779aa5" providerId="LiveId" clId="{E9EDB147-899C-4203-9689-B36F0A4A3A2D}" dt="2022-02-05T07:01:21.088" v="1427"/>
          <ac:spMkLst>
            <pc:docMk/>
            <pc:sldMk cId="2106201669" sldId="268"/>
            <ac:spMk id="3" creationId="{B4EF0130-B41D-494C-BB85-FBD58D7C8813}"/>
          </ac:spMkLst>
        </pc:spChg>
        <pc:spChg chg="mod">
          <ac:chgData name="Roman Zhigalov" userId="1f97e9fdf7779aa5" providerId="LiveId" clId="{E9EDB147-899C-4203-9689-B36F0A4A3A2D}" dt="2022-02-05T07:01:25.564" v="1428" actId="26606"/>
          <ac:spMkLst>
            <pc:docMk/>
            <pc:sldMk cId="2106201669" sldId="268"/>
            <ac:spMk id="4" creationId="{A6AF6C48-5689-4B30-996D-A2120930C40F}"/>
          </ac:spMkLst>
        </pc:spChg>
        <pc:spChg chg="add">
          <ac:chgData name="Roman Zhigalov" userId="1f97e9fdf7779aa5" providerId="LiveId" clId="{E9EDB147-899C-4203-9689-B36F0A4A3A2D}" dt="2022-02-05T07:01:25.564" v="1428" actId="26606"/>
          <ac:spMkLst>
            <pc:docMk/>
            <pc:sldMk cId="2106201669" sldId="268"/>
            <ac:spMk id="71" creationId="{9B7AD9F6-8CE7-4299-8FC6-328F4DCD3FF9}"/>
          </ac:spMkLst>
        </pc:spChg>
        <pc:spChg chg="add">
          <ac:chgData name="Roman Zhigalov" userId="1f97e9fdf7779aa5" providerId="LiveId" clId="{E9EDB147-899C-4203-9689-B36F0A4A3A2D}" dt="2022-02-05T07:01:25.564" v="1428" actId="26606"/>
          <ac:spMkLst>
            <pc:docMk/>
            <pc:sldMk cId="2106201669" sldId="268"/>
            <ac:spMk id="73" creationId="{F49775AF-8896-43EE-92C6-83497D6DC56F}"/>
          </ac:spMkLst>
        </pc:spChg>
        <pc:picChg chg="add mod">
          <ac:chgData name="Roman Zhigalov" userId="1f97e9fdf7779aa5" providerId="LiveId" clId="{E9EDB147-899C-4203-9689-B36F0A4A3A2D}" dt="2022-02-05T07:01:25.564" v="1428" actId="26606"/>
          <ac:picMkLst>
            <pc:docMk/>
            <pc:sldMk cId="2106201669" sldId="268"/>
            <ac:picMk id="8194" creationId="{CE100159-1AE7-41EC-A51A-786EDB55C4EA}"/>
          </ac:picMkLst>
        </pc:picChg>
      </pc:sldChg>
      <pc:sldChg chg="addSp modSp new mod setBg">
        <pc:chgData name="Roman Zhigalov" userId="1f97e9fdf7779aa5" providerId="LiveId" clId="{E9EDB147-899C-4203-9689-B36F0A4A3A2D}" dt="2022-02-05T07:02:56.125" v="1708" actId="26606"/>
        <pc:sldMkLst>
          <pc:docMk/>
          <pc:sldMk cId="103628070" sldId="269"/>
        </pc:sldMkLst>
        <pc:spChg chg="mo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2" creationId="{68D3A0C2-0BCD-4973-AD40-B6F0600423E0}"/>
          </ac:spMkLst>
        </pc:spChg>
        <pc:spChg chg="mo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3" creationId="{A01C58EE-161E-40A2-BBD0-349CEC736133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8" creationId="{827B839B-9ADE-406B-8590-F1CAEDED45A1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10" creationId="{CFE45BF0-46DB-408C-B5F7-7B11716805D4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12" creationId="{2AEBC8F2-97B1-41B4-93F1-2D289E197FBA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14" creationId="{472E3A19-F5D5-48FC-BB9C-48C2F68F598B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16" creationId="{7A62E32F-BB65-43A8-8EB5-92346890E549}"/>
          </ac:spMkLst>
        </pc:spChg>
        <pc:spChg chg="add">
          <ac:chgData name="Roman Zhigalov" userId="1f97e9fdf7779aa5" providerId="LiveId" clId="{E9EDB147-899C-4203-9689-B36F0A4A3A2D}" dt="2022-02-05T07:02:56.125" v="1708" actId="26606"/>
          <ac:spMkLst>
            <pc:docMk/>
            <pc:sldMk cId="103628070" sldId="269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E9EDB147-899C-4203-9689-B36F0A4A3A2D}" dt="2022-02-05T07:04:50.883" v="1826" actId="26606"/>
        <pc:sldMkLst>
          <pc:docMk/>
          <pc:sldMk cId="433971707" sldId="270"/>
        </pc:sldMkLst>
        <pc:spChg chg="mod ord">
          <ac:chgData name="Roman Zhigalov" userId="1f97e9fdf7779aa5" providerId="LiveId" clId="{E9EDB147-899C-4203-9689-B36F0A4A3A2D}" dt="2022-02-05T07:04:50.883" v="1826" actId="26606"/>
          <ac:spMkLst>
            <pc:docMk/>
            <pc:sldMk cId="433971707" sldId="270"/>
            <ac:spMk id="2" creationId="{2B2FEAA4-C17E-4954-BF47-1D2D552E973B}"/>
          </ac:spMkLst>
        </pc:spChg>
        <pc:spChg chg="del">
          <ac:chgData name="Roman Zhigalov" userId="1f97e9fdf7779aa5" providerId="LiveId" clId="{E9EDB147-899C-4203-9689-B36F0A4A3A2D}" dt="2022-02-05T07:04:13.130" v="1710"/>
          <ac:spMkLst>
            <pc:docMk/>
            <pc:sldMk cId="433971707" sldId="270"/>
            <ac:spMk id="3" creationId="{D102F0C0-6180-4645-BF23-FBCFBC970BFA}"/>
          </ac:spMkLst>
        </pc:spChg>
        <pc:spChg chg="add">
          <ac:chgData name="Roman Zhigalov" userId="1f97e9fdf7779aa5" providerId="LiveId" clId="{E9EDB147-899C-4203-9689-B36F0A4A3A2D}" dt="2022-02-05T07:04:50.883" v="1826" actId="26606"/>
          <ac:spMkLst>
            <pc:docMk/>
            <pc:sldMk cId="433971707" sldId="270"/>
            <ac:spMk id="71" creationId="{37C89E4B-3C9F-44B9-8B86-D9E3D112D8EC}"/>
          </ac:spMkLst>
        </pc:spChg>
        <pc:picChg chg="add mod">
          <ac:chgData name="Roman Zhigalov" userId="1f97e9fdf7779aa5" providerId="LiveId" clId="{E9EDB147-899C-4203-9689-B36F0A4A3A2D}" dt="2022-02-05T07:04:50.883" v="1826" actId="26606"/>
          <ac:picMkLst>
            <pc:docMk/>
            <pc:sldMk cId="433971707" sldId="270"/>
            <ac:picMk id="9218" creationId="{BFA98B53-9AAE-4A62-BC0C-877C01EE8F20}"/>
          </ac:picMkLst>
        </pc:picChg>
        <pc:cxnChg chg="add">
          <ac:chgData name="Roman Zhigalov" userId="1f97e9fdf7779aa5" providerId="LiveId" clId="{E9EDB147-899C-4203-9689-B36F0A4A3A2D}" dt="2022-02-05T07:04:50.883" v="1826" actId="26606"/>
          <ac:cxnSpMkLst>
            <pc:docMk/>
            <pc:sldMk cId="433971707" sldId="270"/>
            <ac:cxnSpMk id="73" creationId="{AA2EAA10-076F-46BD-8F0F-B9A2FB77A85C}"/>
          </ac:cxnSpMkLst>
        </pc:cxnChg>
        <pc:cxnChg chg="add">
          <ac:chgData name="Roman Zhigalov" userId="1f97e9fdf7779aa5" providerId="LiveId" clId="{E9EDB147-899C-4203-9689-B36F0A4A3A2D}" dt="2022-02-05T07:04:50.883" v="1826" actId="26606"/>
          <ac:cxnSpMkLst>
            <pc:docMk/>
            <pc:sldMk cId="433971707" sldId="270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E9EDB147-899C-4203-9689-B36F0A4A3A2D}" dt="2022-02-05T07:08:09.301" v="1902" actId="26606"/>
        <pc:sldMkLst>
          <pc:docMk/>
          <pc:sldMk cId="4150162839" sldId="271"/>
        </pc:sldMkLst>
        <pc:spChg chg="del mod ord">
          <ac:chgData name="Roman Zhigalov" userId="1f97e9fdf7779aa5" providerId="LiveId" clId="{E9EDB147-899C-4203-9689-B36F0A4A3A2D}" dt="2022-02-05T07:06:29.276" v="1836" actId="700"/>
          <ac:spMkLst>
            <pc:docMk/>
            <pc:sldMk cId="4150162839" sldId="271"/>
            <ac:spMk id="2" creationId="{9B142300-218F-4F97-9F54-5857ADC7E515}"/>
          </ac:spMkLst>
        </pc:spChg>
        <pc:spChg chg="del mod ord">
          <ac:chgData name="Roman Zhigalov" userId="1f97e9fdf7779aa5" providerId="LiveId" clId="{E9EDB147-899C-4203-9689-B36F0A4A3A2D}" dt="2022-02-05T07:06:29.276" v="1836" actId="700"/>
          <ac:spMkLst>
            <pc:docMk/>
            <pc:sldMk cId="4150162839" sldId="271"/>
            <ac:spMk id="3" creationId="{F32A6FA1-39BF-4B9C-9FEE-57720DCFD099}"/>
          </ac:spMkLst>
        </pc:spChg>
        <pc:spChg chg="add mod ord">
          <ac:chgData name="Roman Zhigalov" userId="1f97e9fdf7779aa5" providerId="LiveId" clId="{E9EDB147-899C-4203-9689-B36F0A4A3A2D}" dt="2022-02-05T07:08:09.301" v="1902" actId="26606"/>
          <ac:spMkLst>
            <pc:docMk/>
            <pc:sldMk cId="4150162839" sldId="271"/>
            <ac:spMk id="4" creationId="{25D02565-36EE-476F-B0B8-E1808CA57841}"/>
          </ac:spMkLst>
        </pc:spChg>
        <pc:spChg chg="add mod ord">
          <ac:chgData name="Roman Zhigalov" userId="1f97e9fdf7779aa5" providerId="LiveId" clId="{E9EDB147-899C-4203-9689-B36F0A4A3A2D}" dt="2022-02-05T07:08:09.301" v="1902" actId="26606"/>
          <ac:spMkLst>
            <pc:docMk/>
            <pc:sldMk cId="4150162839" sldId="271"/>
            <ac:spMk id="5" creationId="{48F8655F-A403-43CE-94D6-7347A8F739A3}"/>
          </ac:spMkLst>
        </pc:spChg>
        <pc:spChg chg="add">
          <ac:chgData name="Roman Zhigalov" userId="1f97e9fdf7779aa5" providerId="LiveId" clId="{E9EDB147-899C-4203-9689-B36F0A4A3A2D}" dt="2022-02-05T07:08:09.301" v="1902" actId="26606"/>
          <ac:spMkLst>
            <pc:docMk/>
            <pc:sldMk cId="4150162839" sldId="271"/>
            <ac:spMk id="10" creationId="{4522B21E-B2B9-4C72-9A71-C87EFD137480}"/>
          </ac:spMkLst>
        </pc:spChg>
        <pc:spChg chg="add">
          <ac:chgData name="Roman Zhigalov" userId="1f97e9fdf7779aa5" providerId="LiveId" clId="{E9EDB147-899C-4203-9689-B36F0A4A3A2D}" dt="2022-02-05T07:08:09.301" v="1902" actId="26606"/>
          <ac:spMkLst>
            <pc:docMk/>
            <pc:sldMk cId="4150162839" sldId="271"/>
            <ac:spMk id="12" creationId="{5EB7D2A2-F448-44D4-938C-DC84CBCB3B1E}"/>
          </ac:spMkLst>
        </pc:spChg>
        <pc:spChg chg="add">
          <ac:chgData name="Roman Zhigalov" userId="1f97e9fdf7779aa5" providerId="LiveId" clId="{E9EDB147-899C-4203-9689-B36F0A4A3A2D}" dt="2022-02-05T07:08:09.301" v="1902" actId="26606"/>
          <ac:spMkLst>
            <pc:docMk/>
            <pc:sldMk cId="4150162839" sldId="271"/>
            <ac:spMk id="14" creationId="{871AEA07-1E14-44B4-8E55-64EF049CD66F}"/>
          </ac:spMkLst>
        </pc:spChg>
        <pc:cxnChg chg="add">
          <ac:chgData name="Roman Zhigalov" userId="1f97e9fdf7779aa5" providerId="LiveId" clId="{E9EDB147-899C-4203-9689-B36F0A4A3A2D}" dt="2022-02-05T07:08:09.301" v="1902" actId="26606"/>
          <ac:cxnSpMkLst>
            <pc:docMk/>
            <pc:sldMk cId="4150162839" sldId="271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E9EDB147-899C-4203-9689-B36F0A4A3A2D}" dt="2022-02-05T07:05:38.276" v="1832" actId="26606"/>
        <pc:sldMkLst>
          <pc:docMk/>
          <pc:sldMk cId="2449764818" sldId="272"/>
        </pc:sldMkLst>
        <pc:spChg chg="del">
          <ac:chgData name="Roman Zhigalov" userId="1f97e9fdf7779aa5" providerId="LiveId" clId="{E9EDB147-899C-4203-9689-B36F0A4A3A2D}" dt="2022-02-05T07:05:38.276" v="1832" actId="26606"/>
          <ac:spMkLst>
            <pc:docMk/>
            <pc:sldMk cId="2449764818" sldId="272"/>
            <ac:spMk id="2" creationId="{2ECB750A-A9C3-4E90-8C35-20D4FC691EB0}"/>
          </ac:spMkLst>
        </pc:spChg>
        <pc:spChg chg="add del">
          <ac:chgData name="Roman Zhigalov" userId="1f97e9fdf7779aa5" providerId="LiveId" clId="{E9EDB147-899C-4203-9689-B36F0A4A3A2D}" dt="2022-02-05T07:05:36.132" v="1831"/>
          <ac:spMkLst>
            <pc:docMk/>
            <pc:sldMk cId="2449764818" sldId="272"/>
            <ac:spMk id="3" creationId="{D66FEE99-7B3A-405C-B41E-731BD25DE5E6}"/>
          </ac:spMkLst>
        </pc:spChg>
        <pc:spChg chg="add">
          <ac:chgData name="Roman Zhigalov" userId="1f97e9fdf7779aa5" providerId="LiveId" clId="{E9EDB147-899C-4203-9689-B36F0A4A3A2D}" dt="2022-02-05T07:05:38.276" v="1832" actId="26606"/>
          <ac:spMkLst>
            <pc:docMk/>
            <pc:sldMk cId="2449764818" sldId="272"/>
            <ac:spMk id="73" creationId="{42A4FC2C-047E-45A5-965D-8E1E3BF09BC6}"/>
          </ac:spMkLst>
        </pc:spChg>
        <pc:picChg chg="add del mod">
          <ac:chgData name="Roman Zhigalov" userId="1f97e9fdf7779aa5" providerId="LiveId" clId="{E9EDB147-899C-4203-9689-B36F0A4A3A2D}" dt="2022-02-05T07:05:25.524" v="1830"/>
          <ac:picMkLst>
            <pc:docMk/>
            <pc:sldMk cId="2449764818" sldId="272"/>
            <ac:picMk id="10242" creationId="{1E5A358B-0D40-4754-A9D7-11C18235409C}"/>
          </ac:picMkLst>
        </pc:picChg>
        <pc:picChg chg="add mod">
          <ac:chgData name="Roman Zhigalov" userId="1f97e9fdf7779aa5" providerId="LiveId" clId="{E9EDB147-899C-4203-9689-B36F0A4A3A2D}" dt="2022-02-05T07:05:38.276" v="1832" actId="26606"/>
          <ac:picMkLst>
            <pc:docMk/>
            <pc:sldMk cId="2449764818" sldId="272"/>
            <ac:picMk id="10244" creationId="{B08A4046-8FCD-4FC8-A4A0-327A2A8721E3}"/>
          </ac:picMkLst>
        </pc:picChg>
      </pc:sldChg>
      <pc:sldChg chg="addSp delSp modSp new mod setBg">
        <pc:chgData name="Roman Zhigalov" userId="1f97e9fdf7779aa5" providerId="LiveId" clId="{E9EDB147-899C-4203-9689-B36F0A4A3A2D}" dt="2022-02-05T07:05:58.718" v="1835" actId="26606"/>
        <pc:sldMkLst>
          <pc:docMk/>
          <pc:sldMk cId="514872494" sldId="273"/>
        </pc:sldMkLst>
        <pc:spChg chg="del">
          <ac:chgData name="Roman Zhigalov" userId="1f97e9fdf7779aa5" providerId="LiveId" clId="{E9EDB147-899C-4203-9689-B36F0A4A3A2D}" dt="2022-02-05T07:05:58.718" v="1835" actId="26606"/>
          <ac:spMkLst>
            <pc:docMk/>
            <pc:sldMk cId="514872494" sldId="273"/>
            <ac:spMk id="2" creationId="{59DD9B80-B9E8-4E7D-8C8B-4353642E643B}"/>
          </ac:spMkLst>
        </pc:spChg>
        <pc:spChg chg="del">
          <ac:chgData name="Roman Zhigalov" userId="1f97e9fdf7779aa5" providerId="LiveId" clId="{E9EDB147-899C-4203-9689-B36F0A4A3A2D}" dt="2022-02-05T07:05:56.104" v="1834"/>
          <ac:spMkLst>
            <pc:docMk/>
            <pc:sldMk cId="514872494" sldId="273"/>
            <ac:spMk id="3" creationId="{9515559C-73D8-4110-8481-43C09A2911B8}"/>
          </ac:spMkLst>
        </pc:spChg>
        <pc:spChg chg="add">
          <ac:chgData name="Roman Zhigalov" userId="1f97e9fdf7779aa5" providerId="LiveId" clId="{E9EDB147-899C-4203-9689-B36F0A4A3A2D}" dt="2022-02-05T07:05:58.718" v="1835" actId="26606"/>
          <ac:spMkLst>
            <pc:docMk/>
            <pc:sldMk cId="514872494" sldId="273"/>
            <ac:spMk id="71" creationId="{42A4FC2C-047E-45A5-965D-8E1E3BF09BC6}"/>
          </ac:spMkLst>
        </pc:spChg>
        <pc:picChg chg="add mod">
          <ac:chgData name="Roman Zhigalov" userId="1f97e9fdf7779aa5" providerId="LiveId" clId="{E9EDB147-899C-4203-9689-B36F0A4A3A2D}" dt="2022-02-05T07:05:58.718" v="1835" actId="26606"/>
          <ac:picMkLst>
            <pc:docMk/>
            <pc:sldMk cId="514872494" sldId="273"/>
            <ac:picMk id="11266" creationId="{F5A059CF-6789-4F3B-9510-28F895F5DD85}"/>
          </ac:picMkLst>
        </pc:picChg>
      </pc:sldChg>
      <pc:sldChg chg="addSp delSp modSp new mod setBg">
        <pc:chgData name="Roman Zhigalov" userId="1f97e9fdf7779aa5" providerId="LiveId" clId="{E9EDB147-899C-4203-9689-B36F0A4A3A2D}" dt="2022-02-05T07:09:33.754" v="2046" actId="26606"/>
        <pc:sldMkLst>
          <pc:docMk/>
          <pc:sldMk cId="3728971930" sldId="274"/>
        </pc:sldMkLst>
        <pc:spChg chg="mod">
          <ac:chgData name="Roman Zhigalov" userId="1f97e9fdf7779aa5" providerId="LiveId" clId="{E9EDB147-899C-4203-9689-B36F0A4A3A2D}" dt="2022-02-05T07:09:33.754" v="2046" actId="26606"/>
          <ac:spMkLst>
            <pc:docMk/>
            <pc:sldMk cId="3728971930" sldId="274"/>
            <ac:spMk id="2" creationId="{1DF03DBC-8C7B-4C27-BE1D-09CF21743FF4}"/>
          </ac:spMkLst>
        </pc:spChg>
        <pc:spChg chg="del">
          <ac:chgData name="Roman Zhigalov" userId="1f97e9fdf7779aa5" providerId="LiveId" clId="{E9EDB147-899C-4203-9689-B36F0A4A3A2D}" dt="2022-02-05T07:09:26.241" v="2045"/>
          <ac:spMkLst>
            <pc:docMk/>
            <pc:sldMk cId="3728971930" sldId="274"/>
            <ac:spMk id="3" creationId="{BB4CDAE5-559C-4CFC-93E1-C1398AC6C178}"/>
          </ac:spMkLst>
        </pc:spChg>
        <pc:spChg chg="mod">
          <ac:chgData name="Roman Zhigalov" userId="1f97e9fdf7779aa5" providerId="LiveId" clId="{E9EDB147-899C-4203-9689-B36F0A4A3A2D}" dt="2022-02-05T07:09:33.754" v="2046" actId="26606"/>
          <ac:spMkLst>
            <pc:docMk/>
            <pc:sldMk cId="3728971930" sldId="274"/>
            <ac:spMk id="4" creationId="{7E6FB254-F537-48A9-86C1-269A50D9C4DD}"/>
          </ac:spMkLst>
        </pc:spChg>
        <pc:spChg chg="add">
          <ac:chgData name="Roman Zhigalov" userId="1f97e9fdf7779aa5" providerId="LiveId" clId="{E9EDB147-899C-4203-9689-B36F0A4A3A2D}" dt="2022-02-05T07:09:33.754" v="2046" actId="26606"/>
          <ac:spMkLst>
            <pc:docMk/>
            <pc:sldMk cId="3728971930" sldId="274"/>
            <ac:spMk id="71" creationId="{9B7AD9F6-8CE7-4299-8FC6-328F4DCD3FF9}"/>
          </ac:spMkLst>
        </pc:spChg>
        <pc:spChg chg="add">
          <ac:chgData name="Roman Zhigalov" userId="1f97e9fdf7779aa5" providerId="LiveId" clId="{E9EDB147-899C-4203-9689-B36F0A4A3A2D}" dt="2022-02-05T07:09:33.754" v="2046" actId="26606"/>
          <ac:spMkLst>
            <pc:docMk/>
            <pc:sldMk cId="3728971930" sldId="274"/>
            <ac:spMk id="73" creationId="{F49775AF-8896-43EE-92C6-83497D6DC56F}"/>
          </ac:spMkLst>
        </pc:spChg>
        <pc:picChg chg="add mod">
          <ac:chgData name="Roman Zhigalov" userId="1f97e9fdf7779aa5" providerId="LiveId" clId="{E9EDB147-899C-4203-9689-B36F0A4A3A2D}" dt="2022-02-05T07:09:33.754" v="2046" actId="26606"/>
          <ac:picMkLst>
            <pc:docMk/>
            <pc:sldMk cId="3728971930" sldId="274"/>
            <ac:picMk id="12290" creationId="{E3F1F838-4E8A-47E2-8DD2-751356D7D403}"/>
          </ac:picMkLst>
        </pc:picChg>
      </pc:sldChg>
      <pc:sldChg chg="addSp delSp modSp new mod setBg">
        <pc:chgData name="Roman Zhigalov" userId="1f97e9fdf7779aa5" providerId="LiveId" clId="{E9EDB147-899C-4203-9689-B36F0A4A3A2D}" dt="2022-02-05T07:13:35.936" v="2273" actId="26606"/>
        <pc:sldMkLst>
          <pc:docMk/>
          <pc:sldMk cId="1566238373" sldId="275"/>
        </pc:sldMkLst>
        <pc:spChg chg="mod">
          <ac:chgData name="Roman Zhigalov" userId="1f97e9fdf7779aa5" providerId="LiveId" clId="{E9EDB147-899C-4203-9689-B36F0A4A3A2D}" dt="2022-02-05T07:13:35.889" v="2272" actId="26606"/>
          <ac:spMkLst>
            <pc:docMk/>
            <pc:sldMk cId="1566238373" sldId="275"/>
            <ac:spMk id="2" creationId="{76193D83-2AE2-42A8-BF5C-8141A2CC77A4}"/>
          </ac:spMkLst>
        </pc:spChg>
        <pc:spChg chg="add del mod">
          <ac:chgData name="Roman Zhigalov" userId="1f97e9fdf7779aa5" providerId="LiveId" clId="{E9EDB147-899C-4203-9689-B36F0A4A3A2D}" dt="2022-02-05T07:13:35.936" v="2273" actId="26606"/>
          <ac:spMkLst>
            <pc:docMk/>
            <pc:sldMk cId="1566238373" sldId="275"/>
            <ac:spMk id="3" creationId="{F76C7F70-0CCD-40CD-A056-9AD4B1B716BE}"/>
          </ac:spMkLst>
        </pc:spChg>
        <pc:graphicFrameChg chg="add del">
          <ac:chgData name="Roman Zhigalov" userId="1f97e9fdf7779aa5" providerId="LiveId" clId="{E9EDB147-899C-4203-9689-B36F0A4A3A2D}" dt="2022-02-05T07:13:35.889" v="2272" actId="26606"/>
          <ac:graphicFrameMkLst>
            <pc:docMk/>
            <pc:sldMk cId="1566238373" sldId="275"/>
            <ac:graphicFrameMk id="5" creationId="{F945B416-CC4A-4F6B-A045-76578334B2DA}"/>
          </ac:graphicFrameMkLst>
        </pc:graphicFrameChg>
        <pc:graphicFrameChg chg="add">
          <ac:chgData name="Roman Zhigalov" userId="1f97e9fdf7779aa5" providerId="LiveId" clId="{E9EDB147-899C-4203-9689-B36F0A4A3A2D}" dt="2022-02-05T07:13:35.936" v="2273" actId="26606"/>
          <ac:graphicFrameMkLst>
            <pc:docMk/>
            <pc:sldMk cId="1566238373" sldId="275"/>
            <ac:graphicFrameMk id="7" creationId="{716ACD37-191C-4EDA-A153-0DD1B53C43EC}"/>
          </ac:graphicFrameMkLst>
        </pc:graphicFrameChg>
      </pc:sldChg>
      <pc:sldChg chg="addSp delSp modSp new mod">
        <pc:chgData name="Roman Zhigalov" userId="1f97e9fdf7779aa5" providerId="LiveId" clId="{E9EDB147-899C-4203-9689-B36F0A4A3A2D}" dt="2022-02-05T07:15:09.280" v="2350" actId="26606"/>
        <pc:sldMkLst>
          <pc:docMk/>
          <pc:sldMk cId="28732867" sldId="276"/>
        </pc:sldMkLst>
        <pc:spChg chg="mod">
          <ac:chgData name="Roman Zhigalov" userId="1f97e9fdf7779aa5" providerId="LiveId" clId="{E9EDB147-899C-4203-9689-B36F0A4A3A2D}" dt="2022-02-05T07:14:32.053" v="2310" actId="20577"/>
          <ac:spMkLst>
            <pc:docMk/>
            <pc:sldMk cId="28732867" sldId="276"/>
            <ac:spMk id="2" creationId="{097966A1-A55C-4452-B694-75ABF7042FC9}"/>
          </ac:spMkLst>
        </pc:spChg>
        <pc:spChg chg="del mod">
          <ac:chgData name="Roman Zhigalov" userId="1f97e9fdf7779aa5" providerId="LiveId" clId="{E9EDB147-899C-4203-9689-B36F0A4A3A2D}" dt="2022-02-05T07:15:09.280" v="2350" actId="26606"/>
          <ac:spMkLst>
            <pc:docMk/>
            <pc:sldMk cId="28732867" sldId="276"/>
            <ac:spMk id="3" creationId="{19448C60-E58C-4E6C-8AA4-8599E83C9D26}"/>
          </ac:spMkLst>
        </pc:spChg>
        <pc:graphicFrameChg chg="add">
          <ac:chgData name="Roman Zhigalov" userId="1f97e9fdf7779aa5" providerId="LiveId" clId="{E9EDB147-899C-4203-9689-B36F0A4A3A2D}" dt="2022-02-05T07:15:09.280" v="2350" actId="26606"/>
          <ac:graphicFrameMkLst>
            <pc:docMk/>
            <pc:sldMk cId="28732867" sldId="276"/>
            <ac:graphicFrameMk id="5" creationId="{C9F08283-3711-47F5-A0A3-6D173330741A}"/>
          </ac:graphicFrameMkLst>
        </pc:graphicFrameChg>
      </pc:sldChg>
      <pc:sldChg chg="addSp delSp modSp new mod setBg">
        <pc:chgData name="Roman Zhigalov" userId="1f97e9fdf7779aa5" providerId="LiveId" clId="{E9EDB147-899C-4203-9689-B36F0A4A3A2D}" dt="2022-02-05T07:16:02.563" v="2375" actId="26606"/>
        <pc:sldMkLst>
          <pc:docMk/>
          <pc:sldMk cId="923503116" sldId="277"/>
        </pc:sldMkLst>
        <pc:spChg chg="mod">
          <ac:chgData name="Roman Zhigalov" userId="1f97e9fdf7779aa5" providerId="LiveId" clId="{E9EDB147-899C-4203-9689-B36F0A4A3A2D}" dt="2022-02-05T07:16:02.563" v="2375" actId="26606"/>
          <ac:spMkLst>
            <pc:docMk/>
            <pc:sldMk cId="923503116" sldId="277"/>
            <ac:spMk id="2" creationId="{DA78E05F-797B-47A8-866D-84653BBA547B}"/>
          </ac:spMkLst>
        </pc:spChg>
        <pc:spChg chg="del">
          <ac:chgData name="Roman Zhigalov" userId="1f97e9fdf7779aa5" providerId="LiveId" clId="{E9EDB147-899C-4203-9689-B36F0A4A3A2D}" dt="2022-02-05T07:15:31.350" v="2352"/>
          <ac:spMkLst>
            <pc:docMk/>
            <pc:sldMk cId="923503116" sldId="277"/>
            <ac:spMk id="3" creationId="{A69C5702-BBD1-4A87-83D3-C68B74C7868E}"/>
          </ac:spMkLst>
        </pc:spChg>
        <pc:spChg chg="mod">
          <ac:chgData name="Roman Zhigalov" userId="1f97e9fdf7779aa5" providerId="LiveId" clId="{E9EDB147-899C-4203-9689-B36F0A4A3A2D}" dt="2022-02-05T07:16:02.563" v="2375" actId="26606"/>
          <ac:spMkLst>
            <pc:docMk/>
            <pc:sldMk cId="923503116" sldId="277"/>
            <ac:spMk id="4" creationId="{FAF1827F-84D2-43D8-94BB-E10D7902CC2C}"/>
          </ac:spMkLst>
        </pc:spChg>
        <pc:spChg chg="add">
          <ac:chgData name="Roman Zhigalov" userId="1f97e9fdf7779aa5" providerId="LiveId" clId="{E9EDB147-899C-4203-9689-B36F0A4A3A2D}" dt="2022-02-05T07:16:02.563" v="2375" actId="26606"/>
          <ac:spMkLst>
            <pc:docMk/>
            <pc:sldMk cId="923503116" sldId="277"/>
            <ac:spMk id="71" creationId="{F13C74B1-5B17-4795-BED0-7140497B445A}"/>
          </ac:spMkLst>
        </pc:spChg>
        <pc:spChg chg="add">
          <ac:chgData name="Roman Zhigalov" userId="1f97e9fdf7779aa5" providerId="LiveId" clId="{E9EDB147-899C-4203-9689-B36F0A4A3A2D}" dt="2022-02-05T07:16:02.563" v="2375" actId="26606"/>
          <ac:spMkLst>
            <pc:docMk/>
            <pc:sldMk cId="923503116" sldId="277"/>
            <ac:spMk id="73" creationId="{D4974D33-8DC5-464E-8C6D-BE58F0669C17}"/>
          </ac:spMkLst>
        </pc:spChg>
        <pc:picChg chg="add mod">
          <ac:chgData name="Roman Zhigalov" userId="1f97e9fdf7779aa5" providerId="LiveId" clId="{E9EDB147-899C-4203-9689-B36F0A4A3A2D}" dt="2022-02-05T07:16:02.563" v="2375" actId="26606"/>
          <ac:picMkLst>
            <pc:docMk/>
            <pc:sldMk cId="923503116" sldId="277"/>
            <ac:picMk id="13314" creationId="{C5C3E025-0B9B-457A-9158-F22D979974A1}"/>
          </ac:picMkLst>
        </pc:picChg>
      </pc:sldChg>
      <pc:sldChg chg="addSp delSp modSp new mod setBg">
        <pc:chgData name="Roman Zhigalov" userId="1f97e9fdf7779aa5" providerId="LiveId" clId="{E9EDB147-899C-4203-9689-B36F0A4A3A2D}" dt="2022-02-05T07:17:07.569" v="2395" actId="26606"/>
        <pc:sldMkLst>
          <pc:docMk/>
          <pc:sldMk cId="3571823155" sldId="278"/>
        </pc:sldMkLst>
        <pc:spChg chg="mod">
          <ac:chgData name="Roman Zhigalov" userId="1f97e9fdf7779aa5" providerId="LiveId" clId="{E9EDB147-899C-4203-9689-B36F0A4A3A2D}" dt="2022-02-05T07:17:07.569" v="2395" actId="26606"/>
          <ac:spMkLst>
            <pc:docMk/>
            <pc:sldMk cId="3571823155" sldId="278"/>
            <ac:spMk id="2" creationId="{F13DD6BF-731B-4BF7-8EB7-804D72A4C6C0}"/>
          </ac:spMkLst>
        </pc:spChg>
        <pc:spChg chg="del">
          <ac:chgData name="Roman Zhigalov" userId="1f97e9fdf7779aa5" providerId="LiveId" clId="{E9EDB147-899C-4203-9689-B36F0A4A3A2D}" dt="2022-02-05T07:17:04.039" v="2394"/>
          <ac:spMkLst>
            <pc:docMk/>
            <pc:sldMk cId="3571823155" sldId="278"/>
            <ac:spMk id="3" creationId="{1E0B8E9F-5A1F-4EA5-8685-DA41637E8F43}"/>
          </ac:spMkLst>
        </pc:spChg>
        <pc:spChg chg="mod">
          <ac:chgData name="Roman Zhigalov" userId="1f97e9fdf7779aa5" providerId="LiveId" clId="{E9EDB147-899C-4203-9689-B36F0A4A3A2D}" dt="2022-02-05T07:17:07.569" v="2395" actId="26606"/>
          <ac:spMkLst>
            <pc:docMk/>
            <pc:sldMk cId="3571823155" sldId="278"/>
            <ac:spMk id="4" creationId="{D3C05CC9-23A0-4C57-8907-FCCE297D9DD4}"/>
          </ac:spMkLst>
        </pc:spChg>
        <pc:spChg chg="add">
          <ac:chgData name="Roman Zhigalov" userId="1f97e9fdf7779aa5" providerId="LiveId" clId="{E9EDB147-899C-4203-9689-B36F0A4A3A2D}" dt="2022-02-05T07:17:07.569" v="2395" actId="26606"/>
          <ac:spMkLst>
            <pc:docMk/>
            <pc:sldMk cId="3571823155" sldId="278"/>
            <ac:spMk id="71" creationId="{3CD9DF72-87A3-404E-A828-84CBF11A8303}"/>
          </ac:spMkLst>
        </pc:spChg>
        <pc:picChg chg="add mod ord">
          <ac:chgData name="Roman Zhigalov" userId="1f97e9fdf7779aa5" providerId="LiveId" clId="{E9EDB147-899C-4203-9689-B36F0A4A3A2D}" dt="2022-02-05T07:17:07.569" v="2395" actId="26606"/>
          <ac:picMkLst>
            <pc:docMk/>
            <pc:sldMk cId="3571823155" sldId="278"/>
            <ac:picMk id="14338" creationId="{D38D2FFE-F43E-44D8-A506-360044204D16}"/>
          </ac:picMkLst>
        </pc:picChg>
        <pc:cxnChg chg="add">
          <ac:chgData name="Roman Zhigalov" userId="1f97e9fdf7779aa5" providerId="LiveId" clId="{E9EDB147-899C-4203-9689-B36F0A4A3A2D}" dt="2022-02-05T07:17:07.569" v="2395" actId="26606"/>
          <ac:cxnSpMkLst>
            <pc:docMk/>
            <pc:sldMk cId="3571823155" sldId="278"/>
            <ac:cxnSpMk id="73" creationId="{20E3A342-4D61-4E3F-AF90-1AB42AEB96CC}"/>
          </ac:cxnSpMkLst>
        </pc:cxnChg>
      </pc:sldChg>
      <pc:sldChg chg="addSp delSp modSp new mod setBg">
        <pc:chgData name="Roman Zhigalov" userId="1f97e9fdf7779aa5" providerId="LiveId" clId="{E9EDB147-899C-4203-9689-B36F0A4A3A2D}" dt="2022-02-05T07:18:22.565" v="2426" actId="27614"/>
        <pc:sldMkLst>
          <pc:docMk/>
          <pc:sldMk cId="3610326425" sldId="279"/>
        </pc:sldMkLst>
        <pc:spChg chg="mod">
          <ac:chgData name="Roman Zhigalov" userId="1f97e9fdf7779aa5" providerId="LiveId" clId="{E9EDB147-899C-4203-9689-B36F0A4A3A2D}" dt="2022-02-05T07:18:19.575" v="2425" actId="26606"/>
          <ac:spMkLst>
            <pc:docMk/>
            <pc:sldMk cId="3610326425" sldId="279"/>
            <ac:spMk id="2" creationId="{92B6D90D-C0FB-4792-B089-FF4A847E4166}"/>
          </ac:spMkLst>
        </pc:spChg>
        <pc:spChg chg="del">
          <ac:chgData name="Roman Zhigalov" userId="1f97e9fdf7779aa5" providerId="LiveId" clId="{E9EDB147-899C-4203-9689-B36F0A4A3A2D}" dt="2022-02-05T07:17:56.893" v="2421"/>
          <ac:spMkLst>
            <pc:docMk/>
            <pc:sldMk cId="3610326425" sldId="279"/>
            <ac:spMk id="3" creationId="{9C9829B3-389A-4344-871E-17E6BCB8DB2D}"/>
          </ac:spMkLst>
        </pc:spChg>
        <pc:spChg chg="mod">
          <ac:chgData name="Roman Zhigalov" userId="1f97e9fdf7779aa5" providerId="LiveId" clId="{E9EDB147-899C-4203-9689-B36F0A4A3A2D}" dt="2022-02-05T07:18:19.575" v="2425" actId="26606"/>
          <ac:spMkLst>
            <pc:docMk/>
            <pc:sldMk cId="3610326425" sldId="279"/>
            <ac:spMk id="4" creationId="{D1D1ADFA-D70A-4683-83A8-E1D4A823E686}"/>
          </ac:spMkLst>
        </pc:spChg>
        <pc:spChg chg="add">
          <ac:chgData name="Roman Zhigalov" userId="1f97e9fdf7779aa5" providerId="LiveId" clId="{E9EDB147-899C-4203-9689-B36F0A4A3A2D}" dt="2022-02-05T07:18:19.575" v="2425" actId="26606"/>
          <ac:spMkLst>
            <pc:docMk/>
            <pc:sldMk cId="3610326425" sldId="279"/>
            <ac:spMk id="71" creationId="{F13C74B1-5B17-4795-BED0-7140497B445A}"/>
          </ac:spMkLst>
        </pc:spChg>
        <pc:spChg chg="add">
          <ac:chgData name="Roman Zhigalov" userId="1f97e9fdf7779aa5" providerId="LiveId" clId="{E9EDB147-899C-4203-9689-B36F0A4A3A2D}" dt="2022-02-05T07:18:19.575" v="2425" actId="26606"/>
          <ac:spMkLst>
            <pc:docMk/>
            <pc:sldMk cId="3610326425" sldId="279"/>
            <ac:spMk id="73" creationId="{D4974D33-8DC5-464E-8C6D-BE58F0669C17}"/>
          </ac:spMkLst>
        </pc:spChg>
        <pc:picChg chg="add mod">
          <ac:chgData name="Roman Zhigalov" userId="1f97e9fdf7779aa5" providerId="LiveId" clId="{E9EDB147-899C-4203-9689-B36F0A4A3A2D}" dt="2022-02-05T07:18:22.565" v="2426" actId="27614"/>
          <ac:picMkLst>
            <pc:docMk/>
            <pc:sldMk cId="3610326425" sldId="279"/>
            <ac:picMk id="15362" creationId="{33CB7337-0EA9-44A7-8D75-1BC52C194D68}"/>
          </ac:picMkLst>
        </pc:picChg>
      </pc:sldChg>
      <pc:sldChg chg="addSp delSp modSp new mod setBg">
        <pc:chgData name="Roman Zhigalov" userId="1f97e9fdf7779aa5" providerId="LiveId" clId="{E9EDB147-899C-4203-9689-B36F0A4A3A2D}" dt="2022-02-05T07:19:55.015" v="2458" actId="26606"/>
        <pc:sldMkLst>
          <pc:docMk/>
          <pc:sldMk cId="3171840826" sldId="280"/>
        </pc:sldMkLst>
        <pc:spChg chg="mod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2" creationId="{DA99DB62-006F-4858-8498-8FA77299CF2A}"/>
          </ac:spMkLst>
        </pc:spChg>
        <pc:spChg chg="del">
          <ac:chgData name="Roman Zhigalov" userId="1f97e9fdf7779aa5" providerId="LiveId" clId="{E9EDB147-899C-4203-9689-B36F0A4A3A2D}" dt="2022-02-05T07:19:03.901" v="2428"/>
          <ac:spMkLst>
            <pc:docMk/>
            <pc:sldMk cId="3171840826" sldId="280"/>
            <ac:spMk id="3" creationId="{BB67DDCB-417D-4383-8F4E-2FF7070835F4}"/>
          </ac:spMkLst>
        </pc:spChg>
        <pc:spChg chg="mod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4" creationId="{9FF07239-3816-4525-B9A2-364AB09FA1E0}"/>
          </ac:spMkLst>
        </pc:spChg>
        <pc:spChg chg="add del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71" creationId="{201CC55D-ED54-4C5C-95E6-10947BD1103B}"/>
          </ac:spMkLst>
        </pc:spChg>
        <pc:spChg chg="add del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77" creationId="{3873B707-463F-40B0-8227-E8CC6C67EB25}"/>
          </ac:spMkLst>
        </pc:spChg>
        <pc:spChg chg="add del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79" creationId="{C13237C8-E62C-4F0D-A318-BD6FB6C2D138}"/>
          </ac:spMkLst>
        </pc:spChg>
        <pc:spChg chg="add del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81" creationId="{19C9EAEA-39D0-4B0E-A0EB-51E7B26740B1}"/>
          </ac:spMkLst>
        </pc:spChg>
        <pc:spChg chg="add del">
          <ac:chgData name="Roman Zhigalov" userId="1f97e9fdf7779aa5" providerId="LiveId" clId="{E9EDB147-899C-4203-9689-B36F0A4A3A2D}" dt="2022-02-05T07:19:54.983" v="2457" actId="26606"/>
          <ac:spMkLst>
            <pc:docMk/>
            <pc:sldMk cId="3171840826" sldId="280"/>
            <ac:spMk id="135" creationId="{201CC55D-ED54-4C5C-95E6-10947BD1103B}"/>
          </ac:spMkLst>
        </pc:spChg>
        <pc:spChg chg="add del">
          <ac:chgData name="Roman Zhigalov" userId="1f97e9fdf7779aa5" providerId="LiveId" clId="{E9EDB147-899C-4203-9689-B36F0A4A3A2D}" dt="2022-02-05T07:19:54.983" v="2457" actId="26606"/>
          <ac:spMkLst>
            <pc:docMk/>
            <pc:sldMk cId="3171840826" sldId="280"/>
            <ac:spMk id="141" creationId="{3873B707-463F-40B0-8227-E8CC6C67EB25}"/>
          </ac:spMkLst>
        </pc:spChg>
        <pc:spChg chg="add del">
          <ac:chgData name="Roman Zhigalov" userId="1f97e9fdf7779aa5" providerId="LiveId" clId="{E9EDB147-899C-4203-9689-B36F0A4A3A2D}" dt="2022-02-05T07:19:54.983" v="2457" actId="26606"/>
          <ac:spMkLst>
            <pc:docMk/>
            <pc:sldMk cId="3171840826" sldId="280"/>
            <ac:spMk id="143" creationId="{C13237C8-E62C-4F0D-A318-BD6FB6C2D138}"/>
          </ac:spMkLst>
        </pc:spChg>
        <pc:spChg chg="add del">
          <ac:chgData name="Roman Zhigalov" userId="1f97e9fdf7779aa5" providerId="LiveId" clId="{E9EDB147-899C-4203-9689-B36F0A4A3A2D}" dt="2022-02-05T07:19:54.983" v="2457" actId="26606"/>
          <ac:spMkLst>
            <pc:docMk/>
            <pc:sldMk cId="3171840826" sldId="280"/>
            <ac:spMk id="145" creationId="{19C9EAEA-39D0-4B0E-A0EB-51E7B26740B1}"/>
          </ac:spMkLst>
        </pc:spChg>
        <pc:spChg chg="add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16388" creationId="{F13C74B1-5B17-4795-BED0-7140497B445A}"/>
          </ac:spMkLst>
        </pc:spChg>
        <pc:spChg chg="add">
          <ac:chgData name="Roman Zhigalov" userId="1f97e9fdf7779aa5" providerId="LiveId" clId="{E9EDB147-899C-4203-9689-B36F0A4A3A2D}" dt="2022-02-05T07:19:55.015" v="2458" actId="26606"/>
          <ac:spMkLst>
            <pc:docMk/>
            <pc:sldMk cId="3171840826" sldId="280"/>
            <ac:spMk id="16389" creationId="{D4974D33-8DC5-464E-8C6D-BE58F0669C17}"/>
          </ac:spMkLst>
        </pc:spChg>
        <pc:grpChg chg="add del">
          <ac:chgData name="Roman Zhigalov" userId="1f97e9fdf7779aa5" providerId="LiveId" clId="{E9EDB147-899C-4203-9689-B36F0A4A3A2D}" dt="2022-02-05T07:19:55.015" v="2458" actId="26606"/>
          <ac:grpSpMkLst>
            <pc:docMk/>
            <pc:sldMk cId="3171840826" sldId="280"/>
            <ac:grpSpMk id="73" creationId="{1DE889C7-FAD6-4397-98E2-05D503484459}"/>
          </ac:grpSpMkLst>
        </pc:grpChg>
        <pc:grpChg chg="add del">
          <ac:chgData name="Roman Zhigalov" userId="1f97e9fdf7779aa5" providerId="LiveId" clId="{E9EDB147-899C-4203-9689-B36F0A4A3A2D}" dt="2022-02-05T07:19:54.983" v="2457" actId="26606"/>
          <ac:grpSpMkLst>
            <pc:docMk/>
            <pc:sldMk cId="3171840826" sldId="280"/>
            <ac:grpSpMk id="137" creationId="{1DE889C7-FAD6-4397-98E2-05D503484459}"/>
          </ac:grpSpMkLst>
        </pc:grpChg>
        <pc:picChg chg="add mod">
          <ac:chgData name="Roman Zhigalov" userId="1f97e9fdf7779aa5" providerId="LiveId" clId="{E9EDB147-899C-4203-9689-B36F0A4A3A2D}" dt="2022-02-05T07:19:55.015" v="2458" actId="26606"/>
          <ac:picMkLst>
            <pc:docMk/>
            <pc:sldMk cId="3171840826" sldId="280"/>
            <ac:picMk id="16386" creationId="{5001A5BB-7F0F-4E6E-87E0-893907E44226}"/>
          </ac:picMkLst>
        </pc:picChg>
      </pc:sldChg>
      <pc:sldChg chg="addSp modSp new mod setBg">
        <pc:chgData name="Roman Zhigalov" userId="1f97e9fdf7779aa5" providerId="LiveId" clId="{E9EDB147-899C-4203-9689-B36F0A4A3A2D}" dt="2022-02-05T07:20:48.329" v="2500" actId="26606"/>
        <pc:sldMkLst>
          <pc:docMk/>
          <pc:sldMk cId="2058055040" sldId="281"/>
        </pc:sldMkLst>
        <pc:spChg chg="mod">
          <ac:chgData name="Roman Zhigalov" userId="1f97e9fdf7779aa5" providerId="LiveId" clId="{E9EDB147-899C-4203-9689-B36F0A4A3A2D}" dt="2022-02-05T07:20:48.329" v="2500" actId="26606"/>
          <ac:spMkLst>
            <pc:docMk/>
            <pc:sldMk cId="2058055040" sldId="281"/>
            <ac:spMk id="2" creationId="{26E1067C-57ED-49B2-A3DB-3970FDA63BE9}"/>
          </ac:spMkLst>
        </pc:spChg>
        <pc:spChg chg="mod">
          <ac:chgData name="Roman Zhigalov" userId="1f97e9fdf7779aa5" providerId="LiveId" clId="{E9EDB147-899C-4203-9689-B36F0A4A3A2D}" dt="2022-02-05T07:20:48.329" v="2500" actId="26606"/>
          <ac:spMkLst>
            <pc:docMk/>
            <pc:sldMk cId="2058055040" sldId="281"/>
            <ac:spMk id="3" creationId="{BAEC12EE-2BDC-4D2C-AC9F-B3ADE6B5B04B}"/>
          </ac:spMkLst>
        </pc:spChg>
        <pc:spChg chg="add">
          <ac:chgData name="Roman Zhigalov" userId="1f97e9fdf7779aa5" providerId="LiveId" clId="{E9EDB147-899C-4203-9689-B36F0A4A3A2D}" dt="2022-02-05T07:20:48.329" v="2500" actId="26606"/>
          <ac:spMkLst>
            <pc:docMk/>
            <pc:sldMk cId="2058055040" sldId="281"/>
            <ac:spMk id="8" creationId="{4522B21E-B2B9-4C72-9A71-C87EFD137480}"/>
          </ac:spMkLst>
        </pc:spChg>
        <pc:spChg chg="add">
          <ac:chgData name="Roman Zhigalov" userId="1f97e9fdf7779aa5" providerId="LiveId" clId="{E9EDB147-899C-4203-9689-B36F0A4A3A2D}" dt="2022-02-05T07:20:48.329" v="2500" actId="26606"/>
          <ac:spMkLst>
            <pc:docMk/>
            <pc:sldMk cId="2058055040" sldId="281"/>
            <ac:spMk id="10" creationId="{5EB7D2A2-F448-44D4-938C-DC84CBCB3B1E}"/>
          </ac:spMkLst>
        </pc:spChg>
        <pc:spChg chg="add">
          <ac:chgData name="Roman Zhigalov" userId="1f97e9fdf7779aa5" providerId="LiveId" clId="{E9EDB147-899C-4203-9689-B36F0A4A3A2D}" dt="2022-02-05T07:20:48.329" v="2500" actId="26606"/>
          <ac:spMkLst>
            <pc:docMk/>
            <pc:sldMk cId="2058055040" sldId="281"/>
            <ac:spMk id="12" creationId="{871AEA07-1E14-44B4-8E55-64EF049CD66F}"/>
          </ac:spMkLst>
        </pc:spChg>
        <pc:cxnChg chg="add">
          <ac:chgData name="Roman Zhigalov" userId="1f97e9fdf7779aa5" providerId="LiveId" clId="{E9EDB147-899C-4203-9689-B36F0A4A3A2D}" dt="2022-02-05T07:20:48.329" v="2500" actId="26606"/>
          <ac:cxnSpMkLst>
            <pc:docMk/>
            <pc:sldMk cId="2058055040" sldId="281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E9EDB147-899C-4203-9689-B36F0A4A3A2D}" dt="2022-02-05T07:26:29.694" v="2835" actId="26606"/>
        <pc:sldMkLst>
          <pc:docMk/>
          <pc:sldMk cId="1967820770" sldId="282"/>
        </pc:sldMkLst>
        <pc:spChg chg="mod">
          <ac:chgData name="Roman Zhigalov" userId="1f97e9fdf7779aa5" providerId="LiveId" clId="{E9EDB147-899C-4203-9689-B36F0A4A3A2D}" dt="2022-02-05T07:26:29.694" v="2835" actId="26606"/>
          <ac:spMkLst>
            <pc:docMk/>
            <pc:sldMk cId="1967820770" sldId="282"/>
            <ac:spMk id="2" creationId="{99F281F9-E7D0-4A8E-938C-D014144E4F2D}"/>
          </ac:spMkLst>
        </pc:spChg>
        <pc:spChg chg="mod">
          <ac:chgData name="Roman Zhigalov" userId="1f97e9fdf7779aa5" providerId="LiveId" clId="{E9EDB147-899C-4203-9689-B36F0A4A3A2D}" dt="2022-02-05T07:26:29.694" v="2835" actId="26606"/>
          <ac:spMkLst>
            <pc:docMk/>
            <pc:sldMk cId="1967820770" sldId="282"/>
            <ac:spMk id="3" creationId="{33A38443-67D0-4134-9890-45D3922F4725}"/>
          </ac:spMkLst>
        </pc:spChg>
        <pc:spChg chg="add">
          <ac:chgData name="Roman Zhigalov" userId="1f97e9fdf7779aa5" providerId="LiveId" clId="{E9EDB147-899C-4203-9689-B36F0A4A3A2D}" dt="2022-02-05T07:26:29.694" v="2835" actId="26606"/>
          <ac:spMkLst>
            <pc:docMk/>
            <pc:sldMk cId="1967820770" sldId="282"/>
            <ac:spMk id="8" creationId="{DBF61EA3-B236-439E-9C0B-340980D56BEE}"/>
          </ac:spMkLst>
        </pc:spChg>
        <pc:spChg chg="add">
          <ac:chgData name="Roman Zhigalov" userId="1f97e9fdf7779aa5" providerId="LiveId" clId="{E9EDB147-899C-4203-9689-B36F0A4A3A2D}" dt="2022-02-05T07:26:29.694" v="2835" actId="26606"/>
          <ac:spMkLst>
            <pc:docMk/>
            <pc:sldMk cId="1967820770" sldId="282"/>
            <ac:spMk id="14" creationId="{E659831F-0D9A-4C63-9EBB-8435B85A440F}"/>
          </ac:spMkLst>
        </pc:spChg>
        <pc:grpChg chg="add">
          <ac:chgData name="Roman Zhigalov" userId="1f97e9fdf7779aa5" providerId="LiveId" clId="{E9EDB147-899C-4203-9689-B36F0A4A3A2D}" dt="2022-02-05T07:26:29.694" v="2835" actId="26606"/>
          <ac:grpSpMkLst>
            <pc:docMk/>
            <pc:sldMk cId="1967820770" sldId="282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E9EDB147-899C-4203-9689-B36F0A4A3A2D}" dt="2022-02-05T07:28:39.152" v="3067" actId="26606"/>
        <pc:sldMkLst>
          <pc:docMk/>
          <pc:sldMk cId="401345173" sldId="283"/>
        </pc:sldMkLst>
        <pc:spChg chg="mod">
          <ac:chgData name="Roman Zhigalov" userId="1f97e9fdf7779aa5" providerId="LiveId" clId="{E9EDB147-899C-4203-9689-B36F0A4A3A2D}" dt="2022-02-05T07:28:39.152" v="3067" actId="26606"/>
          <ac:spMkLst>
            <pc:docMk/>
            <pc:sldMk cId="401345173" sldId="283"/>
            <ac:spMk id="2" creationId="{D2CEB935-69D4-4F98-A0A5-B7C527E872D0}"/>
          </ac:spMkLst>
        </pc:spChg>
        <pc:spChg chg="mod">
          <ac:chgData name="Roman Zhigalov" userId="1f97e9fdf7779aa5" providerId="LiveId" clId="{E9EDB147-899C-4203-9689-B36F0A4A3A2D}" dt="2022-02-05T07:28:39.152" v="3067" actId="26606"/>
          <ac:spMkLst>
            <pc:docMk/>
            <pc:sldMk cId="401345173" sldId="283"/>
            <ac:spMk id="3" creationId="{56619B21-91AF-4695-85EC-04D9AE248371}"/>
          </ac:spMkLst>
        </pc:spChg>
        <pc:spChg chg="add">
          <ac:chgData name="Roman Zhigalov" userId="1f97e9fdf7779aa5" providerId="LiveId" clId="{E9EDB147-899C-4203-9689-B36F0A4A3A2D}" dt="2022-02-05T07:28:39.152" v="3067" actId="26606"/>
          <ac:spMkLst>
            <pc:docMk/>
            <pc:sldMk cId="401345173" sldId="283"/>
            <ac:spMk id="8" creationId="{DBF61EA3-B236-439E-9C0B-340980D56BEE}"/>
          </ac:spMkLst>
        </pc:spChg>
        <pc:spChg chg="add">
          <ac:chgData name="Roman Zhigalov" userId="1f97e9fdf7779aa5" providerId="LiveId" clId="{E9EDB147-899C-4203-9689-B36F0A4A3A2D}" dt="2022-02-05T07:28:39.152" v="3067" actId="26606"/>
          <ac:spMkLst>
            <pc:docMk/>
            <pc:sldMk cId="401345173" sldId="283"/>
            <ac:spMk id="14" creationId="{E659831F-0D9A-4C63-9EBB-8435B85A440F}"/>
          </ac:spMkLst>
        </pc:spChg>
        <pc:grpChg chg="add">
          <ac:chgData name="Roman Zhigalov" userId="1f97e9fdf7779aa5" providerId="LiveId" clId="{E9EDB147-899C-4203-9689-B36F0A4A3A2D}" dt="2022-02-05T07:28:39.152" v="3067" actId="26606"/>
          <ac:grpSpMkLst>
            <pc:docMk/>
            <pc:sldMk cId="401345173" sldId="283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E9EDB147-899C-4203-9689-B36F0A4A3A2D}" dt="2022-02-05T07:30:46.317" v="3142" actId="26606"/>
        <pc:sldMkLst>
          <pc:docMk/>
          <pc:sldMk cId="2462437502" sldId="284"/>
        </pc:sldMkLst>
        <pc:spChg chg="mod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2" creationId="{DE212F4B-C05E-46F0-A8FC-8A1B47F1401A}"/>
          </ac:spMkLst>
        </pc:spChg>
        <pc:spChg chg="del">
          <ac:chgData name="Roman Zhigalov" userId="1f97e9fdf7779aa5" providerId="LiveId" clId="{E9EDB147-899C-4203-9689-B36F0A4A3A2D}" dt="2022-02-05T07:29:09.042" v="3069"/>
          <ac:spMkLst>
            <pc:docMk/>
            <pc:sldMk cId="2462437502" sldId="284"/>
            <ac:spMk id="3" creationId="{0B76D53A-CAE0-47BF-88CD-EACAEF46694A}"/>
          </ac:spMkLst>
        </pc:spChg>
        <pc:spChg chg="mod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4" creationId="{15379A0D-625E-4796-A29D-8C002B3C81A7}"/>
          </ac:spMkLst>
        </pc:spChg>
        <pc:spChg chg="add del">
          <ac:chgData name="Roman Zhigalov" userId="1f97e9fdf7779aa5" providerId="LiveId" clId="{E9EDB147-899C-4203-9689-B36F0A4A3A2D}" dt="2022-02-05T07:29:39.308" v="3099" actId="26606"/>
          <ac:spMkLst>
            <pc:docMk/>
            <pc:sldMk cId="2462437502" sldId="284"/>
            <ac:spMk id="71" creationId="{47942995-B07F-4636-9A06-C6A104B260A8}"/>
          </ac:spMkLst>
        </pc:spChg>
        <pc:spChg chg="add del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77" creationId="{04357C93-F0CB-4A1C-8F77-4E9063789819}"/>
          </ac:spMkLst>
        </pc:spChg>
        <pc:spChg chg="add del">
          <ac:chgData name="Roman Zhigalov" userId="1f97e9fdf7779aa5" providerId="LiveId" clId="{E9EDB147-899C-4203-9689-B36F0A4A3A2D}" dt="2022-02-05T07:29:39.308" v="3099" actId="26606"/>
          <ac:spMkLst>
            <pc:docMk/>
            <pc:sldMk cId="2462437502" sldId="284"/>
            <ac:spMk id="78" creationId="{B81933D1-5615-42C7-9C0B-4EB7105CCE2D}"/>
          </ac:spMkLst>
        </pc:spChg>
        <pc:spChg chg="add del">
          <ac:chgData name="Roman Zhigalov" userId="1f97e9fdf7779aa5" providerId="LiveId" clId="{E9EDB147-899C-4203-9689-B36F0A4A3A2D}" dt="2022-02-05T07:29:39.308" v="3099" actId="26606"/>
          <ac:spMkLst>
            <pc:docMk/>
            <pc:sldMk cId="2462437502" sldId="284"/>
            <ac:spMk id="80" creationId="{19C9EAEA-39D0-4B0E-A0EB-51E7B26740B1}"/>
          </ac:spMkLst>
        </pc:spChg>
        <pc:spChg chg="add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140" creationId="{665DBBEF-238B-476B-96AB-8AAC3224ECEA}"/>
          </ac:spMkLst>
        </pc:spChg>
        <pc:spChg chg="add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142" creationId="{3FCFB1DE-0B7E-48CC-BA90-B2AB0889F9D6}"/>
          </ac:spMkLst>
        </pc:spChg>
        <pc:spChg chg="add del">
          <ac:chgData name="Roman Zhigalov" userId="1f97e9fdf7779aa5" providerId="LiveId" clId="{E9EDB147-899C-4203-9689-B36F0A4A3A2D}" dt="2022-02-05T07:30:46.317" v="3142" actId="26606"/>
          <ac:spMkLst>
            <pc:docMk/>
            <pc:sldMk cId="2462437502" sldId="284"/>
            <ac:spMk id="17412" creationId="{91DC6ABD-215C-4EA8-A483-CEF5B99AB385}"/>
          </ac:spMkLst>
        </pc:spChg>
        <pc:grpChg chg="add del">
          <ac:chgData name="Roman Zhigalov" userId="1f97e9fdf7779aa5" providerId="LiveId" clId="{E9EDB147-899C-4203-9689-B36F0A4A3A2D}" dt="2022-02-05T07:29:39.308" v="3099" actId="26606"/>
          <ac:grpSpMkLst>
            <pc:docMk/>
            <pc:sldMk cId="2462437502" sldId="284"/>
            <ac:grpSpMk id="73" creationId="{032D8612-31EB-44CF-A1D0-14FD4C705424}"/>
          </ac:grpSpMkLst>
        </pc:grpChg>
        <pc:grpChg chg="add del">
          <ac:chgData name="Roman Zhigalov" userId="1f97e9fdf7779aa5" providerId="LiveId" clId="{E9EDB147-899C-4203-9689-B36F0A4A3A2D}" dt="2022-02-05T07:30:46.317" v="3142" actId="26606"/>
          <ac:grpSpMkLst>
            <pc:docMk/>
            <pc:sldMk cId="2462437502" sldId="284"/>
            <ac:grpSpMk id="17413" creationId="{3AF6A671-C637-4547-85F4-51B6D1881399}"/>
          </ac:grpSpMkLst>
        </pc:grpChg>
        <pc:picChg chg="add mod">
          <ac:chgData name="Roman Zhigalov" userId="1f97e9fdf7779aa5" providerId="LiveId" clId="{E9EDB147-899C-4203-9689-B36F0A4A3A2D}" dt="2022-02-05T07:30:46.317" v="3142" actId="26606"/>
          <ac:picMkLst>
            <pc:docMk/>
            <pc:sldMk cId="2462437502" sldId="284"/>
            <ac:picMk id="17410" creationId="{6758D76D-22BB-4F92-AE31-85009266310E}"/>
          </ac:picMkLst>
        </pc:picChg>
      </pc:sldChg>
      <pc:sldChg chg="addSp delSp modSp new mod setBg modClrScheme chgLayout">
        <pc:chgData name="Roman Zhigalov" userId="1f97e9fdf7779aa5" providerId="LiveId" clId="{E9EDB147-899C-4203-9689-B36F0A4A3A2D}" dt="2022-02-05T07:30:40.552" v="3141" actId="26606"/>
        <pc:sldMkLst>
          <pc:docMk/>
          <pc:sldMk cId="1526289097" sldId="285"/>
        </pc:sldMkLst>
        <pc:spChg chg="del mod ord">
          <ac:chgData name="Roman Zhigalov" userId="1f97e9fdf7779aa5" providerId="LiveId" clId="{E9EDB147-899C-4203-9689-B36F0A4A3A2D}" dt="2022-02-05T07:29:44.349" v="3103" actId="700"/>
          <ac:spMkLst>
            <pc:docMk/>
            <pc:sldMk cId="1526289097" sldId="285"/>
            <ac:spMk id="2" creationId="{9450E4BE-0A20-4414-BFF6-D419E639B61B}"/>
          </ac:spMkLst>
        </pc:spChg>
        <pc:spChg chg="del mod ord">
          <ac:chgData name="Roman Zhigalov" userId="1f97e9fdf7779aa5" providerId="LiveId" clId="{E9EDB147-899C-4203-9689-B36F0A4A3A2D}" dt="2022-02-05T07:29:44.349" v="3103" actId="700"/>
          <ac:spMkLst>
            <pc:docMk/>
            <pc:sldMk cId="1526289097" sldId="285"/>
            <ac:spMk id="3" creationId="{6BB3E2AE-9B98-4DF9-B4CD-09288A7BFD72}"/>
          </ac:spMkLst>
        </pc:spChg>
        <pc:spChg chg="del mod ord">
          <ac:chgData name="Roman Zhigalov" userId="1f97e9fdf7779aa5" providerId="LiveId" clId="{E9EDB147-899C-4203-9689-B36F0A4A3A2D}" dt="2022-02-05T07:29:44.349" v="3103" actId="700"/>
          <ac:spMkLst>
            <pc:docMk/>
            <pc:sldMk cId="1526289097" sldId="285"/>
            <ac:spMk id="4" creationId="{A5E8617E-84CA-4213-A0A9-9867B5FF12E2}"/>
          </ac:spMkLst>
        </pc:spChg>
        <pc:spChg chg="del">
          <ac:chgData name="Roman Zhigalov" userId="1f97e9fdf7779aa5" providerId="LiveId" clId="{E9EDB147-899C-4203-9689-B36F0A4A3A2D}" dt="2022-02-05T07:29:44.349" v="3103" actId="700"/>
          <ac:spMkLst>
            <pc:docMk/>
            <pc:sldMk cId="1526289097" sldId="285"/>
            <ac:spMk id="5" creationId="{E2136DB5-F141-4408-807E-E7D024FF9326}"/>
          </ac:spMkLst>
        </pc:spChg>
        <pc:spChg chg="del">
          <ac:chgData name="Roman Zhigalov" userId="1f97e9fdf7779aa5" providerId="LiveId" clId="{E9EDB147-899C-4203-9689-B36F0A4A3A2D}" dt="2022-02-05T07:29:44.349" v="3103" actId="700"/>
          <ac:spMkLst>
            <pc:docMk/>
            <pc:sldMk cId="1526289097" sldId="285"/>
            <ac:spMk id="6" creationId="{7B049B4D-246B-45CA-812D-B3F875F61543}"/>
          </ac:spMkLst>
        </pc:spChg>
        <pc:spChg chg="add mod ord">
          <ac:chgData name="Roman Zhigalov" userId="1f97e9fdf7779aa5" providerId="LiveId" clId="{E9EDB147-899C-4203-9689-B36F0A4A3A2D}" dt="2022-02-05T07:30:40.552" v="3141" actId="26606"/>
          <ac:spMkLst>
            <pc:docMk/>
            <pc:sldMk cId="1526289097" sldId="285"/>
            <ac:spMk id="7" creationId="{2B00DD3D-06A5-47C8-BF0C-27300BC92833}"/>
          </ac:spMkLst>
        </pc:spChg>
        <pc:spChg chg="add del mod ord">
          <ac:chgData name="Roman Zhigalov" userId="1f97e9fdf7779aa5" providerId="LiveId" clId="{E9EDB147-899C-4203-9689-B36F0A4A3A2D}" dt="2022-02-05T07:30:03.475" v="3104"/>
          <ac:spMkLst>
            <pc:docMk/>
            <pc:sldMk cId="1526289097" sldId="285"/>
            <ac:spMk id="8" creationId="{82F637C7-EB76-4DA3-A593-993E681BC705}"/>
          </ac:spMkLst>
        </pc:spChg>
        <pc:spChg chg="add mod ord">
          <ac:chgData name="Roman Zhigalov" userId="1f97e9fdf7779aa5" providerId="LiveId" clId="{E9EDB147-899C-4203-9689-B36F0A4A3A2D}" dt="2022-02-05T07:30:40.552" v="3141" actId="26606"/>
          <ac:spMkLst>
            <pc:docMk/>
            <pc:sldMk cId="1526289097" sldId="285"/>
            <ac:spMk id="9" creationId="{D78D561C-EE18-4FAA-9D0F-BAF997744A1A}"/>
          </ac:spMkLst>
        </pc:spChg>
        <pc:spChg chg="add">
          <ac:chgData name="Roman Zhigalov" userId="1f97e9fdf7779aa5" providerId="LiveId" clId="{E9EDB147-899C-4203-9689-B36F0A4A3A2D}" dt="2022-02-05T07:30:40.552" v="3141" actId="26606"/>
          <ac:spMkLst>
            <pc:docMk/>
            <pc:sldMk cId="1526289097" sldId="285"/>
            <ac:spMk id="71" creationId="{2B97F24A-32CE-4C1C-A50D-3016B394DCFB}"/>
          </ac:spMkLst>
        </pc:spChg>
        <pc:spChg chg="add">
          <ac:chgData name="Roman Zhigalov" userId="1f97e9fdf7779aa5" providerId="LiveId" clId="{E9EDB147-899C-4203-9689-B36F0A4A3A2D}" dt="2022-02-05T07:30:40.552" v="3141" actId="26606"/>
          <ac:spMkLst>
            <pc:docMk/>
            <pc:sldMk cId="1526289097" sldId="285"/>
            <ac:spMk id="73" creationId="{6357EC4F-235E-4222-A36F-C7878ACE37F2}"/>
          </ac:spMkLst>
        </pc:spChg>
        <pc:picChg chg="add mod">
          <ac:chgData name="Roman Zhigalov" userId="1f97e9fdf7779aa5" providerId="LiveId" clId="{E9EDB147-899C-4203-9689-B36F0A4A3A2D}" dt="2022-02-05T07:30:40.552" v="3141" actId="26606"/>
          <ac:picMkLst>
            <pc:docMk/>
            <pc:sldMk cId="1526289097" sldId="285"/>
            <ac:picMk id="18434" creationId="{273FCCA4-2386-4239-9C35-A65F759C86EC}"/>
          </ac:picMkLst>
        </pc:picChg>
      </pc:sldChg>
      <pc:sldChg chg="addSp delSp modSp new mod setBg">
        <pc:chgData name="Roman Zhigalov" userId="1f97e9fdf7779aa5" providerId="LiveId" clId="{E9EDB147-899C-4203-9689-B36F0A4A3A2D}" dt="2022-02-05T07:32:49.445" v="3179" actId="26606"/>
        <pc:sldMkLst>
          <pc:docMk/>
          <pc:sldMk cId="2861041614" sldId="286"/>
        </pc:sldMkLst>
        <pc:spChg chg="mod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2" creationId="{8E46C8C6-41D5-42B3-8CE2-8AF9121A90C4}"/>
          </ac:spMkLst>
        </pc:spChg>
        <pc:spChg chg="del">
          <ac:chgData name="Roman Zhigalov" userId="1f97e9fdf7779aa5" providerId="LiveId" clId="{E9EDB147-899C-4203-9689-B36F0A4A3A2D}" dt="2022-02-05T07:31:11.158" v="3144"/>
          <ac:spMkLst>
            <pc:docMk/>
            <pc:sldMk cId="2861041614" sldId="286"/>
            <ac:spMk id="3" creationId="{C6B7C411-FC96-4BBA-B30E-0609796EACDA}"/>
          </ac:spMkLst>
        </pc:spChg>
        <pc:spChg chg="mod ord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4" creationId="{DA4823A5-EA26-4132-85A3-3B6F51DB6118}"/>
          </ac:spMkLst>
        </pc:spChg>
        <pc:spChg chg="add del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71" creationId="{201CC55D-ED54-4C5C-95E6-10947BD1103B}"/>
          </ac:spMkLst>
        </pc:spChg>
        <pc:spChg chg="add del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77" creationId="{3873B707-463F-40B0-8227-E8CC6C67EB25}"/>
          </ac:spMkLst>
        </pc:spChg>
        <pc:spChg chg="add del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79" creationId="{C13237C8-E62C-4F0D-A318-BD6FB6C2D138}"/>
          </ac:spMkLst>
        </pc:spChg>
        <pc:spChg chg="add del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81" creationId="{19C9EAEA-39D0-4B0E-A0EB-51E7B26740B1}"/>
          </ac:spMkLst>
        </pc:spChg>
        <pc:spChg chg="add del">
          <ac:chgData name="Roman Zhigalov" userId="1f97e9fdf7779aa5" providerId="LiveId" clId="{E9EDB147-899C-4203-9689-B36F0A4A3A2D}" dt="2022-02-05T07:32:49.429" v="3178" actId="26606"/>
          <ac:spMkLst>
            <pc:docMk/>
            <pc:sldMk cId="2861041614" sldId="286"/>
            <ac:spMk id="135" creationId="{2C61293E-6EBE-43EF-A52C-9BEBFD7679D4}"/>
          </ac:spMkLst>
        </pc:spChg>
        <pc:spChg chg="add del">
          <ac:chgData name="Roman Zhigalov" userId="1f97e9fdf7779aa5" providerId="LiveId" clId="{E9EDB147-899C-4203-9689-B36F0A4A3A2D}" dt="2022-02-05T07:32:49.429" v="3178" actId="26606"/>
          <ac:spMkLst>
            <pc:docMk/>
            <pc:sldMk cId="2861041614" sldId="286"/>
            <ac:spMk id="137" creationId="{21540236-BFD5-4A9D-8840-4703E7F76825}"/>
          </ac:spMkLst>
        </pc:spChg>
        <pc:spChg chg="add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19460" creationId="{743AA782-23D1-4521-8CAD-47662984AA08}"/>
          </ac:spMkLst>
        </pc:spChg>
        <pc:spChg chg="add">
          <ac:chgData name="Roman Zhigalov" userId="1f97e9fdf7779aa5" providerId="LiveId" clId="{E9EDB147-899C-4203-9689-B36F0A4A3A2D}" dt="2022-02-05T07:32:49.445" v="3179" actId="26606"/>
          <ac:spMkLst>
            <pc:docMk/>
            <pc:sldMk cId="2861041614" sldId="286"/>
            <ac:spMk id="19461" creationId="{650D18FE-0824-4A46-B22C-A86B52E5780A}"/>
          </ac:spMkLst>
        </pc:spChg>
        <pc:grpChg chg="add del">
          <ac:chgData name="Roman Zhigalov" userId="1f97e9fdf7779aa5" providerId="LiveId" clId="{E9EDB147-899C-4203-9689-B36F0A4A3A2D}" dt="2022-02-05T07:32:49.445" v="3179" actId="26606"/>
          <ac:grpSpMkLst>
            <pc:docMk/>
            <pc:sldMk cId="2861041614" sldId="286"/>
            <ac:grpSpMk id="73" creationId="{1DE889C7-FAD6-4397-98E2-05D503484459}"/>
          </ac:grpSpMkLst>
        </pc:grpChg>
        <pc:picChg chg="add mod">
          <ac:chgData name="Roman Zhigalov" userId="1f97e9fdf7779aa5" providerId="LiveId" clId="{E9EDB147-899C-4203-9689-B36F0A4A3A2D}" dt="2022-02-05T07:32:49.445" v="3179" actId="26606"/>
          <ac:picMkLst>
            <pc:docMk/>
            <pc:sldMk cId="2861041614" sldId="286"/>
            <ac:picMk id="19458" creationId="{CC700535-CF4C-40FE-A60D-61E509000A2B}"/>
          </ac:picMkLst>
        </pc:picChg>
      </pc:sldChg>
      <pc:sldChg chg="addSp delSp modSp new mod setBg">
        <pc:chgData name="Roman Zhigalov" userId="1f97e9fdf7779aa5" providerId="LiveId" clId="{E9EDB147-899C-4203-9689-B36F0A4A3A2D}" dt="2022-02-05T07:34:50.085" v="3182" actId="26606"/>
        <pc:sldMkLst>
          <pc:docMk/>
          <pc:sldMk cId="1496872535" sldId="287"/>
        </pc:sldMkLst>
        <pc:spChg chg="del">
          <ac:chgData name="Roman Zhigalov" userId="1f97e9fdf7779aa5" providerId="LiveId" clId="{E9EDB147-899C-4203-9689-B36F0A4A3A2D}" dt="2022-02-05T07:34:50.085" v="3182" actId="26606"/>
          <ac:spMkLst>
            <pc:docMk/>
            <pc:sldMk cId="1496872535" sldId="287"/>
            <ac:spMk id="2" creationId="{24F3616A-8767-41B7-9C31-360672929358}"/>
          </ac:spMkLst>
        </pc:spChg>
        <pc:spChg chg="del">
          <ac:chgData name="Roman Zhigalov" userId="1f97e9fdf7779aa5" providerId="LiveId" clId="{E9EDB147-899C-4203-9689-B36F0A4A3A2D}" dt="2022-02-05T07:34:44.710" v="3181"/>
          <ac:spMkLst>
            <pc:docMk/>
            <pc:sldMk cId="1496872535" sldId="287"/>
            <ac:spMk id="3" creationId="{6375FFCC-7FF3-4735-A49D-61F5E50AF1C6}"/>
          </ac:spMkLst>
        </pc:spChg>
        <pc:picChg chg="add mod">
          <ac:chgData name="Roman Zhigalov" userId="1f97e9fdf7779aa5" providerId="LiveId" clId="{E9EDB147-899C-4203-9689-B36F0A4A3A2D}" dt="2022-02-05T07:34:50.085" v="3182" actId="26606"/>
          <ac:picMkLst>
            <pc:docMk/>
            <pc:sldMk cId="1496872535" sldId="287"/>
            <ac:picMk id="20482" creationId="{5CB3FAFE-4033-4680-9821-7F54D8CCD17B}"/>
          </ac:picMkLst>
        </pc:picChg>
      </pc:sldChg>
      <pc:sldChg chg="addSp delSp modSp new mod setBg">
        <pc:chgData name="Roman Zhigalov" userId="1f97e9fdf7779aa5" providerId="LiveId" clId="{E9EDB147-899C-4203-9689-B36F0A4A3A2D}" dt="2022-02-05T07:35:07.675" v="3187" actId="26606"/>
        <pc:sldMkLst>
          <pc:docMk/>
          <pc:sldMk cId="524766085" sldId="288"/>
        </pc:sldMkLst>
        <pc:spChg chg="add del">
          <ac:chgData name="Roman Zhigalov" userId="1f97e9fdf7779aa5" providerId="LiveId" clId="{E9EDB147-899C-4203-9689-B36F0A4A3A2D}" dt="2022-02-05T07:35:07.675" v="3187" actId="26606"/>
          <ac:spMkLst>
            <pc:docMk/>
            <pc:sldMk cId="524766085" sldId="288"/>
            <ac:spMk id="2" creationId="{6A98B687-339F-4272-B648-AB0C18246F40}"/>
          </ac:spMkLst>
        </pc:spChg>
        <pc:spChg chg="del">
          <ac:chgData name="Roman Zhigalov" userId="1f97e9fdf7779aa5" providerId="LiveId" clId="{E9EDB147-899C-4203-9689-B36F0A4A3A2D}" dt="2022-02-05T07:35:04.507" v="3184"/>
          <ac:spMkLst>
            <pc:docMk/>
            <pc:sldMk cId="524766085" sldId="288"/>
            <ac:spMk id="3" creationId="{9E8305D5-B64F-4D78-BE70-556197428EC3}"/>
          </ac:spMkLst>
        </pc:spChg>
        <pc:spChg chg="add">
          <ac:chgData name="Roman Zhigalov" userId="1f97e9fdf7779aa5" providerId="LiveId" clId="{E9EDB147-899C-4203-9689-B36F0A4A3A2D}" dt="2022-02-05T07:35:07.675" v="3187" actId="26606"/>
          <ac:spMkLst>
            <pc:docMk/>
            <pc:sldMk cId="524766085" sldId="288"/>
            <ac:spMk id="71" creationId="{42A4FC2C-047E-45A5-965D-8E1E3BF09BC6}"/>
          </ac:spMkLst>
        </pc:spChg>
        <pc:picChg chg="add mod">
          <ac:chgData name="Roman Zhigalov" userId="1f97e9fdf7779aa5" providerId="LiveId" clId="{E9EDB147-899C-4203-9689-B36F0A4A3A2D}" dt="2022-02-05T07:35:07.675" v="3187" actId="26606"/>
          <ac:picMkLst>
            <pc:docMk/>
            <pc:sldMk cId="524766085" sldId="288"/>
            <ac:picMk id="21506" creationId="{23315C5E-E913-48B4-A133-EDA8336E13AB}"/>
          </ac:picMkLst>
        </pc:picChg>
      </pc:sldChg>
      <pc:sldChg chg="addSp delSp modSp new mod setBg">
        <pc:chgData name="Roman Zhigalov" userId="1f97e9fdf7779aa5" providerId="LiveId" clId="{E9EDB147-899C-4203-9689-B36F0A4A3A2D}" dt="2022-02-05T07:35:19.167" v="3190" actId="26606"/>
        <pc:sldMkLst>
          <pc:docMk/>
          <pc:sldMk cId="3534777757" sldId="289"/>
        </pc:sldMkLst>
        <pc:spChg chg="del">
          <ac:chgData name="Roman Zhigalov" userId="1f97e9fdf7779aa5" providerId="LiveId" clId="{E9EDB147-899C-4203-9689-B36F0A4A3A2D}" dt="2022-02-05T07:35:19.167" v="3190" actId="26606"/>
          <ac:spMkLst>
            <pc:docMk/>
            <pc:sldMk cId="3534777757" sldId="289"/>
            <ac:spMk id="2" creationId="{8472B15B-72AB-42CD-ACBC-27D84367A4C5}"/>
          </ac:spMkLst>
        </pc:spChg>
        <pc:spChg chg="del">
          <ac:chgData name="Roman Zhigalov" userId="1f97e9fdf7779aa5" providerId="LiveId" clId="{E9EDB147-899C-4203-9689-B36F0A4A3A2D}" dt="2022-02-05T07:35:16.916" v="3189"/>
          <ac:spMkLst>
            <pc:docMk/>
            <pc:sldMk cId="3534777757" sldId="289"/>
            <ac:spMk id="3" creationId="{9E3EFB8D-7CFE-4C54-ADE1-1588660064CA}"/>
          </ac:spMkLst>
        </pc:spChg>
        <pc:spChg chg="add">
          <ac:chgData name="Roman Zhigalov" userId="1f97e9fdf7779aa5" providerId="LiveId" clId="{E9EDB147-899C-4203-9689-B36F0A4A3A2D}" dt="2022-02-05T07:35:19.167" v="3190" actId="26606"/>
          <ac:spMkLst>
            <pc:docMk/>
            <pc:sldMk cId="3534777757" sldId="289"/>
            <ac:spMk id="71" creationId="{42A4FC2C-047E-45A5-965D-8E1E3BF09BC6}"/>
          </ac:spMkLst>
        </pc:spChg>
        <pc:picChg chg="add mod">
          <ac:chgData name="Roman Zhigalov" userId="1f97e9fdf7779aa5" providerId="LiveId" clId="{E9EDB147-899C-4203-9689-B36F0A4A3A2D}" dt="2022-02-05T07:35:19.167" v="3190" actId="26606"/>
          <ac:picMkLst>
            <pc:docMk/>
            <pc:sldMk cId="3534777757" sldId="289"/>
            <ac:picMk id="22530" creationId="{8692EB53-5E49-43FD-8D0D-28E1D5DE01D9}"/>
          </ac:picMkLst>
        </pc:picChg>
      </pc:sldChg>
      <pc:sldChg chg="modSp new mod">
        <pc:chgData name="Roman Zhigalov" userId="1f97e9fdf7779aa5" providerId="LiveId" clId="{E9EDB147-899C-4203-9689-B36F0A4A3A2D}" dt="2022-02-05T07:35:32.067" v="3217" actId="122"/>
        <pc:sldMkLst>
          <pc:docMk/>
          <pc:sldMk cId="2823923817" sldId="290"/>
        </pc:sldMkLst>
        <pc:spChg chg="mod">
          <ac:chgData name="Roman Zhigalov" userId="1f97e9fdf7779aa5" providerId="LiveId" clId="{E9EDB147-899C-4203-9689-B36F0A4A3A2D}" dt="2022-02-05T07:35:32.067" v="3217" actId="122"/>
          <ac:spMkLst>
            <pc:docMk/>
            <pc:sldMk cId="2823923817" sldId="290"/>
            <ac:spMk id="2" creationId="{346C0906-AC8C-4C9C-9B3E-C7681BDDBA6D}"/>
          </ac:spMkLst>
        </pc:spChg>
      </pc:sldChg>
      <pc:sldChg chg="modSp new mod">
        <pc:chgData name="Roman Zhigalov" userId="1f97e9fdf7779aa5" providerId="LiveId" clId="{E9EDB147-899C-4203-9689-B36F0A4A3A2D}" dt="2022-02-05T07:35:38.305" v="3235" actId="122"/>
        <pc:sldMkLst>
          <pc:docMk/>
          <pc:sldMk cId="1206101558" sldId="291"/>
        </pc:sldMkLst>
        <pc:spChg chg="mod">
          <ac:chgData name="Roman Zhigalov" userId="1f97e9fdf7779aa5" providerId="LiveId" clId="{E9EDB147-899C-4203-9689-B36F0A4A3A2D}" dt="2022-02-05T07:35:38.305" v="3235" actId="122"/>
          <ac:spMkLst>
            <pc:docMk/>
            <pc:sldMk cId="1206101558" sldId="291"/>
            <ac:spMk id="2" creationId="{5ED92272-E591-47CB-8809-6020738A99FD}"/>
          </ac:spMkLst>
        </pc:spChg>
      </pc:sldChg>
      <pc:sldChg chg="add">
        <pc:chgData name="Roman Zhigalov" userId="1f97e9fdf7779aa5" providerId="LiveId" clId="{E9EDB147-899C-4203-9689-B36F0A4A3A2D}" dt="2022-02-05T07:36:09.461" v="3236"/>
        <pc:sldMkLst>
          <pc:docMk/>
          <pc:sldMk cId="1576323301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14BBE-BEA3-4F68-A253-858088D7EB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37B1EE-8738-4220-8E88-5480860EA5FC}">
      <dgm:prSet/>
      <dgm:spPr/>
      <dgm:t>
        <a:bodyPr/>
        <a:lstStyle/>
        <a:p>
          <a:r>
            <a:rPr lang="ru-RU"/>
            <a:t>Установление фашистского порядка. Геноцид</a:t>
          </a:r>
          <a:endParaRPr lang="en-US"/>
        </a:p>
      </dgm:t>
    </dgm:pt>
    <dgm:pt modelId="{25758859-68D1-4B53-80CE-A19CCD77FBDC}" type="parTrans" cxnId="{4CCB89A0-C573-4D29-B09B-2FF2B13B6AC0}">
      <dgm:prSet/>
      <dgm:spPr/>
      <dgm:t>
        <a:bodyPr/>
        <a:lstStyle/>
        <a:p>
          <a:endParaRPr lang="en-US"/>
        </a:p>
      </dgm:t>
    </dgm:pt>
    <dgm:pt modelId="{3C021817-F1DB-4C75-8443-C0D869577D4E}" type="sibTrans" cxnId="{4CCB89A0-C573-4D29-B09B-2FF2B13B6AC0}">
      <dgm:prSet/>
      <dgm:spPr/>
      <dgm:t>
        <a:bodyPr/>
        <a:lstStyle/>
        <a:p>
          <a:endParaRPr lang="en-US"/>
        </a:p>
      </dgm:t>
    </dgm:pt>
    <dgm:pt modelId="{DBE0233D-837A-4163-AF45-F349A157C41F}">
      <dgm:prSet/>
      <dgm:spPr/>
      <dgm:t>
        <a:bodyPr/>
        <a:lstStyle/>
        <a:p>
          <a:r>
            <a:rPr lang="ru-RU"/>
            <a:t>Движение Сопротивления в оккупированной Европе</a:t>
          </a:r>
          <a:endParaRPr lang="en-US"/>
        </a:p>
      </dgm:t>
    </dgm:pt>
    <dgm:pt modelId="{A773CA5D-35B0-4667-A109-223DC9DA68C2}" type="parTrans" cxnId="{CD16AC14-F7C6-40C1-94AE-1B888888A4A1}">
      <dgm:prSet/>
      <dgm:spPr/>
      <dgm:t>
        <a:bodyPr/>
        <a:lstStyle/>
        <a:p>
          <a:endParaRPr lang="en-US"/>
        </a:p>
      </dgm:t>
    </dgm:pt>
    <dgm:pt modelId="{6019567F-0EC1-490D-828D-D6CB180FDE0B}" type="sibTrans" cxnId="{CD16AC14-F7C6-40C1-94AE-1B888888A4A1}">
      <dgm:prSet/>
      <dgm:spPr/>
      <dgm:t>
        <a:bodyPr/>
        <a:lstStyle/>
        <a:p>
          <a:endParaRPr lang="en-US"/>
        </a:p>
      </dgm:t>
    </dgm:pt>
    <dgm:pt modelId="{A6AB45A8-544C-4DFC-B12F-A507DF154E9F}">
      <dgm:prSet/>
      <dgm:spPr/>
      <dgm:t>
        <a:bodyPr/>
        <a:lstStyle/>
        <a:p>
          <a:r>
            <a:rPr lang="ru-RU"/>
            <a:t>Борьба советского народа в тылу врага</a:t>
          </a:r>
          <a:endParaRPr lang="en-US"/>
        </a:p>
      </dgm:t>
    </dgm:pt>
    <dgm:pt modelId="{2AB32A28-4038-4C60-AA57-102C5FF24EA7}" type="parTrans" cxnId="{0AD06D6C-1328-4A15-844E-F6B77DD965AA}">
      <dgm:prSet/>
      <dgm:spPr/>
      <dgm:t>
        <a:bodyPr/>
        <a:lstStyle/>
        <a:p>
          <a:endParaRPr lang="en-US"/>
        </a:p>
      </dgm:t>
    </dgm:pt>
    <dgm:pt modelId="{FDC5311B-6F46-4E42-AADB-2B967BF2D3E1}" type="sibTrans" cxnId="{0AD06D6C-1328-4A15-844E-F6B77DD965AA}">
      <dgm:prSet/>
      <dgm:spPr/>
      <dgm:t>
        <a:bodyPr/>
        <a:lstStyle/>
        <a:p>
          <a:endParaRPr lang="en-US"/>
        </a:p>
      </dgm:t>
    </dgm:pt>
    <dgm:pt modelId="{C39660C9-8193-48C0-8F82-FEE6D81D25B3}" type="pres">
      <dgm:prSet presAssocID="{6B414BBE-BEA3-4F68-A253-858088D7EBF3}" presName="linear" presStyleCnt="0">
        <dgm:presLayoutVars>
          <dgm:animLvl val="lvl"/>
          <dgm:resizeHandles val="exact"/>
        </dgm:presLayoutVars>
      </dgm:prSet>
      <dgm:spPr/>
    </dgm:pt>
    <dgm:pt modelId="{A1724D44-659B-4CFD-81C2-3C5274908902}" type="pres">
      <dgm:prSet presAssocID="{F037B1EE-8738-4220-8E88-5480860EA5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E32DA9-F9A3-4FD4-AFEF-C72F4915BAAB}" type="pres">
      <dgm:prSet presAssocID="{3C021817-F1DB-4C75-8443-C0D869577D4E}" presName="spacer" presStyleCnt="0"/>
      <dgm:spPr/>
    </dgm:pt>
    <dgm:pt modelId="{7248A1DA-5FE0-4E4A-99A4-D3EB2B9AED93}" type="pres">
      <dgm:prSet presAssocID="{DBE0233D-837A-4163-AF45-F349A157C4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420D55-09F2-41E6-8869-7BFBE2FA23BE}" type="pres">
      <dgm:prSet presAssocID="{6019567F-0EC1-490D-828D-D6CB180FDE0B}" presName="spacer" presStyleCnt="0"/>
      <dgm:spPr/>
    </dgm:pt>
    <dgm:pt modelId="{A3E57D0C-30AB-42A1-9939-CFBAD57F2DC0}" type="pres">
      <dgm:prSet presAssocID="{A6AB45A8-544C-4DFC-B12F-A507DF154E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56D05-273C-40DA-87C5-1B855A795CA0}" type="presOf" srcId="{6B414BBE-BEA3-4F68-A253-858088D7EBF3}" destId="{C39660C9-8193-48C0-8F82-FEE6D81D25B3}" srcOrd="0" destOrd="0" presId="urn:microsoft.com/office/officeart/2005/8/layout/vList2"/>
    <dgm:cxn modelId="{CD16AC14-F7C6-40C1-94AE-1B888888A4A1}" srcId="{6B414BBE-BEA3-4F68-A253-858088D7EBF3}" destId="{DBE0233D-837A-4163-AF45-F349A157C41F}" srcOrd="1" destOrd="0" parTransId="{A773CA5D-35B0-4667-A109-223DC9DA68C2}" sibTransId="{6019567F-0EC1-490D-828D-D6CB180FDE0B}"/>
    <dgm:cxn modelId="{44B60F20-5EAB-4308-9FDA-8DEE7CAD8AF0}" type="presOf" srcId="{DBE0233D-837A-4163-AF45-F349A157C41F}" destId="{7248A1DA-5FE0-4E4A-99A4-D3EB2B9AED93}" srcOrd="0" destOrd="0" presId="urn:microsoft.com/office/officeart/2005/8/layout/vList2"/>
    <dgm:cxn modelId="{F7A74631-E27C-48DE-8007-CBCB9D1359A7}" type="presOf" srcId="{F037B1EE-8738-4220-8E88-5480860EA5FC}" destId="{A1724D44-659B-4CFD-81C2-3C5274908902}" srcOrd="0" destOrd="0" presId="urn:microsoft.com/office/officeart/2005/8/layout/vList2"/>
    <dgm:cxn modelId="{0AD06D6C-1328-4A15-844E-F6B77DD965AA}" srcId="{6B414BBE-BEA3-4F68-A253-858088D7EBF3}" destId="{A6AB45A8-544C-4DFC-B12F-A507DF154E9F}" srcOrd="2" destOrd="0" parTransId="{2AB32A28-4038-4C60-AA57-102C5FF24EA7}" sibTransId="{FDC5311B-6F46-4E42-AADB-2B967BF2D3E1}"/>
    <dgm:cxn modelId="{4CCB89A0-C573-4D29-B09B-2FF2B13B6AC0}" srcId="{6B414BBE-BEA3-4F68-A253-858088D7EBF3}" destId="{F037B1EE-8738-4220-8E88-5480860EA5FC}" srcOrd="0" destOrd="0" parTransId="{25758859-68D1-4B53-80CE-A19CCD77FBDC}" sibTransId="{3C021817-F1DB-4C75-8443-C0D869577D4E}"/>
    <dgm:cxn modelId="{44B211D5-C085-429C-BF32-9818AEB8366A}" type="presOf" srcId="{A6AB45A8-544C-4DFC-B12F-A507DF154E9F}" destId="{A3E57D0C-30AB-42A1-9939-CFBAD57F2DC0}" srcOrd="0" destOrd="0" presId="urn:microsoft.com/office/officeart/2005/8/layout/vList2"/>
    <dgm:cxn modelId="{9D7B0BF1-FF8C-441D-8228-34D70A1492EE}" type="presParOf" srcId="{C39660C9-8193-48C0-8F82-FEE6D81D25B3}" destId="{A1724D44-659B-4CFD-81C2-3C5274908902}" srcOrd="0" destOrd="0" presId="urn:microsoft.com/office/officeart/2005/8/layout/vList2"/>
    <dgm:cxn modelId="{0C5960A7-F6B5-4C1A-A58D-F34878A7A1A5}" type="presParOf" srcId="{C39660C9-8193-48C0-8F82-FEE6D81D25B3}" destId="{2DE32DA9-F9A3-4FD4-AFEF-C72F4915BAAB}" srcOrd="1" destOrd="0" presId="urn:microsoft.com/office/officeart/2005/8/layout/vList2"/>
    <dgm:cxn modelId="{712A632D-24F4-4B8E-A208-DDB7CB570C5D}" type="presParOf" srcId="{C39660C9-8193-48C0-8F82-FEE6D81D25B3}" destId="{7248A1DA-5FE0-4E4A-99A4-D3EB2B9AED93}" srcOrd="2" destOrd="0" presId="urn:microsoft.com/office/officeart/2005/8/layout/vList2"/>
    <dgm:cxn modelId="{16B92CAB-9D2E-496B-82D1-BE51151D739F}" type="presParOf" srcId="{C39660C9-8193-48C0-8F82-FEE6D81D25B3}" destId="{83420D55-09F2-41E6-8869-7BFBE2FA23BE}" srcOrd="3" destOrd="0" presId="urn:microsoft.com/office/officeart/2005/8/layout/vList2"/>
    <dgm:cxn modelId="{282553F1-D01A-4B67-8009-A443965E4C6A}" type="presParOf" srcId="{C39660C9-8193-48C0-8F82-FEE6D81D25B3}" destId="{A3E57D0C-30AB-42A1-9939-CFBAD57F2D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A3C05-8213-484D-88BD-46A368075A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F18BFF-EB42-49F5-B34A-B9430F0F4880}">
      <dgm:prSet/>
      <dgm:spPr/>
      <dgm:t>
        <a:bodyPr/>
        <a:lstStyle/>
        <a:p>
          <a:r>
            <a:rPr lang="ru-RU"/>
            <a:t>Гражданское неповиновение</a:t>
          </a:r>
          <a:endParaRPr lang="en-US"/>
        </a:p>
      </dgm:t>
    </dgm:pt>
    <dgm:pt modelId="{A88CF7CC-162D-4B62-9336-2801BEF9C678}" type="parTrans" cxnId="{3B7A755D-C342-4082-A254-2BD2189D9DCB}">
      <dgm:prSet/>
      <dgm:spPr/>
      <dgm:t>
        <a:bodyPr/>
        <a:lstStyle/>
        <a:p>
          <a:endParaRPr lang="en-US"/>
        </a:p>
      </dgm:t>
    </dgm:pt>
    <dgm:pt modelId="{5B699BAC-9AF1-4BB1-982C-B4D10E306A44}" type="sibTrans" cxnId="{3B7A755D-C342-4082-A254-2BD2189D9DCB}">
      <dgm:prSet/>
      <dgm:spPr/>
      <dgm:t>
        <a:bodyPr/>
        <a:lstStyle/>
        <a:p>
          <a:endParaRPr lang="en-US"/>
        </a:p>
      </dgm:t>
    </dgm:pt>
    <dgm:pt modelId="{689E7529-5CD5-4DC7-8A6E-EABBF88AE9EF}">
      <dgm:prSet/>
      <dgm:spPr/>
      <dgm:t>
        <a:bodyPr/>
        <a:lstStyle/>
        <a:p>
          <a:r>
            <a:rPr lang="ru-RU"/>
            <a:t>Антифашистская пропаганда</a:t>
          </a:r>
          <a:endParaRPr lang="en-US"/>
        </a:p>
      </dgm:t>
    </dgm:pt>
    <dgm:pt modelId="{6CCC716C-6637-4934-B903-DAD2B29CE5A5}" type="parTrans" cxnId="{CBEB717A-6D1C-40C1-82F4-567596FE57B7}">
      <dgm:prSet/>
      <dgm:spPr/>
      <dgm:t>
        <a:bodyPr/>
        <a:lstStyle/>
        <a:p>
          <a:endParaRPr lang="en-US"/>
        </a:p>
      </dgm:t>
    </dgm:pt>
    <dgm:pt modelId="{78E0E99C-EDE8-4CE5-A769-D59E16DC5A4F}" type="sibTrans" cxnId="{CBEB717A-6D1C-40C1-82F4-567596FE57B7}">
      <dgm:prSet/>
      <dgm:spPr/>
      <dgm:t>
        <a:bodyPr/>
        <a:lstStyle/>
        <a:p>
          <a:endParaRPr lang="en-US"/>
        </a:p>
      </dgm:t>
    </dgm:pt>
    <dgm:pt modelId="{165A98A2-7691-476F-8381-31EB9C324EC4}">
      <dgm:prSet/>
      <dgm:spPr/>
      <dgm:t>
        <a:bodyPr/>
        <a:lstStyle/>
        <a:p>
          <a:r>
            <a:rPr lang="ru-RU"/>
            <a:t>Саботаж и диверсии на предприятиях</a:t>
          </a:r>
          <a:endParaRPr lang="en-US"/>
        </a:p>
      </dgm:t>
    </dgm:pt>
    <dgm:pt modelId="{8391F4C0-5221-4871-88F9-A47943B347D8}" type="parTrans" cxnId="{2F15AC09-0ED3-4DB8-BEC2-E2CCDEDD4C61}">
      <dgm:prSet/>
      <dgm:spPr/>
      <dgm:t>
        <a:bodyPr/>
        <a:lstStyle/>
        <a:p>
          <a:endParaRPr lang="en-US"/>
        </a:p>
      </dgm:t>
    </dgm:pt>
    <dgm:pt modelId="{95BE8644-387A-4976-81F6-335441D74B96}" type="sibTrans" cxnId="{2F15AC09-0ED3-4DB8-BEC2-E2CCDEDD4C61}">
      <dgm:prSet/>
      <dgm:spPr/>
      <dgm:t>
        <a:bodyPr/>
        <a:lstStyle/>
        <a:p>
          <a:endParaRPr lang="en-US"/>
        </a:p>
      </dgm:t>
    </dgm:pt>
    <dgm:pt modelId="{3EB36372-92BC-4D4D-A0FF-7705EECCEF4A}">
      <dgm:prSet/>
      <dgm:spPr/>
      <dgm:t>
        <a:bodyPr/>
        <a:lstStyle/>
        <a:p>
          <a:r>
            <a:rPr lang="ru-RU"/>
            <a:t>Помощь сбежавшим военнопленным </a:t>
          </a:r>
          <a:endParaRPr lang="en-US"/>
        </a:p>
      </dgm:t>
    </dgm:pt>
    <dgm:pt modelId="{23ADFF3D-0153-4614-98C7-8C4CC0F0926D}" type="parTrans" cxnId="{20DE4CC1-DBEF-4BB9-ADAD-876BF9CFD288}">
      <dgm:prSet/>
      <dgm:spPr/>
      <dgm:t>
        <a:bodyPr/>
        <a:lstStyle/>
        <a:p>
          <a:endParaRPr lang="en-US"/>
        </a:p>
      </dgm:t>
    </dgm:pt>
    <dgm:pt modelId="{BB033363-A250-482A-A819-B574562C20EE}" type="sibTrans" cxnId="{20DE4CC1-DBEF-4BB9-ADAD-876BF9CFD288}">
      <dgm:prSet/>
      <dgm:spPr/>
      <dgm:t>
        <a:bodyPr/>
        <a:lstStyle/>
        <a:p>
          <a:endParaRPr lang="en-US"/>
        </a:p>
      </dgm:t>
    </dgm:pt>
    <dgm:pt modelId="{6A252D8B-D08A-4997-B69F-FAFA3452D4A2}">
      <dgm:prSet/>
      <dgm:spPr/>
      <dgm:t>
        <a:bodyPr/>
        <a:lstStyle/>
        <a:p>
          <a:r>
            <a:rPr lang="ru-RU"/>
            <a:t>Вооруженная борьба </a:t>
          </a:r>
          <a:endParaRPr lang="en-US"/>
        </a:p>
      </dgm:t>
    </dgm:pt>
    <dgm:pt modelId="{2F99673C-526D-4190-845E-441BD6053F8B}" type="parTrans" cxnId="{D67A064B-1AD3-403D-A56A-963484E31703}">
      <dgm:prSet/>
      <dgm:spPr/>
      <dgm:t>
        <a:bodyPr/>
        <a:lstStyle/>
        <a:p>
          <a:endParaRPr lang="en-US"/>
        </a:p>
      </dgm:t>
    </dgm:pt>
    <dgm:pt modelId="{7415F37F-996C-41A4-9912-45321DEA5CB4}" type="sibTrans" cxnId="{D67A064B-1AD3-403D-A56A-963484E31703}">
      <dgm:prSet/>
      <dgm:spPr/>
      <dgm:t>
        <a:bodyPr/>
        <a:lstStyle/>
        <a:p>
          <a:endParaRPr lang="en-US"/>
        </a:p>
      </dgm:t>
    </dgm:pt>
    <dgm:pt modelId="{74AF7F2C-0F21-40FA-BF8A-118A832D4AA7}" type="pres">
      <dgm:prSet presAssocID="{A69A3C05-8213-484D-88BD-46A368075A8E}" presName="linear" presStyleCnt="0">
        <dgm:presLayoutVars>
          <dgm:dir/>
          <dgm:animLvl val="lvl"/>
          <dgm:resizeHandles val="exact"/>
        </dgm:presLayoutVars>
      </dgm:prSet>
      <dgm:spPr/>
    </dgm:pt>
    <dgm:pt modelId="{F0855061-387E-45FF-B25B-2D0D35C6520E}" type="pres">
      <dgm:prSet presAssocID="{58F18BFF-EB42-49F5-B34A-B9430F0F4880}" presName="parentLin" presStyleCnt="0"/>
      <dgm:spPr/>
    </dgm:pt>
    <dgm:pt modelId="{918295FB-0E72-4950-9A11-AFCCC7014B13}" type="pres">
      <dgm:prSet presAssocID="{58F18BFF-EB42-49F5-B34A-B9430F0F4880}" presName="parentLeftMargin" presStyleLbl="node1" presStyleIdx="0" presStyleCnt="5"/>
      <dgm:spPr/>
    </dgm:pt>
    <dgm:pt modelId="{16B0077B-A86B-40E1-8A6B-E7035D9B93E4}" type="pres">
      <dgm:prSet presAssocID="{58F18BFF-EB42-49F5-B34A-B9430F0F48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E78472-5441-49C0-A5D0-89E6C64DA5D9}" type="pres">
      <dgm:prSet presAssocID="{58F18BFF-EB42-49F5-B34A-B9430F0F4880}" presName="negativeSpace" presStyleCnt="0"/>
      <dgm:spPr/>
    </dgm:pt>
    <dgm:pt modelId="{BB080401-984D-4CEC-AAB5-11BBAD8ABF6C}" type="pres">
      <dgm:prSet presAssocID="{58F18BFF-EB42-49F5-B34A-B9430F0F4880}" presName="childText" presStyleLbl="conFgAcc1" presStyleIdx="0" presStyleCnt="5">
        <dgm:presLayoutVars>
          <dgm:bulletEnabled val="1"/>
        </dgm:presLayoutVars>
      </dgm:prSet>
      <dgm:spPr/>
    </dgm:pt>
    <dgm:pt modelId="{851AB072-44C0-4863-BC28-AF90F58F1A09}" type="pres">
      <dgm:prSet presAssocID="{5B699BAC-9AF1-4BB1-982C-B4D10E306A44}" presName="spaceBetweenRectangles" presStyleCnt="0"/>
      <dgm:spPr/>
    </dgm:pt>
    <dgm:pt modelId="{15D79935-44F3-4FC4-B9A5-A509C187270F}" type="pres">
      <dgm:prSet presAssocID="{689E7529-5CD5-4DC7-8A6E-EABBF88AE9EF}" presName="parentLin" presStyleCnt="0"/>
      <dgm:spPr/>
    </dgm:pt>
    <dgm:pt modelId="{014CC677-0D42-492F-8567-0C147883C984}" type="pres">
      <dgm:prSet presAssocID="{689E7529-5CD5-4DC7-8A6E-EABBF88AE9EF}" presName="parentLeftMargin" presStyleLbl="node1" presStyleIdx="0" presStyleCnt="5"/>
      <dgm:spPr/>
    </dgm:pt>
    <dgm:pt modelId="{6FBB7FBB-75BE-40A5-9182-3321512F0C23}" type="pres">
      <dgm:prSet presAssocID="{689E7529-5CD5-4DC7-8A6E-EABBF88AE9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2A4D2B-916E-440B-9FB2-C852FB866882}" type="pres">
      <dgm:prSet presAssocID="{689E7529-5CD5-4DC7-8A6E-EABBF88AE9EF}" presName="negativeSpace" presStyleCnt="0"/>
      <dgm:spPr/>
    </dgm:pt>
    <dgm:pt modelId="{B7563202-AF41-4FAA-B228-E152742D2333}" type="pres">
      <dgm:prSet presAssocID="{689E7529-5CD5-4DC7-8A6E-EABBF88AE9EF}" presName="childText" presStyleLbl="conFgAcc1" presStyleIdx="1" presStyleCnt="5">
        <dgm:presLayoutVars>
          <dgm:bulletEnabled val="1"/>
        </dgm:presLayoutVars>
      </dgm:prSet>
      <dgm:spPr/>
    </dgm:pt>
    <dgm:pt modelId="{2237ABA7-24CC-491C-8531-BFF32E839855}" type="pres">
      <dgm:prSet presAssocID="{78E0E99C-EDE8-4CE5-A769-D59E16DC5A4F}" presName="spaceBetweenRectangles" presStyleCnt="0"/>
      <dgm:spPr/>
    </dgm:pt>
    <dgm:pt modelId="{77C9A411-CD2B-4776-8DC3-25234F2FBA1B}" type="pres">
      <dgm:prSet presAssocID="{165A98A2-7691-476F-8381-31EB9C324EC4}" presName="parentLin" presStyleCnt="0"/>
      <dgm:spPr/>
    </dgm:pt>
    <dgm:pt modelId="{571FAA38-6831-4FC2-B57B-E07036EB7A27}" type="pres">
      <dgm:prSet presAssocID="{165A98A2-7691-476F-8381-31EB9C324EC4}" presName="parentLeftMargin" presStyleLbl="node1" presStyleIdx="1" presStyleCnt="5"/>
      <dgm:spPr/>
    </dgm:pt>
    <dgm:pt modelId="{4247EB81-A84A-4084-B70F-FAC3F12A5A60}" type="pres">
      <dgm:prSet presAssocID="{165A98A2-7691-476F-8381-31EB9C324E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A953FB-507C-4DEF-A519-9A1D2B2CE9F7}" type="pres">
      <dgm:prSet presAssocID="{165A98A2-7691-476F-8381-31EB9C324EC4}" presName="negativeSpace" presStyleCnt="0"/>
      <dgm:spPr/>
    </dgm:pt>
    <dgm:pt modelId="{E81FD349-8AD3-478A-AD20-859EC9A3442C}" type="pres">
      <dgm:prSet presAssocID="{165A98A2-7691-476F-8381-31EB9C324EC4}" presName="childText" presStyleLbl="conFgAcc1" presStyleIdx="2" presStyleCnt="5">
        <dgm:presLayoutVars>
          <dgm:bulletEnabled val="1"/>
        </dgm:presLayoutVars>
      </dgm:prSet>
      <dgm:spPr/>
    </dgm:pt>
    <dgm:pt modelId="{0DCBC211-2E62-4E77-957F-2E74A1FE91B5}" type="pres">
      <dgm:prSet presAssocID="{95BE8644-387A-4976-81F6-335441D74B96}" presName="spaceBetweenRectangles" presStyleCnt="0"/>
      <dgm:spPr/>
    </dgm:pt>
    <dgm:pt modelId="{1652FDCD-1950-40AA-8C23-A1BCC0FC4083}" type="pres">
      <dgm:prSet presAssocID="{3EB36372-92BC-4D4D-A0FF-7705EECCEF4A}" presName="parentLin" presStyleCnt="0"/>
      <dgm:spPr/>
    </dgm:pt>
    <dgm:pt modelId="{88BD3C28-E738-4AEB-9F3B-00703FAF4968}" type="pres">
      <dgm:prSet presAssocID="{3EB36372-92BC-4D4D-A0FF-7705EECCEF4A}" presName="parentLeftMargin" presStyleLbl="node1" presStyleIdx="2" presStyleCnt="5"/>
      <dgm:spPr/>
    </dgm:pt>
    <dgm:pt modelId="{D93A9A4E-F2EB-4F50-A107-23194BCD01E3}" type="pres">
      <dgm:prSet presAssocID="{3EB36372-92BC-4D4D-A0FF-7705EECCEF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A75438-0A88-4D94-A9F9-BA13AFA12772}" type="pres">
      <dgm:prSet presAssocID="{3EB36372-92BC-4D4D-A0FF-7705EECCEF4A}" presName="negativeSpace" presStyleCnt="0"/>
      <dgm:spPr/>
    </dgm:pt>
    <dgm:pt modelId="{635E0EAC-B4FA-45A1-9D31-0BCDE6B0DEEB}" type="pres">
      <dgm:prSet presAssocID="{3EB36372-92BC-4D4D-A0FF-7705EECCEF4A}" presName="childText" presStyleLbl="conFgAcc1" presStyleIdx="3" presStyleCnt="5">
        <dgm:presLayoutVars>
          <dgm:bulletEnabled val="1"/>
        </dgm:presLayoutVars>
      </dgm:prSet>
      <dgm:spPr/>
    </dgm:pt>
    <dgm:pt modelId="{BD6D47F6-16B2-43D2-ADC5-327EE5AD1934}" type="pres">
      <dgm:prSet presAssocID="{BB033363-A250-482A-A819-B574562C20EE}" presName="spaceBetweenRectangles" presStyleCnt="0"/>
      <dgm:spPr/>
    </dgm:pt>
    <dgm:pt modelId="{52DB5BCE-AB1A-42DC-BF40-622F053014D1}" type="pres">
      <dgm:prSet presAssocID="{6A252D8B-D08A-4997-B69F-FAFA3452D4A2}" presName="parentLin" presStyleCnt="0"/>
      <dgm:spPr/>
    </dgm:pt>
    <dgm:pt modelId="{849D7005-4E00-4B61-A365-F105DBECF8B2}" type="pres">
      <dgm:prSet presAssocID="{6A252D8B-D08A-4997-B69F-FAFA3452D4A2}" presName="parentLeftMargin" presStyleLbl="node1" presStyleIdx="3" presStyleCnt="5"/>
      <dgm:spPr/>
    </dgm:pt>
    <dgm:pt modelId="{E9B8C654-CE15-40C2-911F-7A48243FE834}" type="pres">
      <dgm:prSet presAssocID="{6A252D8B-D08A-4997-B69F-FAFA3452D4A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645D1EC-CCD9-4E94-A8B1-47762A4A5563}" type="pres">
      <dgm:prSet presAssocID="{6A252D8B-D08A-4997-B69F-FAFA3452D4A2}" presName="negativeSpace" presStyleCnt="0"/>
      <dgm:spPr/>
    </dgm:pt>
    <dgm:pt modelId="{635480B9-2582-4DFD-82B8-81206007042E}" type="pres">
      <dgm:prSet presAssocID="{6A252D8B-D08A-4997-B69F-FAFA3452D4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15AC09-0ED3-4DB8-BEC2-E2CCDEDD4C61}" srcId="{A69A3C05-8213-484D-88BD-46A368075A8E}" destId="{165A98A2-7691-476F-8381-31EB9C324EC4}" srcOrd="2" destOrd="0" parTransId="{8391F4C0-5221-4871-88F9-A47943B347D8}" sibTransId="{95BE8644-387A-4976-81F6-335441D74B96}"/>
    <dgm:cxn modelId="{AB3FDC3E-E5E1-429B-BE46-EC96579D5866}" type="presOf" srcId="{165A98A2-7691-476F-8381-31EB9C324EC4}" destId="{4247EB81-A84A-4084-B70F-FAC3F12A5A60}" srcOrd="1" destOrd="0" presId="urn:microsoft.com/office/officeart/2005/8/layout/list1"/>
    <dgm:cxn modelId="{3B7A755D-C342-4082-A254-2BD2189D9DCB}" srcId="{A69A3C05-8213-484D-88BD-46A368075A8E}" destId="{58F18BFF-EB42-49F5-B34A-B9430F0F4880}" srcOrd="0" destOrd="0" parTransId="{A88CF7CC-162D-4B62-9336-2801BEF9C678}" sibTransId="{5B699BAC-9AF1-4BB1-982C-B4D10E306A44}"/>
    <dgm:cxn modelId="{D67A064B-1AD3-403D-A56A-963484E31703}" srcId="{A69A3C05-8213-484D-88BD-46A368075A8E}" destId="{6A252D8B-D08A-4997-B69F-FAFA3452D4A2}" srcOrd="4" destOrd="0" parTransId="{2F99673C-526D-4190-845E-441BD6053F8B}" sibTransId="{7415F37F-996C-41A4-9912-45321DEA5CB4}"/>
    <dgm:cxn modelId="{9EB6D34B-5A6B-4840-AC59-A78790CDD4C8}" type="presOf" srcId="{689E7529-5CD5-4DC7-8A6E-EABBF88AE9EF}" destId="{6FBB7FBB-75BE-40A5-9182-3321512F0C23}" srcOrd="1" destOrd="0" presId="urn:microsoft.com/office/officeart/2005/8/layout/list1"/>
    <dgm:cxn modelId="{BE56ED4B-EFC0-4F5B-9719-295A24F0BAF3}" type="presOf" srcId="{3EB36372-92BC-4D4D-A0FF-7705EECCEF4A}" destId="{D93A9A4E-F2EB-4F50-A107-23194BCD01E3}" srcOrd="1" destOrd="0" presId="urn:microsoft.com/office/officeart/2005/8/layout/list1"/>
    <dgm:cxn modelId="{CBEB717A-6D1C-40C1-82F4-567596FE57B7}" srcId="{A69A3C05-8213-484D-88BD-46A368075A8E}" destId="{689E7529-5CD5-4DC7-8A6E-EABBF88AE9EF}" srcOrd="1" destOrd="0" parTransId="{6CCC716C-6637-4934-B903-DAD2B29CE5A5}" sibTransId="{78E0E99C-EDE8-4CE5-A769-D59E16DC5A4F}"/>
    <dgm:cxn modelId="{AED16A7B-55DE-43A8-B4A1-2493A1C5ECD4}" type="presOf" srcId="{A69A3C05-8213-484D-88BD-46A368075A8E}" destId="{74AF7F2C-0F21-40FA-BF8A-118A832D4AA7}" srcOrd="0" destOrd="0" presId="urn:microsoft.com/office/officeart/2005/8/layout/list1"/>
    <dgm:cxn modelId="{0100328D-214E-4759-98EA-04529122F8EA}" type="presOf" srcId="{6A252D8B-D08A-4997-B69F-FAFA3452D4A2}" destId="{849D7005-4E00-4B61-A365-F105DBECF8B2}" srcOrd="0" destOrd="0" presId="urn:microsoft.com/office/officeart/2005/8/layout/list1"/>
    <dgm:cxn modelId="{850B588F-E8F9-444A-9E98-0A82B85FBA73}" type="presOf" srcId="{58F18BFF-EB42-49F5-B34A-B9430F0F4880}" destId="{918295FB-0E72-4950-9A11-AFCCC7014B13}" srcOrd="0" destOrd="0" presId="urn:microsoft.com/office/officeart/2005/8/layout/list1"/>
    <dgm:cxn modelId="{7D7DAC95-B59C-4C62-A675-A8CD4D79BB80}" type="presOf" srcId="{6A252D8B-D08A-4997-B69F-FAFA3452D4A2}" destId="{E9B8C654-CE15-40C2-911F-7A48243FE834}" srcOrd="1" destOrd="0" presId="urn:microsoft.com/office/officeart/2005/8/layout/list1"/>
    <dgm:cxn modelId="{0D0669AC-E48D-4CB6-890E-EF1700EF8992}" type="presOf" srcId="{165A98A2-7691-476F-8381-31EB9C324EC4}" destId="{571FAA38-6831-4FC2-B57B-E07036EB7A27}" srcOrd="0" destOrd="0" presId="urn:microsoft.com/office/officeart/2005/8/layout/list1"/>
    <dgm:cxn modelId="{6DA180B5-CEB2-45FC-BB0D-CE29ADF22F65}" type="presOf" srcId="{689E7529-5CD5-4DC7-8A6E-EABBF88AE9EF}" destId="{014CC677-0D42-492F-8567-0C147883C984}" srcOrd="0" destOrd="0" presId="urn:microsoft.com/office/officeart/2005/8/layout/list1"/>
    <dgm:cxn modelId="{101869B9-10F5-4CF7-B784-A74946122BF6}" type="presOf" srcId="{3EB36372-92BC-4D4D-A0FF-7705EECCEF4A}" destId="{88BD3C28-E738-4AEB-9F3B-00703FAF4968}" srcOrd="0" destOrd="0" presId="urn:microsoft.com/office/officeart/2005/8/layout/list1"/>
    <dgm:cxn modelId="{20DE4CC1-DBEF-4BB9-ADAD-876BF9CFD288}" srcId="{A69A3C05-8213-484D-88BD-46A368075A8E}" destId="{3EB36372-92BC-4D4D-A0FF-7705EECCEF4A}" srcOrd="3" destOrd="0" parTransId="{23ADFF3D-0153-4614-98C7-8C4CC0F0926D}" sibTransId="{BB033363-A250-482A-A819-B574562C20EE}"/>
    <dgm:cxn modelId="{8C4290D7-266B-40BE-B035-B6B154E48398}" type="presOf" srcId="{58F18BFF-EB42-49F5-B34A-B9430F0F4880}" destId="{16B0077B-A86B-40E1-8A6B-E7035D9B93E4}" srcOrd="1" destOrd="0" presId="urn:microsoft.com/office/officeart/2005/8/layout/list1"/>
    <dgm:cxn modelId="{39C9728F-B37F-4311-9EC0-B678CB163A07}" type="presParOf" srcId="{74AF7F2C-0F21-40FA-BF8A-118A832D4AA7}" destId="{F0855061-387E-45FF-B25B-2D0D35C6520E}" srcOrd="0" destOrd="0" presId="urn:microsoft.com/office/officeart/2005/8/layout/list1"/>
    <dgm:cxn modelId="{6D78ECA6-6BD5-4BDE-BC6D-F547146451EA}" type="presParOf" srcId="{F0855061-387E-45FF-B25B-2D0D35C6520E}" destId="{918295FB-0E72-4950-9A11-AFCCC7014B13}" srcOrd="0" destOrd="0" presId="urn:microsoft.com/office/officeart/2005/8/layout/list1"/>
    <dgm:cxn modelId="{8905215C-2363-46CE-A52F-958FEF8D658F}" type="presParOf" srcId="{F0855061-387E-45FF-B25B-2D0D35C6520E}" destId="{16B0077B-A86B-40E1-8A6B-E7035D9B93E4}" srcOrd="1" destOrd="0" presId="urn:microsoft.com/office/officeart/2005/8/layout/list1"/>
    <dgm:cxn modelId="{E79F586D-0E6E-4E19-8A5A-B0C72008749D}" type="presParOf" srcId="{74AF7F2C-0F21-40FA-BF8A-118A832D4AA7}" destId="{49E78472-5441-49C0-A5D0-89E6C64DA5D9}" srcOrd="1" destOrd="0" presId="urn:microsoft.com/office/officeart/2005/8/layout/list1"/>
    <dgm:cxn modelId="{5F01CD54-0DD2-4CBB-B1F1-770348F30821}" type="presParOf" srcId="{74AF7F2C-0F21-40FA-BF8A-118A832D4AA7}" destId="{BB080401-984D-4CEC-AAB5-11BBAD8ABF6C}" srcOrd="2" destOrd="0" presId="urn:microsoft.com/office/officeart/2005/8/layout/list1"/>
    <dgm:cxn modelId="{9AE8094F-BC7F-48B3-A893-B44C27CAFA93}" type="presParOf" srcId="{74AF7F2C-0F21-40FA-BF8A-118A832D4AA7}" destId="{851AB072-44C0-4863-BC28-AF90F58F1A09}" srcOrd="3" destOrd="0" presId="urn:microsoft.com/office/officeart/2005/8/layout/list1"/>
    <dgm:cxn modelId="{6180CEF1-CC08-448E-820D-97CA9CE5A959}" type="presParOf" srcId="{74AF7F2C-0F21-40FA-BF8A-118A832D4AA7}" destId="{15D79935-44F3-4FC4-B9A5-A509C187270F}" srcOrd="4" destOrd="0" presId="urn:microsoft.com/office/officeart/2005/8/layout/list1"/>
    <dgm:cxn modelId="{B3EA3800-7E78-42F8-84D5-324202B64CBD}" type="presParOf" srcId="{15D79935-44F3-4FC4-B9A5-A509C187270F}" destId="{014CC677-0D42-492F-8567-0C147883C984}" srcOrd="0" destOrd="0" presId="urn:microsoft.com/office/officeart/2005/8/layout/list1"/>
    <dgm:cxn modelId="{9D44A8ED-162A-4554-9804-D476951ACFFF}" type="presParOf" srcId="{15D79935-44F3-4FC4-B9A5-A509C187270F}" destId="{6FBB7FBB-75BE-40A5-9182-3321512F0C23}" srcOrd="1" destOrd="0" presId="urn:microsoft.com/office/officeart/2005/8/layout/list1"/>
    <dgm:cxn modelId="{8684ECF1-B35F-4338-ACEB-72C2547E7CE8}" type="presParOf" srcId="{74AF7F2C-0F21-40FA-BF8A-118A832D4AA7}" destId="{C32A4D2B-916E-440B-9FB2-C852FB866882}" srcOrd="5" destOrd="0" presId="urn:microsoft.com/office/officeart/2005/8/layout/list1"/>
    <dgm:cxn modelId="{313BD070-DC29-460B-B77D-F3E81A1B6B88}" type="presParOf" srcId="{74AF7F2C-0F21-40FA-BF8A-118A832D4AA7}" destId="{B7563202-AF41-4FAA-B228-E152742D2333}" srcOrd="6" destOrd="0" presId="urn:microsoft.com/office/officeart/2005/8/layout/list1"/>
    <dgm:cxn modelId="{C3D34746-D470-4F65-9504-1B8660344B4B}" type="presParOf" srcId="{74AF7F2C-0F21-40FA-BF8A-118A832D4AA7}" destId="{2237ABA7-24CC-491C-8531-BFF32E839855}" srcOrd="7" destOrd="0" presId="urn:microsoft.com/office/officeart/2005/8/layout/list1"/>
    <dgm:cxn modelId="{E3F32485-B03E-448D-BCB2-782A330B92B9}" type="presParOf" srcId="{74AF7F2C-0F21-40FA-BF8A-118A832D4AA7}" destId="{77C9A411-CD2B-4776-8DC3-25234F2FBA1B}" srcOrd="8" destOrd="0" presId="urn:microsoft.com/office/officeart/2005/8/layout/list1"/>
    <dgm:cxn modelId="{6BDFD03F-4C2F-43B3-A701-DA5D5046DDF3}" type="presParOf" srcId="{77C9A411-CD2B-4776-8DC3-25234F2FBA1B}" destId="{571FAA38-6831-4FC2-B57B-E07036EB7A27}" srcOrd="0" destOrd="0" presId="urn:microsoft.com/office/officeart/2005/8/layout/list1"/>
    <dgm:cxn modelId="{265A15B3-7895-4E70-BB9B-364B15A918D5}" type="presParOf" srcId="{77C9A411-CD2B-4776-8DC3-25234F2FBA1B}" destId="{4247EB81-A84A-4084-B70F-FAC3F12A5A60}" srcOrd="1" destOrd="0" presId="urn:microsoft.com/office/officeart/2005/8/layout/list1"/>
    <dgm:cxn modelId="{33E400D7-AE0B-4F05-B303-C31AE316D966}" type="presParOf" srcId="{74AF7F2C-0F21-40FA-BF8A-118A832D4AA7}" destId="{B9A953FB-507C-4DEF-A519-9A1D2B2CE9F7}" srcOrd="9" destOrd="0" presId="urn:microsoft.com/office/officeart/2005/8/layout/list1"/>
    <dgm:cxn modelId="{D2B1A763-D40A-49B0-8026-6DC646F5F19A}" type="presParOf" srcId="{74AF7F2C-0F21-40FA-BF8A-118A832D4AA7}" destId="{E81FD349-8AD3-478A-AD20-859EC9A3442C}" srcOrd="10" destOrd="0" presId="urn:microsoft.com/office/officeart/2005/8/layout/list1"/>
    <dgm:cxn modelId="{69F9CABE-4CB4-4FB6-85FF-A96D02AB67F8}" type="presParOf" srcId="{74AF7F2C-0F21-40FA-BF8A-118A832D4AA7}" destId="{0DCBC211-2E62-4E77-957F-2E74A1FE91B5}" srcOrd="11" destOrd="0" presId="urn:microsoft.com/office/officeart/2005/8/layout/list1"/>
    <dgm:cxn modelId="{7D11CCD2-11CF-497C-B9D7-FA97131962C2}" type="presParOf" srcId="{74AF7F2C-0F21-40FA-BF8A-118A832D4AA7}" destId="{1652FDCD-1950-40AA-8C23-A1BCC0FC4083}" srcOrd="12" destOrd="0" presId="urn:microsoft.com/office/officeart/2005/8/layout/list1"/>
    <dgm:cxn modelId="{85587A3F-52EE-46A6-901E-6A866585D188}" type="presParOf" srcId="{1652FDCD-1950-40AA-8C23-A1BCC0FC4083}" destId="{88BD3C28-E738-4AEB-9F3B-00703FAF4968}" srcOrd="0" destOrd="0" presId="urn:microsoft.com/office/officeart/2005/8/layout/list1"/>
    <dgm:cxn modelId="{BBA0DC3F-925F-4E44-A5A2-0FABF8BCC889}" type="presParOf" srcId="{1652FDCD-1950-40AA-8C23-A1BCC0FC4083}" destId="{D93A9A4E-F2EB-4F50-A107-23194BCD01E3}" srcOrd="1" destOrd="0" presId="urn:microsoft.com/office/officeart/2005/8/layout/list1"/>
    <dgm:cxn modelId="{FBD3B383-3E01-4C8D-93DF-2682757BDAE8}" type="presParOf" srcId="{74AF7F2C-0F21-40FA-BF8A-118A832D4AA7}" destId="{58A75438-0A88-4D94-A9F9-BA13AFA12772}" srcOrd="13" destOrd="0" presId="urn:microsoft.com/office/officeart/2005/8/layout/list1"/>
    <dgm:cxn modelId="{A18C7C6A-A6BD-41C8-8532-D5536ABFAC28}" type="presParOf" srcId="{74AF7F2C-0F21-40FA-BF8A-118A832D4AA7}" destId="{635E0EAC-B4FA-45A1-9D31-0BCDE6B0DEEB}" srcOrd="14" destOrd="0" presId="urn:microsoft.com/office/officeart/2005/8/layout/list1"/>
    <dgm:cxn modelId="{D96A06BB-DA28-44E2-8593-64840CF749AB}" type="presParOf" srcId="{74AF7F2C-0F21-40FA-BF8A-118A832D4AA7}" destId="{BD6D47F6-16B2-43D2-ADC5-327EE5AD1934}" srcOrd="15" destOrd="0" presId="urn:microsoft.com/office/officeart/2005/8/layout/list1"/>
    <dgm:cxn modelId="{EB6CC949-35D8-409F-9A4E-0BE6BB040BA8}" type="presParOf" srcId="{74AF7F2C-0F21-40FA-BF8A-118A832D4AA7}" destId="{52DB5BCE-AB1A-42DC-BF40-622F053014D1}" srcOrd="16" destOrd="0" presId="urn:microsoft.com/office/officeart/2005/8/layout/list1"/>
    <dgm:cxn modelId="{4CA40348-3D68-4D46-9DF2-4F5507C27638}" type="presParOf" srcId="{52DB5BCE-AB1A-42DC-BF40-622F053014D1}" destId="{849D7005-4E00-4B61-A365-F105DBECF8B2}" srcOrd="0" destOrd="0" presId="urn:microsoft.com/office/officeart/2005/8/layout/list1"/>
    <dgm:cxn modelId="{EBDC59DB-2642-4566-B0DE-680318EE2538}" type="presParOf" srcId="{52DB5BCE-AB1A-42DC-BF40-622F053014D1}" destId="{E9B8C654-CE15-40C2-911F-7A48243FE834}" srcOrd="1" destOrd="0" presId="urn:microsoft.com/office/officeart/2005/8/layout/list1"/>
    <dgm:cxn modelId="{0FC34053-B610-40C5-9CD6-C49E30831AD5}" type="presParOf" srcId="{74AF7F2C-0F21-40FA-BF8A-118A832D4AA7}" destId="{8645D1EC-CCD9-4E94-A8B1-47762A4A5563}" srcOrd="17" destOrd="0" presId="urn:microsoft.com/office/officeart/2005/8/layout/list1"/>
    <dgm:cxn modelId="{3F3FCF1E-672C-4AEF-9798-AC652C5B0E41}" type="presParOf" srcId="{74AF7F2C-0F21-40FA-BF8A-118A832D4AA7}" destId="{635480B9-2582-4DFD-82B8-81206007042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6F2D3-D6C6-44CA-9E66-CC41312647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0518D2-08F6-466C-8C44-6D6699A1FA0F}">
      <dgm:prSet/>
      <dgm:spPr/>
      <dgm:t>
        <a:bodyPr/>
        <a:lstStyle/>
        <a:p>
          <a:r>
            <a:rPr lang="ru-RU"/>
            <a:t>Югославия </a:t>
          </a:r>
          <a:endParaRPr lang="en-US"/>
        </a:p>
      </dgm:t>
    </dgm:pt>
    <dgm:pt modelId="{05E97CA9-E77C-4750-8A2D-2959D9ADF7FB}" type="parTrans" cxnId="{F864D5A8-8D6D-4FA2-A18B-794474A169B1}">
      <dgm:prSet/>
      <dgm:spPr/>
      <dgm:t>
        <a:bodyPr/>
        <a:lstStyle/>
        <a:p>
          <a:endParaRPr lang="en-US"/>
        </a:p>
      </dgm:t>
    </dgm:pt>
    <dgm:pt modelId="{38F68032-73B7-40A8-A545-295D8A3BE1DB}" type="sibTrans" cxnId="{F864D5A8-8D6D-4FA2-A18B-794474A169B1}">
      <dgm:prSet/>
      <dgm:spPr/>
      <dgm:t>
        <a:bodyPr/>
        <a:lstStyle/>
        <a:p>
          <a:endParaRPr lang="en-US"/>
        </a:p>
      </dgm:t>
    </dgm:pt>
    <dgm:pt modelId="{BE33FE06-8A46-412D-A726-55BA7E726760}">
      <dgm:prSet/>
      <dgm:spPr/>
      <dgm:t>
        <a:bodyPr/>
        <a:lstStyle/>
        <a:p>
          <a:r>
            <a:rPr lang="ru-RU"/>
            <a:t>Польша</a:t>
          </a:r>
          <a:endParaRPr lang="en-US"/>
        </a:p>
      </dgm:t>
    </dgm:pt>
    <dgm:pt modelId="{C392BD6E-396F-4859-A363-ED309A82CEC8}" type="parTrans" cxnId="{E03F4D3A-0E2B-44D2-8A15-140604AF2534}">
      <dgm:prSet/>
      <dgm:spPr/>
      <dgm:t>
        <a:bodyPr/>
        <a:lstStyle/>
        <a:p>
          <a:endParaRPr lang="en-US"/>
        </a:p>
      </dgm:t>
    </dgm:pt>
    <dgm:pt modelId="{41AEACE4-62D4-4996-8E1E-A8CF466D59E3}" type="sibTrans" cxnId="{E03F4D3A-0E2B-44D2-8A15-140604AF2534}">
      <dgm:prSet/>
      <dgm:spPr/>
      <dgm:t>
        <a:bodyPr/>
        <a:lstStyle/>
        <a:p>
          <a:endParaRPr lang="en-US"/>
        </a:p>
      </dgm:t>
    </dgm:pt>
    <dgm:pt modelId="{C81326B2-82CA-4DC9-ABA8-ECB09A06CACE}">
      <dgm:prSet/>
      <dgm:spPr/>
      <dgm:t>
        <a:bodyPr/>
        <a:lstStyle/>
        <a:p>
          <a:r>
            <a:rPr lang="ru-RU"/>
            <a:t>Франция</a:t>
          </a:r>
          <a:endParaRPr lang="en-US"/>
        </a:p>
      </dgm:t>
    </dgm:pt>
    <dgm:pt modelId="{BAB523EA-C779-42EF-B297-049FA2A38341}" type="parTrans" cxnId="{84758CDD-8A5B-4A5C-B730-393DFF003B74}">
      <dgm:prSet/>
      <dgm:spPr/>
      <dgm:t>
        <a:bodyPr/>
        <a:lstStyle/>
        <a:p>
          <a:endParaRPr lang="en-US"/>
        </a:p>
      </dgm:t>
    </dgm:pt>
    <dgm:pt modelId="{EA6FCA5E-BEF8-4005-9E85-AE20DA8FA263}" type="sibTrans" cxnId="{84758CDD-8A5B-4A5C-B730-393DFF003B74}">
      <dgm:prSet/>
      <dgm:spPr/>
      <dgm:t>
        <a:bodyPr/>
        <a:lstStyle/>
        <a:p>
          <a:endParaRPr lang="en-US"/>
        </a:p>
      </dgm:t>
    </dgm:pt>
    <dgm:pt modelId="{8C88AD8D-8F0D-4A47-AA4C-BB05925B2B57}">
      <dgm:prSet/>
      <dgm:spPr/>
      <dgm:t>
        <a:bodyPr/>
        <a:lstStyle/>
        <a:p>
          <a:r>
            <a:rPr lang="ru-RU"/>
            <a:t>Греция</a:t>
          </a:r>
          <a:endParaRPr lang="en-US"/>
        </a:p>
      </dgm:t>
    </dgm:pt>
    <dgm:pt modelId="{0C966FD7-48C4-4CBF-9F5E-54ACC7E24281}" type="parTrans" cxnId="{6E358CA3-7DA4-4EFE-BAC7-E642D7514373}">
      <dgm:prSet/>
      <dgm:spPr/>
      <dgm:t>
        <a:bodyPr/>
        <a:lstStyle/>
        <a:p>
          <a:endParaRPr lang="en-US"/>
        </a:p>
      </dgm:t>
    </dgm:pt>
    <dgm:pt modelId="{5AD5458D-DC53-477F-9EE0-BFC6302D3AB3}" type="sibTrans" cxnId="{6E358CA3-7DA4-4EFE-BAC7-E642D7514373}">
      <dgm:prSet/>
      <dgm:spPr/>
      <dgm:t>
        <a:bodyPr/>
        <a:lstStyle/>
        <a:p>
          <a:endParaRPr lang="en-US"/>
        </a:p>
      </dgm:t>
    </dgm:pt>
    <dgm:pt modelId="{59CF9F75-3C3F-49A5-9BEE-08E0F92C6052}" type="pres">
      <dgm:prSet presAssocID="{3816F2D3-D6C6-44CA-9E66-CC4131264757}" presName="linear" presStyleCnt="0">
        <dgm:presLayoutVars>
          <dgm:dir/>
          <dgm:animLvl val="lvl"/>
          <dgm:resizeHandles val="exact"/>
        </dgm:presLayoutVars>
      </dgm:prSet>
      <dgm:spPr/>
    </dgm:pt>
    <dgm:pt modelId="{CFB8EA9F-F9B2-4EC2-A382-B8A7BC2AC921}" type="pres">
      <dgm:prSet presAssocID="{8D0518D2-08F6-466C-8C44-6D6699A1FA0F}" presName="parentLin" presStyleCnt="0"/>
      <dgm:spPr/>
    </dgm:pt>
    <dgm:pt modelId="{5BA14383-1BBF-492B-AC00-A241F0791D03}" type="pres">
      <dgm:prSet presAssocID="{8D0518D2-08F6-466C-8C44-6D6699A1FA0F}" presName="parentLeftMargin" presStyleLbl="node1" presStyleIdx="0" presStyleCnt="4"/>
      <dgm:spPr/>
    </dgm:pt>
    <dgm:pt modelId="{3E6624E8-F820-4AD1-82BA-DEE320DB4F76}" type="pres">
      <dgm:prSet presAssocID="{8D0518D2-08F6-466C-8C44-6D6699A1FA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210AC5-3C95-40E5-BC56-17BC9DE3B908}" type="pres">
      <dgm:prSet presAssocID="{8D0518D2-08F6-466C-8C44-6D6699A1FA0F}" presName="negativeSpace" presStyleCnt="0"/>
      <dgm:spPr/>
    </dgm:pt>
    <dgm:pt modelId="{7736CE35-0D8D-417E-B839-6CC0C7EDB6BB}" type="pres">
      <dgm:prSet presAssocID="{8D0518D2-08F6-466C-8C44-6D6699A1FA0F}" presName="childText" presStyleLbl="conFgAcc1" presStyleIdx="0" presStyleCnt="4">
        <dgm:presLayoutVars>
          <dgm:bulletEnabled val="1"/>
        </dgm:presLayoutVars>
      </dgm:prSet>
      <dgm:spPr/>
    </dgm:pt>
    <dgm:pt modelId="{DBFF0752-B461-4B92-9E21-C710BA4E43A7}" type="pres">
      <dgm:prSet presAssocID="{38F68032-73B7-40A8-A545-295D8A3BE1DB}" presName="spaceBetweenRectangles" presStyleCnt="0"/>
      <dgm:spPr/>
    </dgm:pt>
    <dgm:pt modelId="{8C557CCD-DDFF-4452-9341-246035D0D72E}" type="pres">
      <dgm:prSet presAssocID="{BE33FE06-8A46-412D-A726-55BA7E726760}" presName="parentLin" presStyleCnt="0"/>
      <dgm:spPr/>
    </dgm:pt>
    <dgm:pt modelId="{46708EB7-3B38-4E53-956A-3DD82600510E}" type="pres">
      <dgm:prSet presAssocID="{BE33FE06-8A46-412D-A726-55BA7E726760}" presName="parentLeftMargin" presStyleLbl="node1" presStyleIdx="0" presStyleCnt="4"/>
      <dgm:spPr/>
    </dgm:pt>
    <dgm:pt modelId="{322D27F8-252B-4E9A-BEE9-F69691A051F0}" type="pres">
      <dgm:prSet presAssocID="{BE33FE06-8A46-412D-A726-55BA7E7267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147FE0-07AF-4D93-87EE-D90A30656100}" type="pres">
      <dgm:prSet presAssocID="{BE33FE06-8A46-412D-A726-55BA7E726760}" presName="negativeSpace" presStyleCnt="0"/>
      <dgm:spPr/>
    </dgm:pt>
    <dgm:pt modelId="{FCF6909C-D722-4D66-8FB4-A086F27E1D26}" type="pres">
      <dgm:prSet presAssocID="{BE33FE06-8A46-412D-A726-55BA7E726760}" presName="childText" presStyleLbl="conFgAcc1" presStyleIdx="1" presStyleCnt="4">
        <dgm:presLayoutVars>
          <dgm:bulletEnabled val="1"/>
        </dgm:presLayoutVars>
      </dgm:prSet>
      <dgm:spPr/>
    </dgm:pt>
    <dgm:pt modelId="{0DF5D897-794E-4060-8A55-22AE6CF4CB22}" type="pres">
      <dgm:prSet presAssocID="{41AEACE4-62D4-4996-8E1E-A8CF466D59E3}" presName="spaceBetweenRectangles" presStyleCnt="0"/>
      <dgm:spPr/>
    </dgm:pt>
    <dgm:pt modelId="{A5252FF7-FCA6-40BB-BAF2-38F9F9F17937}" type="pres">
      <dgm:prSet presAssocID="{C81326B2-82CA-4DC9-ABA8-ECB09A06CACE}" presName="parentLin" presStyleCnt="0"/>
      <dgm:spPr/>
    </dgm:pt>
    <dgm:pt modelId="{4DF6EC64-95CB-4F91-A544-5D6512860C05}" type="pres">
      <dgm:prSet presAssocID="{C81326B2-82CA-4DC9-ABA8-ECB09A06CACE}" presName="parentLeftMargin" presStyleLbl="node1" presStyleIdx="1" presStyleCnt="4"/>
      <dgm:spPr/>
    </dgm:pt>
    <dgm:pt modelId="{D5185662-6B00-44DF-A42D-448F8AFB7CD5}" type="pres">
      <dgm:prSet presAssocID="{C81326B2-82CA-4DC9-ABA8-ECB09A06CA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BB521E-774C-4B3B-A1F1-E120A013FFFD}" type="pres">
      <dgm:prSet presAssocID="{C81326B2-82CA-4DC9-ABA8-ECB09A06CACE}" presName="negativeSpace" presStyleCnt="0"/>
      <dgm:spPr/>
    </dgm:pt>
    <dgm:pt modelId="{E679A04A-B04D-44DD-B25E-23C0D67138FF}" type="pres">
      <dgm:prSet presAssocID="{C81326B2-82CA-4DC9-ABA8-ECB09A06CACE}" presName="childText" presStyleLbl="conFgAcc1" presStyleIdx="2" presStyleCnt="4">
        <dgm:presLayoutVars>
          <dgm:bulletEnabled val="1"/>
        </dgm:presLayoutVars>
      </dgm:prSet>
      <dgm:spPr/>
    </dgm:pt>
    <dgm:pt modelId="{29759BE6-F900-4D00-A7F0-533B9C1067BD}" type="pres">
      <dgm:prSet presAssocID="{EA6FCA5E-BEF8-4005-9E85-AE20DA8FA263}" presName="spaceBetweenRectangles" presStyleCnt="0"/>
      <dgm:spPr/>
    </dgm:pt>
    <dgm:pt modelId="{2C45400B-F7F2-4DEF-8C2D-F8244D0E0F3B}" type="pres">
      <dgm:prSet presAssocID="{8C88AD8D-8F0D-4A47-AA4C-BB05925B2B57}" presName="parentLin" presStyleCnt="0"/>
      <dgm:spPr/>
    </dgm:pt>
    <dgm:pt modelId="{142DE00B-4F66-4425-8A60-ADC1A72FB8ED}" type="pres">
      <dgm:prSet presAssocID="{8C88AD8D-8F0D-4A47-AA4C-BB05925B2B57}" presName="parentLeftMargin" presStyleLbl="node1" presStyleIdx="2" presStyleCnt="4"/>
      <dgm:spPr/>
    </dgm:pt>
    <dgm:pt modelId="{87A0E94C-83AB-4FD1-AA99-2EC2FDF4B466}" type="pres">
      <dgm:prSet presAssocID="{8C88AD8D-8F0D-4A47-AA4C-BB05925B2B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67BEE58-5A12-4852-99A8-B5944FD2F069}" type="pres">
      <dgm:prSet presAssocID="{8C88AD8D-8F0D-4A47-AA4C-BB05925B2B57}" presName="negativeSpace" presStyleCnt="0"/>
      <dgm:spPr/>
    </dgm:pt>
    <dgm:pt modelId="{213CDD52-54C0-4AF8-80E0-6252448FCC83}" type="pres">
      <dgm:prSet presAssocID="{8C88AD8D-8F0D-4A47-AA4C-BB05925B2B5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3F4D3A-0E2B-44D2-8A15-140604AF2534}" srcId="{3816F2D3-D6C6-44CA-9E66-CC4131264757}" destId="{BE33FE06-8A46-412D-A726-55BA7E726760}" srcOrd="1" destOrd="0" parTransId="{C392BD6E-396F-4859-A363-ED309A82CEC8}" sibTransId="{41AEACE4-62D4-4996-8E1E-A8CF466D59E3}"/>
    <dgm:cxn modelId="{FCCF675F-834D-4F78-ABAD-CB9EBF1AB72B}" type="presOf" srcId="{3816F2D3-D6C6-44CA-9E66-CC4131264757}" destId="{59CF9F75-3C3F-49A5-9BEE-08E0F92C6052}" srcOrd="0" destOrd="0" presId="urn:microsoft.com/office/officeart/2005/8/layout/list1"/>
    <dgm:cxn modelId="{EBAFDA44-72A5-4940-87BD-860AD12F23A9}" type="presOf" srcId="{C81326B2-82CA-4DC9-ABA8-ECB09A06CACE}" destId="{D5185662-6B00-44DF-A42D-448F8AFB7CD5}" srcOrd="1" destOrd="0" presId="urn:microsoft.com/office/officeart/2005/8/layout/list1"/>
    <dgm:cxn modelId="{42DE334E-B480-473B-A00C-996A17DFBEA8}" type="presOf" srcId="{8C88AD8D-8F0D-4A47-AA4C-BB05925B2B57}" destId="{87A0E94C-83AB-4FD1-AA99-2EC2FDF4B466}" srcOrd="1" destOrd="0" presId="urn:microsoft.com/office/officeart/2005/8/layout/list1"/>
    <dgm:cxn modelId="{A8090B74-8262-4E27-8E1F-8E35E164DC52}" type="presOf" srcId="{8D0518D2-08F6-466C-8C44-6D6699A1FA0F}" destId="{5BA14383-1BBF-492B-AC00-A241F0791D03}" srcOrd="0" destOrd="0" presId="urn:microsoft.com/office/officeart/2005/8/layout/list1"/>
    <dgm:cxn modelId="{57074275-EEA3-4A87-B7F6-A8EFFB2C7031}" type="presOf" srcId="{BE33FE06-8A46-412D-A726-55BA7E726760}" destId="{322D27F8-252B-4E9A-BEE9-F69691A051F0}" srcOrd="1" destOrd="0" presId="urn:microsoft.com/office/officeart/2005/8/layout/list1"/>
    <dgm:cxn modelId="{15679075-F830-4207-9F82-74C6C06C4090}" type="presOf" srcId="{BE33FE06-8A46-412D-A726-55BA7E726760}" destId="{46708EB7-3B38-4E53-956A-3DD82600510E}" srcOrd="0" destOrd="0" presId="urn:microsoft.com/office/officeart/2005/8/layout/list1"/>
    <dgm:cxn modelId="{CDC42093-7C83-47D3-BF0A-81554F612C90}" type="presOf" srcId="{C81326B2-82CA-4DC9-ABA8-ECB09A06CACE}" destId="{4DF6EC64-95CB-4F91-A544-5D6512860C05}" srcOrd="0" destOrd="0" presId="urn:microsoft.com/office/officeart/2005/8/layout/list1"/>
    <dgm:cxn modelId="{6E358CA3-7DA4-4EFE-BAC7-E642D7514373}" srcId="{3816F2D3-D6C6-44CA-9E66-CC4131264757}" destId="{8C88AD8D-8F0D-4A47-AA4C-BB05925B2B57}" srcOrd="3" destOrd="0" parTransId="{0C966FD7-48C4-4CBF-9F5E-54ACC7E24281}" sibTransId="{5AD5458D-DC53-477F-9EE0-BFC6302D3AB3}"/>
    <dgm:cxn modelId="{F864D5A8-8D6D-4FA2-A18B-794474A169B1}" srcId="{3816F2D3-D6C6-44CA-9E66-CC4131264757}" destId="{8D0518D2-08F6-466C-8C44-6D6699A1FA0F}" srcOrd="0" destOrd="0" parTransId="{05E97CA9-E77C-4750-8A2D-2959D9ADF7FB}" sibTransId="{38F68032-73B7-40A8-A545-295D8A3BE1DB}"/>
    <dgm:cxn modelId="{84758CDD-8A5B-4A5C-B730-393DFF003B74}" srcId="{3816F2D3-D6C6-44CA-9E66-CC4131264757}" destId="{C81326B2-82CA-4DC9-ABA8-ECB09A06CACE}" srcOrd="2" destOrd="0" parTransId="{BAB523EA-C779-42EF-B297-049FA2A38341}" sibTransId="{EA6FCA5E-BEF8-4005-9E85-AE20DA8FA263}"/>
    <dgm:cxn modelId="{AE6D7FDF-3F85-4A5D-8903-63CD67D04FF9}" type="presOf" srcId="{8D0518D2-08F6-466C-8C44-6D6699A1FA0F}" destId="{3E6624E8-F820-4AD1-82BA-DEE320DB4F76}" srcOrd="1" destOrd="0" presId="urn:microsoft.com/office/officeart/2005/8/layout/list1"/>
    <dgm:cxn modelId="{0412E4EE-42FD-4F0E-B5B6-10C402CEF374}" type="presOf" srcId="{8C88AD8D-8F0D-4A47-AA4C-BB05925B2B57}" destId="{142DE00B-4F66-4425-8A60-ADC1A72FB8ED}" srcOrd="0" destOrd="0" presId="urn:microsoft.com/office/officeart/2005/8/layout/list1"/>
    <dgm:cxn modelId="{67800C20-D72A-4F5D-BE20-D7055D0DF5FA}" type="presParOf" srcId="{59CF9F75-3C3F-49A5-9BEE-08E0F92C6052}" destId="{CFB8EA9F-F9B2-4EC2-A382-B8A7BC2AC921}" srcOrd="0" destOrd="0" presId="urn:microsoft.com/office/officeart/2005/8/layout/list1"/>
    <dgm:cxn modelId="{FC3AE191-E82B-43EE-8251-7C9D5B578D47}" type="presParOf" srcId="{CFB8EA9F-F9B2-4EC2-A382-B8A7BC2AC921}" destId="{5BA14383-1BBF-492B-AC00-A241F0791D03}" srcOrd="0" destOrd="0" presId="urn:microsoft.com/office/officeart/2005/8/layout/list1"/>
    <dgm:cxn modelId="{34C6D0E4-A0DE-43F6-907C-DAB5C2374D2D}" type="presParOf" srcId="{CFB8EA9F-F9B2-4EC2-A382-B8A7BC2AC921}" destId="{3E6624E8-F820-4AD1-82BA-DEE320DB4F76}" srcOrd="1" destOrd="0" presId="urn:microsoft.com/office/officeart/2005/8/layout/list1"/>
    <dgm:cxn modelId="{BA7FE947-3F39-4015-BBBE-2FFE8BBC62F9}" type="presParOf" srcId="{59CF9F75-3C3F-49A5-9BEE-08E0F92C6052}" destId="{BD210AC5-3C95-40E5-BC56-17BC9DE3B908}" srcOrd="1" destOrd="0" presId="urn:microsoft.com/office/officeart/2005/8/layout/list1"/>
    <dgm:cxn modelId="{086F4C4D-5346-4993-BAA2-90950A3970A6}" type="presParOf" srcId="{59CF9F75-3C3F-49A5-9BEE-08E0F92C6052}" destId="{7736CE35-0D8D-417E-B839-6CC0C7EDB6BB}" srcOrd="2" destOrd="0" presId="urn:microsoft.com/office/officeart/2005/8/layout/list1"/>
    <dgm:cxn modelId="{D7EFD038-3C60-42AE-8BBE-3763D335B120}" type="presParOf" srcId="{59CF9F75-3C3F-49A5-9BEE-08E0F92C6052}" destId="{DBFF0752-B461-4B92-9E21-C710BA4E43A7}" srcOrd="3" destOrd="0" presId="urn:microsoft.com/office/officeart/2005/8/layout/list1"/>
    <dgm:cxn modelId="{F9ED4647-96EE-4477-8F11-69C3D00EC515}" type="presParOf" srcId="{59CF9F75-3C3F-49A5-9BEE-08E0F92C6052}" destId="{8C557CCD-DDFF-4452-9341-246035D0D72E}" srcOrd="4" destOrd="0" presId="urn:microsoft.com/office/officeart/2005/8/layout/list1"/>
    <dgm:cxn modelId="{532C7D42-8BDB-4F75-A9A0-10ABE59DE0FC}" type="presParOf" srcId="{8C557CCD-DDFF-4452-9341-246035D0D72E}" destId="{46708EB7-3B38-4E53-956A-3DD82600510E}" srcOrd="0" destOrd="0" presId="urn:microsoft.com/office/officeart/2005/8/layout/list1"/>
    <dgm:cxn modelId="{CB6D18BF-9AF7-47D7-8FE9-DC84201BBB1D}" type="presParOf" srcId="{8C557CCD-DDFF-4452-9341-246035D0D72E}" destId="{322D27F8-252B-4E9A-BEE9-F69691A051F0}" srcOrd="1" destOrd="0" presId="urn:microsoft.com/office/officeart/2005/8/layout/list1"/>
    <dgm:cxn modelId="{2B554BB6-B720-4049-B0EF-581902022D45}" type="presParOf" srcId="{59CF9F75-3C3F-49A5-9BEE-08E0F92C6052}" destId="{48147FE0-07AF-4D93-87EE-D90A30656100}" srcOrd="5" destOrd="0" presId="urn:microsoft.com/office/officeart/2005/8/layout/list1"/>
    <dgm:cxn modelId="{33AB1F9F-19EB-41D5-9F5B-890D93BFF070}" type="presParOf" srcId="{59CF9F75-3C3F-49A5-9BEE-08E0F92C6052}" destId="{FCF6909C-D722-4D66-8FB4-A086F27E1D26}" srcOrd="6" destOrd="0" presId="urn:microsoft.com/office/officeart/2005/8/layout/list1"/>
    <dgm:cxn modelId="{62612E9C-F1CA-478C-9684-CB72926470A6}" type="presParOf" srcId="{59CF9F75-3C3F-49A5-9BEE-08E0F92C6052}" destId="{0DF5D897-794E-4060-8A55-22AE6CF4CB22}" srcOrd="7" destOrd="0" presId="urn:microsoft.com/office/officeart/2005/8/layout/list1"/>
    <dgm:cxn modelId="{21ED00EA-6D1B-4371-AF06-B5D20691EEBB}" type="presParOf" srcId="{59CF9F75-3C3F-49A5-9BEE-08E0F92C6052}" destId="{A5252FF7-FCA6-40BB-BAF2-38F9F9F17937}" srcOrd="8" destOrd="0" presId="urn:microsoft.com/office/officeart/2005/8/layout/list1"/>
    <dgm:cxn modelId="{E4BF4DC0-F26F-4F2D-93DB-0B2C1B710EC0}" type="presParOf" srcId="{A5252FF7-FCA6-40BB-BAF2-38F9F9F17937}" destId="{4DF6EC64-95CB-4F91-A544-5D6512860C05}" srcOrd="0" destOrd="0" presId="urn:microsoft.com/office/officeart/2005/8/layout/list1"/>
    <dgm:cxn modelId="{65C1EEA1-07EA-4DE3-B27F-FACB53B5FEEA}" type="presParOf" srcId="{A5252FF7-FCA6-40BB-BAF2-38F9F9F17937}" destId="{D5185662-6B00-44DF-A42D-448F8AFB7CD5}" srcOrd="1" destOrd="0" presId="urn:microsoft.com/office/officeart/2005/8/layout/list1"/>
    <dgm:cxn modelId="{C7A6814C-708B-4AA1-89AD-ADDD8071C493}" type="presParOf" srcId="{59CF9F75-3C3F-49A5-9BEE-08E0F92C6052}" destId="{31BB521E-774C-4B3B-A1F1-E120A013FFFD}" srcOrd="9" destOrd="0" presId="urn:microsoft.com/office/officeart/2005/8/layout/list1"/>
    <dgm:cxn modelId="{B7E62BB1-7BEB-449F-86BD-69D84D7685A7}" type="presParOf" srcId="{59CF9F75-3C3F-49A5-9BEE-08E0F92C6052}" destId="{E679A04A-B04D-44DD-B25E-23C0D67138FF}" srcOrd="10" destOrd="0" presId="urn:microsoft.com/office/officeart/2005/8/layout/list1"/>
    <dgm:cxn modelId="{03B9852B-938E-4A2B-89D2-C630DA106660}" type="presParOf" srcId="{59CF9F75-3C3F-49A5-9BEE-08E0F92C6052}" destId="{29759BE6-F900-4D00-A7F0-533B9C1067BD}" srcOrd="11" destOrd="0" presId="urn:microsoft.com/office/officeart/2005/8/layout/list1"/>
    <dgm:cxn modelId="{8EFD9157-40F0-4575-9B36-E94078118BC8}" type="presParOf" srcId="{59CF9F75-3C3F-49A5-9BEE-08E0F92C6052}" destId="{2C45400B-F7F2-4DEF-8C2D-F8244D0E0F3B}" srcOrd="12" destOrd="0" presId="urn:microsoft.com/office/officeart/2005/8/layout/list1"/>
    <dgm:cxn modelId="{770E3282-E6B8-4CFF-8F39-AD34FEA62222}" type="presParOf" srcId="{2C45400B-F7F2-4DEF-8C2D-F8244D0E0F3B}" destId="{142DE00B-4F66-4425-8A60-ADC1A72FB8ED}" srcOrd="0" destOrd="0" presId="urn:microsoft.com/office/officeart/2005/8/layout/list1"/>
    <dgm:cxn modelId="{F17E4E60-B848-4481-8D2B-5EC150B5945D}" type="presParOf" srcId="{2C45400B-F7F2-4DEF-8C2D-F8244D0E0F3B}" destId="{87A0E94C-83AB-4FD1-AA99-2EC2FDF4B466}" srcOrd="1" destOrd="0" presId="urn:microsoft.com/office/officeart/2005/8/layout/list1"/>
    <dgm:cxn modelId="{B7D96154-1467-48C1-A96C-A72A1175B2C2}" type="presParOf" srcId="{59CF9F75-3C3F-49A5-9BEE-08E0F92C6052}" destId="{F67BEE58-5A12-4852-99A8-B5944FD2F069}" srcOrd="13" destOrd="0" presId="urn:microsoft.com/office/officeart/2005/8/layout/list1"/>
    <dgm:cxn modelId="{BFC57895-310C-4AC7-9E25-B20F28D02CDD}" type="presParOf" srcId="{59CF9F75-3C3F-49A5-9BEE-08E0F92C6052}" destId="{213CDD52-54C0-4AF8-80E0-6252448FCC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4D44-659B-4CFD-81C2-3C5274908902}">
      <dsp:nvSpPr>
        <dsp:cNvPr id="0" name=""/>
        <dsp:cNvSpPr/>
      </dsp:nvSpPr>
      <dsp:spPr>
        <a:xfrm>
          <a:off x="0" y="312893"/>
          <a:ext cx="6263640" cy="1551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Установление фашистского порядка. Геноцид</a:t>
          </a:r>
          <a:endParaRPr lang="en-US" sz="3900" kern="1200"/>
        </a:p>
      </dsp:txBody>
      <dsp:txXfrm>
        <a:off x="75734" y="388627"/>
        <a:ext cx="6112172" cy="1399952"/>
      </dsp:txXfrm>
    </dsp:sp>
    <dsp:sp modelId="{7248A1DA-5FE0-4E4A-99A4-D3EB2B9AED93}">
      <dsp:nvSpPr>
        <dsp:cNvPr id="0" name=""/>
        <dsp:cNvSpPr/>
      </dsp:nvSpPr>
      <dsp:spPr>
        <a:xfrm>
          <a:off x="0" y="1976633"/>
          <a:ext cx="6263640" cy="15514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Движение Сопротивления в оккупированной Европе</a:t>
          </a:r>
          <a:endParaRPr lang="en-US" sz="3900" kern="1200"/>
        </a:p>
      </dsp:txBody>
      <dsp:txXfrm>
        <a:off x="75734" y="2052367"/>
        <a:ext cx="6112172" cy="1399952"/>
      </dsp:txXfrm>
    </dsp:sp>
    <dsp:sp modelId="{A3E57D0C-30AB-42A1-9939-CFBAD57F2DC0}">
      <dsp:nvSpPr>
        <dsp:cNvPr id="0" name=""/>
        <dsp:cNvSpPr/>
      </dsp:nvSpPr>
      <dsp:spPr>
        <a:xfrm>
          <a:off x="0" y="3640374"/>
          <a:ext cx="6263640" cy="15514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Борьба советского народа в тылу врага</a:t>
          </a:r>
          <a:endParaRPr lang="en-US" sz="3900" kern="1200"/>
        </a:p>
      </dsp:txBody>
      <dsp:txXfrm>
        <a:off x="75734" y="3716108"/>
        <a:ext cx="6112172" cy="139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80401-984D-4CEC-AAB5-11BBAD8ABF6C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0077B-A86B-40E1-8A6B-E7035D9B93E4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Гражданское неповиновение</a:t>
          </a:r>
          <a:endParaRPr lang="en-US" sz="1900" kern="1200"/>
        </a:p>
      </dsp:txBody>
      <dsp:txXfrm>
        <a:off x="553160" y="99749"/>
        <a:ext cx="7306160" cy="506120"/>
      </dsp:txXfrm>
    </dsp:sp>
    <dsp:sp modelId="{B7563202-AF41-4FAA-B228-E152742D2333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7FBB-75BE-40A5-9182-3321512F0C23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Антифашистская пропаганда</a:t>
          </a:r>
          <a:endParaRPr lang="en-US" sz="1900" kern="1200"/>
        </a:p>
      </dsp:txBody>
      <dsp:txXfrm>
        <a:off x="553160" y="961589"/>
        <a:ext cx="7306160" cy="506120"/>
      </dsp:txXfrm>
    </dsp:sp>
    <dsp:sp modelId="{E81FD349-8AD3-478A-AD20-859EC9A3442C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7EB81-A84A-4084-B70F-FAC3F12A5A60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Саботаж и диверсии на предприятиях</a:t>
          </a:r>
          <a:endParaRPr lang="en-US" sz="1900" kern="1200"/>
        </a:p>
      </dsp:txBody>
      <dsp:txXfrm>
        <a:off x="553160" y="1823429"/>
        <a:ext cx="7306160" cy="506120"/>
      </dsp:txXfrm>
    </dsp:sp>
    <dsp:sp modelId="{635E0EAC-B4FA-45A1-9D31-0BCDE6B0DEEB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9A4E-F2EB-4F50-A107-23194BCD01E3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Помощь сбежавшим военнопленным </a:t>
          </a:r>
          <a:endParaRPr lang="en-US" sz="1900" kern="1200"/>
        </a:p>
      </dsp:txBody>
      <dsp:txXfrm>
        <a:off x="553160" y="2685269"/>
        <a:ext cx="7306160" cy="506120"/>
      </dsp:txXfrm>
    </dsp:sp>
    <dsp:sp modelId="{635480B9-2582-4DFD-82B8-81206007042E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8C654-CE15-40C2-911F-7A48243FE834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Вооруженная борьба </a:t>
          </a:r>
          <a:endParaRPr lang="en-US" sz="1900" kern="1200"/>
        </a:p>
      </dsp:txBody>
      <dsp:txXfrm>
        <a:off x="553160" y="3547109"/>
        <a:ext cx="73061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6CE35-0D8D-417E-B839-6CC0C7EDB6BB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24E8-F820-4AD1-82BA-DEE320DB4F76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Югославия </a:t>
          </a:r>
          <a:endParaRPr lang="en-US" sz="2400" kern="1200"/>
        </a:p>
      </dsp:txBody>
      <dsp:txXfrm>
        <a:off x="560365" y="97774"/>
        <a:ext cx="7291750" cy="639310"/>
      </dsp:txXfrm>
    </dsp:sp>
    <dsp:sp modelId="{FCF6909C-D722-4D66-8FB4-A086F27E1D26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D27F8-252B-4E9A-BEE9-F69691A051F0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Польша</a:t>
          </a:r>
          <a:endParaRPr lang="en-US" sz="2400" kern="1200"/>
        </a:p>
      </dsp:txBody>
      <dsp:txXfrm>
        <a:off x="560365" y="1186414"/>
        <a:ext cx="7291750" cy="639310"/>
      </dsp:txXfrm>
    </dsp:sp>
    <dsp:sp modelId="{E679A04A-B04D-44DD-B25E-23C0D67138FF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85662-6B00-44DF-A42D-448F8AFB7CD5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Франция</a:t>
          </a:r>
          <a:endParaRPr lang="en-US" sz="2400" kern="1200"/>
        </a:p>
      </dsp:txBody>
      <dsp:txXfrm>
        <a:off x="560365" y="2275054"/>
        <a:ext cx="7291750" cy="639310"/>
      </dsp:txXfrm>
    </dsp:sp>
    <dsp:sp modelId="{213CDD52-54C0-4AF8-80E0-6252448FCC83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0E94C-83AB-4FD1-AA99-2EC2FDF4B466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Греция</a:t>
          </a:r>
          <a:endParaRPr lang="en-US" sz="2400" kern="1200"/>
        </a:p>
      </dsp:txBody>
      <dsp:txXfrm>
        <a:off x="560365" y="3363694"/>
        <a:ext cx="72917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3D1C-40EF-43CA-9977-7142777C3F08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75C6-5AA0-4A30-923E-A208A5C3D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575C6-5AA0-4A30-923E-A208A5C3DE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6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575C6-5AA0-4A30-923E-A208A5C3DE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2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AB551-547C-4EA5-B324-8BA85969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E9C057-06B1-47BC-BA21-DE5F58D07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AF8F4-24AC-4CDF-8735-9D1CC0C5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72085-8AD9-4197-99CA-18101753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090CF-2649-4B20-ACC2-82C8979D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3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83243-0D7A-4AC2-983E-0A1EA831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BDB4AF-F373-4E55-A8A2-1B45EADB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821F0-4C22-481C-A7E2-A2FB1899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448F7-7B85-4FA2-B534-D19E49C6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5F9C5-3BC6-46EA-A8A9-F05ABB31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2E7BA2-1EC6-4405-AD3E-4B974F174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E51FCE-6551-4823-B6C7-7055B2A66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4172D-8785-42BB-948B-893D73DC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D5399-8794-469D-92B1-F0693900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D69C9-C201-41C6-BB18-4A84B878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2AE29-0A2C-4A16-B786-A4819C4D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F3D9D-50D2-4472-90C7-95036A14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2DAFB-98D4-4D52-A51F-659CA27B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7242A-FADF-4979-8F12-35808B89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9627A-2DD1-42AA-A04A-7F266323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8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07EA9-4609-42A0-9A70-5D5B44C7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B6C704-705D-4B0E-AB49-441EFC60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A1610-C4EE-4F11-8721-E4D041E0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62542-5DF2-435F-8102-5FC488C9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48BB6-45CC-4FA6-B099-DEF2BDE2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3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8E1B1-9A6E-4AA0-AD28-83A2807B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7C193-A185-40CB-928B-2A6A428D7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4803B-68F0-415F-B7F5-D4F20A73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A19ED1-C41E-4724-8168-4BF5E098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9CE0D6-FE76-4EFC-8ED3-661B6767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127FC-93D1-4626-9EDC-2C738018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9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0995-4BFE-4810-8757-11B6411A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727EF-20D4-41F3-AA4C-55C11D53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C5431-2B71-4D0E-894D-283B9183F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2A0467-24A5-4A4A-882B-CD1C5D415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3D084E-24CB-4637-AE71-C0F286C7E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2703AF-84C0-4939-9B00-BDF1951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7F6532-DD8C-44A6-8D71-3C705A8B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7C3B3A-3583-4C91-9134-62A7769D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938F8-28EC-4E36-8AFE-317025AE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7793E7-0167-43BE-9403-B391B32B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399B3A-B1C0-4CB0-BBE9-DC587FCE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024E90-2902-4FBB-869B-581B6B90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0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062B77-DEF4-44D0-B91F-A1DFE88B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5960B2-D9B8-4714-A1ED-4422205B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EDBFD5-C760-46E0-964F-923F9CCF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49E51-F2B9-466D-B359-6645E76B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E1ADE-0808-479A-9A53-F690BD9E6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698A31-C1AC-4EA5-B644-A88AC21E4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A5C84C-D4F6-4DE2-8F39-9DB6E768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5DB08-EE91-4B97-8860-84CC3A1E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8A0603-0A21-42AC-A976-DA70268E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82849-0519-4BE9-A563-0BBEA39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FA9084-E999-4183-9B7F-437C4ABA6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CC0426-8121-4B52-B80C-8C4160FAB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D98A62-2F9B-499E-A60C-465F0C20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21AFE-BE9C-4B56-8526-D968073E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409276-C827-4929-9309-E3B7C8C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5C5E6-0DC4-48EE-8005-0583202B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5AE30-F6D3-490D-B574-1AFE79D1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142B2-3568-4F53-B9B3-B347C0EF2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DEC8-132C-4C21-BCC5-F697FF921FF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2F945-F157-4B50-93F4-88521B734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F2C9F9-2406-4EFC-B70B-63BE757AB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14CD-DD5C-4C5F-9722-84F6F0DC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1EA00-FF81-4F80-AE63-E5ECC0E8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606" y="1122363"/>
            <a:ext cx="9660194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§ 22. Борьба с захватчиками на оккупированной территории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407D6A-41B5-468C-8ADB-4510EAAE4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Сегодня - Международный день памяти жертв Холокоста">
            <a:extLst>
              <a:ext uri="{FF2B5EF4-FFF2-40B4-BE49-F238E27FC236}">
                <a16:creationId xmlns:a16="http://schemas.microsoft.com/office/drawing/2014/main" id="{473C4CC8-E2CE-4C4C-8E22-2DC894D3B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Диктант Победы - ОСВЕНЦИМ – МЕСТО, ГДЕ ПОД ЗАПРЕТОМ СЛОВО «ЖИЗНЬ»">
            <a:extLst>
              <a:ext uri="{FF2B5EF4-FFF2-40B4-BE49-F238E27FC236}">
                <a16:creationId xmlns:a16="http://schemas.microsoft.com/office/drawing/2014/main" id="{509B2B0A-C3CD-4A4D-A0C4-AB37ED2D8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Майданек">
            <a:extLst>
              <a:ext uri="{FF2B5EF4-FFF2-40B4-BE49-F238E27FC236}">
                <a16:creationId xmlns:a16="http://schemas.microsoft.com/office/drawing/2014/main" id="{B5BCE0E9-250B-4748-AC9C-049D0F17C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b="9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2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К Международному дню узников фашизма выходит книга &amp;quot;Майданек&amp;quot; — Российская  газета">
            <a:extLst>
              <a:ext uri="{FF2B5EF4-FFF2-40B4-BE49-F238E27FC236}">
                <a16:creationId xmlns:a16="http://schemas.microsoft.com/office/drawing/2014/main" id="{072A1FBA-772F-4CCC-82A6-8359C6E50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7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E8EE9-45BB-45B3-85D3-702B608C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План Ост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AF6C48-5689-4B30-996D-A2120930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План нацистского руководства по использованию территории Восточной Европы на благо Германии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Мемориальный комплекс «Тростенец» | Планета Беларусь">
            <a:extLst>
              <a:ext uri="{FF2B5EF4-FFF2-40B4-BE49-F238E27FC236}">
                <a16:creationId xmlns:a16="http://schemas.microsoft.com/office/drawing/2014/main" id="{CE100159-1AE7-41EC-A51A-786EDB55C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r="1598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0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3A0C2-0BCD-4973-AD40-B6F06004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C58EE-161E-40A2-BBD0-349CEC73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Превращение СССР в сырьевую колонию Германии</a:t>
            </a:r>
          </a:p>
          <a:p>
            <a:r>
              <a:rPr lang="ru-RU" sz="2400" dirty="0"/>
              <a:t>Заселение территории СССР немцами-колонистами</a:t>
            </a:r>
          </a:p>
          <a:p>
            <a:r>
              <a:rPr lang="ru-RU" sz="2400" dirty="0"/>
              <a:t>Уничтожение местного населения и превращения их в рабов</a:t>
            </a:r>
          </a:p>
          <a:p>
            <a:r>
              <a:rPr lang="ru-RU" sz="2400" dirty="0"/>
              <a:t>Перенос концентрационных лагерей из Западной Европы на территорию СССР</a:t>
            </a:r>
          </a:p>
          <a:p>
            <a:r>
              <a:rPr lang="ru-RU" sz="2400" dirty="0"/>
              <a:t>Геноцид славян</a:t>
            </a:r>
          </a:p>
        </p:txBody>
      </p:sp>
    </p:spTree>
    <p:extLst>
      <p:ext uri="{BB962C8B-B14F-4D97-AF65-F5344CB8AC3E}">
        <p14:creationId xmlns:p14="http://schemas.microsoft.com/office/powerpoint/2010/main" val="10362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В Белоруссии одобрили законопроект о геноциде в годы войны - РИА Новости,  22.12.2021">
            <a:extLst>
              <a:ext uri="{FF2B5EF4-FFF2-40B4-BE49-F238E27FC236}">
                <a16:creationId xmlns:a16="http://schemas.microsoft.com/office/drawing/2014/main" id="{B08A4046-8FCD-4FC8-A4A0-327A2A872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6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Политику геноцида белорусского народа нацисты осуществляли с первых дней  войны">
            <a:extLst>
              <a:ext uri="{FF2B5EF4-FFF2-40B4-BE49-F238E27FC236}">
                <a16:creationId xmlns:a16="http://schemas.microsoft.com/office/drawing/2014/main" id="{F5A059CF-6789-4F3B-9510-28F895F5DD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413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7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D02565-36EE-476F-B0B8-E1808CA5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Сопротивления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оккупированной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Европе</a:t>
            </a:r>
            <a:endParaRPr lang="en-US" sz="6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F8655F-A403-43CE-94D6-7347A8F73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6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3DBC-8C7B-4C27-BE1D-09CF2174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Движение Сопротивления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6FB254-F537-48A9-86C1-269A50D9C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Национально-освободительное движение оккупированных европейских народов против немецких захватчиков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Движение сопротивления во Франции – Военное оружие и армии Мира">
            <a:extLst>
              <a:ext uri="{FF2B5EF4-FFF2-40B4-BE49-F238E27FC236}">
                <a16:creationId xmlns:a16="http://schemas.microsoft.com/office/drawing/2014/main" id="{E3F1F838-4E8A-47E2-8DD2-751356D7D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4928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7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871A7-2239-49EF-AAF0-892ED0C1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6E38F-B64F-4873-A1DD-6A58FAE1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9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93D83-2AE2-42A8-BF5C-8141A2CC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формы сопротивления</a:t>
            </a:r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716ACD37-191C-4EDA-A153-0DD1B53C43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23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966A1-A55C-4452-B694-75ABF704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очаги сопротивления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9F08283-3711-47F5-A0A3-6D1733307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8E05F-797B-47A8-866D-84653BBA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Армия</a:t>
            </a:r>
            <a:r>
              <a:rPr lang="en-US" sz="5400" dirty="0"/>
              <a:t> </a:t>
            </a:r>
            <a:r>
              <a:rPr lang="en-US" sz="5400" dirty="0" err="1"/>
              <a:t>Крайова</a:t>
            </a:r>
            <a:endParaRPr lang="en-US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F1827F-84D2-43D8-94BB-E10D7902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подпольная польская военная организация времён Второй мировой войны, действовавшая в 1942—1945 годах в пределах довоенной территории польского государства, а также в Литве</a:t>
            </a:r>
          </a:p>
        </p:txBody>
      </p:sp>
      <p:pic>
        <p:nvPicPr>
          <p:cNvPr id="13314" name="Picture 2" descr="Армия Крайова – попытка вернуть Западной Беларуси статус «крэсы всходне»? —  Зельва. Праца. Районная газета">
            <a:extLst>
              <a:ext uri="{FF2B5EF4-FFF2-40B4-BE49-F238E27FC236}">
                <a16:creationId xmlns:a16="http://schemas.microsoft.com/office/drawing/2014/main" id="{C5C3E025-0B9B-457A-9158-F22D97997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2318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рмия Людова - это... Что такое Армия Людова?">
            <a:extLst>
              <a:ext uri="{FF2B5EF4-FFF2-40B4-BE49-F238E27FC236}">
                <a16:creationId xmlns:a16="http://schemas.microsoft.com/office/drawing/2014/main" id="{D38D2FFE-F43E-44D8-A506-360044204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r="11552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D6BF-731B-4BF7-8EB7-804D72A4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Армия Людова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D3C05CC9-23A0-4C57-8907-FCCE297D9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военная организация Польской рабочей партии, которая действовала в 1944—1945 годах в Генерал-губернаторстве (нацистская Германия), то есть на оккупированных Германией польских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357182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6D90D-C0FB-4792-B089-FF4A847E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Варшавское восстание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D1ADFA-D70A-4683-83A8-E1D4A823E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восстание против нацистской Германии в Варшаве с 1 августа по 2 октября 1944 года, организованное командованием Армии Крайовой (АК) и представительством польского правительства в изгнании</a:t>
            </a:r>
          </a:p>
        </p:txBody>
      </p:sp>
      <p:pic>
        <p:nvPicPr>
          <p:cNvPr id="15362" name="Picture 2" descr="Изображение выглядит как внешний, куча&#10;&#10;Автоматически созданное описание">
            <a:extLst>
              <a:ext uri="{FF2B5EF4-FFF2-40B4-BE49-F238E27FC236}">
                <a16:creationId xmlns:a16="http://schemas.microsoft.com/office/drawing/2014/main" id="{33CB7337-0EA9-44A7-8D75-1BC52C194D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1143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2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8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9DB62-006F-4858-8498-8FA77299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Парижское восстание</a:t>
            </a:r>
          </a:p>
        </p:txBody>
      </p:sp>
      <p:sp>
        <p:nvSpPr>
          <p:cNvPr id="1638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F07239-3816-4525-B9A2-364AB09F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освободительное антифашистское восстание народных масс Парижа в период 2-й мировой войны 1939-1945; происходило 19—25 августа</a:t>
            </a:r>
            <a:endParaRPr lang="en-US" sz="2200"/>
          </a:p>
        </p:txBody>
      </p:sp>
      <p:pic>
        <p:nvPicPr>
          <p:cNvPr id="16386" name="Picture 2" descr="Изображение выглядит как внешний, пар, старый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5001A5BB-7F0F-4E6E-87E0-893907E44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40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1067C-57ED-49B2-A3DB-3970FDA6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Борьба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тылу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врага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C12EE-2BDC-4D2C-AC9F-B3ADE6B5B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055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281F9-E7D0-4A8E-938C-D014144E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38443-67D0-4134-9890-45D3922F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Организация партизанского и подпольного движения</a:t>
            </a:r>
          </a:p>
          <a:p>
            <a:r>
              <a:rPr lang="ru-RU" sz="2400" dirty="0"/>
              <a:t>На оккупированной территории действовало более 3000 партизанских отрядов</a:t>
            </a:r>
          </a:p>
          <a:p>
            <a:r>
              <a:rPr lang="ru-RU" sz="2400" dirty="0"/>
              <a:t>В годы войны в партизанских отрядах воевало 1.1 миллион человек</a:t>
            </a:r>
          </a:p>
          <a:p>
            <a:r>
              <a:rPr lang="ru-RU" sz="2400" dirty="0"/>
              <a:t>Особенно мощное партизанское движение было в БССР и УССР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82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EB935-69D4-4F98-A0A5-B7C527E8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Методы борьбы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19B21-91AF-4695-85EC-04D9AE24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Проведение партизанских рейдов</a:t>
            </a:r>
          </a:p>
          <a:p>
            <a:r>
              <a:rPr lang="ru-RU" sz="2400"/>
              <a:t>Разрушение коммуникаций противника</a:t>
            </a:r>
          </a:p>
          <a:p>
            <a:r>
              <a:rPr lang="ru-RU" sz="2400"/>
              <a:t>Разведка и взаимодействие с частями Красной Армии</a:t>
            </a:r>
          </a:p>
          <a:p>
            <a:r>
              <a:rPr lang="ru-RU" sz="2400"/>
              <a:t>Создание партизанских зон и районов</a:t>
            </a:r>
          </a:p>
          <a:p>
            <a:r>
              <a:rPr lang="ru-RU" sz="2400"/>
              <a:t>Рельсовая война</a:t>
            </a:r>
          </a:p>
        </p:txBody>
      </p:sp>
    </p:spTree>
    <p:extLst>
      <p:ext uri="{BB962C8B-B14F-4D97-AF65-F5344CB8AC3E}">
        <p14:creationId xmlns:p14="http://schemas.microsoft.com/office/powerpoint/2010/main" val="401345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12F4B-C05E-46F0-A8FC-8A1B47F1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Василий Захарович Корж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79A0D-625E-4796-A29D-8C002B3C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Командир партизанского отряда, генерал-майор</a:t>
            </a:r>
          </a:p>
        </p:txBody>
      </p:sp>
      <p:sp>
        <p:nvSpPr>
          <p:cNvPr id="1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Изображение выглядит как мужчина, человек, костю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758D76D-22BB-4F92-AE31-850092663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953" y="640080"/>
            <a:ext cx="410730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84AB5-29A5-4446-9820-E6C591D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45F2040-9F68-43BD-8C2F-C7702AB38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77565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077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B00DD3D-06A5-47C8-BF0C-27300BC9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Константин Сергеевич Заслонов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78D561C-EE18-4FAA-9D0F-BAF99774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советский партизан в годы Великой Отечественной войны. Командир партизанского отряда и бригады, с октября 1942 командующий всеми партизанскими силами оршанской зоны. Герой Советского Союза (1943, посмертно).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73FCCA4-2386-4239-9C35-A65F759C8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93401"/>
            <a:ext cx="6903720" cy="54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89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1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6C8C6-41D5-42B3-8CE2-8AF9121A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Алексей Федорович Федоров</a:t>
            </a:r>
          </a:p>
        </p:txBody>
      </p:sp>
      <p:sp>
        <p:nvSpPr>
          <p:cNvPr id="1946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4823A5-EA26-4132-85A3-3B6F51DB6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советский государственный и партийный деятель, один из руководителей партизанского движения в Великой Отечественной войне, дважды Герой Советского Союза (1942, 1944),</a:t>
            </a:r>
          </a:p>
        </p:txBody>
      </p:sp>
      <p:pic>
        <p:nvPicPr>
          <p:cNvPr id="19458" name="Picture 2" descr="Изображение выглядит как текст, стена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C700535-CF4C-40FE-A60D-61E509000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r="-1" b="16985"/>
          <a:stretch/>
        </p:blipFill>
        <p:spPr bwMode="auto">
          <a:xfrm>
            <a:off x="6099048" y="783069"/>
            <a:ext cx="5458968" cy="52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41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льсовая война">
            <a:extLst>
              <a:ext uri="{FF2B5EF4-FFF2-40B4-BE49-F238E27FC236}">
                <a16:creationId xmlns:a16="http://schemas.microsoft.com/office/drawing/2014/main" id="{5CB3FAFE-4033-4680-9821-7F54D8CCD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39" y="643466"/>
            <a:ext cx="867092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72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Партизанская операция «Концерт» : Министерство обороны Российской Федерации">
            <a:extLst>
              <a:ext uri="{FF2B5EF4-FFF2-40B4-BE49-F238E27FC236}">
                <a16:creationId xmlns:a16="http://schemas.microsoft.com/office/drawing/2014/main" id="{23315C5E-E913-48B4-A133-EDA8336E1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3" b="43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66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Была ли &amp;quot;Рельсовая война&amp;quot; столь эффективной, как принято считать часть 1 |  FreeSMI.by">
            <a:extLst>
              <a:ext uri="{FF2B5EF4-FFF2-40B4-BE49-F238E27FC236}">
                <a16:creationId xmlns:a16="http://schemas.microsoft.com/office/drawing/2014/main" id="{8692EB53-5E49-43FD-8D0D-28E1D5DE0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7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C0906-AC8C-4C9C-9B3E-C7681BDD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5A3EC-3310-47F2-BE54-9D8AB862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23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2272-E591-47CB-8809-6020738A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997D8-DEDC-46AE-A2AC-3B93E084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0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2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486FA-62B5-48FE-B50A-AD837A47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Установление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фашистского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порядка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Геноцид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50BC2-9691-43BE-BE32-95DDB3CD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4BC6F-9FF4-482B-84F6-A1AA3D83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Новый порядок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6C28CC-3FDA-4A30-B81C-7C7CA44F4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Политика гитлеровских властей на оккупированных территориях, отличающаяся ликвидацией демократических институтов и партий, введения чрезвычайного режима, использования территорий на благо нацистской Германии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Зёрна гитлеровской пропаганды»: что послужило причиной начала Второй  мировой войны — РТ на русском">
            <a:extLst>
              <a:ext uri="{FF2B5EF4-FFF2-40B4-BE49-F238E27FC236}">
                <a16:creationId xmlns:a16="http://schemas.microsoft.com/office/drawing/2014/main" id="{1ABC5C27-AD8E-4EDB-8ADD-DBF5DBA26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1678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2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57704-351B-498D-8A19-064F4AB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Геноцид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31235-77C2-4D9D-8511-22A5D1C5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Массовое уничтожение евреев, цыган, славян и т.д. по расовому и этническому признаку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 России создали петицию о признании геноцида советского народа нацистами -  РИА Новости, 06.06.2021">
            <a:extLst>
              <a:ext uri="{FF2B5EF4-FFF2-40B4-BE49-F238E27FC236}">
                <a16:creationId xmlns:a16="http://schemas.microsoft.com/office/drawing/2014/main" id="{11B9C895-E49D-4C42-A7D6-5075AC261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r="2101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74D8-2BD7-4DB0-8F98-11F0925E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692ED-5361-48CE-80B4-F1FE34FBF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Геноциду подвергались т.н. представители «низших рас», «недочеловеков», «неполноценных народов», среди которых, по версии пропаганды нацизма, были славяне, цыгане и евреи</a:t>
            </a:r>
          </a:p>
          <a:p>
            <a:r>
              <a:rPr lang="ru-RU" sz="2400"/>
              <a:t>По всей Европе возводились концентрационные лагеря смерти, предназначенные для осуществления политики геноцида</a:t>
            </a:r>
          </a:p>
          <a:p>
            <a:r>
              <a:rPr lang="ru-RU" sz="2400"/>
              <a:t>Крупнейшими концентрационными лагерями являлись Освенцим, Маутхаузен, Майданек, Тростинец </a:t>
            </a:r>
          </a:p>
          <a:p>
            <a:r>
              <a:rPr lang="ru-RU" sz="2400"/>
              <a:t>Нацисты и фашисты использовали антигуманные и античеловеские псевдо теории, чтобы оправдать свои злодеяния </a:t>
            </a:r>
          </a:p>
        </p:txBody>
      </p:sp>
    </p:spTree>
    <p:extLst>
      <p:ext uri="{BB962C8B-B14F-4D97-AF65-F5344CB8AC3E}">
        <p14:creationId xmlns:p14="http://schemas.microsoft.com/office/powerpoint/2010/main" val="346210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ывшая вилла немецкого предпринимателя Эрнста Марлье, где проходило совещание. Ныне музей">
            <a:extLst>
              <a:ext uri="{FF2B5EF4-FFF2-40B4-BE49-F238E27FC236}">
                <a16:creationId xmlns:a16="http://schemas.microsoft.com/office/drawing/2014/main" id="{BFA98B53-9AAE-4A62-BC0C-877C01EE8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49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FEAA4-C17E-4954-BF47-1D2D552E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20 января 1942 г. – Конференция в Ванзее (принятие окончательного решения об ликвидации евреев)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97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Освобождение Освенцима">
            <a:extLst>
              <a:ext uri="{FF2B5EF4-FFF2-40B4-BE49-F238E27FC236}">
                <a16:creationId xmlns:a16="http://schemas.microsoft.com/office/drawing/2014/main" id="{4562F617-85C6-4515-B1F8-6D84E3426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b="329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90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506</Words>
  <Application>Microsoft Office PowerPoint</Application>
  <PresentationFormat>Широкоэкранный</PresentationFormat>
  <Paragraphs>70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§ 22. Борьба с захватчиками на оккупированной территории</vt:lpstr>
      <vt:lpstr>Проверка д/з</vt:lpstr>
      <vt:lpstr>План урока</vt:lpstr>
      <vt:lpstr>1. Установление фашистского порядка. Геноцид </vt:lpstr>
      <vt:lpstr>Новый порядок</vt:lpstr>
      <vt:lpstr>Геноцид</vt:lpstr>
      <vt:lpstr>Особенности</vt:lpstr>
      <vt:lpstr>20 января 1942 г. – Конференция в Ванзее (принятие окончательного решения об ликвидации евреев)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Ост</vt:lpstr>
      <vt:lpstr>Основные положения</vt:lpstr>
      <vt:lpstr>Презентация PowerPoint</vt:lpstr>
      <vt:lpstr>Презентация PowerPoint</vt:lpstr>
      <vt:lpstr>2. Движение Сопротивления в оккупированной Европе</vt:lpstr>
      <vt:lpstr>Движение Сопротивления</vt:lpstr>
      <vt:lpstr>Основные формы сопротивления</vt:lpstr>
      <vt:lpstr>Основные очаги сопротивления</vt:lpstr>
      <vt:lpstr>Армия Крайова</vt:lpstr>
      <vt:lpstr>Армия Людова</vt:lpstr>
      <vt:lpstr>Варшавское восстание</vt:lpstr>
      <vt:lpstr>Парижское восстание</vt:lpstr>
      <vt:lpstr>3. Борьба советского народа в тылу врага</vt:lpstr>
      <vt:lpstr>Основные положения</vt:lpstr>
      <vt:lpstr>Методы борьбы</vt:lpstr>
      <vt:lpstr>Василий Захарович Корж</vt:lpstr>
      <vt:lpstr>Константин Сергеевич Заслонов</vt:lpstr>
      <vt:lpstr>Алексей Федорович Федоров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22. Борьба с захватчиками на оккупированной территории</dc:title>
  <dc:creator>Роман Жигалов</dc:creator>
  <cp:lastModifiedBy>Роман Жигалов</cp:lastModifiedBy>
  <cp:revision>1</cp:revision>
  <dcterms:created xsi:type="dcterms:W3CDTF">2022-02-05T06:42:40Z</dcterms:created>
  <dcterms:modified xsi:type="dcterms:W3CDTF">2022-02-05T07:36:36Z</dcterms:modified>
</cp:coreProperties>
</file>