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73ADEA3-BDE8-4D1D-AF73-CFA8B5AAC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0328C66-E093-4302-BED5-3FD17E7E4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DD723-0EE9-4F5A-9809-011A941630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07835DA-5BBD-4109-9A97-F1999DC1DE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E81EC23-D1C6-4321-9739-FFB6082E3F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1134-5B43-480E-9686-F52F0CC4C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0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B85A-9F4C-467C-BBC1-4148B3820FEE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E11B-5CCD-42F0-AB9E-0E05259F2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Прямоугольник 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Полилиния 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Полилиния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Прямоугольник 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Полилиния 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Полилиния 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Полилиния 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Полилиния 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Полилиния 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Полилиния 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Полилиния 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Полилиния 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Полилиния 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Полилиния 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Полилиния 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Полилиния 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Полилиния 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Полилиния 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Полилиния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Полилиния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Полилиния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Полилиния 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Полилиния 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Полилиния 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Полилиния 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Полилиния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Полилиния 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Полилиния 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Прямоугольник 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Полилиния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Полилиния 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Полилиния 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Полилиния 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Полилиния 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Полилиния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Полилиния 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Полилиния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Полилиния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Полилиния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Полилиния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Прямоугольник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Полилиния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Полилиния 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Полилиния 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Полилиния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Полилиния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Полилиния 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Полилиния 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Полилиния 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Полилиния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Полилиния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Полилиния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Полилиния 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Полилиния 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F93CC216-A18A-438E-8EF6-39B4E0F83FD3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3EE243-A3CC-484C-99B4-56A66441661B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BA4EB-60FA-41F8-85FB-056D2A6FFB9A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E1041-C137-4F5D-9250-D0191CFF8B80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0" name="Надпись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61" name="Надпись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03AD2-C287-45A3-8E92-BAB32C31951E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7804A-14BC-4473-AB42-FC19B8BD3EA6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Текст 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F7F72-644B-4DD8-B0D7-0D6BFCDEA7D4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8D65D-DFBA-4D95-AC3A-FE389EC12A6A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3F20EF-3479-4786-8FAD-EC9DB99F18C6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8AF8F4-EEAC-48FC-BD7A-6D09179D6FDF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59DE8-968F-4A00-8FD7-283C487F6584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6B677C-A60A-4360-BE42-8997690B3F2F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94EFB-DEF6-4B80-A8B7-4E4D4E37AAB4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9F6FD7-52B3-41D3-8591-A9953FD26929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F4ED1-97C9-4FA0-9AAA-87D40621B20E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4BAF63-103A-4E0E-A5E9-9774B4D78592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EDF88-D9FC-468B-8F4F-FCB6D7F43658}" type="datetime1">
              <a:rPr lang="ru-RU" noProof="0" smtClean="0"/>
              <a:t>14.03.2021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 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Группа 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Прямоугольник 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Полилиния 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Полилиния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Полилиния 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Полилиния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Полилиния 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Полилиния 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Полилиния 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Полилиния 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Полилиния 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Полилиния 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Линия 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Полилиния 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Полилиния 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Полилиния 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Полилиния 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Прямоугольник 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Полилиния 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Полилиния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Полилиния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Полилиния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Полилиния 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Полилиния 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Полилиния 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Полилиния 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Полилиния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Полилиния 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Группа 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Полилиния 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Полилиния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Полилиния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Полилиния 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Полилиния 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Полилиния 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Полилиния 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Полилиния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Полилиния 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Прямоугольник 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38E856-17B3-4016-83AA-035F0EADC1E6}" type="datetime1">
              <a:rPr lang="ru-RU" noProof="0" smtClean="0"/>
              <a:t>14.03.2021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749519" cy="3885066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наука и культура конца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– XVII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6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2400" y="246743"/>
            <a:ext cx="9985828" cy="1478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Архитектурные стили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Барокко в живописи: картины художники представи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9" y="1150258"/>
            <a:ext cx="723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Барокко | Дизайн-студия интерьеров &quot;P.H.M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3424237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36914" y="5646057"/>
            <a:ext cx="4339772" cy="811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БАРОККО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1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2400" y="246743"/>
            <a:ext cx="998582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Архитектурные стили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07117" y="5025493"/>
            <a:ext cx="4339772" cy="811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Строгий и сталинский классиц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70" y="2336801"/>
            <a:ext cx="6454258" cy="41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Особенности классицизма в архитекту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7" y="1195840"/>
            <a:ext cx="48768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0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1257"/>
            <a:ext cx="4765902" cy="14785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4765902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Френсис Бэкон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английский учёный, основоположник индуктивного метода мышления, автор внедрения опыта как нового метода научного познания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рэнсис Бэкон - биография, информация, личная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5" y="261257"/>
            <a:ext cx="5091151" cy="63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5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1257"/>
            <a:ext cx="4765902" cy="147857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91430"/>
            <a:ext cx="4519158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Рене Декарт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французский исследователь, основоположник рационализма, математик, создатель системы координат, считал научные исследования необходимыми для улучшения жизни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ене Декарт – биография, фото, личная жизнь, философия, метод и рассуждения  | Би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5" y="261030"/>
            <a:ext cx="4779282" cy="63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9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765902" cy="14785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4765902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Бенедикт Спиноза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голландский учёный, математик, последователь рационализма, считал геометрию основой жизни 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ПИНОЗА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4" y="134662"/>
            <a:ext cx="4310742" cy="66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8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765902" cy="147857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4272416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Готфрид Лейбниц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немецкий философ, математик, один из основоположников теории причинно-следственных связей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тец информатики – Weekend – Коммерсант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5" y="179636"/>
            <a:ext cx="4992915" cy="64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4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765902" cy="14785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4127273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Кеплер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немецкий учёный, математик, астроном, автор доказательства гелиоцентрической системы Н. Коперника, установил орбиту движения планет - эллипс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0 известных ученых, которые верили в Бога | НИКЕЯ orthodox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19" y="329104"/>
            <a:ext cx="4488995" cy="62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765902" cy="147857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4765902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итальянский математик, астроном, физик, изобретатель телескопа, окончательно доказал гелиоцентрическую теорию мира Коперника и Кеплера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Е. А. Предтеченский, Книга Галилео Галилей. Его жизнь и научная  деятельность – скачать бесплатно fb2, epub, pdf на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61" y="341024"/>
            <a:ext cx="4909910" cy="60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7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765902" cy="14785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4257901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английский учёный, физик, математик, автор закона всемирного тяготения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Ньютон, Исаак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6" y="178322"/>
            <a:ext cx="4746171" cy="65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4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0"/>
            <a:ext cx="9985828" cy="1478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теории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029" y="5428342"/>
            <a:ext cx="4383313" cy="1028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оббс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теория общественного договора. «Левиафан»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31429" y="5428341"/>
            <a:ext cx="3868057" cy="102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Локк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теория разделения властей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Томас Гобб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9" y="1225245"/>
            <a:ext cx="3719740" cy="42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ОКК, ДЖОН | Энциклопедия Кругосв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94" y="1225245"/>
            <a:ext cx="3342461" cy="42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46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епь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8_TF77815013" id="{1962104C-795F-4371-8349-496C14F8AF43}" vid="{D67E7ACE-B642-453D-889A-899E3699D5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Цикл «проблема-решение» </Template>
  <TotalTime>0</TotalTime>
  <Words>172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Tw Cen MT</vt:lpstr>
      <vt:lpstr>Цепь</vt:lpstr>
      <vt:lpstr>Европейская наука и культура конца XVI – XVII вв.</vt:lpstr>
      <vt:lpstr>Научная  революция</vt:lpstr>
      <vt:lpstr>Научная  революция</vt:lpstr>
      <vt:lpstr>Научная  революция</vt:lpstr>
      <vt:lpstr>Научная  революция</vt:lpstr>
      <vt:lpstr>Научная  революция</vt:lpstr>
      <vt:lpstr>Научная  революция</vt:lpstr>
      <vt:lpstr>Научная  революция</vt:lpstr>
      <vt:lpstr>Государственные теории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2021-01-04T10:43:43Z</dcterms:created>
  <dcterms:modified xsi:type="dcterms:W3CDTF">2021-03-14T18:46:21Z</dcterms:modified>
</cp:coreProperties>
</file>