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69" r:id="rId16"/>
    <p:sldId id="270" r:id="rId17"/>
    <p:sldId id="279" r:id="rId18"/>
    <p:sldId id="271" r:id="rId19"/>
    <p:sldId id="272" r:id="rId20"/>
    <p:sldId id="280" r:id="rId21"/>
    <p:sldId id="273" r:id="rId22"/>
    <p:sldId id="274" r:id="rId23"/>
    <p:sldId id="275" r:id="rId24"/>
    <p:sldId id="281" r:id="rId25"/>
    <p:sldId id="276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79587-996C-4875-B7F0-D6252DAEA514}" v="3" dt="2022-09-07T09:09:54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48D4FC2D-8A18-41E5-9A6D-8DB40509341A}"/>
    <pc:docChg chg="undo custSel addSld modSld">
      <pc:chgData name="Roman Zhigalov" userId="1f97e9fdf7779aa5" providerId="LiveId" clId="{48D4FC2D-8A18-41E5-9A6D-8DB40509341A}" dt="2021-09-01T16:08:09.044" v="1328" actId="14100"/>
      <pc:docMkLst>
        <pc:docMk/>
      </pc:docMkLst>
      <pc:sldChg chg="modSp new mod">
        <pc:chgData name="Roman Zhigalov" userId="1f97e9fdf7779aa5" providerId="LiveId" clId="{48D4FC2D-8A18-41E5-9A6D-8DB40509341A}" dt="2021-08-28T11:20:37.339" v="1"/>
        <pc:sldMkLst>
          <pc:docMk/>
          <pc:sldMk cId="2946103407" sldId="256"/>
        </pc:sldMkLst>
        <pc:spChg chg="mod">
          <ac:chgData name="Roman Zhigalov" userId="1f97e9fdf7779aa5" providerId="LiveId" clId="{48D4FC2D-8A18-41E5-9A6D-8DB40509341A}" dt="2021-08-28T11:20:37.339" v="1"/>
          <ac:spMkLst>
            <pc:docMk/>
            <pc:sldMk cId="2946103407" sldId="256"/>
            <ac:spMk id="2" creationId="{CBA54D5A-AC7F-4911-984F-C390E02BD478}"/>
          </ac:spMkLst>
        </pc:spChg>
      </pc:sldChg>
      <pc:sldChg chg="addSp delSp modSp new mod setBg">
        <pc:chgData name="Roman Zhigalov" userId="1f97e9fdf7779aa5" providerId="LiveId" clId="{48D4FC2D-8A18-41E5-9A6D-8DB40509341A}" dt="2021-08-28T11:22:21.044" v="162" actId="26606"/>
        <pc:sldMkLst>
          <pc:docMk/>
          <pc:sldMk cId="2526950980" sldId="257"/>
        </pc:sldMkLst>
        <pc:spChg chg="mod">
          <ac:chgData name="Roman Zhigalov" userId="1f97e9fdf7779aa5" providerId="LiveId" clId="{48D4FC2D-8A18-41E5-9A6D-8DB40509341A}" dt="2021-08-28T11:22:21.044" v="162" actId="26606"/>
          <ac:spMkLst>
            <pc:docMk/>
            <pc:sldMk cId="2526950980" sldId="257"/>
            <ac:spMk id="2" creationId="{D1D3FAD0-8715-4914-9176-8398547CD9FB}"/>
          </ac:spMkLst>
        </pc:spChg>
        <pc:spChg chg="add del mod">
          <ac:chgData name="Roman Zhigalov" userId="1f97e9fdf7779aa5" providerId="LiveId" clId="{48D4FC2D-8A18-41E5-9A6D-8DB40509341A}" dt="2021-08-28T11:22:21.044" v="162" actId="26606"/>
          <ac:spMkLst>
            <pc:docMk/>
            <pc:sldMk cId="2526950980" sldId="257"/>
            <ac:spMk id="3" creationId="{E5CC31FC-07E8-44DC-9C9B-4FA43E1BB14D}"/>
          </ac:spMkLst>
        </pc:spChg>
        <pc:spChg chg="add del">
          <ac:chgData name="Roman Zhigalov" userId="1f97e9fdf7779aa5" providerId="LiveId" clId="{48D4FC2D-8A18-41E5-9A6D-8DB40509341A}" dt="2021-08-28T11:22:21.001" v="161" actId="26606"/>
          <ac:spMkLst>
            <pc:docMk/>
            <pc:sldMk cId="2526950980" sldId="257"/>
            <ac:spMk id="9" creationId="{BACC6370-2D7E-4714-9D71-7542949D7D5D}"/>
          </ac:spMkLst>
        </pc:spChg>
        <pc:spChg chg="add del">
          <ac:chgData name="Roman Zhigalov" userId="1f97e9fdf7779aa5" providerId="LiveId" clId="{48D4FC2D-8A18-41E5-9A6D-8DB40509341A}" dt="2021-08-28T11:22:21.001" v="161" actId="26606"/>
          <ac:spMkLst>
            <pc:docMk/>
            <pc:sldMk cId="2526950980" sldId="257"/>
            <ac:spMk id="11" creationId="{F68B3F68-107C-434F-AA38-110D5EA91B85}"/>
          </ac:spMkLst>
        </pc:spChg>
        <pc:spChg chg="add del">
          <ac:chgData name="Roman Zhigalov" userId="1f97e9fdf7779aa5" providerId="LiveId" clId="{48D4FC2D-8A18-41E5-9A6D-8DB40509341A}" dt="2021-08-28T11:22:21.001" v="161" actId="26606"/>
          <ac:spMkLst>
            <pc:docMk/>
            <pc:sldMk cId="2526950980" sldId="257"/>
            <ac:spMk id="13" creationId="{AAD0DBB9-1A4B-4391-81D4-CB19F9AB918A}"/>
          </ac:spMkLst>
        </pc:spChg>
        <pc:spChg chg="add del">
          <ac:chgData name="Roman Zhigalov" userId="1f97e9fdf7779aa5" providerId="LiveId" clId="{48D4FC2D-8A18-41E5-9A6D-8DB40509341A}" dt="2021-08-28T11:22:21.001" v="161" actId="26606"/>
          <ac:spMkLst>
            <pc:docMk/>
            <pc:sldMk cId="2526950980" sldId="257"/>
            <ac:spMk id="15" creationId="{063BBA22-50EA-4C4D-BE05-F1CE4E63AA56}"/>
          </ac:spMkLst>
        </pc:spChg>
        <pc:spChg chg="add">
          <ac:chgData name="Roman Zhigalov" userId="1f97e9fdf7779aa5" providerId="LiveId" clId="{48D4FC2D-8A18-41E5-9A6D-8DB40509341A}" dt="2021-08-28T11:22:21.044" v="162" actId="26606"/>
          <ac:spMkLst>
            <pc:docMk/>
            <pc:sldMk cId="2526950980" sldId="257"/>
            <ac:spMk id="16" creationId="{D5B0017B-2ECA-49AF-B397-DC140825DF8D}"/>
          </ac:spMkLst>
        </pc:spChg>
        <pc:spChg chg="add">
          <ac:chgData name="Roman Zhigalov" userId="1f97e9fdf7779aa5" providerId="LiveId" clId="{48D4FC2D-8A18-41E5-9A6D-8DB40509341A}" dt="2021-08-28T11:22:21.044" v="162" actId="26606"/>
          <ac:spMkLst>
            <pc:docMk/>
            <pc:sldMk cId="2526950980" sldId="257"/>
            <ac:spMk id="17" creationId="{56E9B3E6-E277-4D68-BA48-9CB43FFBD6E2}"/>
          </ac:spMkLst>
        </pc:spChg>
        <pc:grpChg chg="add">
          <ac:chgData name="Roman Zhigalov" userId="1f97e9fdf7779aa5" providerId="LiveId" clId="{48D4FC2D-8A18-41E5-9A6D-8DB40509341A}" dt="2021-08-28T11:22:21.044" v="162" actId="26606"/>
          <ac:grpSpMkLst>
            <pc:docMk/>
            <pc:sldMk cId="2526950980" sldId="257"/>
            <ac:grpSpMk id="19" creationId="{AE1C45F0-260A-458C-96ED-C1F6D2151219}"/>
          </ac:grpSpMkLst>
        </pc:grpChg>
        <pc:graphicFrameChg chg="add del">
          <ac:chgData name="Roman Zhigalov" userId="1f97e9fdf7779aa5" providerId="LiveId" clId="{48D4FC2D-8A18-41E5-9A6D-8DB40509341A}" dt="2021-08-28T11:22:21.001" v="161" actId="26606"/>
          <ac:graphicFrameMkLst>
            <pc:docMk/>
            <pc:sldMk cId="2526950980" sldId="257"/>
            <ac:graphicFrameMk id="5" creationId="{892DDAFA-6355-4DFB-8FBB-C7D3F3A47D64}"/>
          </ac:graphicFrameMkLst>
        </pc:graphicFrameChg>
        <pc:graphicFrameChg chg="add">
          <ac:chgData name="Roman Zhigalov" userId="1f97e9fdf7779aa5" providerId="LiveId" clId="{48D4FC2D-8A18-41E5-9A6D-8DB40509341A}" dt="2021-08-28T11:22:21.044" v="162" actId="26606"/>
          <ac:graphicFrameMkLst>
            <pc:docMk/>
            <pc:sldMk cId="2526950980" sldId="257"/>
            <ac:graphicFrameMk id="21" creationId="{C8B06DF2-EEE3-43C4-9FAC-B26724B957DC}"/>
          </ac:graphicFrameMkLst>
        </pc:graphicFrameChg>
        <pc:cxnChg chg="add">
          <ac:chgData name="Roman Zhigalov" userId="1f97e9fdf7779aa5" providerId="LiveId" clId="{48D4FC2D-8A18-41E5-9A6D-8DB40509341A}" dt="2021-08-28T11:22:21.044" v="162" actId="26606"/>
          <ac:cxnSpMkLst>
            <pc:docMk/>
            <pc:sldMk cId="2526950980" sldId="257"/>
            <ac:cxnSpMk id="18" creationId="{6CF1BAF6-AD41-4082-B212-8A1F9A2E8779}"/>
          </ac:cxnSpMkLst>
        </pc:cxnChg>
      </pc:sldChg>
      <pc:sldChg chg="addSp delSp modSp new mod setBg">
        <pc:chgData name="Roman Zhigalov" userId="1f97e9fdf7779aa5" providerId="LiveId" clId="{48D4FC2D-8A18-41E5-9A6D-8DB40509341A}" dt="2021-08-28T11:30:09.860" v="429" actId="26606"/>
        <pc:sldMkLst>
          <pc:docMk/>
          <pc:sldMk cId="1541342108" sldId="258"/>
        </pc:sldMkLst>
        <pc:spChg chg="mo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2" creationId="{DA668F80-AF02-41B8-9964-128BEC1EF6EE}"/>
          </ac:spMkLst>
        </pc:spChg>
        <pc:spChg chg="mo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3" creationId="{41AC4D45-3CA1-46FE-BF54-0E6B5F1886B1}"/>
          </ac:spMkLst>
        </pc:spChg>
        <pc:spChg chg="add del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8" creationId="{943CAA20-3569-4189-9E48-239A229A86CA}"/>
          </ac:spMkLst>
        </pc:spChg>
        <pc:spChg chg="add del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10" creationId="{DA542B6D-E775-4832-91DC-2D20F857813A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15" creationId="{8F9CBE3F-79A8-4F8F-88D9-DAD03D0D281F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17" creationId="{508BEF50-7B1E-49A4-BC19-5F4F1D755E64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19" creationId="{C5CB530E-515E-412C-9DF1-5F8FFBD6F383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21" creationId="{AEA7509D-F04F-40CB-A0B3-EEF16499CC9F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23" creationId="{C39ADB8F-D187-49D7-BDCF-C1B6DC727068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25" creationId="{712D4376-A578-4FF1-94FC-245E7A6A489F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27" creationId="{3FBAD350-5664-4811-A208-657FB882D350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37" creationId="{489B7BFD-8F45-4093-AD9C-91B15B0503D9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38" creationId="{033BC44A-0661-43B4-9C14-FD5963C226AE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0" creationId="{BE8CB2F0-2F5A-4EBD-B214-E0309C31F578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2" creationId="{FFD3887D-244B-4EC4-9208-E304984C5D0F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3" creationId="{498F8FF6-43B4-494A-AF8F-123A4983EDF7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4" creationId="{97224C31-855E-4593-8A58-5B2B0CC4F537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5" creationId="{2B06059C-C357-4011-82B9-9C0106301384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6" creationId="{5AFEC601-A132-47EE-B0C2-B38ACD9FCE6F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7" creationId="{279CAF82-0ECF-42BE-8F37-F71941E5D410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8" creationId="{218E095B-4870-4AD5-9C41-C16D59523501}"/>
          </ac:spMkLst>
        </pc:spChg>
        <pc:spChg chg="add del">
          <ac:chgData name="Roman Zhigalov" userId="1f97e9fdf7779aa5" providerId="LiveId" clId="{48D4FC2D-8A18-41E5-9A6D-8DB40509341A}" dt="2021-08-28T11:30:07.644" v="426" actId="26606"/>
          <ac:spMkLst>
            <pc:docMk/>
            <pc:sldMk cId="1541342108" sldId="258"/>
            <ac:spMk id="50" creationId="{787F4F1C-8D3D-4EC1-B72D-A0470A5A08B8}"/>
          </ac:spMkLst>
        </pc:spChg>
        <pc:spChg chg="add del">
          <ac:chgData name="Roman Zhigalov" userId="1f97e9fdf7779aa5" providerId="LiveId" clId="{48D4FC2D-8A18-41E5-9A6D-8DB40509341A}" dt="2021-08-28T11:30:09.845" v="428" actId="26606"/>
          <ac:spMkLst>
            <pc:docMk/>
            <pc:sldMk cId="1541342108" sldId="258"/>
            <ac:spMk id="57" creationId="{943CAA20-3569-4189-9E48-239A229A86CA}"/>
          </ac:spMkLst>
        </pc:spChg>
        <pc:spChg chg="add del">
          <ac:chgData name="Roman Zhigalov" userId="1f97e9fdf7779aa5" providerId="LiveId" clId="{48D4FC2D-8A18-41E5-9A6D-8DB40509341A}" dt="2021-08-28T11:30:09.845" v="428" actId="26606"/>
          <ac:spMkLst>
            <pc:docMk/>
            <pc:sldMk cId="1541342108" sldId="258"/>
            <ac:spMk id="58" creationId="{DA542B6D-E775-4832-91DC-2D20F857813A}"/>
          </ac:spMkLst>
        </pc:spChg>
        <pc:spChg chg="ad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60" creationId="{B26EE4FD-480F-42A5-9FEB-DA630457CFB7}"/>
          </ac:spMkLst>
        </pc:spChg>
        <pc:spChg chg="ad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61" creationId="{A187062F-BE14-42FC-B06A-607DB23849C3}"/>
          </ac:spMkLst>
        </pc:spChg>
        <pc:spChg chg="ad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62" creationId="{731FE21B-2A45-4BF5-8B03-E12341988774}"/>
          </ac:spMkLst>
        </pc:spChg>
        <pc:spChg chg="ad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63" creationId="{2DC5A94D-79ED-48F5-9DC5-96CBB507CEC8}"/>
          </ac:spMkLst>
        </pc:spChg>
        <pc:spChg chg="ad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64" creationId="{93A3D4BE-AF25-4F9A-9C29-1145CCE24A28}"/>
          </ac:spMkLst>
        </pc:spChg>
        <pc:grpChg chg="add del">
          <ac:chgData name="Roman Zhigalov" userId="1f97e9fdf7779aa5" providerId="LiveId" clId="{48D4FC2D-8A18-41E5-9A6D-8DB40509341A}" dt="2021-08-28T11:30:06.786" v="424" actId="26606"/>
          <ac:grpSpMkLst>
            <pc:docMk/>
            <pc:sldMk cId="1541342108" sldId="258"/>
            <ac:grpSpMk id="31" creationId="{FB9739EB-7F66-433D-841F-AB3CD18700B7}"/>
          </ac:grpSpMkLst>
        </pc:grpChg>
        <pc:grpChg chg="add del">
          <ac:chgData name="Roman Zhigalov" userId="1f97e9fdf7779aa5" providerId="LiveId" clId="{48D4FC2D-8A18-41E5-9A6D-8DB40509341A}" dt="2021-08-28T11:30:06.786" v="424" actId="26606"/>
          <ac:grpSpMkLst>
            <pc:docMk/>
            <pc:sldMk cId="1541342108" sldId="258"/>
            <ac:grpSpMk id="39" creationId="{042BC7E5-76DB-4826-8C07-4A49B6353F76}"/>
          </ac:grpSpMkLst>
        </pc:grpChg>
        <pc:grpChg chg="add del">
          <ac:chgData name="Roman Zhigalov" userId="1f97e9fdf7779aa5" providerId="LiveId" clId="{48D4FC2D-8A18-41E5-9A6D-8DB40509341A}" dt="2021-08-28T11:30:07.644" v="426" actId="26606"/>
          <ac:grpSpMkLst>
            <pc:docMk/>
            <pc:sldMk cId="1541342108" sldId="258"/>
            <ac:grpSpMk id="51" creationId="{D1E3DD61-64DB-46AD-B249-E273CD86B051}"/>
          </ac:grpSpMkLst>
        </pc:grpChg>
        <pc:cxnChg chg="add del">
          <ac:chgData name="Roman Zhigalov" userId="1f97e9fdf7779aa5" providerId="LiveId" clId="{48D4FC2D-8A18-41E5-9A6D-8DB40509341A}" dt="2021-08-28T11:29:54.958" v="422" actId="26606"/>
          <ac:cxnSpMkLst>
            <pc:docMk/>
            <pc:sldMk cId="1541342108" sldId="258"/>
            <ac:cxnSpMk id="29" creationId="{56020367-4FD5-4596-8E10-C5F095CD8DBF}"/>
          </ac:cxnSpMkLst>
        </pc:cxnChg>
      </pc:sldChg>
      <pc:sldChg chg="addSp new">
        <pc:chgData name="Roman Zhigalov" userId="1f97e9fdf7779aa5" providerId="LiveId" clId="{48D4FC2D-8A18-41E5-9A6D-8DB40509341A}" dt="2021-08-28T11:23:08.829" v="197"/>
        <pc:sldMkLst>
          <pc:docMk/>
          <pc:sldMk cId="3632260952" sldId="259"/>
        </pc:sldMkLst>
        <pc:picChg chg="add">
          <ac:chgData name="Roman Zhigalov" userId="1f97e9fdf7779aa5" providerId="LiveId" clId="{48D4FC2D-8A18-41E5-9A6D-8DB40509341A}" dt="2021-08-28T11:23:08.829" v="197"/>
          <ac:picMkLst>
            <pc:docMk/>
            <pc:sldMk cId="3632260952" sldId="259"/>
            <ac:picMk id="1026" creationId="{697B59AF-539F-470D-8A84-0043B14EF084}"/>
          </ac:picMkLst>
        </pc:picChg>
      </pc:sldChg>
      <pc:sldChg chg="addSp new">
        <pc:chgData name="Roman Zhigalov" userId="1f97e9fdf7779aa5" providerId="LiveId" clId="{48D4FC2D-8A18-41E5-9A6D-8DB40509341A}" dt="2021-08-28T11:23:36.506" v="199"/>
        <pc:sldMkLst>
          <pc:docMk/>
          <pc:sldMk cId="808560795" sldId="260"/>
        </pc:sldMkLst>
        <pc:picChg chg="add">
          <ac:chgData name="Roman Zhigalov" userId="1f97e9fdf7779aa5" providerId="LiveId" clId="{48D4FC2D-8A18-41E5-9A6D-8DB40509341A}" dt="2021-08-28T11:23:36.506" v="199"/>
          <ac:picMkLst>
            <pc:docMk/>
            <pc:sldMk cId="808560795" sldId="260"/>
            <ac:picMk id="2050" creationId="{8455EDDE-4D96-48C8-B725-CA2286C783D6}"/>
          </ac:picMkLst>
        </pc:picChg>
      </pc:sldChg>
      <pc:sldChg chg="addSp delSp modSp new mod setBg modClrScheme chgLayout">
        <pc:chgData name="Roman Zhigalov" userId="1f97e9fdf7779aa5" providerId="LiveId" clId="{48D4FC2D-8A18-41E5-9A6D-8DB40509341A}" dt="2021-08-28T11:24:17.832" v="218" actId="26606"/>
        <pc:sldMkLst>
          <pc:docMk/>
          <pc:sldMk cId="739734413" sldId="261"/>
        </pc:sldMkLst>
        <pc:spChg chg="add mod ord">
          <ac:chgData name="Roman Zhigalov" userId="1f97e9fdf7779aa5" providerId="LiveId" clId="{48D4FC2D-8A18-41E5-9A6D-8DB40509341A}" dt="2021-08-28T11:24:17.832" v="218" actId="26606"/>
          <ac:spMkLst>
            <pc:docMk/>
            <pc:sldMk cId="739734413" sldId="261"/>
            <ac:spMk id="2" creationId="{17B9BBD3-CFA6-4DF0-972C-CA4E6A547824}"/>
          </ac:spMkLst>
        </pc:spChg>
        <pc:spChg chg="add del mod">
          <ac:chgData name="Roman Zhigalov" userId="1f97e9fdf7779aa5" providerId="LiveId" clId="{48D4FC2D-8A18-41E5-9A6D-8DB40509341A}" dt="2021-08-28T11:24:04.832" v="202"/>
          <ac:spMkLst>
            <pc:docMk/>
            <pc:sldMk cId="739734413" sldId="261"/>
            <ac:spMk id="3" creationId="{EBE19077-515F-4B59-B07A-285D5D7DA688}"/>
          </ac:spMkLst>
        </pc:spChg>
        <pc:spChg chg="add del mod">
          <ac:chgData name="Roman Zhigalov" userId="1f97e9fdf7779aa5" providerId="LiveId" clId="{48D4FC2D-8A18-41E5-9A6D-8DB40509341A}" dt="2021-08-28T11:24:17.832" v="218" actId="26606"/>
          <ac:spMkLst>
            <pc:docMk/>
            <pc:sldMk cId="739734413" sldId="261"/>
            <ac:spMk id="4" creationId="{BEDEB095-2554-4180-905E-454CB2ED01DC}"/>
          </ac:spMkLst>
        </pc:spChg>
        <pc:spChg chg="add">
          <ac:chgData name="Roman Zhigalov" userId="1f97e9fdf7779aa5" providerId="LiveId" clId="{48D4FC2D-8A18-41E5-9A6D-8DB40509341A}" dt="2021-08-28T11:24:17.832" v="218" actId="26606"/>
          <ac:spMkLst>
            <pc:docMk/>
            <pc:sldMk cId="739734413" sldId="261"/>
            <ac:spMk id="71" creationId="{37C89E4B-3C9F-44B9-8B86-D9E3D112D8EC}"/>
          </ac:spMkLst>
        </pc:spChg>
        <pc:picChg chg="add mod">
          <ac:chgData name="Roman Zhigalov" userId="1f97e9fdf7779aa5" providerId="LiveId" clId="{48D4FC2D-8A18-41E5-9A6D-8DB40509341A}" dt="2021-08-28T11:24:17.832" v="218" actId="26606"/>
          <ac:picMkLst>
            <pc:docMk/>
            <pc:sldMk cId="739734413" sldId="261"/>
            <ac:picMk id="3074" creationId="{BD6F8898-FBBF-434D-8E1F-61058E1581BA}"/>
          </ac:picMkLst>
        </pc:picChg>
        <pc:cxnChg chg="add">
          <ac:chgData name="Roman Zhigalov" userId="1f97e9fdf7779aa5" providerId="LiveId" clId="{48D4FC2D-8A18-41E5-9A6D-8DB40509341A}" dt="2021-08-28T11:24:17.832" v="218" actId="26606"/>
          <ac:cxnSpMkLst>
            <pc:docMk/>
            <pc:sldMk cId="739734413" sldId="261"/>
            <ac:cxnSpMk id="73" creationId="{AA2EAA10-076F-46BD-8F0F-B9A2FB77A85C}"/>
          </ac:cxnSpMkLst>
        </pc:cxnChg>
        <pc:cxnChg chg="add">
          <ac:chgData name="Roman Zhigalov" userId="1f97e9fdf7779aa5" providerId="LiveId" clId="{48D4FC2D-8A18-41E5-9A6D-8DB40509341A}" dt="2021-08-28T11:24:17.832" v="218" actId="26606"/>
          <ac:cxnSpMkLst>
            <pc:docMk/>
            <pc:sldMk cId="739734413" sldId="261"/>
            <ac:cxnSpMk id="75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48D4FC2D-8A18-41E5-9A6D-8DB40509341A}" dt="2021-08-28T11:25:02.811" v="233" actId="26606"/>
        <pc:sldMkLst>
          <pc:docMk/>
          <pc:sldMk cId="396942376" sldId="262"/>
        </pc:sldMkLst>
        <pc:spChg chg="del mod ord">
          <ac:chgData name="Roman Zhigalov" userId="1f97e9fdf7779aa5" providerId="LiveId" clId="{48D4FC2D-8A18-41E5-9A6D-8DB40509341A}" dt="2021-08-28T11:24:29.990" v="220" actId="700"/>
          <ac:spMkLst>
            <pc:docMk/>
            <pc:sldMk cId="396942376" sldId="262"/>
            <ac:spMk id="2" creationId="{9BD4FB2E-9E45-4FBA-A30E-5B85981E3F7E}"/>
          </ac:spMkLst>
        </pc:spChg>
        <pc:spChg chg="del mod ord">
          <ac:chgData name="Roman Zhigalov" userId="1f97e9fdf7779aa5" providerId="LiveId" clId="{48D4FC2D-8A18-41E5-9A6D-8DB40509341A}" dt="2021-08-28T11:24:29.990" v="220" actId="700"/>
          <ac:spMkLst>
            <pc:docMk/>
            <pc:sldMk cId="396942376" sldId="262"/>
            <ac:spMk id="3" creationId="{A7161657-7550-4B15-8CFD-56E63D56125C}"/>
          </ac:spMkLst>
        </pc:spChg>
        <pc:spChg chg="add mod ord">
          <ac:chgData name="Roman Zhigalov" userId="1f97e9fdf7779aa5" providerId="LiveId" clId="{48D4FC2D-8A18-41E5-9A6D-8DB40509341A}" dt="2021-08-28T11:25:02.811" v="233" actId="26606"/>
          <ac:spMkLst>
            <pc:docMk/>
            <pc:sldMk cId="396942376" sldId="262"/>
            <ac:spMk id="4" creationId="{7FA72C77-139A-46E1-9841-431A8F238E74}"/>
          </ac:spMkLst>
        </pc:spChg>
        <pc:spChg chg="add del mod ord">
          <ac:chgData name="Roman Zhigalov" userId="1f97e9fdf7779aa5" providerId="LiveId" clId="{48D4FC2D-8A18-41E5-9A6D-8DB40509341A}" dt="2021-08-28T11:24:56.749" v="221"/>
          <ac:spMkLst>
            <pc:docMk/>
            <pc:sldMk cId="396942376" sldId="262"/>
            <ac:spMk id="5" creationId="{6ED0F67E-9CDB-4996-AF5A-BDC3425232AA}"/>
          </ac:spMkLst>
        </pc:spChg>
        <pc:spChg chg="add del mod ord">
          <ac:chgData name="Roman Zhigalov" userId="1f97e9fdf7779aa5" providerId="LiveId" clId="{48D4FC2D-8A18-41E5-9A6D-8DB40509341A}" dt="2021-08-28T11:25:02.811" v="233" actId="26606"/>
          <ac:spMkLst>
            <pc:docMk/>
            <pc:sldMk cId="396942376" sldId="262"/>
            <ac:spMk id="6" creationId="{1B92F428-C1A8-459E-8024-03A77DF64A08}"/>
          </ac:spMkLst>
        </pc:spChg>
        <pc:spChg chg="add">
          <ac:chgData name="Roman Zhigalov" userId="1f97e9fdf7779aa5" providerId="LiveId" clId="{48D4FC2D-8A18-41E5-9A6D-8DB40509341A}" dt="2021-08-28T11:25:02.811" v="233" actId="26606"/>
          <ac:spMkLst>
            <pc:docMk/>
            <pc:sldMk cId="396942376" sldId="262"/>
            <ac:spMk id="71" creationId="{37C89E4B-3C9F-44B9-8B86-D9E3D112D8EC}"/>
          </ac:spMkLst>
        </pc:spChg>
        <pc:picChg chg="add mod">
          <ac:chgData name="Roman Zhigalov" userId="1f97e9fdf7779aa5" providerId="LiveId" clId="{48D4FC2D-8A18-41E5-9A6D-8DB40509341A}" dt="2021-08-28T11:25:02.811" v="233" actId="26606"/>
          <ac:picMkLst>
            <pc:docMk/>
            <pc:sldMk cId="396942376" sldId="262"/>
            <ac:picMk id="4098" creationId="{D892B2E9-E049-4AB6-9D60-60FE1A08FF0A}"/>
          </ac:picMkLst>
        </pc:picChg>
        <pc:cxnChg chg="add">
          <ac:chgData name="Roman Zhigalov" userId="1f97e9fdf7779aa5" providerId="LiveId" clId="{48D4FC2D-8A18-41E5-9A6D-8DB40509341A}" dt="2021-08-28T11:25:02.811" v="233" actId="26606"/>
          <ac:cxnSpMkLst>
            <pc:docMk/>
            <pc:sldMk cId="396942376" sldId="262"/>
            <ac:cxnSpMk id="73" creationId="{AA2EAA10-076F-46BD-8F0F-B9A2FB77A85C}"/>
          </ac:cxnSpMkLst>
        </pc:cxnChg>
        <pc:cxnChg chg="add">
          <ac:chgData name="Roman Zhigalov" userId="1f97e9fdf7779aa5" providerId="LiveId" clId="{48D4FC2D-8A18-41E5-9A6D-8DB40509341A}" dt="2021-08-28T11:25:02.811" v="233" actId="26606"/>
          <ac:cxnSpMkLst>
            <pc:docMk/>
            <pc:sldMk cId="396942376" sldId="262"/>
            <ac:cxnSpMk id="75" creationId="{D891E407-403B-4764-86C9-33A56D3BCAA3}"/>
          </ac:cxnSpMkLst>
        </pc:cxnChg>
      </pc:sldChg>
      <pc:sldChg chg="addSp delSp new mod modClrScheme chgLayout">
        <pc:chgData name="Roman Zhigalov" userId="1f97e9fdf7779aa5" providerId="LiveId" clId="{48D4FC2D-8A18-41E5-9A6D-8DB40509341A}" dt="2021-08-28T11:26:35.127" v="236"/>
        <pc:sldMkLst>
          <pc:docMk/>
          <pc:sldMk cId="2949040112" sldId="263"/>
        </pc:sldMkLst>
        <pc:spChg chg="del">
          <ac:chgData name="Roman Zhigalov" userId="1f97e9fdf7779aa5" providerId="LiveId" clId="{48D4FC2D-8A18-41E5-9A6D-8DB40509341A}" dt="2021-08-28T11:26:15.285" v="235" actId="700"/>
          <ac:spMkLst>
            <pc:docMk/>
            <pc:sldMk cId="2949040112" sldId="263"/>
            <ac:spMk id="2" creationId="{22B13C5F-A5C9-4746-BD9D-B5F9EE78C2A1}"/>
          </ac:spMkLst>
        </pc:spChg>
        <pc:spChg chg="del">
          <ac:chgData name="Roman Zhigalov" userId="1f97e9fdf7779aa5" providerId="LiveId" clId="{48D4FC2D-8A18-41E5-9A6D-8DB40509341A}" dt="2021-08-28T11:26:15.285" v="235" actId="700"/>
          <ac:spMkLst>
            <pc:docMk/>
            <pc:sldMk cId="2949040112" sldId="263"/>
            <ac:spMk id="3" creationId="{574BCE8C-CA2C-4293-B6C5-37F195597EA3}"/>
          </ac:spMkLst>
        </pc:spChg>
        <pc:spChg chg="del">
          <ac:chgData name="Roman Zhigalov" userId="1f97e9fdf7779aa5" providerId="LiveId" clId="{48D4FC2D-8A18-41E5-9A6D-8DB40509341A}" dt="2021-08-28T11:26:15.285" v="235" actId="700"/>
          <ac:spMkLst>
            <pc:docMk/>
            <pc:sldMk cId="2949040112" sldId="263"/>
            <ac:spMk id="4" creationId="{65925AD4-9F3F-430E-9DDD-BE592D1C5493}"/>
          </ac:spMkLst>
        </pc:spChg>
        <pc:picChg chg="add">
          <ac:chgData name="Roman Zhigalov" userId="1f97e9fdf7779aa5" providerId="LiveId" clId="{48D4FC2D-8A18-41E5-9A6D-8DB40509341A}" dt="2021-08-28T11:26:35.127" v="236"/>
          <ac:picMkLst>
            <pc:docMk/>
            <pc:sldMk cId="2949040112" sldId="263"/>
            <ac:picMk id="5122" creationId="{392A7B93-0EC0-4CDB-ACB9-F30AB958BAEE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28:16.589" v="398" actId="26606"/>
        <pc:sldMkLst>
          <pc:docMk/>
          <pc:sldMk cId="618743408" sldId="264"/>
        </pc:sldMkLst>
        <pc:spChg chg="mod">
          <ac:chgData name="Roman Zhigalov" userId="1f97e9fdf7779aa5" providerId="LiveId" clId="{48D4FC2D-8A18-41E5-9A6D-8DB40509341A}" dt="2021-08-28T11:28:16.589" v="398" actId="26606"/>
          <ac:spMkLst>
            <pc:docMk/>
            <pc:sldMk cId="618743408" sldId="264"/>
            <ac:spMk id="2" creationId="{9952C3F7-3910-42AE-949E-88E37C7079DF}"/>
          </ac:spMkLst>
        </pc:spChg>
        <pc:spChg chg="mod">
          <ac:chgData name="Roman Zhigalov" userId="1f97e9fdf7779aa5" providerId="LiveId" clId="{48D4FC2D-8A18-41E5-9A6D-8DB40509341A}" dt="2021-08-28T11:28:16.589" v="398" actId="26606"/>
          <ac:spMkLst>
            <pc:docMk/>
            <pc:sldMk cId="618743408" sldId="264"/>
            <ac:spMk id="3" creationId="{C8AA88C1-EAAE-4BF1-969A-C2BD7B742D05}"/>
          </ac:spMkLst>
        </pc:spChg>
        <pc:spChg chg="mod">
          <ac:chgData name="Roman Zhigalov" userId="1f97e9fdf7779aa5" providerId="LiveId" clId="{48D4FC2D-8A18-41E5-9A6D-8DB40509341A}" dt="2021-08-28T11:28:16.589" v="398" actId="26606"/>
          <ac:spMkLst>
            <pc:docMk/>
            <pc:sldMk cId="618743408" sldId="264"/>
            <ac:spMk id="4" creationId="{ABED77A2-7F38-4BE0-B80B-43509B6F07A0}"/>
          </ac:spMkLst>
        </pc:spChg>
        <pc:spChg chg="add del">
          <ac:chgData name="Roman Zhigalov" userId="1f97e9fdf7779aa5" providerId="LiveId" clId="{48D4FC2D-8A18-41E5-9A6D-8DB40509341A}" dt="2021-08-28T11:28:07.031" v="393" actId="26606"/>
          <ac:spMkLst>
            <pc:docMk/>
            <pc:sldMk cId="618743408" sldId="264"/>
            <ac:spMk id="9" creationId="{4C608BEB-860E-4094-8511-78603564A75E}"/>
          </ac:spMkLst>
        </pc:spChg>
        <pc:spChg chg="add del">
          <ac:chgData name="Roman Zhigalov" userId="1f97e9fdf7779aa5" providerId="LiveId" clId="{48D4FC2D-8A18-41E5-9A6D-8DB40509341A}" dt="2021-08-28T11:28:08.111" v="395" actId="26606"/>
          <ac:spMkLst>
            <pc:docMk/>
            <pc:sldMk cId="618743408" sldId="264"/>
            <ac:spMk id="13" creationId="{4C5D6221-DA7B-4611-AA26-7D8E349FDE96}"/>
          </ac:spMkLst>
        </pc:spChg>
        <pc:spChg chg="add del">
          <ac:chgData name="Roman Zhigalov" userId="1f97e9fdf7779aa5" providerId="LiveId" clId="{48D4FC2D-8A18-41E5-9A6D-8DB40509341A}" dt="2021-08-28T11:28:08.111" v="395" actId="26606"/>
          <ac:spMkLst>
            <pc:docMk/>
            <pc:sldMk cId="618743408" sldId="264"/>
            <ac:spMk id="14" creationId="{E35A04CF-97D4-4FF7-B359-C546B1F62E54}"/>
          </ac:spMkLst>
        </pc:spChg>
        <pc:spChg chg="add del">
          <ac:chgData name="Roman Zhigalov" userId="1f97e9fdf7779aa5" providerId="LiveId" clId="{48D4FC2D-8A18-41E5-9A6D-8DB40509341A}" dt="2021-08-28T11:28:08.111" v="395" actId="26606"/>
          <ac:spMkLst>
            <pc:docMk/>
            <pc:sldMk cId="618743408" sldId="264"/>
            <ac:spMk id="15" creationId="{1DE7243B-5109-444B-8FAF-7437C66BC0E9}"/>
          </ac:spMkLst>
        </pc:spChg>
        <pc:spChg chg="add del">
          <ac:chgData name="Roman Zhigalov" userId="1f97e9fdf7779aa5" providerId="LiveId" clId="{48D4FC2D-8A18-41E5-9A6D-8DB40509341A}" dt="2021-08-28T11:28:16.576" v="397" actId="26606"/>
          <ac:spMkLst>
            <pc:docMk/>
            <pc:sldMk cId="618743408" sldId="264"/>
            <ac:spMk id="17" creationId="{21739CA5-F0F5-48E1-8E8C-F24B71827E46}"/>
          </ac:spMkLst>
        </pc:spChg>
        <pc:spChg chg="add del">
          <ac:chgData name="Roman Zhigalov" userId="1f97e9fdf7779aa5" providerId="LiveId" clId="{48D4FC2D-8A18-41E5-9A6D-8DB40509341A}" dt="2021-08-28T11:28:16.576" v="397" actId="26606"/>
          <ac:spMkLst>
            <pc:docMk/>
            <pc:sldMk cId="618743408" sldId="264"/>
            <ac:spMk id="18" creationId="{3EAD2937-F230-41D4-B9C5-975B129BFC20}"/>
          </ac:spMkLst>
        </pc:spChg>
        <pc:spChg chg="add del">
          <ac:chgData name="Roman Zhigalov" userId="1f97e9fdf7779aa5" providerId="LiveId" clId="{48D4FC2D-8A18-41E5-9A6D-8DB40509341A}" dt="2021-08-28T11:28:16.576" v="397" actId="26606"/>
          <ac:spMkLst>
            <pc:docMk/>
            <pc:sldMk cId="618743408" sldId="264"/>
            <ac:spMk id="19" creationId="{CCD444A3-C338-4886-B7F1-4BA2AF46EB64}"/>
          </ac:spMkLst>
        </pc:spChg>
        <pc:spChg chg="add">
          <ac:chgData name="Roman Zhigalov" userId="1f97e9fdf7779aa5" providerId="LiveId" clId="{48D4FC2D-8A18-41E5-9A6D-8DB40509341A}" dt="2021-08-28T11:28:16.589" v="398" actId="26606"/>
          <ac:spMkLst>
            <pc:docMk/>
            <pc:sldMk cId="618743408" sldId="264"/>
            <ac:spMk id="21" creationId="{1E214AA7-F028-4A0D-8698-61AEC754D1BC}"/>
          </ac:spMkLst>
        </pc:spChg>
        <pc:cxnChg chg="add del">
          <ac:chgData name="Roman Zhigalov" userId="1f97e9fdf7779aa5" providerId="LiveId" clId="{48D4FC2D-8A18-41E5-9A6D-8DB40509341A}" dt="2021-08-28T11:28:07.031" v="393" actId="26606"/>
          <ac:cxnSpMkLst>
            <pc:docMk/>
            <pc:sldMk cId="618743408" sldId="264"/>
            <ac:cxnSpMk id="11" creationId="{1F16A8D4-FE87-4604-88B2-394B5D1EB437}"/>
          </ac:cxnSpMkLst>
        </pc:cxnChg>
        <pc:cxnChg chg="add">
          <ac:chgData name="Roman Zhigalov" userId="1f97e9fdf7779aa5" providerId="LiveId" clId="{48D4FC2D-8A18-41E5-9A6D-8DB40509341A}" dt="2021-08-28T11:28:16.589" v="398" actId="26606"/>
          <ac:cxnSpMkLst>
            <pc:docMk/>
            <pc:sldMk cId="618743408" sldId="264"/>
            <ac:cxnSpMk id="22" creationId="{D6206FDC-2777-4D7F-AF9C-73413DA664C9}"/>
          </ac:cxnSpMkLst>
        </pc:cxnChg>
      </pc:sldChg>
      <pc:sldChg chg="addSp delSp modSp new mod setBg modClrScheme setClrOvrMap chgLayout">
        <pc:chgData name="Roman Zhigalov" userId="1f97e9fdf7779aa5" providerId="LiveId" clId="{48D4FC2D-8A18-41E5-9A6D-8DB40509341A}" dt="2021-08-28T11:29:26.494" v="415" actId="26606"/>
        <pc:sldMkLst>
          <pc:docMk/>
          <pc:sldMk cId="2157036318" sldId="265"/>
        </pc:sldMkLst>
        <pc:spChg chg="del mod ord">
          <ac:chgData name="Roman Zhigalov" userId="1f97e9fdf7779aa5" providerId="LiveId" clId="{48D4FC2D-8A18-41E5-9A6D-8DB40509341A}" dt="2021-08-28T11:29:11.763" v="402" actId="700"/>
          <ac:spMkLst>
            <pc:docMk/>
            <pc:sldMk cId="2157036318" sldId="265"/>
            <ac:spMk id="2" creationId="{43EB5026-537F-4D27-AB08-02F1A43B776F}"/>
          </ac:spMkLst>
        </pc:spChg>
        <pc:spChg chg="del mod ord">
          <ac:chgData name="Roman Zhigalov" userId="1f97e9fdf7779aa5" providerId="LiveId" clId="{48D4FC2D-8A18-41E5-9A6D-8DB40509341A}" dt="2021-08-28T11:29:21.937" v="412"/>
          <ac:spMkLst>
            <pc:docMk/>
            <pc:sldMk cId="2157036318" sldId="265"/>
            <ac:spMk id="3" creationId="{6CC201F3-5AB3-4F42-9805-FC3F0D2DAEAE}"/>
          </ac:spMkLst>
        </pc:spChg>
        <pc:spChg chg="add mod ord">
          <ac:chgData name="Roman Zhigalov" userId="1f97e9fdf7779aa5" providerId="LiveId" clId="{48D4FC2D-8A18-41E5-9A6D-8DB40509341A}" dt="2021-08-28T11:29:26.494" v="415" actId="26606"/>
          <ac:spMkLst>
            <pc:docMk/>
            <pc:sldMk cId="2157036318" sldId="265"/>
            <ac:spMk id="4" creationId="{051F3D35-89D3-4EAC-8094-C7E835B5C49D}"/>
          </ac:spMkLst>
        </pc:spChg>
        <pc:spChg chg="add mod ord">
          <ac:chgData name="Roman Zhigalov" userId="1f97e9fdf7779aa5" providerId="LiveId" clId="{48D4FC2D-8A18-41E5-9A6D-8DB40509341A}" dt="2021-08-28T11:29:26.494" v="415" actId="26606"/>
          <ac:spMkLst>
            <pc:docMk/>
            <pc:sldMk cId="2157036318" sldId="265"/>
            <ac:spMk id="5" creationId="{EB471BAE-93C4-4D3F-B83C-7074C904D76F}"/>
          </ac:spMkLst>
        </pc:spChg>
        <pc:spChg chg="add del">
          <ac:chgData name="Roman Zhigalov" userId="1f97e9fdf7779aa5" providerId="LiveId" clId="{48D4FC2D-8A18-41E5-9A6D-8DB40509341A}" dt="2021-08-28T11:29:26.485" v="414" actId="26606"/>
          <ac:spMkLst>
            <pc:docMk/>
            <pc:sldMk cId="2157036318" sldId="265"/>
            <ac:spMk id="71" creationId="{201CC55D-ED54-4C5C-95E6-10947BD1103B}"/>
          </ac:spMkLst>
        </pc:spChg>
        <pc:spChg chg="add del">
          <ac:chgData name="Roman Zhigalov" userId="1f97e9fdf7779aa5" providerId="LiveId" clId="{48D4FC2D-8A18-41E5-9A6D-8DB40509341A}" dt="2021-08-28T11:29:26.485" v="414" actId="26606"/>
          <ac:spMkLst>
            <pc:docMk/>
            <pc:sldMk cId="2157036318" sldId="265"/>
            <ac:spMk id="77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29:26.485" v="414" actId="26606"/>
          <ac:spMkLst>
            <pc:docMk/>
            <pc:sldMk cId="2157036318" sldId="265"/>
            <ac:spMk id="79" creationId="{C13237C8-E62C-4F0D-A318-BD6FB6C2D138}"/>
          </ac:spMkLst>
        </pc:spChg>
        <pc:spChg chg="add del">
          <ac:chgData name="Roman Zhigalov" userId="1f97e9fdf7779aa5" providerId="LiveId" clId="{48D4FC2D-8A18-41E5-9A6D-8DB40509341A}" dt="2021-08-28T11:29:26.485" v="414" actId="26606"/>
          <ac:spMkLst>
            <pc:docMk/>
            <pc:sldMk cId="2157036318" sldId="265"/>
            <ac:spMk id="81" creationId="{19C9EAEA-39D0-4B0E-A0EB-51E7B26740B1}"/>
          </ac:spMkLst>
        </pc:spChg>
        <pc:spChg chg="add">
          <ac:chgData name="Roman Zhigalov" userId="1f97e9fdf7779aa5" providerId="LiveId" clId="{48D4FC2D-8A18-41E5-9A6D-8DB40509341A}" dt="2021-08-28T11:29:26.494" v="415" actId="26606"/>
          <ac:spMkLst>
            <pc:docMk/>
            <pc:sldMk cId="2157036318" sldId="265"/>
            <ac:spMk id="6148" creationId="{5E8D2E83-FB3A-40E7-A9E5-7AB389D612B4}"/>
          </ac:spMkLst>
        </pc:spChg>
        <pc:grpChg chg="add del">
          <ac:chgData name="Roman Zhigalov" userId="1f97e9fdf7779aa5" providerId="LiveId" clId="{48D4FC2D-8A18-41E5-9A6D-8DB40509341A}" dt="2021-08-28T11:29:26.485" v="414" actId="26606"/>
          <ac:grpSpMkLst>
            <pc:docMk/>
            <pc:sldMk cId="2157036318" sldId="265"/>
            <ac:grpSpMk id="73" creationId="{1DE889C7-FAD6-4397-98E2-05D503484459}"/>
          </ac:grpSpMkLst>
        </pc:grpChg>
        <pc:picChg chg="add mod ord">
          <ac:chgData name="Roman Zhigalov" userId="1f97e9fdf7779aa5" providerId="LiveId" clId="{48D4FC2D-8A18-41E5-9A6D-8DB40509341A}" dt="2021-08-28T11:29:26.494" v="415" actId="26606"/>
          <ac:picMkLst>
            <pc:docMk/>
            <pc:sldMk cId="2157036318" sldId="265"/>
            <ac:picMk id="6146" creationId="{48E8CFC6-7253-4469-96DB-F3D89F6F7DE0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29:45.229" v="420" actId="26606"/>
        <pc:sldMkLst>
          <pc:docMk/>
          <pc:sldMk cId="1062552988" sldId="266"/>
        </pc:sldMkLst>
        <pc:spChg chg="mod">
          <ac:chgData name="Roman Zhigalov" userId="1f97e9fdf7779aa5" providerId="LiveId" clId="{48D4FC2D-8A18-41E5-9A6D-8DB40509341A}" dt="2021-08-28T11:29:45.229" v="420" actId="26606"/>
          <ac:spMkLst>
            <pc:docMk/>
            <pc:sldMk cId="1062552988" sldId="266"/>
            <ac:spMk id="2" creationId="{52FD9883-6222-4275-BF72-004225C94443}"/>
          </ac:spMkLst>
        </pc:spChg>
        <pc:spChg chg="mod">
          <ac:chgData name="Roman Zhigalov" userId="1f97e9fdf7779aa5" providerId="LiveId" clId="{48D4FC2D-8A18-41E5-9A6D-8DB40509341A}" dt="2021-08-28T11:29:45.229" v="420" actId="26606"/>
          <ac:spMkLst>
            <pc:docMk/>
            <pc:sldMk cId="1062552988" sldId="266"/>
            <ac:spMk id="3" creationId="{F5448804-91BB-45A5-A408-CA16F54AD5B6}"/>
          </ac:spMkLst>
        </pc:spChg>
        <pc:spChg chg="add del">
          <ac:chgData name="Roman Zhigalov" userId="1f97e9fdf7779aa5" providerId="LiveId" clId="{48D4FC2D-8A18-41E5-9A6D-8DB40509341A}" dt="2021-08-28T11:29:45.209" v="419" actId="26606"/>
          <ac:spMkLst>
            <pc:docMk/>
            <pc:sldMk cId="1062552988" sldId="266"/>
            <ac:spMk id="8" creationId="{4522B21E-B2B9-4C72-9A71-C87EFD137480}"/>
          </ac:spMkLst>
        </pc:spChg>
        <pc:spChg chg="add">
          <ac:chgData name="Roman Zhigalov" userId="1f97e9fdf7779aa5" providerId="LiveId" clId="{48D4FC2D-8A18-41E5-9A6D-8DB40509341A}" dt="2021-08-28T11:29:45.229" v="420" actId="26606"/>
          <ac:spMkLst>
            <pc:docMk/>
            <pc:sldMk cId="1062552988" sldId="266"/>
            <ac:spMk id="9" creationId="{71B2258F-86CA-4D4D-8270-BC05FCDEBFB3}"/>
          </ac:spMkLst>
        </pc:spChg>
        <pc:spChg chg="add del">
          <ac:chgData name="Roman Zhigalov" userId="1f97e9fdf7779aa5" providerId="LiveId" clId="{48D4FC2D-8A18-41E5-9A6D-8DB40509341A}" dt="2021-08-28T11:29:45.209" v="419" actId="26606"/>
          <ac:spMkLst>
            <pc:docMk/>
            <pc:sldMk cId="1062552988" sldId="266"/>
            <ac:spMk id="10" creationId="{5EB7D2A2-F448-44D4-938C-DC84CBCB3B1E}"/>
          </ac:spMkLst>
        </pc:spChg>
        <pc:spChg chg="add del">
          <ac:chgData name="Roman Zhigalov" userId="1f97e9fdf7779aa5" providerId="LiveId" clId="{48D4FC2D-8A18-41E5-9A6D-8DB40509341A}" dt="2021-08-28T11:29:45.209" v="419" actId="26606"/>
          <ac:spMkLst>
            <pc:docMk/>
            <pc:sldMk cId="1062552988" sldId="266"/>
            <ac:spMk id="12" creationId="{871AEA07-1E14-44B4-8E55-64EF049CD66F}"/>
          </ac:spMkLst>
        </pc:spChg>
        <pc:picChg chg="add">
          <ac:chgData name="Roman Zhigalov" userId="1f97e9fdf7779aa5" providerId="LiveId" clId="{48D4FC2D-8A18-41E5-9A6D-8DB40509341A}" dt="2021-08-28T11:29:45.229" v="420" actId="26606"/>
          <ac:picMkLst>
            <pc:docMk/>
            <pc:sldMk cId="1062552988" sldId="266"/>
            <ac:picMk id="5" creationId="{D57AC35E-156E-4766-BEDC-A43280471505}"/>
          </ac:picMkLst>
        </pc:picChg>
        <pc:cxnChg chg="add del">
          <ac:chgData name="Roman Zhigalov" userId="1f97e9fdf7779aa5" providerId="LiveId" clId="{48D4FC2D-8A18-41E5-9A6D-8DB40509341A}" dt="2021-08-28T11:29:45.209" v="419" actId="26606"/>
          <ac:cxnSpMkLst>
            <pc:docMk/>
            <pc:sldMk cId="1062552988" sldId="266"/>
            <ac:cxnSpMk id="14" creationId="{F7C8EA93-3210-4C62-99E9-153C275E3A87}"/>
          </ac:cxnSpMkLst>
        </pc:cxnChg>
      </pc:sldChg>
      <pc:sldChg chg="addSp delSp modSp new mod setBg addAnim delAnim setClrOvrMap">
        <pc:chgData name="Roman Zhigalov" userId="1f97e9fdf7779aa5" providerId="LiveId" clId="{48D4FC2D-8A18-41E5-9A6D-8DB40509341A}" dt="2021-08-28T11:33:13.568" v="474"/>
        <pc:sldMkLst>
          <pc:docMk/>
          <pc:sldMk cId="2758034520" sldId="267"/>
        </pc:sldMkLst>
        <pc:spChg chg="mod">
          <ac:chgData name="Roman Zhigalov" userId="1f97e9fdf7779aa5" providerId="LiveId" clId="{48D4FC2D-8A18-41E5-9A6D-8DB40509341A}" dt="2021-08-28T11:33:13.568" v="473" actId="26606"/>
          <ac:spMkLst>
            <pc:docMk/>
            <pc:sldMk cId="2758034520" sldId="267"/>
            <ac:spMk id="2" creationId="{0DE88059-C5F4-4A3C-B19B-BD2E16B808BC}"/>
          </ac:spMkLst>
        </pc:spChg>
        <pc:spChg chg="del">
          <ac:chgData name="Roman Zhigalov" userId="1f97e9fdf7779aa5" providerId="LiveId" clId="{48D4FC2D-8A18-41E5-9A6D-8DB40509341A}" dt="2021-08-28T11:32:59.133" v="463"/>
          <ac:spMkLst>
            <pc:docMk/>
            <pc:sldMk cId="2758034520" sldId="267"/>
            <ac:spMk id="3" creationId="{C7CE0FFF-F16A-45A5-AF00-DF52649FC66C}"/>
          </ac:spMkLst>
        </pc:spChg>
        <pc:spChg chg="mod">
          <ac:chgData name="Roman Zhigalov" userId="1f97e9fdf7779aa5" providerId="LiveId" clId="{48D4FC2D-8A18-41E5-9A6D-8DB40509341A}" dt="2021-08-28T11:33:13.568" v="473" actId="26606"/>
          <ac:spMkLst>
            <pc:docMk/>
            <pc:sldMk cId="2758034520" sldId="267"/>
            <ac:spMk id="4" creationId="{7C9DA767-0FFF-4EFC-B0C3-8BEE92747AD2}"/>
          </ac:spMkLst>
        </pc:spChg>
        <pc:spChg chg="add del">
          <ac:chgData name="Roman Zhigalov" userId="1f97e9fdf7779aa5" providerId="LiveId" clId="{48D4FC2D-8A18-41E5-9A6D-8DB40509341A}" dt="2021-08-28T11:33:04.871" v="465" actId="26606"/>
          <ac:spMkLst>
            <pc:docMk/>
            <pc:sldMk cId="2758034520" sldId="267"/>
            <ac:spMk id="71" creationId="{47942995-B07F-4636-9A06-C6A104B260A8}"/>
          </ac:spMkLst>
        </pc:spChg>
        <pc:spChg chg="add del">
          <ac:chgData name="Roman Zhigalov" userId="1f97e9fdf7779aa5" providerId="LiveId" clId="{48D4FC2D-8A18-41E5-9A6D-8DB40509341A}" dt="2021-08-28T11:33:04.871" v="465" actId="26606"/>
          <ac:spMkLst>
            <pc:docMk/>
            <pc:sldMk cId="2758034520" sldId="267"/>
            <ac:spMk id="78" creationId="{B81933D1-5615-42C7-9C0B-4EB7105CCE2D}"/>
          </ac:spMkLst>
        </pc:spChg>
        <pc:spChg chg="add del">
          <ac:chgData name="Roman Zhigalov" userId="1f97e9fdf7779aa5" providerId="LiveId" clId="{48D4FC2D-8A18-41E5-9A6D-8DB40509341A}" dt="2021-08-28T11:33:04.871" v="465" actId="26606"/>
          <ac:spMkLst>
            <pc:docMk/>
            <pc:sldMk cId="2758034520" sldId="267"/>
            <ac:spMk id="80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3:08.145" v="468" actId="26606"/>
          <ac:spMkLst>
            <pc:docMk/>
            <pc:sldMk cId="2758034520" sldId="267"/>
            <ac:spMk id="7172" creationId="{4D4677D2-D5AC-4CF9-9EED-2B89D0A1C212}"/>
          </ac:spMkLst>
        </pc:spChg>
        <pc:spChg chg="add del">
          <ac:chgData name="Roman Zhigalov" userId="1f97e9fdf7779aa5" providerId="LiveId" clId="{48D4FC2D-8A18-41E5-9A6D-8DB40509341A}" dt="2021-08-28T11:33:08.145" v="468" actId="26606"/>
          <ac:spMkLst>
            <pc:docMk/>
            <pc:sldMk cId="2758034520" sldId="267"/>
            <ac:spMk id="7173" creationId="{C6D54F7E-825A-4BBA-815F-35CCA8B97786}"/>
          </ac:spMkLst>
        </pc:spChg>
        <pc:spChg chg="add del">
          <ac:chgData name="Roman Zhigalov" userId="1f97e9fdf7779aa5" providerId="LiveId" clId="{48D4FC2D-8A18-41E5-9A6D-8DB40509341A}" dt="2021-08-28T11:33:09.852" v="470" actId="26606"/>
          <ac:spMkLst>
            <pc:docMk/>
            <pc:sldMk cId="2758034520" sldId="267"/>
            <ac:spMk id="7175" creationId="{50CEED20-A22C-4FC3-BC0E-F4FE53FDEB97}"/>
          </ac:spMkLst>
        </pc:spChg>
        <pc:spChg chg="add del">
          <ac:chgData name="Roman Zhigalov" userId="1f97e9fdf7779aa5" providerId="LiveId" clId="{48D4FC2D-8A18-41E5-9A6D-8DB40509341A}" dt="2021-08-28T11:33:09.852" v="470" actId="26606"/>
          <ac:spMkLst>
            <pc:docMk/>
            <pc:sldMk cId="2758034520" sldId="267"/>
            <ac:spMk id="7177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3:09.852" v="470" actId="26606"/>
          <ac:spMkLst>
            <pc:docMk/>
            <pc:sldMk cId="2758034520" sldId="267"/>
            <ac:spMk id="7178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33:13.541" v="472" actId="26606"/>
          <ac:spMkLst>
            <pc:docMk/>
            <pc:sldMk cId="2758034520" sldId="267"/>
            <ac:spMk id="7180" creationId="{0E91F5CA-B392-444C-88E3-BF5BAAEBDEB0}"/>
          </ac:spMkLst>
        </pc:spChg>
        <pc:spChg chg="add del">
          <ac:chgData name="Roman Zhigalov" userId="1f97e9fdf7779aa5" providerId="LiveId" clId="{48D4FC2D-8A18-41E5-9A6D-8DB40509341A}" dt="2021-08-28T11:33:13.541" v="472" actId="26606"/>
          <ac:spMkLst>
            <pc:docMk/>
            <pc:sldMk cId="2758034520" sldId="267"/>
            <ac:spMk id="7181" creationId="{0459807F-B6FA-44D3-9A53-C55B6B56884A}"/>
          </ac:spMkLst>
        </pc:spChg>
        <pc:spChg chg="add">
          <ac:chgData name="Roman Zhigalov" userId="1f97e9fdf7779aa5" providerId="LiveId" clId="{48D4FC2D-8A18-41E5-9A6D-8DB40509341A}" dt="2021-08-28T11:33:13.568" v="473" actId="26606"/>
          <ac:spMkLst>
            <pc:docMk/>
            <pc:sldMk cId="2758034520" sldId="267"/>
            <ac:spMk id="7183" creationId="{71B2258F-86CA-4D4D-8270-BC05FCDEBFB3}"/>
          </ac:spMkLst>
        </pc:spChg>
        <pc:grpChg chg="add del">
          <ac:chgData name="Roman Zhigalov" userId="1f97e9fdf7779aa5" providerId="LiveId" clId="{48D4FC2D-8A18-41E5-9A6D-8DB40509341A}" dt="2021-08-28T11:33:04.871" v="465" actId="26606"/>
          <ac:grpSpMkLst>
            <pc:docMk/>
            <pc:sldMk cId="2758034520" sldId="267"/>
            <ac:grpSpMk id="73" creationId="{032D8612-31EB-44CF-A1D0-14FD4C705424}"/>
          </ac:grpSpMkLst>
        </pc:grpChg>
        <pc:grpChg chg="add del">
          <ac:chgData name="Roman Zhigalov" userId="1f97e9fdf7779aa5" providerId="LiveId" clId="{48D4FC2D-8A18-41E5-9A6D-8DB40509341A}" dt="2021-08-28T11:33:09.852" v="470" actId="26606"/>
          <ac:grpSpMkLst>
            <pc:docMk/>
            <pc:sldMk cId="2758034520" sldId="267"/>
            <ac:grpSpMk id="7176" creationId="{032D8612-31EB-44CF-A1D0-14FD4C705424}"/>
          </ac:grpSpMkLst>
        </pc:grpChg>
        <pc:picChg chg="add mod ord">
          <ac:chgData name="Roman Zhigalov" userId="1f97e9fdf7779aa5" providerId="LiveId" clId="{48D4FC2D-8A18-41E5-9A6D-8DB40509341A}" dt="2021-08-28T11:33:13.568" v="473" actId="26606"/>
          <ac:picMkLst>
            <pc:docMk/>
            <pc:sldMk cId="2758034520" sldId="267"/>
            <ac:picMk id="7170" creationId="{4F55EB57-0DD4-4435-BA68-580A41AB19E5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35:12.932" v="514" actId="26606"/>
        <pc:sldMkLst>
          <pc:docMk/>
          <pc:sldMk cId="1111506787" sldId="268"/>
        </pc:sldMkLst>
        <pc:spChg chg="mo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2" creationId="{CABFED1A-DFAA-4F5C-9A3C-64B0EAFD4279}"/>
          </ac:spMkLst>
        </pc:spChg>
        <pc:spChg chg="add del">
          <ac:chgData name="Roman Zhigalov" userId="1f97e9fdf7779aa5" providerId="LiveId" clId="{48D4FC2D-8A18-41E5-9A6D-8DB40509341A}" dt="2021-08-28T11:35:08.994" v="513"/>
          <ac:spMkLst>
            <pc:docMk/>
            <pc:sldMk cId="1111506787" sldId="268"/>
            <ac:spMk id="3" creationId="{E0526633-7DB1-4D82-860A-C0F40D4E8DF6}"/>
          </ac:spMkLst>
        </pc:spChg>
        <pc:spChg chg="mod or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4" creationId="{6BBF8450-C24E-46EF-BF3C-9508414A6AC9}"/>
          </ac:spMkLst>
        </pc:spChg>
        <pc:spChg chg="ad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10" creationId="{201CC55D-ED54-4C5C-95E6-10947BD1103B}"/>
          </ac:spMkLst>
        </pc:spChg>
        <pc:spChg chg="ad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16" creationId="{3873B707-463F-40B0-8227-E8CC6C67EB25}"/>
          </ac:spMkLst>
        </pc:spChg>
        <pc:spChg chg="ad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18" creationId="{C13237C8-E62C-4F0D-A318-BD6FB6C2D138}"/>
          </ac:spMkLst>
        </pc:spChg>
        <pc:spChg chg="ad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20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4:26.821" v="491" actId="26606"/>
          <ac:spMkLst>
            <pc:docMk/>
            <pc:sldMk cId="1111506787" sldId="268"/>
            <ac:spMk id="71" creationId="{9228552E-C8B1-4A80-8448-0787CE0FC704}"/>
          </ac:spMkLst>
        </pc:spChg>
        <pc:spChg chg="add del">
          <ac:chgData name="Roman Zhigalov" userId="1f97e9fdf7779aa5" providerId="LiveId" clId="{48D4FC2D-8A18-41E5-9A6D-8DB40509341A}" dt="2021-08-28T11:34:27.212" v="493" actId="26606"/>
          <ac:spMkLst>
            <pc:docMk/>
            <pc:sldMk cId="1111506787" sldId="268"/>
            <ac:spMk id="77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34:27.212" v="493" actId="26606"/>
          <ac:spMkLst>
            <pc:docMk/>
            <pc:sldMk cId="1111506787" sldId="268"/>
            <ac:spMk id="79" creationId="{C13237C8-E62C-4F0D-A318-BD6FB6C2D138}"/>
          </ac:spMkLst>
        </pc:spChg>
        <pc:spChg chg="add del">
          <ac:chgData name="Roman Zhigalov" userId="1f97e9fdf7779aa5" providerId="LiveId" clId="{48D4FC2D-8A18-41E5-9A6D-8DB40509341A}" dt="2021-08-28T11:34:27.212" v="493" actId="26606"/>
          <ac:spMkLst>
            <pc:docMk/>
            <pc:sldMk cId="1111506787" sldId="268"/>
            <ac:spMk id="81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4:27.212" v="493" actId="26606"/>
          <ac:spMkLst>
            <pc:docMk/>
            <pc:sldMk cId="1111506787" sldId="268"/>
            <ac:spMk id="8196" creationId="{201CC55D-ED54-4C5C-95E6-10947BD1103B}"/>
          </ac:spMkLst>
        </pc:spChg>
        <pc:spChg chg="add del">
          <ac:chgData name="Roman Zhigalov" userId="1f97e9fdf7779aa5" providerId="LiveId" clId="{48D4FC2D-8A18-41E5-9A6D-8DB40509341A}" dt="2021-08-28T11:34:49.171" v="507" actId="26606"/>
          <ac:spMkLst>
            <pc:docMk/>
            <pc:sldMk cId="1111506787" sldId="268"/>
            <ac:spMk id="8197" creationId="{8F23F8A3-8FD7-4779-8323-FDC26BE99889}"/>
          </ac:spMkLst>
        </pc:spChg>
        <pc:spChg chg="add del">
          <ac:chgData name="Roman Zhigalov" userId="1f97e9fdf7779aa5" providerId="LiveId" clId="{48D4FC2D-8A18-41E5-9A6D-8DB40509341A}" dt="2021-08-28T11:34:29.460" v="495" actId="26606"/>
          <ac:spMkLst>
            <pc:docMk/>
            <pc:sldMk cId="1111506787" sldId="268"/>
            <ac:spMk id="8198" creationId="{C5E6CFF1-2F42-4E10-9A97-F116F46F53FE}"/>
          </ac:spMkLst>
        </pc:spChg>
        <pc:spChg chg="add del">
          <ac:chgData name="Roman Zhigalov" userId="1f97e9fdf7779aa5" providerId="LiveId" clId="{48D4FC2D-8A18-41E5-9A6D-8DB40509341A}" dt="2021-08-28T11:34:49.171" v="507" actId="26606"/>
          <ac:spMkLst>
            <pc:docMk/>
            <pc:sldMk cId="1111506787" sldId="268"/>
            <ac:spMk id="8200" creationId="{F605C4CC-A25C-416F-8333-7CB7DC97D870}"/>
          </ac:spMkLst>
        </pc:spChg>
        <pc:spChg chg="add del">
          <ac:chgData name="Roman Zhigalov" userId="1f97e9fdf7779aa5" providerId="LiveId" clId="{48D4FC2D-8A18-41E5-9A6D-8DB40509341A}" dt="2021-08-28T11:34:31.315" v="497" actId="26606"/>
          <ac:spMkLst>
            <pc:docMk/>
            <pc:sldMk cId="1111506787" sldId="268"/>
            <ac:spMk id="8201" creationId="{2B1D4F77-A17C-43D7-B7FA-545148E4E93D}"/>
          </ac:spMkLst>
        </pc:spChg>
        <pc:spChg chg="add del">
          <ac:chgData name="Roman Zhigalov" userId="1f97e9fdf7779aa5" providerId="LiveId" clId="{48D4FC2D-8A18-41E5-9A6D-8DB40509341A}" dt="2021-08-28T11:34:52.323" v="509" actId="26606"/>
          <ac:spMkLst>
            <pc:docMk/>
            <pc:sldMk cId="1111506787" sldId="268"/>
            <ac:spMk id="8202" creationId="{42A5316D-ED2F-4F89-B4B4-8D9240B1A348}"/>
          </ac:spMkLst>
        </pc:spChg>
        <pc:spChg chg="add del">
          <ac:chgData name="Roman Zhigalov" userId="1f97e9fdf7779aa5" providerId="LiveId" clId="{48D4FC2D-8A18-41E5-9A6D-8DB40509341A}" dt="2021-08-28T11:34:31.966" v="499" actId="26606"/>
          <ac:spMkLst>
            <pc:docMk/>
            <pc:sldMk cId="1111506787" sldId="268"/>
            <ac:spMk id="8203" creationId="{04812C46-200A-4DEB-A05E-3ED6C68C2387}"/>
          </ac:spMkLst>
        </pc:spChg>
        <pc:spChg chg="add del">
          <ac:chgData name="Roman Zhigalov" userId="1f97e9fdf7779aa5" providerId="LiveId" clId="{48D4FC2D-8A18-41E5-9A6D-8DB40509341A}" dt="2021-08-28T11:34:31.966" v="499" actId="26606"/>
          <ac:spMkLst>
            <pc:docMk/>
            <pc:sldMk cId="1111506787" sldId="268"/>
            <ac:spMk id="8204" creationId="{D1EA859B-E555-4109-94F3-6700E046E008}"/>
          </ac:spMkLst>
        </pc:spChg>
        <pc:spChg chg="add del">
          <ac:chgData name="Roman Zhigalov" userId="1f97e9fdf7779aa5" providerId="LiveId" clId="{48D4FC2D-8A18-41E5-9A6D-8DB40509341A}" dt="2021-08-28T11:35:07.195" v="511" actId="26606"/>
          <ac:spMkLst>
            <pc:docMk/>
            <pc:sldMk cId="1111506787" sldId="268"/>
            <ac:spMk id="8205" creationId="{F13C74B1-5B17-4795-BED0-7140497B445A}"/>
          </ac:spMkLst>
        </pc:spChg>
        <pc:spChg chg="add del">
          <ac:chgData name="Roman Zhigalov" userId="1f97e9fdf7779aa5" providerId="LiveId" clId="{48D4FC2D-8A18-41E5-9A6D-8DB40509341A}" dt="2021-08-28T11:34:35.491" v="501" actId="26606"/>
          <ac:spMkLst>
            <pc:docMk/>
            <pc:sldMk cId="1111506787" sldId="268"/>
            <ac:spMk id="8206" creationId="{F13C74B1-5B17-4795-BED0-7140497B445A}"/>
          </ac:spMkLst>
        </pc:spChg>
        <pc:spChg chg="add del">
          <ac:chgData name="Roman Zhigalov" userId="1f97e9fdf7779aa5" providerId="LiveId" clId="{48D4FC2D-8A18-41E5-9A6D-8DB40509341A}" dt="2021-08-28T11:34:35.491" v="501" actId="26606"/>
          <ac:spMkLst>
            <pc:docMk/>
            <pc:sldMk cId="1111506787" sldId="268"/>
            <ac:spMk id="8207" creationId="{D4974D33-8DC5-464E-8C6D-BE58F0669C17}"/>
          </ac:spMkLst>
        </pc:spChg>
        <pc:spChg chg="add del">
          <ac:chgData name="Roman Zhigalov" userId="1f97e9fdf7779aa5" providerId="LiveId" clId="{48D4FC2D-8A18-41E5-9A6D-8DB40509341A}" dt="2021-08-28T11:35:07.195" v="511" actId="26606"/>
          <ac:spMkLst>
            <pc:docMk/>
            <pc:sldMk cId="1111506787" sldId="268"/>
            <ac:spMk id="8208" creationId="{D4974D33-8DC5-464E-8C6D-BE58F0669C17}"/>
          </ac:spMkLst>
        </pc:spChg>
        <pc:spChg chg="add del">
          <ac:chgData name="Roman Zhigalov" userId="1f97e9fdf7779aa5" providerId="LiveId" clId="{48D4FC2D-8A18-41E5-9A6D-8DB40509341A}" dt="2021-08-28T11:34:42.995" v="503" actId="26606"/>
          <ac:spMkLst>
            <pc:docMk/>
            <pc:sldMk cId="1111506787" sldId="268"/>
            <ac:spMk id="8209" creationId="{9228552E-C8B1-4A80-8448-0787CE0FC704}"/>
          </ac:spMkLst>
        </pc:spChg>
        <pc:grpChg chg="add">
          <ac:chgData name="Roman Zhigalov" userId="1f97e9fdf7779aa5" providerId="LiveId" clId="{48D4FC2D-8A18-41E5-9A6D-8DB40509341A}" dt="2021-08-28T11:35:12.932" v="514" actId="26606"/>
          <ac:grpSpMkLst>
            <pc:docMk/>
            <pc:sldMk cId="1111506787" sldId="268"/>
            <ac:grpSpMk id="12" creationId="{1DE889C7-FAD6-4397-98E2-05D503484459}"/>
          </ac:grpSpMkLst>
        </pc:grpChg>
        <pc:grpChg chg="add del">
          <ac:chgData name="Roman Zhigalov" userId="1f97e9fdf7779aa5" providerId="LiveId" clId="{48D4FC2D-8A18-41E5-9A6D-8DB40509341A}" dt="2021-08-28T11:34:27.212" v="493" actId="26606"/>
          <ac:grpSpMkLst>
            <pc:docMk/>
            <pc:sldMk cId="1111506787" sldId="268"/>
            <ac:grpSpMk id="73" creationId="{1DE889C7-FAD6-4397-98E2-05D503484459}"/>
          </ac:grpSpMkLst>
        </pc:grpChg>
        <pc:picChg chg="add mod">
          <ac:chgData name="Roman Zhigalov" userId="1f97e9fdf7779aa5" providerId="LiveId" clId="{48D4FC2D-8A18-41E5-9A6D-8DB40509341A}" dt="2021-08-28T11:35:12.932" v="514" actId="26606"/>
          <ac:picMkLst>
            <pc:docMk/>
            <pc:sldMk cId="1111506787" sldId="268"/>
            <ac:picMk id="5" creationId="{42D19C04-4429-4AB0-B6D0-A97016D1AE21}"/>
          </ac:picMkLst>
        </pc:picChg>
        <pc:picChg chg="add del mod ord">
          <ac:chgData name="Roman Zhigalov" userId="1f97e9fdf7779aa5" providerId="LiveId" clId="{48D4FC2D-8A18-41E5-9A6D-8DB40509341A}" dt="2021-08-28T11:35:07.558" v="512"/>
          <ac:picMkLst>
            <pc:docMk/>
            <pc:sldMk cId="1111506787" sldId="268"/>
            <ac:picMk id="8194" creationId="{2561E726-FC38-488A-B6A1-8CB6463C5198}"/>
          </ac:picMkLst>
        </pc:picChg>
        <pc:cxnChg chg="add del">
          <ac:chgData name="Roman Zhigalov" userId="1f97e9fdf7779aa5" providerId="LiveId" clId="{48D4FC2D-8A18-41E5-9A6D-8DB40509341A}" dt="2021-08-28T11:34:29.460" v="495" actId="26606"/>
          <ac:cxnSpMkLst>
            <pc:docMk/>
            <pc:sldMk cId="1111506787" sldId="268"/>
            <ac:cxnSpMk id="8199" creationId="{67182200-4859-4C8D-BCBB-55B245C28BA3}"/>
          </ac:cxnSpMkLst>
        </pc:cxnChg>
      </pc:sldChg>
      <pc:sldChg chg="addSp delSp modSp new mod setBg">
        <pc:chgData name="Roman Zhigalov" userId="1f97e9fdf7779aa5" providerId="LiveId" clId="{48D4FC2D-8A18-41E5-9A6D-8DB40509341A}" dt="2021-08-28T11:36:26.180" v="745" actId="26606"/>
        <pc:sldMkLst>
          <pc:docMk/>
          <pc:sldMk cId="396796271" sldId="269"/>
        </pc:sldMkLst>
        <pc:spChg chg="mo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2" creationId="{149F231E-F0E7-4D31-969D-27F704905846}"/>
          </ac:spMkLst>
        </pc:spChg>
        <pc:spChg chg="del mo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3" creationId="{F3B68779-7F85-466B-9C1B-EDB0CD3016FA}"/>
          </ac:spMkLst>
        </pc:spChg>
        <pc:spChg chg="ad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9" creationId="{BACC6370-2D7E-4714-9D71-7542949D7D5D}"/>
          </ac:spMkLst>
        </pc:spChg>
        <pc:spChg chg="ad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11" creationId="{F68B3F68-107C-434F-AA38-110D5EA91B85}"/>
          </ac:spMkLst>
        </pc:spChg>
        <pc:spChg chg="ad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13" creationId="{AAD0DBB9-1A4B-4391-81D4-CB19F9AB918A}"/>
          </ac:spMkLst>
        </pc:spChg>
        <pc:spChg chg="ad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15" creationId="{063BBA22-50EA-4C4D-BE05-F1CE4E63AA56}"/>
          </ac:spMkLst>
        </pc:spChg>
        <pc:graphicFrameChg chg="add">
          <ac:chgData name="Roman Zhigalov" userId="1f97e9fdf7779aa5" providerId="LiveId" clId="{48D4FC2D-8A18-41E5-9A6D-8DB40509341A}" dt="2021-08-28T11:36:26.180" v="745" actId="26606"/>
          <ac:graphicFrameMkLst>
            <pc:docMk/>
            <pc:sldMk cId="396796271" sldId="269"/>
            <ac:graphicFrameMk id="5" creationId="{8EA363E9-9E61-495D-BE6D-B18A883242C5}"/>
          </ac:graphicFrameMkLst>
        </pc:graphicFrameChg>
      </pc:sldChg>
      <pc:sldChg chg="addSp delSp modSp new mod setBg modClrScheme setClrOvrMap chgLayout">
        <pc:chgData name="Roman Zhigalov" userId="1f97e9fdf7779aa5" providerId="LiveId" clId="{48D4FC2D-8A18-41E5-9A6D-8DB40509341A}" dt="2021-08-28T11:37:19.797" v="780" actId="26606"/>
        <pc:sldMkLst>
          <pc:docMk/>
          <pc:sldMk cId="3228306153" sldId="270"/>
        </pc:sldMkLst>
        <pc:spChg chg="del mod ord">
          <ac:chgData name="Roman Zhigalov" userId="1f97e9fdf7779aa5" providerId="LiveId" clId="{48D4FC2D-8A18-41E5-9A6D-8DB40509341A}" dt="2021-08-28T11:36:29.038" v="747" actId="700"/>
          <ac:spMkLst>
            <pc:docMk/>
            <pc:sldMk cId="3228306153" sldId="270"/>
            <ac:spMk id="2" creationId="{D43039E2-BB5B-4EDE-83ED-D0F988FF2252}"/>
          </ac:spMkLst>
        </pc:spChg>
        <pc:spChg chg="del mod ord">
          <ac:chgData name="Roman Zhigalov" userId="1f97e9fdf7779aa5" providerId="LiveId" clId="{48D4FC2D-8A18-41E5-9A6D-8DB40509341A}" dt="2021-08-28T11:36:29.038" v="747" actId="700"/>
          <ac:spMkLst>
            <pc:docMk/>
            <pc:sldMk cId="3228306153" sldId="270"/>
            <ac:spMk id="3" creationId="{71D84A79-B2B3-434B-AFD7-772E8C14D025}"/>
          </ac:spMkLst>
        </pc:spChg>
        <pc:spChg chg="add mod ord">
          <ac:chgData name="Roman Zhigalov" userId="1f97e9fdf7779aa5" providerId="LiveId" clId="{48D4FC2D-8A18-41E5-9A6D-8DB40509341A}" dt="2021-08-28T11:37:19.797" v="780" actId="26606"/>
          <ac:spMkLst>
            <pc:docMk/>
            <pc:sldMk cId="3228306153" sldId="270"/>
            <ac:spMk id="4" creationId="{25873D46-2E82-4446-94A9-380DE3E7207E}"/>
          </ac:spMkLst>
        </pc:spChg>
        <pc:spChg chg="add del mod ord">
          <ac:chgData name="Roman Zhigalov" userId="1f97e9fdf7779aa5" providerId="LiveId" clId="{48D4FC2D-8A18-41E5-9A6D-8DB40509341A}" dt="2021-08-28T11:37:14.123" v="775"/>
          <ac:spMkLst>
            <pc:docMk/>
            <pc:sldMk cId="3228306153" sldId="270"/>
            <ac:spMk id="5" creationId="{A88AE4AF-D898-43EA-BB31-21BCF588D0D0}"/>
          </ac:spMkLst>
        </pc:spChg>
        <pc:spChg chg="add mod ord">
          <ac:chgData name="Roman Zhigalov" userId="1f97e9fdf7779aa5" providerId="LiveId" clId="{48D4FC2D-8A18-41E5-9A6D-8DB40509341A}" dt="2021-08-28T11:37:19.797" v="780" actId="26606"/>
          <ac:spMkLst>
            <pc:docMk/>
            <pc:sldMk cId="3228306153" sldId="270"/>
            <ac:spMk id="6" creationId="{9D6D30FA-1DDB-4EDD-B2B5-213F52C44B6E}"/>
          </ac:spMkLst>
        </pc:spChg>
        <pc:spChg chg="add del">
          <ac:chgData name="Roman Zhigalov" userId="1f97e9fdf7779aa5" providerId="LiveId" clId="{48D4FC2D-8A18-41E5-9A6D-8DB40509341A}" dt="2021-08-28T11:37:17.887" v="777" actId="26606"/>
          <ac:spMkLst>
            <pc:docMk/>
            <pc:sldMk cId="3228306153" sldId="270"/>
            <ac:spMk id="71" creationId="{201CC55D-ED54-4C5C-95E6-10947BD1103B}"/>
          </ac:spMkLst>
        </pc:spChg>
        <pc:spChg chg="add del">
          <ac:chgData name="Roman Zhigalov" userId="1f97e9fdf7779aa5" providerId="LiveId" clId="{48D4FC2D-8A18-41E5-9A6D-8DB40509341A}" dt="2021-08-28T11:37:17.887" v="777" actId="26606"/>
          <ac:spMkLst>
            <pc:docMk/>
            <pc:sldMk cId="3228306153" sldId="270"/>
            <ac:spMk id="77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37:17.887" v="777" actId="26606"/>
          <ac:spMkLst>
            <pc:docMk/>
            <pc:sldMk cId="3228306153" sldId="270"/>
            <ac:spMk id="79" creationId="{C13237C8-E62C-4F0D-A318-BD6FB6C2D138}"/>
          </ac:spMkLst>
        </pc:spChg>
        <pc:spChg chg="add del">
          <ac:chgData name="Roman Zhigalov" userId="1f97e9fdf7779aa5" providerId="LiveId" clId="{48D4FC2D-8A18-41E5-9A6D-8DB40509341A}" dt="2021-08-28T11:37:17.887" v="777" actId="26606"/>
          <ac:spMkLst>
            <pc:docMk/>
            <pc:sldMk cId="3228306153" sldId="270"/>
            <ac:spMk id="81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7:19.787" v="779" actId="26606"/>
          <ac:spMkLst>
            <pc:docMk/>
            <pc:sldMk cId="3228306153" sldId="270"/>
            <ac:spMk id="9220" creationId="{058A14AF-9FB5-4CC7-BA35-E8E85D3EDF0E}"/>
          </ac:spMkLst>
        </pc:spChg>
        <pc:spChg chg="add del">
          <ac:chgData name="Roman Zhigalov" userId="1f97e9fdf7779aa5" providerId="LiveId" clId="{48D4FC2D-8A18-41E5-9A6D-8DB40509341A}" dt="2021-08-28T11:37:19.787" v="779" actId="26606"/>
          <ac:spMkLst>
            <pc:docMk/>
            <pc:sldMk cId="3228306153" sldId="270"/>
            <ac:spMk id="9221" creationId="{3A9A4357-BD1D-4622-A4FE-766E6AB8DE84}"/>
          </ac:spMkLst>
        </pc:spChg>
        <pc:spChg chg="add del">
          <ac:chgData name="Roman Zhigalov" userId="1f97e9fdf7779aa5" providerId="LiveId" clId="{48D4FC2D-8A18-41E5-9A6D-8DB40509341A}" dt="2021-08-28T11:37:19.787" v="779" actId="26606"/>
          <ac:spMkLst>
            <pc:docMk/>
            <pc:sldMk cId="3228306153" sldId="270"/>
            <ac:spMk id="9222" creationId="{E659831F-0D9A-4C63-9EBB-8435B85A440F}"/>
          </ac:spMkLst>
        </pc:spChg>
        <pc:spChg chg="add del">
          <ac:chgData name="Roman Zhigalov" userId="1f97e9fdf7779aa5" providerId="LiveId" clId="{48D4FC2D-8A18-41E5-9A6D-8DB40509341A}" dt="2021-08-28T11:37:19.787" v="779" actId="26606"/>
          <ac:spMkLst>
            <pc:docMk/>
            <pc:sldMk cId="3228306153" sldId="270"/>
            <ac:spMk id="9223" creationId="{E6995CE5-F890-4ABA-82A2-26507CE8D2A3}"/>
          </ac:spMkLst>
        </pc:spChg>
        <pc:spChg chg="add">
          <ac:chgData name="Roman Zhigalov" userId="1f97e9fdf7779aa5" providerId="LiveId" clId="{48D4FC2D-8A18-41E5-9A6D-8DB40509341A}" dt="2021-08-28T11:37:19.797" v="780" actId="26606"/>
          <ac:spMkLst>
            <pc:docMk/>
            <pc:sldMk cId="3228306153" sldId="270"/>
            <ac:spMk id="9225" creationId="{5E8D2E83-FB3A-40E7-A9E5-7AB389D612B4}"/>
          </ac:spMkLst>
        </pc:spChg>
        <pc:grpChg chg="add del">
          <ac:chgData name="Roman Zhigalov" userId="1f97e9fdf7779aa5" providerId="LiveId" clId="{48D4FC2D-8A18-41E5-9A6D-8DB40509341A}" dt="2021-08-28T11:37:17.887" v="777" actId="26606"/>
          <ac:grpSpMkLst>
            <pc:docMk/>
            <pc:sldMk cId="3228306153" sldId="270"/>
            <ac:grpSpMk id="73" creationId="{1DE889C7-FAD6-4397-98E2-05D503484459}"/>
          </ac:grpSpMkLst>
        </pc:grpChg>
        <pc:picChg chg="add mod ord">
          <ac:chgData name="Roman Zhigalov" userId="1f97e9fdf7779aa5" providerId="LiveId" clId="{48D4FC2D-8A18-41E5-9A6D-8DB40509341A}" dt="2021-08-28T11:37:19.797" v="780" actId="26606"/>
          <ac:picMkLst>
            <pc:docMk/>
            <pc:sldMk cId="3228306153" sldId="270"/>
            <ac:picMk id="9218" creationId="{6EB55205-70B7-4076-8984-1D67D4A9F06F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37:57.757" v="785" actId="26606"/>
        <pc:sldMkLst>
          <pc:docMk/>
          <pc:sldMk cId="1887799554" sldId="271"/>
        </pc:sldMkLst>
        <pc:spChg chg="mod">
          <ac:chgData name="Roman Zhigalov" userId="1f97e9fdf7779aa5" providerId="LiveId" clId="{48D4FC2D-8A18-41E5-9A6D-8DB40509341A}" dt="2021-08-28T11:37:57.757" v="785" actId="26606"/>
          <ac:spMkLst>
            <pc:docMk/>
            <pc:sldMk cId="1887799554" sldId="271"/>
            <ac:spMk id="2" creationId="{1CD2F2C2-7281-4B0D-A2ED-C81543749F24}"/>
          </ac:spMkLst>
        </pc:spChg>
        <pc:spChg chg="mod">
          <ac:chgData name="Roman Zhigalov" userId="1f97e9fdf7779aa5" providerId="LiveId" clId="{48D4FC2D-8A18-41E5-9A6D-8DB40509341A}" dt="2021-08-28T11:37:57.757" v="785" actId="26606"/>
          <ac:spMkLst>
            <pc:docMk/>
            <pc:sldMk cId="1887799554" sldId="271"/>
            <ac:spMk id="3" creationId="{E1655B16-9B4E-4719-A6FF-2BECF0882B09}"/>
          </ac:spMkLst>
        </pc:spChg>
        <pc:spChg chg="add del">
          <ac:chgData name="Roman Zhigalov" userId="1f97e9fdf7779aa5" providerId="LiveId" clId="{48D4FC2D-8A18-41E5-9A6D-8DB40509341A}" dt="2021-08-28T11:37:57.743" v="784" actId="26606"/>
          <ac:spMkLst>
            <pc:docMk/>
            <pc:sldMk cId="1887799554" sldId="271"/>
            <ac:spMk id="9" creationId="{71B2258F-86CA-4D4D-8270-BC05FCDEBFB3}"/>
          </ac:spMkLst>
        </pc:spChg>
        <pc:spChg chg="add">
          <ac:chgData name="Roman Zhigalov" userId="1f97e9fdf7779aa5" providerId="LiveId" clId="{48D4FC2D-8A18-41E5-9A6D-8DB40509341A}" dt="2021-08-28T11:37:57.757" v="785" actId="26606"/>
          <ac:spMkLst>
            <pc:docMk/>
            <pc:sldMk cId="1887799554" sldId="271"/>
            <ac:spMk id="11" creationId="{71B2258F-86CA-4D4D-8270-BC05FCDEBFB3}"/>
          </ac:spMkLst>
        </pc:spChg>
        <pc:picChg chg="add del">
          <ac:chgData name="Roman Zhigalov" userId="1f97e9fdf7779aa5" providerId="LiveId" clId="{48D4FC2D-8A18-41E5-9A6D-8DB40509341A}" dt="2021-08-28T11:37:57.743" v="784" actId="26606"/>
          <ac:picMkLst>
            <pc:docMk/>
            <pc:sldMk cId="1887799554" sldId="271"/>
            <ac:picMk id="5" creationId="{1888660E-6BA4-4415-8850-7DB5D1BDD680}"/>
          </ac:picMkLst>
        </pc:picChg>
        <pc:picChg chg="add">
          <ac:chgData name="Roman Zhigalov" userId="1f97e9fdf7779aa5" providerId="LiveId" clId="{48D4FC2D-8A18-41E5-9A6D-8DB40509341A}" dt="2021-08-28T11:37:57.757" v="785" actId="26606"/>
          <ac:picMkLst>
            <pc:docMk/>
            <pc:sldMk cId="1887799554" sldId="271"/>
            <ac:picMk id="12" creationId="{B66FBAF3-82E4-4042-80EE-B26542D4B4A7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38:49.264" v="803" actId="26606"/>
        <pc:sldMkLst>
          <pc:docMk/>
          <pc:sldMk cId="2416603142" sldId="272"/>
        </pc:sldMkLst>
        <pc:spChg chg="mod">
          <ac:chgData name="Roman Zhigalov" userId="1f97e9fdf7779aa5" providerId="LiveId" clId="{48D4FC2D-8A18-41E5-9A6D-8DB40509341A}" dt="2021-08-28T11:38:49.264" v="803" actId="26606"/>
          <ac:spMkLst>
            <pc:docMk/>
            <pc:sldMk cId="2416603142" sldId="272"/>
            <ac:spMk id="2" creationId="{5ED4F7F2-0444-4528-8639-D804549C3A3D}"/>
          </ac:spMkLst>
        </pc:spChg>
        <pc:spChg chg="del">
          <ac:chgData name="Roman Zhigalov" userId="1f97e9fdf7779aa5" providerId="LiveId" clId="{48D4FC2D-8A18-41E5-9A6D-8DB40509341A}" dt="2021-08-28T11:38:43.687" v="798"/>
          <ac:spMkLst>
            <pc:docMk/>
            <pc:sldMk cId="2416603142" sldId="272"/>
            <ac:spMk id="3" creationId="{53DBD306-747B-44A9-B717-FE5C0378B36A}"/>
          </ac:spMkLst>
        </pc:spChg>
        <pc:spChg chg="mod">
          <ac:chgData name="Roman Zhigalov" userId="1f97e9fdf7779aa5" providerId="LiveId" clId="{48D4FC2D-8A18-41E5-9A6D-8DB40509341A}" dt="2021-08-28T11:38:49.264" v="803" actId="26606"/>
          <ac:spMkLst>
            <pc:docMk/>
            <pc:sldMk cId="2416603142" sldId="272"/>
            <ac:spMk id="4" creationId="{10E8903D-9E30-4CD9-97FA-94766A61FC58}"/>
          </ac:spMkLst>
        </pc:spChg>
        <pc:spChg chg="add del">
          <ac:chgData name="Roman Zhigalov" userId="1f97e9fdf7779aa5" providerId="LiveId" clId="{48D4FC2D-8A18-41E5-9A6D-8DB40509341A}" dt="2021-08-28T11:38:47.029" v="800" actId="26606"/>
          <ac:spMkLst>
            <pc:docMk/>
            <pc:sldMk cId="2416603142" sldId="272"/>
            <ac:spMk id="71" creationId="{9228552E-C8B1-4A80-8448-0787CE0FC704}"/>
          </ac:spMkLst>
        </pc:spChg>
        <pc:spChg chg="add del">
          <ac:chgData name="Roman Zhigalov" userId="1f97e9fdf7779aa5" providerId="LiveId" clId="{48D4FC2D-8A18-41E5-9A6D-8DB40509341A}" dt="2021-08-28T11:38:49.251" v="802" actId="26606"/>
          <ac:spMkLst>
            <pc:docMk/>
            <pc:sldMk cId="2416603142" sldId="272"/>
            <ac:spMk id="77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38:49.251" v="802" actId="26606"/>
          <ac:spMkLst>
            <pc:docMk/>
            <pc:sldMk cId="2416603142" sldId="272"/>
            <ac:spMk id="79" creationId="{C13237C8-E62C-4F0D-A318-BD6FB6C2D138}"/>
          </ac:spMkLst>
        </pc:spChg>
        <pc:spChg chg="add del">
          <ac:chgData name="Roman Zhigalov" userId="1f97e9fdf7779aa5" providerId="LiveId" clId="{48D4FC2D-8A18-41E5-9A6D-8DB40509341A}" dt="2021-08-28T11:38:49.251" v="802" actId="26606"/>
          <ac:spMkLst>
            <pc:docMk/>
            <pc:sldMk cId="2416603142" sldId="272"/>
            <ac:spMk id="81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8:49.251" v="802" actId="26606"/>
          <ac:spMkLst>
            <pc:docMk/>
            <pc:sldMk cId="2416603142" sldId="272"/>
            <ac:spMk id="10244" creationId="{201CC55D-ED54-4C5C-95E6-10947BD1103B}"/>
          </ac:spMkLst>
        </pc:spChg>
        <pc:spChg chg="add">
          <ac:chgData name="Roman Zhigalov" userId="1f97e9fdf7779aa5" providerId="LiveId" clId="{48D4FC2D-8A18-41E5-9A6D-8DB40509341A}" dt="2021-08-28T11:38:49.264" v="803" actId="26606"/>
          <ac:spMkLst>
            <pc:docMk/>
            <pc:sldMk cId="2416603142" sldId="272"/>
            <ac:spMk id="10246" creationId="{F13C74B1-5B17-4795-BED0-7140497B445A}"/>
          </ac:spMkLst>
        </pc:spChg>
        <pc:spChg chg="add">
          <ac:chgData name="Roman Zhigalov" userId="1f97e9fdf7779aa5" providerId="LiveId" clId="{48D4FC2D-8A18-41E5-9A6D-8DB40509341A}" dt="2021-08-28T11:38:49.264" v="803" actId="26606"/>
          <ac:spMkLst>
            <pc:docMk/>
            <pc:sldMk cId="2416603142" sldId="272"/>
            <ac:spMk id="10247" creationId="{D4974D33-8DC5-464E-8C6D-BE58F0669C17}"/>
          </ac:spMkLst>
        </pc:spChg>
        <pc:grpChg chg="add del">
          <ac:chgData name="Roman Zhigalov" userId="1f97e9fdf7779aa5" providerId="LiveId" clId="{48D4FC2D-8A18-41E5-9A6D-8DB40509341A}" dt="2021-08-28T11:38:49.251" v="802" actId="26606"/>
          <ac:grpSpMkLst>
            <pc:docMk/>
            <pc:sldMk cId="2416603142" sldId="272"/>
            <ac:grpSpMk id="73" creationId="{1DE889C7-FAD6-4397-98E2-05D503484459}"/>
          </ac:grpSpMkLst>
        </pc:grpChg>
        <pc:picChg chg="add mod ord">
          <ac:chgData name="Roman Zhigalov" userId="1f97e9fdf7779aa5" providerId="LiveId" clId="{48D4FC2D-8A18-41E5-9A6D-8DB40509341A}" dt="2021-08-28T11:38:49.264" v="803" actId="26606"/>
          <ac:picMkLst>
            <pc:docMk/>
            <pc:sldMk cId="2416603142" sldId="272"/>
            <ac:picMk id="10242" creationId="{C5D25777-2AC5-42A3-B910-2AFC7D8729EE}"/>
          </ac:picMkLst>
        </pc:picChg>
      </pc:sldChg>
      <pc:sldChg chg="addSp delSp modSp new mod setBg">
        <pc:chgData name="Roman Zhigalov" userId="1f97e9fdf7779aa5" providerId="LiveId" clId="{48D4FC2D-8A18-41E5-9A6D-8DB40509341A}" dt="2021-08-28T11:39:24.069" v="883" actId="26606"/>
        <pc:sldMkLst>
          <pc:docMk/>
          <pc:sldMk cId="2927800030" sldId="273"/>
        </pc:sldMkLst>
        <pc:spChg chg="mod">
          <ac:chgData name="Roman Zhigalov" userId="1f97e9fdf7779aa5" providerId="LiveId" clId="{48D4FC2D-8A18-41E5-9A6D-8DB40509341A}" dt="2021-08-28T11:39:24.069" v="883" actId="26606"/>
          <ac:spMkLst>
            <pc:docMk/>
            <pc:sldMk cId="2927800030" sldId="273"/>
            <ac:spMk id="2" creationId="{5430E9D8-E16E-4151-837B-5D3D80991AFA}"/>
          </ac:spMkLst>
        </pc:spChg>
        <pc:spChg chg="mod">
          <ac:chgData name="Roman Zhigalov" userId="1f97e9fdf7779aa5" providerId="LiveId" clId="{48D4FC2D-8A18-41E5-9A6D-8DB40509341A}" dt="2021-08-28T11:39:24.069" v="883" actId="26606"/>
          <ac:spMkLst>
            <pc:docMk/>
            <pc:sldMk cId="2927800030" sldId="273"/>
            <ac:spMk id="3" creationId="{DA625D3D-57F7-4B13-896C-7785D3697633}"/>
          </ac:spMkLst>
        </pc:spChg>
        <pc:spChg chg="add del">
          <ac:chgData name="Roman Zhigalov" userId="1f97e9fdf7779aa5" providerId="LiveId" clId="{48D4FC2D-8A18-41E5-9A6D-8DB40509341A}" dt="2021-08-28T11:39:22.320" v="880" actId="26606"/>
          <ac:spMkLst>
            <pc:docMk/>
            <pc:sldMk cId="2927800030" sldId="273"/>
            <ac:spMk id="9" creationId="{F13C74B1-5B17-4795-BED0-7140497B445A}"/>
          </ac:spMkLst>
        </pc:spChg>
        <pc:spChg chg="add del">
          <ac:chgData name="Roman Zhigalov" userId="1f97e9fdf7779aa5" providerId="LiveId" clId="{48D4FC2D-8A18-41E5-9A6D-8DB40509341A}" dt="2021-08-28T11:39:22.320" v="880" actId="26606"/>
          <ac:spMkLst>
            <pc:docMk/>
            <pc:sldMk cId="2927800030" sldId="273"/>
            <ac:spMk id="11" creationId="{D4974D33-8DC5-464E-8C6D-BE58F0669C17}"/>
          </ac:spMkLst>
        </pc:spChg>
        <pc:spChg chg="add del">
          <ac:chgData name="Roman Zhigalov" userId="1f97e9fdf7779aa5" providerId="LiveId" clId="{48D4FC2D-8A18-41E5-9A6D-8DB40509341A}" dt="2021-08-28T11:39:24.043" v="882" actId="26606"/>
          <ac:spMkLst>
            <pc:docMk/>
            <pc:sldMk cId="2927800030" sldId="273"/>
            <ac:spMk id="13" creationId="{2C61293E-6EBE-43EF-A52C-9BEBFD7679D4}"/>
          </ac:spMkLst>
        </pc:spChg>
        <pc:spChg chg="add del">
          <ac:chgData name="Roman Zhigalov" userId="1f97e9fdf7779aa5" providerId="LiveId" clId="{48D4FC2D-8A18-41E5-9A6D-8DB40509341A}" dt="2021-08-28T11:39:24.043" v="882" actId="26606"/>
          <ac:spMkLst>
            <pc:docMk/>
            <pc:sldMk cId="2927800030" sldId="273"/>
            <ac:spMk id="15" creationId="{21540236-BFD5-4A9D-8840-4703E7F76825}"/>
          </ac:spMkLst>
        </pc:spChg>
        <pc:spChg chg="add">
          <ac:chgData name="Roman Zhigalov" userId="1f97e9fdf7779aa5" providerId="LiveId" clId="{48D4FC2D-8A18-41E5-9A6D-8DB40509341A}" dt="2021-08-28T11:39:24.069" v="883" actId="26606"/>
          <ac:spMkLst>
            <pc:docMk/>
            <pc:sldMk cId="2927800030" sldId="273"/>
            <ac:spMk id="17" creationId="{F13C74B1-5B17-4795-BED0-7140497B445A}"/>
          </ac:spMkLst>
        </pc:spChg>
        <pc:spChg chg="add">
          <ac:chgData name="Roman Zhigalov" userId="1f97e9fdf7779aa5" providerId="LiveId" clId="{48D4FC2D-8A18-41E5-9A6D-8DB40509341A}" dt="2021-08-28T11:39:24.069" v="883" actId="26606"/>
          <ac:spMkLst>
            <pc:docMk/>
            <pc:sldMk cId="2927800030" sldId="273"/>
            <ac:spMk id="18" creationId="{D4974D33-8DC5-464E-8C6D-BE58F0669C17}"/>
          </ac:spMkLst>
        </pc:spChg>
        <pc:picChg chg="add del">
          <ac:chgData name="Roman Zhigalov" userId="1f97e9fdf7779aa5" providerId="LiveId" clId="{48D4FC2D-8A18-41E5-9A6D-8DB40509341A}" dt="2021-08-28T11:39:22.320" v="880" actId="26606"/>
          <ac:picMkLst>
            <pc:docMk/>
            <pc:sldMk cId="2927800030" sldId="273"/>
            <ac:picMk id="5" creationId="{689E9D53-4E8C-4748-AD70-C3473E0306AC}"/>
          </ac:picMkLst>
        </pc:picChg>
        <pc:picChg chg="add del">
          <ac:chgData name="Roman Zhigalov" userId="1f97e9fdf7779aa5" providerId="LiveId" clId="{48D4FC2D-8A18-41E5-9A6D-8DB40509341A}" dt="2021-08-28T11:39:24.043" v="882" actId="26606"/>
          <ac:picMkLst>
            <pc:docMk/>
            <pc:sldMk cId="2927800030" sldId="273"/>
            <ac:picMk id="14" creationId="{10023A11-4806-422A-B789-83A86D0AD942}"/>
          </ac:picMkLst>
        </pc:picChg>
        <pc:picChg chg="add">
          <ac:chgData name="Roman Zhigalov" userId="1f97e9fdf7779aa5" providerId="LiveId" clId="{48D4FC2D-8A18-41E5-9A6D-8DB40509341A}" dt="2021-08-28T11:39:24.069" v="883" actId="26606"/>
          <ac:picMkLst>
            <pc:docMk/>
            <pc:sldMk cId="2927800030" sldId="273"/>
            <ac:picMk id="19" creationId="{EF44772C-3F54-463F-8E29-3C6DFDC617A7}"/>
          </ac:picMkLst>
        </pc:picChg>
      </pc:sldChg>
      <pc:sldChg chg="addSp delSp modSp new mod setBg">
        <pc:chgData name="Roman Zhigalov" userId="1f97e9fdf7779aa5" providerId="LiveId" clId="{48D4FC2D-8A18-41E5-9A6D-8DB40509341A}" dt="2021-08-28T11:41:05.307" v="1154" actId="26606"/>
        <pc:sldMkLst>
          <pc:docMk/>
          <pc:sldMk cId="3651792017" sldId="274"/>
        </pc:sldMkLst>
        <pc:spChg chg="mod">
          <ac:chgData name="Roman Zhigalov" userId="1f97e9fdf7779aa5" providerId="LiveId" clId="{48D4FC2D-8A18-41E5-9A6D-8DB40509341A}" dt="2021-08-28T11:41:05.307" v="1154" actId="26606"/>
          <ac:spMkLst>
            <pc:docMk/>
            <pc:sldMk cId="3651792017" sldId="274"/>
            <ac:spMk id="2" creationId="{4DF71B0E-B0F8-4A6F-A86F-B110815DA2BC}"/>
          </ac:spMkLst>
        </pc:spChg>
        <pc:spChg chg="del mod">
          <ac:chgData name="Roman Zhigalov" userId="1f97e9fdf7779aa5" providerId="LiveId" clId="{48D4FC2D-8A18-41E5-9A6D-8DB40509341A}" dt="2021-08-28T11:41:05.307" v="1154" actId="26606"/>
          <ac:spMkLst>
            <pc:docMk/>
            <pc:sldMk cId="3651792017" sldId="274"/>
            <ac:spMk id="3" creationId="{44F1ABC0-87ED-42B6-A572-75F2014435DD}"/>
          </ac:spMkLst>
        </pc:spChg>
        <pc:spChg chg="add del">
          <ac:chgData name="Roman Zhigalov" userId="1f97e9fdf7779aa5" providerId="LiveId" clId="{48D4FC2D-8A18-41E5-9A6D-8DB40509341A}" dt="2021-08-28T11:41:05.274" v="1153" actId="26606"/>
          <ac:spMkLst>
            <pc:docMk/>
            <pc:sldMk cId="3651792017" sldId="274"/>
            <ac:spMk id="9" creationId="{F13C74B1-5B17-4795-BED0-7140497B445A}"/>
          </ac:spMkLst>
        </pc:spChg>
        <pc:spChg chg="add del">
          <ac:chgData name="Roman Zhigalov" userId="1f97e9fdf7779aa5" providerId="LiveId" clId="{48D4FC2D-8A18-41E5-9A6D-8DB40509341A}" dt="2021-08-28T11:41:05.274" v="1153" actId="26606"/>
          <ac:spMkLst>
            <pc:docMk/>
            <pc:sldMk cId="3651792017" sldId="274"/>
            <ac:spMk id="11" creationId="{D4974D33-8DC5-464E-8C6D-BE58F0669C17}"/>
          </ac:spMkLst>
        </pc:spChg>
        <pc:spChg chg="add">
          <ac:chgData name="Roman Zhigalov" userId="1f97e9fdf7779aa5" providerId="LiveId" clId="{48D4FC2D-8A18-41E5-9A6D-8DB40509341A}" dt="2021-08-28T11:41:05.307" v="1154" actId="26606"/>
          <ac:spMkLst>
            <pc:docMk/>
            <pc:sldMk cId="3651792017" sldId="274"/>
            <ac:spMk id="13" creationId="{B819A166-7571-4003-A6B8-B62034C3ED30}"/>
          </ac:spMkLst>
        </pc:spChg>
        <pc:graphicFrameChg chg="add">
          <ac:chgData name="Roman Zhigalov" userId="1f97e9fdf7779aa5" providerId="LiveId" clId="{48D4FC2D-8A18-41E5-9A6D-8DB40509341A}" dt="2021-08-28T11:41:05.307" v="1154" actId="26606"/>
          <ac:graphicFrameMkLst>
            <pc:docMk/>
            <pc:sldMk cId="3651792017" sldId="274"/>
            <ac:graphicFrameMk id="14" creationId="{78AA6B8F-1AD1-4CD8-AFE8-9B35C1AF0C63}"/>
          </ac:graphicFrameMkLst>
        </pc:graphicFrameChg>
        <pc:picChg chg="add del">
          <ac:chgData name="Roman Zhigalov" userId="1f97e9fdf7779aa5" providerId="LiveId" clId="{48D4FC2D-8A18-41E5-9A6D-8DB40509341A}" dt="2021-08-28T11:41:05.274" v="1153" actId="26606"/>
          <ac:picMkLst>
            <pc:docMk/>
            <pc:sldMk cId="3651792017" sldId="274"/>
            <ac:picMk id="5" creationId="{E336F470-4BB8-48AF-BEC2-6DB9850C1EB6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41:44.103" v="1178" actId="26606"/>
        <pc:sldMkLst>
          <pc:docMk/>
          <pc:sldMk cId="3803836668" sldId="275"/>
        </pc:sldMkLst>
        <pc:spChg chg="mo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2" creationId="{0C6A691B-98DA-416D-B56E-B0DF4E258CB0}"/>
          </ac:spMkLst>
        </pc:spChg>
        <pc:spChg chg="del">
          <ac:chgData name="Roman Zhigalov" userId="1f97e9fdf7779aa5" providerId="LiveId" clId="{48D4FC2D-8A18-41E5-9A6D-8DB40509341A}" dt="2021-08-28T11:41:35.128" v="1169"/>
          <ac:spMkLst>
            <pc:docMk/>
            <pc:sldMk cId="3803836668" sldId="275"/>
            <ac:spMk id="3" creationId="{900C6E45-DE84-45B3-BDE1-6B52D9A32C0E}"/>
          </ac:spMkLst>
        </pc:spChg>
        <pc:spChg chg="mo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4" creationId="{BF932FB5-C081-445D-95C3-3FF28C7F0F98}"/>
          </ac:spMkLst>
        </pc:spChg>
        <pc:spChg chg="add del">
          <ac:chgData name="Roman Zhigalov" userId="1f97e9fdf7779aa5" providerId="LiveId" clId="{48D4FC2D-8A18-41E5-9A6D-8DB40509341A}" dt="2021-08-28T11:41:39.108" v="1171" actId="26606"/>
          <ac:spMkLst>
            <pc:docMk/>
            <pc:sldMk cId="3803836668" sldId="275"/>
            <ac:spMk id="71" creationId="{201CC55D-ED54-4C5C-95E6-10947BD1103B}"/>
          </ac:spMkLst>
        </pc:spChg>
        <pc:spChg chg="add del">
          <ac:chgData name="Roman Zhigalov" userId="1f97e9fdf7779aa5" providerId="LiveId" clId="{48D4FC2D-8A18-41E5-9A6D-8DB40509341A}" dt="2021-08-28T11:41:39.108" v="1171" actId="26606"/>
          <ac:spMkLst>
            <pc:docMk/>
            <pc:sldMk cId="3803836668" sldId="275"/>
            <ac:spMk id="77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41:39.108" v="1171" actId="26606"/>
          <ac:spMkLst>
            <pc:docMk/>
            <pc:sldMk cId="3803836668" sldId="275"/>
            <ac:spMk id="79" creationId="{C13237C8-E62C-4F0D-A318-BD6FB6C2D138}"/>
          </ac:spMkLst>
        </pc:spChg>
        <pc:spChg chg="add del">
          <ac:chgData name="Roman Zhigalov" userId="1f97e9fdf7779aa5" providerId="LiveId" clId="{48D4FC2D-8A18-41E5-9A6D-8DB40509341A}" dt="2021-08-28T11:41:39.108" v="1171" actId="26606"/>
          <ac:spMkLst>
            <pc:docMk/>
            <pc:sldMk cId="3803836668" sldId="275"/>
            <ac:spMk id="81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41:39.894" v="1173" actId="26606"/>
          <ac:spMkLst>
            <pc:docMk/>
            <pc:sldMk cId="3803836668" sldId="275"/>
            <ac:spMk id="11268" creationId="{F13C74B1-5B17-4795-BED0-7140497B445A}"/>
          </ac:spMkLst>
        </pc:spChg>
        <pc:spChg chg="add del">
          <ac:chgData name="Roman Zhigalov" userId="1f97e9fdf7779aa5" providerId="LiveId" clId="{48D4FC2D-8A18-41E5-9A6D-8DB40509341A}" dt="2021-08-28T11:41:39.894" v="1173" actId="26606"/>
          <ac:spMkLst>
            <pc:docMk/>
            <pc:sldMk cId="3803836668" sldId="275"/>
            <ac:spMk id="11269" creationId="{D4974D33-8DC5-464E-8C6D-BE58F0669C17}"/>
          </ac:spMkLst>
        </pc:spChg>
        <pc:spChg chg="add del">
          <ac:chgData name="Roman Zhigalov" userId="1f97e9fdf7779aa5" providerId="LiveId" clId="{48D4FC2D-8A18-41E5-9A6D-8DB40509341A}" dt="2021-08-28T11:41:41.593" v="1175" actId="26606"/>
          <ac:spMkLst>
            <pc:docMk/>
            <pc:sldMk cId="3803836668" sldId="275"/>
            <ac:spMk id="11271" creationId="{5E8D2E83-FB3A-40E7-A9E5-7AB389D612B4}"/>
          </ac:spMkLst>
        </pc:spChg>
        <pc:spChg chg="add del">
          <ac:chgData name="Roman Zhigalov" userId="1f97e9fdf7779aa5" providerId="LiveId" clId="{48D4FC2D-8A18-41E5-9A6D-8DB40509341A}" dt="2021-08-28T11:41:44.088" v="1177" actId="26606"/>
          <ac:spMkLst>
            <pc:docMk/>
            <pc:sldMk cId="3803836668" sldId="275"/>
            <ac:spMk id="11273" creationId="{59264BFD-360D-430E-B593-7BC0D00FBDEE}"/>
          </ac:spMkLst>
        </pc:spChg>
        <pc:spChg chg="add del">
          <ac:chgData name="Roman Zhigalov" userId="1f97e9fdf7779aa5" providerId="LiveId" clId="{48D4FC2D-8A18-41E5-9A6D-8DB40509341A}" dt="2021-08-28T11:41:44.088" v="1177" actId="26606"/>
          <ac:spMkLst>
            <pc:docMk/>
            <pc:sldMk cId="3803836668" sldId="275"/>
            <ac:spMk id="11275" creationId="{F249C1C3-EBDE-4C27-BD12-A6AE40A4DBC7}"/>
          </ac:spMkLst>
        </pc:spChg>
        <pc:spChg chg="ad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11277" creationId="{058A14AF-9FB5-4CC7-BA35-E8E85D3EDF0E}"/>
          </ac:spMkLst>
        </pc:spChg>
        <pc:spChg chg="ad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11278" creationId="{3A9A4357-BD1D-4622-A4FE-766E6AB8DE84}"/>
          </ac:spMkLst>
        </pc:spChg>
        <pc:spChg chg="ad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11279" creationId="{E659831F-0D9A-4C63-9EBB-8435B85A440F}"/>
          </ac:spMkLst>
        </pc:spChg>
        <pc:spChg chg="ad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11280" creationId="{E6995CE5-F890-4ABA-82A2-26507CE8D2A3}"/>
          </ac:spMkLst>
        </pc:spChg>
        <pc:grpChg chg="add del">
          <ac:chgData name="Roman Zhigalov" userId="1f97e9fdf7779aa5" providerId="LiveId" clId="{48D4FC2D-8A18-41E5-9A6D-8DB40509341A}" dt="2021-08-28T11:41:39.108" v="1171" actId="26606"/>
          <ac:grpSpMkLst>
            <pc:docMk/>
            <pc:sldMk cId="3803836668" sldId="275"/>
            <ac:grpSpMk id="73" creationId="{1DE889C7-FAD6-4397-98E2-05D503484459}"/>
          </ac:grpSpMkLst>
        </pc:grpChg>
        <pc:grpChg chg="add del">
          <ac:chgData name="Roman Zhigalov" userId="1f97e9fdf7779aa5" providerId="LiveId" clId="{48D4FC2D-8A18-41E5-9A6D-8DB40509341A}" dt="2021-08-28T11:41:44.088" v="1177" actId="26606"/>
          <ac:grpSpMkLst>
            <pc:docMk/>
            <pc:sldMk cId="3803836668" sldId="275"/>
            <ac:grpSpMk id="11274" creationId="{A4538145-ACBA-40C0-AFBD-DE742723D579}"/>
          </ac:grpSpMkLst>
        </pc:grpChg>
        <pc:picChg chg="add mod ord">
          <ac:chgData name="Roman Zhigalov" userId="1f97e9fdf7779aa5" providerId="LiveId" clId="{48D4FC2D-8A18-41E5-9A6D-8DB40509341A}" dt="2021-08-28T11:41:44.103" v="1178" actId="26606"/>
          <ac:picMkLst>
            <pc:docMk/>
            <pc:sldMk cId="3803836668" sldId="275"/>
            <ac:picMk id="11266" creationId="{39C24B70-D919-4CB6-960F-D917CC8DAF2D}"/>
          </ac:picMkLst>
        </pc:picChg>
      </pc:sldChg>
      <pc:sldChg chg="addSp modSp new mod setBg addAnim">
        <pc:chgData name="Roman Zhigalov" userId="1f97e9fdf7779aa5" providerId="LiveId" clId="{48D4FC2D-8A18-41E5-9A6D-8DB40509341A}" dt="2021-09-01T14:05:08.732" v="1291" actId="313"/>
        <pc:sldMkLst>
          <pc:docMk/>
          <pc:sldMk cId="468692383" sldId="276"/>
        </pc:sldMkLst>
        <pc:spChg chg="mod">
          <ac:chgData name="Roman Zhigalov" userId="1f97e9fdf7779aa5" providerId="LiveId" clId="{48D4FC2D-8A18-41E5-9A6D-8DB40509341A}" dt="2021-08-28T11:42:34.425" v="1287" actId="26606"/>
          <ac:spMkLst>
            <pc:docMk/>
            <pc:sldMk cId="468692383" sldId="276"/>
            <ac:spMk id="2" creationId="{08B9EC05-136C-4197-8703-5A31A2C7C0AB}"/>
          </ac:spMkLst>
        </pc:spChg>
        <pc:spChg chg="mod">
          <ac:chgData name="Roman Zhigalov" userId="1f97e9fdf7779aa5" providerId="LiveId" clId="{48D4FC2D-8A18-41E5-9A6D-8DB40509341A}" dt="2021-09-01T14:05:08.732" v="1291" actId="313"/>
          <ac:spMkLst>
            <pc:docMk/>
            <pc:sldMk cId="468692383" sldId="276"/>
            <ac:spMk id="3" creationId="{B04C108F-E2E1-4106-8F92-899FA688DCE4}"/>
          </ac:spMkLst>
        </pc:spChg>
        <pc:spChg chg="add">
          <ac:chgData name="Roman Zhigalov" userId="1f97e9fdf7779aa5" providerId="LiveId" clId="{48D4FC2D-8A18-41E5-9A6D-8DB40509341A}" dt="2021-08-28T11:42:34.425" v="1287" actId="26606"/>
          <ac:spMkLst>
            <pc:docMk/>
            <pc:sldMk cId="468692383" sldId="276"/>
            <ac:spMk id="10" creationId="{058A14AF-9FB5-4CC7-BA35-E8E85D3EDF0E}"/>
          </ac:spMkLst>
        </pc:spChg>
        <pc:spChg chg="add">
          <ac:chgData name="Roman Zhigalov" userId="1f97e9fdf7779aa5" providerId="LiveId" clId="{48D4FC2D-8A18-41E5-9A6D-8DB40509341A}" dt="2021-08-28T11:42:34.425" v="1287" actId="26606"/>
          <ac:spMkLst>
            <pc:docMk/>
            <pc:sldMk cId="468692383" sldId="276"/>
            <ac:spMk id="12" creationId="{3A9A4357-BD1D-4622-A4FE-766E6AB8DE84}"/>
          </ac:spMkLst>
        </pc:spChg>
        <pc:spChg chg="add">
          <ac:chgData name="Roman Zhigalov" userId="1f97e9fdf7779aa5" providerId="LiveId" clId="{48D4FC2D-8A18-41E5-9A6D-8DB40509341A}" dt="2021-08-28T11:42:34.425" v="1287" actId="26606"/>
          <ac:spMkLst>
            <pc:docMk/>
            <pc:sldMk cId="468692383" sldId="276"/>
            <ac:spMk id="14" creationId="{E659831F-0D9A-4C63-9EBB-8435B85A440F}"/>
          </ac:spMkLst>
        </pc:spChg>
        <pc:spChg chg="add">
          <ac:chgData name="Roman Zhigalov" userId="1f97e9fdf7779aa5" providerId="LiveId" clId="{48D4FC2D-8A18-41E5-9A6D-8DB40509341A}" dt="2021-08-28T11:42:34.425" v="1287" actId="26606"/>
          <ac:spMkLst>
            <pc:docMk/>
            <pc:sldMk cId="468692383" sldId="276"/>
            <ac:spMk id="16" creationId="{E6995CE5-F890-4ABA-82A2-26507CE8D2A3}"/>
          </ac:spMkLst>
        </pc:spChg>
        <pc:picChg chg="add">
          <ac:chgData name="Roman Zhigalov" userId="1f97e9fdf7779aa5" providerId="LiveId" clId="{48D4FC2D-8A18-41E5-9A6D-8DB40509341A}" dt="2021-08-28T11:42:34.425" v="1287" actId="26606"/>
          <ac:picMkLst>
            <pc:docMk/>
            <pc:sldMk cId="468692383" sldId="276"/>
            <ac:picMk id="7" creationId="{49C55175-AE48-48DB-A1DD-DEAFEE788034}"/>
          </ac:picMkLst>
        </pc:picChg>
      </pc:sldChg>
      <pc:sldChg chg="addSp delSp modSp new mod modClrScheme chgLayout">
        <pc:chgData name="Roman Zhigalov" userId="1f97e9fdf7779aa5" providerId="LiveId" clId="{48D4FC2D-8A18-41E5-9A6D-8DB40509341A}" dt="2021-09-01T16:08:09.044" v="1328" actId="14100"/>
        <pc:sldMkLst>
          <pc:docMk/>
          <pc:sldMk cId="659567580" sldId="277"/>
        </pc:sldMkLst>
        <pc:spChg chg="del mod ord">
          <ac:chgData name="Roman Zhigalov" userId="1f97e9fdf7779aa5" providerId="LiveId" clId="{48D4FC2D-8A18-41E5-9A6D-8DB40509341A}" dt="2021-09-01T15:49:30.293" v="1293" actId="700"/>
          <ac:spMkLst>
            <pc:docMk/>
            <pc:sldMk cId="659567580" sldId="277"/>
            <ac:spMk id="2" creationId="{BFFA6996-4F1E-4C94-A839-80B119DDA24D}"/>
          </ac:spMkLst>
        </pc:spChg>
        <pc:spChg chg="del mod ord">
          <ac:chgData name="Roman Zhigalov" userId="1f97e9fdf7779aa5" providerId="LiveId" clId="{48D4FC2D-8A18-41E5-9A6D-8DB40509341A}" dt="2021-09-01T15:49:30.293" v="1293" actId="700"/>
          <ac:spMkLst>
            <pc:docMk/>
            <pc:sldMk cId="659567580" sldId="277"/>
            <ac:spMk id="3" creationId="{939C36BB-FECD-4036-8DA2-7932CB9E5E3F}"/>
          </ac:spMkLst>
        </pc:spChg>
        <pc:spChg chg="del">
          <ac:chgData name="Roman Zhigalov" userId="1f97e9fdf7779aa5" providerId="LiveId" clId="{48D4FC2D-8A18-41E5-9A6D-8DB40509341A}" dt="2021-09-01T15:49:30.293" v="1293" actId="700"/>
          <ac:spMkLst>
            <pc:docMk/>
            <pc:sldMk cId="659567580" sldId="277"/>
            <ac:spMk id="4" creationId="{82486A30-42AD-49FC-BCFD-2974B78E365B}"/>
          </ac:spMkLst>
        </pc:spChg>
        <pc:spChg chg="add mod ord">
          <ac:chgData name="Roman Zhigalov" userId="1f97e9fdf7779aa5" providerId="LiveId" clId="{48D4FC2D-8A18-41E5-9A6D-8DB40509341A}" dt="2021-09-01T15:49:40.612" v="1325" actId="122"/>
          <ac:spMkLst>
            <pc:docMk/>
            <pc:sldMk cId="659567580" sldId="277"/>
            <ac:spMk id="5" creationId="{8825D18F-8EE6-496D-9A2C-028C8136DF0F}"/>
          </ac:spMkLst>
        </pc:spChg>
        <pc:spChg chg="add del mod ord">
          <ac:chgData name="Roman Zhigalov" userId="1f97e9fdf7779aa5" providerId="LiveId" clId="{48D4FC2D-8A18-41E5-9A6D-8DB40509341A}" dt="2021-09-01T16:08:04.024" v="1326"/>
          <ac:spMkLst>
            <pc:docMk/>
            <pc:sldMk cId="659567580" sldId="277"/>
            <ac:spMk id="6" creationId="{4EA9B19E-E1F2-420F-87A6-CCD440153A88}"/>
          </ac:spMkLst>
        </pc:spChg>
        <pc:picChg chg="add mod">
          <ac:chgData name="Roman Zhigalov" userId="1f97e9fdf7779aa5" providerId="LiveId" clId="{48D4FC2D-8A18-41E5-9A6D-8DB40509341A}" dt="2021-09-01T16:08:09.044" v="1328" actId="14100"/>
          <ac:picMkLst>
            <pc:docMk/>
            <pc:sldMk cId="659567580" sldId="277"/>
            <ac:picMk id="1026" creationId="{E4CE13B6-B9FA-457B-B708-3CA28FEA22AD}"/>
          </ac:picMkLst>
        </pc:picChg>
      </pc:sldChg>
    </pc:docChg>
  </pc:docChgLst>
  <pc:docChgLst>
    <pc:chgData name="Roman Zhigalov" userId="1f97e9fdf7779aa5" providerId="LiveId" clId="{33AF1625-6AED-40D7-A85E-B25C6B97406D}"/>
    <pc:docChg chg="custSel modSld">
      <pc:chgData name="Roman Zhigalov" userId="1f97e9fdf7779aa5" providerId="LiveId" clId="{33AF1625-6AED-40D7-A85E-B25C6B97406D}" dt="2022-08-08T12:44:50.067" v="11" actId="27636"/>
      <pc:docMkLst>
        <pc:docMk/>
      </pc:docMkLst>
      <pc:sldChg chg="modSp mod">
        <pc:chgData name="Roman Zhigalov" userId="1f97e9fdf7779aa5" providerId="LiveId" clId="{33AF1625-6AED-40D7-A85E-B25C6B97406D}" dt="2022-08-08T12:44:22.740" v="3" actId="403"/>
        <pc:sldMkLst>
          <pc:docMk/>
          <pc:sldMk cId="618743408" sldId="264"/>
        </pc:sldMkLst>
        <pc:spChg chg="mod">
          <ac:chgData name="Roman Zhigalov" userId="1f97e9fdf7779aa5" providerId="LiveId" clId="{33AF1625-6AED-40D7-A85E-B25C6B97406D}" dt="2022-08-08T12:44:18.569" v="1" actId="403"/>
          <ac:spMkLst>
            <pc:docMk/>
            <pc:sldMk cId="618743408" sldId="264"/>
            <ac:spMk id="3" creationId="{C8AA88C1-EAAE-4BF1-969A-C2BD7B742D05}"/>
          </ac:spMkLst>
        </pc:spChg>
        <pc:spChg chg="mod">
          <ac:chgData name="Roman Zhigalov" userId="1f97e9fdf7779aa5" providerId="LiveId" clId="{33AF1625-6AED-40D7-A85E-B25C6B97406D}" dt="2022-08-08T12:44:22.740" v="3" actId="403"/>
          <ac:spMkLst>
            <pc:docMk/>
            <pc:sldMk cId="618743408" sldId="264"/>
            <ac:spMk id="4" creationId="{ABED77A2-7F38-4BE0-B80B-43509B6F07A0}"/>
          </ac:spMkLst>
        </pc:spChg>
      </pc:sldChg>
      <pc:sldChg chg="modSp mod">
        <pc:chgData name="Roman Zhigalov" userId="1f97e9fdf7779aa5" providerId="LiveId" clId="{33AF1625-6AED-40D7-A85E-B25C6B97406D}" dt="2022-08-08T12:44:28.927" v="5" actId="403"/>
        <pc:sldMkLst>
          <pc:docMk/>
          <pc:sldMk cId="2157036318" sldId="265"/>
        </pc:sldMkLst>
        <pc:spChg chg="mod">
          <ac:chgData name="Roman Zhigalov" userId="1f97e9fdf7779aa5" providerId="LiveId" clId="{33AF1625-6AED-40D7-A85E-B25C6B97406D}" dt="2022-08-08T12:44:28.927" v="5" actId="403"/>
          <ac:spMkLst>
            <pc:docMk/>
            <pc:sldMk cId="2157036318" sldId="265"/>
            <ac:spMk id="5" creationId="{EB471BAE-93C4-4D3F-B83C-7074C904D76F}"/>
          </ac:spMkLst>
        </pc:spChg>
      </pc:sldChg>
      <pc:sldChg chg="modSp mod">
        <pc:chgData name="Roman Zhigalov" userId="1f97e9fdf7779aa5" providerId="LiveId" clId="{33AF1625-6AED-40D7-A85E-B25C6B97406D}" dt="2022-08-08T12:44:38.646" v="6" actId="403"/>
        <pc:sldMkLst>
          <pc:docMk/>
          <pc:sldMk cId="2758034520" sldId="267"/>
        </pc:sldMkLst>
        <pc:spChg chg="mod">
          <ac:chgData name="Roman Zhigalov" userId="1f97e9fdf7779aa5" providerId="LiveId" clId="{33AF1625-6AED-40D7-A85E-B25C6B97406D}" dt="2022-08-08T12:44:38.646" v="6" actId="403"/>
          <ac:spMkLst>
            <pc:docMk/>
            <pc:sldMk cId="2758034520" sldId="267"/>
            <ac:spMk id="4" creationId="{7C9DA767-0FFF-4EFC-B0C3-8BEE92747AD2}"/>
          </ac:spMkLst>
        </pc:spChg>
      </pc:sldChg>
      <pc:sldChg chg="modSp mod">
        <pc:chgData name="Roman Zhigalov" userId="1f97e9fdf7779aa5" providerId="LiveId" clId="{33AF1625-6AED-40D7-A85E-B25C6B97406D}" dt="2022-08-08T12:44:41.833" v="8" actId="403"/>
        <pc:sldMkLst>
          <pc:docMk/>
          <pc:sldMk cId="1111506787" sldId="268"/>
        </pc:sldMkLst>
        <pc:spChg chg="mod">
          <ac:chgData name="Roman Zhigalov" userId="1f97e9fdf7779aa5" providerId="LiveId" clId="{33AF1625-6AED-40D7-A85E-B25C6B97406D}" dt="2022-08-08T12:44:41.833" v="8" actId="403"/>
          <ac:spMkLst>
            <pc:docMk/>
            <pc:sldMk cId="1111506787" sldId="268"/>
            <ac:spMk id="4" creationId="{6BBF8450-C24E-46EF-BF3C-9508414A6AC9}"/>
          </ac:spMkLst>
        </pc:spChg>
      </pc:sldChg>
      <pc:sldChg chg="modSp mod">
        <pc:chgData name="Roman Zhigalov" userId="1f97e9fdf7779aa5" providerId="LiveId" clId="{33AF1625-6AED-40D7-A85E-B25C6B97406D}" dt="2022-08-08T12:44:50.067" v="11" actId="27636"/>
        <pc:sldMkLst>
          <pc:docMk/>
          <pc:sldMk cId="3228306153" sldId="270"/>
        </pc:sldMkLst>
        <pc:spChg chg="mod">
          <ac:chgData name="Roman Zhigalov" userId="1f97e9fdf7779aa5" providerId="LiveId" clId="{33AF1625-6AED-40D7-A85E-B25C6B97406D}" dt="2022-08-08T12:44:50.067" v="11" actId="27636"/>
          <ac:spMkLst>
            <pc:docMk/>
            <pc:sldMk cId="3228306153" sldId="270"/>
            <ac:spMk id="6" creationId="{9D6D30FA-1DDB-4EDD-B2B5-213F52C44B6E}"/>
          </ac:spMkLst>
        </pc:spChg>
      </pc:sldChg>
    </pc:docChg>
  </pc:docChgLst>
  <pc:docChgLst>
    <pc:chgData name="Roman Zhigalov" userId="1f97e9fdf7779aa5" providerId="LiveId" clId="{30579587-996C-4875-B7F0-D6252DAEA514}"/>
    <pc:docChg chg="undo custSel addSld modSld">
      <pc:chgData name="Roman Zhigalov" userId="1f97e9fdf7779aa5" providerId="LiveId" clId="{30579587-996C-4875-B7F0-D6252DAEA514}" dt="2022-09-07T09:10:20.575" v="127" actId="26606"/>
      <pc:docMkLst>
        <pc:docMk/>
      </pc:docMkLst>
      <pc:sldChg chg="addSp delSp modSp new mod setBg">
        <pc:chgData name="Roman Zhigalov" userId="1f97e9fdf7779aa5" providerId="LiveId" clId="{30579587-996C-4875-B7F0-D6252DAEA514}" dt="2022-09-07T09:07:07.102" v="45" actId="27614"/>
        <pc:sldMkLst>
          <pc:docMk/>
          <pc:sldMk cId="214331587" sldId="278"/>
        </pc:sldMkLst>
        <pc:spChg chg="mod ord">
          <ac:chgData name="Roman Zhigalov" userId="1f97e9fdf7779aa5" providerId="LiveId" clId="{30579587-996C-4875-B7F0-D6252DAEA514}" dt="2022-09-07T09:07:01.571" v="44" actId="26606"/>
          <ac:spMkLst>
            <pc:docMk/>
            <pc:sldMk cId="214331587" sldId="278"/>
            <ac:spMk id="2" creationId="{FFC45486-5D69-886B-C674-65445A598B70}"/>
          </ac:spMkLst>
        </pc:spChg>
        <pc:spChg chg="del">
          <ac:chgData name="Roman Zhigalov" userId="1f97e9fdf7779aa5" providerId="LiveId" clId="{30579587-996C-4875-B7F0-D6252DAEA514}" dt="2022-09-07T09:06:53.943" v="43"/>
          <ac:spMkLst>
            <pc:docMk/>
            <pc:sldMk cId="214331587" sldId="278"/>
            <ac:spMk id="3" creationId="{608D5E8C-F3F0-5BE6-1D30-F4D060E8EC86}"/>
          </ac:spMkLst>
        </pc:spChg>
        <pc:spChg chg="add">
          <ac:chgData name="Roman Zhigalov" userId="1f97e9fdf7779aa5" providerId="LiveId" clId="{30579587-996C-4875-B7F0-D6252DAEA514}" dt="2022-09-07T09:07:01.571" v="44" actId="26606"/>
          <ac:spMkLst>
            <pc:docMk/>
            <pc:sldMk cId="214331587" sldId="278"/>
            <ac:spMk id="1031" creationId="{37C89E4B-3C9F-44B9-8B86-D9E3D112D8EC}"/>
          </ac:spMkLst>
        </pc:spChg>
        <pc:picChg chg="add mod">
          <ac:chgData name="Roman Zhigalov" userId="1f97e9fdf7779aa5" providerId="LiveId" clId="{30579587-996C-4875-B7F0-D6252DAEA514}" dt="2022-09-07T09:07:07.102" v="45" actId="27614"/>
          <ac:picMkLst>
            <pc:docMk/>
            <pc:sldMk cId="214331587" sldId="278"/>
            <ac:picMk id="1026" creationId="{4C5F43BD-3D9C-E03E-F7E0-6463E8F91365}"/>
          </ac:picMkLst>
        </pc:picChg>
        <pc:cxnChg chg="add">
          <ac:chgData name="Roman Zhigalov" userId="1f97e9fdf7779aa5" providerId="LiveId" clId="{30579587-996C-4875-B7F0-D6252DAEA514}" dt="2022-09-07T09:07:01.571" v="44" actId="26606"/>
          <ac:cxnSpMkLst>
            <pc:docMk/>
            <pc:sldMk cId="214331587" sldId="278"/>
            <ac:cxnSpMk id="1033" creationId="{AA2EAA10-076F-46BD-8F0F-B9A2FB77A85C}"/>
          </ac:cxnSpMkLst>
        </pc:cxnChg>
        <pc:cxnChg chg="add">
          <ac:chgData name="Roman Zhigalov" userId="1f97e9fdf7779aa5" providerId="LiveId" clId="{30579587-996C-4875-B7F0-D6252DAEA514}" dt="2022-09-07T09:07:01.571" v="44" actId="26606"/>
          <ac:cxnSpMkLst>
            <pc:docMk/>
            <pc:sldMk cId="214331587" sldId="278"/>
            <ac:cxnSpMk id="1035" creationId="{D891E407-403B-4764-86C9-33A56D3BCAA3}"/>
          </ac:cxnSpMkLst>
        </pc:cxnChg>
      </pc:sldChg>
      <pc:sldChg chg="addSp delSp modSp new mod setBg">
        <pc:chgData name="Roman Zhigalov" userId="1f97e9fdf7779aa5" providerId="LiveId" clId="{30579587-996C-4875-B7F0-D6252DAEA514}" dt="2022-09-07T09:08:15.014" v="91" actId="26606"/>
        <pc:sldMkLst>
          <pc:docMk/>
          <pc:sldMk cId="3630563540" sldId="279"/>
        </pc:sldMkLst>
        <pc:spChg chg="mod ord">
          <ac:chgData name="Roman Zhigalov" userId="1f97e9fdf7779aa5" providerId="LiveId" clId="{30579587-996C-4875-B7F0-D6252DAEA514}" dt="2022-09-07T09:08:15.014" v="91" actId="26606"/>
          <ac:spMkLst>
            <pc:docMk/>
            <pc:sldMk cId="3630563540" sldId="279"/>
            <ac:spMk id="2" creationId="{E4A15AAC-970E-832C-2D64-CC4B26CE6A27}"/>
          </ac:spMkLst>
        </pc:spChg>
        <pc:spChg chg="del">
          <ac:chgData name="Roman Zhigalov" userId="1f97e9fdf7779aa5" providerId="LiveId" clId="{30579587-996C-4875-B7F0-D6252DAEA514}" dt="2022-09-07T09:07:57.219" v="47"/>
          <ac:spMkLst>
            <pc:docMk/>
            <pc:sldMk cId="3630563540" sldId="279"/>
            <ac:spMk id="3" creationId="{20D65227-A724-B2EC-9C2C-41FF7F792362}"/>
          </ac:spMkLst>
        </pc:spChg>
        <pc:spChg chg="add">
          <ac:chgData name="Roman Zhigalov" userId="1f97e9fdf7779aa5" providerId="LiveId" clId="{30579587-996C-4875-B7F0-D6252DAEA514}" dt="2022-09-07T09:08:15.014" v="91" actId="26606"/>
          <ac:spMkLst>
            <pc:docMk/>
            <pc:sldMk cId="3630563540" sldId="279"/>
            <ac:spMk id="2055" creationId="{37C89E4B-3C9F-44B9-8B86-D9E3D112D8EC}"/>
          </ac:spMkLst>
        </pc:spChg>
        <pc:picChg chg="add mod">
          <ac:chgData name="Roman Zhigalov" userId="1f97e9fdf7779aa5" providerId="LiveId" clId="{30579587-996C-4875-B7F0-D6252DAEA514}" dt="2022-09-07T09:08:15.014" v="91" actId="26606"/>
          <ac:picMkLst>
            <pc:docMk/>
            <pc:sldMk cId="3630563540" sldId="279"/>
            <ac:picMk id="2050" creationId="{790117A1-581B-05B6-2BA0-85159F744C1D}"/>
          </ac:picMkLst>
        </pc:picChg>
        <pc:cxnChg chg="add">
          <ac:chgData name="Roman Zhigalov" userId="1f97e9fdf7779aa5" providerId="LiveId" clId="{30579587-996C-4875-B7F0-D6252DAEA514}" dt="2022-09-07T09:08:15.014" v="91" actId="26606"/>
          <ac:cxnSpMkLst>
            <pc:docMk/>
            <pc:sldMk cId="3630563540" sldId="279"/>
            <ac:cxnSpMk id="2057" creationId="{AA2EAA10-076F-46BD-8F0F-B9A2FB77A85C}"/>
          </ac:cxnSpMkLst>
        </pc:cxnChg>
        <pc:cxnChg chg="add">
          <ac:chgData name="Roman Zhigalov" userId="1f97e9fdf7779aa5" providerId="LiveId" clId="{30579587-996C-4875-B7F0-D6252DAEA514}" dt="2022-09-07T09:08:15.014" v="91" actId="26606"/>
          <ac:cxnSpMkLst>
            <pc:docMk/>
            <pc:sldMk cId="3630563540" sldId="279"/>
            <ac:cxnSpMk id="2059" creationId="{D891E407-403B-4764-86C9-33A56D3BCAA3}"/>
          </ac:cxnSpMkLst>
        </pc:cxnChg>
      </pc:sldChg>
      <pc:sldChg chg="addSp delSp modSp new mod setBg">
        <pc:chgData name="Roman Zhigalov" userId="1f97e9fdf7779aa5" providerId="LiveId" clId="{30579587-996C-4875-B7F0-D6252DAEA514}" dt="2022-09-07T09:10:01.217" v="110" actId="27614"/>
        <pc:sldMkLst>
          <pc:docMk/>
          <pc:sldMk cId="4164606809" sldId="280"/>
        </pc:sldMkLst>
        <pc:spChg chg="mod">
          <ac:chgData name="Roman Zhigalov" userId="1f97e9fdf7779aa5" providerId="LiveId" clId="{30579587-996C-4875-B7F0-D6252DAEA514}" dt="2022-09-07T09:09:59.061" v="109" actId="26606"/>
          <ac:spMkLst>
            <pc:docMk/>
            <pc:sldMk cId="4164606809" sldId="280"/>
            <ac:spMk id="2" creationId="{32DC9D68-F6E2-4754-6801-B47114EB31A0}"/>
          </ac:spMkLst>
        </pc:spChg>
        <pc:spChg chg="del">
          <ac:chgData name="Roman Zhigalov" userId="1f97e9fdf7779aa5" providerId="LiveId" clId="{30579587-996C-4875-B7F0-D6252DAEA514}" dt="2022-09-07T09:09:54.968" v="108"/>
          <ac:spMkLst>
            <pc:docMk/>
            <pc:sldMk cId="4164606809" sldId="280"/>
            <ac:spMk id="3" creationId="{585E17CB-5833-4B54-C4DC-858FBA8AACFD}"/>
          </ac:spMkLst>
        </pc:spChg>
        <pc:spChg chg="mod">
          <ac:chgData name="Roman Zhigalov" userId="1f97e9fdf7779aa5" providerId="LiveId" clId="{30579587-996C-4875-B7F0-D6252DAEA514}" dt="2022-09-07T09:09:59.061" v="109" actId="26606"/>
          <ac:spMkLst>
            <pc:docMk/>
            <pc:sldMk cId="4164606809" sldId="280"/>
            <ac:spMk id="4" creationId="{A3EC0208-EE36-BEA5-93BF-500978502FB8}"/>
          </ac:spMkLst>
        </pc:spChg>
        <pc:spChg chg="add">
          <ac:chgData name="Roman Zhigalov" userId="1f97e9fdf7779aa5" providerId="LiveId" clId="{30579587-996C-4875-B7F0-D6252DAEA514}" dt="2022-09-07T09:09:59.061" v="109" actId="26606"/>
          <ac:spMkLst>
            <pc:docMk/>
            <pc:sldMk cId="4164606809" sldId="280"/>
            <ac:spMk id="3079" creationId="{F13C74B1-5B17-4795-BED0-7140497B445A}"/>
          </ac:spMkLst>
        </pc:spChg>
        <pc:spChg chg="add">
          <ac:chgData name="Roman Zhigalov" userId="1f97e9fdf7779aa5" providerId="LiveId" clId="{30579587-996C-4875-B7F0-D6252DAEA514}" dt="2022-09-07T09:09:59.061" v="109" actId="26606"/>
          <ac:spMkLst>
            <pc:docMk/>
            <pc:sldMk cId="4164606809" sldId="280"/>
            <ac:spMk id="3081" creationId="{D4974D33-8DC5-464E-8C6D-BE58F0669C17}"/>
          </ac:spMkLst>
        </pc:spChg>
        <pc:picChg chg="add mod">
          <ac:chgData name="Roman Zhigalov" userId="1f97e9fdf7779aa5" providerId="LiveId" clId="{30579587-996C-4875-B7F0-D6252DAEA514}" dt="2022-09-07T09:10:01.217" v="110" actId="27614"/>
          <ac:picMkLst>
            <pc:docMk/>
            <pc:sldMk cId="4164606809" sldId="280"/>
            <ac:picMk id="3074" creationId="{7CF0880A-0BD8-91E0-5DEA-2EDD354C0F98}"/>
          </ac:picMkLst>
        </pc:picChg>
      </pc:sldChg>
      <pc:sldChg chg="addSp delSp modSp new mod setBg">
        <pc:chgData name="Roman Zhigalov" userId="1f97e9fdf7779aa5" providerId="LiveId" clId="{30579587-996C-4875-B7F0-D6252DAEA514}" dt="2022-09-07T09:10:20.575" v="127" actId="26606"/>
        <pc:sldMkLst>
          <pc:docMk/>
          <pc:sldMk cId="2317871110" sldId="281"/>
        </pc:sldMkLst>
        <pc:spChg chg="mod">
          <ac:chgData name="Roman Zhigalov" userId="1f97e9fdf7779aa5" providerId="LiveId" clId="{30579587-996C-4875-B7F0-D6252DAEA514}" dt="2022-09-07T09:10:20.575" v="127" actId="26606"/>
          <ac:spMkLst>
            <pc:docMk/>
            <pc:sldMk cId="2317871110" sldId="281"/>
            <ac:spMk id="2" creationId="{2E453FA3-95CE-AA57-53E9-45BDED6309F5}"/>
          </ac:spMkLst>
        </pc:spChg>
        <pc:spChg chg="mod">
          <ac:chgData name="Roman Zhigalov" userId="1f97e9fdf7779aa5" providerId="LiveId" clId="{30579587-996C-4875-B7F0-D6252DAEA514}" dt="2022-09-07T09:10:20.575" v="127" actId="26606"/>
          <ac:spMkLst>
            <pc:docMk/>
            <pc:sldMk cId="2317871110" sldId="281"/>
            <ac:spMk id="3" creationId="{C780B329-2068-01CB-B866-ED86C873F9E1}"/>
          </ac:spMkLst>
        </pc:spChg>
        <pc:spChg chg="add del">
          <ac:chgData name="Roman Zhigalov" userId="1f97e9fdf7779aa5" providerId="LiveId" clId="{30579587-996C-4875-B7F0-D6252DAEA514}" dt="2022-09-07T09:10:20.559" v="126" actId="26606"/>
          <ac:spMkLst>
            <pc:docMk/>
            <pc:sldMk cId="2317871110" sldId="281"/>
            <ac:spMk id="9" creationId="{C1DD1A8A-57D5-4A81-AD04-532B043C5611}"/>
          </ac:spMkLst>
        </pc:spChg>
        <pc:spChg chg="add del">
          <ac:chgData name="Roman Zhigalov" userId="1f97e9fdf7779aa5" providerId="LiveId" clId="{30579587-996C-4875-B7F0-D6252DAEA514}" dt="2022-09-07T09:10:20.559" v="126" actId="26606"/>
          <ac:spMkLst>
            <pc:docMk/>
            <pc:sldMk cId="2317871110" sldId="281"/>
            <ac:spMk id="11" creationId="{007891EC-4501-44ED-A8C8-B11B6DB767AB}"/>
          </ac:spMkLst>
        </pc:spChg>
        <pc:spChg chg="add">
          <ac:chgData name="Roman Zhigalov" userId="1f97e9fdf7779aa5" providerId="LiveId" clId="{30579587-996C-4875-B7F0-D6252DAEA514}" dt="2022-09-07T09:10:20.575" v="127" actId="26606"/>
          <ac:spMkLst>
            <pc:docMk/>
            <pc:sldMk cId="2317871110" sldId="281"/>
            <ac:spMk id="13" creationId="{C1DD1A8A-57D5-4A81-AD04-532B043C5611}"/>
          </ac:spMkLst>
        </pc:spChg>
        <pc:spChg chg="add">
          <ac:chgData name="Roman Zhigalov" userId="1f97e9fdf7779aa5" providerId="LiveId" clId="{30579587-996C-4875-B7F0-D6252DAEA514}" dt="2022-09-07T09:10:20.575" v="127" actId="26606"/>
          <ac:spMkLst>
            <pc:docMk/>
            <pc:sldMk cId="2317871110" sldId="281"/>
            <ac:spMk id="15" creationId="{007891EC-4501-44ED-A8C8-B11B6DB767AB}"/>
          </ac:spMkLst>
        </pc:spChg>
        <pc:picChg chg="add del">
          <ac:chgData name="Roman Zhigalov" userId="1f97e9fdf7779aa5" providerId="LiveId" clId="{30579587-996C-4875-B7F0-D6252DAEA514}" dt="2022-09-07T09:10:20.559" v="126" actId="26606"/>
          <ac:picMkLst>
            <pc:docMk/>
            <pc:sldMk cId="2317871110" sldId="281"/>
            <ac:picMk id="5" creationId="{776EBBA7-39B0-0BCD-6B80-F7CD828DE11E}"/>
          </ac:picMkLst>
        </pc:picChg>
        <pc:picChg chg="add">
          <ac:chgData name="Roman Zhigalov" userId="1f97e9fdf7779aa5" providerId="LiveId" clId="{30579587-996C-4875-B7F0-D6252DAEA514}" dt="2022-09-07T09:10:20.575" v="127" actId="26606"/>
          <ac:picMkLst>
            <pc:docMk/>
            <pc:sldMk cId="2317871110" sldId="281"/>
            <ac:picMk id="14" creationId="{2EB0DE12-78BA-DADC-0043-E256183DBB8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085F8-424B-4A70-8DD5-877E32B39BE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266629-2962-43E0-B60B-CEBD2B348A44}">
      <dgm:prSet/>
      <dgm:spPr/>
      <dgm:t>
        <a:bodyPr/>
        <a:lstStyle/>
        <a:p>
          <a:r>
            <a:rPr lang="ru-RU"/>
            <a:t>1. Биологическое и социальное</a:t>
          </a:r>
          <a:endParaRPr lang="en-US"/>
        </a:p>
      </dgm:t>
    </dgm:pt>
    <dgm:pt modelId="{3AFC8376-AB79-4512-93B6-806B56C0F04C}" type="parTrans" cxnId="{9483D7FA-B791-4F23-AF6F-E9BF497F79F6}">
      <dgm:prSet/>
      <dgm:spPr/>
      <dgm:t>
        <a:bodyPr/>
        <a:lstStyle/>
        <a:p>
          <a:endParaRPr lang="en-US"/>
        </a:p>
      </dgm:t>
    </dgm:pt>
    <dgm:pt modelId="{68B051BD-5484-4E0B-BC3D-12A77E550BD9}" type="sibTrans" cxnId="{9483D7FA-B791-4F23-AF6F-E9BF497F79F6}">
      <dgm:prSet/>
      <dgm:spPr/>
      <dgm:t>
        <a:bodyPr/>
        <a:lstStyle/>
        <a:p>
          <a:endParaRPr lang="en-US"/>
        </a:p>
      </dgm:t>
    </dgm:pt>
    <dgm:pt modelId="{E5DD5063-7A0E-4339-A232-5FCB4769255E}">
      <dgm:prSet/>
      <dgm:spPr/>
      <dgm:t>
        <a:bodyPr/>
        <a:lstStyle/>
        <a:p>
          <a:r>
            <a:rPr lang="ru-RU" dirty="0"/>
            <a:t>2. Индивид, личность, индивидуальность</a:t>
          </a:r>
          <a:endParaRPr lang="en-US" dirty="0"/>
        </a:p>
      </dgm:t>
    </dgm:pt>
    <dgm:pt modelId="{BE09FCCC-FDF7-4B4F-A61C-A339693FBCE1}" type="parTrans" cxnId="{48DF57AE-C391-4473-A5C8-7AC063C6AC07}">
      <dgm:prSet/>
      <dgm:spPr/>
      <dgm:t>
        <a:bodyPr/>
        <a:lstStyle/>
        <a:p>
          <a:endParaRPr lang="en-US"/>
        </a:p>
      </dgm:t>
    </dgm:pt>
    <dgm:pt modelId="{5CDA23DE-8FEF-4BE4-A517-1E9D11DFE9FB}" type="sibTrans" cxnId="{48DF57AE-C391-4473-A5C8-7AC063C6AC07}">
      <dgm:prSet/>
      <dgm:spPr/>
      <dgm:t>
        <a:bodyPr/>
        <a:lstStyle/>
        <a:p>
          <a:endParaRPr lang="en-US"/>
        </a:p>
      </dgm:t>
    </dgm:pt>
    <dgm:pt modelId="{E4803D5A-F9A3-4E34-8FD6-D9065C5FDBFD}">
      <dgm:prSet/>
      <dgm:spPr/>
      <dgm:t>
        <a:bodyPr/>
        <a:lstStyle/>
        <a:p>
          <a:r>
            <a:rPr lang="ru-RU" dirty="0"/>
            <a:t>3. Сознание и самосознание</a:t>
          </a:r>
          <a:endParaRPr lang="en-US" dirty="0"/>
        </a:p>
      </dgm:t>
    </dgm:pt>
    <dgm:pt modelId="{0770883B-F351-4FE0-9189-815E5EA94BFD}" type="parTrans" cxnId="{87E786D9-79CF-4E03-BC7A-FA70DF0AD32D}">
      <dgm:prSet/>
      <dgm:spPr/>
      <dgm:t>
        <a:bodyPr/>
        <a:lstStyle/>
        <a:p>
          <a:endParaRPr lang="en-US"/>
        </a:p>
      </dgm:t>
    </dgm:pt>
    <dgm:pt modelId="{198C30AC-02D6-4BAD-A109-D4B90C2A7194}" type="sibTrans" cxnId="{87E786D9-79CF-4E03-BC7A-FA70DF0AD32D}">
      <dgm:prSet/>
      <dgm:spPr/>
      <dgm:t>
        <a:bodyPr/>
        <a:lstStyle/>
        <a:p>
          <a:endParaRPr lang="en-US"/>
        </a:p>
      </dgm:t>
    </dgm:pt>
    <dgm:pt modelId="{DA7A1CC6-AFD2-432A-8AC9-ACA917C00A7A}" type="pres">
      <dgm:prSet presAssocID="{CCB085F8-424B-4A70-8DD5-877E32B39B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C29D1E-B18C-4026-A626-50C62992F88A}" type="pres">
      <dgm:prSet presAssocID="{26266629-2962-43E0-B60B-CEBD2B348A44}" presName="hierRoot1" presStyleCnt="0"/>
      <dgm:spPr/>
    </dgm:pt>
    <dgm:pt modelId="{A08C5A88-60EC-45D8-9CD3-DBCD953E9E93}" type="pres">
      <dgm:prSet presAssocID="{26266629-2962-43E0-B60B-CEBD2B348A44}" presName="composite" presStyleCnt="0"/>
      <dgm:spPr/>
    </dgm:pt>
    <dgm:pt modelId="{2A7100AF-AE73-4B99-A8E6-3F395BEE7674}" type="pres">
      <dgm:prSet presAssocID="{26266629-2962-43E0-B60B-CEBD2B348A44}" presName="background" presStyleLbl="node0" presStyleIdx="0" presStyleCnt="3"/>
      <dgm:spPr/>
    </dgm:pt>
    <dgm:pt modelId="{615BF3BF-D042-4879-BA7F-9D346161AC9A}" type="pres">
      <dgm:prSet presAssocID="{26266629-2962-43E0-B60B-CEBD2B348A44}" presName="text" presStyleLbl="fgAcc0" presStyleIdx="0" presStyleCnt="3">
        <dgm:presLayoutVars>
          <dgm:chPref val="3"/>
        </dgm:presLayoutVars>
      </dgm:prSet>
      <dgm:spPr/>
    </dgm:pt>
    <dgm:pt modelId="{FBE3E652-E833-4F29-989B-B2C281D70EB7}" type="pres">
      <dgm:prSet presAssocID="{26266629-2962-43E0-B60B-CEBD2B348A44}" presName="hierChild2" presStyleCnt="0"/>
      <dgm:spPr/>
    </dgm:pt>
    <dgm:pt modelId="{9C6DCA69-4210-46F6-85AD-818873EC8838}" type="pres">
      <dgm:prSet presAssocID="{E5DD5063-7A0E-4339-A232-5FCB4769255E}" presName="hierRoot1" presStyleCnt="0"/>
      <dgm:spPr/>
    </dgm:pt>
    <dgm:pt modelId="{B83C02A3-895E-41A1-820B-6C938B125920}" type="pres">
      <dgm:prSet presAssocID="{E5DD5063-7A0E-4339-A232-5FCB4769255E}" presName="composite" presStyleCnt="0"/>
      <dgm:spPr/>
    </dgm:pt>
    <dgm:pt modelId="{934B5877-AAF1-4A10-AB24-3FA1368D202C}" type="pres">
      <dgm:prSet presAssocID="{E5DD5063-7A0E-4339-A232-5FCB4769255E}" presName="background" presStyleLbl="node0" presStyleIdx="1" presStyleCnt="3"/>
      <dgm:spPr/>
    </dgm:pt>
    <dgm:pt modelId="{133C56AB-0F93-4B0F-ADD5-4E4A714FF3E8}" type="pres">
      <dgm:prSet presAssocID="{E5DD5063-7A0E-4339-A232-5FCB4769255E}" presName="text" presStyleLbl="fgAcc0" presStyleIdx="1" presStyleCnt="3">
        <dgm:presLayoutVars>
          <dgm:chPref val="3"/>
        </dgm:presLayoutVars>
      </dgm:prSet>
      <dgm:spPr/>
    </dgm:pt>
    <dgm:pt modelId="{7C0E95EA-F414-460F-934C-9D6587B7DA22}" type="pres">
      <dgm:prSet presAssocID="{E5DD5063-7A0E-4339-A232-5FCB4769255E}" presName="hierChild2" presStyleCnt="0"/>
      <dgm:spPr/>
    </dgm:pt>
    <dgm:pt modelId="{F5DEC72B-CB60-4DDE-90E1-BC31EE6FD882}" type="pres">
      <dgm:prSet presAssocID="{E4803D5A-F9A3-4E34-8FD6-D9065C5FDBFD}" presName="hierRoot1" presStyleCnt="0"/>
      <dgm:spPr/>
    </dgm:pt>
    <dgm:pt modelId="{3DCE75C7-5799-405C-9D7E-0F7B39E963F7}" type="pres">
      <dgm:prSet presAssocID="{E4803D5A-F9A3-4E34-8FD6-D9065C5FDBFD}" presName="composite" presStyleCnt="0"/>
      <dgm:spPr/>
    </dgm:pt>
    <dgm:pt modelId="{F8E786B9-FE89-4339-BAEE-AB3029199A72}" type="pres">
      <dgm:prSet presAssocID="{E4803D5A-F9A3-4E34-8FD6-D9065C5FDBFD}" presName="background" presStyleLbl="node0" presStyleIdx="2" presStyleCnt="3"/>
      <dgm:spPr/>
    </dgm:pt>
    <dgm:pt modelId="{70470D57-7F04-484C-9379-6EE7244F6FA0}" type="pres">
      <dgm:prSet presAssocID="{E4803D5A-F9A3-4E34-8FD6-D9065C5FDBFD}" presName="text" presStyleLbl="fgAcc0" presStyleIdx="2" presStyleCnt="3">
        <dgm:presLayoutVars>
          <dgm:chPref val="3"/>
        </dgm:presLayoutVars>
      </dgm:prSet>
      <dgm:spPr/>
    </dgm:pt>
    <dgm:pt modelId="{71B24BDC-5D11-463C-839E-CB342C731106}" type="pres">
      <dgm:prSet presAssocID="{E4803D5A-F9A3-4E34-8FD6-D9065C5FDBFD}" presName="hierChild2" presStyleCnt="0"/>
      <dgm:spPr/>
    </dgm:pt>
  </dgm:ptLst>
  <dgm:cxnLst>
    <dgm:cxn modelId="{6EE0DD5D-63F9-4B90-82CA-F0F93213AEDC}" type="presOf" srcId="{E5DD5063-7A0E-4339-A232-5FCB4769255E}" destId="{133C56AB-0F93-4B0F-ADD5-4E4A714FF3E8}" srcOrd="0" destOrd="0" presId="urn:microsoft.com/office/officeart/2005/8/layout/hierarchy1"/>
    <dgm:cxn modelId="{06C3198D-006F-48CC-BA71-4611736FF867}" type="presOf" srcId="{26266629-2962-43E0-B60B-CEBD2B348A44}" destId="{615BF3BF-D042-4879-BA7F-9D346161AC9A}" srcOrd="0" destOrd="0" presId="urn:microsoft.com/office/officeart/2005/8/layout/hierarchy1"/>
    <dgm:cxn modelId="{48DF57AE-C391-4473-A5C8-7AC063C6AC07}" srcId="{CCB085F8-424B-4A70-8DD5-877E32B39BE2}" destId="{E5DD5063-7A0E-4339-A232-5FCB4769255E}" srcOrd="1" destOrd="0" parTransId="{BE09FCCC-FDF7-4B4F-A61C-A339693FBCE1}" sibTransId="{5CDA23DE-8FEF-4BE4-A517-1E9D11DFE9FB}"/>
    <dgm:cxn modelId="{D7B9B3C0-66BE-452F-9845-13893C7FB801}" type="presOf" srcId="{CCB085F8-424B-4A70-8DD5-877E32B39BE2}" destId="{DA7A1CC6-AFD2-432A-8AC9-ACA917C00A7A}" srcOrd="0" destOrd="0" presId="urn:microsoft.com/office/officeart/2005/8/layout/hierarchy1"/>
    <dgm:cxn modelId="{78F35FD5-94F0-4F5C-8AEB-3C21E726AAFD}" type="presOf" srcId="{E4803D5A-F9A3-4E34-8FD6-D9065C5FDBFD}" destId="{70470D57-7F04-484C-9379-6EE7244F6FA0}" srcOrd="0" destOrd="0" presId="urn:microsoft.com/office/officeart/2005/8/layout/hierarchy1"/>
    <dgm:cxn modelId="{87E786D9-79CF-4E03-BC7A-FA70DF0AD32D}" srcId="{CCB085F8-424B-4A70-8DD5-877E32B39BE2}" destId="{E4803D5A-F9A3-4E34-8FD6-D9065C5FDBFD}" srcOrd="2" destOrd="0" parTransId="{0770883B-F351-4FE0-9189-815E5EA94BFD}" sibTransId="{198C30AC-02D6-4BAD-A109-D4B90C2A7194}"/>
    <dgm:cxn modelId="{9483D7FA-B791-4F23-AF6F-E9BF497F79F6}" srcId="{CCB085F8-424B-4A70-8DD5-877E32B39BE2}" destId="{26266629-2962-43E0-B60B-CEBD2B348A44}" srcOrd="0" destOrd="0" parTransId="{3AFC8376-AB79-4512-93B6-806B56C0F04C}" sibTransId="{68B051BD-5484-4E0B-BC3D-12A77E550BD9}"/>
    <dgm:cxn modelId="{317FA112-09A4-43F9-AAB1-BB0AF814A7F8}" type="presParOf" srcId="{DA7A1CC6-AFD2-432A-8AC9-ACA917C00A7A}" destId="{D1C29D1E-B18C-4026-A626-50C62992F88A}" srcOrd="0" destOrd="0" presId="urn:microsoft.com/office/officeart/2005/8/layout/hierarchy1"/>
    <dgm:cxn modelId="{E186363A-C520-4FFC-81D1-AED061FB120E}" type="presParOf" srcId="{D1C29D1E-B18C-4026-A626-50C62992F88A}" destId="{A08C5A88-60EC-45D8-9CD3-DBCD953E9E93}" srcOrd="0" destOrd="0" presId="urn:microsoft.com/office/officeart/2005/8/layout/hierarchy1"/>
    <dgm:cxn modelId="{A4A3E0E0-633C-4148-B029-5BA80C75F75C}" type="presParOf" srcId="{A08C5A88-60EC-45D8-9CD3-DBCD953E9E93}" destId="{2A7100AF-AE73-4B99-A8E6-3F395BEE7674}" srcOrd="0" destOrd="0" presId="urn:microsoft.com/office/officeart/2005/8/layout/hierarchy1"/>
    <dgm:cxn modelId="{9B8B332A-F8BA-4B91-8AD2-45E5A2677077}" type="presParOf" srcId="{A08C5A88-60EC-45D8-9CD3-DBCD953E9E93}" destId="{615BF3BF-D042-4879-BA7F-9D346161AC9A}" srcOrd="1" destOrd="0" presId="urn:microsoft.com/office/officeart/2005/8/layout/hierarchy1"/>
    <dgm:cxn modelId="{004749E6-BFF9-45B2-A98C-AC08B4C01044}" type="presParOf" srcId="{D1C29D1E-B18C-4026-A626-50C62992F88A}" destId="{FBE3E652-E833-4F29-989B-B2C281D70EB7}" srcOrd="1" destOrd="0" presId="urn:microsoft.com/office/officeart/2005/8/layout/hierarchy1"/>
    <dgm:cxn modelId="{B7DB65B0-1F81-4228-8CD7-D368D755516C}" type="presParOf" srcId="{DA7A1CC6-AFD2-432A-8AC9-ACA917C00A7A}" destId="{9C6DCA69-4210-46F6-85AD-818873EC8838}" srcOrd="1" destOrd="0" presId="urn:microsoft.com/office/officeart/2005/8/layout/hierarchy1"/>
    <dgm:cxn modelId="{98AC6CEB-0CBB-499B-ACFD-0F31819B6A5E}" type="presParOf" srcId="{9C6DCA69-4210-46F6-85AD-818873EC8838}" destId="{B83C02A3-895E-41A1-820B-6C938B125920}" srcOrd="0" destOrd="0" presId="urn:microsoft.com/office/officeart/2005/8/layout/hierarchy1"/>
    <dgm:cxn modelId="{CA750924-E7E5-4039-91F3-7BAC26500AD1}" type="presParOf" srcId="{B83C02A3-895E-41A1-820B-6C938B125920}" destId="{934B5877-AAF1-4A10-AB24-3FA1368D202C}" srcOrd="0" destOrd="0" presId="urn:microsoft.com/office/officeart/2005/8/layout/hierarchy1"/>
    <dgm:cxn modelId="{29F299D7-7689-4B59-B0EE-022CF9E4E145}" type="presParOf" srcId="{B83C02A3-895E-41A1-820B-6C938B125920}" destId="{133C56AB-0F93-4B0F-ADD5-4E4A714FF3E8}" srcOrd="1" destOrd="0" presId="urn:microsoft.com/office/officeart/2005/8/layout/hierarchy1"/>
    <dgm:cxn modelId="{BC65B106-3D57-4C6E-ACC0-A909CB809A9E}" type="presParOf" srcId="{9C6DCA69-4210-46F6-85AD-818873EC8838}" destId="{7C0E95EA-F414-460F-934C-9D6587B7DA22}" srcOrd="1" destOrd="0" presId="urn:microsoft.com/office/officeart/2005/8/layout/hierarchy1"/>
    <dgm:cxn modelId="{36494393-BCA0-47DD-8A72-FE60C5CE7948}" type="presParOf" srcId="{DA7A1CC6-AFD2-432A-8AC9-ACA917C00A7A}" destId="{F5DEC72B-CB60-4DDE-90E1-BC31EE6FD882}" srcOrd="2" destOrd="0" presId="urn:microsoft.com/office/officeart/2005/8/layout/hierarchy1"/>
    <dgm:cxn modelId="{302A3108-BA8D-47FA-8400-A7D166426772}" type="presParOf" srcId="{F5DEC72B-CB60-4DDE-90E1-BC31EE6FD882}" destId="{3DCE75C7-5799-405C-9D7E-0F7B39E963F7}" srcOrd="0" destOrd="0" presId="urn:microsoft.com/office/officeart/2005/8/layout/hierarchy1"/>
    <dgm:cxn modelId="{47692D09-A9B2-4BB5-AE0A-EDAE6C879925}" type="presParOf" srcId="{3DCE75C7-5799-405C-9D7E-0F7B39E963F7}" destId="{F8E786B9-FE89-4339-BAEE-AB3029199A72}" srcOrd="0" destOrd="0" presId="urn:microsoft.com/office/officeart/2005/8/layout/hierarchy1"/>
    <dgm:cxn modelId="{6784F6D4-1B29-4A7B-A0BA-04BE03937D8C}" type="presParOf" srcId="{3DCE75C7-5799-405C-9D7E-0F7B39E963F7}" destId="{70470D57-7F04-484C-9379-6EE7244F6FA0}" srcOrd="1" destOrd="0" presId="urn:microsoft.com/office/officeart/2005/8/layout/hierarchy1"/>
    <dgm:cxn modelId="{6F25E931-D48B-4D98-9D4B-04C9F5EBA296}" type="presParOf" srcId="{F5DEC72B-CB60-4DDE-90E1-BC31EE6FD882}" destId="{71B24BDC-5D11-463C-839E-CB342C7311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82909-6967-4374-B3B5-9F14F1C50B8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8962D10-E419-42EA-8AC9-6AD01BE52B63}">
      <dgm:prSet/>
      <dgm:spPr/>
      <dgm:t>
        <a:bodyPr/>
        <a:lstStyle/>
        <a:p>
          <a:r>
            <a:rPr lang="ru-RU"/>
            <a:t>Человек, усвоивший устоявшиеся нормы и правила</a:t>
          </a:r>
          <a:endParaRPr lang="en-US"/>
        </a:p>
      </dgm:t>
    </dgm:pt>
    <dgm:pt modelId="{53A4EBEA-A27C-4B76-9522-9239FF1BA183}" type="parTrans" cxnId="{996AB489-A452-4C85-AF85-4A110CF867CE}">
      <dgm:prSet/>
      <dgm:spPr/>
      <dgm:t>
        <a:bodyPr/>
        <a:lstStyle/>
        <a:p>
          <a:endParaRPr lang="en-US"/>
        </a:p>
      </dgm:t>
    </dgm:pt>
    <dgm:pt modelId="{000B13B9-BDAF-40C1-B7CC-2653E0EDA8D7}" type="sibTrans" cxnId="{996AB489-A452-4C85-AF85-4A110CF867CE}">
      <dgm:prSet/>
      <dgm:spPr/>
      <dgm:t>
        <a:bodyPr/>
        <a:lstStyle/>
        <a:p>
          <a:endParaRPr lang="en-US"/>
        </a:p>
      </dgm:t>
    </dgm:pt>
    <dgm:pt modelId="{35696398-621D-4A72-8599-60B4CC6DEA69}">
      <dgm:prSet/>
      <dgm:spPr/>
      <dgm:t>
        <a:bodyPr/>
        <a:lstStyle/>
        <a:p>
          <a:r>
            <a:rPr lang="ru-RU" dirty="0"/>
            <a:t>Человек, самостоятельно принимающий решений и отвечающий за них</a:t>
          </a:r>
          <a:endParaRPr lang="en-US" dirty="0"/>
        </a:p>
      </dgm:t>
    </dgm:pt>
    <dgm:pt modelId="{7C610267-67DB-498D-AE78-CF45FE26093E}" type="parTrans" cxnId="{9C56CC05-997E-45F5-84BA-F4FEE330EEBB}">
      <dgm:prSet/>
      <dgm:spPr/>
      <dgm:t>
        <a:bodyPr/>
        <a:lstStyle/>
        <a:p>
          <a:endParaRPr lang="en-US"/>
        </a:p>
      </dgm:t>
    </dgm:pt>
    <dgm:pt modelId="{DB78F615-55B5-45A1-8DF5-33FEAC57A1C2}" type="sibTrans" cxnId="{9C56CC05-997E-45F5-84BA-F4FEE330EEBB}">
      <dgm:prSet/>
      <dgm:spPr/>
      <dgm:t>
        <a:bodyPr/>
        <a:lstStyle/>
        <a:p>
          <a:endParaRPr lang="en-US"/>
        </a:p>
      </dgm:t>
    </dgm:pt>
    <dgm:pt modelId="{43974CB2-7803-4DAD-8EDB-220E70BEDFD9}">
      <dgm:prSet/>
      <dgm:spPr/>
      <dgm:t>
        <a:bodyPr/>
        <a:lstStyle/>
        <a:p>
          <a:r>
            <a:rPr lang="ru-RU"/>
            <a:t>Человек, принимающий участие в жизни общества</a:t>
          </a:r>
          <a:endParaRPr lang="en-US"/>
        </a:p>
      </dgm:t>
    </dgm:pt>
    <dgm:pt modelId="{522D0D57-BB2A-4876-9DC1-C33E4DAB10ED}" type="parTrans" cxnId="{8238DCEC-1392-46EC-AAE1-EC2C0AF248A7}">
      <dgm:prSet/>
      <dgm:spPr/>
      <dgm:t>
        <a:bodyPr/>
        <a:lstStyle/>
        <a:p>
          <a:endParaRPr lang="en-US"/>
        </a:p>
      </dgm:t>
    </dgm:pt>
    <dgm:pt modelId="{2A64BF62-0153-4E9B-AB87-F16FD7B13B2D}" type="sibTrans" cxnId="{8238DCEC-1392-46EC-AAE1-EC2C0AF248A7}">
      <dgm:prSet/>
      <dgm:spPr/>
      <dgm:t>
        <a:bodyPr/>
        <a:lstStyle/>
        <a:p>
          <a:endParaRPr lang="en-US"/>
        </a:p>
      </dgm:t>
    </dgm:pt>
    <dgm:pt modelId="{6F5606C7-7B9B-4726-851B-5986EED2789E}" type="pres">
      <dgm:prSet presAssocID="{B6982909-6967-4374-B3B5-9F14F1C50B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A88797-715C-49BB-9CB2-BC822F837030}" type="pres">
      <dgm:prSet presAssocID="{18962D10-E419-42EA-8AC9-6AD01BE52B63}" presName="hierRoot1" presStyleCnt="0"/>
      <dgm:spPr/>
    </dgm:pt>
    <dgm:pt modelId="{8742EB55-0C08-45AA-A911-F94532D5DE9A}" type="pres">
      <dgm:prSet presAssocID="{18962D10-E419-42EA-8AC9-6AD01BE52B63}" presName="composite" presStyleCnt="0"/>
      <dgm:spPr/>
    </dgm:pt>
    <dgm:pt modelId="{02D8E4AB-EDA1-4E78-A559-F24AD3E84E65}" type="pres">
      <dgm:prSet presAssocID="{18962D10-E419-42EA-8AC9-6AD01BE52B63}" presName="background" presStyleLbl="node0" presStyleIdx="0" presStyleCnt="3"/>
      <dgm:spPr/>
    </dgm:pt>
    <dgm:pt modelId="{4A0D5CF7-3071-4A16-A8A0-DF3B578FF4BE}" type="pres">
      <dgm:prSet presAssocID="{18962D10-E419-42EA-8AC9-6AD01BE52B63}" presName="text" presStyleLbl="fgAcc0" presStyleIdx="0" presStyleCnt="3">
        <dgm:presLayoutVars>
          <dgm:chPref val="3"/>
        </dgm:presLayoutVars>
      </dgm:prSet>
      <dgm:spPr/>
    </dgm:pt>
    <dgm:pt modelId="{38A23E29-1876-459B-AE68-99D0D6AFB9A0}" type="pres">
      <dgm:prSet presAssocID="{18962D10-E419-42EA-8AC9-6AD01BE52B63}" presName="hierChild2" presStyleCnt="0"/>
      <dgm:spPr/>
    </dgm:pt>
    <dgm:pt modelId="{2DFD2EDC-BF4A-4945-A6B4-EACF9EEDE5B4}" type="pres">
      <dgm:prSet presAssocID="{35696398-621D-4A72-8599-60B4CC6DEA69}" presName="hierRoot1" presStyleCnt="0"/>
      <dgm:spPr/>
    </dgm:pt>
    <dgm:pt modelId="{2E7EF9F3-51E5-4A42-A6C9-1834AD335622}" type="pres">
      <dgm:prSet presAssocID="{35696398-621D-4A72-8599-60B4CC6DEA69}" presName="composite" presStyleCnt="0"/>
      <dgm:spPr/>
    </dgm:pt>
    <dgm:pt modelId="{D8F61F80-48E2-4D33-8FFB-A830BAAE63CB}" type="pres">
      <dgm:prSet presAssocID="{35696398-621D-4A72-8599-60B4CC6DEA69}" presName="background" presStyleLbl="node0" presStyleIdx="1" presStyleCnt="3"/>
      <dgm:spPr/>
    </dgm:pt>
    <dgm:pt modelId="{8C8EB8BF-4BFB-4A9D-A462-8D0D1EA25AC2}" type="pres">
      <dgm:prSet presAssocID="{35696398-621D-4A72-8599-60B4CC6DEA69}" presName="text" presStyleLbl="fgAcc0" presStyleIdx="1" presStyleCnt="3">
        <dgm:presLayoutVars>
          <dgm:chPref val="3"/>
        </dgm:presLayoutVars>
      </dgm:prSet>
      <dgm:spPr/>
    </dgm:pt>
    <dgm:pt modelId="{483B1F86-F51C-4F16-A5AA-FD5F6EEB19D8}" type="pres">
      <dgm:prSet presAssocID="{35696398-621D-4A72-8599-60B4CC6DEA69}" presName="hierChild2" presStyleCnt="0"/>
      <dgm:spPr/>
    </dgm:pt>
    <dgm:pt modelId="{F19BCBF0-5255-454B-88AB-516F109538EC}" type="pres">
      <dgm:prSet presAssocID="{43974CB2-7803-4DAD-8EDB-220E70BEDFD9}" presName="hierRoot1" presStyleCnt="0"/>
      <dgm:spPr/>
    </dgm:pt>
    <dgm:pt modelId="{51C2AE75-AA44-4843-848F-65699D5638A0}" type="pres">
      <dgm:prSet presAssocID="{43974CB2-7803-4DAD-8EDB-220E70BEDFD9}" presName="composite" presStyleCnt="0"/>
      <dgm:spPr/>
    </dgm:pt>
    <dgm:pt modelId="{389A658F-37E6-4F40-91D4-BA4C2C8CC2EB}" type="pres">
      <dgm:prSet presAssocID="{43974CB2-7803-4DAD-8EDB-220E70BEDFD9}" presName="background" presStyleLbl="node0" presStyleIdx="2" presStyleCnt="3"/>
      <dgm:spPr/>
    </dgm:pt>
    <dgm:pt modelId="{AABED1E4-89B9-4604-B3FB-A8ABF128E084}" type="pres">
      <dgm:prSet presAssocID="{43974CB2-7803-4DAD-8EDB-220E70BEDFD9}" presName="text" presStyleLbl="fgAcc0" presStyleIdx="2" presStyleCnt="3">
        <dgm:presLayoutVars>
          <dgm:chPref val="3"/>
        </dgm:presLayoutVars>
      </dgm:prSet>
      <dgm:spPr/>
    </dgm:pt>
    <dgm:pt modelId="{6A78A16D-80A0-4AC8-AAEA-B8AE340A3C4A}" type="pres">
      <dgm:prSet presAssocID="{43974CB2-7803-4DAD-8EDB-220E70BEDFD9}" presName="hierChild2" presStyleCnt="0"/>
      <dgm:spPr/>
    </dgm:pt>
  </dgm:ptLst>
  <dgm:cxnLst>
    <dgm:cxn modelId="{9C56CC05-997E-45F5-84BA-F4FEE330EEBB}" srcId="{B6982909-6967-4374-B3B5-9F14F1C50B88}" destId="{35696398-621D-4A72-8599-60B4CC6DEA69}" srcOrd="1" destOrd="0" parTransId="{7C610267-67DB-498D-AE78-CF45FE26093E}" sibTransId="{DB78F615-55B5-45A1-8DF5-33FEAC57A1C2}"/>
    <dgm:cxn modelId="{FAA4AF23-7B24-44F0-9EDB-400BC875756E}" type="presOf" srcId="{B6982909-6967-4374-B3B5-9F14F1C50B88}" destId="{6F5606C7-7B9B-4726-851B-5986EED2789E}" srcOrd="0" destOrd="0" presId="urn:microsoft.com/office/officeart/2005/8/layout/hierarchy1"/>
    <dgm:cxn modelId="{3C114233-9E3A-44DA-8B9E-FD04367550D5}" type="presOf" srcId="{43974CB2-7803-4DAD-8EDB-220E70BEDFD9}" destId="{AABED1E4-89B9-4604-B3FB-A8ABF128E084}" srcOrd="0" destOrd="0" presId="urn:microsoft.com/office/officeart/2005/8/layout/hierarchy1"/>
    <dgm:cxn modelId="{7E89FA74-9936-45CE-A016-2C15F4EFB0D7}" type="presOf" srcId="{18962D10-E419-42EA-8AC9-6AD01BE52B63}" destId="{4A0D5CF7-3071-4A16-A8A0-DF3B578FF4BE}" srcOrd="0" destOrd="0" presId="urn:microsoft.com/office/officeart/2005/8/layout/hierarchy1"/>
    <dgm:cxn modelId="{80469857-8500-4162-8779-BA4F1C51141D}" type="presOf" srcId="{35696398-621D-4A72-8599-60B4CC6DEA69}" destId="{8C8EB8BF-4BFB-4A9D-A462-8D0D1EA25AC2}" srcOrd="0" destOrd="0" presId="urn:microsoft.com/office/officeart/2005/8/layout/hierarchy1"/>
    <dgm:cxn modelId="{996AB489-A452-4C85-AF85-4A110CF867CE}" srcId="{B6982909-6967-4374-B3B5-9F14F1C50B88}" destId="{18962D10-E419-42EA-8AC9-6AD01BE52B63}" srcOrd="0" destOrd="0" parTransId="{53A4EBEA-A27C-4B76-9522-9239FF1BA183}" sibTransId="{000B13B9-BDAF-40C1-B7CC-2653E0EDA8D7}"/>
    <dgm:cxn modelId="{8238DCEC-1392-46EC-AAE1-EC2C0AF248A7}" srcId="{B6982909-6967-4374-B3B5-9F14F1C50B88}" destId="{43974CB2-7803-4DAD-8EDB-220E70BEDFD9}" srcOrd="2" destOrd="0" parTransId="{522D0D57-BB2A-4876-9DC1-C33E4DAB10ED}" sibTransId="{2A64BF62-0153-4E9B-AB87-F16FD7B13B2D}"/>
    <dgm:cxn modelId="{FAA79DFC-3A1A-4B70-8569-241299E2E8D2}" type="presParOf" srcId="{6F5606C7-7B9B-4726-851B-5986EED2789E}" destId="{26A88797-715C-49BB-9CB2-BC822F837030}" srcOrd="0" destOrd="0" presId="urn:microsoft.com/office/officeart/2005/8/layout/hierarchy1"/>
    <dgm:cxn modelId="{16CD8567-B244-4645-91EE-F523C5063DE1}" type="presParOf" srcId="{26A88797-715C-49BB-9CB2-BC822F837030}" destId="{8742EB55-0C08-45AA-A911-F94532D5DE9A}" srcOrd="0" destOrd="0" presId="urn:microsoft.com/office/officeart/2005/8/layout/hierarchy1"/>
    <dgm:cxn modelId="{ABA61198-1B16-4290-A483-0FC88F180A3C}" type="presParOf" srcId="{8742EB55-0C08-45AA-A911-F94532D5DE9A}" destId="{02D8E4AB-EDA1-4E78-A559-F24AD3E84E65}" srcOrd="0" destOrd="0" presId="urn:microsoft.com/office/officeart/2005/8/layout/hierarchy1"/>
    <dgm:cxn modelId="{792527B5-B1E3-4FC4-8A6F-0CDC601F77FB}" type="presParOf" srcId="{8742EB55-0C08-45AA-A911-F94532D5DE9A}" destId="{4A0D5CF7-3071-4A16-A8A0-DF3B578FF4BE}" srcOrd="1" destOrd="0" presId="urn:microsoft.com/office/officeart/2005/8/layout/hierarchy1"/>
    <dgm:cxn modelId="{6D8A559F-8518-4AE1-AF77-CA5469A6AD92}" type="presParOf" srcId="{26A88797-715C-49BB-9CB2-BC822F837030}" destId="{38A23E29-1876-459B-AE68-99D0D6AFB9A0}" srcOrd="1" destOrd="0" presId="urn:microsoft.com/office/officeart/2005/8/layout/hierarchy1"/>
    <dgm:cxn modelId="{3C7B753D-4A7C-40F9-96E6-3A1982170E29}" type="presParOf" srcId="{6F5606C7-7B9B-4726-851B-5986EED2789E}" destId="{2DFD2EDC-BF4A-4945-A6B4-EACF9EEDE5B4}" srcOrd="1" destOrd="0" presId="urn:microsoft.com/office/officeart/2005/8/layout/hierarchy1"/>
    <dgm:cxn modelId="{7FF6AD7D-D9D0-4BE5-B4D6-B1D9761D5F99}" type="presParOf" srcId="{2DFD2EDC-BF4A-4945-A6B4-EACF9EEDE5B4}" destId="{2E7EF9F3-51E5-4A42-A6C9-1834AD335622}" srcOrd="0" destOrd="0" presId="urn:microsoft.com/office/officeart/2005/8/layout/hierarchy1"/>
    <dgm:cxn modelId="{DF01D381-C357-410C-8FC7-C90BB87A1519}" type="presParOf" srcId="{2E7EF9F3-51E5-4A42-A6C9-1834AD335622}" destId="{D8F61F80-48E2-4D33-8FFB-A830BAAE63CB}" srcOrd="0" destOrd="0" presId="urn:microsoft.com/office/officeart/2005/8/layout/hierarchy1"/>
    <dgm:cxn modelId="{B8D1008F-54F9-41DA-8021-7607F6AC663D}" type="presParOf" srcId="{2E7EF9F3-51E5-4A42-A6C9-1834AD335622}" destId="{8C8EB8BF-4BFB-4A9D-A462-8D0D1EA25AC2}" srcOrd="1" destOrd="0" presId="urn:microsoft.com/office/officeart/2005/8/layout/hierarchy1"/>
    <dgm:cxn modelId="{EE027B07-05E4-438A-9080-B0B2B2FD5C99}" type="presParOf" srcId="{2DFD2EDC-BF4A-4945-A6B4-EACF9EEDE5B4}" destId="{483B1F86-F51C-4F16-A5AA-FD5F6EEB19D8}" srcOrd="1" destOrd="0" presId="urn:microsoft.com/office/officeart/2005/8/layout/hierarchy1"/>
    <dgm:cxn modelId="{ED2FDE9E-3158-4B4C-9641-95E83B1A11AC}" type="presParOf" srcId="{6F5606C7-7B9B-4726-851B-5986EED2789E}" destId="{F19BCBF0-5255-454B-88AB-516F109538EC}" srcOrd="2" destOrd="0" presId="urn:microsoft.com/office/officeart/2005/8/layout/hierarchy1"/>
    <dgm:cxn modelId="{0FFBAFFB-0E85-4D30-A3AA-BE981A7EC515}" type="presParOf" srcId="{F19BCBF0-5255-454B-88AB-516F109538EC}" destId="{51C2AE75-AA44-4843-848F-65699D5638A0}" srcOrd="0" destOrd="0" presId="urn:microsoft.com/office/officeart/2005/8/layout/hierarchy1"/>
    <dgm:cxn modelId="{0C9D994E-DCE8-4272-AD4D-D426EAF8D900}" type="presParOf" srcId="{51C2AE75-AA44-4843-848F-65699D5638A0}" destId="{389A658F-37E6-4F40-91D4-BA4C2C8CC2EB}" srcOrd="0" destOrd="0" presId="urn:microsoft.com/office/officeart/2005/8/layout/hierarchy1"/>
    <dgm:cxn modelId="{B2F923CB-EBBC-4167-91A5-1F451AE378FA}" type="presParOf" srcId="{51C2AE75-AA44-4843-848F-65699D5638A0}" destId="{AABED1E4-89B9-4604-B3FB-A8ABF128E084}" srcOrd="1" destOrd="0" presId="urn:microsoft.com/office/officeart/2005/8/layout/hierarchy1"/>
    <dgm:cxn modelId="{6C8D8735-0681-4B1A-ABE3-E199E0A25869}" type="presParOf" srcId="{F19BCBF0-5255-454B-88AB-516F109538EC}" destId="{6A78A16D-80A0-4AC8-AAEA-B8AE340A3C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7D6E9D-F931-4D5F-B517-309721EEFC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D8342F4-B420-4B06-AB06-4DE761E90655}">
      <dgm:prSet/>
      <dgm:spPr/>
      <dgm:t>
        <a:bodyPr/>
        <a:lstStyle/>
        <a:p>
          <a:r>
            <a:rPr lang="ru-RU"/>
            <a:t>Активность (разделение на важное и не очень)</a:t>
          </a:r>
          <a:endParaRPr lang="en-US"/>
        </a:p>
      </dgm:t>
    </dgm:pt>
    <dgm:pt modelId="{B9FE71EA-8EE0-4596-B9B3-60E0B99740B6}" type="parTrans" cxnId="{1C3E2E24-0C6E-4002-B483-9428399152E3}">
      <dgm:prSet/>
      <dgm:spPr/>
      <dgm:t>
        <a:bodyPr/>
        <a:lstStyle/>
        <a:p>
          <a:endParaRPr lang="en-US"/>
        </a:p>
      </dgm:t>
    </dgm:pt>
    <dgm:pt modelId="{49FC1C15-A584-412F-ADC3-E005FAB7DADC}" type="sibTrans" cxnId="{1C3E2E24-0C6E-4002-B483-9428399152E3}">
      <dgm:prSet/>
      <dgm:spPr/>
      <dgm:t>
        <a:bodyPr/>
        <a:lstStyle/>
        <a:p>
          <a:endParaRPr lang="en-US"/>
        </a:p>
      </dgm:t>
    </dgm:pt>
    <dgm:pt modelId="{118080DD-2238-4BA4-8142-C930C9DB13C2}">
      <dgm:prSet/>
      <dgm:spPr/>
      <dgm:t>
        <a:bodyPr/>
        <a:lstStyle/>
        <a:p>
          <a:r>
            <a:rPr lang="ru-RU"/>
            <a:t>Направленность (мы сами решаем, что нам делать и когда)</a:t>
          </a:r>
          <a:endParaRPr lang="en-US"/>
        </a:p>
      </dgm:t>
    </dgm:pt>
    <dgm:pt modelId="{583DF062-BCAC-4668-AC5F-537D016B13AA}" type="parTrans" cxnId="{74356C28-5040-406A-A6DA-95EF468C9E59}">
      <dgm:prSet/>
      <dgm:spPr/>
      <dgm:t>
        <a:bodyPr/>
        <a:lstStyle/>
        <a:p>
          <a:endParaRPr lang="en-US"/>
        </a:p>
      </dgm:t>
    </dgm:pt>
    <dgm:pt modelId="{52B0E7F4-4728-4295-B3E3-52B0BE4E61AC}" type="sibTrans" cxnId="{74356C28-5040-406A-A6DA-95EF468C9E59}">
      <dgm:prSet/>
      <dgm:spPr/>
      <dgm:t>
        <a:bodyPr/>
        <a:lstStyle/>
        <a:p>
          <a:endParaRPr lang="en-US"/>
        </a:p>
      </dgm:t>
    </dgm:pt>
    <dgm:pt modelId="{692E9135-FC57-4390-A834-EF92E01B2E27}">
      <dgm:prSet/>
      <dgm:spPr/>
      <dgm:t>
        <a:bodyPr/>
        <a:lstStyle/>
        <a:p>
          <a:r>
            <a:rPr lang="ru-RU"/>
            <a:t>Самонаблюдение (мы можем и умеем оценивать свои действия)</a:t>
          </a:r>
          <a:endParaRPr lang="en-US"/>
        </a:p>
      </dgm:t>
    </dgm:pt>
    <dgm:pt modelId="{8EF899E1-822F-490B-AF4A-EC645F88BBC5}" type="parTrans" cxnId="{3A9C30AB-19F9-47F6-A984-548EB7843A57}">
      <dgm:prSet/>
      <dgm:spPr/>
      <dgm:t>
        <a:bodyPr/>
        <a:lstStyle/>
        <a:p>
          <a:endParaRPr lang="en-US"/>
        </a:p>
      </dgm:t>
    </dgm:pt>
    <dgm:pt modelId="{59D35CCC-C5D4-45B2-A37E-A53546DA0807}" type="sibTrans" cxnId="{3A9C30AB-19F9-47F6-A984-548EB7843A57}">
      <dgm:prSet/>
      <dgm:spPr/>
      <dgm:t>
        <a:bodyPr/>
        <a:lstStyle/>
        <a:p>
          <a:endParaRPr lang="en-US"/>
        </a:p>
      </dgm:t>
    </dgm:pt>
    <dgm:pt modelId="{2E100F0F-653E-4E41-822E-BAF883D6C9E0}">
      <dgm:prSet/>
      <dgm:spPr/>
      <dgm:t>
        <a:bodyPr/>
        <a:lstStyle/>
        <a:p>
          <a:r>
            <a:rPr lang="ru-RU"/>
            <a:t>Критичность (умение правильно оценивать события)</a:t>
          </a:r>
          <a:endParaRPr lang="en-US"/>
        </a:p>
      </dgm:t>
    </dgm:pt>
    <dgm:pt modelId="{05D9A26D-8978-41AE-8190-54C3B5AC08AD}" type="parTrans" cxnId="{EA9F541D-203D-4DDF-B6C9-C2FCB854D54D}">
      <dgm:prSet/>
      <dgm:spPr/>
      <dgm:t>
        <a:bodyPr/>
        <a:lstStyle/>
        <a:p>
          <a:endParaRPr lang="en-US"/>
        </a:p>
      </dgm:t>
    </dgm:pt>
    <dgm:pt modelId="{EC67266D-EC36-4CF4-98E4-03376B6B9655}" type="sibTrans" cxnId="{EA9F541D-203D-4DDF-B6C9-C2FCB854D54D}">
      <dgm:prSet/>
      <dgm:spPr/>
      <dgm:t>
        <a:bodyPr/>
        <a:lstStyle/>
        <a:p>
          <a:endParaRPr lang="en-US"/>
        </a:p>
      </dgm:t>
    </dgm:pt>
    <dgm:pt modelId="{5EE39165-7D69-497A-9073-CE384270778E}" type="pres">
      <dgm:prSet presAssocID="{417D6E9D-F931-4D5F-B517-309721EEFCEB}" presName="linear" presStyleCnt="0">
        <dgm:presLayoutVars>
          <dgm:animLvl val="lvl"/>
          <dgm:resizeHandles val="exact"/>
        </dgm:presLayoutVars>
      </dgm:prSet>
      <dgm:spPr/>
    </dgm:pt>
    <dgm:pt modelId="{01719DF0-09FF-4894-9453-A0CF2046B8C5}" type="pres">
      <dgm:prSet presAssocID="{BD8342F4-B420-4B06-AB06-4DE761E906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21B7B0-7364-4762-AC05-BB0AE4AC7BDE}" type="pres">
      <dgm:prSet presAssocID="{49FC1C15-A584-412F-ADC3-E005FAB7DADC}" presName="spacer" presStyleCnt="0"/>
      <dgm:spPr/>
    </dgm:pt>
    <dgm:pt modelId="{96F886AE-2F2F-4DDE-8384-642316CB07B8}" type="pres">
      <dgm:prSet presAssocID="{118080DD-2238-4BA4-8142-C930C9DB13C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263BD3-6282-418F-98A5-9EB7D658379C}" type="pres">
      <dgm:prSet presAssocID="{52B0E7F4-4728-4295-B3E3-52B0BE4E61AC}" presName="spacer" presStyleCnt="0"/>
      <dgm:spPr/>
    </dgm:pt>
    <dgm:pt modelId="{46D0F357-496D-4D34-8C39-CF81AB1ACC4D}" type="pres">
      <dgm:prSet presAssocID="{692E9135-FC57-4390-A834-EF92E01B2E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70EBDE-C84C-4D96-96F8-1B08FC9AA2AC}" type="pres">
      <dgm:prSet presAssocID="{59D35CCC-C5D4-45B2-A37E-A53546DA0807}" presName="spacer" presStyleCnt="0"/>
      <dgm:spPr/>
    </dgm:pt>
    <dgm:pt modelId="{9E9A8889-0259-4DED-BC9D-585CF0702639}" type="pres">
      <dgm:prSet presAssocID="{2E100F0F-653E-4E41-822E-BAF883D6C9E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9164C02-8369-41B4-A9C9-D0DDDB9C9615}" type="presOf" srcId="{692E9135-FC57-4390-A834-EF92E01B2E27}" destId="{46D0F357-496D-4D34-8C39-CF81AB1ACC4D}" srcOrd="0" destOrd="0" presId="urn:microsoft.com/office/officeart/2005/8/layout/vList2"/>
    <dgm:cxn modelId="{EA9F541D-203D-4DDF-B6C9-C2FCB854D54D}" srcId="{417D6E9D-F931-4D5F-B517-309721EEFCEB}" destId="{2E100F0F-653E-4E41-822E-BAF883D6C9E0}" srcOrd="3" destOrd="0" parTransId="{05D9A26D-8978-41AE-8190-54C3B5AC08AD}" sibTransId="{EC67266D-EC36-4CF4-98E4-03376B6B9655}"/>
    <dgm:cxn modelId="{1C3E2E24-0C6E-4002-B483-9428399152E3}" srcId="{417D6E9D-F931-4D5F-B517-309721EEFCEB}" destId="{BD8342F4-B420-4B06-AB06-4DE761E90655}" srcOrd="0" destOrd="0" parTransId="{B9FE71EA-8EE0-4596-B9B3-60E0B99740B6}" sibTransId="{49FC1C15-A584-412F-ADC3-E005FAB7DADC}"/>
    <dgm:cxn modelId="{74356C28-5040-406A-A6DA-95EF468C9E59}" srcId="{417D6E9D-F931-4D5F-B517-309721EEFCEB}" destId="{118080DD-2238-4BA4-8142-C930C9DB13C2}" srcOrd="1" destOrd="0" parTransId="{583DF062-BCAC-4668-AC5F-537D016B13AA}" sibTransId="{52B0E7F4-4728-4295-B3E3-52B0BE4E61AC}"/>
    <dgm:cxn modelId="{F0BD224B-C6D1-41CA-826F-D5B595112B14}" type="presOf" srcId="{BD8342F4-B420-4B06-AB06-4DE761E90655}" destId="{01719DF0-09FF-4894-9453-A0CF2046B8C5}" srcOrd="0" destOrd="0" presId="urn:microsoft.com/office/officeart/2005/8/layout/vList2"/>
    <dgm:cxn modelId="{D66A667B-88F1-4A89-ABAD-C40D618A4C40}" type="presOf" srcId="{417D6E9D-F931-4D5F-B517-309721EEFCEB}" destId="{5EE39165-7D69-497A-9073-CE384270778E}" srcOrd="0" destOrd="0" presId="urn:microsoft.com/office/officeart/2005/8/layout/vList2"/>
    <dgm:cxn modelId="{3A9C30AB-19F9-47F6-A984-548EB7843A57}" srcId="{417D6E9D-F931-4D5F-B517-309721EEFCEB}" destId="{692E9135-FC57-4390-A834-EF92E01B2E27}" srcOrd="2" destOrd="0" parTransId="{8EF899E1-822F-490B-AF4A-EC645F88BBC5}" sibTransId="{59D35CCC-C5D4-45B2-A37E-A53546DA0807}"/>
    <dgm:cxn modelId="{AC38ECC6-9EA9-49F9-8B9E-F654CCE2A1F0}" type="presOf" srcId="{2E100F0F-653E-4E41-822E-BAF883D6C9E0}" destId="{9E9A8889-0259-4DED-BC9D-585CF0702639}" srcOrd="0" destOrd="0" presId="urn:microsoft.com/office/officeart/2005/8/layout/vList2"/>
    <dgm:cxn modelId="{AFDCBFED-9E68-469D-B816-50A13215B199}" type="presOf" srcId="{118080DD-2238-4BA4-8142-C930C9DB13C2}" destId="{96F886AE-2F2F-4DDE-8384-642316CB07B8}" srcOrd="0" destOrd="0" presId="urn:microsoft.com/office/officeart/2005/8/layout/vList2"/>
    <dgm:cxn modelId="{BEACCCEF-7144-4DA8-A183-5200367659F0}" type="presParOf" srcId="{5EE39165-7D69-497A-9073-CE384270778E}" destId="{01719DF0-09FF-4894-9453-A0CF2046B8C5}" srcOrd="0" destOrd="0" presId="urn:microsoft.com/office/officeart/2005/8/layout/vList2"/>
    <dgm:cxn modelId="{4B5E6C76-CCF9-40A5-BDBF-F5817E640553}" type="presParOf" srcId="{5EE39165-7D69-497A-9073-CE384270778E}" destId="{6C21B7B0-7364-4762-AC05-BB0AE4AC7BDE}" srcOrd="1" destOrd="0" presId="urn:microsoft.com/office/officeart/2005/8/layout/vList2"/>
    <dgm:cxn modelId="{7F4F4982-D7FD-4CE7-AB80-1F1FB6E95A28}" type="presParOf" srcId="{5EE39165-7D69-497A-9073-CE384270778E}" destId="{96F886AE-2F2F-4DDE-8384-642316CB07B8}" srcOrd="2" destOrd="0" presId="urn:microsoft.com/office/officeart/2005/8/layout/vList2"/>
    <dgm:cxn modelId="{AAD3B954-C211-44A6-ABFB-AF738685ADF9}" type="presParOf" srcId="{5EE39165-7D69-497A-9073-CE384270778E}" destId="{25263BD3-6282-418F-98A5-9EB7D658379C}" srcOrd="3" destOrd="0" presId="urn:microsoft.com/office/officeart/2005/8/layout/vList2"/>
    <dgm:cxn modelId="{61C4EAD3-91DC-429E-B4B4-2C3AF20B02DE}" type="presParOf" srcId="{5EE39165-7D69-497A-9073-CE384270778E}" destId="{46D0F357-496D-4D34-8C39-CF81AB1ACC4D}" srcOrd="4" destOrd="0" presId="urn:microsoft.com/office/officeart/2005/8/layout/vList2"/>
    <dgm:cxn modelId="{5B517B73-76E4-42B6-8D69-277BCAA117CA}" type="presParOf" srcId="{5EE39165-7D69-497A-9073-CE384270778E}" destId="{6E70EBDE-C84C-4D96-96F8-1B08FC9AA2AC}" srcOrd="5" destOrd="0" presId="urn:microsoft.com/office/officeart/2005/8/layout/vList2"/>
    <dgm:cxn modelId="{A5A03F06-4264-4C5F-8D3D-68040CF6DFD7}" type="presParOf" srcId="{5EE39165-7D69-497A-9073-CE384270778E}" destId="{9E9A8889-0259-4DED-BC9D-585CF07026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100AF-AE73-4B99-A8E6-3F395BEE7674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BF3BF-D042-4879-BA7F-9D346161AC9A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1. Биологическое и социальное</a:t>
          </a:r>
          <a:endParaRPr lang="en-US" sz="2500" kern="1200"/>
        </a:p>
      </dsp:txBody>
      <dsp:txXfrm>
        <a:off x="378614" y="886531"/>
        <a:ext cx="2810360" cy="1744948"/>
      </dsp:txXfrm>
    </dsp:sp>
    <dsp:sp modelId="{934B5877-AAF1-4A10-AB24-3FA1368D202C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C56AB-0F93-4B0F-ADD5-4E4A714FF3E8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2. Индивид, личность, индивидуальность</a:t>
          </a:r>
          <a:endParaRPr lang="en-US" sz="2500" kern="1200" dirty="0"/>
        </a:p>
      </dsp:txBody>
      <dsp:txXfrm>
        <a:off x="3946203" y="886531"/>
        <a:ext cx="2810360" cy="1744948"/>
      </dsp:txXfrm>
    </dsp:sp>
    <dsp:sp modelId="{F8E786B9-FE89-4339-BAEE-AB3029199A72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70D57-7F04-484C-9379-6EE7244F6FA0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3. Сознание и самосознание</a:t>
          </a:r>
          <a:endParaRPr lang="en-US" sz="2500" kern="1200" dirty="0"/>
        </a:p>
      </dsp:txBody>
      <dsp:txXfrm>
        <a:off x="7513791" y="886531"/>
        <a:ext cx="2810360" cy="174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8E4AB-EDA1-4E78-A559-F24AD3E84E65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D5CF7-3071-4A16-A8A0-DF3B578FF4BE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Человек, усвоивший устоявшиеся нормы и правила</a:t>
          </a:r>
          <a:endParaRPr lang="en-US" sz="2300" kern="1200"/>
        </a:p>
      </dsp:txBody>
      <dsp:txXfrm>
        <a:off x="398656" y="1088253"/>
        <a:ext cx="2959127" cy="1837317"/>
      </dsp:txXfrm>
    </dsp:sp>
    <dsp:sp modelId="{D8F61F80-48E2-4D33-8FFB-A830BAAE63CB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EB8BF-4BFB-4A9D-A462-8D0D1EA25AC2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Человек, самостоятельно принимающий решений и отвечающий за них</a:t>
          </a:r>
          <a:endParaRPr lang="en-US" sz="2300" kern="1200" dirty="0"/>
        </a:p>
      </dsp:txBody>
      <dsp:txXfrm>
        <a:off x="4155097" y="1088253"/>
        <a:ext cx="2959127" cy="1837317"/>
      </dsp:txXfrm>
    </dsp:sp>
    <dsp:sp modelId="{389A658F-37E6-4F40-91D4-BA4C2C8CC2EB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ED1E4-89B9-4604-B3FB-A8ABF128E084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Человек, принимающий участие в жизни общества</a:t>
          </a:r>
          <a:endParaRPr lang="en-US" sz="2300" kern="1200"/>
        </a:p>
      </dsp:txBody>
      <dsp:txXfrm>
        <a:off x="7911539" y="1088253"/>
        <a:ext cx="2959127" cy="18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19DF0-09FF-4894-9453-A0CF2046B8C5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Активность (разделение на важное и не очень)</a:t>
          </a:r>
          <a:endParaRPr lang="en-US" sz="3200" kern="1200"/>
        </a:p>
      </dsp:txBody>
      <dsp:txXfrm>
        <a:off x="62141" y="130324"/>
        <a:ext cx="6139358" cy="1148678"/>
      </dsp:txXfrm>
    </dsp:sp>
    <dsp:sp modelId="{96F886AE-2F2F-4DDE-8384-642316CB07B8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Направленность (мы сами решаем, что нам делать и когда)</a:t>
          </a:r>
          <a:endParaRPr lang="en-US" sz="3200" kern="1200"/>
        </a:p>
      </dsp:txBody>
      <dsp:txXfrm>
        <a:off x="62141" y="1495444"/>
        <a:ext cx="6139358" cy="1148678"/>
      </dsp:txXfrm>
    </dsp:sp>
    <dsp:sp modelId="{46D0F357-496D-4D34-8C39-CF81AB1ACC4D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Самонаблюдение (мы можем и умеем оценивать свои действия)</a:t>
          </a:r>
          <a:endParaRPr lang="en-US" sz="3200" kern="1200"/>
        </a:p>
      </dsp:txBody>
      <dsp:txXfrm>
        <a:off x="62141" y="2860564"/>
        <a:ext cx="6139358" cy="1148678"/>
      </dsp:txXfrm>
    </dsp:sp>
    <dsp:sp modelId="{9E9A8889-0259-4DED-BC9D-585CF0702639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Критичность (умение правильно оценивать события)</a:t>
          </a:r>
          <a:endParaRPr lang="en-US" sz="3200" kern="1200"/>
        </a:p>
      </dsp:txBody>
      <dsp:txXfrm>
        <a:off x="62141" y="4225685"/>
        <a:ext cx="6139358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50250-394D-494C-B99B-45F24884E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0B472D-D6A7-4ED8-8FAB-795C10934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6E7D-7CDA-49A6-8777-C9FB8D43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08AA5-E888-4190-BFFD-15B1F584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0C7C7-C37F-43BE-8936-A6E197C6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5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3A32-ADAF-47FD-9B74-76B95F37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14D786-E041-4295-9944-D3609ED28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4D127C-11AB-4E71-9048-93F937B4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0EB29-917D-4DB1-8FFB-AA0B5F9B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DC373-6FAB-41C3-86CB-0FE24C00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40572B-19B6-4F2B-BA0C-E9625BBE0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AFF9A2-2EC4-4646-BD85-6E759006F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601F5-2C2E-4E3A-BE89-145AE3F4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01747-BF6D-45C1-8369-7500A839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FF0FF-0E6E-4C8F-8B99-F7A1F42C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5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421FB-AA31-450A-9EFD-336ADF73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A1A1D-C0D7-4E60-9AC3-846FDAD4B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44AA82-C3D1-47F1-A9EA-9A10756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7FEDE-6514-4009-BDF9-8873C391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D8C22-7528-4911-BA55-8A822643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C000-00CB-4373-9BFC-22D7561B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84916-8475-49B2-BD38-AA2CC0D4B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F8723-A007-472E-B507-0AC23BF8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508E6-BDD8-4931-B9D5-7396CC06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1EB33-9AD4-44E9-942D-C24EA0D3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5644B-7112-43DB-8683-9B06BCF6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86A820-6E6E-4145-A1D2-DEF56AEB1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76E5B2-193F-4EEA-8A6A-57118BD4F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C91222-102E-4813-B40B-382A0861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A8199F-B836-4BB8-AF4C-BB174598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02401-BBAF-4B01-9E71-E2734325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97A74-D54A-4FB9-B3FD-5E819B2A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9F6E48-5378-4B51-9365-CCE08D30D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D5109-4C15-4995-8408-D66D49081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48237E-5FAD-4EAA-BD92-D3C2B1386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86CA5B-A49A-4307-8FC6-36A26BCB1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D5C8BA-B8A8-48A8-9E4B-2BDA3E5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C08837-6382-4770-89AC-AEAE3EB9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6442C4-9F99-4AF0-B8C9-CBF233BB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5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B9A53-7434-45FC-83DD-7ED598C9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20FE8-E115-46E4-820C-7D963FD4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D785BE-44F6-421D-B83D-049BC22F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B663A1-F14B-401D-9FC7-DDD51E90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3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05C037-8BDF-497B-98F6-69DD03A1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46F3F0-968E-43AA-BB83-C353FDED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65F5A9-90B0-4015-9559-52BB9549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C462-4163-4E86-96ED-2833341D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FDC49-730D-4C88-9084-D05F9651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75137-189E-49AD-B026-902C97866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36A957-15AE-4C8C-B552-F70B5FA0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7F847F-59CF-4069-B468-7DA3C505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EF793B-735D-43CB-837B-5421D5AD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24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55727-6217-460D-A5E4-539DBEE7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51CEDE-809B-4593-A96B-50AAAF01D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2538BD-B04E-40B0-BAB9-736CC1706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150DE9-AA94-4521-B3B5-E085588E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D75801-FFEC-4B08-92CD-6DCAF768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3479B-1FE6-44F8-AF45-635D727B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6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9597C-69D7-4DB5-9406-8944A7D1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14D946-69D9-4CBE-B228-39FE93F16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BDEB1-8C32-4EB9-8388-85B26A599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331D-E2EF-4BF1-AC57-21EE6E4C6B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0BC59-B33C-4AAD-A704-70BF151EB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E8E5B-A21F-43B5-9335-4A2F2B515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3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54D5A-AC7F-4911-984F-C390E02BD4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1. Уникальность человека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B47F53-1452-48D5-9C31-C2440AEB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03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к окружающая информация влияет на нашу психику">
            <a:extLst>
              <a:ext uri="{FF2B5EF4-FFF2-40B4-BE49-F238E27FC236}">
                <a16:creationId xmlns:a16="http://schemas.microsoft.com/office/drawing/2014/main" id="{48E8CFC6-7253-4469-96DB-F3D89F6F7D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2368" b="-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51F3D35-89D3-4EAC-8094-C7E835B5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Психика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471BAE-93C4-4D3F-B83C-7074C904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Психика</a:t>
            </a:r>
            <a:r>
              <a:rPr lang="en-US" sz="2400" dirty="0"/>
              <a:t> — </a:t>
            </a: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особое</a:t>
            </a:r>
            <a:r>
              <a:rPr lang="en-US" sz="2400" dirty="0"/>
              <a:t> </a:t>
            </a:r>
            <a:r>
              <a:rPr lang="en-US" sz="2400" dirty="0" err="1"/>
              <a:t>свойство</a:t>
            </a:r>
            <a:r>
              <a:rPr lang="en-US" sz="2400" dirty="0"/>
              <a:t> </a:t>
            </a:r>
            <a:r>
              <a:rPr lang="en-US" sz="2400" dirty="0" err="1"/>
              <a:t>человека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животного</a:t>
            </a:r>
            <a:r>
              <a:rPr lang="en-US" sz="2400" dirty="0"/>
              <a:t> </a:t>
            </a:r>
            <a:r>
              <a:rPr lang="en-US" sz="2400" dirty="0" err="1"/>
              <a:t>субъективно</a:t>
            </a:r>
            <a:r>
              <a:rPr lang="en-US" sz="2400" dirty="0"/>
              <a:t> </a:t>
            </a:r>
            <a:r>
              <a:rPr lang="en-US" sz="2400" dirty="0" err="1"/>
              <a:t>отображать</a:t>
            </a:r>
            <a:r>
              <a:rPr lang="en-US" sz="2400" dirty="0"/>
              <a:t> </a:t>
            </a:r>
            <a:r>
              <a:rPr lang="en-US" sz="2400" dirty="0" err="1"/>
              <a:t>события</a:t>
            </a:r>
            <a:r>
              <a:rPr lang="en-US" sz="2400" dirty="0"/>
              <a:t> </a:t>
            </a:r>
            <a:r>
              <a:rPr lang="en-US" sz="2400" dirty="0" err="1"/>
              <a:t>объективной</a:t>
            </a:r>
            <a:r>
              <a:rPr lang="en-US" sz="2400" dirty="0"/>
              <a:t> </a:t>
            </a:r>
            <a:r>
              <a:rPr lang="en-US" sz="2400" dirty="0" err="1"/>
              <a:t>реальности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ориентации</a:t>
            </a:r>
            <a:r>
              <a:rPr lang="en-US" sz="2400" dirty="0"/>
              <a:t> и </a:t>
            </a:r>
            <a:r>
              <a:rPr lang="en-US" sz="2400" dirty="0" err="1"/>
              <a:t>взаимодействия</a:t>
            </a:r>
            <a:r>
              <a:rPr lang="en-US" sz="2400" dirty="0"/>
              <a:t> с </a:t>
            </a:r>
            <a:r>
              <a:rPr lang="en-US" sz="2400" dirty="0" err="1"/>
              <a:t>окружающей</a:t>
            </a:r>
            <a:r>
              <a:rPr lang="en-US" sz="2400" dirty="0"/>
              <a:t> </a:t>
            </a:r>
            <a:r>
              <a:rPr lang="en-US" sz="2400" dirty="0" err="1"/>
              <a:t>средой</a:t>
            </a:r>
            <a:r>
              <a:rPr lang="en-US" sz="2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7036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выглядит как лес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C5F43BD-3D9C-E03E-F7E0-6463E8F913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8" b="1397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45486-5D69-886B-C674-65445A59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Как понять, что окружающий мир реален?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3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Один в толпе">
            <a:extLst>
              <a:ext uri="{FF2B5EF4-FFF2-40B4-BE49-F238E27FC236}">
                <a16:creationId xmlns:a16="http://schemas.microsoft.com/office/drawing/2014/main" id="{D57AC35E-156E-4766-BEDC-A43280471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734" b="1726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D9883-6222-4275-BF72-004225C9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 </a:t>
            </a:r>
            <a:r>
              <a:rPr lang="en-US" dirty="0" err="1">
                <a:solidFill>
                  <a:srgbClr val="FFFFFF"/>
                </a:solidFill>
              </a:rPr>
              <a:t>Индивид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личность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индивидуальность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448804-91BB-45A5-A408-CA16F54A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52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Развитие ребенка по месяцам: ребенок в 5 месяцев">
            <a:extLst>
              <a:ext uri="{FF2B5EF4-FFF2-40B4-BE49-F238E27FC236}">
                <a16:creationId xmlns:a16="http://schemas.microsoft.com/office/drawing/2014/main" id="{4F55EB57-0DD4-4435-BA68-580A41AB19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" b="1575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88059-C5F4-4A3C-B19B-BD2E16B8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Индивид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9DA767-0FFF-4EFC-B0C3-8BEE92747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 err="1">
                <a:solidFill>
                  <a:srgbClr val="FFFFFF"/>
                </a:solidFill>
              </a:rPr>
              <a:t>отдельно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взятый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человек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как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носитель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определённых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биологических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свойств</a:t>
            </a:r>
            <a:r>
              <a:rPr lang="en-US" sz="2800" dirty="0">
                <a:solidFill>
                  <a:srgbClr val="FFFFFF"/>
                </a:solidFill>
              </a:rPr>
              <a:t> и </a:t>
            </a:r>
            <a:r>
              <a:rPr lang="en-US" sz="2800" dirty="0" err="1">
                <a:solidFill>
                  <a:srgbClr val="FFFFFF"/>
                </a:solidFill>
              </a:rPr>
              <a:t>качеств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034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FED1A-DFAA-4F5C-9A3C-64B0EAFD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Личность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F8450-C24E-46EF-BF3C-9508414A6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человек</a:t>
            </a:r>
            <a:r>
              <a:rPr lang="en-US" sz="2800" dirty="0"/>
              <a:t>, </a:t>
            </a:r>
            <a:r>
              <a:rPr lang="en-US" sz="2800" dirty="0" err="1"/>
              <a:t>обладающий</a:t>
            </a:r>
            <a:r>
              <a:rPr lang="en-US" sz="2800" dirty="0"/>
              <a:t> </a:t>
            </a:r>
            <a:r>
              <a:rPr lang="en-US" sz="2800" dirty="0" err="1"/>
              <a:t>совокупностью</a:t>
            </a:r>
            <a:r>
              <a:rPr lang="en-US" sz="2800" dirty="0"/>
              <a:t> </a:t>
            </a:r>
            <a:r>
              <a:rPr lang="en-US" sz="2800" dirty="0" err="1"/>
              <a:t>социальных</a:t>
            </a:r>
            <a:r>
              <a:rPr lang="en-US" sz="2800" dirty="0"/>
              <a:t> и </a:t>
            </a:r>
            <a:r>
              <a:rPr lang="en-US" sz="2800" dirty="0" err="1"/>
              <a:t>духовных</a:t>
            </a:r>
            <a:r>
              <a:rPr lang="en-US" sz="2800" dirty="0"/>
              <a:t> </a:t>
            </a:r>
            <a:r>
              <a:rPr lang="en-US" sz="2800" dirty="0" err="1"/>
              <a:t>качеств</a:t>
            </a:r>
            <a:r>
              <a:rPr lang="en-US" sz="2800" dirty="0"/>
              <a:t>, </a:t>
            </a:r>
            <a:r>
              <a:rPr lang="en-US" sz="2800" dirty="0" err="1"/>
              <a:t>приобретённых</a:t>
            </a:r>
            <a:r>
              <a:rPr lang="en-US" sz="2800" dirty="0"/>
              <a:t> </a:t>
            </a:r>
            <a:r>
              <a:rPr lang="en-US" sz="2800" dirty="0" err="1"/>
              <a:t>им</a:t>
            </a:r>
            <a:r>
              <a:rPr lang="en-US" sz="2800" dirty="0"/>
              <a:t> в </a:t>
            </a:r>
            <a:r>
              <a:rPr lang="en-US" sz="2800" dirty="0" err="1"/>
              <a:t>процессе</a:t>
            </a:r>
            <a:r>
              <a:rPr lang="en-US" sz="2800" dirty="0"/>
              <a:t> </a:t>
            </a:r>
            <a:r>
              <a:rPr lang="en-US" sz="2800" dirty="0" err="1"/>
              <a:t>возрастного</a:t>
            </a:r>
            <a:r>
              <a:rPr lang="en-US" sz="2800" dirty="0"/>
              <a:t> </a:t>
            </a:r>
            <a:r>
              <a:rPr lang="en-US" sz="2800" dirty="0" err="1"/>
              <a:t>развития</a:t>
            </a:r>
            <a:r>
              <a:rPr lang="en-US" sz="2800" dirty="0"/>
              <a:t> и </a:t>
            </a:r>
            <a:r>
              <a:rPr lang="en-US" sz="2800" dirty="0" err="1"/>
              <a:t>социализации</a:t>
            </a:r>
            <a:r>
              <a:rPr lang="en-US" sz="28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Иван Ургант рассказал, что получает за один выпуск «Вечернего Урганта»  меньше миллиона рублей - Вокруг ТВ.">
            <a:extLst>
              <a:ext uri="{FF2B5EF4-FFF2-40B4-BE49-F238E27FC236}">
                <a16:creationId xmlns:a16="http://schemas.microsoft.com/office/drawing/2014/main" id="{42D19C04-4429-4AB0-B6D0-A97016D1AE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0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F231E-F0E7-4D31-969D-27F70490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Признаки личности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EA363E9-9E61-495D-BE6D-B18A88324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977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9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ндивидуальность — что это такое | KtoNaNovenkogo.ru">
            <a:extLst>
              <a:ext uri="{FF2B5EF4-FFF2-40B4-BE49-F238E27FC236}">
                <a16:creationId xmlns:a16="http://schemas.microsoft.com/office/drawing/2014/main" id="{6EB55205-70B7-4076-8984-1D67D4A9F0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-1" b="106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873D46-2E82-4446-94A9-380DE3E7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Индивидуальность</a:t>
            </a:r>
            <a:endParaRPr lang="en-US" sz="3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D6D30FA-1DDB-4EDD-B2B5-213F52C44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отличительные</a:t>
            </a:r>
            <a:r>
              <a:rPr lang="en-US" sz="2400" dirty="0"/>
              <a:t> </a:t>
            </a:r>
            <a:r>
              <a:rPr lang="en-US" sz="2400" dirty="0" err="1"/>
              <a:t>биологические</a:t>
            </a:r>
            <a:r>
              <a:rPr lang="en-US" sz="2400" dirty="0"/>
              <a:t>, </a:t>
            </a:r>
            <a:r>
              <a:rPr lang="en-US" sz="2400" dirty="0" err="1"/>
              <a:t>психологические</a:t>
            </a:r>
            <a:r>
              <a:rPr lang="en-US" sz="2400" dirty="0"/>
              <a:t> и </a:t>
            </a:r>
            <a:r>
              <a:rPr lang="en-US" sz="2400" dirty="0" err="1"/>
              <a:t>социальные</a:t>
            </a:r>
            <a:r>
              <a:rPr lang="en-US" sz="2400" dirty="0"/>
              <a:t> </a:t>
            </a:r>
            <a:r>
              <a:rPr lang="en-US" sz="2400" dirty="0" err="1"/>
              <a:t>качества</a:t>
            </a:r>
            <a:r>
              <a:rPr lang="en-US" sz="2400" dirty="0"/>
              <a:t> </a:t>
            </a:r>
            <a:r>
              <a:rPr lang="en-US" sz="2400" dirty="0" err="1"/>
              <a:t>человека</a:t>
            </a:r>
            <a:r>
              <a:rPr lang="en-US" sz="2400" dirty="0"/>
              <a:t>, а </a:t>
            </a:r>
            <a:r>
              <a:rPr lang="en-US" sz="2400" dirty="0" err="1"/>
              <a:t>также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жизненный</a:t>
            </a:r>
            <a:r>
              <a:rPr lang="en-US" sz="2400" dirty="0"/>
              <a:t> </a:t>
            </a:r>
            <a:r>
              <a:rPr lang="en-US" sz="2400" dirty="0" err="1"/>
              <a:t>опыт</a:t>
            </a:r>
            <a:r>
              <a:rPr lang="en-US" sz="2400" dirty="0"/>
              <a:t>. </a:t>
            </a:r>
            <a:r>
              <a:rPr lang="en-US" sz="2400" dirty="0" err="1"/>
              <a:t>Уникальные</a:t>
            </a:r>
            <a:r>
              <a:rPr lang="en-US" sz="2400" dirty="0"/>
              <a:t> </a:t>
            </a:r>
            <a:r>
              <a:rPr lang="en-US" sz="2400" dirty="0" err="1"/>
              <a:t>события</a:t>
            </a:r>
            <a:r>
              <a:rPr lang="en-US" sz="2400" dirty="0"/>
              <a:t> </a:t>
            </a:r>
            <a:r>
              <a:rPr lang="en-US" sz="2400" dirty="0" err="1"/>
              <a:t>жизненного</a:t>
            </a:r>
            <a:r>
              <a:rPr lang="en-US" sz="2400" dirty="0"/>
              <a:t> </a:t>
            </a:r>
            <a:r>
              <a:rPr lang="en-US" sz="2400" dirty="0" err="1"/>
              <a:t>пути</a:t>
            </a:r>
            <a:r>
              <a:rPr lang="en-US" sz="2400" dirty="0"/>
              <a:t>, </a:t>
            </a:r>
            <a:r>
              <a:rPr lang="en-US" sz="2400" dirty="0" err="1"/>
              <a:t>преломлённые</a:t>
            </a:r>
            <a:r>
              <a:rPr lang="en-US" sz="2400" dirty="0"/>
              <a:t> </a:t>
            </a:r>
            <a:r>
              <a:rPr lang="en-US" sz="2400" dirty="0" err="1"/>
              <a:t>через</a:t>
            </a:r>
            <a:r>
              <a:rPr lang="en-US" sz="2400" dirty="0"/>
              <a:t> </a:t>
            </a:r>
            <a:r>
              <a:rPr lang="en-US" sz="2400" dirty="0" err="1"/>
              <a:t>призму</a:t>
            </a:r>
            <a:r>
              <a:rPr lang="en-US" sz="2400" dirty="0"/>
              <a:t> </a:t>
            </a:r>
            <a:r>
              <a:rPr lang="en-US" sz="2400" dirty="0" err="1"/>
              <a:t>этих</a:t>
            </a:r>
            <a:r>
              <a:rPr lang="en-US" sz="2400" dirty="0"/>
              <a:t> </a:t>
            </a:r>
            <a:r>
              <a:rPr lang="en-US" sz="2400" dirty="0" err="1"/>
              <a:t>качеств</a:t>
            </a:r>
            <a:r>
              <a:rPr lang="en-US" sz="2400" dirty="0"/>
              <a:t>, </a:t>
            </a:r>
            <a:r>
              <a:rPr lang="en-US" sz="2400" dirty="0" err="1"/>
              <a:t>придают</a:t>
            </a:r>
            <a:r>
              <a:rPr lang="en-US" sz="2400" dirty="0"/>
              <a:t> </a:t>
            </a:r>
            <a:r>
              <a:rPr lang="en-US" sz="2400" dirty="0" err="1"/>
              <a:t>неповторимость</a:t>
            </a:r>
            <a:r>
              <a:rPr lang="en-US" sz="2400" dirty="0"/>
              <a:t> </a:t>
            </a:r>
            <a:r>
              <a:rPr lang="en-US" sz="2400" dirty="0" err="1"/>
              <a:t>каждой</a:t>
            </a:r>
            <a:r>
              <a:rPr lang="en-US" sz="2400" dirty="0"/>
              <a:t> </a:t>
            </a:r>
            <a:r>
              <a:rPr lang="en-US" sz="2400" dirty="0" err="1"/>
              <a:t>личности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830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90117A1-581B-05B6-2BA0-85159F744C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15AAC-970E-832C-2D64-CC4B26CE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Все ли личности «индивидуальны»?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563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Одна светящаяся лампочка в море неосвещенных лампочек">
            <a:extLst>
              <a:ext uri="{FF2B5EF4-FFF2-40B4-BE49-F238E27FC236}">
                <a16:creationId xmlns:a16="http://schemas.microsoft.com/office/drawing/2014/main" id="{B66FBAF3-82E4-4042-80EE-B26542D4B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912" b="208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2F2C2-7281-4B0D-A2ED-C8154374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 </a:t>
            </a:r>
            <a:r>
              <a:rPr lang="en-US" dirty="0" err="1">
                <a:solidFill>
                  <a:srgbClr val="FFFFFF"/>
                </a:solidFill>
              </a:rPr>
              <a:t>Сознание</a:t>
            </a:r>
            <a:r>
              <a:rPr lang="en-US" dirty="0">
                <a:solidFill>
                  <a:srgbClr val="FFFFFF"/>
                </a:solidFill>
              </a:rPr>
              <a:t> и </a:t>
            </a:r>
            <a:r>
              <a:rPr lang="en-US" dirty="0" err="1">
                <a:solidFill>
                  <a:srgbClr val="FFFFFF"/>
                </a:solidFill>
              </a:rPr>
              <a:t>самосознание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655B16-9B4E-4719-A6FF-2BECF088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99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6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4F7F2-0444-4528-8639-D804549C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Сознание</a:t>
            </a:r>
          </a:p>
        </p:txBody>
      </p:sp>
      <p:sp>
        <p:nvSpPr>
          <p:cNvPr id="1024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E8903D-9E30-4CD9-97FA-94766A61F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это</a:t>
            </a:r>
            <a:r>
              <a:rPr lang="en-US" sz="2200" dirty="0"/>
              <a:t> </a:t>
            </a:r>
            <a:r>
              <a:rPr lang="en-US" sz="2200" dirty="0" err="1"/>
              <a:t>присущая</a:t>
            </a:r>
            <a:r>
              <a:rPr lang="en-US" sz="2200" dirty="0"/>
              <a:t> </a:t>
            </a:r>
            <a:r>
              <a:rPr lang="en-US" sz="2200" dirty="0" err="1"/>
              <a:t>человеку</a:t>
            </a:r>
            <a:r>
              <a:rPr lang="en-US" sz="2200" dirty="0"/>
              <a:t> </a:t>
            </a:r>
            <a:r>
              <a:rPr lang="en-US" sz="2200" dirty="0" err="1"/>
              <a:t>способность</a:t>
            </a:r>
            <a:r>
              <a:rPr lang="en-US" sz="2200" dirty="0"/>
              <a:t> </a:t>
            </a:r>
            <a:r>
              <a:rPr lang="en-US" sz="2200" dirty="0" err="1"/>
              <a:t>воспроизводить</a:t>
            </a:r>
            <a:r>
              <a:rPr lang="en-US" sz="2200" dirty="0"/>
              <a:t> </a:t>
            </a:r>
            <a:r>
              <a:rPr lang="en-US" sz="2200" dirty="0" err="1"/>
              <a:t>действительность</a:t>
            </a:r>
            <a:r>
              <a:rPr lang="en-US" sz="2200" dirty="0"/>
              <a:t> в </a:t>
            </a:r>
            <a:r>
              <a:rPr lang="en-US" sz="2200" dirty="0" err="1"/>
              <a:t>мыслях</a:t>
            </a:r>
            <a:r>
              <a:rPr lang="en-US" sz="2200" dirty="0"/>
              <a:t> и </a:t>
            </a:r>
            <a:r>
              <a:rPr lang="en-US" sz="2200" dirty="0" err="1"/>
              <a:t>образах</a:t>
            </a:r>
            <a:r>
              <a:rPr lang="en-US" sz="2200" dirty="0"/>
              <a:t>, </a:t>
            </a:r>
            <a:r>
              <a:rPr lang="en-US" sz="2200" dirty="0" err="1"/>
              <a:t>понимать</a:t>
            </a:r>
            <a:r>
              <a:rPr lang="en-US" sz="2200" dirty="0"/>
              <a:t> </a:t>
            </a:r>
            <a:r>
              <a:rPr lang="en-US" sz="2200" dirty="0" err="1"/>
              <a:t>происходящее</a:t>
            </a:r>
            <a:r>
              <a:rPr lang="en-US" sz="2200" dirty="0"/>
              <a:t> и </a:t>
            </a:r>
            <a:r>
              <a:rPr lang="en-US" sz="2200" dirty="0" err="1"/>
              <a:t>выстраивать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этой</a:t>
            </a:r>
            <a:r>
              <a:rPr lang="en-US" sz="2200" dirty="0"/>
              <a:t> </a:t>
            </a:r>
            <a:r>
              <a:rPr lang="en-US" sz="2200" dirty="0" err="1"/>
              <a:t>основе</a:t>
            </a:r>
            <a:r>
              <a:rPr lang="en-US" sz="2200" dirty="0"/>
              <a:t> </a:t>
            </a:r>
            <a:r>
              <a:rPr lang="en-US" sz="2200" dirty="0" err="1"/>
              <a:t>своё</a:t>
            </a:r>
            <a:r>
              <a:rPr lang="en-US" sz="2200" dirty="0"/>
              <a:t> </a:t>
            </a:r>
            <a:r>
              <a:rPr lang="en-US" sz="2200" dirty="0" err="1"/>
              <a:t>поведение</a:t>
            </a:r>
            <a:r>
              <a:rPr lang="en-US" sz="2200" dirty="0"/>
              <a:t>.</a:t>
            </a:r>
          </a:p>
        </p:txBody>
      </p:sp>
      <p:pic>
        <p:nvPicPr>
          <p:cNvPr id="10242" name="Picture 2" descr="Сознание — что это такое | KtoNaNovenkogo.ru">
            <a:extLst>
              <a:ext uri="{FF2B5EF4-FFF2-40B4-BE49-F238E27FC236}">
                <a16:creationId xmlns:a16="http://schemas.microsoft.com/office/drawing/2014/main" id="{C5D25777-2AC5-42A3-B910-2AFC7D8729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r="1276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0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3FAD0-8715-4914-9176-8398547C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Объект 2">
            <a:extLst>
              <a:ext uri="{FF2B5EF4-FFF2-40B4-BE49-F238E27FC236}">
                <a16:creationId xmlns:a16="http://schemas.microsoft.com/office/drawing/2014/main" id="{C8B06DF2-EEE3-43C4-9FAC-B26724B95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51526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95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C9D68-F6E2-4754-6801-B47114EB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Билли Миллиган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C0208-EE36-BEA5-93BF-500978502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Американский гражданин, один из самых известных людей с диагнозом «множественная личность» в истории психиатрии. Расщепления личности Миллигана насчитывали 24 полноценных личности, из которых 10 были основными: сам Миллиган, Артур Смит, Рейджен Вадасковинич, Аллен, Томми, Дэвид, Кристин, Кристофер, Адалана и Дэнни.</a:t>
            </a:r>
            <a:endParaRPr lang="en-US" sz="2000"/>
          </a:p>
        </p:txBody>
      </p:sp>
      <p:pic>
        <p:nvPicPr>
          <p:cNvPr id="3074" name="Picture 2" descr="Изображение выглядит как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CF0880A-0BD8-91E0-5DEA-2EDD354C0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r="20419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06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0E9D8-E16E-4151-837B-5D3D8099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Три главных вопроса!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25D3D-57F7-4B13-896C-7785D3697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dirty="0"/>
              <a:t>Что происходит?</a:t>
            </a:r>
          </a:p>
          <a:p>
            <a:r>
              <a:rPr lang="ru-RU" sz="2200" dirty="0"/>
              <a:t>Как к этому относится?</a:t>
            </a:r>
          </a:p>
          <a:p>
            <a:r>
              <a:rPr lang="ru-RU" sz="2200" dirty="0"/>
              <a:t>Что делать?</a:t>
            </a:r>
          </a:p>
        </p:txBody>
      </p:sp>
      <p:pic>
        <p:nvPicPr>
          <p:cNvPr id="19" name="Picture 4" descr="Много вопросительных знаков на черном фоне">
            <a:extLst>
              <a:ext uri="{FF2B5EF4-FFF2-40B4-BE49-F238E27FC236}">
                <a16:creationId xmlns:a16="http://schemas.microsoft.com/office/drawing/2014/main" id="{EF44772C-3F54-463F-8E29-3C6DFDC61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4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780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71B0E-B0F8-4A6F-A86F-B110815D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Свойства сознания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78AA6B8F-1AD1-4CD8-AFE8-9B35C1AF0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16229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792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7" name="Rectangle 7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A691B-98DA-416D-B56E-B0DF4E25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Самосознание</a:t>
            </a:r>
          </a:p>
        </p:txBody>
      </p:sp>
      <p:sp>
        <p:nvSpPr>
          <p:cNvPr id="11278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932FB5-C081-445D-95C3-3FF28C7F0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осознание</a:t>
            </a:r>
            <a:r>
              <a:rPr lang="en-US" sz="2000" dirty="0"/>
              <a:t> </a:t>
            </a:r>
            <a:r>
              <a:rPr lang="en-US" sz="2000" dirty="0" err="1"/>
              <a:t>человеком</a:t>
            </a:r>
            <a:r>
              <a:rPr lang="en-US" sz="2000" dirty="0"/>
              <a:t> </a:t>
            </a:r>
            <a:r>
              <a:rPr lang="en-US" sz="2000" dirty="0" err="1"/>
              <a:t>самого</a:t>
            </a:r>
            <a:r>
              <a:rPr lang="en-US" sz="2000" dirty="0"/>
              <a:t> </a:t>
            </a:r>
            <a:r>
              <a:rPr lang="en-US" sz="2000" dirty="0" err="1"/>
              <a:t>себя</a:t>
            </a:r>
            <a:r>
              <a:rPr lang="en-US" sz="2000" dirty="0"/>
              <a:t>. </a:t>
            </a:r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важный</a:t>
            </a:r>
            <a:r>
              <a:rPr lang="en-US" sz="2000" dirty="0"/>
              <a:t> </a:t>
            </a:r>
            <a:r>
              <a:rPr lang="en-US" sz="2000" dirty="0" err="1"/>
              <a:t>процесс</a:t>
            </a:r>
            <a:r>
              <a:rPr lang="en-US" sz="2000" dirty="0"/>
              <a:t>, </a:t>
            </a:r>
            <a:r>
              <a:rPr lang="en-US" sz="2000" dirty="0" err="1"/>
              <a:t>обеспечивающий</a:t>
            </a:r>
            <a:r>
              <a:rPr lang="en-US" sz="2000" dirty="0"/>
              <a:t> </a:t>
            </a:r>
            <a:r>
              <a:rPr lang="en-US" sz="2000" dirty="0" err="1"/>
              <a:t>единство</a:t>
            </a:r>
            <a:r>
              <a:rPr lang="en-US" sz="2000" dirty="0"/>
              <a:t>, </a:t>
            </a:r>
            <a:r>
              <a:rPr lang="en-US" sz="2000" dirty="0" err="1"/>
              <a:t>целостность</a:t>
            </a:r>
            <a:r>
              <a:rPr lang="en-US" sz="2000" dirty="0"/>
              <a:t> и </a:t>
            </a:r>
            <a:r>
              <a:rPr lang="en-US" sz="2000" dirty="0" err="1"/>
              <a:t>постоянство</a:t>
            </a:r>
            <a:r>
              <a:rPr lang="en-US" sz="2000" dirty="0"/>
              <a:t> </a:t>
            </a:r>
            <a:r>
              <a:rPr lang="en-US" sz="2000" dirty="0" err="1"/>
              <a:t>личности</a:t>
            </a:r>
            <a:r>
              <a:rPr lang="en-US" sz="2000" dirty="0"/>
              <a:t>.</a:t>
            </a:r>
          </a:p>
        </p:txBody>
      </p:sp>
      <p:pic>
        <p:nvPicPr>
          <p:cNvPr id="11266" name="Picture 2" descr="Самосознание - Психологос">
            <a:extLst>
              <a:ext uri="{FF2B5EF4-FFF2-40B4-BE49-F238E27FC236}">
                <a16:creationId xmlns:a16="http://schemas.microsoft.com/office/drawing/2014/main" id="{39C24B70-D919-4CB6-960F-D917CC8DA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532342"/>
            <a:ext cx="5150277" cy="361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36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Человек, класпинг свои руки">
            <a:extLst>
              <a:ext uri="{FF2B5EF4-FFF2-40B4-BE49-F238E27FC236}">
                <a16:creationId xmlns:a16="http://schemas.microsoft.com/office/drawing/2014/main" id="{2EB0DE12-78BA-DADC-0043-E256183DB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53FA3-95CE-AA57-53E9-45BDED63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Кто ты?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80B329-2068-01CB-B866-ED86C873F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71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9EC05-136C-4197-8703-5A31A2C7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ru-RU" sz="4800"/>
              <a:t>Домашнее задание!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C108F-E2E1-4106-8F92-899FA688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ru-RU" dirty="0"/>
              <a:t>Краткое эссе (1 страница) о том, что делает вас личностью и индивидуальностью. </a:t>
            </a:r>
          </a:p>
        </p:txBody>
      </p:sp>
      <p:pic>
        <p:nvPicPr>
          <p:cNvPr id="7" name="Graphic 6" descr="Карандаш">
            <a:extLst>
              <a:ext uri="{FF2B5EF4-FFF2-40B4-BE49-F238E27FC236}">
                <a16:creationId xmlns:a16="http://schemas.microsoft.com/office/drawing/2014/main" id="{49C55175-AE48-48DB-A1DD-DEAFEE788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548" y="2484255"/>
            <a:ext cx="3714244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оценки,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14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68F80-AF02-41B8-9964-128BEC1E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Биологическое и социальное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AC4D45-3CA1-46FE-BF54-0E6B5F188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34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амые Распространенные Рыбы | Фото и Описание">
            <a:extLst>
              <a:ext uri="{FF2B5EF4-FFF2-40B4-BE49-F238E27FC236}">
                <a16:creationId xmlns:a16="http://schemas.microsoft.com/office/drawing/2014/main" id="{697B59AF-539F-470D-8A84-0043B14E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0"/>
            <a:ext cx="9625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6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упить Животные дальних стран, Жывелы далекіх стран. Интерактивный плакат  за 4.14 руб. в интернет-магазине с доставкой или самовывозом">
            <a:extLst>
              <a:ext uri="{FF2B5EF4-FFF2-40B4-BE49-F238E27FC236}">
                <a16:creationId xmlns:a16="http://schemas.microsoft.com/office/drawing/2014/main" id="{8455EDDE-4D96-48C8-B725-CA2286C7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0"/>
            <a:ext cx="965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6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ктант &amp;#39;&amp;#39;Обезьяны&amp;#39;&amp;#39; по Г. Снегирёву (94 слова) | Диктанты.ру">
            <a:extLst>
              <a:ext uri="{FF2B5EF4-FFF2-40B4-BE49-F238E27FC236}">
                <a16:creationId xmlns:a16="http://schemas.microsoft.com/office/drawing/2014/main" id="{BD6F8898-FBBF-434D-8E1F-61058E1581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b="63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9BBD3-CFA6-4DF0-972C-CA4E6A54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Шимпанзе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73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амые известные дети-маугли: как сложились судьбы малышей, которые выросли  среди животных">
            <a:extLst>
              <a:ext uri="{FF2B5EF4-FFF2-40B4-BE49-F238E27FC236}">
                <a16:creationId xmlns:a16="http://schemas.microsoft.com/office/drawing/2014/main" id="{D892B2E9-E049-4AB6-9D60-60FE1A08FF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A72C77-139A-46E1-9841-431A8F23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Дети-маугли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4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лон Маск отметил 50-летие и разбогател на 10 млрд долларов">
            <a:extLst>
              <a:ext uri="{FF2B5EF4-FFF2-40B4-BE49-F238E27FC236}">
                <a16:creationId xmlns:a16="http://schemas.microsoft.com/office/drawing/2014/main" id="{392A7B93-0EC0-4CDB-ACB9-F30AB958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4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2C3F7-3910-42AE-949E-88E37C70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ru-RU" sz="3600">
                <a:solidFill>
                  <a:srgbClr val="3F3F3F"/>
                </a:solidFill>
              </a:rPr>
              <a:t>Биологическое 	      Социальное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A88C1-EAAE-4BF1-969A-C2BD7B742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ru-RU" dirty="0"/>
              <a:t>Психика</a:t>
            </a:r>
          </a:p>
          <a:p>
            <a:r>
              <a:rPr lang="ru-RU" dirty="0"/>
              <a:t>Реакция и инстинкты</a:t>
            </a:r>
          </a:p>
          <a:p>
            <a:r>
              <a:rPr lang="ru-RU" dirty="0"/>
              <a:t>Адаптация</a:t>
            </a:r>
          </a:p>
          <a:p>
            <a:r>
              <a:rPr lang="ru-RU" dirty="0"/>
              <a:t>Инстинктивное поведение</a:t>
            </a: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ED77A2-7F38-4BE0-B80B-43509B6F0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r>
              <a:rPr lang="ru-RU" dirty="0"/>
              <a:t>Сознание</a:t>
            </a:r>
          </a:p>
          <a:p>
            <a:r>
              <a:rPr lang="ru-RU" dirty="0"/>
              <a:t>Речь и общение</a:t>
            </a:r>
          </a:p>
          <a:p>
            <a:r>
              <a:rPr lang="ru-RU" dirty="0"/>
              <a:t>Труд</a:t>
            </a:r>
          </a:p>
          <a:p>
            <a:r>
              <a:rPr lang="ru-RU" dirty="0"/>
              <a:t>Целенаправленная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618743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369</Words>
  <Application>Microsoft Office PowerPoint</Application>
  <PresentationFormat>Широкоэкранный</PresentationFormat>
  <Paragraphs>52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§ 1. Уникальность человека</vt:lpstr>
      <vt:lpstr>План урока</vt:lpstr>
      <vt:lpstr>1. Биологическое и социальное</vt:lpstr>
      <vt:lpstr>Презентация PowerPoint</vt:lpstr>
      <vt:lpstr>Презентация PowerPoint</vt:lpstr>
      <vt:lpstr>Шимпанзе </vt:lpstr>
      <vt:lpstr>Дети-маугли</vt:lpstr>
      <vt:lpstr>Презентация PowerPoint</vt:lpstr>
      <vt:lpstr>Биологическое        Социальное</vt:lpstr>
      <vt:lpstr>Психика</vt:lpstr>
      <vt:lpstr>Как понять, что окружающий мир реален?</vt:lpstr>
      <vt:lpstr>2. Индивид, личность, индивидуальность </vt:lpstr>
      <vt:lpstr>Индивид</vt:lpstr>
      <vt:lpstr>Личность</vt:lpstr>
      <vt:lpstr>Признаки личности</vt:lpstr>
      <vt:lpstr>Индивидуальность</vt:lpstr>
      <vt:lpstr>Все ли личности «индивидуальны»?</vt:lpstr>
      <vt:lpstr>3. Сознание и самосознание </vt:lpstr>
      <vt:lpstr>Сознание</vt:lpstr>
      <vt:lpstr>Билли Миллиган</vt:lpstr>
      <vt:lpstr>Три главных вопроса!</vt:lpstr>
      <vt:lpstr>Свойства сознания</vt:lpstr>
      <vt:lpstr>Самосознание</vt:lpstr>
      <vt:lpstr>Кто ты?</vt:lpstr>
      <vt:lpstr>Домашнее задание!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1. Уникальность человека</dc:title>
  <dc:creator>Роман Жигалов</dc:creator>
  <cp:lastModifiedBy>Роман Жигалов</cp:lastModifiedBy>
  <cp:revision>1</cp:revision>
  <dcterms:created xsi:type="dcterms:W3CDTF">2021-08-28T11:20:13Z</dcterms:created>
  <dcterms:modified xsi:type="dcterms:W3CDTF">2022-09-07T09:10:21Z</dcterms:modified>
</cp:coreProperties>
</file>