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61" r:id="rId5"/>
    <p:sldId id="285" r:id="rId6"/>
    <p:sldId id="262" r:id="rId7"/>
    <p:sldId id="260" r:id="rId8"/>
    <p:sldId id="271" r:id="rId9"/>
    <p:sldId id="266" r:id="rId10"/>
    <p:sldId id="267" r:id="rId11"/>
    <p:sldId id="268" r:id="rId12"/>
    <p:sldId id="269" r:id="rId13"/>
    <p:sldId id="270" r:id="rId14"/>
    <p:sldId id="263" r:id="rId15"/>
    <p:sldId id="264" r:id="rId16"/>
    <p:sldId id="272" r:id="rId17"/>
    <p:sldId id="277" r:id="rId18"/>
    <p:sldId id="275" r:id="rId19"/>
    <p:sldId id="276" r:id="rId20"/>
    <p:sldId id="286" r:id="rId21"/>
    <p:sldId id="280" r:id="rId22"/>
    <p:sldId id="281" r:id="rId23"/>
    <p:sldId id="278" r:id="rId24"/>
    <p:sldId id="279" r:id="rId25"/>
    <p:sldId id="282" r:id="rId26"/>
    <p:sldId id="287" r:id="rId27"/>
    <p:sldId id="283" r:id="rId28"/>
    <p:sldId id="265" r:id="rId29"/>
    <p:sldId id="284" r:id="rId30"/>
    <p:sldId id="288" r:id="rId31"/>
    <p:sldId id="289" r:id="rId32"/>
    <p:sldId id="27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FAC0B-2794-41B0-B9CE-4CEA55E4DDBD}" v="25" dt="2022-10-24T18:44:17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Жигалов" userId="0d3bd4b38cf0220e" providerId="LiveId" clId="{BF0FAC0B-2794-41B0-B9CE-4CEA55E4DDBD}"/>
    <pc:docChg chg="undo custSel addSld modSld sldOrd">
      <pc:chgData name="Роман Жигалов" userId="0d3bd4b38cf0220e" providerId="LiveId" clId="{BF0FAC0B-2794-41B0-B9CE-4CEA55E4DDBD}" dt="2022-10-24T18:44:21.772" v="413" actId="26606"/>
      <pc:docMkLst>
        <pc:docMk/>
      </pc:docMkLst>
      <pc:sldChg chg="delSp modSp new mod">
        <pc:chgData name="Роман Жигалов" userId="0d3bd4b38cf0220e" providerId="LiveId" clId="{BF0FAC0B-2794-41B0-B9CE-4CEA55E4DDBD}" dt="2022-10-24T18:11:43.750" v="95" actId="20577"/>
        <pc:sldMkLst>
          <pc:docMk/>
          <pc:sldMk cId="1613380378" sldId="256"/>
        </pc:sldMkLst>
        <pc:spChg chg="mod">
          <ac:chgData name="Роман Жигалов" userId="0d3bd4b38cf0220e" providerId="LiveId" clId="{BF0FAC0B-2794-41B0-B9CE-4CEA55E4DDBD}" dt="2022-10-24T18:11:43.750" v="95" actId="20577"/>
          <ac:spMkLst>
            <pc:docMk/>
            <pc:sldMk cId="1613380378" sldId="256"/>
            <ac:spMk id="2" creationId="{AED2630D-FED1-B291-D7A9-EACC6F9F4EE6}"/>
          </ac:spMkLst>
        </pc:spChg>
        <pc:graphicFrameChg chg="del mod">
          <ac:chgData name="Роман Жигалов" userId="0d3bd4b38cf0220e" providerId="LiveId" clId="{BF0FAC0B-2794-41B0-B9CE-4CEA55E4DDBD}" dt="2022-10-24T18:11:27.109" v="1"/>
          <ac:graphicFrameMkLst>
            <pc:docMk/>
            <pc:sldMk cId="1613380378" sldId="256"/>
            <ac:graphicFrameMk id="4" creationId="{45D48054-D324-5718-872B-13FA7443D748}"/>
          </ac:graphicFrameMkLst>
        </pc:graphicFrameChg>
      </pc:sldChg>
      <pc:sldChg chg="addSp delSp modSp new mod setBg setClrOvrMap">
        <pc:chgData name="Роман Жигалов" userId="0d3bd4b38cf0220e" providerId="LiveId" clId="{BF0FAC0B-2794-41B0-B9CE-4CEA55E4DDBD}" dt="2022-10-24T18:26:22.958" v="105" actId="26606"/>
        <pc:sldMkLst>
          <pc:docMk/>
          <pc:sldMk cId="334594475" sldId="257"/>
        </pc:sldMkLst>
        <pc:spChg chg="mod">
          <ac:chgData name="Роман Жигалов" userId="0d3bd4b38cf0220e" providerId="LiveId" clId="{BF0FAC0B-2794-41B0-B9CE-4CEA55E4DDBD}" dt="2022-10-24T18:26:22.958" v="105" actId="26606"/>
          <ac:spMkLst>
            <pc:docMk/>
            <pc:sldMk cId="334594475" sldId="257"/>
            <ac:spMk id="2" creationId="{3A71021C-2AB8-479D-3246-037E12606E57}"/>
          </ac:spMkLst>
        </pc:spChg>
        <pc:spChg chg="mod">
          <ac:chgData name="Роман Жигалов" userId="0d3bd4b38cf0220e" providerId="LiveId" clId="{BF0FAC0B-2794-41B0-B9CE-4CEA55E4DDBD}" dt="2022-10-24T18:26:22.958" v="105" actId="26606"/>
          <ac:spMkLst>
            <pc:docMk/>
            <pc:sldMk cId="334594475" sldId="257"/>
            <ac:spMk id="3" creationId="{583A7172-9D14-4D53-37EC-5461506CF2CC}"/>
          </ac:spMkLst>
        </pc:spChg>
        <pc:spChg chg="add">
          <ac:chgData name="Роман Жигалов" userId="0d3bd4b38cf0220e" providerId="LiveId" clId="{BF0FAC0B-2794-41B0-B9CE-4CEA55E4DDBD}" dt="2022-10-24T18:26:22.958" v="105" actId="26606"/>
          <ac:spMkLst>
            <pc:docMk/>
            <pc:sldMk cId="334594475" sldId="257"/>
            <ac:spMk id="6" creationId="{4522B21E-B2B9-4C72-9A71-C87EFD137480}"/>
          </ac:spMkLst>
        </pc:spChg>
        <pc:spChg chg="add">
          <ac:chgData name="Роман Жигалов" userId="0d3bd4b38cf0220e" providerId="LiveId" clId="{BF0FAC0B-2794-41B0-B9CE-4CEA55E4DDBD}" dt="2022-10-24T18:26:22.958" v="105" actId="26606"/>
          <ac:spMkLst>
            <pc:docMk/>
            <pc:sldMk cId="334594475" sldId="257"/>
            <ac:spMk id="7" creationId="{5EB7D2A2-F448-44D4-938C-DC84CBCB3B1E}"/>
          </ac:spMkLst>
        </pc:spChg>
        <pc:spChg chg="add del">
          <ac:chgData name="Роман Жигалов" userId="0d3bd4b38cf0220e" providerId="LiveId" clId="{BF0FAC0B-2794-41B0-B9CE-4CEA55E4DDBD}" dt="2022-10-24T18:26:15.308" v="101" actId="26606"/>
          <ac:spMkLst>
            <pc:docMk/>
            <pc:sldMk cId="334594475" sldId="257"/>
            <ac:spMk id="8" creationId="{4522B21E-B2B9-4C72-9A71-C87EFD137480}"/>
          </ac:spMkLst>
        </pc:spChg>
        <pc:spChg chg="add del">
          <ac:chgData name="Роман Жигалов" userId="0d3bd4b38cf0220e" providerId="LiveId" clId="{BF0FAC0B-2794-41B0-B9CE-4CEA55E4DDBD}" dt="2022-10-24T18:26:14.425" v="99" actId="26606"/>
          <ac:spMkLst>
            <pc:docMk/>
            <pc:sldMk cId="334594475" sldId="257"/>
            <ac:spMk id="9" creationId="{71B2258F-86CA-4D4D-8270-BC05FCDEBFB3}"/>
          </ac:spMkLst>
        </pc:spChg>
        <pc:spChg chg="add del">
          <ac:chgData name="Роман Жигалов" userId="0d3bd4b38cf0220e" providerId="LiveId" clId="{BF0FAC0B-2794-41B0-B9CE-4CEA55E4DDBD}" dt="2022-10-24T18:26:15.308" v="101" actId="26606"/>
          <ac:spMkLst>
            <pc:docMk/>
            <pc:sldMk cId="334594475" sldId="257"/>
            <ac:spMk id="10" creationId="{5EB7D2A2-F448-44D4-938C-DC84CBCB3B1E}"/>
          </ac:spMkLst>
        </pc:spChg>
        <pc:spChg chg="add">
          <ac:chgData name="Роман Жигалов" userId="0d3bd4b38cf0220e" providerId="LiveId" clId="{BF0FAC0B-2794-41B0-B9CE-4CEA55E4DDBD}" dt="2022-10-24T18:26:22.958" v="105" actId="26606"/>
          <ac:spMkLst>
            <pc:docMk/>
            <pc:sldMk cId="334594475" sldId="257"/>
            <ac:spMk id="11" creationId="{871AEA07-1E14-44B4-8E55-64EF049CD66F}"/>
          </ac:spMkLst>
        </pc:spChg>
        <pc:spChg chg="add del">
          <ac:chgData name="Роман Жигалов" userId="0d3bd4b38cf0220e" providerId="LiveId" clId="{BF0FAC0B-2794-41B0-B9CE-4CEA55E4DDBD}" dt="2022-10-24T18:26:15.308" v="101" actId="26606"/>
          <ac:spMkLst>
            <pc:docMk/>
            <pc:sldMk cId="334594475" sldId="257"/>
            <ac:spMk id="12" creationId="{871AEA07-1E14-44B4-8E55-64EF049CD66F}"/>
          </ac:spMkLst>
        </pc:spChg>
        <pc:picChg chg="add del">
          <ac:chgData name="Роман Жигалов" userId="0d3bd4b38cf0220e" providerId="LiveId" clId="{BF0FAC0B-2794-41B0-B9CE-4CEA55E4DDBD}" dt="2022-10-24T18:26:14.425" v="99" actId="26606"/>
          <ac:picMkLst>
            <pc:docMk/>
            <pc:sldMk cId="334594475" sldId="257"/>
            <ac:picMk id="5" creationId="{2CCB4C46-0F74-B711-227A-0F3A6A3046E9}"/>
          </ac:picMkLst>
        </pc:picChg>
        <pc:cxnChg chg="add">
          <ac:chgData name="Роман Жигалов" userId="0d3bd4b38cf0220e" providerId="LiveId" clId="{BF0FAC0B-2794-41B0-B9CE-4CEA55E4DDBD}" dt="2022-10-24T18:26:22.958" v="105" actId="26606"/>
          <ac:cxnSpMkLst>
            <pc:docMk/>
            <pc:sldMk cId="334594475" sldId="257"/>
            <ac:cxnSpMk id="13" creationId="{F7C8EA93-3210-4C62-99E9-153C275E3A87}"/>
          </ac:cxnSpMkLst>
        </pc:cxnChg>
        <pc:cxnChg chg="add del">
          <ac:chgData name="Роман Жигалов" userId="0d3bd4b38cf0220e" providerId="LiveId" clId="{BF0FAC0B-2794-41B0-B9CE-4CEA55E4DDBD}" dt="2022-10-24T18:26:15.308" v="101" actId="26606"/>
          <ac:cxnSpMkLst>
            <pc:docMk/>
            <pc:sldMk cId="334594475" sldId="257"/>
            <ac:cxnSpMk id="14" creationId="{F7C8EA93-3210-4C62-99E9-153C275E3A87}"/>
          </ac:cxnSpMkLst>
        </pc:cxnChg>
      </pc:sldChg>
      <pc:sldChg chg="addSp delSp modSp add mod ord setBg delDesignElem chgLayout">
        <pc:chgData name="Роман Жигалов" userId="0d3bd4b38cf0220e" providerId="LiveId" clId="{BF0FAC0B-2794-41B0-B9CE-4CEA55E4DDBD}" dt="2022-10-24T18:33:05.164" v="206"/>
        <pc:sldMkLst>
          <pc:docMk/>
          <pc:sldMk cId="3375107484" sldId="260"/>
        </pc:sldMkLst>
        <pc:spChg chg="mod ord">
          <ac:chgData name="Роман Жигалов" userId="0d3bd4b38cf0220e" providerId="LiveId" clId="{BF0FAC0B-2794-41B0-B9CE-4CEA55E4DDBD}" dt="2022-10-24T18:28:17.673" v="111" actId="26606"/>
          <ac:spMkLst>
            <pc:docMk/>
            <pc:sldMk cId="3375107484" sldId="260"/>
            <ac:spMk id="2" creationId="{E0B59952-4302-5E52-68E7-A0AAB6916690}"/>
          </ac:spMkLst>
        </pc:spChg>
        <pc:spChg chg="add del">
          <ac:chgData name="Роман Жигалов" userId="0d3bd4b38cf0220e" providerId="LiveId" clId="{BF0FAC0B-2794-41B0-B9CE-4CEA55E4DDBD}" dt="2022-10-24T18:28:13.503" v="109" actId="26606"/>
          <ac:spMkLst>
            <pc:docMk/>
            <pc:sldMk cId="3375107484" sldId="260"/>
            <ac:spMk id="1028" creationId="{A4AC5506-6312-4701-8D3C-40187889A947}"/>
          </ac:spMkLst>
        </pc:spChg>
        <pc:spChg chg="add">
          <ac:chgData name="Роман Жигалов" userId="0d3bd4b38cf0220e" providerId="LiveId" clId="{BF0FAC0B-2794-41B0-B9CE-4CEA55E4DDBD}" dt="2022-10-24T18:28:17.673" v="111" actId="26606"/>
          <ac:spMkLst>
            <pc:docMk/>
            <pc:sldMk cId="3375107484" sldId="260"/>
            <ac:spMk id="1029" creationId="{37C89E4B-3C9F-44B9-8B86-D9E3D112D8EC}"/>
          </ac:spMkLst>
        </pc:spChg>
        <pc:spChg chg="del">
          <ac:chgData name="Роман Жигалов" userId="0d3bd4b38cf0220e" providerId="LiveId" clId="{BF0FAC0B-2794-41B0-B9CE-4CEA55E4DDBD}" dt="2022-10-24T18:28:06.835" v="107"/>
          <ac:spMkLst>
            <pc:docMk/>
            <pc:sldMk cId="3375107484" sldId="260"/>
            <ac:spMk id="1031" creationId="{37C89E4B-3C9F-44B9-8B86-D9E3D112D8EC}"/>
          </ac:spMkLst>
        </pc:spChg>
        <pc:picChg chg="mod ord">
          <ac:chgData name="Роман Жигалов" userId="0d3bd4b38cf0220e" providerId="LiveId" clId="{BF0FAC0B-2794-41B0-B9CE-4CEA55E4DDBD}" dt="2022-10-24T18:28:17.673" v="111" actId="26606"/>
          <ac:picMkLst>
            <pc:docMk/>
            <pc:sldMk cId="3375107484" sldId="260"/>
            <ac:picMk id="1026" creationId="{3035B2C8-0808-DE25-BE23-31DE1800366D}"/>
          </ac:picMkLst>
        </pc:picChg>
        <pc:cxnChg chg="add">
          <ac:chgData name="Роман Жигалов" userId="0d3bd4b38cf0220e" providerId="LiveId" clId="{BF0FAC0B-2794-41B0-B9CE-4CEA55E4DDBD}" dt="2022-10-24T18:28:17.673" v="111" actId="26606"/>
          <ac:cxnSpMkLst>
            <pc:docMk/>
            <pc:sldMk cId="3375107484" sldId="260"/>
            <ac:cxnSpMk id="1030" creationId="{AA2EAA10-076F-46BD-8F0F-B9A2FB77A85C}"/>
          </ac:cxnSpMkLst>
        </pc:cxnChg>
        <pc:cxnChg chg="add">
          <ac:chgData name="Роман Жигалов" userId="0d3bd4b38cf0220e" providerId="LiveId" clId="{BF0FAC0B-2794-41B0-B9CE-4CEA55E4DDBD}" dt="2022-10-24T18:28:17.673" v="111" actId="26606"/>
          <ac:cxnSpMkLst>
            <pc:docMk/>
            <pc:sldMk cId="3375107484" sldId="260"/>
            <ac:cxnSpMk id="1032" creationId="{D891E407-403B-4764-86C9-33A56D3BCAA3}"/>
          </ac:cxnSpMkLst>
        </pc:cxnChg>
        <pc:cxnChg chg="del">
          <ac:chgData name="Роман Жигалов" userId="0d3bd4b38cf0220e" providerId="LiveId" clId="{BF0FAC0B-2794-41B0-B9CE-4CEA55E4DDBD}" dt="2022-10-24T18:28:06.835" v="107"/>
          <ac:cxnSpMkLst>
            <pc:docMk/>
            <pc:sldMk cId="3375107484" sldId="260"/>
            <ac:cxnSpMk id="1033" creationId="{AA2EAA10-076F-46BD-8F0F-B9A2FB77A85C}"/>
          </ac:cxnSpMkLst>
        </pc:cxnChg>
        <pc:cxnChg chg="del">
          <ac:chgData name="Роман Жигалов" userId="0d3bd4b38cf0220e" providerId="LiveId" clId="{BF0FAC0B-2794-41B0-B9CE-4CEA55E4DDBD}" dt="2022-10-24T18:28:06.835" v="107"/>
          <ac:cxnSpMkLst>
            <pc:docMk/>
            <pc:sldMk cId="3375107484" sldId="260"/>
            <ac:cxnSpMk id="1035" creationId="{D891E407-403B-4764-86C9-33A56D3BCAA3}"/>
          </ac:cxnSpMkLst>
        </pc:cxnChg>
      </pc:sldChg>
      <pc:sldChg chg="addSp delSp modSp new mod setBg">
        <pc:chgData name="Роман Жигалов" userId="0d3bd4b38cf0220e" providerId="LiveId" clId="{BF0FAC0B-2794-41B0-B9CE-4CEA55E4DDBD}" dt="2022-10-24T18:30:29.714" v="146" actId="26606"/>
        <pc:sldMkLst>
          <pc:docMk/>
          <pc:sldMk cId="4029846182" sldId="261"/>
        </pc:sldMkLst>
        <pc:spChg chg="mod">
          <ac:chgData name="Роман Жигалов" userId="0d3bd4b38cf0220e" providerId="LiveId" clId="{BF0FAC0B-2794-41B0-B9CE-4CEA55E4DDBD}" dt="2022-10-24T18:30:29.714" v="146" actId="26606"/>
          <ac:spMkLst>
            <pc:docMk/>
            <pc:sldMk cId="4029846182" sldId="261"/>
            <ac:spMk id="2" creationId="{E42197D6-903E-73D7-063A-FCEEF0256F6B}"/>
          </ac:spMkLst>
        </pc:spChg>
        <pc:spChg chg="del mod">
          <ac:chgData name="Роман Жигалов" userId="0d3bd4b38cf0220e" providerId="LiveId" clId="{BF0FAC0B-2794-41B0-B9CE-4CEA55E4DDBD}" dt="2022-10-24T18:30:29.714" v="146" actId="26606"/>
          <ac:spMkLst>
            <pc:docMk/>
            <pc:sldMk cId="4029846182" sldId="261"/>
            <ac:spMk id="3" creationId="{F7848584-0442-629D-29D2-CADA6DCA71A7}"/>
          </ac:spMkLst>
        </pc:spChg>
        <pc:spChg chg="add">
          <ac:chgData name="Роман Жигалов" userId="0d3bd4b38cf0220e" providerId="LiveId" clId="{BF0FAC0B-2794-41B0-B9CE-4CEA55E4DDBD}" dt="2022-10-24T18:30:29.714" v="146" actId="26606"/>
          <ac:spMkLst>
            <pc:docMk/>
            <pc:sldMk cId="4029846182" sldId="261"/>
            <ac:spMk id="9" creationId="{56E9B3E6-E277-4D68-BA48-9CB43FFBD6E2}"/>
          </ac:spMkLst>
        </pc:spChg>
        <pc:spChg chg="add">
          <ac:chgData name="Роман Жигалов" userId="0d3bd4b38cf0220e" providerId="LiveId" clId="{BF0FAC0B-2794-41B0-B9CE-4CEA55E4DDBD}" dt="2022-10-24T18:30:29.714" v="146" actId="26606"/>
          <ac:spMkLst>
            <pc:docMk/>
            <pc:sldMk cId="4029846182" sldId="261"/>
            <ac:spMk id="16" creationId="{D5B0017B-2ECA-49AF-B397-DC140825DF8D}"/>
          </ac:spMkLst>
        </pc:spChg>
        <pc:grpChg chg="add">
          <ac:chgData name="Роман Жигалов" userId="0d3bd4b38cf0220e" providerId="LiveId" clId="{BF0FAC0B-2794-41B0-B9CE-4CEA55E4DDBD}" dt="2022-10-24T18:30:29.714" v="146" actId="26606"/>
          <ac:grpSpMkLst>
            <pc:docMk/>
            <pc:sldMk cId="4029846182" sldId="261"/>
            <ac:grpSpMk id="11" creationId="{AE1C45F0-260A-458C-96ED-C1F6D2151219}"/>
          </ac:grpSpMkLst>
        </pc:grpChg>
        <pc:graphicFrameChg chg="add">
          <ac:chgData name="Роман Жигалов" userId="0d3bd4b38cf0220e" providerId="LiveId" clId="{BF0FAC0B-2794-41B0-B9CE-4CEA55E4DDBD}" dt="2022-10-24T18:30:29.714" v="146" actId="26606"/>
          <ac:graphicFrameMkLst>
            <pc:docMk/>
            <pc:sldMk cId="4029846182" sldId="261"/>
            <ac:graphicFrameMk id="5" creationId="{84015774-BD1D-94D5-660E-046D15DED6E8}"/>
          </ac:graphicFrameMkLst>
        </pc:graphicFrameChg>
        <pc:cxnChg chg="add">
          <ac:chgData name="Роман Жигалов" userId="0d3bd4b38cf0220e" providerId="LiveId" clId="{BF0FAC0B-2794-41B0-B9CE-4CEA55E4DDBD}" dt="2022-10-24T18:30:29.714" v="146" actId="26606"/>
          <ac:cxnSpMkLst>
            <pc:docMk/>
            <pc:sldMk cId="4029846182" sldId="261"/>
            <ac:cxnSpMk id="18" creationId="{6CF1BAF6-AD41-4082-B212-8A1F9A2E8779}"/>
          </ac:cxnSpMkLst>
        </pc:cxnChg>
      </pc:sldChg>
      <pc:sldChg chg="addSp delSp modSp new mod setBg">
        <pc:chgData name="Роман Жигалов" userId="0d3bd4b38cf0220e" providerId="LiveId" clId="{BF0FAC0B-2794-41B0-B9CE-4CEA55E4DDBD}" dt="2022-10-24T18:31:27.901" v="200" actId="26606"/>
        <pc:sldMkLst>
          <pc:docMk/>
          <pc:sldMk cId="2675736162" sldId="262"/>
        </pc:sldMkLst>
        <pc:spChg chg="mod">
          <ac:chgData name="Роман Жигалов" userId="0d3bd4b38cf0220e" providerId="LiveId" clId="{BF0FAC0B-2794-41B0-B9CE-4CEA55E4DDBD}" dt="2022-10-24T18:31:27.901" v="200" actId="26606"/>
          <ac:spMkLst>
            <pc:docMk/>
            <pc:sldMk cId="2675736162" sldId="262"/>
            <ac:spMk id="2" creationId="{3F27E3DE-E02D-0299-B06E-E2FF8C4687E3}"/>
          </ac:spMkLst>
        </pc:spChg>
        <pc:spChg chg="del mod">
          <ac:chgData name="Роман Жигалов" userId="0d3bd4b38cf0220e" providerId="LiveId" clId="{BF0FAC0B-2794-41B0-B9CE-4CEA55E4DDBD}" dt="2022-10-24T18:31:27.901" v="200" actId="26606"/>
          <ac:spMkLst>
            <pc:docMk/>
            <pc:sldMk cId="2675736162" sldId="262"/>
            <ac:spMk id="3" creationId="{46EEE8CC-C079-CC3D-ACCC-B87EE4431D23}"/>
          </ac:spMkLst>
        </pc:spChg>
        <pc:spChg chg="add">
          <ac:chgData name="Роман Жигалов" userId="0d3bd4b38cf0220e" providerId="LiveId" clId="{BF0FAC0B-2794-41B0-B9CE-4CEA55E4DDBD}" dt="2022-10-24T18:31:27.901" v="200" actId="26606"/>
          <ac:spMkLst>
            <pc:docMk/>
            <pc:sldMk cId="2675736162" sldId="262"/>
            <ac:spMk id="9" creationId="{B819A166-7571-4003-A6B8-B62034C3ED30}"/>
          </ac:spMkLst>
        </pc:spChg>
        <pc:graphicFrameChg chg="add">
          <ac:chgData name="Роман Жигалов" userId="0d3bd4b38cf0220e" providerId="LiveId" clId="{BF0FAC0B-2794-41B0-B9CE-4CEA55E4DDBD}" dt="2022-10-24T18:31:27.901" v="200" actId="26606"/>
          <ac:graphicFrameMkLst>
            <pc:docMk/>
            <pc:sldMk cId="2675736162" sldId="262"/>
            <ac:graphicFrameMk id="5" creationId="{32B2EB55-7E77-1863-5176-EDE8DCA526D9}"/>
          </ac:graphicFrameMkLst>
        </pc:graphicFrameChg>
      </pc:sldChg>
      <pc:sldChg chg="addSp delSp modSp add mod setBg delDesignElem">
        <pc:chgData name="Роман Жигалов" userId="0d3bd4b38cf0220e" providerId="LiveId" clId="{BF0FAC0B-2794-41B0-B9CE-4CEA55E4DDBD}" dt="2022-10-24T18:35:20.019" v="223" actId="26606"/>
        <pc:sldMkLst>
          <pc:docMk/>
          <pc:sldMk cId="2605711106" sldId="263"/>
        </pc:sldMkLst>
        <pc:spChg chg="mod">
          <ac:chgData name="Роман Жигалов" userId="0d3bd4b38cf0220e" providerId="LiveId" clId="{BF0FAC0B-2794-41B0-B9CE-4CEA55E4DDBD}" dt="2022-10-24T18:35:20.019" v="223" actId="26606"/>
          <ac:spMkLst>
            <pc:docMk/>
            <pc:sldMk cId="2605711106" sldId="263"/>
            <ac:spMk id="2" creationId="{C5F03D57-91C4-DA39-820E-FA01EBC74073}"/>
          </ac:spMkLst>
        </pc:spChg>
        <pc:spChg chg="del">
          <ac:chgData name="Роман Жигалов" userId="0d3bd4b38cf0220e" providerId="LiveId" clId="{BF0FAC0B-2794-41B0-B9CE-4CEA55E4DDBD}" dt="2022-10-24T18:35:20.019" v="223" actId="26606"/>
          <ac:spMkLst>
            <pc:docMk/>
            <pc:sldMk cId="2605711106" sldId="263"/>
            <ac:spMk id="3" creationId="{50B119FA-0F8A-EBF7-EFDB-0EC69633BB49}"/>
          </ac:spMkLst>
        </pc:spChg>
        <pc:spChg chg="del">
          <ac:chgData name="Роман Жигалов" userId="0d3bd4b38cf0220e" providerId="LiveId" clId="{BF0FAC0B-2794-41B0-B9CE-4CEA55E4DDBD}" dt="2022-10-24T18:35:16.135" v="222"/>
          <ac:spMkLst>
            <pc:docMk/>
            <pc:sldMk cId="2605711106" sldId="263"/>
            <ac:spMk id="8" creationId="{DBF61EA3-B236-439E-9C0B-340980D56BEE}"/>
          </ac:spMkLst>
        </pc:spChg>
        <pc:spChg chg="add">
          <ac:chgData name="Роман Жигалов" userId="0d3bd4b38cf0220e" providerId="LiveId" clId="{BF0FAC0B-2794-41B0-B9CE-4CEA55E4DDBD}" dt="2022-10-24T18:35:20.019" v="223" actId="26606"/>
          <ac:spMkLst>
            <pc:docMk/>
            <pc:sldMk cId="2605711106" sldId="263"/>
            <ac:spMk id="9" creationId="{B819A166-7571-4003-A6B8-B62034C3ED30}"/>
          </ac:spMkLst>
        </pc:spChg>
        <pc:spChg chg="del">
          <ac:chgData name="Роман Жигалов" userId="0d3bd4b38cf0220e" providerId="LiveId" clId="{BF0FAC0B-2794-41B0-B9CE-4CEA55E4DDBD}" dt="2022-10-24T18:35:16.135" v="222"/>
          <ac:spMkLst>
            <pc:docMk/>
            <pc:sldMk cId="2605711106" sldId="263"/>
            <ac:spMk id="14" creationId="{E659831F-0D9A-4C63-9EBB-8435B85A440F}"/>
          </ac:spMkLst>
        </pc:spChg>
        <pc:grpChg chg="del">
          <ac:chgData name="Роман Жигалов" userId="0d3bd4b38cf0220e" providerId="LiveId" clId="{BF0FAC0B-2794-41B0-B9CE-4CEA55E4DDBD}" dt="2022-10-24T18:35:16.135" v="222"/>
          <ac:grpSpMkLst>
            <pc:docMk/>
            <pc:sldMk cId="2605711106" sldId="263"/>
            <ac:grpSpMk id="10" creationId="{28FAF094-D087-493F-8DF9-A486C2D6BBAA}"/>
          </ac:grpSpMkLst>
        </pc:grpChg>
        <pc:graphicFrameChg chg="add">
          <ac:chgData name="Роман Жигалов" userId="0d3bd4b38cf0220e" providerId="LiveId" clId="{BF0FAC0B-2794-41B0-B9CE-4CEA55E4DDBD}" dt="2022-10-24T18:35:20.019" v="223" actId="26606"/>
          <ac:graphicFrameMkLst>
            <pc:docMk/>
            <pc:sldMk cId="2605711106" sldId="263"/>
            <ac:graphicFrameMk id="5" creationId="{928BFB4A-122A-F6CC-BB11-317B109B23E8}"/>
          </ac:graphicFrameMkLst>
        </pc:graphicFrameChg>
      </pc:sldChg>
      <pc:sldChg chg="addSp delSp modSp add mod setBg delDesignElem">
        <pc:chgData name="Роман Жигалов" userId="0d3bd4b38cf0220e" providerId="LiveId" clId="{BF0FAC0B-2794-41B0-B9CE-4CEA55E4DDBD}" dt="2022-10-24T18:35:47.975" v="228" actId="26606"/>
        <pc:sldMkLst>
          <pc:docMk/>
          <pc:sldMk cId="2228800920" sldId="264"/>
        </pc:sldMkLst>
        <pc:spChg chg="add del">
          <ac:chgData name="Роман Жигалов" userId="0d3bd4b38cf0220e" providerId="LiveId" clId="{BF0FAC0B-2794-41B0-B9CE-4CEA55E4DDBD}" dt="2022-10-24T18:35:47.973" v="227" actId="26606"/>
          <ac:spMkLst>
            <pc:docMk/>
            <pc:sldMk cId="2228800920" sldId="264"/>
            <ac:spMk id="4100" creationId="{37C89E4B-3C9F-44B9-8B86-D9E3D112D8EC}"/>
          </ac:spMkLst>
        </pc:spChg>
        <pc:spChg chg="del">
          <ac:chgData name="Роман Жигалов" userId="0d3bd4b38cf0220e" providerId="LiveId" clId="{BF0FAC0B-2794-41B0-B9CE-4CEA55E4DDBD}" dt="2022-10-24T18:35:43.420" v="225"/>
          <ac:spMkLst>
            <pc:docMk/>
            <pc:sldMk cId="2228800920" sldId="264"/>
            <ac:spMk id="4103" creationId="{2215C6C6-E45C-4179-9FC1-E8A4C1D47430}"/>
          </ac:spMkLst>
        </pc:spChg>
        <pc:spChg chg="del">
          <ac:chgData name="Роман Жигалов" userId="0d3bd4b38cf0220e" providerId="LiveId" clId="{BF0FAC0B-2794-41B0-B9CE-4CEA55E4DDBD}" dt="2022-10-24T18:35:43.420" v="225"/>
          <ac:spMkLst>
            <pc:docMk/>
            <pc:sldMk cId="2228800920" sldId="264"/>
            <ac:spMk id="4109" creationId="{3776B14B-F2F4-4825-8DA8-8C7A0F2B3960}"/>
          </ac:spMkLst>
        </pc:spChg>
        <pc:spChg chg="add">
          <ac:chgData name="Роман Жигалов" userId="0d3bd4b38cf0220e" providerId="LiveId" clId="{BF0FAC0B-2794-41B0-B9CE-4CEA55E4DDBD}" dt="2022-10-24T18:35:47.975" v="228" actId="26606"/>
          <ac:spMkLst>
            <pc:docMk/>
            <pc:sldMk cId="2228800920" sldId="264"/>
            <ac:spMk id="4110" creationId="{AB8C311F-7253-4AED-9701-7FC0708C41C7}"/>
          </ac:spMkLst>
        </pc:spChg>
        <pc:spChg chg="add">
          <ac:chgData name="Роман Жигалов" userId="0d3bd4b38cf0220e" providerId="LiveId" clId="{BF0FAC0B-2794-41B0-B9CE-4CEA55E4DDBD}" dt="2022-10-24T18:35:47.975" v="228" actId="26606"/>
          <ac:spMkLst>
            <pc:docMk/>
            <pc:sldMk cId="2228800920" sldId="264"/>
            <ac:spMk id="4111" creationId="{E2384209-CB15-4CDF-9D31-C44FD9A3F20D}"/>
          </ac:spMkLst>
        </pc:spChg>
        <pc:spChg chg="add">
          <ac:chgData name="Роман Жигалов" userId="0d3bd4b38cf0220e" providerId="LiveId" clId="{BF0FAC0B-2794-41B0-B9CE-4CEA55E4DDBD}" dt="2022-10-24T18:35:47.975" v="228" actId="26606"/>
          <ac:spMkLst>
            <pc:docMk/>
            <pc:sldMk cId="2228800920" sldId="264"/>
            <ac:spMk id="4112" creationId="{2633B3B5-CC90-43F0-8714-D31D1F3F0209}"/>
          </ac:spMkLst>
        </pc:spChg>
        <pc:spChg chg="add">
          <ac:chgData name="Роман Жигалов" userId="0d3bd4b38cf0220e" providerId="LiveId" clId="{BF0FAC0B-2794-41B0-B9CE-4CEA55E4DDBD}" dt="2022-10-24T18:35:47.975" v="228" actId="26606"/>
          <ac:spMkLst>
            <pc:docMk/>
            <pc:sldMk cId="2228800920" sldId="264"/>
            <ac:spMk id="4113" creationId="{A8D57A06-A426-446D-B02C-A2DC6B62E45E}"/>
          </ac:spMkLst>
        </pc:spChg>
        <pc:grpChg chg="del">
          <ac:chgData name="Роман Жигалов" userId="0d3bd4b38cf0220e" providerId="LiveId" clId="{BF0FAC0B-2794-41B0-B9CE-4CEA55E4DDBD}" dt="2022-10-24T18:35:43.420" v="225"/>
          <ac:grpSpMkLst>
            <pc:docMk/>
            <pc:sldMk cId="2228800920" sldId="264"/>
            <ac:grpSpMk id="4105" creationId="{5FE9FE4C-C9E0-4C54-8010-EA9D29CD4D59}"/>
          </ac:grpSpMkLst>
        </pc:grpChg>
        <pc:picChg chg="mod">
          <ac:chgData name="Роман Жигалов" userId="0d3bd4b38cf0220e" providerId="LiveId" clId="{BF0FAC0B-2794-41B0-B9CE-4CEA55E4DDBD}" dt="2022-10-24T18:35:47.975" v="228" actId="26606"/>
          <ac:picMkLst>
            <pc:docMk/>
            <pc:sldMk cId="2228800920" sldId="264"/>
            <ac:picMk id="4098" creationId="{148A591A-62A2-12E1-656D-EBA39275406F}"/>
          </ac:picMkLst>
        </pc:picChg>
        <pc:cxnChg chg="add del">
          <ac:chgData name="Роман Жигалов" userId="0d3bd4b38cf0220e" providerId="LiveId" clId="{BF0FAC0B-2794-41B0-B9CE-4CEA55E4DDBD}" dt="2022-10-24T18:35:47.973" v="227" actId="26606"/>
          <ac:cxnSpMkLst>
            <pc:docMk/>
            <pc:sldMk cId="2228800920" sldId="264"/>
            <ac:cxnSpMk id="4101" creationId="{AA2EAA10-076F-46BD-8F0F-B9A2FB77A85C}"/>
          </ac:cxnSpMkLst>
        </pc:cxnChg>
        <pc:cxnChg chg="add del">
          <ac:chgData name="Роман Жигалов" userId="0d3bd4b38cf0220e" providerId="LiveId" clId="{BF0FAC0B-2794-41B0-B9CE-4CEA55E4DDBD}" dt="2022-10-24T18:35:47.973" v="227" actId="26606"/>
          <ac:cxnSpMkLst>
            <pc:docMk/>
            <pc:sldMk cId="2228800920" sldId="264"/>
            <ac:cxnSpMk id="4107" creationId="{D891E407-403B-4764-86C9-33A56D3BCAA3}"/>
          </ac:cxnSpMkLst>
        </pc:cxnChg>
      </pc:sldChg>
      <pc:sldChg chg="addSp delSp modSp add mod setBg delDesignElem">
        <pc:chgData name="Роман Жигалов" userId="0d3bd4b38cf0220e" providerId="LiveId" clId="{BF0FAC0B-2794-41B0-B9CE-4CEA55E4DDBD}" dt="2022-10-24T18:43:12.175" v="403" actId="26606"/>
        <pc:sldMkLst>
          <pc:docMk/>
          <pc:sldMk cId="1377096790" sldId="265"/>
        </pc:sldMkLst>
        <pc:spChg chg="mod">
          <ac:chgData name="Роман Жигалов" userId="0d3bd4b38cf0220e" providerId="LiveId" clId="{BF0FAC0B-2794-41B0-B9CE-4CEA55E4DDBD}" dt="2022-10-24T18:43:12.175" v="403" actId="26606"/>
          <ac:spMkLst>
            <pc:docMk/>
            <pc:sldMk cId="1377096790" sldId="265"/>
            <ac:spMk id="2" creationId="{91E3244D-1FCA-48E8-BB8A-84CF772ACFAE}"/>
          </ac:spMkLst>
        </pc:spChg>
        <pc:spChg chg="mod">
          <ac:chgData name="Роман Жигалов" userId="0d3bd4b38cf0220e" providerId="LiveId" clId="{BF0FAC0B-2794-41B0-B9CE-4CEA55E4DDBD}" dt="2022-10-24T18:43:12.175" v="403" actId="26606"/>
          <ac:spMkLst>
            <pc:docMk/>
            <pc:sldMk cId="1377096790" sldId="265"/>
            <ac:spMk id="4" creationId="{60C356F3-95F4-485D-8AF8-4128DD6F9D0D}"/>
          </ac:spMkLst>
        </pc:spChg>
        <pc:spChg chg="del">
          <ac:chgData name="Роман Жигалов" userId="0d3bd4b38cf0220e" providerId="LiveId" clId="{BF0FAC0B-2794-41B0-B9CE-4CEA55E4DDBD}" dt="2022-10-24T18:39:33.358" v="282"/>
          <ac:spMkLst>
            <pc:docMk/>
            <pc:sldMk cId="1377096790" sldId="265"/>
            <ac:spMk id="71" creationId="{0B9EE3F3-89B7-43C3-8651-C4C96830993D}"/>
          </ac:spMkLst>
        </pc:spChg>
        <pc:spChg chg="del">
          <ac:chgData name="Роман Жигалов" userId="0d3bd4b38cf0220e" providerId="LiveId" clId="{BF0FAC0B-2794-41B0-B9CE-4CEA55E4DDBD}" dt="2022-10-24T18:39:33.358" v="282"/>
          <ac:spMkLst>
            <pc:docMk/>
            <pc:sldMk cId="1377096790" sldId="265"/>
            <ac:spMk id="73" creationId="{33AE4636-AEEC-45D6-84D4-7AC2DA48ECF8}"/>
          </ac:spMkLst>
        </pc:spChg>
        <pc:spChg chg="del">
          <ac:chgData name="Роман Жигалов" userId="0d3bd4b38cf0220e" providerId="LiveId" clId="{BF0FAC0B-2794-41B0-B9CE-4CEA55E4DDBD}" dt="2022-10-24T18:39:33.358" v="282"/>
          <ac:spMkLst>
            <pc:docMk/>
            <pc:sldMk cId="1377096790" sldId="265"/>
            <ac:spMk id="75" creationId="{8D9CE0F4-2EB2-4F1F-8AAC-DB3571D9FE10}"/>
          </ac:spMkLst>
        </pc:spChg>
        <pc:spChg chg="add del">
          <ac:chgData name="Роман Жигалов" userId="0d3bd4b38cf0220e" providerId="LiveId" clId="{BF0FAC0B-2794-41B0-B9CE-4CEA55E4DDBD}" dt="2022-10-24T18:43:12.175" v="403" actId="26606"/>
          <ac:spMkLst>
            <pc:docMk/>
            <pc:sldMk cId="1377096790" sldId="265"/>
            <ac:spMk id="5127" creationId="{CEB41C5C-0F34-4DDA-9D7C-5E717F35F60C}"/>
          </ac:spMkLst>
        </pc:spChg>
        <pc:spChg chg="add del">
          <ac:chgData name="Роман Жигалов" userId="0d3bd4b38cf0220e" providerId="LiveId" clId="{BF0FAC0B-2794-41B0-B9CE-4CEA55E4DDBD}" dt="2022-10-24T18:43:12.175" v="403" actId="26606"/>
          <ac:spMkLst>
            <pc:docMk/>
            <pc:sldMk cId="1377096790" sldId="265"/>
            <ac:spMk id="5134" creationId="{F13C74B1-5B17-4795-BED0-7140497B445A}"/>
          </ac:spMkLst>
        </pc:spChg>
        <pc:spChg chg="add del">
          <ac:chgData name="Роман Жигалов" userId="0d3bd4b38cf0220e" providerId="LiveId" clId="{BF0FAC0B-2794-41B0-B9CE-4CEA55E4DDBD}" dt="2022-10-24T18:43:12.175" v="403" actId="26606"/>
          <ac:spMkLst>
            <pc:docMk/>
            <pc:sldMk cId="1377096790" sldId="265"/>
            <ac:spMk id="5136" creationId="{D4974D33-8DC5-464E-8C6D-BE58F0669C17}"/>
          </ac:spMkLst>
        </pc:spChg>
        <pc:picChg chg="mod">
          <ac:chgData name="Роман Жигалов" userId="0d3bd4b38cf0220e" providerId="LiveId" clId="{BF0FAC0B-2794-41B0-B9CE-4CEA55E4DDBD}" dt="2022-10-24T18:43:12.175" v="403" actId="26606"/>
          <ac:picMkLst>
            <pc:docMk/>
            <pc:sldMk cId="1377096790" sldId="265"/>
            <ac:picMk id="5122" creationId="{4DA2D423-859E-49F9-83A0-43BC82940604}"/>
          </ac:picMkLst>
        </pc:picChg>
        <pc:cxnChg chg="add del">
          <ac:chgData name="Роман Жигалов" userId="0d3bd4b38cf0220e" providerId="LiveId" clId="{BF0FAC0B-2794-41B0-B9CE-4CEA55E4DDBD}" dt="2022-10-24T18:43:12.175" v="403" actId="26606"/>
          <ac:cxnSpMkLst>
            <pc:docMk/>
            <pc:sldMk cId="1377096790" sldId="265"/>
            <ac:cxnSpMk id="5129" creationId="{57E1E5E6-F385-4E9C-B201-BA5BDE5CAD52}"/>
          </ac:cxnSpMkLst>
        </pc:cxnChg>
      </pc:sldChg>
      <pc:sldChg chg="addSp delSp modSp add mod setBg delDesignElem chgLayout">
        <pc:chgData name="Роман Жигалов" userId="0d3bd4b38cf0220e" providerId="LiveId" clId="{BF0FAC0B-2794-41B0-B9CE-4CEA55E4DDBD}" dt="2022-10-24T18:32:38.802" v="204" actId="26606"/>
        <pc:sldMkLst>
          <pc:docMk/>
          <pc:sldMk cId="1597668017" sldId="266"/>
        </pc:sldMkLst>
        <pc:spChg chg="mod ord">
          <ac:chgData name="Роман Жигалов" userId="0d3bd4b38cf0220e" providerId="LiveId" clId="{BF0FAC0B-2794-41B0-B9CE-4CEA55E4DDBD}" dt="2022-10-24T18:32:38.802" v="204" actId="26606"/>
          <ac:spMkLst>
            <pc:docMk/>
            <pc:sldMk cId="1597668017" sldId="266"/>
            <ac:spMk id="2" creationId="{CE4C24D3-E93D-4A3D-9676-5D23DFB68A1E}"/>
          </ac:spMkLst>
        </pc:spChg>
        <pc:spChg chg="del">
          <ac:chgData name="Роман Жигалов" userId="0d3bd4b38cf0220e" providerId="LiveId" clId="{BF0FAC0B-2794-41B0-B9CE-4CEA55E4DDBD}" dt="2022-10-24T18:32:31.761" v="202"/>
          <ac:spMkLst>
            <pc:docMk/>
            <pc:sldMk cId="1597668017" sldId="266"/>
            <ac:spMk id="71" creationId="{37C89E4B-3C9F-44B9-8B86-D9E3D112D8EC}"/>
          </ac:spMkLst>
        </pc:spChg>
        <pc:spChg chg="add">
          <ac:chgData name="Роман Жигалов" userId="0d3bd4b38cf0220e" providerId="LiveId" clId="{BF0FAC0B-2794-41B0-B9CE-4CEA55E4DDBD}" dt="2022-10-24T18:32:38.802" v="204" actId="26606"/>
          <ac:spMkLst>
            <pc:docMk/>
            <pc:sldMk cId="1597668017" sldId="266"/>
            <ac:spMk id="6151" creationId="{37C89E4B-3C9F-44B9-8B86-D9E3D112D8EC}"/>
          </ac:spMkLst>
        </pc:spChg>
        <pc:picChg chg="mod ord">
          <ac:chgData name="Роман Жигалов" userId="0d3bd4b38cf0220e" providerId="LiveId" clId="{BF0FAC0B-2794-41B0-B9CE-4CEA55E4DDBD}" dt="2022-10-24T18:32:38.802" v="204" actId="26606"/>
          <ac:picMkLst>
            <pc:docMk/>
            <pc:sldMk cId="1597668017" sldId="266"/>
            <ac:picMk id="6146" creationId="{CE3B2BB3-53D9-4406-9B43-A57DAE2DEDA5}"/>
          </ac:picMkLst>
        </pc:picChg>
        <pc:cxnChg chg="del">
          <ac:chgData name="Роман Жигалов" userId="0d3bd4b38cf0220e" providerId="LiveId" clId="{BF0FAC0B-2794-41B0-B9CE-4CEA55E4DDBD}" dt="2022-10-24T18:32:31.761" v="202"/>
          <ac:cxnSpMkLst>
            <pc:docMk/>
            <pc:sldMk cId="1597668017" sldId="266"/>
            <ac:cxnSpMk id="73" creationId="{AA2EAA10-076F-46BD-8F0F-B9A2FB77A85C}"/>
          </ac:cxnSpMkLst>
        </pc:cxnChg>
        <pc:cxnChg chg="del">
          <ac:chgData name="Роман Жигалов" userId="0d3bd4b38cf0220e" providerId="LiveId" clId="{BF0FAC0B-2794-41B0-B9CE-4CEA55E4DDBD}" dt="2022-10-24T18:32:31.761" v="202"/>
          <ac:cxnSpMkLst>
            <pc:docMk/>
            <pc:sldMk cId="1597668017" sldId="266"/>
            <ac:cxnSpMk id="75" creationId="{D891E407-403B-4764-86C9-33A56D3BCAA3}"/>
          </ac:cxnSpMkLst>
        </pc:cxnChg>
        <pc:cxnChg chg="add">
          <ac:chgData name="Роман Жигалов" userId="0d3bd4b38cf0220e" providerId="LiveId" clId="{BF0FAC0B-2794-41B0-B9CE-4CEA55E4DDBD}" dt="2022-10-24T18:32:38.802" v="204" actId="26606"/>
          <ac:cxnSpMkLst>
            <pc:docMk/>
            <pc:sldMk cId="1597668017" sldId="266"/>
            <ac:cxnSpMk id="6153" creationId="{AA2EAA10-076F-46BD-8F0F-B9A2FB77A85C}"/>
          </ac:cxnSpMkLst>
        </pc:cxnChg>
        <pc:cxnChg chg="add">
          <ac:chgData name="Роман Жигалов" userId="0d3bd4b38cf0220e" providerId="LiveId" clId="{BF0FAC0B-2794-41B0-B9CE-4CEA55E4DDBD}" dt="2022-10-24T18:32:38.802" v="204" actId="26606"/>
          <ac:cxnSpMkLst>
            <pc:docMk/>
            <pc:sldMk cId="1597668017" sldId="266"/>
            <ac:cxnSpMk id="6155" creationId="{D891E407-403B-4764-86C9-33A56D3BCAA3}"/>
          </ac:cxnSpMkLst>
        </pc:cxnChg>
      </pc:sldChg>
      <pc:sldChg chg="delSp add setBg delDesignElem">
        <pc:chgData name="Роман Жигалов" userId="0d3bd4b38cf0220e" providerId="LiveId" clId="{BF0FAC0B-2794-41B0-B9CE-4CEA55E4DDBD}" dt="2022-10-24T18:33:06.739" v="208"/>
        <pc:sldMkLst>
          <pc:docMk/>
          <pc:sldMk cId="187889795" sldId="267"/>
        </pc:sldMkLst>
        <pc:spChg chg="del">
          <ac:chgData name="Роман Жигалов" userId="0d3bd4b38cf0220e" providerId="LiveId" clId="{BF0FAC0B-2794-41B0-B9CE-4CEA55E4DDBD}" dt="2022-10-24T18:33:06.739" v="208"/>
          <ac:spMkLst>
            <pc:docMk/>
            <pc:sldMk cId="187889795" sldId="267"/>
            <ac:spMk id="12" creationId="{CB44330D-EA18-4254-AA95-EB49948539B8}"/>
          </ac:spMkLst>
        </pc:spChg>
        <pc:spChg chg="del">
          <ac:chgData name="Роман Жигалов" userId="0d3bd4b38cf0220e" providerId="LiveId" clId="{BF0FAC0B-2794-41B0-B9CE-4CEA55E4DDBD}" dt="2022-10-24T18:33:06.739" v="208"/>
          <ac:spMkLst>
            <pc:docMk/>
            <pc:sldMk cId="187889795" sldId="267"/>
            <ac:spMk id="13" creationId="{32BC26D8-82FB-445E-AA49-62A77D7C1EE0}"/>
          </ac:spMkLst>
        </pc:spChg>
      </pc:sldChg>
      <pc:sldChg chg="addSp delSp modSp add mod setBg delDesignElem">
        <pc:chgData name="Роман Жигалов" userId="0d3bd4b38cf0220e" providerId="LiveId" clId="{BF0FAC0B-2794-41B0-B9CE-4CEA55E4DDBD}" dt="2022-10-24T18:33:39.590" v="211" actId="26606"/>
        <pc:sldMkLst>
          <pc:docMk/>
          <pc:sldMk cId="2763539372" sldId="268"/>
        </pc:sldMkLst>
        <pc:spChg chg="mod">
          <ac:chgData name="Роман Жигалов" userId="0d3bd4b38cf0220e" providerId="LiveId" clId="{BF0FAC0B-2794-41B0-B9CE-4CEA55E4DDBD}" dt="2022-10-24T18:33:39.590" v="211" actId="26606"/>
          <ac:spMkLst>
            <pc:docMk/>
            <pc:sldMk cId="2763539372" sldId="268"/>
            <ac:spMk id="2" creationId="{9DC518C5-27C3-AD86-228B-0F42D1346C00}"/>
          </ac:spMkLst>
        </pc:spChg>
        <pc:spChg chg="add">
          <ac:chgData name="Роман Жигалов" userId="0d3bd4b38cf0220e" providerId="LiveId" clId="{BF0FAC0B-2794-41B0-B9CE-4CEA55E4DDBD}" dt="2022-10-24T18:33:39.590" v="211" actId="26606"/>
          <ac:spMkLst>
            <pc:docMk/>
            <pc:sldMk cId="2763539372" sldId="268"/>
            <ac:spMk id="2052" creationId="{1707FC24-6981-43D9-B525-C7832BA22463}"/>
          </ac:spMkLst>
        </pc:spChg>
        <pc:spChg chg="del">
          <ac:chgData name="Роман Жигалов" userId="0d3bd4b38cf0220e" providerId="LiveId" clId="{BF0FAC0B-2794-41B0-B9CE-4CEA55E4DDBD}" dt="2022-10-24T18:33:35.306" v="210"/>
          <ac:spMkLst>
            <pc:docMk/>
            <pc:sldMk cId="2763539372" sldId="268"/>
            <ac:spMk id="2055" creationId="{BA79A7CF-01AF-4178-9369-94E0C90EB046}"/>
          </ac:spMkLst>
        </pc:spChg>
        <pc:spChg chg="del">
          <ac:chgData name="Роман Жигалов" userId="0d3bd4b38cf0220e" providerId="LiveId" clId="{BF0FAC0B-2794-41B0-B9CE-4CEA55E4DDBD}" dt="2022-10-24T18:33:35.306" v="210"/>
          <ac:spMkLst>
            <pc:docMk/>
            <pc:sldMk cId="2763539372" sldId="268"/>
            <ac:spMk id="2057" creationId="{99413ED5-9ED4-4772-BCE4-2BCAE6B12E35}"/>
          </ac:spMkLst>
        </pc:spChg>
        <pc:spChg chg="del">
          <ac:chgData name="Роман Жигалов" userId="0d3bd4b38cf0220e" providerId="LiveId" clId="{BF0FAC0B-2794-41B0-B9CE-4CEA55E4DDBD}" dt="2022-10-24T18:33:35.306" v="210"/>
          <ac:spMkLst>
            <pc:docMk/>
            <pc:sldMk cId="2763539372" sldId="268"/>
            <ac:spMk id="2059" creationId="{04357C93-F0CB-4A1C-8F77-4E9063789819}"/>
          </ac:spMkLst>
        </pc:spChg>
        <pc:spChg chg="del">
          <ac:chgData name="Роман Жигалов" userId="0d3bd4b38cf0220e" providerId="LiveId" clId="{BF0FAC0B-2794-41B0-B9CE-4CEA55E4DDBD}" dt="2022-10-24T18:33:35.306" v="210"/>
          <ac:spMkLst>
            <pc:docMk/>
            <pc:sldMk cId="2763539372" sldId="268"/>
            <ac:spMk id="2061" creationId="{90F533E9-6690-41A8-A372-4C6C622D028D}"/>
          </ac:spMkLst>
        </pc:spChg>
        <pc:picChg chg="mod">
          <ac:chgData name="Роман Жигалов" userId="0d3bd4b38cf0220e" providerId="LiveId" clId="{BF0FAC0B-2794-41B0-B9CE-4CEA55E4DDBD}" dt="2022-10-24T18:33:39.590" v="211" actId="26606"/>
          <ac:picMkLst>
            <pc:docMk/>
            <pc:sldMk cId="2763539372" sldId="268"/>
            <ac:picMk id="2050" creationId="{B9BC7E98-5EB5-3803-3527-99193C00F854}"/>
          </ac:picMkLst>
        </pc:picChg>
      </pc:sldChg>
      <pc:sldChg chg="addSp delSp modSp add mod setBg delDesignElem">
        <pc:chgData name="Роман Жигалов" userId="0d3bd4b38cf0220e" providerId="LiveId" clId="{BF0FAC0B-2794-41B0-B9CE-4CEA55E4DDBD}" dt="2022-10-24T18:33:59.052" v="214" actId="26606"/>
        <pc:sldMkLst>
          <pc:docMk/>
          <pc:sldMk cId="236641835" sldId="269"/>
        </pc:sldMkLst>
        <pc:spChg chg="mod ord">
          <ac:chgData name="Роман Жигалов" userId="0d3bd4b38cf0220e" providerId="LiveId" clId="{BF0FAC0B-2794-41B0-B9CE-4CEA55E4DDBD}" dt="2022-10-24T18:33:59.052" v="214" actId="26606"/>
          <ac:spMkLst>
            <pc:docMk/>
            <pc:sldMk cId="236641835" sldId="269"/>
            <ac:spMk id="2" creationId="{F06B6B96-C2C8-37AF-D213-CCD5A46C7F69}"/>
          </ac:spMkLst>
        </pc:spChg>
        <pc:spChg chg="add">
          <ac:chgData name="Роман Жигалов" userId="0d3bd4b38cf0220e" providerId="LiveId" clId="{BF0FAC0B-2794-41B0-B9CE-4CEA55E4DDBD}" dt="2022-10-24T18:33:59.052" v="214" actId="26606"/>
          <ac:spMkLst>
            <pc:docMk/>
            <pc:sldMk cId="236641835" sldId="269"/>
            <ac:spMk id="3076" creationId="{37C89E4B-3C9F-44B9-8B86-D9E3D112D8EC}"/>
          </ac:spMkLst>
        </pc:spChg>
        <pc:spChg chg="del">
          <ac:chgData name="Роман Жигалов" userId="0d3bd4b38cf0220e" providerId="LiveId" clId="{BF0FAC0B-2794-41B0-B9CE-4CEA55E4DDBD}" dt="2022-10-24T18:33:55.313" v="213"/>
          <ac:spMkLst>
            <pc:docMk/>
            <pc:sldMk cId="236641835" sldId="269"/>
            <ac:spMk id="3079" creationId="{BA79A7CF-01AF-4178-9369-94E0C90EB046}"/>
          </ac:spMkLst>
        </pc:spChg>
        <pc:spChg chg="del">
          <ac:chgData name="Роман Жигалов" userId="0d3bd4b38cf0220e" providerId="LiveId" clId="{BF0FAC0B-2794-41B0-B9CE-4CEA55E4DDBD}" dt="2022-10-24T18:33:55.313" v="213"/>
          <ac:spMkLst>
            <pc:docMk/>
            <pc:sldMk cId="236641835" sldId="269"/>
            <ac:spMk id="3081" creationId="{99413ED5-9ED4-4772-BCE4-2BCAE6B12E35}"/>
          </ac:spMkLst>
        </pc:spChg>
        <pc:spChg chg="del">
          <ac:chgData name="Роман Жигалов" userId="0d3bd4b38cf0220e" providerId="LiveId" clId="{BF0FAC0B-2794-41B0-B9CE-4CEA55E4DDBD}" dt="2022-10-24T18:33:55.313" v="213"/>
          <ac:spMkLst>
            <pc:docMk/>
            <pc:sldMk cId="236641835" sldId="269"/>
            <ac:spMk id="3083" creationId="{04357C93-F0CB-4A1C-8F77-4E9063789819}"/>
          </ac:spMkLst>
        </pc:spChg>
        <pc:spChg chg="del">
          <ac:chgData name="Роман Жигалов" userId="0d3bd4b38cf0220e" providerId="LiveId" clId="{BF0FAC0B-2794-41B0-B9CE-4CEA55E4DDBD}" dt="2022-10-24T18:33:55.313" v="213"/>
          <ac:spMkLst>
            <pc:docMk/>
            <pc:sldMk cId="236641835" sldId="269"/>
            <ac:spMk id="3085" creationId="{90F533E9-6690-41A8-A372-4C6C622D028D}"/>
          </ac:spMkLst>
        </pc:spChg>
        <pc:picChg chg="mod">
          <ac:chgData name="Роман Жигалов" userId="0d3bd4b38cf0220e" providerId="LiveId" clId="{BF0FAC0B-2794-41B0-B9CE-4CEA55E4DDBD}" dt="2022-10-24T18:33:59.052" v="214" actId="26606"/>
          <ac:picMkLst>
            <pc:docMk/>
            <pc:sldMk cId="236641835" sldId="269"/>
            <ac:picMk id="3074" creationId="{5A768684-3264-B566-A15D-8E21151AA721}"/>
          </ac:picMkLst>
        </pc:picChg>
        <pc:cxnChg chg="add">
          <ac:chgData name="Роман Жигалов" userId="0d3bd4b38cf0220e" providerId="LiveId" clId="{BF0FAC0B-2794-41B0-B9CE-4CEA55E4DDBD}" dt="2022-10-24T18:33:59.052" v="214" actId="26606"/>
          <ac:cxnSpMkLst>
            <pc:docMk/>
            <pc:sldMk cId="236641835" sldId="269"/>
            <ac:cxnSpMk id="3077" creationId="{AA2EAA10-076F-46BD-8F0F-B9A2FB77A85C}"/>
          </ac:cxnSpMkLst>
        </pc:cxnChg>
        <pc:cxnChg chg="add">
          <ac:chgData name="Роман Жигалов" userId="0d3bd4b38cf0220e" providerId="LiveId" clId="{BF0FAC0B-2794-41B0-B9CE-4CEA55E4DDBD}" dt="2022-10-24T18:33:59.052" v="214" actId="26606"/>
          <ac:cxnSpMkLst>
            <pc:docMk/>
            <pc:sldMk cId="236641835" sldId="269"/>
            <ac:cxnSpMk id="3078" creationId="{D891E407-403B-4764-86C9-33A56D3BCAA3}"/>
          </ac:cxnSpMkLst>
        </pc:cxnChg>
      </pc:sldChg>
      <pc:sldChg chg="addSp delSp modSp add mod setBg delDesignElem">
        <pc:chgData name="Роман Жигалов" userId="0d3bd4b38cf0220e" providerId="LiveId" clId="{BF0FAC0B-2794-41B0-B9CE-4CEA55E4DDBD}" dt="2022-10-24T18:34:19.013" v="217" actId="26606"/>
        <pc:sldMkLst>
          <pc:docMk/>
          <pc:sldMk cId="2803396392" sldId="270"/>
        </pc:sldMkLst>
        <pc:spChg chg="mod">
          <ac:chgData name="Роман Жигалов" userId="0d3bd4b38cf0220e" providerId="LiveId" clId="{BF0FAC0B-2794-41B0-B9CE-4CEA55E4DDBD}" dt="2022-10-24T18:34:19.013" v="217" actId="26606"/>
          <ac:spMkLst>
            <pc:docMk/>
            <pc:sldMk cId="2803396392" sldId="270"/>
            <ac:spMk id="2" creationId="{E482D081-C9A6-4AE5-8142-D2A6D2CE61EF}"/>
          </ac:spMkLst>
        </pc:spChg>
        <pc:spChg chg="add">
          <ac:chgData name="Роман Жигалов" userId="0d3bd4b38cf0220e" providerId="LiveId" clId="{BF0FAC0B-2794-41B0-B9CE-4CEA55E4DDBD}" dt="2022-10-24T18:34:19.013" v="217" actId="26606"/>
          <ac:spMkLst>
            <pc:docMk/>
            <pc:sldMk cId="2803396392" sldId="270"/>
            <ac:spMk id="3079" creationId="{37C89E4B-3C9F-44B9-8B86-D9E3D112D8EC}"/>
          </ac:spMkLst>
        </pc:spChg>
        <pc:spChg chg="del">
          <ac:chgData name="Роман Жигалов" userId="0d3bd4b38cf0220e" providerId="LiveId" clId="{BF0FAC0B-2794-41B0-B9CE-4CEA55E4DDBD}" dt="2022-10-24T18:34:16.003" v="216"/>
          <ac:spMkLst>
            <pc:docMk/>
            <pc:sldMk cId="2803396392" sldId="270"/>
            <ac:spMk id="3080" creationId="{37C89E4B-3C9F-44B9-8B86-D9E3D112D8EC}"/>
          </ac:spMkLst>
        </pc:spChg>
        <pc:cxnChg chg="add">
          <ac:chgData name="Роман Жигалов" userId="0d3bd4b38cf0220e" providerId="LiveId" clId="{BF0FAC0B-2794-41B0-B9CE-4CEA55E4DDBD}" dt="2022-10-24T18:34:19.013" v="217" actId="26606"/>
          <ac:cxnSpMkLst>
            <pc:docMk/>
            <pc:sldMk cId="2803396392" sldId="270"/>
            <ac:cxnSpMk id="3076" creationId="{AA2EAA10-076F-46BD-8F0F-B9A2FB77A85C}"/>
          </ac:cxnSpMkLst>
        </pc:cxnChg>
        <pc:cxnChg chg="del">
          <ac:chgData name="Роман Жигалов" userId="0d3bd4b38cf0220e" providerId="LiveId" clId="{BF0FAC0B-2794-41B0-B9CE-4CEA55E4DDBD}" dt="2022-10-24T18:34:16.003" v="216"/>
          <ac:cxnSpMkLst>
            <pc:docMk/>
            <pc:sldMk cId="2803396392" sldId="270"/>
            <ac:cxnSpMk id="3081" creationId="{AA2EAA10-076F-46BD-8F0F-B9A2FB77A85C}"/>
          </ac:cxnSpMkLst>
        </pc:cxnChg>
        <pc:cxnChg chg="del">
          <ac:chgData name="Роман Жигалов" userId="0d3bd4b38cf0220e" providerId="LiveId" clId="{BF0FAC0B-2794-41B0-B9CE-4CEA55E4DDBD}" dt="2022-10-24T18:34:16.003" v="216"/>
          <ac:cxnSpMkLst>
            <pc:docMk/>
            <pc:sldMk cId="2803396392" sldId="270"/>
            <ac:cxnSpMk id="3082" creationId="{D891E407-403B-4764-86C9-33A56D3BCAA3}"/>
          </ac:cxnSpMkLst>
        </pc:cxnChg>
        <pc:cxnChg chg="add">
          <ac:chgData name="Роман Жигалов" userId="0d3bd4b38cf0220e" providerId="LiveId" clId="{BF0FAC0B-2794-41B0-B9CE-4CEA55E4DDBD}" dt="2022-10-24T18:34:19.013" v="217" actId="26606"/>
          <ac:cxnSpMkLst>
            <pc:docMk/>
            <pc:sldMk cId="2803396392" sldId="270"/>
            <ac:cxnSpMk id="3083" creationId="{D891E407-403B-4764-86C9-33A56D3BCAA3}"/>
          </ac:cxnSpMkLst>
        </pc:cxnChg>
      </pc:sldChg>
      <pc:sldChg chg="addSp delSp modSp add mod setBg delDesignElem">
        <pc:chgData name="Роман Жигалов" userId="0d3bd4b38cf0220e" providerId="LiveId" clId="{BF0FAC0B-2794-41B0-B9CE-4CEA55E4DDBD}" dt="2022-10-24T18:34:43.929" v="220" actId="26606"/>
        <pc:sldMkLst>
          <pc:docMk/>
          <pc:sldMk cId="3182249594" sldId="271"/>
        </pc:sldMkLst>
        <pc:spChg chg="add">
          <ac:chgData name="Роман Жигалов" userId="0d3bd4b38cf0220e" providerId="LiveId" clId="{BF0FAC0B-2794-41B0-B9CE-4CEA55E4DDBD}" dt="2022-10-24T18:34:43.929" v="220" actId="26606"/>
          <ac:spMkLst>
            <pc:docMk/>
            <pc:sldMk cId="3182249594" sldId="271"/>
            <ac:spMk id="7" creationId="{B9FF99BD-075F-4761-A995-6FC574BD25EA}"/>
          </ac:spMkLst>
        </pc:spChg>
        <pc:spChg chg="add">
          <ac:chgData name="Роман Жигалов" userId="0d3bd4b38cf0220e" providerId="LiveId" clId="{BF0FAC0B-2794-41B0-B9CE-4CEA55E4DDBD}" dt="2022-10-24T18:34:43.929" v="220" actId="26606"/>
          <ac:spMkLst>
            <pc:docMk/>
            <pc:sldMk cId="3182249594" sldId="271"/>
            <ac:spMk id="8" creationId="{A7B21A54-9BA3-4EA9-B460-5A829ADD9051}"/>
          </ac:spMkLst>
        </pc:spChg>
        <pc:spChg chg="add">
          <ac:chgData name="Роман Жигалов" userId="0d3bd4b38cf0220e" providerId="LiveId" clId="{BF0FAC0B-2794-41B0-B9CE-4CEA55E4DDBD}" dt="2022-10-24T18:34:43.929" v="220" actId="26606"/>
          <ac:spMkLst>
            <pc:docMk/>
            <pc:sldMk cId="3182249594" sldId="271"/>
            <ac:spMk id="9" creationId="{6FA8F714-B9D8-488A-8CCA-E9948FF913A9}"/>
          </ac:spMkLst>
        </pc:spChg>
        <pc:spChg chg="del">
          <ac:chgData name="Роман Жигалов" userId="0d3bd4b38cf0220e" providerId="LiveId" clId="{BF0FAC0B-2794-41B0-B9CE-4CEA55E4DDBD}" dt="2022-10-24T18:34:40.407" v="219"/>
          <ac:spMkLst>
            <pc:docMk/>
            <pc:sldMk cId="3182249594" sldId="271"/>
            <ac:spMk id="10" creationId="{69D184B2-2226-4E31-BCCB-444330767440}"/>
          </ac:spMkLst>
        </pc:spChg>
        <pc:spChg chg="del">
          <ac:chgData name="Роман Жигалов" userId="0d3bd4b38cf0220e" providerId="LiveId" clId="{BF0FAC0B-2794-41B0-B9CE-4CEA55E4DDBD}" dt="2022-10-24T18:34:40.407" v="219"/>
          <ac:spMkLst>
            <pc:docMk/>
            <pc:sldMk cId="3182249594" sldId="271"/>
            <ac:spMk id="12" creationId="{1AC4D4E3-486A-464A-8EC8-D44881097267}"/>
          </ac:spMkLst>
        </pc:spChg>
        <pc:spChg chg="del">
          <ac:chgData name="Роман Жигалов" userId="0d3bd4b38cf0220e" providerId="LiveId" clId="{BF0FAC0B-2794-41B0-B9CE-4CEA55E4DDBD}" dt="2022-10-24T18:34:40.407" v="219"/>
          <ac:spMkLst>
            <pc:docMk/>
            <pc:sldMk cId="3182249594" sldId="271"/>
            <ac:spMk id="14" creationId="{864DE13E-58EB-4475-B79C-0D4FC651239B}"/>
          </ac:spMkLst>
        </pc:spChg>
        <pc:picChg chg="mod">
          <ac:chgData name="Роман Жигалов" userId="0d3bd4b38cf0220e" providerId="LiveId" clId="{BF0FAC0B-2794-41B0-B9CE-4CEA55E4DDBD}" dt="2022-10-24T18:34:43.929" v="220" actId="26606"/>
          <ac:picMkLst>
            <pc:docMk/>
            <pc:sldMk cId="3182249594" sldId="271"/>
            <ac:picMk id="5" creationId="{33FA376E-9142-4CD6-A4A8-2A27AAAD62FA}"/>
          </ac:picMkLst>
        </pc:picChg>
      </pc:sldChg>
      <pc:sldChg chg="addSp delSp modSp add mod setBg delDesignElem">
        <pc:chgData name="Роман Жигалов" userId="0d3bd4b38cf0220e" providerId="LiveId" clId="{BF0FAC0B-2794-41B0-B9CE-4CEA55E4DDBD}" dt="2022-10-24T18:35:58.750" v="233" actId="26606"/>
        <pc:sldMkLst>
          <pc:docMk/>
          <pc:sldMk cId="502273249" sldId="272"/>
        </pc:sldMkLst>
        <pc:spChg chg="mod">
          <ac:chgData name="Роман Жигалов" userId="0d3bd4b38cf0220e" providerId="LiveId" clId="{BF0FAC0B-2794-41B0-B9CE-4CEA55E4DDBD}" dt="2022-10-24T18:35:58.750" v="233" actId="26606"/>
          <ac:spMkLst>
            <pc:docMk/>
            <pc:sldMk cId="502273249" sldId="272"/>
            <ac:spMk id="2" creationId="{56F9589C-387C-44C1-BD79-0A487147FBCB}"/>
          </ac:spMkLst>
        </pc:spChg>
        <pc:spChg chg="add del">
          <ac:chgData name="Роман Жигалов" userId="0d3bd4b38cf0220e" providerId="LiveId" clId="{BF0FAC0B-2794-41B0-B9CE-4CEA55E4DDBD}" dt="2022-10-24T18:35:58.749" v="232" actId="26606"/>
          <ac:spMkLst>
            <pc:docMk/>
            <pc:sldMk cId="502273249" sldId="272"/>
            <ac:spMk id="9223" creationId="{A8384FB5-9ADC-4DDC-881B-597D56F5B15D}"/>
          </ac:spMkLst>
        </pc:spChg>
        <pc:spChg chg="del">
          <ac:chgData name="Роман Жигалов" userId="0d3bd4b38cf0220e" providerId="LiveId" clId="{BF0FAC0B-2794-41B0-B9CE-4CEA55E4DDBD}" dt="2022-10-24T18:35:56.031" v="230"/>
          <ac:spMkLst>
            <pc:docMk/>
            <pc:sldMk cId="502273249" sldId="272"/>
            <ac:spMk id="9224" creationId="{D4771268-CB57-404A-9271-370EB28F6090}"/>
          </ac:spMkLst>
        </pc:spChg>
        <pc:spChg chg="add del">
          <ac:chgData name="Роман Жигалов" userId="0d3bd4b38cf0220e" providerId="LiveId" clId="{BF0FAC0B-2794-41B0-B9CE-4CEA55E4DDBD}" dt="2022-10-24T18:35:58.749" v="232" actId="26606"/>
          <ac:spMkLst>
            <pc:docMk/>
            <pc:sldMk cId="502273249" sldId="272"/>
            <ac:spMk id="9225" creationId="{91E5A9A7-95C6-4F4F-B00E-C82E07FE62EF}"/>
          </ac:spMkLst>
        </pc:spChg>
        <pc:spChg chg="add del">
          <ac:chgData name="Роман Жигалов" userId="0d3bd4b38cf0220e" providerId="LiveId" clId="{BF0FAC0B-2794-41B0-B9CE-4CEA55E4DDBD}" dt="2022-10-24T18:35:58.749" v="232" actId="26606"/>
          <ac:spMkLst>
            <pc:docMk/>
            <pc:sldMk cId="502273249" sldId="272"/>
            <ac:spMk id="9227" creationId="{D07DD2DE-F619-49DD-B5E7-03A290FF4ED1}"/>
          </ac:spMkLst>
        </pc:spChg>
        <pc:spChg chg="add del">
          <ac:chgData name="Роман Жигалов" userId="0d3bd4b38cf0220e" providerId="LiveId" clId="{BF0FAC0B-2794-41B0-B9CE-4CEA55E4DDBD}" dt="2022-10-24T18:35:58.749" v="232" actId="26606"/>
          <ac:spMkLst>
            <pc:docMk/>
            <pc:sldMk cId="502273249" sldId="272"/>
            <ac:spMk id="9229" creationId="{85149191-5F60-4A28-AAFF-039F96B0F3EC}"/>
          </ac:spMkLst>
        </pc:spChg>
        <pc:spChg chg="add del">
          <ac:chgData name="Роман Жигалов" userId="0d3bd4b38cf0220e" providerId="LiveId" clId="{BF0FAC0B-2794-41B0-B9CE-4CEA55E4DDBD}" dt="2022-10-24T18:35:58.749" v="232" actId="26606"/>
          <ac:spMkLst>
            <pc:docMk/>
            <pc:sldMk cId="502273249" sldId="272"/>
            <ac:spMk id="9231" creationId="{F8260ED5-17F7-4158-B241-D51DD4CF1B7E}"/>
          </ac:spMkLst>
        </pc:spChg>
        <pc:spChg chg="add">
          <ac:chgData name="Роман Жигалов" userId="0d3bd4b38cf0220e" providerId="LiveId" clId="{BF0FAC0B-2794-41B0-B9CE-4CEA55E4DDBD}" dt="2022-10-24T18:35:58.750" v="233" actId="26606"/>
          <ac:spMkLst>
            <pc:docMk/>
            <pc:sldMk cId="502273249" sldId="272"/>
            <ac:spMk id="9233" creationId="{6753252F-4873-4F63-801D-CC719279A7D5}"/>
          </ac:spMkLst>
        </pc:spChg>
        <pc:spChg chg="add">
          <ac:chgData name="Роман Жигалов" userId="0d3bd4b38cf0220e" providerId="LiveId" clId="{BF0FAC0B-2794-41B0-B9CE-4CEA55E4DDBD}" dt="2022-10-24T18:35:58.750" v="233" actId="26606"/>
          <ac:spMkLst>
            <pc:docMk/>
            <pc:sldMk cId="502273249" sldId="272"/>
            <ac:spMk id="9234" creationId="{047C8CCB-F95D-4249-92DD-651249D3535A}"/>
          </ac:spMkLst>
        </pc:spChg>
        <pc:picChg chg="mod">
          <ac:chgData name="Роман Жигалов" userId="0d3bd4b38cf0220e" providerId="LiveId" clId="{BF0FAC0B-2794-41B0-B9CE-4CEA55E4DDBD}" dt="2022-10-24T18:35:58.750" v="233" actId="26606"/>
          <ac:picMkLst>
            <pc:docMk/>
            <pc:sldMk cId="502273249" sldId="272"/>
            <ac:picMk id="9218" creationId="{11B9362F-2A8E-4125-9D13-3C8D2DB68A49}"/>
          </ac:picMkLst>
        </pc:picChg>
      </pc:sldChg>
      <pc:sldChg chg="addSp delSp modSp add mod setBg delDesignElem chgLayout">
        <pc:chgData name="Роман Жигалов" userId="0d3bd4b38cf0220e" providerId="LiveId" clId="{BF0FAC0B-2794-41B0-B9CE-4CEA55E4DDBD}" dt="2022-10-24T18:43:46.278" v="410" actId="26606"/>
        <pc:sldMkLst>
          <pc:docMk/>
          <pc:sldMk cId="2716839976" sldId="274"/>
        </pc:sldMkLst>
        <pc:spChg chg="mod ord">
          <ac:chgData name="Роман Жигалов" userId="0d3bd4b38cf0220e" providerId="LiveId" clId="{BF0FAC0B-2794-41B0-B9CE-4CEA55E4DDBD}" dt="2022-10-24T18:43:46.278" v="410" actId="26606"/>
          <ac:spMkLst>
            <pc:docMk/>
            <pc:sldMk cId="2716839976" sldId="274"/>
            <ac:spMk id="2" creationId="{F07FA66C-27A5-49E7-B800-E5B3E7072213}"/>
          </ac:spMkLst>
        </pc:spChg>
        <pc:spChg chg="del">
          <ac:chgData name="Роман Жигалов" userId="0d3bd4b38cf0220e" providerId="LiveId" clId="{BF0FAC0B-2794-41B0-B9CE-4CEA55E4DDBD}" dt="2022-10-24T18:43:37.762" v="406"/>
          <ac:spMkLst>
            <pc:docMk/>
            <pc:sldMk cId="2716839976" sldId="274"/>
            <ac:spMk id="71" creationId="{37C89E4B-3C9F-44B9-8B86-D9E3D112D8EC}"/>
          </ac:spMkLst>
        </pc:spChg>
        <pc:spChg chg="add del">
          <ac:chgData name="Роман Жигалов" userId="0d3bd4b38cf0220e" providerId="LiveId" clId="{BF0FAC0B-2794-41B0-B9CE-4CEA55E4DDBD}" dt="2022-10-24T18:43:46.276" v="409" actId="26606"/>
          <ac:spMkLst>
            <pc:docMk/>
            <pc:sldMk cId="2716839976" sldId="274"/>
            <ac:spMk id="8198" creationId="{05FD226C-BAA9-7777-7D6C-D30AE4BD2CA1}"/>
          </ac:spMkLst>
        </pc:spChg>
        <pc:spChg chg="add">
          <ac:chgData name="Роман Жигалов" userId="0d3bd4b38cf0220e" providerId="LiveId" clId="{BF0FAC0B-2794-41B0-B9CE-4CEA55E4DDBD}" dt="2022-10-24T18:43:46.278" v="410" actId="26606"/>
          <ac:spMkLst>
            <pc:docMk/>
            <pc:sldMk cId="2716839976" sldId="274"/>
            <ac:spMk id="8199" creationId="{AB45A142-4255-493C-8284-5D566C121B10}"/>
          </ac:spMkLst>
        </pc:spChg>
        <pc:spChg chg="add del">
          <ac:chgData name="Роман Жигалов" userId="0d3bd4b38cf0220e" providerId="LiveId" clId="{BF0FAC0B-2794-41B0-B9CE-4CEA55E4DDBD}" dt="2022-10-24T18:43:46.276" v="409" actId="26606"/>
          <ac:spMkLst>
            <pc:docMk/>
            <pc:sldMk cId="2716839976" sldId="274"/>
            <ac:spMk id="8201" creationId="{CEB41C5C-0F34-4DDA-9D7C-5E717F35F60C}"/>
          </ac:spMkLst>
        </pc:spChg>
        <pc:picChg chg="mod ord">
          <ac:chgData name="Роман Жигалов" userId="0d3bd4b38cf0220e" providerId="LiveId" clId="{BF0FAC0B-2794-41B0-B9CE-4CEA55E4DDBD}" dt="2022-10-24T18:43:46.278" v="410" actId="26606"/>
          <ac:picMkLst>
            <pc:docMk/>
            <pc:sldMk cId="2716839976" sldId="274"/>
            <ac:picMk id="8194" creationId="{FD1B327D-33A4-48FB-BC39-67AD61CFBA84}"/>
          </ac:picMkLst>
        </pc:picChg>
        <pc:cxnChg chg="del">
          <ac:chgData name="Роман Жигалов" userId="0d3bd4b38cf0220e" providerId="LiveId" clId="{BF0FAC0B-2794-41B0-B9CE-4CEA55E4DDBD}" dt="2022-10-24T18:43:37.762" v="406"/>
          <ac:cxnSpMkLst>
            <pc:docMk/>
            <pc:sldMk cId="2716839976" sldId="274"/>
            <ac:cxnSpMk id="73" creationId="{AA2EAA10-076F-46BD-8F0F-B9A2FB77A85C}"/>
          </ac:cxnSpMkLst>
        </pc:cxnChg>
        <pc:cxnChg chg="del">
          <ac:chgData name="Роман Жигалов" userId="0d3bd4b38cf0220e" providerId="LiveId" clId="{BF0FAC0B-2794-41B0-B9CE-4CEA55E4DDBD}" dt="2022-10-24T18:43:37.762" v="406"/>
          <ac:cxnSpMkLst>
            <pc:docMk/>
            <pc:sldMk cId="2716839976" sldId="274"/>
            <ac:cxnSpMk id="75" creationId="{D891E407-403B-4764-86C9-33A56D3BCAA3}"/>
          </ac:cxnSpMkLst>
        </pc:cxnChg>
        <pc:cxnChg chg="add del">
          <ac:chgData name="Роман Жигалов" userId="0d3bd4b38cf0220e" providerId="LiveId" clId="{BF0FAC0B-2794-41B0-B9CE-4CEA55E4DDBD}" dt="2022-10-24T18:43:46.276" v="409" actId="26606"/>
          <ac:cxnSpMkLst>
            <pc:docMk/>
            <pc:sldMk cId="2716839976" sldId="274"/>
            <ac:cxnSpMk id="8203" creationId="{57E1E5E6-F385-4E9C-B201-BA5BDE5CAD52}"/>
          </ac:cxnSpMkLst>
        </pc:cxnChg>
        <pc:cxnChg chg="add">
          <ac:chgData name="Роман Жигалов" userId="0d3bd4b38cf0220e" providerId="LiveId" clId="{BF0FAC0B-2794-41B0-B9CE-4CEA55E4DDBD}" dt="2022-10-24T18:43:46.278" v="410" actId="26606"/>
          <ac:cxnSpMkLst>
            <pc:docMk/>
            <pc:sldMk cId="2716839976" sldId="274"/>
            <ac:cxnSpMk id="8205" creationId="{38FB9660-F42F-4313-BBC4-47C007FE484C}"/>
          </ac:cxnSpMkLst>
        </pc:cxnChg>
      </pc:sldChg>
      <pc:sldChg chg="addSp delSp add mod setBg delDesignElem">
        <pc:chgData name="Роман Жигалов" userId="0d3bd4b38cf0220e" providerId="LiveId" clId="{BF0FAC0B-2794-41B0-B9CE-4CEA55E4DDBD}" dt="2022-10-24T18:36:14.801" v="236" actId="26606"/>
        <pc:sldMkLst>
          <pc:docMk/>
          <pc:sldMk cId="3288758456" sldId="275"/>
        </pc:sldMkLst>
        <pc:spChg chg="add">
          <ac:chgData name="Роман Жигалов" userId="0d3bd4b38cf0220e" providerId="LiveId" clId="{BF0FAC0B-2794-41B0-B9CE-4CEA55E4DDBD}" dt="2022-10-24T18:36:14.801" v="236" actId="26606"/>
          <ac:spMkLst>
            <pc:docMk/>
            <pc:sldMk cId="3288758456" sldId="275"/>
            <ac:spMk id="13" creationId="{7F57BEA8-497D-4AA8-8A18-BDCD696B25FE}"/>
          </ac:spMkLst>
        </pc:spChg>
        <pc:spChg chg="del">
          <ac:chgData name="Роман Жигалов" userId="0d3bd4b38cf0220e" providerId="LiveId" clId="{BF0FAC0B-2794-41B0-B9CE-4CEA55E4DDBD}" dt="2022-10-24T18:36:12.569" v="235"/>
          <ac:spMkLst>
            <pc:docMk/>
            <pc:sldMk cId="3288758456" sldId="275"/>
            <ac:spMk id="25" creationId="{7F57BEA8-497D-4AA8-8A18-BDCD696B25FE}"/>
          </ac:spMkLst>
        </pc:spChg>
        <pc:cxnChg chg="add">
          <ac:chgData name="Роман Жигалов" userId="0d3bd4b38cf0220e" providerId="LiveId" clId="{BF0FAC0B-2794-41B0-B9CE-4CEA55E4DDBD}" dt="2022-10-24T18:36:14.801" v="236" actId="26606"/>
          <ac:cxnSpMkLst>
            <pc:docMk/>
            <pc:sldMk cId="3288758456" sldId="275"/>
            <ac:cxnSpMk id="11" creationId="{D2E961F1-4A28-4A5F-BBD4-6E400E5E6C75}"/>
          </ac:cxnSpMkLst>
        </pc:cxnChg>
        <pc:cxnChg chg="add">
          <ac:chgData name="Роман Жигалов" userId="0d3bd4b38cf0220e" providerId="LiveId" clId="{BF0FAC0B-2794-41B0-B9CE-4CEA55E4DDBD}" dt="2022-10-24T18:36:14.801" v="236" actId="26606"/>
          <ac:cxnSpMkLst>
            <pc:docMk/>
            <pc:sldMk cId="3288758456" sldId="275"/>
            <ac:cxnSpMk id="15" creationId="{A82415D3-DDE5-4D63-8CB3-23A5EC581B27}"/>
          </ac:cxnSpMkLst>
        </pc:cxnChg>
        <pc:cxnChg chg="add">
          <ac:chgData name="Роман Жигалов" userId="0d3bd4b38cf0220e" providerId="LiveId" clId="{BF0FAC0B-2794-41B0-B9CE-4CEA55E4DDBD}" dt="2022-10-24T18:36:14.801" v="236" actId="26606"/>
          <ac:cxnSpMkLst>
            <pc:docMk/>
            <pc:sldMk cId="3288758456" sldId="275"/>
            <ac:cxnSpMk id="17" creationId="{AD7193FB-6AE6-4B3B-8F89-56B55DD63B4D}"/>
          </ac:cxnSpMkLst>
        </pc:cxnChg>
        <pc:cxnChg chg="del">
          <ac:chgData name="Роман Жигалов" userId="0d3bd4b38cf0220e" providerId="LiveId" clId="{BF0FAC0B-2794-41B0-B9CE-4CEA55E4DDBD}" dt="2022-10-24T18:36:12.569" v="235"/>
          <ac:cxnSpMkLst>
            <pc:docMk/>
            <pc:sldMk cId="3288758456" sldId="275"/>
            <ac:cxnSpMk id="22" creationId="{A82415D3-DDE5-4D63-8CB3-23A5EC581B27}"/>
          </ac:cxnSpMkLst>
        </pc:cxnChg>
        <pc:cxnChg chg="del">
          <ac:chgData name="Роман Жигалов" userId="0d3bd4b38cf0220e" providerId="LiveId" clId="{BF0FAC0B-2794-41B0-B9CE-4CEA55E4DDBD}" dt="2022-10-24T18:36:12.569" v="235"/>
          <ac:cxnSpMkLst>
            <pc:docMk/>
            <pc:sldMk cId="3288758456" sldId="275"/>
            <ac:cxnSpMk id="23" creationId="{D2E961F1-4A28-4A5F-BBD4-6E400E5E6C75}"/>
          </ac:cxnSpMkLst>
        </pc:cxnChg>
        <pc:cxnChg chg="del">
          <ac:chgData name="Роман Жигалов" userId="0d3bd4b38cf0220e" providerId="LiveId" clId="{BF0FAC0B-2794-41B0-B9CE-4CEA55E4DDBD}" dt="2022-10-24T18:36:12.569" v="235"/>
          <ac:cxnSpMkLst>
            <pc:docMk/>
            <pc:sldMk cId="3288758456" sldId="275"/>
            <ac:cxnSpMk id="24" creationId="{AD7193FB-6AE6-4B3B-8F89-56B55DD63B4D}"/>
          </ac:cxnSpMkLst>
        </pc:cxnChg>
      </pc:sldChg>
      <pc:sldChg chg="addSp delSp modSp add mod setBg delDesignElem">
        <pc:chgData name="Роман Жигалов" userId="0d3bd4b38cf0220e" providerId="LiveId" clId="{BF0FAC0B-2794-41B0-B9CE-4CEA55E4DDBD}" dt="2022-10-24T18:36:39.083" v="239" actId="26606"/>
        <pc:sldMkLst>
          <pc:docMk/>
          <pc:sldMk cId="4016461204" sldId="276"/>
        </pc:sldMkLst>
        <pc:spChg chg="mod">
          <ac:chgData name="Роман Жигалов" userId="0d3bd4b38cf0220e" providerId="LiveId" clId="{BF0FAC0B-2794-41B0-B9CE-4CEA55E4DDBD}" dt="2022-10-24T18:36:39.083" v="239" actId="26606"/>
          <ac:spMkLst>
            <pc:docMk/>
            <pc:sldMk cId="4016461204" sldId="276"/>
            <ac:spMk id="2" creationId="{7B2ACC76-90D4-47AA-BF1A-93DF852A04AE}"/>
          </ac:spMkLst>
        </pc:spChg>
        <pc:spChg chg="del">
          <ac:chgData name="Роман Жигалов" userId="0d3bd4b38cf0220e" providerId="LiveId" clId="{BF0FAC0B-2794-41B0-B9CE-4CEA55E4DDBD}" dt="2022-10-24T18:36:37.406" v="238"/>
          <ac:spMkLst>
            <pc:docMk/>
            <pc:sldMk cId="4016461204" sldId="276"/>
            <ac:spMk id="1028" creationId="{37C89E4B-3C9F-44B9-8B86-D9E3D112D8EC}"/>
          </ac:spMkLst>
        </pc:spChg>
        <pc:spChg chg="add">
          <ac:chgData name="Роман Жигалов" userId="0d3bd4b38cf0220e" providerId="LiveId" clId="{BF0FAC0B-2794-41B0-B9CE-4CEA55E4DDBD}" dt="2022-10-24T18:36:39.083" v="239" actId="26606"/>
          <ac:spMkLst>
            <pc:docMk/>
            <pc:sldMk cId="4016461204" sldId="276"/>
            <ac:spMk id="1031" creationId="{A4AC5506-6312-4701-8D3C-40187889A947}"/>
          </ac:spMkLst>
        </pc:spChg>
        <pc:picChg chg="mod ord">
          <ac:chgData name="Роман Жигалов" userId="0d3bd4b38cf0220e" providerId="LiveId" clId="{BF0FAC0B-2794-41B0-B9CE-4CEA55E4DDBD}" dt="2022-10-24T18:36:39.083" v="239" actId="26606"/>
          <ac:picMkLst>
            <pc:docMk/>
            <pc:sldMk cId="4016461204" sldId="276"/>
            <ac:picMk id="1026" creationId="{92A3141C-1310-40CF-A40D-AABD70FBBF41}"/>
          </ac:picMkLst>
        </pc:picChg>
        <pc:cxnChg chg="del">
          <ac:chgData name="Роман Жигалов" userId="0d3bd4b38cf0220e" providerId="LiveId" clId="{BF0FAC0B-2794-41B0-B9CE-4CEA55E4DDBD}" dt="2022-10-24T18:36:37.406" v="238"/>
          <ac:cxnSpMkLst>
            <pc:docMk/>
            <pc:sldMk cId="4016461204" sldId="276"/>
            <ac:cxnSpMk id="1029" creationId="{AA2EAA10-076F-46BD-8F0F-B9A2FB77A85C}"/>
          </ac:cxnSpMkLst>
        </pc:cxnChg>
        <pc:cxnChg chg="del">
          <ac:chgData name="Роман Жигалов" userId="0d3bd4b38cf0220e" providerId="LiveId" clId="{BF0FAC0B-2794-41B0-B9CE-4CEA55E4DDBD}" dt="2022-10-24T18:36:37.406" v="238"/>
          <ac:cxnSpMkLst>
            <pc:docMk/>
            <pc:sldMk cId="4016461204" sldId="276"/>
            <ac:cxnSpMk id="1030" creationId="{D891E407-403B-4764-86C9-33A56D3BCAA3}"/>
          </ac:cxnSpMkLst>
        </pc:cxnChg>
      </pc:sldChg>
      <pc:sldChg chg="addSp delSp add mod setBg addAnim delDesignElem">
        <pc:chgData name="Роман Жигалов" userId="0d3bd4b38cf0220e" providerId="LiveId" clId="{BF0FAC0B-2794-41B0-B9CE-4CEA55E4DDBD}" dt="2022-10-24T18:36:59.465" v="243"/>
        <pc:sldMkLst>
          <pc:docMk/>
          <pc:sldMk cId="1623946488" sldId="277"/>
        </pc:sldMkLst>
        <pc:spChg chg="add">
          <ac:chgData name="Роман Жигалов" userId="0d3bd4b38cf0220e" providerId="LiveId" clId="{BF0FAC0B-2794-41B0-B9CE-4CEA55E4DDBD}" dt="2022-10-24T18:36:59.465" v="242" actId="26606"/>
          <ac:spMkLst>
            <pc:docMk/>
            <pc:sldMk cId="1623946488" sldId="277"/>
            <ac:spMk id="7172" creationId="{726D3CBF-1D48-413A-86DA-BED534942C81}"/>
          </ac:spMkLst>
        </pc:spChg>
        <pc:spChg chg="add">
          <ac:chgData name="Роман Жигалов" userId="0d3bd4b38cf0220e" providerId="LiveId" clId="{BF0FAC0B-2794-41B0-B9CE-4CEA55E4DDBD}" dt="2022-10-24T18:36:59.465" v="242" actId="26606"/>
          <ac:spMkLst>
            <pc:docMk/>
            <pc:sldMk cId="1623946488" sldId="277"/>
            <ac:spMk id="7175" creationId="{ECC07320-C2CA-4E29-8481-9D9E143C7788}"/>
          </ac:spMkLst>
        </pc:spChg>
        <pc:spChg chg="del">
          <ac:chgData name="Роман Жигалов" userId="0d3bd4b38cf0220e" providerId="LiveId" clId="{BF0FAC0B-2794-41B0-B9CE-4CEA55E4DDBD}" dt="2022-10-24T18:36:57.659" v="241"/>
          <ac:spMkLst>
            <pc:docMk/>
            <pc:sldMk cId="1623946488" sldId="277"/>
            <ac:spMk id="7177" creationId="{ECC07320-C2CA-4E29-8481-9D9E143C7788}"/>
          </ac:spMkLst>
        </pc:spChg>
        <pc:spChg chg="del">
          <ac:chgData name="Роман Жигалов" userId="0d3bd4b38cf0220e" providerId="LiveId" clId="{BF0FAC0B-2794-41B0-B9CE-4CEA55E4DDBD}" dt="2022-10-24T18:36:57.659" v="241"/>
          <ac:spMkLst>
            <pc:docMk/>
            <pc:sldMk cId="1623946488" sldId="277"/>
            <ac:spMk id="7178" creationId="{726D3CBF-1D48-413A-86DA-BED534942C81}"/>
          </ac:spMkLst>
        </pc:spChg>
        <pc:cxnChg chg="del">
          <ac:chgData name="Роман Жигалов" userId="0d3bd4b38cf0220e" providerId="LiveId" clId="{BF0FAC0B-2794-41B0-B9CE-4CEA55E4DDBD}" dt="2022-10-24T18:36:57.659" v="241"/>
          <ac:cxnSpMkLst>
            <pc:docMk/>
            <pc:sldMk cId="1623946488" sldId="277"/>
            <ac:cxnSpMk id="75" creationId="{F02A64E5-C20B-47CF-8CCC-D62830964E1D}"/>
          </ac:cxnSpMkLst>
        </pc:cxnChg>
        <pc:cxnChg chg="add">
          <ac:chgData name="Роман Жигалов" userId="0d3bd4b38cf0220e" providerId="LiveId" clId="{BF0FAC0B-2794-41B0-B9CE-4CEA55E4DDBD}" dt="2022-10-24T18:36:59.465" v="242" actId="26606"/>
          <ac:cxnSpMkLst>
            <pc:docMk/>
            <pc:sldMk cId="1623946488" sldId="277"/>
            <ac:cxnSpMk id="7179" creationId="{F02A64E5-C20B-47CF-8CCC-D62830964E1D}"/>
          </ac:cxnSpMkLst>
        </pc:cxnChg>
      </pc:sldChg>
      <pc:sldChg chg="addSp delSp modSp add mod setBg addAnim delDesignElem">
        <pc:chgData name="Роман Жигалов" userId="0d3bd4b38cf0220e" providerId="LiveId" clId="{BF0FAC0B-2794-41B0-B9CE-4CEA55E4DDBD}" dt="2022-10-24T18:37:36.046" v="247"/>
        <pc:sldMkLst>
          <pc:docMk/>
          <pc:sldMk cId="1407288117" sldId="278"/>
        </pc:sldMkLst>
        <pc:spChg chg="mod">
          <ac:chgData name="Роман Жигалов" userId="0d3bd4b38cf0220e" providerId="LiveId" clId="{BF0FAC0B-2794-41B0-B9CE-4CEA55E4DDBD}" dt="2022-10-24T18:37:36.046" v="246" actId="26606"/>
          <ac:spMkLst>
            <pc:docMk/>
            <pc:sldMk cId="1407288117" sldId="278"/>
            <ac:spMk id="2" creationId="{114DBAD9-0DDB-442F-8325-127155AC0611}"/>
          </ac:spMkLst>
        </pc:spChg>
        <pc:spChg chg="mod">
          <ac:chgData name="Роман Жигалов" userId="0d3bd4b38cf0220e" providerId="LiveId" clId="{BF0FAC0B-2794-41B0-B9CE-4CEA55E4DDBD}" dt="2022-10-24T18:37:36.046" v="246" actId="26606"/>
          <ac:spMkLst>
            <pc:docMk/>
            <pc:sldMk cId="1407288117" sldId="278"/>
            <ac:spMk id="4" creationId="{34541BF3-7492-4D37-84A2-8F021C1D0BE2}"/>
          </ac:spMkLst>
        </pc:spChg>
        <pc:spChg chg="del">
          <ac:chgData name="Роман Жигалов" userId="0d3bd4b38cf0220e" providerId="LiveId" clId="{BF0FAC0B-2794-41B0-B9CE-4CEA55E4DDBD}" dt="2022-10-24T18:37:32.454" v="245"/>
          <ac:spMkLst>
            <pc:docMk/>
            <pc:sldMk cId="1407288117" sldId="278"/>
            <ac:spMk id="73" creationId="{F49775AF-8896-43EE-92C6-83497D6DC56F}"/>
          </ac:spMkLst>
        </pc:spChg>
        <pc:spChg chg="del">
          <ac:chgData name="Роман Жигалов" userId="0d3bd4b38cf0220e" providerId="LiveId" clId="{BF0FAC0B-2794-41B0-B9CE-4CEA55E4DDBD}" dt="2022-10-24T18:37:32.454" v="245"/>
          <ac:spMkLst>
            <pc:docMk/>
            <pc:sldMk cId="1407288117" sldId="278"/>
            <ac:spMk id="1028" creationId="{9B7AD9F6-8CE7-4299-8FC6-328F4DCD3FF9}"/>
          </ac:spMkLst>
        </pc:spChg>
        <pc:spChg chg="add">
          <ac:chgData name="Роман Жигалов" userId="0d3bd4b38cf0220e" providerId="LiveId" clId="{BF0FAC0B-2794-41B0-B9CE-4CEA55E4DDBD}" dt="2022-10-24T18:37:36.046" v="246" actId="26606"/>
          <ac:spMkLst>
            <pc:docMk/>
            <pc:sldMk cId="1407288117" sldId="278"/>
            <ac:spMk id="1031" creationId="{ECC07320-C2CA-4E29-8481-9D9E143C7788}"/>
          </ac:spMkLst>
        </pc:spChg>
        <pc:spChg chg="add">
          <ac:chgData name="Роман Жигалов" userId="0d3bd4b38cf0220e" providerId="LiveId" clId="{BF0FAC0B-2794-41B0-B9CE-4CEA55E4DDBD}" dt="2022-10-24T18:37:36.046" v="246" actId="26606"/>
          <ac:spMkLst>
            <pc:docMk/>
            <pc:sldMk cId="1407288117" sldId="278"/>
            <ac:spMk id="1033" creationId="{726D3CBF-1D48-413A-86DA-BED534942C81}"/>
          </ac:spMkLst>
        </pc:spChg>
        <pc:picChg chg="mod">
          <ac:chgData name="Роман Жигалов" userId="0d3bd4b38cf0220e" providerId="LiveId" clId="{BF0FAC0B-2794-41B0-B9CE-4CEA55E4DDBD}" dt="2022-10-24T18:37:36.046" v="246" actId="26606"/>
          <ac:picMkLst>
            <pc:docMk/>
            <pc:sldMk cId="1407288117" sldId="278"/>
            <ac:picMk id="1026" creationId="{FA36DD4E-4494-4822-8291-929B503093A0}"/>
          </ac:picMkLst>
        </pc:picChg>
        <pc:cxnChg chg="add">
          <ac:chgData name="Роман Жигалов" userId="0d3bd4b38cf0220e" providerId="LiveId" clId="{BF0FAC0B-2794-41B0-B9CE-4CEA55E4DDBD}" dt="2022-10-24T18:37:36.046" v="246" actId="26606"/>
          <ac:cxnSpMkLst>
            <pc:docMk/>
            <pc:sldMk cId="1407288117" sldId="278"/>
            <ac:cxnSpMk id="1035" creationId="{F02A64E5-C20B-47CF-8CCC-D62830964E1D}"/>
          </ac:cxnSpMkLst>
        </pc:cxnChg>
      </pc:sldChg>
      <pc:sldChg chg="addSp delSp modSp add mod setBg addAnim delDesignElem">
        <pc:chgData name="Роман Жигалов" userId="0d3bd4b38cf0220e" providerId="LiveId" clId="{BF0FAC0B-2794-41B0-B9CE-4CEA55E4DDBD}" dt="2022-10-24T18:37:47.707" v="251"/>
        <pc:sldMkLst>
          <pc:docMk/>
          <pc:sldMk cId="4162754567" sldId="279"/>
        </pc:sldMkLst>
        <pc:spChg chg="mod">
          <ac:chgData name="Роман Жигалов" userId="0d3bd4b38cf0220e" providerId="LiveId" clId="{BF0FAC0B-2794-41B0-B9CE-4CEA55E4DDBD}" dt="2022-10-24T18:37:47.707" v="250" actId="26606"/>
          <ac:spMkLst>
            <pc:docMk/>
            <pc:sldMk cId="4162754567" sldId="279"/>
            <ac:spMk id="2" creationId="{9ED46960-55DB-4C12-8B23-78C5A4DE7E53}"/>
          </ac:spMkLst>
        </pc:spChg>
        <pc:spChg chg="mod">
          <ac:chgData name="Роман Жигалов" userId="0d3bd4b38cf0220e" providerId="LiveId" clId="{BF0FAC0B-2794-41B0-B9CE-4CEA55E4DDBD}" dt="2022-10-24T18:37:47.707" v="250" actId="26606"/>
          <ac:spMkLst>
            <pc:docMk/>
            <pc:sldMk cId="4162754567" sldId="279"/>
            <ac:spMk id="4" creationId="{7FE96660-F5DF-41F4-97FE-F2924A31F4E5}"/>
          </ac:spMkLst>
        </pc:spChg>
        <pc:spChg chg="del">
          <ac:chgData name="Роман Жигалов" userId="0d3bd4b38cf0220e" providerId="LiveId" clId="{BF0FAC0B-2794-41B0-B9CE-4CEA55E4DDBD}" dt="2022-10-24T18:37:46.129" v="249"/>
          <ac:spMkLst>
            <pc:docMk/>
            <pc:sldMk cId="4162754567" sldId="279"/>
            <ac:spMk id="75" creationId="{E41809D1-F12E-46BB-B804-5F209D325E8B}"/>
          </ac:spMkLst>
        </pc:spChg>
        <pc:spChg chg="del">
          <ac:chgData name="Роман Жигалов" userId="0d3bd4b38cf0220e" providerId="LiveId" clId="{BF0FAC0B-2794-41B0-B9CE-4CEA55E4DDBD}" dt="2022-10-24T18:37:46.129" v="249"/>
          <ac:spMkLst>
            <pc:docMk/>
            <pc:sldMk cId="4162754567" sldId="279"/>
            <ac:spMk id="77" creationId="{AF2F604E-43BE-4DC3-B983-E071523364F8}"/>
          </ac:spMkLst>
        </pc:spChg>
        <pc:spChg chg="del">
          <ac:chgData name="Роман Жигалов" userId="0d3bd4b38cf0220e" providerId="LiveId" clId="{BF0FAC0B-2794-41B0-B9CE-4CEA55E4DDBD}" dt="2022-10-24T18:37:46.129" v="249"/>
          <ac:spMkLst>
            <pc:docMk/>
            <pc:sldMk cId="4162754567" sldId="279"/>
            <ac:spMk id="79" creationId="{08C9B587-E65E-4B52-B37C-ABEBB6E87928}"/>
          </ac:spMkLst>
        </pc:spChg>
        <pc:spChg chg="add">
          <ac:chgData name="Роман Жигалов" userId="0d3bd4b38cf0220e" providerId="LiveId" clId="{BF0FAC0B-2794-41B0-B9CE-4CEA55E4DDBD}" dt="2022-10-24T18:37:47.707" v="250" actId="26606"/>
          <ac:spMkLst>
            <pc:docMk/>
            <pc:sldMk cId="4162754567" sldId="279"/>
            <ac:spMk id="2055" creationId="{ECC07320-C2CA-4E29-8481-9D9E143C7788}"/>
          </ac:spMkLst>
        </pc:spChg>
        <pc:spChg chg="add">
          <ac:chgData name="Роман Жигалов" userId="0d3bd4b38cf0220e" providerId="LiveId" clId="{BF0FAC0B-2794-41B0-B9CE-4CEA55E4DDBD}" dt="2022-10-24T18:37:47.707" v="250" actId="26606"/>
          <ac:spMkLst>
            <pc:docMk/>
            <pc:sldMk cId="4162754567" sldId="279"/>
            <ac:spMk id="2057" creationId="{726D3CBF-1D48-413A-86DA-BED534942C81}"/>
          </ac:spMkLst>
        </pc:spChg>
        <pc:spChg chg="del">
          <ac:chgData name="Роман Жигалов" userId="0d3bd4b38cf0220e" providerId="LiveId" clId="{BF0FAC0B-2794-41B0-B9CE-4CEA55E4DDBD}" dt="2022-10-24T18:37:46.129" v="249"/>
          <ac:spMkLst>
            <pc:docMk/>
            <pc:sldMk cId="4162754567" sldId="279"/>
            <ac:spMk id="2061" creationId="{55666830-9A19-4E01-8505-D6C7F9AC5665}"/>
          </ac:spMkLst>
        </pc:spChg>
        <pc:spChg chg="del">
          <ac:chgData name="Роман Жигалов" userId="0d3bd4b38cf0220e" providerId="LiveId" clId="{BF0FAC0B-2794-41B0-B9CE-4CEA55E4DDBD}" dt="2022-10-24T18:37:46.129" v="249"/>
          <ac:spMkLst>
            <pc:docMk/>
            <pc:sldMk cId="4162754567" sldId="279"/>
            <ac:spMk id="2062" creationId="{AE9FC877-7FB6-4D22-9988-35420644E202}"/>
          </ac:spMkLst>
        </pc:spChg>
        <pc:picChg chg="mod ord">
          <ac:chgData name="Роман Жигалов" userId="0d3bd4b38cf0220e" providerId="LiveId" clId="{BF0FAC0B-2794-41B0-B9CE-4CEA55E4DDBD}" dt="2022-10-24T18:37:47.707" v="250" actId="26606"/>
          <ac:picMkLst>
            <pc:docMk/>
            <pc:sldMk cId="4162754567" sldId="279"/>
            <ac:picMk id="2050" creationId="{095B0CAC-16C9-4930-BB5B-74A3C689AD1F}"/>
          </ac:picMkLst>
        </pc:picChg>
        <pc:cxnChg chg="add">
          <ac:chgData name="Роман Жигалов" userId="0d3bd4b38cf0220e" providerId="LiveId" clId="{BF0FAC0B-2794-41B0-B9CE-4CEA55E4DDBD}" dt="2022-10-24T18:37:47.707" v="250" actId="26606"/>
          <ac:cxnSpMkLst>
            <pc:docMk/>
            <pc:sldMk cId="4162754567" sldId="279"/>
            <ac:cxnSpMk id="2059" creationId="{F02A64E5-C20B-47CF-8CCC-D62830964E1D}"/>
          </ac:cxnSpMkLst>
        </pc:cxnChg>
      </pc:sldChg>
      <pc:sldChg chg="addSp delSp modSp add mod setBg delDesignElem">
        <pc:chgData name="Роман Жигалов" userId="0d3bd4b38cf0220e" providerId="LiveId" clId="{BF0FAC0B-2794-41B0-B9CE-4CEA55E4DDBD}" dt="2022-10-24T18:38:11.079" v="254" actId="26606"/>
        <pc:sldMkLst>
          <pc:docMk/>
          <pc:sldMk cId="3541480576" sldId="280"/>
        </pc:sldMkLst>
        <pc:spChg chg="mod">
          <ac:chgData name="Роман Жигалов" userId="0d3bd4b38cf0220e" providerId="LiveId" clId="{BF0FAC0B-2794-41B0-B9CE-4CEA55E4DDBD}" dt="2022-10-24T18:38:11.079" v="254" actId="26606"/>
          <ac:spMkLst>
            <pc:docMk/>
            <pc:sldMk cId="3541480576" sldId="280"/>
            <ac:spMk id="2" creationId="{93F746C2-79D6-AE83-D2FC-E44593049CE7}"/>
          </ac:spMkLst>
        </pc:spChg>
        <pc:spChg chg="add">
          <ac:chgData name="Роман Жигалов" userId="0d3bd4b38cf0220e" providerId="LiveId" clId="{BF0FAC0B-2794-41B0-B9CE-4CEA55E4DDBD}" dt="2022-10-24T18:38:11.079" v="254" actId="26606"/>
          <ac:spMkLst>
            <pc:docMk/>
            <pc:sldMk cId="3541480576" sldId="280"/>
            <ac:spMk id="6148" creationId="{ECC07320-C2CA-4E29-8481-9D9E143C7788}"/>
          </ac:spMkLst>
        </pc:spChg>
        <pc:spChg chg="add">
          <ac:chgData name="Роман Жигалов" userId="0d3bd4b38cf0220e" providerId="LiveId" clId="{BF0FAC0B-2794-41B0-B9CE-4CEA55E4DDBD}" dt="2022-10-24T18:38:11.079" v="254" actId="26606"/>
          <ac:spMkLst>
            <pc:docMk/>
            <pc:sldMk cId="3541480576" sldId="280"/>
            <ac:spMk id="6149" creationId="{726D3CBF-1D48-413A-86DA-BED534942C81}"/>
          </ac:spMkLst>
        </pc:spChg>
        <pc:spChg chg="del">
          <ac:chgData name="Роман Жигалов" userId="0d3bd4b38cf0220e" providerId="LiveId" clId="{BF0FAC0B-2794-41B0-B9CE-4CEA55E4DDBD}" dt="2022-10-24T18:38:07.928" v="253"/>
          <ac:spMkLst>
            <pc:docMk/>
            <pc:sldMk cId="3541480576" sldId="280"/>
            <ac:spMk id="6151" creationId="{BA79A7CF-01AF-4178-9369-94E0C90EB046}"/>
          </ac:spMkLst>
        </pc:spChg>
        <pc:spChg chg="del">
          <ac:chgData name="Роман Жигалов" userId="0d3bd4b38cf0220e" providerId="LiveId" clId="{BF0FAC0B-2794-41B0-B9CE-4CEA55E4DDBD}" dt="2022-10-24T18:38:07.928" v="253"/>
          <ac:spMkLst>
            <pc:docMk/>
            <pc:sldMk cId="3541480576" sldId="280"/>
            <ac:spMk id="6153" creationId="{99413ED5-9ED4-4772-BCE4-2BCAE6B12E35}"/>
          </ac:spMkLst>
        </pc:spChg>
        <pc:spChg chg="del">
          <ac:chgData name="Роман Жигалов" userId="0d3bd4b38cf0220e" providerId="LiveId" clId="{BF0FAC0B-2794-41B0-B9CE-4CEA55E4DDBD}" dt="2022-10-24T18:38:07.928" v="253"/>
          <ac:spMkLst>
            <pc:docMk/>
            <pc:sldMk cId="3541480576" sldId="280"/>
            <ac:spMk id="6155" creationId="{04357C93-F0CB-4A1C-8F77-4E9063789819}"/>
          </ac:spMkLst>
        </pc:spChg>
        <pc:spChg chg="del">
          <ac:chgData name="Роман Жигалов" userId="0d3bd4b38cf0220e" providerId="LiveId" clId="{BF0FAC0B-2794-41B0-B9CE-4CEA55E4DDBD}" dt="2022-10-24T18:38:07.928" v="253"/>
          <ac:spMkLst>
            <pc:docMk/>
            <pc:sldMk cId="3541480576" sldId="280"/>
            <ac:spMk id="6157" creationId="{90F533E9-6690-41A8-A372-4C6C622D028D}"/>
          </ac:spMkLst>
        </pc:spChg>
        <pc:picChg chg="mod">
          <ac:chgData name="Роман Жигалов" userId="0d3bd4b38cf0220e" providerId="LiveId" clId="{BF0FAC0B-2794-41B0-B9CE-4CEA55E4DDBD}" dt="2022-10-24T18:38:11.079" v="254" actId="26606"/>
          <ac:picMkLst>
            <pc:docMk/>
            <pc:sldMk cId="3541480576" sldId="280"/>
            <ac:picMk id="6146" creationId="{313031D8-4E4A-420D-742A-7DBE9AD24CCC}"/>
          </ac:picMkLst>
        </pc:picChg>
        <pc:cxnChg chg="add">
          <ac:chgData name="Роман Жигалов" userId="0d3bd4b38cf0220e" providerId="LiveId" clId="{BF0FAC0B-2794-41B0-B9CE-4CEA55E4DDBD}" dt="2022-10-24T18:38:11.079" v="254" actId="26606"/>
          <ac:cxnSpMkLst>
            <pc:docMk/>
            <pc:sldMk cId="3541480576" sldId="280"/>
            <ac:cxnSpMk id="6150" creationId="{F02A64E5-C20B-47CF-8CCC-D62830964E1D}"/>
          </ac:cxnSpMkLst>
        </pc:cxnChg>
      </pc:sldChg>
      <pc:sldChg chg="addSp delSp modSp add mod setBg delDesignElem">
        <pc:chgData name="Роман Жигалов" userId="0d3bd4b38cf0220e" providerId="LiveId" clId="{BF0FAC0B-2794-41B0-B9CE-4CEA55E4DDBD}" dt="2022-10-24T18:38:24.778" v="259" actId="26606"/>
        <pc:sldMkLst>
          <pc:docMk/>
          <pc:sldMk cId="1249913033" sldId="281"/>
        </pc:sldMkLst>
        <pc:spChg chg="mod">
          <ac:chgData name="Роман Жигалов" userId="0d3bd4b38cf0220e" providerId="LiveId" clId="{BF0FAC0B-2794-41B0-B9CE-4CEA55E4DDBD}" dt="2022-10-24T18:38:24.778" v="259" actId="26606"/>
          <ac:spMkLst>
            <pc:docMk/>
            <pc:sldMk cId="1249913033" sldId="281"/>
            <ac:spMk id="2" creationId="{566AECBA-744E-F753-E461-9556E23C757E}"/>
          </ac:spMkLst>
        </pc:spChg>
        <pc:spChg chg="mod">
          <ac:chgData name="Роман Жигалов" userId="0d3bd4b38cf0220e" providerId="LiveId" clId="{BF0FAC0B-2794-41B0-B9CE-4CEA55E4DDBD}" dt="2022-10-24T18:38:24.778" v="259" actId="26606"/>
          <ac:spMkLst>
            <pc:docMk/>
            <pc:sldMk cId="1249913033" sldId="281"/>
            <ac:spMk id="3" creationId="{FA055C96-96DF-0FC6-6EB1-F8C2A032C307}"/>
          </ac:spMkLst>
        </pc:spChg>
        <pc:spChg chg="add del">
          <ac:chgData name="Роман Жигалов" userId="0d3bd4b38cf0220e" providerId="LiveId" clId="{BF0FAC0B-2794-41B0-B9CE-4CEA55E4DDBD}" dt="2022-10-24T18:38:24.776" v="258" actId="26606"/>
          <ac:spMkLst>
            <pc:docMk/>
            <pc:sldMk cId="1249913033" sldId="281"/>
            <ac:spMk id="5" creationId="{09588DA8-065E-4F6F-8EFD-43104AB2E0CF}"/>
          </ac:spMkLst>
        </pc:spChg>
        <pc:spChg chg="add del">
          <ac:chgData name="Роман Жигалов" userId="0d3bd4b38cf0220e" providerId="LiveId" clId="{BF0FAC0B-2794-41B0-B9CE-4CEA55E4DDBD}" dt="2022-10-24T18:38:24.776" v="258" actId="26606"/>
          <ac:spMkLst>
            <pc:docMk/>
            <pc:sldMk cId="1249913033" sldId="281"/>
            <ac:spMk id="6" creationId="{C4285719-470E-454C-AF62-8323075F1F5B}"/>
          </ac:spMkLst>
        </pc:spChg>
        <pc:spChg chg="add del">
          <ac:chgData name="Роман Жигалов" userId="0d3bd4b38cf0220e" providerId="LiveId" clId="{BF0FAC0B-2794-41B0-B9CE-4CEA55E4DDBD}" dt="2022-10-24T18:38:24.776" v="258" actId="26606"/>
          <ac:spMkLst>
            <pc:docMk/>
            <pc:sldMk cId="1249913033" sldId="281"/>
            <ac:spMk id="7" creationId="{4300840D-0A0B-4512-BACA-B439D5B9C57C}"/>
          </ac:spMkLst>
        </pc:spChg>
        <pc:spChg chg="del">
          <ac:chgData name="Роман Жигалов" userId="0d3bd4b38cf0220e" providerId="LiveId" clId="{BF0FAC0B-2794-41B0-B9CE-4CEA55E4DDBD}" dt="2022-10-24T18:38:20.893" v="256"/>
          <ac:spMkLst>
            <pc:docMk/>
            <pc:sldMk cId="1249913033" sldId="281"/>
            <ac:spMk id="8" creationId="{DBF61EA3-B236-439E-9C0B-340980D56BEE}"/>
          </ac:spMkLst>
        </pc:spChg>
        <pc:spChg chg="add del">
          <ac:chgData name="Роман Жигалов" userId="0d3bd4b38cf0220e" providerId="LiveId" clId="{BF0FAC0B-2794-41B0-B9CE-4CEA55E4DDBD}" dt="2022-10-24T18:38:24.776" v="258" actId="26606"/>
          <ac:spMkLst>
            <pc:docMk/>
            <pc:sldMk cId="1249913033" sldId="281"/>
            <ac:spMk id="12" creationId="{CD9FE4EF-C4D8-49A0-B2FF-81D8DB7D8A24}"/>
          </ac:spMkLst>
        </pc:spChg>
        <pc:spChg chg="del">
          <ac:chgData name="Роман Жигалов" userId="0d3bd4b38cf0220e" providerId="LiveId" clId="{BF0FAC0B-2794-41B0-B9CE-4CEA55E4DDBD}" dt="2022-10-24T18:38:20.893" v="256"/>
          <ac:spMkLst>
            <pc:docMk/>
            <pc:sldMk cId="1249913033" sldId="281"/>
            <ac:spMk id="14" creationId="{E659831F-0D9A-4C63-9EBB-8435B85A440F}"/>
          </ac:spMkLst>
        </pc:spChg>
        <pc:spChg chg="add del">
          <ac:chgData name="Роман Жигалов" userId="0d3bd4b38cf0220e" providerId="LiveId" clId="{BF0FAC0B-2794-41B0-B9CE-4CEA55E4DDBD}" dt="2022-10-24T18:38:24.776" v="258" actId="26606"/>
          <ac:spMkLst>
            <pc:docMk/>
            <pc:sldMk cId="1249913033" sldId="281"/>
            <ac:spMk id="16" creationId="{D2B78728-A580-49A7-84F9-6EF6F583ADE0}"/>
          </ac:spMkLst>
        </pc:spChg>
        <pc:spChg chg="add del">
          <ac:chgData name="Роман Жигалов" userId="0d3bd4b38cf0220e" providerId="LiveId" clId="{BF0FAC0B-2794-41B0-B9CE-4CEA55E4DDBD}" dt="2022-10-24T18:38:24.776" v="258" actId="26606"/>
          <ac:spMkLst>
            <pc:docMk/>
            <pc:sldMk cId="1249913033" sldId="281"/>
            <ac:spMk id="18" creationId="{38FAA1A1-D861-433F-88FA-1E9D6FD31D11}"/>
          </ac:spMkLst>
        </pc:spChg>
        <pc:spChg chg="add del">
          <ac:chgData name="Роман Жигалов" userId="0d3bd4b38cf0220e" providerId="LiveId" clId="{BF0FAC0B-2794-41B0-B9CE-4CEA55E4DDBD}" dt="2022-10-24T18:38:24.776" v="258" actId="26606"/>
          <ac:spMkLst>
            <pc:docMk/>
            <pc:sldMk cId="1249913033" sldId="281"/>
            <ac:spMk id="20" creationId="{8D71EDA1-87BF-4D5D-AB79-F346FD19278A}"/>
          </ac:spMkLst>
        </pc:spChg>
        <pc:spChg chg="add">
          <ac:chgData name="Роман Жигалов" userId="0d3bd4b38cf0220e" providerId="LiveId" clId="{BF0FAC0B-2794-41B0-B9CE-4CEA55E4DDBD}" dt="2022-10-24T18:38:24.778" v="259" actId="26606"/>
          <ac:spMkLst>
            <pc:docMk/>
            <pc:sldMk cId="1249913033" sldId="281"/>
            <ac:spMk id="22" creationId="{907EF6B7-1338-4443-8C46-6A318D952DFD}"/>
          </ac:spMkLst>
        </pc:spChg>
        <pc:spChg chg="add">
          <ac:chgData name="Роман Жигалов" userId="0d3bd4b38cf0220e" providerId="LiveId" clId="{BF0FAC0B-2794-41B0-B9CE-4CEA55E4DDBD}" dt="2022-10-24T18:38:24.778" v="259" actId="26606"/>
          <ac:spMkLst>
            <pc:docMk/>
            <pc:sldMk cId="1249913033" sldId="281"/>
            <ac:spMk id="23" creationId="{DAAE4CDD-124C-4DCF-9584-B6033B545DD5}"/>
          </ac:spMkLst>
        </pc:spChg>
        <pc:spChg chg="add">
          <ac:chgData name="Роман Жигалов" userId="0d3bd4b38cf0220e" providerId="LiveId" clId="{BF0FAC0B-2794-41B0-B9CE-4CEA55E4DDBD}" dt="2022-10-24T18:38:24.778" v="259" actId="26606"/>
          <ac:spMkLst>
            <pc:docMk/>
            <pc:sldMk cId="1249913033" sldId="281"/>
            <ac:spMk id="24" creationId="{081E4A58-353D-44AE-B2FC-2A74E2E400F7}"/>
          </ac:spMkLst>
        </pc:spChg>
        <pc:grpChg chg="del">
          <ac:chgData name="Роман Жигалов" userId="0d3bd4b38cf0220e" providerId="LiveId" clId="{BF0FAC0B-2794-41B0-B9CE-4CEA55E4DDBD}" dt="2022-10-24T18:38:20.893" v="256"/>
          <ac:grpSpMkLst>
            <pc:docMk/>
            <pc:sldMk cId="1249913033" sldId="281"/>
            <ac:grpSpMk id="10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BF0FAC0B-2794-41B0-B9CE-4CEA55E4DDBD}" dt="2022-10-24T18:38:42.644" v="262" actId="26606"/>
        <pc:sldMkLst>
          <pc:docMk/>
          <pc:sldMk cId="2369350860" sldId="282"/>
        </pc:sldMkLst>
        <pc:spChg chg="mod">
          <ac:chgData name="Роман Жигалов" userId="0d3bd4b38cf0220e" providerId="LiveId" clId="{BF0FAC0B-2794-41B0-B9CE-4CEA55E4DDBD}" dt="2022-10-24T18:38:42.644" v="262" actId="26606"/>
          <ac:spMkLst>
            <pc:docMk/>
            <pc:sldMk cId="2369350860" sldId="282"/>
            <ac:spMk id="2" creationId="{3B264C0F-971A-8FF4-20F7-8606772D2394}"/>
          </ac:spMkLst>
        </pc:spChg>
        <pc:spChg chg="mod">
          <ac:chgData name="Роман Жигалов" userId="0d3bd4b38cf0220e" providerId="LiveId" clId="{BF0FAC0B-2794-41B0-B9CE-4CEA55E4DDBD}" dt="2022-10-24T18:38:42.644" v="262" actId="26606"/>
          <ac:spMkLst>
            <pc:docMk/>
            <pc:sldMk cId="2369350860" sldId="282"/>
            <ac:spMk id="3" creationId="{76333991-7B74-4336-A85A-0D2A4FEA1856}"/>
          </ac:spMkLst>
        </pc:spChg>
        <pc:spChg chg="add">
          <ac:chgData name="Роман Жигалов" userId="0d3bd4b38cf0220e" providerId="LiveId" clId="{BF0FAC0B-2794-41B0-B9CE-4CEA55E4DDBD}" dt="2022-10-24T18:38:42.644" v="262" actId="26606"/>
          <ac:spMkLst>
            <pc:docMk/>
            <pc:sldMk cId="2369350860" sldId="282"/>
            <ac:spMk id="5" creationId="{907EF6B7-1338-4443-8C46-6A318D952DFD}"/>
          </ac:spMkLst>
        </pc:spChg>
        <pc:spChg chg="add">
          <ac:chgData name="Роман Жигалов" userId="0d3bd4b38cf0220e" providerId="LiveId" clId="{BF0FAC0B-2794-41B0-B9CE-4CEA55E4DDBD}" dt="2022-10-24T18:38:42.644" v="262" actId="26606"/>
          <ac:spMkLst>
            <pc:docMk/>
            <pc:sldMk cId="2369350860" sldId="282"/>
            <ac:spMk id="6" creationId="{DAAE4CDD-124C-4DCF-9584-B6033B545DD5}"/>
          </ac:spMkLst>
        </pc:spChg>
        <pc:spChg chg="del">
          <ac:chgData name="Роман Жигалов" userId="0d3bd4b38cf0220e" providerId="LiveId" clId="{BF0FAC0B-2794-41B0-B9CE-4CEA55E4DDBD}" dt="2022-10-24T18:38:40.909" v="261"/>
          <ac:spMkLst>
            <pc:docMk/>
            <pc:sldMk cId="2369350860" sldId="282"/>
            <ac:spMk id="8" creationId="{DBF61EA3-B236-439E-9C0B-340980D56BEE}"/>
          </ac:spMkLst>
        </pc:spChg>
        <pc:spChg chg="add">
          <ac:chgData name="Роман Жигалов" userId="0d3bd4b38cf0220e" providerId="LiveId" clId="{BF0FAC0B-2794-41B0-B9CE-4CEA55E4DDBD}" dt="2022-10-24T18:38:42.644" v="262" actId="26606"/>
          <ac:spMkLst>
            <pc:docMk/>
            <pc:sldMk cId="2369350860" sldId="282"/>
            <ac:spMk id="12" creationId="{081E4A58-353D-44AE-B2FC-2A74E2E400F7}"/>
          </ac:spMkLst>
        </pc:spChg>
        <pc:spChg chg="del">
          <ac:chgData name="Роман Жигалов" userId="0d3bd4b38cf0220e" providerId="LiveId" clId="{BF0FAC0B-2794-41B0-B9CE-4CEA55E4DDBD}" dt="2022-10-24T18:38:40.909" v="261"/>
          <ac:spMkLst>
            <pc:docMk/>
            <pc:sldMk cId="2369350860" sldId="282"/>
            <ac:spMk id="14" creationId="{E659831F-0D9A-4C63-9EBB-8435B85A440F}"/>
          </ac:spMkLst>
        </pc:spChg>
        <pc:grpChg chg="del">
          <ac:chgData name="Роман Жигалов" userId="0d3bd4b38cf0220e" providerId="LiveId" clId="{BF0FAC0B-2794-41B0-B9CE-4CEA55E4DDBD}" dt="2022-10-24T18:38:40.909" v="261"/>
          <ac:grpSpMkLst>
            <pc:docMk/>
            <pc:sldMk cId="2369350860" sldId="282"/>
            <ac:grpSpMk id="10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BF0FAC0B-2794-41B0-B9CE-4CEA55E4DDBD}" dt="2022-10-24T18:43:06.953" v="401" actId="26606"/>
        <pc:sldMkLst>
          <pc:docMk/>
          <pc:sldMk cId="3901442690" sldId="283"/>
        </pc:sldMkLst>
        <pc:spChg chg="mod">
          <ac:chgData name="Роман Жигалов" userId="0d3bd4b38cf0220e" providerId="LiveId" clId="{BF0FAC0B-2794-41B0-B9CE-4CEA55E4DDBD}" dt="2022-10-24T18:43:06.953" v="401" actId="26606"/>
          <ac:spMkLst>
            <pc:docMk/>
            <pc:sldMk cId="3901442690" sldId="283"/>
            <ac:spMk id="2" creationId="{214E9DB1-C5F5-4A1C-AF93-8503F6E1A673}"/>
          </ac:spMkLst>
        </pc:spChg>
        <pc:spChg chg="mod">
          <ac:chgData name="Роман Жигалов" userId="0d3bd4b38cf0220e" providerId="LiveId" clId="{BF0FAC0B-2794-41B0-B9CE-4CEA55E4DDBD}" dt="2022-10-24T18:43:06.953" v="401" actId="26606"/>
          <ac:spMkLst>
            <pc:docMk/>
            <pc:sldMk cId="3901442690" sldId="283"/>
            <ac:spMk id="4" creationId="{DC5411A6-315B-4A62-A8CC-7244E912755C}"/>
          </ac:spMkLst>
        </pc:spChg>
        <pc:spChg chg="del">
          <ac:chgData name="Роман Жигалов" userId="0d3bd4b38cf0220e" providerId="LiveId" clId="{BF0FAC0B-2794-41B0-B9CE-4CEA55E4DDBD}" dt="2022-10-24T18:39:04.642" v="264"/>
          <ac:spMkLst>
            <pc:docMk/>
            <pc:sldMk cId="3901442690" sldId="283"/>
            <ac:spMk id="71" creationId="{5DCB5928-DC7D-4612-9922-441966E15627}"/>
          </ac:spMkLst>
        </pc:spChg>
        <pc:spChg chg="del">
          <ac:chgData name="Роман Жигалов" userId="0d3bd4b38cf0220e" providerId="LiveId" clId="{BF0FAC0B-2794-41B0-B9CE-4CEA55E4DDBD}" dt="2022-10-24T18:39:04.642" v="264"/>
          <ac:spMkLst>
            <pc:docMk/>
            <pc:sldMk cId="3901442690" sldId="283"/>
            <ac:spMk id="73" creationId="{682C1161-1736-45EC-99B7-33F3CAE9D517}"/>
          </ac:spMkLst>
        </pc:spChg>
        <pc:spChg chg="del">
          <ac:chgData name="Роман Жигалов" userId="0d3bd4b38cf0220e" providerId="LiveId" clId="{BF0FAC0B-2794-41B0-B9CE-4CEA55E4DDBD}" dt="2022-10-24T18:39:04.642" v="264"/>
          <ac:spMkLst>
            <pc:docMk/>
            <pc:sldMk cId="3901442690" sldId="283"/>
            <ac:spMk id="75" creationId="{84D4DDB8-B68F-45B0-9F62-C4279996F672}"/>
          </ac:spMkLst>
        </pc:spChg>
        <pc:spChg chg="del">
          <ac:chgData name="Роман Жигалов" userId="0d3bd4b38cf0220e" providerId="LiveId" clId="{BF0FAC0B-2794-41B0-B9CE-4CEA55E4DDBD}" dt="2022-10-24T18:39:04.642" v="264"/>
          <ac:spMkLst>
            <pc:docMk/>
            <pc:sldMk cId="3901442690" sldId="283"/>
            <ac:spMk id="77" creationId="{AF2F604E-43BE-4DC3-B983-E071523364F8}"/>
          </ac:spMkLst>
        </pc:spChg>
        <pc:spChg chg="del">
          <ac:chgData name="Роман Жигалов" userId="0d3bd4b38cf0220e" providerId="LiveId" clId="{BF0FAC0B-2794-41B0-B9CE-4CEA55E4DDBD}" dt="2022-10-24T18:39:04.642" v="264"/>
          <ac:spMkLst>
            <pc:docMk/>
            <pc:sldMk cId="3901442690" sldId="283"/>
            <ac:spMk id="79" creationId="{08C9B587-E65E-4B52-B37C-ABEBB6E87928}"/>
          </ac:spMkLst>
        </pc:spChg>
        <pc:spChg chg="add del">
          <ac:chgData name="Роман Жигалов" userId="0d3bd4b38cf0220e" providerId="LiveId" clId="{BF0FAC0B-2794-41B0-B9CE-4CEA55E4DDBD}" dt="2022-10-24T18:43:06.953" v="401" actId="26606"/>
          <ac:spMkLst>
            <pc:docMk/>
            <pc:sldMk cId="3901442690" sldId="283"/>
            <ac:spMk id="4103" creationId="{A8384FB5-9ADC-4DDC-881B-597D56F5B15D}"/>
          </ac:spMkLst>
        </pc:spChg>
        <pc:spChg chg="add del">
          <ac:chgData name="Роман Жигалов" userId="0d3bd4b38cf0220e" providerId="LiveId" clId="{BF0FAC0B-2794-41B0-B9CE-4CEA55E4DDBD}" dt="2022-10-24T18:43:06.953" v="401" actId="26606"/>
          <ac:spMkLst>
            <pc:docMk/>
            <pc:sldMk cId="3901442690" sldId="283"/>
            <ac:spMk id="4105" creationId="{91E5A9A7-95C6-4F4F-B00E-C82E07FE62EF}"/>
          </ac:spMkLst>
        </pc:spChg>
        <pc:spChg chg="add del">
          <ac:chgData name="Роман Жигалов" userId="0d3bd4b38cf0220e" providerId="LiveId" clId="{BF0FAC0B-2794-41B0-B9CE-4CEA55E4DDBD}" dt="2022-10-24T18:43:06.953" v="401" actId="26606"/>
          <ac:spMkLst>
            <pc:docMk/>
            <pc:sldMk cId="3901442690" sldId="283"/>
            <ac:spMk id="4107" creationId="{D07DD2DE-F619-49DD-B5E7-03A290FF4ED1}"/>
          </ac:spMkLst>
        </pc:spChg>
        <pc:spChg chg="add del">
          <ac:chgData name="Роман Жигалов" userId="0d3bd4b38cf0220e" providerId="LiveId" clId="{BF0FAC0B-2794-41B0-B9CE-4CEA55E4DDBD}" dt="2022-10-24T18:43:06.953" v="401" actId="26606"/>
          <ac:spMkLst>
            <pc:docMk/>
            <pc:sldMk cId="3901442690" sldId="283"/>
            <ac:spMk id="4109" creationId="{85149191-5F60-4A28-AAFF-039F96B0F3EC}"/>
          </ac:spMkLst>
        </pc:spChg>
        <pc:spChg chg="add del">
          <ac:chgData name="Роман Жигалов" userId="0d3bd4b38cf0220e" providerId="LiveId" clId="{BF0FAC0B-2794-41B0-B9CE-4CEA55E4DDBD}" dt="2022-10-24T18:43:06.953" v="401" actId="26606"/>
          <ac:spMkLst>
            <pc:docMk/>
            <pc:sldMk cId="3901442690" sldId="283"/>
            <ac:spMk id="4111" creationId="{F8260ED5-17F7-4158-B241-D51DD4CF1B7E}"/>
          </ac:spMkLst>
        </pc:spChg>
        <pc:spChg chg="add">
          <ac:chgData name="Роман Жигалов" userId="0d3bd4b38cf0220e" providerId="LiveId" clId="{BF0FAC0B-2794-41B0-B9CE-4CEA55E4DDBD}" dt="2022-10-24T18:43:06.953" v="401" actId="26606"/>
          <ac:spMkLst>
            <pc:docMk/>
            <pc:sldMk cId="3901442690" sldId="283"/>
            <ac:spMk id="4116" creationId="{AB45A142-4255-493C-8284-5D566C121B10}"/>
          </ac:spMkLst>
        </pc:spChg>
        <pc:picChg chg="mod">
          <ac:chgData name="Роман Жигалов" userId="0d3bd4b38cf0220e" providerId="LiveId" clId="{BF0FAC0B-2794-41B0-B9CE-4CEA55E4DDBD}" dt="2022-10-24T18:43:06.953" v="401" actId="26606"/>
          <ac:picMkLst>
            <pc:docMk/>
            <pc:sldMk cId="3901442690" sldId="283"/>
            <ac:picMk id="4098" creationId="{CB1B476B-FDBB-4C7A-8257-C3B0BF8885DD}"/>
          </ac:picMkLst>
        </pc:picChg>
        <pc:cxnChg chg="add">
          <ac:chgData name="Роман Жигалов" userId="0d3bd4b38cf0220e" providerId="LiveId" clId="{BF0FAC0B-2794-41B0-B9CE-4CEA55E4DDBD}" dt="2022-10-24T18:43:06.953" v="401" actId="26606"/>
          <ac:cxnSpMkLst>
            <pc:docMk/>
            <pc:sldMk cId="3901442690" sldId="283"/>
            <ac:cxnSpMk id="4118" creationId="{38FB9660-F42F-4313-BBC4-47C007FE484C}"/>
          </ac:cxnSpMkLst>
        </pc:cxnChg>
      </pc:sldChg>
      <pc:sldChg chg="addSp modSp add mod setBg">
        <pc:chgData name="Роман Жигалов" userId="0d3bd4b38cf0220e" providerId="LiveId" clId="{BF0FAC0B-2794-41B0-B9CE-4CEA55E4DDBD}" dt="2022-10-24T18:39:51.479" v="285" actId="26606"/>
        <pc:sldMkLst>
          <pc:docMk/>
          <pc:sldMk cId="855514156" sldId="284"/>
        </pc:sldMkLst>
        <pc:spChg chg="mod">
          <ac:chgData name="Роман Жигалов" userId="0d3bd4b38cf0220e" providerId="LiveId" clId="{BF0FAC0B-2794-41B0-B9CE-4CEA55E4DDBD}" dt="2022-10-24T18:39:51.479" v="285" actId="26606"/>
          <ac:spMkLst>
            <pc:docMk/>
            <pc:sldMk cId="855514156" sldId="284"/>
            <ac:spMk id="2" creationId="{1E8A636A-4811-6BAB-E7F1-EF88836AC9C5}"/>
          </ac:spMkLst>
        </pc:spChg>
        <pc:spChg chg="mod">
          <ac:chgData name="Роман Жигалов" userId="0d3bd4b38cf0220e" providerId="LiveId" clId="{BF0FAC0B-2794-41B0-B9CE-4CEA55E4DDBD}" dt="2022-10-24T18:39:51.479" v="285" actId="26606"/>
          <ac:spMkLst>
            <pc:docMk/>
            <pc:sldMk cId="855514156" sldId="284"/>
            <ac:spMk id="3" creationId="{0EF777B8-9735-32A7-1E3A-E3E5AAC478F4}"/>
          </ac:spMkLst>
        </pc:spChg>
        <pc:spChg chg="add">
          <ac:chgData name="Роман Жигалов" userId="0d3bd4b38cf0220e" providerId="LiveId" clId="{BF0FAC0B-2794-41B0-B9CE-4CEA55E4DDBD}" dt="2022-10-24T18:39:51.479" v="285" actId="26606"/>
          <ac:spMkLst>
            <pc:docMk/>
            <pc:sldMk cId="855514156" sldId="284"/>
            <ac:spMk id="8" creationId="{907EF6B7-1338-4443-8C46-6A318D952DFD}"/>
          </ac:spMkLst>
        </pc:spChg>
        <pc:spChg chg="add">
          <ac:chgData name="Роман Жигалов" userId="0d3bd4b38cf0220e" providerId="LiveId" clId="{BF0FAC0B-2794-41B0-B9CE-4CEA55E4DDBD}" dt="2022-10-24T18:39:51.479" v="285" actId="26606"/>
          <ac:spMkLst>
            <pc:docMk/>
            <pc:sldMk cId="855514156" sldId="284"/>
            <ac:spMk id="10" creationId="{DAAE4CDD-124C-4DCF-9584-B6033B545DD5}"/>
          </ac:spMkLst>
        </pc:spChg>
        <pc:spChg chg="add">
          <ac:chgData name="Роман Жигалов" userId="0d3bd4b38cf0220e" providerId="LiveId" clId="{BF0FAC0B-2794-41B0-B9CE-4CEA55E4DDBD}" dt="2022-10-24T18:39:51.479" v="285" actId="26606"/>
          <ac:spMkLst>
            <pc:docMk/>
            <pc:sldMk cId="855514156" sldId="284"/>
            <ac:spMk id="12" creationId="{081E4A58-353D-44AE-B2FC-2A74E2E400F7}"/>
          </ac:spMkLst>
        </pc:spChg>
      </pc:sldChg>
      <pc:sldChg chg="addSp delSp modSp new mod setBg setClrOvrMap">
        <pc:chgData name="Роман Жигалов" userId="0d3bd4b38cf0220e" providerId="LiveId" clId="{BF0FAC0B-2794-41B0-B9CE-4CEA55E4DDBD}" dt="2022-10-24T18:40:17.900" v="303" actId="26606"/>
        <pc:sldMkLst>
          <pc:docMk/>
          <pc:sldMk cId="2962774515" sldId="285"/>
        </pc:sldMkLst>
        <pc:spChg chg="mod">
          <ac:chgData name="Роман Жигалов" userId="0d3bd4b38cf0220e" providerId="LiveId" clId="{BF0FAC0B-2794-41B0-B9CE-4CEA55E4DDBD}" dt="2022-10-24T18:40:17.900" v="303" actId="26606"/>
          <ac:spMkLst>
            <pc:docMk/>
            <pc:sldMk cId="2962774515" sldId="285"/>
            <ac:spMk id="2" creationId="{D6067FF5-AFD9-50E6-E5DD-989FBD7FCAEB}"/>
          </ac:spMkLst>
        </pc:spChg>
        <pc:spChg chg="mod">
          <ac:chgData name="Роман Жигалов" userId="0d3bd4b38cf0220e" providerId="LiveId" clId="{BF0FAC0B-2794-41B0-B9CE-4CEA55E4DDBD}" dt="2022-10-24T18:40:17.900" v="303" actId="26606"/>
          <ac:spMkLst>
            <pc:docMk/>
            <pc:sldMk cId="2962774515" sldId="285"/>
            <ac:spMk id="3" creationId="{0935D8E1-054E-6664-B0C4-6857B45A2F85}"/>
          </ac:spMkLst>
        </pc:spChg>
        <pc:spChg chg="add del">
          <ac:chgData name="Роман Жигалов" userId="0d3bd4b38cf0220e" providerId="LiveId" clId="{BF0FAC0B-2794-41B0-B9CE-4CEA55E4DDBD}" dt="2022-10-24T18:40:13.396" v="300" actId="26606"/>
          <ac:spMkLst>
            <pc:docMk/>
            <pc:sldMk cId="2962774515" sldId="285"/>
            <ac:spMk id="8" creationId="{2A8AA5BC-4F7A-4226-8F99-6D824B226A97}"/>
          </ac:spMkLst>
        </pc:spChg>
        <pc:spChg chg="add del">
          <ac:chgData name="Роман Жигалов" userId="0d3bd4b38cf0220e" providerId="LiveId" clId="{BF0FAC0B-2794-41B0-B9CE-4CEA55E4DDBD}" dt="2022-10-24T18:40:17.882" v="302" actId="26606"/>
          <ac:spMkLst>
            <pc:docMk/>
            <pc:sldMk cId="2962774515" sldId="285"/>
            <ac:spMk id="9" creationId="{6F40FBDA-CEB1-40F0-9AB9-BD9C402D70FE}"/>
          </ac:spMkLst>
        </pc:spChg>
        <pc:spChg chg="add del">
          <ac:chgData name="Роман Жигалов" userId="0d3bd4b38cf0220e" providerId="LiveId" clId="{BF0FAC0B-2794-41B0-B9CE-4CEA55E4DDBD}" dt="2022-10-24T18:40:17.882" v="302" actId="26606"/>
          <ac:spMkLst>
            <pc:docMk/>
            <pc:sldMk cId="2962774515" sldId="285"/>
            <ac:spMk id="11" creationId="{0344D4FE-ABEF-4230-9E4E-AD5782FC78AC}"/>
          </ac:spMkLst>
        </pc:spChg>
        <pc:spChg chg="add del">
          <ac:chgData name="Роман Жигалов" userId="0d3bd4b38cf0220e" providerId="LiveId" clId="{BF0FAC0B-2794-41B0-B9CE-4CEA55E4DDBD}" dt="2022-10-24T18:40:13.396" v="300" actId="26606"/>
          <ac:spMkLst>
            <pc:docMk/>
            <pc:sldMk cId="2962774515" sldId="285"/>
            <ac:spMk id="12" creationId="{5BC87C3E-1040-4EE4-9BDB-9537F7A1B335}"/>
          </ac:spMkLst>
        </pc:spChg>
        <pc:spChg chg="add del">
          <ac:chgData name="Роман Жигалов" userId="0d3bd4b38cf0220e" providerId="LiveId" clId="{BF0FAC0B-2794-41B0-B9CE-4CEA55E4DDBD}" dt="2022-10-24T18:40:17.882" v="302" actId="26606"/>
          <ac:spMkLst>
            <pc:docMk/>
            <pc:sldMk cId="2962774515" sldId="285"/>
            <ac:spMk id="13" creationId="{9325F979-D3F9-4926-81B7-7ACCB31A501B}"/>
          </ac:spMkLst>
        </pc:spChg>
        <pc:spChg chg="add">
          <ac:chgData name="Роман Жигалов" userId="0d3bd4b38cf0220e" providerId="LiveId" clId="{BF0FAC0B-2794-41B0-B9CE-4CEA55E4DDBD}" dt="2022-10-24T18:40:17.900" v="303" actId="26606"/>
          <ac:spMkLst>
            <pc:docMk/>
            <pc:sldMk cId="2962774515" sldId="285"/>
            <ac:spMk id="15" creationId="{4522B21E-B2B9-4C72-9A71-C87EFD137480}"/>
          </ac:spMkLst>
        </pc:spChg>
        <pc:spChg chg="add">
          <ac:chgData name="Роман Жигалов" userId="0d3bd4b38cf0220e" providerId="LiveId" clId="{BF0FAC0B-2794-41B0-B9CE-4CEA55E4DDBD}" dt="2022-10-24T18:40:17.900" v="303" actId="26606"/>
          <ac:spMkLst>
            <pc:docMk/>
            <pc:sldMk cId="2962774515" sldId="285"/>
            <ac:spMk id="17" creationId="{5EB7D2A2-F448-44D4-938C-DC84CBCB3B1E}"/>
          </ac:spMkLst>
        </pc:spChg>
        <pc:spChg chg="add">
          <ac:chgData name="Роман Жигалов" userId="0d3bd4b38cf0220e" providerId="LiveId" clId="{BF0FAC0B-2794-41B0-B9CE-4CEA55E4DDBD}" dt="2022-10-24T18:40:17.900" v="303" actId="26606"/>
          <ac:spMkLst>
            <pc:docMk/>
            <pc:sldMk cId="2962774515" sldId="285"/>
            <ac:spMk id="18" creationId="{871AEA07-1E14-44B4-8E55-64EF049CD66F}"/>
          </ac:spMkLst>
        </pc:spChg>
        <pc:picChg chg="add del">
          <ac:chgData name="Роман Жигалов" userId="0d3bd4b38cf0220e" providerId="LiveId" clId="{BF0FAC0B-2794-41B0-B9CE-4CEA55E4DDBD}" dt="2022-10-24T18:40:17.882" v="302" actId="26606"/>
          <ac:picMkLst>
            <pc:docMk/>
            <pc:sldMk cId="2962774515" sldId="285"/>
            <ac:picMk id="5" creationId="{803114BE-BFD7-C6AE-3305-D5AF7B77D090}"/>
          </ac:picMkLst>
        </pc:picChg>
        <pc:cxnChg chg="add del">
          <ac:chgData name="Роман Жигалов" userId="0d3bd4b38cf0220e" providerId="LiveId" clId="{BF0FAC0B-2794-41B0-B9CE-4CEA55E4DDBD}" dt="2022-10-24T18:40:13.396" v="300" actId="26606"/>
          <ac:cxnSpMkLst>
            <pc:docMk/>
            <pc:sldMk cId="2962774515" sldId="285"/>
            <ac:cxnSpMk id="10" creationId="{911DBBF1-3229-4BD9-B3D1-B4CA571E7431}"/>
          </ac:cxnSpMkLst>
        </pc:cxnChg>
        <pc:cxnChg chg="add del">
          <ac:chgData name="Роман Жигалов" userId="0d3bd4b38cf0220e" providerId="LiveId" clId="{BF0FAC0B-2794-41B0-B9CE-4CEA55E4DDBD}" dt="2022-10-24T18:40:13.396" v="300" actId="26606"/>
          <ac:cxnSpMkLst>
            <pc:docMk/>
            <pc:sldMk cId="2962774515" sldId="285"/>
            <ac:cxnSpMk id="14" creationId="{42CDBECE-872A-4C73-9DC1-BB4E805E2CF5}"/>
          </ac:cxnSpMkLst>
        </pc:cxnChg>
        <pc:cxnChg chg="add del">
          <ac:chgData name="Роман Жигалов" userId="0d3bd4b38cf0220e" providerId="LiveId" clId="{BF0FAC0B-2794-41B0-B9CE-4CEA55E4DDBD}" dt="2022-10-24T18:40:13.396" v="300" actId="26606"/>
          <ac:cxnSpMkLst>
            <pc:docMk/>
            <pc:sldMk cId="2962774515" sldId="285"/>
            <ac:cxnSpMk id="16" creationId="{F5CD5A0B-CDD7-427C-AA42-2EECFDFA1811}"/>
          </ac:cxnSpMkLst>
        </pc:cxnChg>
        <pc:cxnChg chg="add">
          <ac:chgData name="Роман Жигалов" userId="0d3bd4b38cf0220e" providerId="LiveId" clId="{BF0FAC0B-2794-41B0-B9CE-4CEA55E4DDBD}" dt="2022-10-24T18:40:17.900" v="303" actId="26606"/>
          <ac:cxnSpMkLst>
            <pc:docMk/>
            <pc:sldMk cId="2962774515" sldId="285"/>
            <ac:cxnSpMk id="19" creationId="{F7C8EA93-3210-4C62-99E9-153C275E3A87}"/>
          </ac:cxnSpMkLst>
        </pc:cxnChg>
      </pc:sldChg>
      <pc:sldChg chg="addSp modSp new mod setBg">
        <pc:chgData name="Роман Жигалов" userId="0d3bd4b38cf0220e" providerId="LiveId" clId="{BF0FAC0B-2794-41B0-B9CE-4CEA55E4DDBD}" dt="2022-10-24T18:40:34.227" v="318" actId="26606"/>
        <pc:sldMkLst>
          <pc:docMk/>
          <pc:sldMk cId="1893323192" sldId="286"/>
        </pc:sldMkLst>
        <pc:spChg chg="mod">
          <ac:chgData name="Роман Жигалов" userId="0d3bd4b38cf0220e" providerId="LiveId" clId="{BF0FAC0B-2794-41B0-B9CE-4CEA55E4DDBD}" dt="2022-10-24T18:40:34.227" v="318" actId="26606"/>
          <ac:spMkLst>
            <pc:docMk/>
            <pc:sldMk cId="1893323192" sldId="286"/>
            <ac:spMk id="2" creationId="{165E1D11-2D75-5425-AD9B-A2341A34B14E}"/>
          </ac:spMkLst>
        </pc:spChg>
        <pc:spChg chg="mod">
          <ac:chgData name="Роман Жигалов" userId="0d3bd4b38cf0220e" providerId="LiveId" clId="{BF0FAC0B-2794-41B0-B9CE-4CEA55E4DDBD}" dt="2022-10-24T18:40:34.227" v="318" actId="26606"/>
          <ac:spMkLst>
            <pc:docMk/>
            <pc:sldMk cId="1893323192" sldId="286"/>
            <ac:spMk id="3" creationId="{F7EC8358-4C89-F347-3D2B-7025962F076C}"/>
          </ac:spMkLst>
        </pc:spChg>
        <pc:spChg chg="add">
          <ac:chgData name="Роман Жигалов" userId="0d3bd4b38cf0220e" providerId="LiveId" clId="{BF0FAC0B-2794-41B0-B9CE-4CEA55E4DDBD}" dt="2022-10-24T18:40:34.227" v="318" actId="26606"/>
          <ac:spMkLst>
            <pc:docMk/>
            <pc:sldMk cId="1893323192" sldId="286"/>
            <ac:spMk id="8" creationId="{4522B21E-B2B9-4C72-9A71-C87EFD137480}"/>
          </ac:spMkLst>
        </pc:spChg>
        <pc:spChg chg="add">
          <ac:chgData name="Роман Жигалов" userId="0d3bd4b38cf0220e" providerId="LiveId" clId="{BF0FAC0B-2794-41B0-B9CE-4CEA55E4DDBD}" dt="2022-10-24T18:40:34.227" v="318" actId="26606"/>
          <ac:spMkLst>
            <pc:docMk/>
            <pc:sldMk cId="1893323192" sldId="286"/>
            <ac:spMk id="10" creationId="{5EB7D2A2-F448-44D4-938C-DC84CBCB3B1E}"/>
          </ac:spMkLst>
        </pc:spChg>
        <pc:spChg chg="add">
          <ac:chgData name="Роман Жигалов" userId="0d3bd4b38cf0220e" providerId="LiveId" clId="{BF0FAC0B-2794-41B0-B9CE-4CEA55E4DDBD}" dt="2022-10-24T18:40:34.227" v="318" actId="26606"/>
          <ac:spMkLst>
            <pc:docMk/>
            <pc:sldMk cId="1893323192" sldId="286"/>
            <ac:spMk id="12" creationId="{871AEA07-1E14-44B4-8E55-64EF049CD66F}"/>
          </ac:spMkLst>
        </pc:spChg>
        <pc:cxnChg chg="add">
          <ac:chgData name="Роман Жигалов" userId="0d3bd4b38cf0220e" providerId="LiveId" clId="{BF0FAC0B-2794-41B0-B9CE-4CEA55E4DDBD}" dt="2022-10-24T18:40:34.227" v="318" actId="26606"/>
          <ac:cxnSpMkLst>
            <pc:docMk/>
            <pc:sldMk cId="1893323192" sldId="286"/>
            <ac:cxnSpMk id="14" creationId="{F7C8EA93-3210-4C62-99E9-153C275E3A87}"/>
          </ac:cxnSpMkLst>
        </pc:cxnChg>
      </pc:sldChg>
      <pc:sldChg chg="addSp modSp new mod setBg">
        <pc:chgData name="Роман Жигалов" userId="0d3bd4b38cf0220e" providerId="LiveId" clId="{BF0FAC0B-2794-41B0-B9CE-4CEA55E4DDBD}" dt="2022-10-24T18:40:52.295" v="338" actId="26606"/>
        <pc:sldMkLst>
          <pc:docMk/>
          <pc:sldMk cId="1344014579" sldId="287"/>
        </pc:sldMkLst>
        <pc:spChg chg="mod">
          <ac:chgData name="Роман Жигалов" userId="0d3bd4b38cf0220e" providerId="LiveId" clId="{BF0FAC0B-2794-41B0-B9CE-4CEA55E4DDBD}" dt="2022-10-24T18:40:52.295" v="338" actId="26606"/>
          <ac:spMkLst>
            <pc:docMk/>
            <pc:sldMk cId="1344014579" sldId="287"/>
            <ac:spMk id="2" creationId="{FC78F289-2030-84A9-DE28-6CF6762179FB}"/>
          </ac:spMkLst>
        </pc:spChg>
        <pc:spChg chg="mod">
          <ac:chgData name="Роман Жигалов" userId="0d3bd4b38cf0220e" providerId="LiveId" clId="{BF0FAC0B-2794-41B0-B9CE-4CEA55E4DDBD}" dt="2022-10-24T18:40:52.295" v="338" actId="26606"/>
          <ac:spMkLst>
            <pc:docMk/>
            <pc:sldMk cId="1344014579" sldId="287"/>
            <ac:spMk id="3" creationId="{047D25DC-70EA-D266-D309-795C54C61E25}"/>
          </ac:spMkLst>
        </pc:spChg>
        <pc:spChg chg="add">
          <ac:chgData name="Роман Жигалов" userId="0d3bd4b38cf0220e" providerId="LiveId" clId="{BF0FAC0B-2794-41B0-B9CE-4CEA55E4DDBD}" dt="2022-10-24T18:40:52.295" v="338" actId="26606"/>
          <ac:spMkLst>
            <pc:docMk/>
            <pc:sldMk cId="1344014579" sldId="287"/>
            <ac:spMk id="8" creationId="{4522B21E-B2B9-4C72-9A71-C87EFD137480}"/>
          </ac:spMkLst>
        </pc:spChg>
        <pc:spChg chg="add">
          <ac:chgData name="Роман Жигалов" userId="0d3bd4b38cf0220e" providerId="LiveId" clId="{BF0FAC0B-2794-41B0-B9CE-4CEA55E4DDBD}" dt="2022-10-24T18:40:52.295" v="338" actId="26606"/>
          <ac:spMkLst>
            <pc:docMk/>
            <pc:sldMk cId="1344014579" sldId="287"/>
            <ac:spMk id="10" creationId="{5EB7D2A2-F448-44D4-938C-DC84CBCB3B1E}"/>
          </ac:spMkLst>
        </pc:spChg>
        <pc:spChg chg="add">
          <ac:chgData name="Роман Жигалов" userId="0d3bd4b38cf0220e" providerId="LiveId" clId="{BF0FAC0B-2794-41B0-B9CE-4CEA55E4DDBD}" dt="2022-10-24T18:40:52.295" v="338" actId="26606"/>
          <ac:spMkLst>
            <pc:docMk/>
            <pc:sldMk cId="1344014579" sldId="287"/>
            <ac:spMk id="12" creationId="{871AEA07-1E14-44B4-8E55-64EF049CD66F}"/>
          </ac:spMkLst>
        </pc:spChg>
        <pc:cxnChg chg="add">
          <ac:chgData name="Роман Жигалов" userId="0d3bd4b38cf0220e" providerId="LiveId" clId="{BF0FAC0B-2794-41B0-B9CE-4CEA55E4DDBD}" dt="2022-10-24T18:40:52.295" v="338" actId="26606"/>
          <ac:cxnSpMkLst>
            <pc:docMk/>
            <pc:sldMk cId="1344014579" sldId="287"/>
            <ac:cxnSpMk id="14" creationId="{F7C8EA93-3210-4C62-99E9-153C275E3A87}"/>
          </ac:cxnSpMkLst>
        </pc:cxnChg>
      </pc:sldChg>
      <pc:sldChg chg="addSp delSp modSp new mod setBg">
        <pc:chgData name="Роман Жигалов" userId="0d3bd4b38cf0220e" providerId="LiveId" clId="{BF0FAC0B-2794-41B0-B9CE-4CEA55E4DDBD}" dt="2022-10-24T18:41:52.174" v="363" actId="26606"/>
        <pc:sldMkLst>
          <pc:docMk/>
          <pc:sldMk cId="3661438616" sldId="288"/>
        </pc:sldMkLst>
        <pc:spChg chg="mod ord">
          <ac:chgData name="Роман Жигалов" userId="0d3bd4b38cf0220e" providerId="LiveId" clId="{BF0FAC0B-2794-41B0-B9CE-4CEA55E4DDBD}" dt="2022-10-24T18:41:52.174" v="363" actId="26606"/>
          <ac:spMkLst>
            <pc:docMk/>
            <pc:sldMk cId="3661438616" sldId="288"/>
            <ac:spMk id="2" creationId="{E45C1F77-B349-CDFD-7ABA-19EC6519609D}"/>
          </ac:spMkLst>
        </pc:spChg>
        <pc:spChg chg="mod">
          <ac:chgData name="Роман Жигалов" userId="0d3bd4b38cf0220e" providerId="LiveId" clId="{BF0FAC0B-2794-41B0-B9CE-4CEA55E4DDBD}" dt="2022-10-24T18:41:52.174" v="363" actId="26606"/>
          <ac:spMkLst>
            <pc:docMk/>
            <pc:sldMk cId="3661438616" sldId="288"/>
            <ac:spMk id="3" creationId="{3A01236C-68FF-B469-5580-2295AD78F719}"/>
          </ac:spMkLst>
        </pc:spChg>
        <pc:spChg chg="add del">
          <ac:chgData name="Роман Жигалов" userId="0d3bd4b38cf0220e" providerId="LiveId" clId="{BF0FAC0B-2794-41B0-B9CE-4CEA55E4DDBD}" dt="2022-10-24T18:41:52.156" v="362" actId="26606"/>
          <ac:spMkLst>
            <pc:docMk/>
            <pc:sldMk cId="3661438616" sldId="288"/>
            <ac:spMk id="8" creationId="{88294908-8B00-4F58-BBBA-20F71A40AA9E}"/>
          </ac:spMkLst>
        </pc:spChg>
        <pc:spChg chg="add del">
          <ac:chgData name="Роман Жигалов" userId="0d3bd4b38cf0220e" providerId="LiveId" clId="{BF0FAC0B-2794-41B0-B9CE-4CEA55E4DDBD}" dt="2022-10-24T18:41:52.156" v="362" actId="26606"/>
          <ac:spMkLst>
            <pc:docMk/>
            <pc:sldMk cId="3661438616" sldId="288"/>
            <ac:spMk id="10" creationId="{4364C879-1404-4203-8E9D-CC5DE0A621A2}"/>
          </ac:spMkLst>
        </pc:spChg>
        <pc:spChg chg="add del">
          <ac:chgData name="Роман Жигалов" userId="0d3bd4b38cf0220e" providerId="LiveId" clId="{BF0FAC0B-2794-41B0-B9CE-4CEA55E4DDBD}" dt="2022-10-24T18:41:52.156" v="362" actId="26606"/>
          <ac:spMkLst>
            <pc:docMk/>
            <pc:sldMk cId="3661438616" sldId="288"/>
            <ac:spMk id="12" creationId="{84617302-4B0D-4351-A6BB-6F0930D943AC}"/>
          </ac:spMkLst>
        </pc:spChg>
        <pc:spChg chg="add del">
          <ac:chgData name="Роман Жигалов" userId="0d3bd4b38cf0220e" providerId="LiveId" clId="{BF0FAC0B-2794-41B0-B9CE-4CEA55E4DDBD}" dt="2022-10-24T18:41:52.156" v="362" actId="26606"/>
          <ac:spMkLst>
            <pc:docMk/>
            <pc:sldMk cId="3661438616" sldId="288"/>
            <ac:spMk id="14" creationId="{DA2C7802-C2E0-4218-8F89-8DD7CCD2CD1C}"/>
          </ac:spMkLst>
        </pc:spChg>
        <pc:spChg chg="add del">
          <ac:chgData name="Роман Жигалов" userId="0d3bd4b38cf0220e" providerId="LiveId" clId="{BF0FAC0B-2794-41B0-B9CE-4CEA55E4DDBD}" dt="2022-10-24T18:41:52.156" v="362" actId="26606"/>
          <ac:spMkLst>
            <pc:docMk/>
            <pc:sldMk cId="3661438616" sldId="288"/>
            <ac:spMk id="16" creationId="{A6D7111A-21E5-4EE9-8A78-10E5530F0116}"/>
          </ac:spMkLst>
        </pc:spChg>
        <pc:spChg chg="add del">
          <ac:chgData name="Роман Жигалов" userId="0d3bd4b38cf0220e" providerId="LiveId" clId="{BF0FAC0B-2794-41B0-B9CE-4CEA55E4DDBD}" dt="2022-10-24T18:41:52.156" v="362" actId="26606"/>
          <ac:spMkLst>
            <pc:docMk/>
            <pc:sldMk cId="3661438616" sldId="288"/>
            <ac:spMk id="18" creationId="{A3969E80-A77B-49FC-9122-D89AFD5EE118}"/>
          </ac:spMkLst>
        </pc:spChg>
        <pc:spChg chg="add del">
          <ac:chgData name="Роман Жигалов" userId="0d3bd4b38cf0220e" providerId="LiveId" clId="{BF0FAC0B-2794-41B0-B9CE-4CEA55E4DDBD}" dt="2022-10-24T18:41:52.156" v="362" actId="26606"/>
          <ac:spMkLst>
            <pc:docMk/>
            <pc:sldMk cId="3661438616" sldId="288"/>
            <ac:spMk id="20" creationId="{1849CA57-76BD-4CF2-80BA-D7A46A01B7B1}"/>
          </ac:spMkLst>
        </pc:spChg>
        <pc:spChg chg="add del">
          <ac:chgData name="Роман Жигалов" userId="0d3bd4b38cf0220e" providerId="LiveId" clId="{BF0FAC0B-2794-41B0-B9CE-4CEA55E4DDBD}" dt="2022-10-24T18:41:52.156" v="362" actId="26606"/>
          <ac:spMkLst>
            <pc:docMk/>
            <pc:sldMk cId="3661438616" sldId="288"/>
            <ac:spMk id="22" creationId="{35E9085E-E730-4768-83D4-6CB7E9897153}"/>
          </ac:spMkLst>
        </pc:spChg>
        <pc:spChg chg="add del">
          <ac:chgData name="Роман Жигалов" userId="0d3bd4b38cf0220e" providerId="LiveId" clId="{BF0FAC0B-2794-41B0-B9CE-4CEA55E4DDBD}" dt="2022-10-24T18:41:52.156" v="362" actId="26606"/>
          <ac:spMkLst>
            <pc:docMk/>
            <pc:sldMk cId="3661438616" sldId="288"/>
            <ac:spMk id="24" creationId="{973272FE-A474-4CAE-8CA2-BCC8B476C3F4}"/>
          </ac:spMkLst>
        </pc:spChg>
        <pc:spChg chg="add del">
          <ac:chgData name="Роман Жигалов" userId="0d3bd4b38cf0220e" providerId="LiveId" clId="{BF0FAC0B-2794-41B0-B9CE-4CEA55E4DDBD}" dt="2022-10-24T18:41:52.156" v="362" actId="26606"/>
          <ac:spMkLst>
            <pc:docMk/>
            <pc:sldMk cId="3661438616" sldId="288"/>
            <ac:spMk id="26" creationId="{E07981EA-05A6-437C-88D7-B377B92B031D}"/>
          </ac:spMkLst>
        </pc:spChg>
        <pc:spChg chg="add del">
          <ac:chgData name="Роман Жигалов" userId="0d3bd4b38cf0220e" providerId="LiveId" clId="{BF0FAC0B-2794-41B0-B9CE-4CEA55E4DDBD}" dt="2022-10-24T18:41:52.156" v="362" actId="26606"/>
          <ac:spMkLst>
            <pc:docMk/>
            <pc:sldMk cId="3661438616" sldId="288"/>
            <ac:spMk id="28" creationId="{15E3C750-986E-4769-B1AE-49289FBEE757}"/>
          </ac:spMkLst>
        </pc:spChg>
        <pc:spChg chg="add">
          <ac:chgData name="Роман Жигалов" userId="0d3bd4b38cf0220e" providerId="LiveId" clId="{BF0FAC0B-2794-41B0-B9CE-4CEA55E4DDBD}" dt="2022-10-24T18:41:52.174" v="363" actId="26606"/>
          <ac:spMkLst>
            <pc:docMk/>
            <pc:sldMk cId="3661438616" sldId="288"/>
            <ac:spMk id="30" creationId="{4522B21E-B2B9-4C72-9A71-C87EFD137480}"/>
          </ac:spMkLst>
        </pc:spChg>
        <pc:spChg chg="add">
          <ac:chgData name="Роман Жигалов" userId="0d3bd4b38cf0220e" providerId="LiveId" clId="{BF0FAC0B-2794-41B0-B9CE-4CEA55E4DDBD}" dt="2022-10-24T18:41:52.174" v="363" actId="26606"/>
          <ac:spMkLst>
            <pc:docMk/>
            <pc:sldMk cId="3661438616" sldId="288"/>
            <ac:spMk id="31" creationId="{5EB7D2A2-F448-44D4-938C-DC84CBCB3B1E}"/>
          </ac:spMkLst>
        </pc:spChg>
        <pc:spChg chg="add">
          <ac:chgData name="Роман Жигалов" userId="0d3bd4b38cf0220e" providerId="LiveId" clId="{BF0FAC0B-2794-41B0-B9CE-4CEA55E4DDBD}" dt="2022-10-24T18:41:52.174" v="363" actId="26606"/>
          <ac:spMkLst>
            <pc:docMk/>
            <pc:sldMk cId="3661438616" sldId="288"/>
            <ac:spMk id="32" creationId="{871AEA07-1E14-44B4-8E55-64EF049CD66F}"/>
          </ac:spMkLst>
        </pc:spChg>
        <pc:cxnChg chg="add">
          <ac:chgData name="Роман Жигалов" userId="0d3bd4b38cf0220e" providerId="LiveId" clId="{BF0FAC0B-2794-41B0-B9CE-4CEA55E4DDBD}" dt="2022-10-24T18:41:52.174" v="363" actId="26606"/>
          <ac:cxnSpMkLst>
            <pc:docMk/>
            <pc:sldMk cId="3661438616" sldId="288"/>
            <ac:cxnSpMk id="33" creationId="{F7C8EA93-3210-4C62-99E9-153C275E3A87}"/>
          </ac:cxnSpMkLst>
        </pc:cxnChg>
      </pc:sldChg>
      <pc:sldChg chg="addSp modSp new mod setBg">
        <pc:chgData name="Роман Жигалов" userId="0d3bd4b38cf0220e" providerId="LiveId" clId="{BF0FAC0B-2794-41B0-B9CE-4CEA55E4DDBD}" dt="2022-10-24T18:43:21.516" v="404" actId="20577"/>
        <pc:sldMkLst>
          <pc:docMk/>
          <pc:sldMk cId="3220246498" sldId="289"/>
        </pc:sldMkLst>
        <pc:spChg chg="mod">
          <ac:chgData name="Роман Жигалов" userId="0d3bd4b38cf0220e" providerId="LiveId" clId="{BF0FAC0B-2794-41B0-B9CE-4CEA55E4DDBD}" dt="2022-10-24T18:42:55.635" v="400" actId="26606"/>
          <ac:spMkLst>
            <pc:docMk/>
            <pc:sldMk cId="3220246498" sldId="289"/>
            <ac:spMk id="2" creationId="{4A715E3B-16EB-F529-0FD8-06BF0A173374}"/>
          </ac:spMkLst>
        </pc:spChg>
        <pc:spChg chg="mod">
          <ac:chgData name="Роман Жигалов" userId="0d3bd4b38cf0220e" providerId="LiveId" clId="{BF0FAC0B-2794-41B0-B9CE-4CEA55E4DDBD}" dt="2022-10-24T18:43:21.516" v="404" actId="20577"/>
          <ac:spMkLst>
            <pc:docMk/>
            <pc:sldMk cId="3220246498" sldId="289"/>
            <ac:spMk id="3" creationId="{EB49399E-BAEC-1CE9-BE13-EF5DDE15E8BF}"/>
          </ac:spMkLst>
        </pc:spChg>
        <pc:spChg chg="add">
          <ac:chgData name="Роман Жигалов" userId="0d3bd4b38cf0220e" providerId="LiveId" clId="{BF0FAC0B-2794-41B0-B9CE-4CEA55E4DDBD}" dt="2022-10-24T18:42:55.635" v="400" actId="26606"/>
          <ac:spMkLst>
            <pc:docMk/>
            <pc:sldMk cId="3220246498" sldId="289"/>
            <ac:spMk id="8" creationId="{100EDD19-6802-4EC3-95CE-CFFAB042CFD6}"/>
          </ac:spMkLst>
        </pc:spChg>
        <pc:spChg chg="add">
          <ac:chgData name="Роман Жигалов" userId="0d3bd4b38cf0220e" providerId="LiveId" clId="{BF0FAC0B-2794-41B0-B9CE-4CEA55E4DDBD}" dt="2022-10-24T18:42:55.635" v="400" actId="26606"/>
          <ac:spMkLst>
            <pc:docMk/>
            <pc:sldMk cId="3220246498" sldId="289"/>
            <ac:spMk id="10" creationId="{DB17E863-922E-4C26-BD64-E8FD41D28661}"/>
          </ac:spMkLst>
        </pc:spChg>
      </pc:sldChg>
      <pc:sldChg chg="addSp delSp add mod setBg delDesignElem">
        <pc:chgData name="Роман Жигалов" userId="0d3bd4b38cf0220e" providerId="LiveId" clId="{BF0FAC0B-2794-41B0-B9CE-4CEA55E4DDBD}" dt="2022-10-24T18:44:21.772" v="413" actId="26606"/>
        <pc:sldMkLst>
          <pc:docMk/>
          <pc:sldMk cId="2316032006" sldId="290"/>
        </pc:sldMkLst>
        <pc:spChg chg="del">
          <ac:chgData name="Роман Жигалов" userId="0d3bd4b38cf0220e" providerId="LiveId" clId="{BF0FAC0B-2794-41B0-B9CE-4CEA55E4DDBD}" dt="2022-10-24T18:44:17.440" v="412"/>
          <ac:spMkLst>
            <pc:docMk/>
            <pc:sldMk cId="2316032006" sldId="290"/>
            <ac:spMk id="71" creationId="{37C89E4B-3C9F-44B9-8B86-D9E3D112D8EC}"/>
          </ac:spMkLst>
        </pc:spChg>
        <pc:spChg chg="add">
          <ac:chgData name="Роман Жигалов" userId="0d3bd4b38cf0220e" providerId="LiveId" clId="{BF0FAC0B-2794-41B0-B9CE-4CEA55E4DDBD}" dt="2022-10-24T18:44:21.772" v="413" actId="26606"/>
          <ac:spMkLst>
            <pc:docMk/>
            <pc:sldMk cId="2316032006" sldId="290"/>
            <ac:spMk id="9223" creationId="{37C89E4B-3C9F-44B9-8B86-D9E3D112D8EC}"/>
          </ac:spMkLst>
        </pc:spChg>
        <pc:cxnChg chg="del">
          <ac:chgData name="Роман Жигалов" userId="0d3bd4b38cf0220e" providerId="LiveId" clId="{BF0FAC0B-2794-41B0-B9CE-4CEA55E4DDBD}" dt="2022-10-24T18:44:17.440" v="412"/>
          <ac:cxnSpMkLst>
            <pc:docMk/>
            <pc:sldMk cId="2316032006" sldId="290"/>
            <ac:cxnSpMk id="73" creationId="{AA2EAA10-076F-46BD-8F0F-B9A2FB77A85C}"/>
          </ac:cxnSpMkLst>
        </pc:cxnChg>
        <pc:cxnChg chg="del">
          <ac:chgData name="Роман Жигалов" userId="0d3bd4b38cf0220e" providerId="LiveId" clId="{BF0FAC0B-2794-41B0-B9CE-4CEA55E4DDBD}" dt="2022-10-24T18:44:17.440" v="412"/>
          <ac:cxnSpMkLst>
            <pc:docMk/>
            <pc:sldMk cId="2316032006" sldId="290"/>
            <ac:cxnSpMk id="75" creationId="{D891E407-403B-4764-86C9-33A56D3BCAA3}"/>
          </ac:cxnSpMkLst>
        </pc:cxnChg>
        <pc:cxnChg chg="add">
          <ac:chgData name="Роман Жигалов" userId="0d3bd4b38cf0220e" providerId="LiveId" clId="{BF0FAC0B-2794-41B0-B9CE-4CEA55E4DDBD}" dt="2022-10-24T18:44:21.772" v="413" actId="26606"/>
          <ac:cxnSpMkLst>
            <pc:docMk/>
            <pc:sldMk cId="2316032006" sldId="290"/>
            <ac:cxnSpMk id="9225" creationId="{AA2EAA10-076F-46BD-8F0F-B9A2FB77A85C}"/>
          </ac:cxnSpMkLst>
        </pc:cxnChg>
        <pc:cxnChg chg="add">
          <ac:chgData name="Роман Жигалов" userId="0d3bd4b38cf0220e" providerId="LiveId" clId="{BF0FAC0B-2794-41B0-B9CE-4CEA55E4DDBD}" dt="2022-10-24T18:44:21.772" v="413" actId="26606"/>
          <ac:cxnSpMkLst>
            <pc:docMk/>
            <pc:sldMk cId="2316032006" sldId="290"/>
            <ac:cxnSpMk id="9227" creationId="{D891E407-403B-4764-86C9-33A56D3BCAA3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098C9-3F77-421A-AA26-DA219FD9C54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B09F5C5-B2BA-46DA-9028-5BB30F4FFAFC}">
      <dgm:prSet/>
      <dgm:spPr/>
      <dgm:t>
        <a:bodyPr/>
        <a:lstStyle/>
        <a:p>
          <a:r>
            <a:rPr lang="ru-RU" b="0" i="0"/>
            <a:t>каменный век (2,5 млн лет тому назад - конец 3-го тысячелетия до н. э.)</a:t>
          </a:r>
          <a:endParaRPr lang="en-US"/>
        </a:p>
      </dgm:t>
    </dgm:pt>
    <dgm:pt modelId="{6194F7D8-06DD-4CA6-B563-5EBEAC87566C}" type="parTrans" cxnId="{7DD9F7D0-3614-48D3-9C8F-458AE827DD29}">
      <dgm:prSet/>
      <dgm:spPr/>
      <dgm:t>
        <a:bodyPr/>
        <a:lstStyle/>
        <a:p>
          <a:endParaRPr lang="en-US"/>
        </a:p>
      </dgm:t>
    </dgm:pt>
    <dgm:pt modelId="{06BAE800-AFC9-41A4-AF71-F6F3B25338D2}" type="sibTrans" cxnId="{7DD9F7D0-3614-48D3-9C8F-458AE827DD29}">
      <dgm:prSet/>
      <dgm:spPr/>
      <dgm:t>
        <a:bodyPr/>
        <a:lstStyle/>
        <a:p>
          <a:endParaRPr lang="en-US"/>
        </a:p>
      </dgm:t>
    </dgm:pt>
    <dgm:pt modelId="{7A333DAC-6620-4260-96D0-F786F7335AB7}">
      <dgm:prSet/>
      <dgm:spPr/>
      <dgm:t>
        <a:bodyPr/>
        <a:lstStyle/>
        <a:p>
          <a:r>
            <a:rPr lang="ru-RU" b="0" i="0"/>
            <a:t>бронзовый век (начало 2-го тысячелетия до н. э. - конец VIII до н. э.)</a:t>
          </a:r>
          <a:endParaRPr lang="en-US"/>
        </a:p>
      </dgm:t>
    </dgm:pt>
    <dgm:pt modelId="{4244384E-EC9A-4DEA-98F4-9190E7033A8F}" type="parTrans" cxnId="{3621105F-2BA7-4417-AC4E-50172B0BF38D}">
      <dgm:prSet/>
      <dgm:spPr/>
      <dgm:t>
        <a:bodyPr/>
        <a:lstStyle/>
        <a:p>
          <a:endParaRPr lang="en-US"/>
        </a:p>
      </dgm:t>
    </dgm:pt>
    <dgm:pt modelId="{D2F81381-9A86-4CDD-BFC0-99FF53C3AE4B}" type="sibTrans" cxnId="{3621105F-2BA7-4417-AC4E-50172B0BF38D}">
      <dgm:prSet/>
      <dgm:spPr/>
      <dgm:t>
        <a:bodyPr/>
        <a:lstStyle/>
        <a:p>
          <a:endParaRPr lang="en-US"/>
        </a:p>
      </dgm:t>
    </dgm:pt>
    <dgm:pt modelId="{F8E6CA89-DDC5-40BA-8FB6-317612CEDE92}">
      <dgm:prSet/>
      <dgm:spPr/>
      <dgm:t>
        <a:bodyPr/>
        <a:lstStyle/>
        <a:p>
          <a:r>
            <a:rPr lang="ru-RU" b="0" i="0"/>
            <a:t>железный век (VII в. до н. э. - конец V в. н. э.)</a:t>
          </a:r>
          <a:endParaRPr lang="en-US"/>
        </a:p>
      </dgm:t>
    </dgm:pt>
    <dgm:pt modelId="{A4B74BB4-F865-4ECC-B25E-5011D73AD046}" type="parTrans" cxnId="{4DE3E98C-EC06-4D9E-ACB8-B0417CBE1C59}">
      <dgm:prSet/>
      <dgm:spPr/>
      <dgm:t>
        <a:bodyPr/>
        <a:lstStyle/>
        <a:p>
          <a:endParaRPr lang="en-US"/>
        </a:p>
      </dgm:t>
    </dgm:pt>
    <dgm:pt modelId="{5BEBE484-5F5A-4CBC-9E86-1250814FA222}" type="sibTrans" cxnId="{4DE3E98C-EC06-4D9E-ACB8-B0417CBE1C59}">
      <dgm:prSet/>
      <dgm:spPr/>
      <dgm:t>
        <a:bodyPr/>
        <a:lstStyle/>
        <a:p>
          <a:endParaRPr lang="en-US"/>
        </a:p>
      </dgm:t>
    </dgm:pt>
    <dgm:pt modelId="{6093E96C-A900-463F-B514-0084B222DC04}" type="pres">
      <dgm:prSet presAssocID="{1B9098C9-3F77-421A-AA26-DA219FD9C5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5497EC-3B16-4EA2-A549-9DC1161E49A7}" type="pres">
      <dgm:prSet presAssocID="{8B09F5C5-B2BA-46DA-9028-5BB30F4FFAFC}" presName="hierRoot1" presStyleCnt="0"/>
      <dgm:spPr/>
    </dgm:pt>
    <dgm:pt modelId="{90CE28E3-44D6-4016-9A94-3A56CF0F9586}" type="pres">
      <dgm:prSet presAssocID="{8B09F5C5-B2BA-46DA-9028-5BB30F4FFAFC}" presName="composite" presStyleCnt="0"/>
      <dgm:spPr/>
    </dgm:pt>
    <dgm:pt modelId="{6D0644FB-257D-4CBA-9E63-3AF1AB7229E8}" type="pres">
      <dgm:prSet presAssocID="{8B09F5C5-B2BA-46DA-9028-5BB30F4FFAFC}" presName="background" presStyleLbl="node0" presStyleIdx="0" presStyleCnt="3"/>
      <dgm:spPr/>
    </dgm:pt>
    <dgm:pt modelId="{951A3500-6F5A-4CFB-8F54-0CB8B28BD69D}" type="pres">
      <dgm:prSet presAssocID="{8B09F5C5-B2BA-46DA-9028-5BB30F4FFAFC}" presName="text" presStyleLbl="fgAcc0" presStyleIdx="0" presStyleCnt="3">
        <dgm:presLayoutVars>
          <dgm:chPref val="3"/>
        </dgm:presLayoutVars>
      </dgm:prSet>
      <dgm:spPr/>
    </dgm:pt>
    <dgm:pt modelId="{3D8D5C47-5D33-4335-9D4A-A0708BCF342E}" type="pres">
      <dgm:prSet presAssocID="{8B09F5C5-B2BA-46DA-9028-5BB30F4FFAFC}" presName="hierChild2" presStyleCnt="0"/>
      <dgm:spPr/>
    </dgm:pt>
    <dgm:pt modelId="{4D7E763C-9276-4CDC-BBC2-22E98E5C3B15}" type="pres">
      <dgm:prSet presAssocID="{7A333DAC-6620-4260-96D0-F786F7335AB7}" presName="hierRoot1" presStyleCnt="0"/>
      <dgm:spPr/>
    </dgm:pt>
    <dgm:pt modelId="{63A53A74-51CB-4F47-ADA0-E3AF906C6A35}" type="pres">
      <dgm:prSet presAssocID="{7A333DAC-6620-4260-96D0-F786F7335AB7}" presName="composite" presStyleCnt="0"/>
      <dgm:spPr/>
    </dgm:pt>
    <dgm:pt modelId="{3568859E-9856-4502-89D2-A780BEDD0D2F}" type="pres">
      <dgm:prSet presAssocID="{7A333DAC-6620-4260-96D0-F786F7335AB7}" presName="background" presStyleLbl="node0" presStyleIdx="1" presStyleCnt="3"/>
      <dgm:spPr/>
    </dgm:pt>
    <dgm:pt modelId="{A0F7EFA1-B8C1-4D27-B46A-81A78D35F803}" type="pres">
      <dgm:prSet presAssocID="{7A333DAC-6620-4260-96D0-F786F7335AB7}" presName="text" presStyleLbl="fgAcc0" presStyleIdx="1" presStyleCnt="3">
        <dgm:presLayoutVars>
          <dgm:chPref val="3"/>
        </dgm:presLayoutVars>
      </dgm:prSet>
      <dgm:spPr/>
    </dgm:pt>
    <dgm:pt modelId="{903CD970-6690-4557-BC89-67F47F8FF041}" type="pres">
      <dgm:prSet presAssocID="{7A333DAC-6620-4260-96D0-F786F7335AB7}" presName="hierChild2" presStyleCnt="0"/>
      <dgm:spPr/>
    </dgm:pt>
    <dgm:pt modelId="{3FE4BE55-0090-4437-877B-523F73C612EC}" type="pres">
      <dgm:prSet presAssocID="{F8E6CA89-DDC5-40BA-8FB6-317612CEDE92}" presName="hierRoot1" presStyleCnt="0"/>
      <dgm:spPr/>
    </dgm:pt>
    <dgm:pt modelId="{6B653F51-EAC3-4B08-9486-BC6780C72374}" type="pres">
      <dgm:prSet presAssocID="{F8E6CA89-DDC5-40BA-8FB6-317612CEDE92}" presName="composite" presStyleCnt="0"/>
      <dgm:spPr/>
    </dgm:pt>
    <dgm:pt modelId="{957C7AFC-A9C1-4686-A367-8F393AD4BD02}" type="pres">
      <dgm:prSet presAssocID="{F8E6CA89-DDC5-40BA-8FB6-317612CEDE92}" presName="background" presStyleLbl="node0" presStyleIdx="2" presStyleCnt="3"/>
      <dgm:spPr/>
    </dgm:pt>
    <dgm:pt modelId="{6BF85F7E-ED9A-45DA-B774-DC8BAF02CC3D}" type="pres">
      <dgm:prSet presAssocID="{F8E6CA89-DDC5-40BA-8FB6-317612CEDE92}" presName="text" presStyleLbl="fgAcc0" presStyleIdx="2" presStyleCnt="3">
        <dgm:presLayoutVars>
          <dgm:chPref val="3"/>
        </dgm:presLayoutVars>
      </dgm:prSet>
      <dgm:spPr/>
    </dgm:pt>
    <dgm:pt modelId="{EFFFDBEC-DFF6-45AC-B2EA-E355E2C07362}" type="pres">
      <dgm:prSet presAssocID="{F8E6CA89-DDC5-40BA-8FB6-317612CEDE92}" presName="hierChild2" presStyleCnt="0"/>
      <dgm:spPr/>
    </dgm:pt>
  </dgm:ptLst>
  <dgm:cxnLst>
    <dgm:cxn modelId="{3621105F-2BA7-4417-AC4E-50172B0BF38D}" srcId="{1B9098C9-3F77-421A-AA26-DA219FD9C54D}" destId="{7A333DAC-6620-4260-96D0-F786F7335AB7}" srcOrd="1" destOrd="0" parTransId="{4244384E-EC9A-4DEA-98F4-9190E7033A8F}" sibTransId="{D2F81381-9A86-4CDD-BFC0-99FF53C3AE4B}"/>
    <dgm:cxn modelId="{DF6C6771-2F2A-4BEA-83A2-4554A71CE11F}" type="presOf" srcId="{7A333DAC-6620-4260-96D0-F786F7335AB7}" destId="{A0F7EFA1-B8C1-4D27-B46A-81A78D35F803}" srcOrd="0" destOrd="0" presId="urn:microsoft.com/office/officeart/2005/8/layout/hierarchy1"/>
    <dgm:cxn modelId="{8E2EA874-C957-41F1-B303-86686B5014CA}" type="presOf" srcId="{8B09F5C5-B2BA-46DA-9028-5BB30F4FFAFC}" destId="{951A3500-6F5A-4CFB-8F54-0CB8B28BD69D}" srcOrd="0" destOrd="0" presId="urn:microsoft.com/office/officeart/2005/8/layout/hierarchy1"/>
    <dgm:cxn modelId="{4DE3E98C-EC06-4D9E-ACB8-B0417CBE1C59}" srcId="{1B9098C9-3F77-421A-AA26-DA219FD9C54D}" destId="{F8E6CA89-DDC5-40BA-8FB6-317612CEDE92}" srcOrd="2" destOrd="0" parTransId="{A4B74BB4-F865-4ECC-B25E-5011D73AD046}" sibTransId="{5BEBE484-5F5A-4CBC-9E86-1250814FA222}"/>
    <dgm:cxn modelId="{1B73E691-A69D-415E-AC4F-5BD5D7260EA9}" type="presOf" srcId="{1B9098C9-3F77-421A-AA26-DA219FD9C54D}" destId="{6093E96C-A900-463F-B514-0084B222DC04}" srcOrd="0" destOrd="0" presId="urn:microsoft.com/office/officeart/2005/8/layout/hierarchy1"/>
    <dgm:cxn modelId="{DEE80E94-E0C1-4FA0-8F8A-34687F4315E1}" type="presOf" srcId="{F8E6CA89-DDC5-40BA-8FB6-317612CEDE92}" destId="{6BF85F7E-ED9A-45DA-B774-DC8BAF02CC3D}" srcOrd="0" destOrd="0" presId="urn:microsoft.com/office/officeart/2005/8/layout/hierarchy1"/>
    <dgm:cxn modelId="{7DD9F7D0-3614-48D3-9C8F-458AE827DD29}" srcId="{1B9098C9-3F77-421A-AA26-DA219FD9C54D}" destId="{8B09F5C5-B2BA-46DA-9028-5BB30F4FFAFC}" srcOrd="0" destOrd="0" parTransId="{6194F7D8-06DD-4CA6-B563-5EBEAC87566C}" sibTransId="{06BAE800-AFC9-41A4-AF71-F6F3B25338D2}"/>
    <dgm:cxn modelId="{525CD091-9709-4111-81CE-6C605F4B8DDA}" type="presParOf" srcId="{6093E96C-A900-463F-B514-0084B222DC04}" destId="{985497EC-3B16-4EA2-A549-9DC1161E49A7}" srcOrd="0" destOrd="0" presId="urn:microsoft.com/office/officeart/2005/8/layout/hierarchy1"/>
    <dgm:cxn modelId="{4707D371-3F56-4A0F-B6D6-ADD8428A0326}" type="presParOf" srcId="{985497EC-3B16-4EA2-A549-9DC1161E49A7}" destId="{90CE28E3-44D6-4016-9A94-3A56CF0F9586}" srcOrd="0" destOrd="0" presId="urn:microsoft.com/office/officeart/2005/8/layout/hierarchy1"/>
    <dgm:cxn modelId="{9F8D803B-9237-4A72-A4E8-2B7125F35136}" type="presParOf" srcId="{90CE28E3-44D6-4016-9A94-3A56CF0F9586}" destId="{6D0644FB-257D-4CBA-9E63-3AF1AB7229E8}" srcOrd="0" destOrd="0" presId="urn:microsoft.com/office/officeart/2005/8/layout/hierarchy1"/>
    <dgm:cxn modelId="{3E30B5CC-E1CA-4433-B0FB-D205F1C99D64}" type="presParOf" srcId="{90CE28E3-44D6-4016-9A94-3A56CF0F9586}" destId="{951A3500-6F5A-4CFB-8F54-0CB8B28BD69D}" srcOrd="1" destOrd="0" presId="urn:microsoft.com/office/officeart/2005/8/layout/hierarchy1"/>
    <dgm:cxn modelId="{0EE947F4-A432-4B84-883B-0DA533131AD7}" type="presParOf" srcId="{985497EC-3B16-4EA2-A549-9DC1161E49A7}" destId="{3D8D5C47-5D33-4335-9D4A-A0708BCF342E}" srcOrd="1" destOrd="0" presId="urn:microsoft.com/office/officeart/2005/8/layout/hierarchy1"/>
    <dgm:cxn modelId="{744442CF-3302-4BD8-8C4B-83683B2588CC}" type="presParOf" srcId="{6093E96C-A900-463F-B514-0084B222DC04}" destId="{4D7E763C-9276-4CDC-BBC2-22E98E5C3B15}" srcOrd="1" destOrd="0" presId="urn:microsoft.com/office/officeart/2005/8/layout/hierarchy1"/>
    <dgm:cxn modelId="{136D63BC-ED21-4D1E-8168-5B14AE79CE69}" type="presParOf" srcId="{4D7E763C-9276-4CDC-BBC2-22E98E5C3B15}" destId="{63A53A74-51CB-4F47-ADA0-E3AF906C6A35}" srcOrd="0" destOrd="0" presId="urn:microsoft.com/office/officeart/2005/8/layout/hierarchy1"/>
    <dgm:cxn modelId="{38C4447D-6068-4D39-BB61-EBA4CCDCA6B3}" type="presParOf" srcId="{63A53A74-51CB-4F47-ADA0-E3AF906C6A35}" destId="{3568859E-9856-4502-89D2-A780BEDD0D2F}" srcOrd="0" destOrd="0" presId="urn:microsoft.com/office/officeart/2005/8/layout/hierarchy1"/>
    <dgm:cxn modelId="{A107930E-4FF6-4884-9192-954F125C5E02}" type="presParOf" srcId="{63A53A74-51CB-4F47-ADA0-E3AF906C6A35}" destId="{A0F7EFA1-B8C1-4D27-B46A-81A78D35F803}" srcOrd="1" destOrd="0" presId="urn:microsoft.com/office/officeart/2005/8/layout/hierarchy1"/>
    <dgm:cxn modelId="{F91B0205-859D-43B6-9B28-7F4B59DF5422}" type="presParOf" srcId="{4D7E763C-9276-4CDC-BBC2-22E98E5C3B15}" destId="{903CD970-6690-4557-BC89-67F47F8FF041}" srcOrd="1" destOrd="0" presId="urn:microsoft.com/office/officeart/2005/8/layout/hierarchy1"/>
    <dgm:cxn modelId="{19BCFA9A-870A-4BDC-BB8D-871972861829}" type="presParOf" srcId="{6093E96C-A900-463F-B514-0084B222DC04}" destId="{3FE4BE55-0090-4437-877B-523F73C612EC}" srcOrd="2" destOrd="0" presId="urn:microsoft.com/office/officeart/2005/8/layout/hierarchy1"/>
    <dgm:cxn modelId="{32E8CBFB-C1E7-43BA-BC5C-7936AB6E88BF}" type="presParOf" srcId="{3FE4BE55-0090-4437-877B-523F73C612EC}" destId="{6B653F51-EAC3-4B08-9486-BC6780C72374}" srcOrd="0" destOrd="0" presId="urn:microsoft.com/office/officeart/2005/8/layout/hierarchy1"/>
    <dgm:cxn modelId="{4D4ECEE4-F83D-4ECC-8B2D-C124578BFDE2}" type="presParOf" srcId="{6B653F51-EAC3-4B08-9486-BC6780C72374}" destId="{957C7AFC-A9C1-4686-A367-8F393AD4BD02}" srcOrd="0" destOrd="0" presId="urn:microsoft.com/office/officeart/2005/8/layout/hierarchy1"/>
    <dgm:cxn modelId="{87262D0A-C606-4676-A4A3-ADDD77FC8445}" type="presParOf" srcId="{6B653F51-EAC3-4B08-9486-BC6780C72374}" destId="{6BF85F7E-ED9A-45DA-B774-DC8BAF02CC3D}" srcOrd="1" destOrd="0" presId="urn:microsoft.com/office/officeart/2005/8/layout/hierarchy1"/>
    <dgm:cxn modelId="{D9E8AD90-ECA3-4C96-8BC5-23883A0DFC9F}" type="presParOf" srcId="{3FE4BE55-0090-4437-877B-523F73C612EC}" destId="{EFFFDBEC-DFF6-45AC-B2EA-E355E2C073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596B9-3C73-4FC5-88B0-86E513D0569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ACABEFA-CA36-4E52-B945-6BEAF636605D}">
      <dgm:prSet/>
      <dgm:spPr/>
      <dgm:t>
        <a:bodyPr/>
        <a:lstStyle/>
        <a:p>
          <a:r>
            <a:rPr lang="ru-RU" b="0" i="0"/>
            <a:t>Палеолит</a:t>
          </a:r>
          <a:endParaRPr lang="en-US"/>
        </a:p>
      </dgm:t>
    </dgm:pt>
    <dgm:pt modelId="{F65FEC6D-8E84-43DC-8739-21EC7BFE0DD0}" type="parTrans" cxnId="{C6303B7A-A227-4F10-9822-DAA6F5CC2CA0}">
      <dgm:prSet/>
      <dgm:spPr/>
      <dgm:t>
        <a:bodyPr/>
        <a:lstStyle/>
        <a:p>
          <a:endParaRPr lang="en-US"/>
        </a:p>
      </dgm:t>
    </dgm:pt>
    <dgm:pt modelId="{287603CD-F213-4EDE-9BA9-9702D9195CFD}" type="sibTrans" cxnId="{C6303B7A-A227-4F10-9822-DAA6F5CC2CA0}">
      <dgm:prSet/>
      <dgm:spPr/>
      <dgm:t>
        <a:bodyPr/>
        <a:lstStyle/>
        <a:p>
          <a:endParaRPr lang="en-US"/>
        </a:p>
      </dgm:t>
    </dgm:pt>
    <dgm:pt modelId="{47E41366-A318-4967-8423-3870E77C9AB2}">
      <dgm:prSet/>
      <dgm:spPr/>
      <dgm:t>
        <a:bodyPr/>
        <a:lstStyle/>
        <a:p>
          <a:r>
            <a:rPr lang="ru-RU" b="0" i="0"/>
            <a:t>нижний, или ранний палеолит (2,5 млн - 100 тыс. лет тому назад)</a:t>
          </a:r>
          <a:endParaRPr lang="en-US"/>
        </a:p>
      </dgm:t>
    </dgm:pt>
    <dgm:pt modelId="{0E0CAB38-E5B9-4654-B1EF-CC0F8D6F1828}" type="parTrans" cxnId="{2DAFFFE7-D078-4C4E-8639-8B17E10CA945}">
      <dgm:prSet/>
      <dgm:spPr/>
      <dgm:t>
        <a:bodyPr/>
        <a:lstStyle/>
        <a:p>
          <a:endParaRPr lang="en-US"/>
        </a:p>
      </dgm:t>
    </dgm:pt>
    <dgm:pt modelId="{B595C904-7690-4918-BF2B-04720CA0A625}" type="sibTrans" cxnId="{2DAFFFE7-D078-4C4E-8639-8B17E10CA945}">
      <dgm:prSet/>
      <dgm:spPr/>
      <dgm:t>
        <a:bodyPr/>
        <a:lstStyle/>
        <a:p>
          <a:endParaRPr lang="en-US"/>
        </a:p>
      </dgm:t>
    </dgm:pt>
    <dgm:pt modelId="{78B37356-3567-4811-AA47-8584E2B7A9BE}">
      <dgm:prSet/>
      <dgm:spPr/>
      <dgm:t>
        <a:bodyPr/>
        <a:lstStyle/>
        <a:p>
          <a:r>
            <a:rPr lang="ru-RU" b="0" i="0"/>
            <a:t>средний палеолит, или эпоха мустъе (100 - 35 тыс. лет тому назад)</a:t>
          </a:r>
          <a:endParaRPr lang="en-US"/>
        </a:p>
      </dgm:t>
    </dgm:pt>
    <dgm:pt modelId="{FD4DC66C-8647-43B5-8944-34C80E0BC41E}" type="parTrans" cxnId="{0541C4FC-AC9B-4C3C-A61B-7A63017A5CD6}">
      <dgm:prSet/>
      <dgm:spPr/>
      <dgm:t>
        <a:bodyPr/>
        <a:lstStyle/>
        <a:p>
          <a:endParaRPr lang="en-US"/>
        </a:p>
      </dgm:t>
    </dgm:pt>
    <dgm:pt modelId="{1D7EDDBE-C1BE-4039-8B7E-445723B0ACBA}" type="sibTrans" cxnId="{0541C4FC-AC9B-4C3C-A61B-7A63017A5CD6}">
      <dgm:prSet/>
      <dgm:spPr/>
      <dgm:t>
        <a:bodyPr/>
        <a:lstStyle/>
        <a:p>
          <a:endParaRPr lang="en-US"/>
        </a:p>
      </dgm:t>
    </dgm:pt>
    <dgm:pt modelId="{993A1F3C-DEFC-45F6-92F0-BA33DC55EA01}">
      <dgm:prSet/>
      <dgm:spPr/>
      <dgm:t>
        <a:bodyPr/>
        <a:lstStyle/>
        <a:p>
          <a:r>
            <a:rPr lang="ru-RU" b="0" i="0"/>
            <a:t>верхний или поздний палеолит (35 - 10 тыс. лет назад).</a:t>
          </a:r>
          <a:endParaRPr lang="en-US"/>
        </a:p>
      </dgm:t>
    </dgm:pt>
    <dgm:pt modelId="{3F31E2BC-CCFB-4B6D-B44E-E775F87B8EA6}" type="parTrans" cxnId="{B669AE23-3709-495B-9556-DAAB8F52A7C8}">
      <dgm:prSet/>
      <dgm:spPr/>
      <dgm:t>
        <a:bodyPr/>
        <a:lstStyle/>
        <a:p>
          <a:endParaRPr lang="en-US"/>
        </a:p>
      </dgm:t>
    </dgm:pt>
    <dgm:pt modelId="{C2629B68-7930-482C-AF92-924ED0676D24}" type="sibTrans" cxnId="{B669AE23-3709-495B-9556-DAAB8F52A7C8}">
      <dgm:prSet/>
      <dgm:spPr/>
      <dgm:t>
        <a:bodyPr/>
        <a:lstStyle/>
        <a:p>
          <a:endParaRPr lang="en-US"/>
        </a:p>
      </dgm:t>
    </dgm:pt>
    <dgm:pt modelId="{3A889459-C405-4B60-A01E-40D67F7BFD69}">
      <dgm:prSet/>
      <dgm:spPr/>
      <dgm:t>
        <a:bodyPr/>
        <a:lstStyle/>
        <a:p>
          <a:r>
            <a:rPr lang="ru-RU"/>
            <a:t>М</a:t>
          </a:r>
          <a:r>
            <a:rPr lang="ru-RU" b="0" i="0"/>
            <a:t>езолит </a:t>
          </a:r>
          <a:endParaRPr lang="en-US"/>
        </a:p>
      </dgm:t>
    </dgm:pt>
    <dgm:pt modelId="{1B589FB2-73F0-4546-844E-2C031FFC1A6A}" type="parTrans" cxnId="{97DDDBBF-129D-4452-B500-826D83122FD2}">
      <dgm:prSet/>
      <dgm:spPr/>
      <dgm:t>
        <a:bodyPr/>
        <a:lstStyle/>
        <a:p>
          <a:endParaRPr lang="en-US"/>
        </a:p>
      </dgm:t>
    </dgm:pt>
    <dgm:pt modelId="{2DF15C68-D353-4AC5-A32C-D08785187F2A}" type="sibTrans" cxnId="{97DDDBBF-129D-4452-B500-826D83122FD2}">
      <dgm:prSet/>
      <dgm:spPr/>
      <dgm:t>
        <a:bodyPr/>
        <a:lstStyle/>
        <a:p>
          <a:endParaRPr lang="en-US"/>
        </a:p>
      </dgm:t>
    </dgm:pt>
    <dgm:pt modelId="{24CFFC67-3F9E-4173-99C9-39ADBF3DBAC1}">
      <dgm:prSet/>
      <dgm:spPr/>
      <dgm:t>
        <a:bodyPr/>
        <a:lstStyle/>
        <a:p>
          <a:r>
            <a:rPr lang="ru-RU"/>
            <a:t>Н</a:t>
          </a:r>
          <a:r>
            <a:rPr lang="ru-RU" b="0" i="0"/>
            <a:t>еолит</a:t>
          </a:r>
          <a:endParaRPr lang="en-US"/>
        </a:p>
      </dgm:t>
    </dgm:pt>
    <dgm:pt modelId="{BCF3092E-BAC0-452E-9C76-F0839137FC5B}" type="parTrans" cxnId="{B2A7867E-FAAD-4263-95E4-5AD351375EB2}">
      <dgm:prSet/>
      <dgm:spPr/>
      <dgm:t>
        <a:bodyPr/>
        <a:lstStyle/>
        <a:p>
          <a:endParaRPr lang="en-US"/>
        </a:p>
      </dgm:t>
    </dgm:pt>
    <dgm:pt modelId="{84AA83DF-AA3A-464A-81A8-A7B4A72F8BB2}" type="sibTrans" cxnId="{B2A7867E-FAAD-4263-95E4-5AD351375EB2}">
      <dgm:prSet/>
      <dgm:spPr/>
      <dgm:t>
        <a:bodyPr/>
        <a:lstStyle/>
        <a:p>
          <a:endParaRPr lang="en-US"/>
        </a:p>
      </dgm:t>
    </dgm:pt>
    <dgm:pt modelId="{A49E04E0-DF7E-44FE-9692-1AA906B57F97}" type="pres">
      <dgm:prSet presAssocID="{CFA596B9-3C73-4FC5-88B0-86E513D05697}" presName="linear" presStyleCnt="0">
        <dgm:presLayoutVars>
          <dgm:animLvl val="lvl"/>
          <dgm:resizeHandles val="exact"/>
        </dgm:presLayoutVars>
      </dgm:prSet>
      <dgm:spPr/>
    </dgm:pt>
    <dgm:pt modelId="{1ECBCEAD-7C62-43F8-A538-814FD4893629}" type="pres">
      <dgm:prSet presAssocID="{8ACABEFA-CA36-4E52-B945-6BEAF63660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2C2681-466B-460E-91C5-AC2B2BBEB4AF}" type="pres">
      <dgm:prSet presAssocID="{8ACABEFA-CA36-4E52-B945-6BEAF636605D}" presName="childText" presStyleLbl="revTx" presStyleIdx="0" presStyleCnt="1">
        <dgm:presLayoutVars>
          <dgm:bulletEnabled val="1"/>
        </dgm:presLayoutVars>
      </dgm:prSet>
      <dgm:spPr/>
    </dgm:pt>
    <dgm:pt modelId="{6774D29B-979D-4723-BE97-76408315F946}" type="pres">
      <dgm:prSet presAssocID="{3A889459-C405-4B60-A01E-40D67F7BFD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76B495-2331-4B21-8636-482608BD9426}" type="pres">
      <dgm:prSet presAssocID="{2DF15C68-D353-4AC5-A32C-D08785187F2A}" presName="spacer" presStyleCnt="0"/>
      <dgm:spPr/>
    </dgm:pt>
    <dgm:pt modelId="{D48E5201-F3A1-44D3-9F1F-8E4C9165EA89}" type="pres">
      <dgm:prSet presAssocID="{24CFFC67-3F9E-4173-99C9-39ADBF3DBAC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C9C40C-C328-4CA2-87BC-3F9952219045}" type="presOf" srcId="{47E41366-A318-4967-8423-3870E77C9AB2}" destId="{FF2C2681-466B-460E-91C5-AC2B2BBEB4AF}" srcOrd="0" destOrd="0" presId="urn:microsoft.com/office/officeart/2005/8/layout/vList2"/>
    <dgm:cxn modelId="{B669AE23-3709-495B-9556-DAAB8F52A7C8}" srcId="{8ACABEFA-CA36-4E52-B945-6BEAF636605D}" destId="{993A1F3C-DEFC-45F6-92F0-BA33DC55EA01}" srcOrd="2" destOrd="0" parTransId="{3F31E2BC-CCFB-4B6D-B44E-E775F87B8EA6}" sibTransId="{C2629B68-7930-482C-AF92-924ED0676D24}"/>
    <dgm:cxn modelId="{9FAB8365-15C7-40D3-B916-A4B7DDCEB483}" type="presOf" srcId="{CFA596B9-3C73-4FC5-88B0-86E513D05697}" destId="{A49E04E0-DF7E-44FE-9692-1AA906B57F97}" srcOrd="0" destOrd="0" presId="urn:microsoft.com/office/officeart/2005/8/layout/vList2"/>
    <dgm:cxn modelId="{5F322566-8B4B-4A44-B7AA-572CCB3BC23B}" type="presOf" srcId="{993A1F3C-DEFC-45F6-92F0-BA33DC55EA01}" destId="{FF2C2681-466B-460E-91C5-AC2B2BBEB4AF}" srcOrd="0" destOrd="2" presId="urn:microsoft.com/office/officeart/2005/8/layout/vList2"/>
    <dgm:cxn modelId="{C6303B7A-A227-4F10-9822-DAA6F5CC2CA0}" srcId="{CFA596B9-3C73-4FC5-88B0-86E513D05697}" destId="{8ACABEFA-CA36-4E52-B945-6BEAF636605D}" srcOrd="0" destOrd="0" parTransId="{F65FEC6D-8E84-43DC-8739-21EC7BFE0DD0}" sibTransId="{287603CD-F213-4EDE-9BA9-9702D9195CFD}"/>
    <dgm:cxn modelId="{B2A7867E-FAAD-4263-95E4-5AD351375EB2}" srcId="{CFA596B9-3C73-4FC5-88B0-86E513D05697}" destId="{24CFFC67-3F9E-4173-99C9-39ADBF3DBAC1}" srcOrd="2" destOrd="0" parTransId="{BCF3092E-BAC0-452E-9C76-F0839137FC5B}" sibTransId="{84AA83DF-AA3A-464A-81A8-A7B4A72F8BB2}"/>
    <dgm:cxn modelId="{97DDDBBF-129D-4452-B500-826D83122FD2}" srcId="{CFA596B9-3C73-4FC5-88B0-86E513D05697}" destId="{3A889459-C405-4B60-A01E-40D67F7BFD69}" srcOrd="1" destOrd="0" parTransId="{1B589FB2-73F0-4546-844E-2C031FFC1A6A}" sibTransId="{2DF15C68-D353-4AC5-A32C-D08785187F2A}"/>
    <dgm:cxn modelId="{D62658E0-43F4-40C1-814A-C58258DFCEB6}" type="presOf" srcId="{3A889459-C405-4B60-A01E-40D67F7BFD69}" destId="{6774D29B-979D-4723-BE97-76408315F946}" srcOrd="0" destOrd="0" presId="urn:microsoft.com/office/officeart/2005/8/layout/vList2"/>
    <dgm:cxn modelId="{2DAFFFE7-D078-4C4E-8639-8B17E10CA945}" srcId="{8ACABEFA-CA36-4E52-B945-6BEAF636605D}" destId="{47E41366-A318-4967-8423-3870E77C9AB2}" srcOrd="0" destOrd="0" parTransId="{0E0CAB38-E5B9-4654-B1EF-CC0F8D6F1828}" sibTransId="{B595C904-7690-4918-BF2B-04720CA0A625}"/>
    <dgm:cxn modelId="{E1009FE8-98B8-48A6-9046-BA62D570879A}" type="presOf" srcId="{24CFFC67-3F9E-4173-99C9-39ADBF3DBAC1}" destId="{D48E5201-F3A1-44D3-9F1F-8E4C9165EA89}" srcOrd="0" destOrd="0" presId="urn:microsoft.com/office/officeart/2005/8/layout/vList2"/>
    <dgm:cxn modelId="{419727F3-CA17-4D46-BBC0-3DFD3A92DE61}" type="presOf" srcId="{8ACABEFA-CA36-4E52-B945-6BEAF636605D}" destId="{1ECBCEAD-7C62-43F8-A538-814FD4893629}" srcOrd="0" destOrd="0" presId="urn:microsoft.com/office/officeart/2005/8/layout/vList2"/>
    <dgm:cxn modelId="{301116FC-E189-45CC-BF09-D198F277B733}" type="presOf" srcId="{78B37356-3567-4811-AA47-8584E2B7A9BE}" destId="{FF2C2681-466B-460E-91C5-AC2B2BBEB4AF}" srcOrd="0" destOrd="1" presId="urn:microsoft.com/office/officeart/2005/8/layout/vList2"/>
    <dgm:cxn modelId="{0541C4FC-AC9B-4C3C-A61B-7A63017A5CD6}" srcId="{8ACABEFA-CA36-4E52-B945-6BEAF636605D}" destId="{78B37356-3567-4811-AA47-8584E2B7A9BE}" srcOrd="1" destOrd="0" parTransId="{FD4DC66C-8647-43B5-8944-34C80E0BC41E}" sibTransId="{1D7EDDBE-C1BE-4039-8B7E-445723B0ACBA}"/>
    <dgm:cxn modelId="{2F58A600-5622-458A-8DAD-98C747BFBD71}" type="presParOf" srcId="{A49E04E0-DF7E-44FE-9692-1AA906B57F97}" destId="{1ECBCEAD-7C62-43F8-A538-814FD4893629}" srcOrd="0" destOrd="0" presId="urn:microsoft.com/office/officeart/2005/8/layout/vList2"/>
    <dgm:cxn modelId="{4134DD17-522E-4512-90F6-C32B6CC9A13B}" type="presParOf" srcId="{A49E04E0-DF7E-44FE-9692-1AA906B57F97}" destId="{FF2C2681-466B-460E-91C5-AC2B2BBEB4AF}" srcOrd="1" destOrd="0" presId="urn:microsoft.com/office/officeart/2005/8/layout/vList2"/>
    <dgm:cxn modelId="{95E098BA-54F8-4F36-A1D9-9F4848738CE7}" type="presParOf" srcId="{A49E04E0-DF7E-44FE-9692-1AA906B57F97}" destId="{6774D29B-979D-4723-BE97-76408315F946}" srcOrd="2" destOrd="0" presId="urn:microsoft.com/office/officeart/2005/8/layout/vList2"/>
    <dgm:cxn modelId="{F8E9E94E-DF6A-42B1-84DD-7CCB241E5028}" type="presParOf" srcId="{A49E04E0-DF7E-44FE-9692-1AA906B57F97}" destId="{B776B495-2331-4B21-8636-482608BD9426}" srcOrd="3" destOrd="0" presId="urn:microsoft.com/office/officeart/2005/8/layout/vList2"/>
    <dgm:cxn modelId="{9ED759CF-612C-4EC4-AEEE-913077E686BC}" type="presParOf" srcId="{A49E04E0-DF7E-44FE-9692-1AA906B57F97}" destId="{D48E5201-F3A1-44D3-9F1F-8E4C9165EA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F1822C-AD27-4B17-AB7C-CB86DAD4FF5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DC6962-6743-4C59-ABF4-4877D8CFD8B5}">
      <dgm:prSet/>
      <dgm:spPr/>
      <dgm:t>
        <a:bodyPr/>
        <a:lstStyle/>
        <a:p>
          <a:r>
            <a:rPr lang="ru-RU"/>
            <a:t>В это время сложилась родовая община, возникли разнообразные формы первобытного искусства, сформировались религиозные представления</a:t>
          </a:r>
          <a:endParaRPr lang="en-US"/>
        </a:p>
      </dgm:t>
    </dgm:pt>
    <dgm:pt modelId="{FCA62994-7CF9-4AC7-ACE3-B0EAC728CE41}" type="parTrans" cxnId="{D9AFE246-9097-4B50-B699-41F6374AB65A}">
      <dgm:prSet/>
      <dgm:spPr/>
      <dgm:t>
        <a:bodyPr/>
        <a:lstStyle/>
        <a:p>
          <a:endParaRPr lang="en-US"/>
        </a:p>
      </dgm:t>
    </dgm:pt>
    <dgm:pt modelId="{054720F6-4F96-4E42-AAB8-D064150CE1F5}" type="sibTrans" cxnId="{D9AFE246-9097-4B50-B699-41F6374AB65A}">
      <dgm:prSet/>
      <dgm:spPr/>
      <dgm:t>
        <a:bodyPr/>
        <a:lstStyle/>
        <a:p>
          <a:endParaRPr lang="en-US"/>
        </a:p>
      </dgm:t>
    </dgm:pt>
    <dgm:pt modelId="{84BD4CBC-5620-4C41-95CF-ECEA565D25C2}">
      <dgm:prSet/>
      <dgm:spPr/>
      <dgm:t>
        <a:bodyPr/>
        <a:lstStyle/>
        <a:p>
          <a:r>
            <a:rPr lang="ru-RU"/>
            <a:t>Люди вели сезонно-оседлый образ жизни, приспособленный к миграциям северных оленей</a:t>
          </a:r>
          <a:endParaRPr lang="en-US"/>
        </a:p>
      </dgm:t>
    </dgm:pt>
    <dgm:pt modelId="{351432ED-E5A8-4FD9-9A21-63BDFF731DEF}" type="parTrans" cxnId="{927231E1-D942-4A1A-975C-F2B40C8C5665}">
      <dgm:prSet/>
      <dgm:spPr/>
      <dgm:t>
        <a:bodyPr/>
        <a:lstStyle/>
        <a:p>
          <a:endParaRPr lang="en-US"/>
        </a:p>
      </dgm:t>
    </dgm:pt>
    <dgm:pt modelId="{7605BE62-DE5F-40BB-8BB0-68B69B9E7C93}" type="sibTrans" cxnId="{927231E1-D942-4A1A-975C-F2B40C8C5665}">
      <dgm:prSet/>
      <dgm:spPr/>
      <dgm:t>
        <a:bodyPr/>
        <a:lstStyle/>
        <a:p>
          <a:endParaRPr lang="en-US"/>
        </a:p>
      </dgm:t>
    </dgm:pt>
    <dgm:pt modelId="{3ADCF843-D427-46C6-A2A0-B79B48940A0F}">
      <dgm:prSet/>
      <dgm:spPr/>
      <dgm:t>
        <a:bodyPr/>
        <a:lstStyle/>
        <a:p>
          <a:r>
            <a:rPr lang="ru-RU"/>
            <a:t>Люди в это время селились в жилищах небольших размеров малыми семьями, по 5—7 человек в каждой. Семьи объединялись в родовые общины численностью до 30 человек</a:t>
          </a:r>
          <a:endParaRPr lang="en-US"/>
        </a:p>
      </dgm:t>
    </dgm:pt>
    <dgm:pt modelId="{F81DE6FF-7A17-40C2-B79A-2BC1392D9958}" type="parTrans" cxnId="{6A64197C-BED7-47D7-A35A-79BF11A1F1DF}">
      <dgm:prSet/>
      <dgm:spPr/>
      <dgm:t>
        <a:bodyPr/>
        <a:lstStyle/>
        <a:p>
          <a:endParaRPr lang="en-US"/>
        </a:p>
      </dgm:t>
    </dgm:pt>
    <dgm:pt modelId="{5419CE6B-733A-4951-A4D9-1E0FA9DC9770}" type="sibTrans" cxnId="{6A64197C-BED7-47D7-A35A-79BF11A1F1DF}">
      <dgm:prSet/>
      <dgm:spPr/>
      <dgm:t>
        <a:bodyPr/>
        <a:lstStyle/>
        <a:p>
          <a:endParaRPr lang="en-US"/>
        </a:p>
      </dgm:t>
    </dgm:pt>
    <dgm:pt modelId="{8DFE0920-0B66-464F-917C-50561A7493B4}">
      <dgm:prSet/>
      <dgm:spPr/>
      <dgm:t>
        <a:bodyPr/>
        <a:lstStyle/>
        <a:p>
          <a:r>
            <a:rPr lang="ru-RU"/>
            <a:t>В конце неолита на белорусских землях получили распространение орудия труда для рубки, серпы, мотыги, зернотерки</a:t>
          </a:r>
          <a:endParaRPr lang="en-US"/>
        </a:p>
      </dgm:t>
    </dgm:pt>
    <dgm:pt modelId="{3FCF0B01-652E-4DF0-9381-A4F4D2FC8983}" type="parTrans" cxnId="{630A7123-3A72-45AB-8E33-077FE2A02DFF}">
      <dgm:prSet/>
      <dgm:spPr/>
      <dgm:t>
        <a:bodyPr/>
        <a:lstStyle/>
        <a:p>
          <a:endParaRPr lang="en-US"/>
        </a:p>
      </dgm:t>
    </dgm:pt>
    <dgm:pt modelId="{7B122992-DA32-49D1-98C3-1F36A4DBA525}" type="sibTrans" cxnId="{630A7123-3A72-45AB-8E33-077FE2A02DFF}">
      <dgm:prSet/>
      <dgm:spPr/>
      <dgm:t>
        <a:bodyPr/>
        <a:lstStyle/>
        <a:p>
          <a:endParaRPr lang="en-US"/>
        </a:p>
      </dgm:t>
    </dgm:pt>
    <dgm:pt modelId="{40D8D155-E94A-47C8-A45A-5B366BE31447}">
      <dgm:prSet/>
      <dgm:spPr/>
      <dgm:t>
        <a:bodyPr/>
        <a:lstStyle/>
        <a:p>
          <a:r>
            <a:rPr lang="ru-RU"/>
            <a:t>Человек в этот период научился изготавливать остродонную керамическую посуду. Ее лепили вручную из широких глиняных лент и обжигали на костре</a:t>
          </a:r>
          <a:endParaRPr lang="en-US"/>
        </a:p>
      </dgm:t>
    </dgm:pt>
    <dgm:pt modelId="{78B5D1DB-1065-4CAD-B55E-143F7D10ADBB}" type="parTrans" cxnId="{4E2B7630-5203-41DF-8DFA-CB2B43F0AE81}">
      <dgm:prSet/>
      <dgm:spPr/>
      <dgm:t>
        <a:bodyPr/>
        <a:lstStyle/>
        <a:p>
          <a:endParaRPr lang="en-US"/>
        </a:p>
      </dgm:t>
    </dgm:pt>
    <dgm:pt modelId="{0BB467E8-E117-46E3-8B72-721C0F9E39A1}" type="sibTrans" cxnId="{4E2B7630-5203-41DF-8DFA-CB2B43F0AE81}">
      <dgm:prSet/>
      <dgm:spPr/>
      <dgm:t>
        <a:bodyPr/>
        <a:lstStyle/>
        <a:p>
          <a:endParaRPr lang="en-US"/>
        </a:p>
      </dgm:t>
    </dgm:pt>
    <dgm:pt modelId="{E992B824-0D8B-466B-9E3E-08637302872F}" type="pres">
      <dgm:prSet presAssocID="{C0F1822C-AD27-4B17-AB7C-CB86DAD4FF5E}" presName="linear" presStyleCnt="0">
        <dgm:presLayoutVars>
          <dgm:animLvl val="lvl"/>
          <dgm:resizeHandles val="exact"/>
        </dgm:presLayoutVars>
      </dgm:prSet>
      <dgm:spPr/>
    </dgm:pt>
    <dgm:pt modelId="{AD792108-7485-49CA-8AB1-54A06CE2F694}" type="pres">
      <dgm:prSet presAssocID="{D9DC6962-6743-4C59-ABF4-4877D8CFD8B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A9F6AED-1D33-476B-8F09-C9561A057472}" type="pres">
      <dgm:prSet presAssocID="{054720F6-4F96-4E42-AAB8-D064150CE1F5}" presName="spacer" presStyleCnt="0"/>
      <dgm:spPr/>
    </dgm:pt>
    <dgm:pt modelId="{E1DC4D76-E360-4017-B5D7-31AE83EA0F76}" type="pres">
      <dgm:prSet presAssocID="{84BD4CBC-5620-4C41-95CF-ECEA565D25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1891CB-901E-4729-8F4E-BFFF386A49FA}" type="pres">
      <dgm:prSet presAssocID="{7605BE62-DE5F-40BB-8BB0-68B69B9E7C93}" presName="spacer" presStyleCnt="0"/>
      <dgm:spPr/>
    </dgm:pt>
    <dgm:pt modelId="{095F63D0-4F0C-42DD-85C6-7151D524D4FD}" type="pres">
      <dgm:prSet presAssocID="{3ADCF843-D427-46C6-A2A0-B79B48940A0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F28319B-71DE-4213-81FF-3E92B4F85992}" type="pres">
      <dgm:prSet presAssocID="{5419CE6B-733A-4951-A4D9-1E0FA9DC9770}" presName="spacer" presStyleCnt="0"/>
      <dgm:spPr/>
    </dgm:pt>
    <dgm:pt modelId="{502E3A1A-24FE-452C-B8F2-6CFA15C5AE28}" type="pres">
      <dgm:prSet presAssocID="{8DFE0920-0B66-464F-917C-50561A7493B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518DFA3-0CA9-4817-A521-F2F96AE62149}" type="pres">
      <dgm:prSet presAssocID="{7B122992-DA32-49D1-98C3-1F36A4DBA525}" presName="spacer" presStyleCnt="0"/>
      <dgm:spPr/>
    </dgm:pt>
    <dgm:pt modelId="{B2BACB1A-758D-4942-95D4-F7B638AC2978}" type="pres">
      <dgm:prSet presAssocID="{40D8D155-E94A-47C8-A45A-5B366BE3144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A20A106-FE37-452B-BCD0-EB02D7947C45}" type="presOf" srcId="{D9DC6962-6743-4C59-ABF4-4877D8CFD8B5}" destId="{AD792108-7485-49CA-8AB1-54A06CE2F694}" srcOrd="0" destOrd="0" presId="urn:microsoft.com/office/officeart/2005/8/layout/vList2"/>
    <dgm:cxn modelId="{630A7123-3A72-45AB-8E33-077FE2A02DFF}" srcId="{C0F1822C-AD27-4B17-AB7C-CB86DAD4FF5E}" destId="{8DFE0920-0B66-464F-917C-50561A7493B4}" srcOrd="3" destOrd="0" parTransId="{3FCF0B01-652E-4DF0-9381-A4F4D2FC8983}" sibTransId="{7B122992-DA32-49D1-98C3-1F36A4DBA525}"/>
    <dgm:cxn modelId="{881C3329-7D55-4563-9692-63C73B92384B}" type="presOf" srcId="{3ADCF843-D427-46C6-A2A0-B79B48940A0F}" destId="{095F63D0-4F0C-42DD-85C6-7151D524D4FD}" srcOrd="0" destOrd="0" presId="urn:microsoft.com/office/officeart/2005/8/layout/vList2"/>
    <dgm:cxn modelId="{4E2B7630-5203-41DF-8DFA-CB2B43F0AE81}" srcId="{C0F1822C-AD27-4B17-AB7C-CB86DAD4FF5E}" destId="{40D8D155-E94A-47C8-A45A-5B366BE31447}" srcOrd="4" destOrd="0" parTransId="{78B5D1DB-1065-4CAD-B55E-143F7D10ADBB}" sibTransId="{0BB467E8-E117-46E3-8B72-721C0F9E39A1}"/>
    <dgm:cxn modelId="{3E490F38-DFBB-4F53-9D46-3D5485504DF9}" type="presOf" srcId="{84BD4CBC-5620-4C41-95CF-ECEA565D25C2}" destId="{E1DC4D76-E360-4017-B5D7-31AE83EA0F76}" srcOrd="0" destOrd="0" presId="urn:microsoft.com/office/officeart/2005/8/layout/vList2"/>
    <dgm:cxn modelId="{D9AFE246-9097-4B50-B699-41F6374AB65A}" srcId="{C0F1822C-AD27-4B17-AB7C-CB86DAD4FF5E}" destId="{D9DC6962-6743-4C59-ABF4-4877D8CFD8B5}" srcOrd="0" destOrd="0" parTransId="{FCA62994-7CF9-4AC7-ACE3-B0EAC728CE41}" sibTransId="{054720F6-4F96-4E42-AAB8-D064150CE1F5}"/>
    <dgm:cxn modelId="{0BEE017A-2D4A-4468-9DAF-C3716A90B533}" type="presOf" srcId="{8DFE0920-0B66-464F-917C-50561A7493B4}" destId="{502E3A1A-24FE-452C-B8F2-6CFA15C5AE28}" srcOrd="0" destOrd="0" presId="urn:microsoft.com/office/officeart/2005/8/layout/vList2"/>
    <dgm:cxn modelId="{6A64197C-BED7-47D7-A35A-79BF11A1F1DF}" srcId="{C0F1822C-AD27-4B17-AB7C-CB86DAD4FF5E}" destId="{3ADCF843-D427-46C6-A2A0-B79B48940A0F}" srcOrd="2" destOrd="0" parTransId="{F81DE6FF-7A17-40C2-B79A-2BC1392D9958}" sibTransId="{5419CE6B-733A-4951-A4D9-1E0FA9DC9770}"/>
    <dgm:cxn modelId="{48900D7F-57B5-48DD-BAEB-9F8BD4265D08}" type="presOf" srcId="{40D8D155-E94A-47C8-A45A-5B366BE31447}" destId="{B2BACB1A-758D-4942-95D4-F7B638AC2978}" srcOrd="0" destOrd="0" presId="urn:microsoft.com/office/officeart/2005/8/layout/vList2"/>
    <dgm:cxn modelId="{81624ADD-C3D8-4960-901D-DBC1993B51F3}" type="presOf" srcId="{C0F1822C-AD27-4B17-AB7C-CB86DAD4FF5E}" destId="{E992B824-0D8B-466B-9E3E-08637302872F}" srcOrd="0" destOrd="0" presId="urn:microsoft.com/office/officeart/2005/8/layout/vList2"/>
    <dgm:cxn modelId="{927231E1-D942-4A1A-975C-F2B40C8C5665}" srcId="{C0F1822C-AD27-4B17-AB7C-CB86DAD4FF5E}" destId="{84BD4CBC-5620-4C41-95CF-ECEA565D25C2}" srcOrd="1" destOrd="0" parTransId="{351432ED-E5A8-4FD9-9A21-63BDFF731DEF}" sibTransId="{7605BE62-DE5F-40BB-8BB0-68B69B9E7C93}"/>
    <dgm:cxn modelId="{D9DF7343-C85B-4567-8446-FC4460957638}" type="presParOf" srcId="{E992B824-0D8B-466B-9E3E-08637302872F}" destId="{AD792108-7485-49CA-8AB1-54A06CE2F694}" srcOrd="0" destOrd="0" presId="urn:microsoft.com/office/officeart/2005/8/layout/vList2"/>
    <dgm:cxn modelId="{E2A880FE-B6DB-4661-9810-B2A75C320FE5}" type="presParOf" srcId="{E992B824-0D8B-466B-9E3E-08637302872F}" destId="{FA9F6AED-1D33-476B-8F09-C9561A057472}" srcOrd="1" destOrd="0" presId="urn:microsoft.com/office/officeart/2005/8/layout/vList2"/>
    <dgm:cxn modelId="{14ADEC58-DA0F-4886-A363-1ADAD644222F}" type="presParOf" srcId="{E992B824-0D8B-466B-9E3E-08637302872F}" destId="{E1DC4D76-E360-4017-B5D7-31AE83EA0F76}" srcOrd="2" destOrd="0" presId="urn:microsoft.com/office/officeart/2005/8/layout/vList2"/>
    <dgm:cxn modelId="{78970643-7922-494F-A27E-C5147177922A}" type="presParOf" srcId="{E992B824-0D8B-466B-9E3E-08637302872F}" destId="{061891CB-901E-4729-8F4E-BFFF386A49FA}" srcOrd="3" destOrd="0" presId="urn:microsoft.com/office/officeart/2005/8/layout/vList2"/>
    <dgm:cxn modelId="{09ADB917-BFCC-427D-AA30-4D18451B6D12}" type="presParOf" srcId="{E992B824-0D8B-466B-9E3E-08637302872F}" destId="{095F63D0-4F0C-42DD-85C6-7151D524D4FD}" srcOrd="4" destOrd="0" presId="urn:microsoft.com/office/officeart/2005/8/layout/vList2"/>
    <dgm:cxn modelId="{76B3AD5A-2AF7-4E13-BA92-3DEC67BC6CEC}" type="presParOf" srcId="{E992B824-0D8B-466B-9E3E-08637302872F}" destId="{7F28319B-71DE-4213-81FF-3E92B4F85992}" srcOrd="5" destOrd="0" presId="urn:microsoft.com/office/officeart/2005/8/layout/vList2"/>
    <dgm:cxn modelId="{AD834E6C-82CA-4EEE-BBFF-D8DE00405269}" type="presParOf" srcId="{E992B824-0D8B-466B-9E3E-08637302872F}" destId="{502E3A1A-24FE-452C-B8F2-6CFA15C5AE28}" srcOrd="6" destOrd="0" presId="urn:microsoft.com/office/officeart/2005/8/layout/vList2"/>
    <dgm:cxn modelId="{A99FFFDA-4A73-4660-87A7-C1DEBE4275EC}" type="presParOf" srcId="{E992B824-0D8B-466B-9E3E-08637302872F}" destId="{3518DFA3-0CA9-4817-A521-F2F96AE62149}" srcOrd="7" destOrd="0" presId="urn:microsoft.com/office/officeart/2005/8/layout/vList2"/>
    <dgm:cxn modelId="{36554ED6-BE8F-43E8-B028-D00FCA8027D3}" type="presParOf" srcId="{E992B824-0D8B-466B-9E3E-08637302872F}" destId="{B2BACB1A-758D-4942-95D4-F7B638AC297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644FB-257D-4CBA-9E63-3AF1AB7229E8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A3500-6F5A-4CFB-8F54-0CB8B28BD69D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/>
            <a:t>каменный век (2,5 млн лет тому назад - конец 3-го тысячелетия до н. э.)</a:t>
          </a:r>
          <a:endParaRPr lang="en-US" sz="2300" kern="1200"/>
        </a:p>
      </dsp:txBody>
      <dsp:txXfrm>
        <a:off x="378614" y="886531"/>
        <a:ext cx="2810360" cy="1744948"/>
      </dsp:txXfrm>
    </dsp:sp>
    <dsp:sp modelId="{3568859E-9856-4502-89D2-A780BEDD0D2F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7EFA1-B8C1-4D27-B46A-81A78D35F803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/>
            <a:t>бронзовый век (начало 2-го тысячелетия до н. э. - конец VIII до н. э.)</a:t>
          </a:r>
          <a:endParaRPr lang="en-US" sz="2300" kern="1200"/>
        </a:p>
      </dsp:txBody>
      <dsp:txXfrm>
        <a:off x="3946203" y="886531"/>
        <a:ext cx="2810360" cy="1744948"/>
      </dsp:txXfrm>
    </dsp:sp>
    <dsp:sp modelId="{957C7AFC-A9C1-4686-A367-8F393AD4BD02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85F7E-ED9A-45DA-B774-DC8BAF02CC3D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/>
            <a:t>железный век (VII в. до н. э. - конец V в. н. э.)</a:t>
          </a:r>
          <a:endParaRPr lang="en-US" sz="2300" kern="1200"/>
        </a:p>
      </dsp:txBody>
      <dsp:txXfrm>
        <a:off x="7513791" y="886531"/>
        <a:ext cx="2810360" cy="174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BCEAD-7C62-43F8-A538-814FD4893629}">
      <dsp:nvSpPr>
        <dsp:cNvPr id="0" name=""/>
        <dsp:cNvSpPr/>
      </dsp:nvSpPr>
      <dsp:spPr>
        <a:xfrm>
          <a:off x="0" y="174856"/>
          <a:ext cx="6263640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0" i="0" kern="1200"/>
            <a:t>Палеолит</a:t>
          </a:r>
          <a:endParaRPr lang="en-US" sz="3500" kern="1200"/>
        </a:p>
      </dsp:txBody>
      <dsp:txXfrm>
        <a:off x="40980" y="215836"/>
        <a:ext cx="6181680" cy="757514"/>
      </dsp:txXfrm>
    </dsp:sp>
    <dsp:sp modelId="{FF2C2681-466B-460E-91C5-AC2B2BBEB4AF}">
      <dsp:nvSpPr>
        <dsp:cNvPr id="0" name=""/>
        <dsp:cNvSpPr/>
      </dsp:nvSpPr>
      <dsp:spPr>
        <a:xfrm>
          <a:off x="0" y="1014331"/>
          <a:ext cx="6263640" cy="253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b="0" i="0" kern="1200"/>
            <a:t>нижний, или ранний палеолит (2,5 млн - 100 тыс. лет тому назад)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b="0" i="0" kern="1200"/>
            <a:t>средний палеолит, или эпоха мустъе (100 - 35 тыс. лет тому назад)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b="0" i="0" kern="1200"/>
            <a:t>верхний или поздний палеолит (35 - 10 тыс. лет назад).</a:t>
          </a:r>
          <a:endParaRPr lang="en-US" sz="2700" kern="1200"/>
        </a:p>
      </dsp:txBody>
      <dsp:txXfrm>
        <a:off x="0" y="1014331"/>
        <a:ext cx="6263640" cy="2535750"/>
      </dsp:txXfrm>
    </dsp:sp>
    <dsp:sp modelId="{6774D29B-979D-4723-BE97-76408315F946}">
      <dsp:nvSpPr>
        <dsp:cNvPr id="0" name=""/>
        <dsp:cNvSpPr/>
      </dsp:nvSpPr>
      <dsp:spPr>
        <a:xfrm>
          <a:off x="0" y="3550081"/>
          <a:ext cx="6263640" cy="83947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М</a:t>
          </a:r>
          <a:r>
            <a:rPr lang="ru-RU" sz="3500" b="0" i="0" kern="1200"/>
            <a:t>езолит </a:t>
          </a:r>
          <a:endParaRPr lang="en-US" sz="3500" kern="1200"/>
        </a:p>
      </dsp:txBody>
      <dsp:txXfrm>
        <a:off x="40980" y="3591061"/>
        <a:ext cx="6181680" cy="757514"/>
      </dsp:txXfrm>
    </dsp:sp>
    <dsp:sp modelId="{D48E5201-F3A1-44D3-9F1F-8E4C9165EA89}">
      <dsp:nvSpPr>
        <dsp:cNvPr id="0" name=""/>
        <dsp:cNvSpPr/>
      </dsp:nvSpPr>
      <dsp:spPr>
        <a:xfrm>
          <a:off x="0" y="4490356"/>
          <a:ext cx="6263640" cy="83947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Н</a:t>
          </a:r>
          <a:r>
            <a:rPr lang="ru-RU" sz="3500" b="0" i="0" kern="1200"/>
            <a:t>еолит</a:t>
          </a:r>
          <a:endParaRPr lang="en-US" sz="3500" kern="1200"/>
        </a:p>
      </dsp:txBody>
      <dsp:txXfrm>
        <a:off x="40980" y="4531336"/>
        <a:ext cx="6181680" cy="757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92108-7485-49CA-8AB1-54A06CE2F694}">
      <dsp:nvSpPr>
        <dsp:cNvPr id="0" name=""/>
        <dsp:cNvSpPr/>
      </dsp:nvSpPr>
      <dsp:spPr>
        <a:xfrm>
          <a:off x="0" y="317348"/>
          <a:ext cx="6263640" cy="934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 это время сложилась родовая община, возникли разнообразные формы первобытного искусства, сформировались религиозные представления</a:t>
          </a:r>
          <a:endParaRPr lang="en-US" sz="1700" kern="1200"/>
        </a:p>
      </dsp:txBody>
      <dsp:txXfrm>
        <a:off x="45635" y="362983"/>
        <a:ext cx="6172370" cy="843560"/>
      </dsp:txXfrm>
    </dsp:sp>
    <dsp:sp modelId="{E1DC4D76-E360-4017-B5D7-31AE83EA0F76}">
      <dsp:nvSpPr>
        <dsp:cNvPr id="0" name=""/>
        <dsp:cNvSpPr/>
      </dsp:nvSpPr>
      <dsp:spPr>
        <a:xfrm>
          <a:off x="0" y="1301138"/>
          <a:ext cx="6263640" cy="93483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Люди вели сезонно-оседлый образ жизни, приспособленный к миграциям северных оленей</a:t>
          </a:r>
          <a:endParaRPr lang="en-US" sz="1700" kern="1200"/>
        </a:p>
      </dsp:txBody>
      <dsp:txXfrm>
        <a:off x="45635" y="1346773"/>
        <a:ext cx="6172370" cy="843560"/>
      </dsp:txXfrm>
    </dsp:sp>
    <dsp:sp modelId="{095F63D0-4F0C-42DD-85C6-7151D524D4FD}">
      <dsp:nvSpPr>
        <dsp:cNvPr id="0" name=""/>
        <dsp:cNvSpPr/>
      </dsp:nvSpPr>
      <dsp:spPr>
        <a:xfrm>
          <a:off x="0" y="2284928"/>
          <a:ext cx="6263640" cy="93483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Люди в это время селились в жилищах небольших размеров малыми семьями, по 5—7 человек в каждой. Семьи объединялись в родовые общины численностью до 30 человек</a:t>
          </a:r>
          <a:endParaRPr lang="en-US" sz="1700" kern="1200"/>
        </a:p>
      </dsp:txBody>
      <dsp:txXfrm>
        <a:off x="45635" y="2330563"/>
        <a:ext cx="6172370" cy="843560"/>
      </dsp:txXfrm>
    </dsp:sp>
    <dsp:sp modelId="{502E3A1A-24FE-452C-B8F2-6CFA15C5AE28}">
      <dsp:nvSpPr>
        <dsp:cNvPr id="0" name=""/>
        <dsp:cNvSpPr/>
      </dsp:nvSpPr>
      <dsp:spPr>
        <a:xfrm>
          <a:off x="0" y="3268718"/>
          <a:ext cx="6263640" cy="93483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 конце неолита на белорусских землях получили распространение орудия труда для рубки, серпы, мотыги, зернотерки</a:t>
          </a:r>
          <a:endParaRPr lang="en-US" sz="1700" kern="1200"/>
        </a:p>
      </dsp:txBody>
      <dsp:txXfrm>
        <a:off x="45635" y="3314353"/>
        <a:ext cx="6172370" cy="843560"/>
      </dsp:txXfrm>
    </dsp:sp>
    <dsp:sp modelId="{B2BACB1A-758D-4942-95D4-F7B638AC2978}">
      <dsp:nvSpPr>
        <dsp:cNvPr id="0" name=""/>
        <dsp:cNvSpPr/>
      </dsp:nvSpPr>
      <dsp:spPr>
        <a:xfrm>
          <a:off x="0" y="4252509"/>
          <a:ext cx="6263640" cy="934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Человек в этот период научился изготавливать остродонную керамическую посуду. Ее лепили вручную из широких глиняных лент и обжигали на костре</a:t>
          </a:r>
          <a:endParaRPr lang="en-US" sz="1700" kern="1200"/>
        </a:p>
      </dsp:txBody>
      <dsp:txXfrm>
        <a:off x="45635" y="4298144"/>
        <a:ext cx="6172370" cy="843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681D2-C25A-6470-02D7-BC94D0D8D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E803A-BDC5-CB34-4242-BBB1F701A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482426-3EC8-F643-D67F-13EF301F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050E2-F0CB-1FF5-05FB-7951F236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6ACE5-CA57-E00A-A294-C91C5AFA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6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4C869-5B16-3106-7C59-60A6B6CB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3B49A6-EA52-4608-7BE8-FF8CEB4A7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B377B-185A-AD33-F68D-2C0F1DD6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A7D5B0-E08D-F4E3-4542-EBCAA635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C02B4-2F47-636E-6DAD-32C176BE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4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C9ABCF-A70B-AE1E-1F9D-D61CDEC6C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D5AB76-A2C1-9465-4194-168BA69F2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AAE75-9322-9693-D71E-0884E1A7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CA1EB-27CE-AD8A-BDA0-61FD560A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FD79E-D4DB-A10C-4597-96CE4169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8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0F7BC-B4C4-49DE-BCC6-EC7AA011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57561-EE18-CB37-07DA-A32385FC8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ACE97-645B-FDAC-30C3-28137774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60F0EF-75EB-F87E-F67B-C5FA484F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86B73-F327-FE0E-7682-8936AC65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2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05C6-05E5-6A78-D03F-C4F00508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69789-26C0-67A8-3FDC-7C6A9E2DA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21AD3-52C7-87F3-B726-ED76736D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3FAA8-CA5F-9BDB-D55D-D4DA0EE5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632020-C236-4564-C0F6-A98D4384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A138D-C7B2-C096-A0DC-44DB51FB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ADBA6F-3AC0-8074-8636-A90024F59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2F3B1-DA60-6288-4A9C-BE2EB50CA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CBE0D-BB0E-361E-9445-2140241F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75F911-C75C-9C61-A82F-0D2DF69E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0FC95D-F91D-9BC3-7A4A-B8333D31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3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9A086-03FF-1400-98CA-7FF93048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C4A7E2-7B86-CE23-8046-86E73BBD8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83AFAB-4A22-B018-5DB7-2A39841FE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F1392B-DB7A-C6BB-862C-C5EF4CA23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73DF2E-DDFE-CB1F-854C-365A4F32C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14D7AF-49A0-52A0-C87A-5D6BC074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64B6CF-F166-726A-CF86-0F337A63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67258-6DDF-3D3B-D9A4-236446D5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2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2F1D5-0124-83A3-0FBD-5CEFCD60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569D1-41D0-7C47-74E3-4C4906ED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F96FDF-2C8B-8692-8738-24FE16A1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1E46E0-4622-39C8-9C5A-AD7BEE39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070A9E-2C88-9912-75D6-60569279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0C9827-E0B0-D470-CA43-E8755FEA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CC86CB-18BD-75E3-9521-1CCA159B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3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0180E-10D7-E707-E2F0-60E6F8EB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1DBF48-A139-5EDE-F9CC-2D3332A2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E26642-56EA-9404-0C19-E97161E7F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A2036-822A-DECA-DE49-E0589D7E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2BED0C-9C70-925F-D179-2790FDDF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42FAFB-A6E1-B65E-F4B4-E3F19B2E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1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76EE8-D53D-A8C4-20A7-0D31CA19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840860-46DF-9751-5AEB-00899FB1D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A8FC39-5AB2-F0D4-73A9-0FEA1D089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17B2E2-A68F-76BC-637A-8F960F14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190AFC-A0F0-3E83-F794-CB7FB4CF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5CB126-634A-C608-CC91-0B00DCE5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1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068DB-ED4E-E95F-4D51-778F0D36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97ECC0-41B5-B1CB-A365-1FE1F6F3E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B00B8-1AAC-70DD-0E84-E0A30CB3C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9C51-BB0F-496D-AE73-01909554790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476635-C374-B1F7-A314-9BF468C22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A60C0-CBF3-BFDB-BF5D-24CA6617E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2F72C-B32B-4892-9D2D-778787B32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2630D-FED1-B291-D7A9-EACC6F9F4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Билет 1. Вопрос 1. Экзамен по истории Беларуси. 9 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910EB0-5D71-79B8-4458-BFF309EDD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8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E91E747-3873-4271-9BC8-96BB0847E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518C5-27C3-AD86-228B-0F42D134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Юровичи (24 тыс. до н.э.) и Бердыж (21 тыс. до н.э.) – первые стоянки кроманьонцев на территории Беларуси</a:t>
            </a:r>
          </a:p>
        </p:txBody>
      </p:sp>
      <p:pic>
        <p:nvPicPr>
          <p:cNvPr id="2050" name="Picture 2" descr="1. Древнейшие люди каменного века">
            <a:extLst>
              <a:ext uri="{FF2B5EF4-FFF2-40B4-BE49-F238E27FC236}">
                <a16:creationId xmlns:a16="http://schemas.microsoft.com/office/drawing/2014/main" id="{B9BC7E98-5EB5-3803-3527-99193C00F8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80190"/>
            <a:ext cx="6553545" cy="45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3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узей-стоянку первобытного человека открыли в Юровичах">
            <a:extLst>
              <a:ext uri="{FF2B5EF4-FFF2-40B4-BE49-F238E27FC236}">
                <a16:creationId xmlns:a16="http://schemas.microsoft.com/office/drawing/2014/main" id="{5A768684-3264-B566-A15D-8E21151AA7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 b="29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B6B96-C2C8-37AF-D213-CCD5A46C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Юровичи</a:t>
            </a:r>
          </a:p>
        </p:txBody>
      </p:sp>
      <p:cxnSp>
        <p:nvCxnSpPr>
          <p:cNvPr id="3077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1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ткуда в Беларуси фьорды и озера? | zviazda.by">
            <a:extLst>
              <a:ext uri="{FF2B5EF4-FFF2-40B4-BE49-F238E27FC236}">
                <a16:creationId xmlns:a16="http://schemas.microsoft.com/office/drawing/2014/main" id="{D5F19859-4623-4BF7-8B68-A975432BEB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6" b="93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2D081-C9A6-4AE5-8142-D2A6D2CE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14-12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тыс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лет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назад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ледник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начал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уходить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76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39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3D57-91C4-DA39-820E-FA01EBC7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chemeClr val="bg1"/>
                </a:solidFill>
              </a:rPr>
              <a:t>Особенности жизни в каменный век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28BFB4A-122A-F6CC-BB11-317B109B2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14097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71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0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0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0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. Древнейшие люди каменного века">
            <a:extLst>
              <a:ext uri="{FF2B5EF4-FFF2-40B4-BE49-F238E27FC236}">
                <a16:creationId xmlns:a16="http://schemas.microsoft.com/office/drawing/2014/main" id="{148A591A-62A2-12E1-656D-EBA3927540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/>
        </p:blipFill>
        <p:spPr bwMode="auto">
          <a:xfrm>
            <a:off x="457200" y="542843"/>
            <a:ext cx="11277600" cy="57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0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Rectangle 922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4" name="Rectangle 922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9589C-387C-44C1-BD79-0A487147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Каменные орудия труда</a:t>
            </a:r>
          </a:p>
        </p:txBody>
      </p:sp>
      <p:pic>
        <p:nvPicPr>
          <p:cNvPr id="9218" name="Picture 2" descr="Орудие труда древнего человека, орудия труда древнего человека рисунок |">
            <a:extLst>
              <a:ext uri="{FF2B5EF4-FFF2-40B4-BE49-F238E27FC236}">
                <a16:creationId xmlns:a16="http://schemas.microsoft.com/office/drawing/2014/main" id="{11B9362F-2A8E-4125-9D13-3C8D2DB68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296" y="961812"/>
            <a:ext cx="6552806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7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2" name="Rectangle 7176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3D45FC-10DA-4709-8B8D-1535ADD4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Родовая община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843165-08C8-4B9C-BB98-A53E819FC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4629234"/>
            <a:ext cx="3597321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Люди, которые вели общее хозяйство и совместно владели орудиями труда, составляли родовую общину.</a:t>
            </a:r>
          </a:p>
        </p:txBody>
      </p: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878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Родовые общины. Истоки современного общества.">
            <a:extLst>
              <a:ext uri="{FF2B5EF4-FFF2-40B4-BE49-F238E27FC236}">
                <a16:creationId xmlns:a16="http://schemas.microsoft.com/office/drawing/2014/main" id="{E9674838-0934-4A5F-BAA3-F4E1B8DC1E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2" r="11111" b="-2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55DCD-EEFA-4BDC-8375-0E4F996F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Присваивающее  хозяйство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035F41-CA0F-4FE4-B2C9-05F305681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86DEEF"/>
                </a:solidFill>
                <a:latin typeface="+mn-lt"/>
                <a:ea typeface="+mn-ea"/>
                <a:cs typeface="+mn-cs"/>
              </a:rPr>
              <a:t>Получение всего необходимого для жизни у природы в готовом виде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58FBFE-C643-4A16-92DE-290E9C99E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345" y="2427541"/>
            <a:ext cx="903421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8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ACC76-90D4-47AA-BF1A-93DF852A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Охота и собирательство </a:t>
            </a:r>
          </a:p>
        </p:txBody>
      </p:sp>
      <p:pic>
        <p:nvPicPr>
          <p:cNvPr id="1026" name="Picture 2" descr="Охотники и собиратели. Путешествие в древний мир [Иллюстрированная  энциклопедия для детей]">
            <a:extLst>
              <a:ext uri="{FF2B5EF4-FFF2-40B4-BE49-F238E27FC236}">
                <a16:creationId xmlns:a16="http://schemas.microsoft.com/office/drawing/2014/main" id="{92A3141C-1310-40CF-A40D-AABD70FBBF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96"/>
          <a:stretch/>
        </p:blipFill>
        <p:spPr bwMode="auto">
          <a:xfrm>
            <a:off x="2190045" y="1675227"/>
            <a:ext cx="781190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6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ревние кладбища и могилы Руси – погосты и курганы">
            <a:extLst>
              <a:ext uri="{FF2B5EF4-FFF2-40B4-BE49-F238E27FC236}">
                <a16:creationId xmlns:a16="http://schemas.microsoft.com/office/drawing/2014/main" id="{FECA8988-5105-4731-827D-596F26B1FC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92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78D42-CF8B-4E9D-B73D-DAC24C2B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Древнеславянское захоронение</a:t>
            </a: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32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E1D11-2D75-5425-AD9B-A2341A34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Бронзовый век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EC8358-4C89-F347-3D2B-7025962F0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32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615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6152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746C2-79D6-AE83-D2FC-E4459304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Расселение индоевропейцев</a:t>
            </a:r>
          </a:p>
        </p:txBody>
      </p:sp>
      <p:cxnSp>
        <p:nvCxnSpPr>
          <p:cNvPr id="6150" name="Straight Connector 6154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Вероятные очаги распространения индоевропейцев - сайт Игоря Гаршина">
            <a:extLst>
              <a:ext uri="{FF2B5EF4-FFF2-40B4-BE49-F238E27FC236}">
                <a16:creationId xmlns:a16="http://schemas.microsoft.com/office/drawing/2014/main" id="{313031D8-4E4A-420D-742A-7DBE9AD24C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1" r="15509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8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ECBA-744E-F753-E461-9556E23C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100">
                <a:solidFill>
                  <a:srgbClr val="FFFFFF"/>
                </a:solidFill>
              </a:rPr>
              <a:t>Особенности индоевропейцев</a:t>
            </a:r>
          </a:p>
        </p:txBody>
      </p:sp>
      <p:sp>
        <p:nvSpPr>
          <p:cNvPr id="2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55C96-96DF-0FC6-6EB1-F8C2A032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/>
              <a:t>Древним индоевропейцам хорошо было известно животноводство и земледелие</a:t>
            </a:r>
          </a:p>
          <a:p>
            <a:r>
              <a:rPr lang="ru-RU"/>
              <a:t>Они пользовались каменными сверлёными и шлифованными топорами, разно образной посудой</a:t>
            </a:r>
          </a:p>
          <a:p>
            <a:r>
              <a:rPr lang="ru-RU"/>
              <a:t>Жили индоевропейцы в небольших поселениях, которые располагались вдоль рек</a:t>
            </a:r>
          </a:p>
          <a:p>
            <a:r>
              <a:rPr lang="ru-RU"/>
              <a:t>Увеличение численности населения, стад домашнего скота и одновременное ухудшение условий для животноводства вынуждали индоевропейцев переселяться на новые земли.</a:t>
            </a:r>
          </a:p>
        </p:txBody>
      </p:sp>
    </p:spTree>
    <p:extLst>
      <p:ext uri="{BB962C8B-B14F-4D97-AF65-F5344CB8AC3E}">
        <p14:creationId xmlns:p14="http://schemas.microsoft.com/office/powerpoint/2010/main" val="124991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DBAD9-0DDB-442F-8325-127155AC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2-е тыс. лет. до н.э.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541BF3-7492-4D37-84A2-8F021C1D0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4629234"/>
            <a:ext cx="3597321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На территорию Беларуси попали первые орудия труда из меди (шила, серпы, наконечники топоров, копья)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4E4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Орудия труда из меди и камня | Ярослав Миронов | Яндекс Дзен">
            <a:extLst>
              <a:ext uri="{FF2B5EF4-FFF2-40B4-BE49-F238E27FC236}">
                <a16:creationId xmlns:a16="http://schemas.microsoft.com/office/drawing/2014/main" id="{FA36DD4E-4494-4822-8291-929B503093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r="2314" b="-1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46960-55DB-4C12-8B23-78C5A4DE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Бронза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E96660-F5DF-41F4-97FE-F2924A31F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4629234"/>
            <a:ext cx="3597321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Медь в соединении с оловом образовывали прочный сплав в виде бронзы. 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506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Загадка бронзового века. Откуда столько бронзы??! И почему не железо?! |  Огниво | Яндекс Дзен">
            <a:extLst>
              <a:ext uri="{FF2B5EF4-FFF2-40B4-BE49-F238E27FC236}">
                <a16:creationId xmlns:a16="http://schemas.microsoft.com/office/drawing/2014/main" id="{095B0CAC-16C9-4930-BB5B-74A3C689AD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r="21157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64C0F-971A-8FF4-20F7-8606772D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Особенности бронзового века в Беларуси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33991-7B74-4336-A85A-0D2A4FEA1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400"/>
              <a:t>В Беларуси отсутствовало сырье для производства бронзы (медь и олово)</a:t>
            </a:r>
          </a:p>
          <a:p>
            <a:r>
              <a:rPr lang="ru-RU" sz="2400"/>
              <a:t>Все бронзовые предметы, найденные археологами, были либо привозные, либо были созданы из привозного сырья</a:t>
            </a:r>
          </a:p>
          <a:p>
            <a:r>
              <a:rPr lang="ru-RU" sz="2400"/>
              <a:t>В бронзовом веке повсюду распространилась разнообразная плоскодонная посуда: миски, дуршлаги, горшки, чаши</a:t>
            </a:r>
          </a:p>
          <a:p>
            <a:r>
              <a:rPr lang="ru-RU" sz="2400"/>
              <a:t>Считается, что именно в бронзовом веке обработка камня достигла своего наивысшего уровня</a:t>
            </a:r>
          </a:p>
          <a:p>
            <a:r>
              <a:rPr lang="ru-RU" sz="2400"/>
              <a:t>Люди жили в небольших укрепленных поселениях, располагавшихся посреди речных долин</a:t>
            </a:r>
          </a:p>
        </p:txBody>
      </p:sp>
    </p:spTree>
    <p:extLst>
      <p:ext uri="{BB962C8B-B14F-4D97-AF65-F5344CB8AC3E}">
        <p14:creationId xmlns:p14="http://schemas.microsoft.com/office/powerpoint/2010/main" val="2369350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8F289-2030-84A9-DE28-6CF67621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Железный век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7D25DC-70EA-D266-D309-795C54C61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14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411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E9DB1-C5F5-4A1C-AF93-8503F6E1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Железный век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5411A6-315B-4A62-A8CC-7244E9127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Около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VI в. 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н. э. и 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до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эпохи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Средних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Веков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118" name="Straight Connector 411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В чем преимущества железных орудий труда? Орудия труда железного века">
            <a:extLst>
              <a:ext uri="{FF2B5EF4-FFF2-40B4-BE49-F238E27FC236}">
                <a16:creationId xmlns:a16="http://schemas.microsoft.com/office/drawing/2014/main" id="{CB1B476B-FDBB-4C7A-8257-C3B0BF8885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14654"/>
            <a:ext cx="6553545" cy="46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42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3244D-1FCA-48E8-BB8A-84CF772A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Печь-домница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60C356F3-95F4-485D-8AF8-4128DD6F9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Использовалась для обработки руды (в основном болотной). Полученную при высокой температуре массу (крицу) очищали от примесей с помощью сильных ударов</a:t>
            </a:r>
          </a:p>
        </p:txBody>
      </p:sp>
      <p:pic>
        <p:nvPicPr>
          <p:cNvPr id="5122" name="Picture 2" descr="Карельская крестьянская домница | izi.TRAVEL">
            <a:extLst>
              <a:ext uri="{FF2B5EF4-FFF2-40B4-BE49-F238E27FC236}">
                <a16:creationId xmlns:a16="http://schemas.microsoft.com/office/drawing/2014/main" id="{4DA2D423-859E-49F9-83A0-43BC82940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355788"/>
            <a:ext cx="6596652" cy="39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96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36A-4811-6BAB-E7F1-EF88836A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Особенности железного века в Беларуси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777B8-9735-32A7-1E3A-E3E5AAC4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600"/>
              <a:t>Племена, населявшие южную часть Беларуси, овладели навыками изготовления и обработки железа во второй четверти I тыс. до н. э. </a:t>
            </a:r>
          </a:p>
          <a:p>
            <a:r>
              <a:rPr lang="ru-RU" sz="2600"/>
              <a:t>Железо выплавляли в печах-домницах из болотной руды, добываемой на берегах рек, озер и на болотах</a:t>
            </a:r>
          </a:p>
          <a:p>
            <a:r>
              <a:rPr lang="ru-RU" sz="2600"/>
              <a:t>Население в железном веке начало осваивать новые места для жилья и селиться на возвышенностях, которые находились в отдалении от крупных рек. Такие поселения могли иметь сложные оборонительные сооружения — мощные валы и рвы</a:t>
            </a:r>
          </a:p>
        </p:txBody>
      </p:sp>
    </p:spTree>
    <p:extLst>
      <p:ext uri="{BB962C8B-B14F-4D97-AF65-F5344CB8AC3E}">
        <p14:creationId xmlns:p14="http://schemas.microsoft.com/office/powerpoint/2010/main" val="85551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1021C-2AB8-479D-3246-037E1260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Древние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люди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территории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Беларуси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заселение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территории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занятия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основные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изобретения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открытия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религиозные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верования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3A7172-9D14-4D53-37EC-5461506CF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94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C1F77-B349-CDFD-7ABA-19EC6519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Религиозные воззрения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01236C-68FF-B469-5580-2295AD78F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38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15E3B-16EB-F529-0FD8-06BF0A173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Древние верования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49399E-BAEC-1CE9-BE13-EF5DDE15E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2200" b="0" i="0" u="none" strike="noStrike" dirty="0">
                <a:effectLst/>
                <a:latin typeface="Times New Roman" panose="02020603050405020304" pitchFamily="18" charset="0"/>
              </a:rPr>
              <a:t>тотемизм (вера в существование особого рода мистической связи между какой-либо группой людей и определенным видом животных или растений) </a:t>
            </a:r>
          </a:p>
          <a:p>
            <a:r>
              <a:rPr lang="ru-RU" sz="2200" b="0" i="0" u="none" strike="noStrike" dirty="0">
                <a:effectLst/>
                <a:latin typeface="Times New Roman" panose="02020603050405020304" pitchFamily="18" charset="0"/>
              </a:rPr>
              <a:t>анимизм (вера в существование фантастических существ – духов, которых представляли в виде лесовиков, водяных, русалок, духов)</a:t>
            </a:r>
          </a:p>
          <a:p>
            <a:r>
              <a:rPr lang="ru-RU" sz="2200" b="0" i="0" u="none" strike="noStrike" dirty="0">
                <a:effectLst/>
                <a:latin typeface="Times New Roman" panose="02020603050405020304" pitchFamily="18" charset="0"/>
              </a:rPr>
              <a:t>фетишизм (наделение сверхъестественными свойствами неодушевленных предметов)</a:t>
            </a:r>
          </a:p>
          <a:p>
            <a:r>
              <a:rPr lang="ru-RU" sz="2200" b="0" i="0" u="none" strike="noStrike" dirty="0">
                <a:effectLst/>
                <a:latin typeface="Times New Roman" panose="02020603050405020304" pitchFamily="18" charset="0"/>
              </a:rPr>
              <a:t>Магия представляет из себя веру в способность человека с помощью особых действий (колдовства) воздействовать на природу и людей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20246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FA66C-27A5-49E7-B800-E5B3E707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Обряд погребения</a:t>
            </a:r>
          </a:p>
        </p:txBody>
      </p:sp>
      <p:cxnSp>
        <p:nvCxnSpPr>
          <p:cNvPr id="8205" name="Straight Connector 820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Обряд погребения у древних славян">
            <a:extLst>
              <a:ext uri="{FF2B5EF4-FFF2-40B4-BE49-F238E27FC236}">
                <a16:creationId xmlns:a16="http://schemas.microsoft.com/office/drawing/2014/main" id="{FD1B327D-33A4-48FB-BC39-67AD61CFBA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153822" y="1466907"/>
            <a:ext cx="6553545" cy="39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3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197D6-903E-73D7-063A-FCEEF025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Периодизация древнего периода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4015774-BD1D-94D5-660E-046D15DED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32885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84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67FF5-AFD9-50E6-E5DD-989FBD7F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Каменный век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35D8E1-054E-6664-B0C4-6857B45A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7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7E3DE-E02D-0299-B06E-E2FF8C46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200">
                <a:solidFill>
                  <a:schemeClr val="bg1"/>
                </a:solidFill>
              </a:rPr>
              <a:t>Периодизация каменного века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2B2EB55-7E77-1863-5176-EDE8DCA52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71315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73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куда в Беларуси фьорды и озера? | zviazda.by">
            <a:extLst>
              <a:ext uri="{FF2B5EF4-FFF2-40B4-BE49-F238E27FC236}">
                <a16:creationId xmlns:a16="http://schemas.microsoft.com/office/drawing/2014/main" id="{3035B2C8-0808-DE25-BE23-31DE180036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2" b="27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59952-4302-5E52-68E7-A0AAB691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250 – 11 тыс. лет до н.э. – нахождение ледника на территории Беларуси</a:t>
            </a:r>
          </a:p>
        </p:txBody>
      </p:sp>
      <p:cxnSp>
        <p:nvCxnSpPr>
          <p:cNvPr id="1030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0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FA376E-9142-4CD6-A4A8-2A27AAAD6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477" y="2057659"/>
            <a:ext cx="9951041" cy="27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4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енетики считают, что современные люди не скрещивались с неандертальцами -  Газета.Ru">
            <a:extLst>
              <a:ext uri="{FF2B5EF4-FFF2-40B4-BE49-F238E27FC236}">
                <a16:creationId xmlns:a16="http://schemas.microsoft.com/office/drawing/2014/main" id="{CE3B2BB3-53D9-4406-9B43-A57DAE2DED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615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C24D3-E93D-4A3D-9676-5D23DFB6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35-40 тыс. лет назад – кроманьонец 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68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713</Words>
  <Application>Microsoft Office PowerPoint</Application>
  <PresentationFormat>Широкоэкранный</PresentationFormat>
  <Paragraphs>65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Билет 1. Вопрос 1. Экзамен по истории Беларуси. 9 класс</vt:lpstr>
      <vt:lpstr>Древнеславянское захоронение</vt:lpstr>
      <vt:lpstr>1. Древние люди на территории Беларуси: заселение территории, занятия, основные изобретения и открытия, религиозные верования.</vt:lpstr>
      <vt:lpstr>Периодизация древнего периода</vt:lpstr>
      <vt:lpstr>Каменный век</vt:lpstr>
      <vt:lpstr>Периодизация каменного века</vt:lpstr>
      <vt:lpstr>250 – 11 тыс. лет до н.э. – нахождение ледника на территории Беларуси</vt:lpstr>
      <vt:lpstr>Презентация PowerPoint</vt:lpstr>
      <vt:lpstr>35-40 тыс. лет назад – кроманьонец </vt:lpstr>
      <vt:lpstr>Презентация PowerPoint</vt:lpstr>
      <vt:lpstr>Юровичи (24 тыс. до н.э.) и Бердыж (21 тыс. до н.э.) – первые стоянки кроманьонцев на территории Беларуси</vt:lpstr>
      <vt:lpstr>Юровичи</vt:lpstr>
      <vt:lpstr>14-12 тыс. лет назад ледник начал уходить</vt:lpstr>
      <vt:lpstr>Особенности жизни в каменный век</vt:lpstr>
      <vt:lpstr>Презентация PowerPoint</vt:lpstr>
      <vt:lpstr>Каменные орудия труда</vt:lpstr>
      <vt:lpstr>Родовая община</vt:lpstr>
      <vt:lpstr>Присваивающее  хозяйство</vt:lpstr>
      <vt:lpstr>Охота и собирательство </vt:lpstr>
      <vt:lpstr>Бронзовый век</vt:lpstr>
      <vt:lpstr>Расселение индоевропейцев</vt:lpstr>
      <vt:lpstr>Особенности индоевропейцев</vt:lpstr>
      <vt:lpstr>2-е тыс. лет. до н.э. </vt:lpstr>
      <vt:lpstr>Бронза</vt:lpstr>
      <vt:lpstr>Особенности бронзового века в Беларуси</vt:lpstr>
      <vt:lpstr>Железный век</vt:lpstr>
      <vt:lpstr>Железный век</vt:lpstr>
      <vt:lpstr>Печь-домница</vt:lpstr>
      <vt:lpstr>Особенности железного века в Беларуси</vt:lpstr>
      <vt:lpstr>Религиозные воззрения</vt:lpstr>
      <vt:lpstr>Древние верования</vt:lpstr>
      <vt:lpstr>Обряд погребения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1. Вопрос 1. Экзамен по истории Беларуси. 9 класс</dc:title>
  <dc:creator>Роман Жигалов</dc:creator>
  <cp:lastModifiedBy>Роман Жигалов</cp:lastModifiedBy>
  <cp:revision>1</cp:revision>
  <dcterms:created xsi:type="dcterms:W3CDTF">2022-10-24T18:11:15Z</dcterms:created>
  <dcterms:modified xsi:type="dcterms:W3CDTF">2022-10-24T18:44:27Z</dcterms:modified>
</cp:coreProperties>
</file>