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F7B9A-1D0B-42D5-9C95-735EFA8E4CD2}" v="24" dt="2022-04-04T18:33:1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720F7B9A-1D0B-42D5-9C95-735EFA8E4CD2}"/>
    <pc:docChg chg="undo custSel addSld delSld modSld sldOrd">
      <pc:chgData name="Roman Zhigalov" userId="1f97e9fdf7779aa5" providerId="LiveId" clId="{720F7B9A-1D0B-42D5-9C95-735EFA8E4CD2}" dt="2022-04-04T18:33:19.599" v="2502"/>
      <pc:docMkLst>
        <pc:docMk/>
      </pc:docMkLst>
      <pc:sldChg chg="modSp new mod">
        <pc:chgData name="Roman Zhigalov" userId="1f97e9fdf7779aa5" providerId="LiveId" clId="{720F7B9A-1D0B-42D5-9C95-735EFA8E4CD2}" dt="2022-04-03T18:09:00.690" v="1"/>
        <pc:sldMkLst>
          <pc:docMk/>
          <pc:sldMk cId="2514244088" sldId="256"/>
        </pc:sldMkLst>
        <pc:spChg chg="mod">
          <ac:chgData name="Roman Zhigalov" userId="1f97e9fdf7779aa5" providerId="LiveId" clId="{720F7B9A-1D0B-42D5-9C95-735EFA8E4CD2}" dt="2022-04-03T18:09:00.690" v="1"/>
          <ac:spMkLst>
            <pc:docMk/>
            <pc:sldMk cId="2514244088" sldId="256"/>
            <ac:spMk id="2" creationId="{CFC39A72-F97F-4468-8572-EFE4B6856224}"/>
          </ac:spMkLst>
        </pc:spChg>
      </pc:sldChg>
      <pc:sldChg chg="modSp new mod">
        <pc:chgData name="Roman Zhigalov" userId="1f97e9fdf7779aa5" providerId="LiveId" clId="{720F7B9A-1D0B-42D5-9C95-735EFA8E4CD2}" dt="2022-04-03T18:09:11.345" v="15" actId="122"/>
        <pc:sldMkLst>
          <pc:docMk/>
          <pc:sldMk cId="1379700458" sldId="257"/>
        </pc:sldMkLst>
        <pc:spChg chg="mod">
          <ac:chgData name="Roman Zhigalov" userId="1f97e9fdf7779aa5" providerId="LiveId" clId="{720F7B9A-1D0B-42D5-9C95-735EFA8E4CD2}" dt="2022-04-03T18:09:11.345" v="15" actId="122"/>
          <ac:spMkLst>
            <pc:docMk/>
            <pc:sldMk cId="1379700458" sldId="257"/>
            <ac:spMk id="2" creationId="{9988E683-C70A-4D33-81F3-7CAADCFE4AB6}"/>
          </ac:spMkLst>
        </pc:spChg>
      </pc:sldChg>
      <pc:sldChg chg="addSp delSp modSp new mod setBg setClrOvrMap">
        <pc:chgData name="Roman Zhigalov" userId="1f97e9fdf7779aa5" providerId="LiveId" clId="{720F7B9A-1D0B-42D5-9C95-735EFA8E4CD2}" dt="2022-04-03T18:41:18.323" v="1240" actId="20577"/>
        <pc:sldMkLst>
          <pc:docMk/>
          <pc:sldMk cId="2020049972" sldId="258"/>
        </pc:sldMkLst>
        <pc:spChg chg="mo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2" creationId="{B4788A2F-8F0A-4FF8-B748-FF6CF2E69223}"/>
          </ac:spMkLst>
        </pc:spChg>
        <pc:spChg chg="add del mo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3" creationId="{ABFE7C76-FFA5-4A52-B9D4-C9ED4E7BC780}"/>
          </ac:spMkLst>
        </pc:spChg>
        <pc:spChg chg="ad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8" creationId="{827B839B-9ADE-406B-8590-F1CAEDED45A1}"/>
          </ac:spMkLst>
        </pc:spChg>
        <pc:spChg chg="add del">
          <ac:chgData name="Roman Zhigalov" userId="1f97e9fdf7779aa5" providerId="LiveId" clId="{720F7B9A-1D0B-42D5-9C95-735EFA8E4CD2}" dt="2022-04-03T18:10:39.106" v="119" actId="26606"/>
          <ac:spMkLst>
            <pc:docMk/>
            <pc:sldMk cId="2020049972" sldId="258"/>
            <ac:spMk id="10" creationId="{9228552E-C8B1-4A80-8448-0787CE0FC704}"/>
          </ac:spMkLst>
        </pc:spChg>
        <pc:spChg chg="ad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12" creationId="{2AEBC8F2-97B1-41B4-93F1-2D289E197FBA}"/>
          </ac:spMkLst>
        </pc:spChg>
        <pc:spChg chg="ad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13" creationId="{CFE45BF0-46DB-408C-B5F7-7B11716805D4}"/>
          </ac:spMkLst>
        </pc:spChg>
        <pc:spChg chg="ad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14" creationId="{472E3A19-F5D5-48FC-BB9C-48C2F68F598B}"/>
          </ac:spMkLst>
        </pc:spChg>
        <pc:spChg chg="add mod">
          <ac:chgData name="Roman Zhigalov" userId="1f97e9fdf7779aa5" providerId="LiveId" clId="{720F7B9A-1D0B-42D5-9C95-735EFA8E4CD2}" dt="2022-04-03T18:41:18.323" v="1240" actId="20577"/>
          <ac:spMkLst>
            <pc:docMk/>
            <pc:sldMk cId="2020049972" sldId="258"/>
            <ac:spMk id="15" creationId="{ABFE7C76-FFA5-4A52-B9D4-C9ED4E7BC780}"/>
          </ac:spMkLst>
        </pc:spChg>
        <pc:spChg chg="ad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16" creationId="{7A62E32F-BB65-43A8-8EB5-92346890E549}"/>
          </ac:spMkLst>
        </pc:spChg>
        <pc:spChg chg="add">
          <ac:chgData name="Roman Zhigalov" userId="1f97e9fdf7779aa5" providerId="LiveId" clId="{720F7B9A-1D0B-42D5-9C95-735EFA8E4CD2}" dt="2022-04-03T18:10:39.132" v="120" actId="26606"/>
          <ac:spMkLst>
            <pc:docMk/>
            <pc:sldMk cId="2020049972" sldId="258"/>
            <ac:spMk id="18" creationId="{14E91B64-9FCC-451E-AFB4-A827D6329367}"/>
          </ac:spMkLst>
        </pc:spChg>
        <pc:graphicFrameChg chg="add del">
          <ac:chgData name="Roman Zhigalov" userId="1f97e9fdf7779aa5" providerId="LiveId" clId="{720F7B9A-1D0B-42D5-9C95-735EFA8E4CD2}" dt="2022-04-03T18:10:31.947" v="117" actId="26606"/>
          <ac:graphicFrameMkLst>
            <pc:docMk/>
            <pc:sldMk cId="2020049972" sldId="258"/>
            <ac:graphicFrameMk id="5" creationId="{E01C57A9-0491-FA16-987D-7B68C68BDD9B}"/>
          </ac:graphicFrameMkLst>
        </pc:graphicFrameChg>
        <pc:graphicFrameChg chg="add del">
          <ac:chgData name="Roman Zhigalov" userId="1f97e9fdf7779aa5" providerId="LiveId" clId="{720F7B9A-1D0B-42D5-9C95-735EFA8E4CD2}" dt="2022-04-03T18:10:39.106" v="119" actId="26606"/>
          <ac:graphicFrameMkLst>
            <pc:docMk/>
            <pc:sldMk cId="2020049972" sldId="258"/>
            <ac:graphicFrameMk id="7" creationId="{C6ED4AB8-D306-3846-1177-62D15D248240}"/>
          </ac:graphicFrameMkLst>
        </pc:graphicFrameChg>
        <pc:picChg chg="add del">
          <ac:chgData name="Roman Zhigalov" userId="1f97e9fdf7779aa5" providerId="LiveId" clId="{720F7B9A-1D0B-42D5-9C95-735EFA8E4CD2}" dt="2022-04-03T18:10:39.106" v="119" actId="26606"/>
          <ac:picMkLst>
            <pc:docMk/>
            <pc:sldMk cId="2020049972" sldId="258"/>
            <ac:picMk id="6" creationId="{A23ACE88-7101-F9FF-B594-9A97DCFD23AA}"/>
          </ac:picMkLst>
        </pc:picChg>
      </pc:sldChg>
      <pc:sldChg chg="addSp modSp new mod setBg">
        <pc:chgData name="Roman Zhigalov" userId="1f97e9fdf7779aa5" providerId="LiveId" clId="{720F7B9A-1D0B-42D5-9C95-735EFA8E4CD2}" dt="2022-04-03T18:11:00.480" v="156" actId="26606"/>
        <pc:sldMkLst>
          <pc:docMk/>
          <pc:sldMk cId="3654544461" sldId="259"/>
        </pc:sldMkLst>
        <pc:spChg chg="mo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2" creationId="{364578AE-2F7F-4A66-9AF3-A0F25A1C3D55}"/>
          </ac:spMkLst>
        </pc:spChg>
        <pc:spChg chg="mo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3" creationId="{9EE262A4-3922-4247-B3DD-1C7CA3C248CE}"/>
          </ac:spMkLst>
        </pc:spChg>
        <pc:spChg chg="ad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8" creationId="{B26EE4FD-480F-42A5-9FEB-DA630457CFB7}"/>
          </ac:spMkLst>
        </pc:spChg>
        <pc:spChg chg="ad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10" creationId="{A187062F-BE14-42FC-B06A-607DB23849C3}"/>
          </ac:spMkLst>
        </pc:spChg>
        <pc:spChg chg="ad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12" creationId="{731FE21B-2A45-4BF5-8B03-E12341988774}"/>
          </ac:spMkLst>
        </pc:spChg>
        <pc:spChg chg="ad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14" creationId="{2DC5A94D-79ED-48F5-9DC5-96CBB507CEC8}"/>
          </ac:spMkLst>
        </pc:spChg>
        <pc:spChg chg="add">
          <ac:chgData name="Roman Zhigalov" userId="1f97e9fdf7779aa5" providerId="LiveId" clId="{720F7B9A-1D0B-42D5-9C95-735EFA8E4CD2}" dt="2022-04-03T18:11:00.480" v="156" actId="26606"/>
          <ac:spMkLst>
            <pc:docMk/>
            <pc:sldMk cId="3654544461" sldId="259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720F7B9A-1D0B-42D5-9C95-735EFA8E4CD2}" dt="2022-04-03T18:16:00.377" v="353" actId="26606"/>
        <pc:sldMkLst>
          <pc:docMk/>
          <pc:sldMk cId="2335451580" sldId="260"/>
        </pc:sldMkLst>
        <pc:spChg chg="mod">
          <ac:chgData name="Roman Zhigalov" userId="1f97e9fdf7779aa5" providerId="LiveId" clId="{720F7B9A-1D0B-42D5-9C95-735EFA8E4CD2}" dt="2022-04-03T18:16:00.377" v="353" actId="26606"/>
          <ac:spMkLst>
            <pc:docMk/>
            <pc:sldMk cId="2335451580" sldId="260"/>
            <ac:spMk id="2" creationId="{A8BCE838-1F48-49E7-B63A-9C3C6FCC8F31}"/>
          </ac:spMkLst>
        </pc:spChg>
        <pc:spChg chg="del mod">
          <ac:chgData name="Roman Zhigalov" userId="1f97e9fdf7779aa5" providerId="LiveId" clId="{720F7B9A-1D0B-42D5-9C95-735EFA8E4CD2}" dt="2022-04-03T18:16:00.377" v="353" actId="26606"/>
          <ac:spMkLst>
            <pc:docMk/>
            <pc:sldMk cId="2335451580" sldId="260"/>
            <ac:spMk id="3" creationId="{9CB38C62-A395-44C1-830D-E23100583C17}"/>
          </ac:spMkLst>
        </pc:spChg>
        <pc:spChg chg="add">
          <ac:chgData name="Roman Zhigalov" userId="1f97e9fdf7779aa5" providerId="LiveId" clId="{720F7B9A-1D0B-42D5-9C95-735EFA8E4CD2}" dt="2022-04-03T18:16:00.377" v="353" actId="26606"/>
          <ac:spMkLst>
            <pc:docMk/>
            <pc:sldMk cId="2335451580" sldId="260"/>
            <ac:spMk id="9" creationId="{B819A166-7571-4003-A6B8-B62034C3ED30}"/>
          </ac:spMkLst>
        </pc:spChg>
        <pc:graphicFrameChg chg="add">
          <ac:chgData name="Roman Zhigalov" userId="1f97e9fdf7779aa5" providerId="LiveId" clId="{720F7B9A-1D0B-42D5-9C95-735EFA8E4CD2}" dt="2022-04-03T18:16:00.377" v="353" actId="26606"/>
          <ac:graphicFrameMkLst>
            <pc:docMk/>
            <pc:sldMk cId="2335451580" sldId="260"/>
            <ac:graphicFrameMk id="5" creationId="{9C540975-3DC1-B34A-C47B-C3963B1E02DB}"/>
          </ac:graphicFrameMkLst>
        </pc:graphicFrameChg>
      </pc:sldChg>
      <pc:sldChg chg="addSp delSp modSp new mod setBg">
        <pc:chgData name="Roman Zhigalov" userId="1f97e9fdf7779aa5" providerId="LiveId" clId="{720F7B9A-1D0B-42D5-9C95-735EFA8E4CD2}" dt="2022-04-03T18:17:24.040" v="356" actId="26606"/>
        <pc:sldMkLst>
          <pc:docMk/>
          <pc:sldMk cId="3649214837" sldId="261"/>
        </pc:sldMkLst>
        <pc:spChg chg="del">
          <ac:chgData name="Roman Zhigalov" userId="1f97e9fdf7779aa5" providerId="LiveId" clId="{720F7B9A-1D0B-42D5-9C95-735EFA8E4CD2}" dt="2022-04-03T18:17:24.040" v="356" actId="26606"/>
          <ac:spMkLst>
            <pc:docMk/>
            <pc:sldMk cId="3649214837" sldId="261"/>
            <ac:spMk id="2" creationId="{669FF39B-79EA-45E4-AC73-9F9494BCDD0C}"/>
          </ac:spMkLst>
        </pc:spChg>
        <pc:spChg chg="del">
          <ac:chgData name="Roman Zhigalov" userId="1f97e9fdf7779aa5" providerId="LiveId" clId="{720F7B9A-1D0B-42D5-9C95-735EFA8E4CD2}" dt="2022-04-03T18:17:22.135" v="355"/>
          <ac:spMkLst>
            <pc:docMk/>
            <pc:sldMk cId="3649214837" sldId="261"/>
            <ac:spMk id="3" creationId="{946BC4EE-D12E-4839-9804-32D6EF6F3C0E}"/>
          </ac:spMkLst>
        </pc:spChg>
        <pc:spChg chg="add">
          <ac:chgData name="Roman Zhigalov" userId="1f97e9fdf7779aa5" providerId="LiveId" clId="{720F7B9A-1D0B-42D5-9C95-735EFA8E4CD2}" dt="2022-04-03T18:17:24.040" v="356" actId="26606"/>
          <ac:spMkLst>
            <pc:docMk/>
            <pc:sldMk cId="3649214837" sldId="261"/>
            <ac:spMk id="71" creationId="{42A4FC2C-047E-45A5-965D-8E1E3BF09BC6}"/>
          </ac:spMkLst>
        </pc:spChg>
        <pc:picChg chg="add mod">
          <ac:chgData name="Roman Zhigalov" userId="1f97e9fdf7779aa5" providerId="LiveId" clId="{720F7B9A-1D0B-42D5-9C95-735EFA8E4CD2}" dt="2022-04-03T18:17:24.040" v="356" actId="26606"/>
          <ac:picMkLst>
            <pc:docMk/>
            <pc:sldMk cId="3649214837" sldId="261"/>
            <ac:picMk id="1026" creationId="{78862FC5-83E0-402D-9DEE-E2660F589693}"/>
          </ac:picMkLst>
        </pc:picChg>
      </pc:sldChg>
      <pc:sldChg chg="addSp delSp modSp new mod setBg">
        <pc:chgData name="Roman Zhigalov" userId="1f97e9fdf7779aa5" providerId="LiveId" clId="{720F7B9A-1D0B-42D5-9C95-735EFA8E4CD2}" dt="2022-04-03T18:28:24.555" v="554" actId="26606"/>
        <pc:sldMkLst>
          <pc:docMk/>
          <pc:sldMk cId="1314573849" sldId="262"/>
        </pc:sldMkLst>
        <pc:spChg chg="mod">
          <ac:chgData name="Roman Zhigalov" userId="1f97e9fdf7779aa5" providerId="LiveId" clId="{720F7B9A-1D0B-42D5-9C95-735EFA8E4CD2}" dt="2022-04-03T18:28:24.555" v="554" actId="26606"/>
          <ac:spMkLst>
            <pc:docMk/>
            <pc:sldMk cId="1314573849" sldId="262"/>
            <ac:spMk id="2" creationId="{BD3F73CA-4A43-435B-A95A-2C4210C80056}"/>
          </ac:spMkLst>
        </pc:spChg>
        <pc:spChg chg="del mod">
          <ac:chgData name="Roman Zhigalov" userId="1f97e9fdf7779aa5" providerId="LiveId" clId="{720F7B9A-1D0B-42D5-9C95-735EFA8E4CD2}" dt="2022-04-03T18:28:24.555" v="554" actId="26606"/>
          <ac:spMkLst>
            <pc:docMk/>
            <pc:sldMk cId="1314573849" sldId="262"/>
            <ac:spMk id="3" creationId="{6E43F8F1-9464-48F6-BE11-D2770040E21D}"/>
          </ac:spMkLst>
        </pc:spChg>
        <pc:spChg chg="add">
          <ac:chgData name="Roman Zhigalov" userId="1f97e9fdf7779aa5" providerId="LiveId" clId="{720F7B9A-1D0B-42D5-9C95-735EFA8E4CD2}" dt="2022-04-03T18:28:24.555" v="554" actId="26606"/>
          <ac:spMkLst>
            <pc:docMk/>
            <pc:sldMk cId="1314573849" sldId="262"/>
            <ac:spMk id="9" creationId="{B819A166-7571-4003-A6B8-B62034C3ED30}"/>
          </ac:spMkLst>
        </pc:spChg>
        <pc:graphicFrameChg chg="add">
          <ac:chgData name="Roman Zhigalov" userId="1f97e9fdf7779aa5" providerId="LiveId" clId="{720F7B9A-1D0B-42D5-9C95-735EFA8E4CD2}" dt="2022-04-03T18:28:24.555" v="554" actId="26606"/>
          <ac:graphicFrameMkLst>
            <pc:docMk/>
            <pc:sldMk cId="1314573849" sldId="262"/>
            <ac:graphicFrameMk id="5" creationId="{5C9FAFAC-F9CE-2404-87C1-AADFB3FAD307}"/>
          </ac:graphicFrameMkLst>
        </pc:graphicFrameChg>
      </pc:sldChg>
      <pc:sldChg chg="addSp delSp modSp new mod setBg modClrScheme chgLayout">
        <pc:chgData name="Roman Zhigalov" userId="1f97e9fdf7779aa5" providerId="LiveId" clId="{720F7B9A-1D0B-42D5-9C95-735EFA8E4CD2}" dt="2022-04-03T18:30:32.133" v="647" actId="962"/>
        <pc:sldMkLst>
          <pc:docMk/>
          <pc:sldMk cId="3715672127" sldId="263"/>
        </pc:sldMkLst>
        <pc:spChg chg="del mod ord">
          <ac:chgData name="Roman Zhigalov" userId="1f97e9fdf7779aa5" providerId="LiveId" clId="{720F7B9A-1D0B-42D5-9C95-735EFA8E4CD2}" dt="2022-04-03T18:29:49.557" v="556" actId="700"/>
          <ac:spMkLst>
            <pc:docMk/>
            <pc:sldMk cId="3715672127" sldId="263"/>
            <ac:spMk id="2" creationId="{D76BDA34-9B7A-481A-9DE7-A5C19615356F}"/>
          </ac:spMkLst>
        </pc:spChg>
        <pc:spChg chg="del mod ord">
          <ac:chgData name="Roman Zhigalov" userId="1f97e9fdf7779aa5" providerId="LiveId" clId="{720F7B9A-1D0B-42D5-9C95-735EFA8E4CD2}" dt="2022-04-03T18:29:49.557" v="556" actId="700"/>
          <ac:spMkLst>
            <pc:docMk/>
            <pc:sldMk cId="3715672127" sldId="263"/>
            <ac:spMk id="3" creationId="{449F4713-D740-466B-B202-71C262DA91DB}"/>
          </ac:spMkLst>
        </pc:spChg>
        <pc:spChg chg="add mod ord">
          <ac:chgData name="Roman Zhigalov" userId="1f97e9fdf7779aa5" providerId="LiveId" clId="{720F7B9A-1D0B-42D5-9C95-735EFA8E4CD2}" dt="2022-04-03T18:30:30.117" v="645" actId="26606"/>
          <ac:spMkLst>
            <pc:docMk/>
            <pc:sldMk cId="3715672127" sldId="263"/>
            <ac:spMk id="4" creationId="{B2788D6A-A496-45AC-9CFA-DA892B37BE56}"/>
          </ac:spMkLst>
        </pc:spChg>
        <pc:spChg chg="add del mod ord">
          <ac:chgData name="Roman Zhigalov" userId="1f97e9fdf7779aa5" providerId="LiveId" clId="{720F7B9A-1D0B-42D5-9C95-735EFA8E4CD2}" dt="2022-04-03T18:30:07.973" v="591"/>
          <ac:spMkLst>
            <pc:docMk/>
            <pc:sldMk cId="3715672127" sldId="263"/>
            <ac:spMk id="5" creationId="{02CDB3D9-5B94-4355-9DCE-AC968324FCA9}"/>
          </ac:spMkLst>
        </pc:spChg>
        <pc:spChg chg="add mod ord">
          <ac:chgData name="Roman Zhigalov" userId="1f97e9fdf7779aa5" providerId="LiveId" clId="{720F7B9A-1D0B-42D5-9C95-735EFA8E4CD2}" dt="2022-04-03T18:30:32.133" v="647" actId="962"/>
          <ac:spMkLst>
            <pc:docMk/>
            <pc:sldMk cId="3715672127" sldId="263"/>
            <ac:spMk id="6" creationId="{10BEC106-CF33-4433-BD95-B403C2B7DE0D}"/>
          </ac:spMkLst>
        </pc:spChg>
        <pc:spChg chg="add">
          <ac:chgData name="Roman Zhigalov" userId="1f97e9fdf7779aa5" providerId="LiveId" clId="{720F7B9A-1D0B-42D5-9C95-735EFA8E4CD2}" dt="2022-04-03T18:30:30.117" v="645" actId="26606"/>
          <ac:spMkLst>
            <pc:docMk/>
            <pc:sldMk cId="3715672127" sldId="263"/>
            <ac:spMk id="71" creationId="{9B7AD9F6-8CE7-4299-8FC6-328F4DCD3FF9}"/>
          </ac:spMkLst>
        </pc:spChg>
        <pc:spChg chg="add">
          <ac:chgData name="Roman Zhigalov" userId="1f97e9fdf7779aa5" providerId="LiveId" clId="{720F7B9A-1D0B-42D5-9C95-735EFA8E4CD2}" dt="2022-04-03T18:30:30.117" v="645" actId="26606"/>
          <ac:spMkLst>
            <pc:docMk/>
            <pc:sldMk cId="3715672127" sldId="263"/>
            <ac:spMk id="73" creationId="{F49775AF-8896-43EE-92C6-83497D6DC56F}"/>
          </ac:spMkLst>
        </pc:spChg>
        <pc:picChg chg="add mod">
          <ac:chgData name="Roman Zhigalov" userId="1f97e9fdf7779aa5" providerId="LiveId" clId="{720F7B9A-1D0B-42D5-9C95-735EFA8E4CD2}" dt="2022-04-03T18:30:32.131" v="646" actId="27614"/>
          <ac:picMkLst>
            <pc:docMk/>
            <pc:sldMk cId="3715672127" sldId="263"/>
            <ac:picMk id="2050" creationId="{9C4F6851-B728-4B85-AFA9-1348EC64DC25}"/>
          </ac:picMkLst>
        </pc:picChg>
      </pc:sldChg>
      <pc:sldChg chg="addSp delSp modSp new mod setBg">
        <pc:chgData name="Roman Zhigalov" userId="1f97e9fdf7779aa5" providerId="LiveId" clId="{720F7B9A-1D0B-42D5-9C95-735EFA8E4CD2}" dt="2022-04-03T18:31:08.892" v="734" actId="962"/>
        <pc:sldMkLst>
          <pc:docMk/>
          <pc:sldMk cId="4063444255" sldId="264"/>
        </pc:sldMkLst>
        <pc:spChg chg="mod">
          <ac:chgData name="Roman Zhigalov" userId="1f97e9fdf7779aa5" providerId="LiveId" clId="{720F7B9A-1D0B-42D5-9C95-735EFA8E4CD2}" dt="2022-04-03T18:31:07.358" v="732" actId="26606"/>
          <ac:spMkLst>
            <pc:docMk/>
            <pc:sldMk cId="4063444255" sldId="264"/>
            <ac:spMk id="2" creationId="{55D1627E-7AAB-44FF-8C8A-E01105F443CA}"/>
          </ac:spMkLst>
        </pc:spChg>
        <pc:spChg chg="del">
          <ac:chgData name="Roman Zhigalov" userId="1f97e9fdf7779aa5" providerId="LiveId" clId="{720F7B9A-1D0B-42D5-9C95-735EFA8E4CD2}" dt="2022-04-03T18:30:52.765" v="680"/>
          <ac:spMkLst>
            <pc:docMk/>
            <pc:sldMk cId="4063444255" sldId="264"/>
            <ac:spMk id="3" creationId="{1A16F203-4B8F-4CFB-AAAD-5EE5C4B08CB8}"/>
          </ac:spMkLst>
        </pc:spChg>
        <pc:spChg chg="mod">
          <ac:chgData name="Roman Zhigalov" userId="1f97e9fdf7779aa5" providerId="LiveId" clId="{720F7B9A-1D0B-42D5-9C95-735EFA8E4CD2}" dt="2022-04-03T18:31:08.892" v="734" actId="962"/>
          <ac:spMkLst>
            <pc:docMk/>
            <pc:sldMk cId="4063444255" sldId="264"/>
            <ac:spMk id="4" creationId="{B082F84F-57FC-4187-9371-74006776B093}"/>
          </ac:spMkLst>
        </pc:spChg>
        <pc:spChg chg="add">
          <ac:chgData name="Roman Zhigalov" userId="1f97e9fdf7779aa5" providerId="LiveId" clId="{720F7B9A-1D0B-42D5-9C95-735EFA8E4CD2}" dt="2022-04-03T18:31:07.358" v="732" actId="26606"/>
          <ac:spMkLst>
            <pc:docMk/>
            <pc:sldMk cId="4063444255" sldId="264"/>
            <ac:spMk id="71" creationId="{9B7AD9F6-8CE7-4299-8FC6-328F4DCD3FF9}"/>
          </ac:spMkLst>
        </pc:spChg>
        <pc:spChg chg="add">
          <ac:chgData name="Roman Zhigalov" userId="1f97e9fdf7779aa5" providerId="LiveId" clId="{720F7B9A-1D0B-42D5-9C95-735EFA8E4CD2}" dt="2022-04-03T18:31:07.358" v="732" actId="26606"/>
          <ac:spMkLst>
            <pc:docMk/>
            <pc:sldMk cId="4063444255" sldId="264"/>
            <ac:spMk id="73" creationId="{F49775AF-8896-43EE-92C6-83497D6DC56F}"/>
          </ac:spMkLst>
        </pc:spChg>
        <pc:picChg chg="add mod">
          <ac:chgData name="Roman Zhigalov" userId="1f97e9fdf7779aa5" providerId="LiveId" clId="{720F7B9A-1D0B-42D5-9C95-735EFA8E4CD2}" dt="2022-04-03T18:31:08.892" v="733" actId="27614"/>
          <ac:picMkLst>
            <pc:docMk/>
            <pc:sldMk cId="4063444255" sldId="264"/>
            <ac:picMk id="3074" creationId="{A8CAA85A-0833-4DDE-AEEE-CE1A5B2C3B8A}"/>
          </ac:picMkLst>
        </pc:picChg>
      </pc:sldChg>
      <pc:sldChg chg="addSp modSp new mod setBg">
        <pc:chgData name="Roman Zhigalov" userId="1f97e9fdf7779aa5" providerId="LiveId" clId="{720F7B9A-1D0B-42D5-9C95-735EFA8E4CD2}" dt="2022-04-03T18:31:27.262" v="750" actId="26606"/>
        <pc:sldMkLst>
          <pc:docMk/>
          <pc:sldMk cId="3972100108" sldId="265"/>
        </pc:sldMkLst>
        <pc:spChg chg="mo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2" creationId="{6C971ABE-E437-496E-9E8E-E78F0DEF3EE0}"/>
          </ac:spMkLst>
        </pc:spChg>
        <pc:spChg chg="mo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3" creationId="{C2C50696-38A3-444C-9199-E4F51DBA72CD}"/>
          </ac:spMkLst>
        </pc:spChg>
        <pc:spChg chg="ad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8" creationId="{B26EE4FD-480F-42A5-9FEB-DA630457CFB7}"/>
          </ac:spMkLst>
        </pc:spChg>
        <pc:spChg chg="ad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10" creationId="{A187062F-BE14-42FC-B06A-607DB23849C3}"/>
          </ac:spMkLst>
        </pc:spChg>
        <pc:spChg chg="ad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12" creationId="{731FE21B-2A45-4BF5-8B03-E12341988774}"/>
          </ac:spMkLst>
        </pc:spChg>
        <pc:spChg chg="ad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14" creationId="{2DC5A94D-79ED-48F5-9DC5-96CBB507CEC8}"/>
          </ac:spMkLst>
        </pc:spChg>
        <pc:spChg chg="add">
          <ac:chgData name="Roman Zhigalov" userId="1f97e9fdf7779aa5" providerId="LiveId" clId="{720F7B9A-1D0B-42D5-9C95-735EFA8E4CD2}" dt="2022-04-03T18:31:27.262" v="750" actId="26606"/>
          <ac:spMkLst>
            <pc:docMk/>
            <pc:sldMk cId="3972100108" sldId="265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720F7B9A-1D0B-42D5-9C95-735EFA8E4CD2}" dt="2022-04-03T18:33:25.836" v="789" actId="962"/>
        <pc:sldMkLst>
          <pc:docMk/>
          <pc:sldMk cId="41926738" sldId="266"/>
        </pc:sldMkLst>
        <pc:spChg chg="mod">
          <ac:chgData name="Roman Zhigalov" userId="1f97e9fdf7779aa5" providerId="LiveId" clId="{720F7B9A-1D0B-42D5-9C95-735EFA8E4CD2}" dt="2022-04-03T18:33:22.072" v="787" actId="26606"/>
          <ac:spMkLst>
            <pc:docMk/>
            <pc:sldMk cId="41926738" sldId="266"/>
            <ac:spMk id="2" creationId="{0BFA7AD5-688E-4A36-B53E-DDF24214C7C4}"/>
          </ac:spMkLst>
        </pc:spChg>
        <pc:spChg chg="del">
          <ac:chgData name="Roman Zhigalov" userId="1f97e9fdf7779aa5" providerId="LiveId" clId="{720F7B9A-1D0B-42D5-9C95-735EFA8E4CD2}" dt="2022-04-03T18:33:01.167" v="752"/>
          <ac:spMkLst>
            <pc:docMk/>
            <pc:sldMk cId="41926738" sldId="266"/>
            <ac:spMk id="3" creationId="{75C651A1-E499-4949-BFBF-93DA27D778C7}"/>
          </ac:spMkLst>
        </pc:spChg>
        <pc:spChg chg="mod">
          <ac:chgData name="Roman Zhigalov" userId="1f97e9fdf7779aa5" providerId="LiveId" clId="{720F7B9A-1D0B-42D5-9C95-735EFA8E4CD2}" dt="2022-04-03T18:33:25.836" v="789" actId="962"/>
          <ac:spMkLst>
            <pc:docMk/>
            <pc:sldMk cId="41926738" sldId="266"/>
            <ac:spMk id="4" creationId="{FE5C1657-FDCB-4EAC-9DED-05B103A3C5C8}"/>
          </ac:spMkLst>
        </pc:spChg>
        <pc:spChg chg="add del">
          <ac:chgData name="Roman Zhigalov" userId="1f97e9fdf7779aa5" providerId="LiveId" clId="{720F7B9A-1D0B-42D5-9C95-735EFA8E4CD2}" dt="2022-04-03T18:33:22.058" v="786" actId="26606"/>
          <ac:spMkLst>
            <pc:docMk/>
            <pc:sldMk cId="41926738" sldId="266"/>
            <ac:spMk id="73" creationId="{D4974D33-8DC5-464E-8C6D-BE58F0669C17}"/>
          </ac:spMkLst>
        </pc:spChg>
        <pc:spChg chg="add del">
          <ac:chgData name="Roman Zhigalov" userId="1f97e9fdf7779aa5" providerId="LiveId" clId="{720F7B9A-1D0B-42D5-9C95-735EFA8E4CD2}" dt="2022-04-03T18:33:22.058" v="786" actId="26606"/>
          <ac:spMkLst>
            <pc:docMk/>
            <pc:sldMk cId="41926738" sldId="266"/>
            <ac:spMk id="4100" creationId="{F13C74B1-5B17-4795-BED0-7140497B445A}"/>
          </ac:spMkLst>
        </pc:spChg>
        <pc:picChg chg="add mod">
          <ac:chgData name="Roman Zhigalov" userId="1f97e9fdf7779aa5" providerId="LiveId" clId="{720F7B9A-1D0B-42D5-9C95-735EFA8E4CD2}" dt="2022-04-03T18:33:25.835" v="788" actId="27614"/>
          <ac:picMkLst>
            <pc:docMk/>
            <pc:sldMk cId="41926738" sldId="266"/>
            <ac:picMk id="4098" creationId="{C048EA5C-FF72-4F4E-A00F-33D9FCE06590}"/>
          </ac:picMkLst>
        </pc:picChg>
        <pc:cxnChg chg="add del">
          <ac:chgData name="Roman Zhigalov" userId="1f97e9fdf7779aa5" providerId="LiveId" clId="{720F7B9A-1D0B-42D5-9C95-735EFA8E4CD2}" dt="2022-04-03T18:33:21.264" v="784" actId="26606"/>
          <ac:cxnSpMkLst>
            <pc:docMk/>
            <pc:sldMk cId="41926738" sldId="266"/>
            <ac:cxnSpMk id="71" creationId="{A7F400EE-A8A5-48AF-B4D6-291B52C6F0B0}"/>
          </ac:cxnSpMkLst>
        </pc:cxnChg>
        <pc:cxnChg chg="add">
          <ac:chgData name="Roman Zhigalov" userId="1f97e9fdf7779aa5" providerId="LiveId" clId="{720F7B9A-1D0B-42D5-9C95-735EFA8E4CD2}" dt="2022-04-03T18:33:22.072" v="787" actId="26606"/>
          <ac:cxnSpMkLst>
            <pc:docMk/>
            <pc:sldMk cId="41926738" sldId="266"/>
            <ac:cxnSpMk id="4102" creationId="{A7F400EE-A8A5-48AF-B4D6-291B52C6F0B0}"/>
          </ac:cxnSpMkLst>
        </pc:cxnChg>
      </pc:sldChg>
      <pc:sldChg chg="addSp delSp modSp new mod setBg">
        <pc:chgData name="Roman Zhigalov" userId="1f97e9fdf7779aa5" providerId="LiveId" clId="{720F7B9A-1D0B-42D5-9C95-735EFA8E4CD2}" dt="2022-04-03T18:34:28.221" v="841" actId="26606"/>
        <pc:sldMkLst>
          <pc:docMk/>
          <pc:sldMk cId="994992395" sldId="267"/>
        </pc:sldMkLst>
        <pc:spChg chg="mod">
          <ac:chgData name="Roman Zhigalov" userId="1f97e9fdf7779aa5" providerId="LiveId" clId="{720F7B9A-1D0B-42D5-9C95-735EFA8E4CD2}" dt="2022-04-03T18:34:28.221" v="841" actId="26606"/>
          <ac:spMkLst>
            <pc:docMk/>
            <pc:sldMk cId="994992395" sldId="267"/>
            <ac:spMk id="2" creationId="{A914A890-07F9-4BC4-AC62-7F7562975D0C}"/>
          </ac:spMkLst>
        </pc:spChg>
        <pc:spChg chg="del">
          <ac:chgData name="Roman Zhigalov" userId="1f97e9fdf7779aa5" providerId="LiveId" clId="{720F7B9A-1D0B-42D5-9C95-735EFA8E4CD2}" dt="2022-04-03T18:34:24.342" v="836"/>
          <ac:spMkLst>
            <pc:docMk/>
            <pc:sldMk cId="994992395" sldId="267"/>
            <ac:spMk id="3" creationId="{66D72551-21BA-4A02-A37F-A0F24F48A164}"/>
          </ac:spMkLst>
        </pc:spChg>
        <pc:spChg chg="mod">
          <ac:chgData name="Roman Zhigalov" userId="1f97e9fdf7779aa5" providerId="LiveId" clId="{720F7B9A-1D0B-42D5-9C95-735EFA8E4CD2}" dt="2022-04-03T18:34:28.221" v="841" actId="26606"/>
          <ac:spMkLst>
            <pc:docMk/>
            <pc:sldMk cId="994992395" sldId="267"/>
            <ac:spMk id="4" creationId="{336D7A78-472B-436C-8FFD-4730C7939976}"/>
          </ac:spMkLst>
        </pc:spChg>
        <pc:spChg chg="add del">
          <ac:chgData name="Roman Zhigalov" userId="1f97e9fdf7779aa5" providerId="LiveId" clId="{720F7B9A-1D0B-42D5-9C95-735EFA8E4CD2}" dt="2022-04-03T18:34:27.733" v="838" actId="26606"/>
          <ac:spMkLst>
            <pc:docMk/>
            <pc:sldMk cId="994992395" sldId="267"/>
            <ac:spMk id="71" creationId="{3CD9DF72-87A3-404E-A828-84CBF11A8303}"/>
          </ac:spMkLst>
        </pc:spChg>
        <pc:spChg chg="add del">
          <ac:chgData name="Roman Zhigalov" userId="1f97e9fdf7779aa5" providerId="LiveId" clId="{720F7B9A-1D0B-42D5-9C95-735EFA8E4CD2}" dt="2022-04-03T18:34:28.205" v="840" actId="26606"/>
          <ac:spMkLst>
            <pc:docMk/>
            <pc:sldMk cId="994992395" sldId="267"/>
            <ac:spMk id="5124" creationId="{04812C46-200A-4DEB-A05E-3ED6C68C2387}"/>
          </ac:spMkLst>
        </pc:spChg>
        <pc:spChg chg="add del">
          <ac:chgData name="Roman Zhigalov" userId="1f97e9fdf7779aa5" providerId="LiveId" clId="{720F7B9A-1D0B-42D5-9C95-735EFA8E4CD2}" dt="2022-04-03T18:34:28.205" v="840" actId="26606"/>
          <ac:spMkLst>
            <pc:docMk/>
            <pc:sldMk cId="994992395" sldId="267"/>
            <ac:spMk id="5125" creationId="{D1EA859B-E555-4109-94F3-6700E046E008}"/>
          </ac:spMkLst>
        </pc:spChg>
        <pc:spChg chg="add">
          <ac:chgData name="Roman Zhigalov" userId="1f97e9fdf7779aa5" providerId="LiveId" clId="{720F7B9A-1D0B-42D5-9C95-735EFA8E4CD2}" dt="2022-04-03T18:34:28.221" v="841" actId="26606"/>
          <ac:spMkLst>
            <pc:docMk/>
            <pc:sldMk cId="994992395" sldId="267"/>
            <ac:spMk id="5127" creationId="{3CD9DF72-87A3-404E-A828-84CBF11A8303}"/>
          </ac:spMkLst>
        </pc:spChg>
        <pc:picChg chg="add mod ord">
          <ac:chgData name="Roman Zhigalov" userId="1f97e9fdf7779aa5" providerId="LiveId" clId="{720F7B9A-1D0B-42D5-9C95-735EFA8E4CD2}" dt="2022-04-03T18:34:28.221" v="841" actId="26606"/>
          <ac:picMkLst>
            <pc:docMk/>
            <pc:sldMk cId="994992395" sldId="267"/>
            <ac:picMk id="5122" creationId="{DDBE5337-7EB4-4D32-A298-54BA73A4DBF8}"/>
          </ac:picMkLst>
        </pc:picChg>
        <pc:cxnChg chg="add del">
          <ac:chgData name="Roman Zhigalov" userId="1f97e9fdf7779aa5" providerId="LiveId" clId="{720F7B9A-1D0B-42D5-9C95-735EFA8E4CD2}" dt="2022-04-03T18:34:27.733" v="838" actId="26606"/>
          <ac:cxnSpMkLst>
            <pc:docMk/>
            <pc:sldMk cId="994992395" sldId="267"/>
            <ac:cxnSpMk id="73" creationId="{20E3A342-4D61-4E3F-AF90-1AB42AEB96CC}"/>
          </ac:cxnSpMkLst>
        </pc:cxnChg>
        <pc:cxnChg chg="add">
          <ac:chgData name="Roman Zhigalov" userId="1f97e9fdf7779aa5" providerId="LiveId" clId="{720F7B9A-1D0B-42D5-9C95-735EFA8E4CD2}" dt="2022-04-03T18:34:28.221" v="841" actId="26606"/>
          <ac:cxnSpMkLst>
            <pc:docMk/>
            <pc:sldMk cId="994992395" sldId="267"/>
            <ac:cxnSpMk id="5128" creationId="{20E3A342-4D61-4E3F-AF90-1AB42AEB96CC}"/>
          </ac:cxnSpMkLst>
        </pc:cxnChg>
      </pc:sldChg>
      <pc:sldChg chg="addSp delSp modSp new mod setBg">
        <pc:chgData name="Roman Zhigalov" userId="1f97e9fdf7779aa5" providerId="LiveId" clId="{720F7B9A-1D0B-42D5-9C95-735EFA8E4CD2}" dt="2022-04-03T18:35:13.783" v="862" actId="26606"/>
        <pc:sldMkLst>
          <pc:docMk/>
          <pc:sldMk cId="3960345560" sldId="268"/>
        </pc:sldMkLst>
        <pc:spChg chg="mod">
          <ac:chgData name="Roman Zhigalov" userId="1f97e9fdf7779aa5" providerId="LiveId" clId="{720F7B9A-1D0B-42D5-9C95-735EFA8E4CD2}" dt="2022-04-03T18:35:13.783" v="862" actId="26606"/>
          <ac:spMkLst>
            <pc:docMk/>
            <pc:sldMk cId="3960345560" sldId="268"/>
            <ac:spMk id="2" creationId="{56920A17-A55B-4934-AFC7-F71E44448A5E}"/>
          </ac:spMkLst>
        </pc:spChg>
        <pc:spChg chg="del">
          <ac:chgData name="Roman Zhigalov" userId="1f97e9fdf7779aa5" providerId="LiveId" clId="{720F7B9A-1D0B-42D5-9C95-735EFA8E4CD2}" dt="2022-04-03T18:35:02.996" v="855"/>
          <ac:spMkLst>
            <pc:docMk/>
            <pc:sldMk cId="3960345560" sldId="268"/>
            <ac:spMk id="3" creationId="{DB80066C-4F64-4876-BFAE-F26E54D32185}"/>
          </ac:spMkLst>
        </pc:spChg>
        <pc:spChg chg="mod ord">
          <ac:chgData name="Roman Zhigalov" userId="1f97e9fdf7779aa5" providerId="LiveId" clId="{720F7B9A-1D0B-42D5-9C95-735EFA8E4CD2}" dt="2022-04-03T18:35:13.783" v="862" actId="26606"/>
          <ac:spMkLst>
            <pc:docMk/>
            <pc:sldMk cId="3960345560" sldId="268"/>
            <ac:spMk id="4" creationId="{C6D70A98-37F0-4511-8820-83A20782ADF7}"/>
          </ac:spMkLst>
        </pc:spChg>
        <pc:spChg chg="add">
          <ac:chgData name="Roman Zhigalov" userId="1f97e9fdf7779aa5" providerId="LiveId" clId="{720F7B9A-1D0B-42D5-9C95-735EFA8E4CD2}" dt="2022-04-03T18:35:13.783" v="862" actId="26606"/>
          <ac:spMkLst>
            <pc:docMk/>
            <pc:sldMk cId="3960345560" sldId="268"/>
            <ac:spMk id="73" creationId="{72F84B47-E267-4194-8194-831DB7B5547F}"/>
          </ac:spMkLst>
        </pc:spChg>
        <pc:spChg chg="add del">
          <ac:chgData name="Roman Zhigalov" userId="1f97e9fdf7779aa5" providerId="LiveId" clId="{720F7B9A-1D0B-42D5-9C95-735EFA8E4CD2}" dt="2022-04-03T18:35:08.041" v="859" actId="26606"/>
          <ac:spMkLst>
            <pc:docMk/>
            <pc:sldMk cId="3960345560" sldId="268"/>
            <ac:spMk id="6148" creationId="{79BB35BC-D5C2-4C8B-A22A-A71E6191913B}"/>
          </ac:spMkLst>
        </pc:spChg>
        <pc:spChg chg="add">
          <ac:chgData name="Roman Zhigalov" userId="1f97e9fdf7779aa5" providerId="LiveId" clId="{720F7B9A-1D0B-42D5-9C95-735EFA8E4CD2}" dt="2022-04-03T18:35:13.783" v="862" actId="26606"/>
          <ac:spMkLst>
            <pc:docMk/>
            <pc:sldMk cId="3960345560" sldId="268"/>
            <ac:spMk id="6152" creationId="{5E39A796-BE83-48B1-B33F-35C4A32AAB57}"/>
          </ac:spMkLst>
        </pc:spChg>
        <pc:picChg chg="add mod">
          <ac:chgData name="Roman Zhigalov" userId="1f97e9fdf7779aa5" providerId="LiveId" clId="{720F7B9A-1D0B-42D5-9C95-735EFA8E4CD2}" dt="2022-04-03T18:35:13.783" v="862" actId="26606"/>
          <ac:picMkLst>
            <pc:docMk/>
            <pc:sldMk cId="3960345560" sldId="268"/>
            <ac:picMk id="6146" creationId="{A14591A6-5402-4904-9CFA-7FB3C7B81046}"/>
          </ac:picMkLst>
        </pc:picChg>
        <pc:cxnChg chg="add del">
          <ac:chgData name="Roman Zhigalov" userId="1f97e9fdf7779aa5" providerId="LiveId" clId="{720F7B9A-1D0B-42D5-9C95-735EFA8E4CD2}" dt="2022-04-03T18:35:06.873" v="857" actId="26606"/>
          <ac:cxnSpMkLst>
            <pc:docMk/>
            <pc:sldMk cId="3960345560" sldId="268"/>
            <ac:cxnSpMk id="71" creationId="{A7F400EE-A8A5-48AF-B4D6-291B52C6F0B0}"/>
          </ac:cxnSpMkLst>
        </pc:cxnChg>
        <pc:cxnChg chg="add del">
          <ac:chgData name="Roman Zhigalov" userId="1f97e9fdf7779aa5" providerId="LiveId" clId="{720F7B9A-1D0B-42D5-9C95-735EFA8E4CD2}" dt="2022-04-03T18:35:13.763" v="861" actId="26606"/>
          <ac:cxnSpMkLst>
            <pc:docMk/>
            <pc:sldMk cId="3960345560" sldId="268"/>
            <ac:cxnSpMk id="6150" creationId="{A7F400EE-A8A5-48AF-B4D6-291B52C6F0B0}"/>
          </ac:cxnSpMkLst>
        </pc:cxnChg>
      </pc:sldChg>
      <pc:sldChg chg="addSp modSp new mod setBg">
        <pc:chgData name="Roman Zhigalov" userId="1f97e9fdf7779aa5" providerId="LiveId" clId="{720F7B9A-1D0B-42D5-9C95-735EFA8E4CD2}" dt="2022-04-03T18:36:12.029" v="899" actId="26606"/>
        <pc:sldMkLst>
          <pc:docMk/>
          <pc:sldMk cId="1839814751" sldId="269"/>
        </pc:sldMkLst>
        <pc:spChg chg="mo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2" creationId="{EC92CC4F-AD81-4ED7-9104-CD585B32AB39}"/>
          </ac:spMkLst>
        </pc:spChg>
        <pc:spChg chg="mo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3" creationId="{809FBA40-2190-4860-BCD4-253BD69885C5}"/>
          </ac:spMkLst>
        </pc:spChg>
        <pc:spChg chg="ad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8" creationId="{827B839B-9ADE-406B-8590-F1CAEDED45A1}"/>
          </ac:spMkLst>
        </pc:spChg>
        <pc:spChg chg="ad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10" creationId="{CFE45BF0-46DB-408C-B5F7-7B11716805D4}"/>
          </ac:spMkLst>
        </pc:spChg>
        <pc:spChg chg="ad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12" creationId="{2AEBC8F2-97B1-41B4-93F1-2D289E197FBA}"/>
          </ac:spMkLst>
        </pc:spChg>
        <pc:spChg chg="ad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14" creationId="{472E3A19-F5D5-48FC-BB9C-48C2F68F598B}"/>
          </ac:spMkLst>
        </pc:spChg>
        <pc:spChg chg="ad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16" creationId="{7A62E32F-BB65-43A8-8EB5-92346890E549}"/>
          </ac:spMkLst>
        </pc:spChg>
        <pc:spChg chg="add">
          <ac:chgData name="Roman Zhigalov" userId="1f97e9fdf7779aa5" providerId="LiveId" clId="{720F7B9A-1D0B-42D5-9C95-735EFA8E4CD2}" dt="2022-04-03T18:36:12.029" v="899" actId="26606"/>
          <ac:spMkLst>
            <pc:docMk/>
            <pc:sldMk cId="1839814751" sldId="269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720F7B9A-1D0B-42D5-9C95-735EFA8E4CD2}" dt="2022-04-03T18:37:02.441" v="902" actId="26606"/>
        <pc:sldMkLst>
          <pc:docMk/>
          <pc:sldMk cId="4252204431" sldId="270"/>
        </pc:sldMkLst>
        <pc:spChg chg="del">
          <ac:chgData name="Roman Zhigalov" userId="1f97e9fdf7779aa5" providerId="LiveId" clId="{720F7B9A-1D0B-42D5-9C95-735EFA8E4CD2}" dt="2022-04-03T18:37:02.441" v="902" actId="26606"/>
          <ac:spMkLst>
            <pc:docMk/>
            <pc:sldMk cId="4252204431" sldId="270"/>
            <ac:spMk id="2" creationId="{030C8F80-E531-4EF5-9327-18AB21DBDF6C}"/>
          </ac:spMkLst>
        </pc:spChg>
        <pc:spChg chg="del">
          <ac:chgData name="Roman Zhigalov" userId="1f97e9fdf7779aa5" providerId="LiveId" clId="{720F7B9A-1D0B-42D5-9C95-735EFA8E4CD2}" dt="2022-04-03T18:37:02.441" v="902" actId="26606"/>
          <ac:spMkLst>
            <pc:docMk/>
            <pc:sldMk cId="4252204431" sldId="270"/>
            <ac:spMk id="3" creationId="{1535B987-E1F2-4F73-909A-906182AE0FFD}"/>
          </ac:spMkLst>
        </pc:spChg>
        <pc:spChg chg="add">
          <ac:chgData name="Roman Zhigalov" userId="1f97e9fdf7779aa5" providerId="LiveId" clId="{720F7B9A-1D0B-42D5-9C95-735EFA8E4CD2}" dt="2022-04-03T18:37:02.441" v="902" actId="26606"/>
          <ac:spMkLst>
            <pc:docMk/>
            <pc:sldMk cId="4252204431" sldId="270"/>
            <ac:spMk id="71" creationId="{42A4FC2C-047E-45A5-965D-8E1E3BF09BC6}"/>
          </ac:spMkLst>
        </pc:spChg>
        <pc:picChg chg="add mod">
          <ac:chgData name="Roman Zhigalov" userId="1f97e9fdf7779aa5" providerId="LiveId" clId="{720F7B9A-1D0B-42D5-9C95-735EFA8E4CD2}" dt="2022-04-03T18:37:02.441" v="902" actId="26606"/>
          <ac:picMkLst>
            <pc:docMk/>
            <pc:sldMk cId="4252204431" sldId="270"/>
            <ac:picMk id="7170" creationId="{8F7EE14F-04BB-483C-BC9E-5308614D24CE}"/>
          </ac:picMkLst>
        </pc:picChg>
      </pc:sldChg>
      <pc:sldChg chg="addSp delSp modSp new mod setBg">
        <pc:chgData name="Roman Zhigalov" userId="1f97e9fdf7779aa5" providerId="LiveId" clId="{720F7B9A-1D0B-42D5-9C95-735EFA8E4CD2}" dt="2022-04-03T18:37:25.454" v="905" actId="26606"/>
        <pc:sldMkLst>
          <pc:docMk/>
          <pc:sldMk cId="868570477" sldId="271"/>
        </pc:sldMkLst>
        <pc:spChg chg="del">
          <ac:chgData name="Roman Zhigalov" userId="1f97e9fdf7779aa5" providerId="LiveId" clId="{720F7B9A-1D0B-42D5-9C95-735EFA8E4CD2}" dt="2022-04-03T18:37:25.454" v="905" actId="26606"/>
          <ac:spMkLst>
            <pc:docMk/>
            <pc:sldMk cId="868570477" sldId="271"/>
            <ac:spMk id="2" creationId="{C5B1FDCE-250F-43C2-A044-2C73DA43B385}"/>
          </ac:spMkLst>
        </pc:spChg>
        <pc:spChg chg="del">
          <ac:chgData name="Roman Zhigalov" userId="1f97e9fdf7779aa5" providerId="LiveId" clId="{720F7B9A-1D0B-42D5-9C95-735EFA8E4CD2}" dt="2022-04-03T18:37:23.291" v="904"/>
          <ac:spMkLst>
            <pc:docMk/>
            <pc:sldMk cId="868570477" sldId="271"/>
            <ac:spMk id="3" creationId="{3C1065EA-FF58-4A7B-9317-83C27107EDE6}"/>
          </ac:spMkLst>
        </pc:spChg>
        <pc:spChg chg="add">
          <ac:chgData name="Roman Zhigalov" userId="1f97e9fdf7779aa5" providerId="LiveId" clId="{720F7B9A-1D0B-42D5-9C95-735EFA8E4CD2}" dt="2022-04-03T18:37:25.454" v="905" actId="26606"/>
          <ac:spMkLst>
            <pc:docMk/>
            <pc:sldMk cId="868570477" sldId="271"/>
            <ac:spMk id="71" creationId="{42A4FC2C-047E-45A5-965D-8E1E3BF09BC6}"/>
          </ac:spMkLst>
        </pc:spChg>
        <pc:picChg chg="add mod">
          <ac:chgData name="Roman Zhigalov" userId="1f97e9fdf7779aa5" providerId="LiveId" clId="{720F7B9A-1D0B-42D5-9C95-735EFA8E4CD2}" dt="2022-04-03T18:37:25.454" v="905" actId="26606"/>
          <ac:picMkLst>
            <pc:docMk/>
            <pc:sldMk cId="868570477" sldId="271"/>
            <ac:picMk id="8194" creationId="{8DE00204-5550-4B31-ACF8-0BDADA188993}"/>
          </ac:picMkLst>
        </pc:picChg>
      </pc:sldChg>
      <pc:sldChg chg="addSp modSp new mod setBg">
        <pc:chgData name="Roman Zhigalov" userId="1f97e9fdf7779aa5" providerId="LiveId" clId="{720F7B9A-1D0B-42D5-9C95-735EFA8E4CD2}" dt="2022-04-03T18:38:56.844" v="1105" actId="26606"/>
        <pc:sldMkLst>
          <pc:docMk/>
          <pc:sldMk cId="2813217798" sldId="272"/>
        </pc:sldMkLst>
        <pc:spChg chg="mo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2" creationId="{DEC53C8D-74E1-4412-AB50-3A70B3D27743}"/>
          </ac:spMkLst>
        </pc:spChg>
        <pc:spChg chg="mo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3" creationId="{F0A5F815-C955-4167-8FEE-38BB59080EE3}"/>
          </ac:spMkLst>
        </pc:spChg>
        <pc:spChg chg="ad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8" creationId="{827B839B-9ADE-406B-8590-F1CAEDED45A1}"/>
          </ac:spMkLst>
        </pc:spChg>
        <pc:spChg chg="ad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10" creationId="{CFE45BF0-46DB-408C-B5F7-7B11716805D4}"/>
          </ac:spMkLst>
        </pc:spChg>
        <pc:spChg chg="ad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12" creationId="{2AEBC8F2-97B1-41B4-93F1-2D289E197FBA}"/>
          </ac:spMkLst>
        </pc:spChg>
        <pc:spChg chg="ad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14" creationId="{472E3A19-F5D5-48FC-BB9C-48C2F68F598B}"/>
          </ac:spMkLst>
        </pc:spChg>
        <pc:spChg chg="ad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16" creationId="{7A62E32F-BB65-43A8-8EB5-92346890E549}"/>
          </ac:spMkLst>
        </pc:spChg>
        <pc:spChg chg="add">
          <ac:chgData name="Roman Zhigalov" userId="1f97e9fdf7779aa5" providerId="LiveId" clId="{720F7B9A-1D0B-42D5-9C95-735EFA8E4CD2}" dt="2022-04-03T18:38:56.844" v="1105" actId="26606"/>
          <ac:spMkLst>
            <pc:docMk/>
            <pc:sldMk cId="2813217798" sldId="272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720F7B9A-1D0B-42D5-9C95-735EFA8E4CD2}" dt="2022-04-03T18:40:06.578" v="1137" actId="26606"/>
        <pc:sldMkLst>
          <pc:docMk/>
          <pc:sldMk cId="446089139" sldId="273"/>
        </pc:sldMkLst>
        <pc:spChg chg="mod ord">
          <ac:chgData name="Roman Zhigalov" userId="1f97e9fdf7779aa5" providerId="LiveId" clId="{720F7B9A-1D0B-42D5-9C95-735EFA8E4CD2}" dt="2022-04-03T18:40:06.578" v="1137" actId="26606"/>
          <ac:spMkLst>
            <pc:docMk/>
            <pc:sldMk cId="446089139" sldId="273"/>
            <ac:spMk id="2" creationId="{C5C0232D-7773-4077-B4B3-578CD6A419FF}"/>
          </ac:spMkLst>
        </pc:spChg>
        <pc:spChg chg="del">
          <ac:chgData name="Roman Zhigalov" userId="1f97e9fdf7779aa5" providerId="LiveId" clId="{720F7B9A-1D0B-42D5-9C95-735EFA8E4CD2}" dt="2022-04-03T18:40:02.361" v="1134"/>
          <ac:spMkLst>
            <pc:docMk/>
            <pc:sldMk cId="446089139" sldId="273"/>
            <ac:spMk id="3" creationId="{0D3F5D3C-06B5-4499-9929-C5ABA47F11C7}"/>
          </ac:spMkLst>
        </pc:spChg>
        <pc:spChg chg="add del">
          <ac:chgData name="Roman Zhigalov" userId="1f97e9fdf7779aa5" providerId="LiveId" clId="{720F7B9A-1D0B-42D5-9C95-735EFA8E4CD2}" dt="2022-04-03T18:40:06.566" v="1136" actId="26606"/>
          <ac:spMkLst>
            <pc:docMk/>
            <pc:sldMk cId="446089139" sldId="273"/>
            <ac:spMk id="71" creationId="{37C89E4B-3C9F-44B9-8B86-D9E3D112D8EC}"/>
          </ac:spMkLst>
        </pc:spChg>
        <pc:spChg chg="add">
          <ac:chgData name="Roman Zhigalov" userId="1f97e9fdf7779aa5" providerId="LiveId" clId="{720F7B9A-1D0B-42D5-9C95-735EFA8E4CD2}" dt="2022-04-03T18:40:06.578" v="1137" actId="26606"/>
          <ac:spMkLst>
            <pc:docMk/>
            <pc:sldMk cId="446089139" sldId="273"/>
            <ac:spMk id="9220" creationId="{16C5FA50-8D52-4617-AF91-5C7B1C8352F1}"/>
          </ac:spMkLst>
        </pc:spChg>
        <pc:spChg chg="add">
          <ac:chgData name="Roman Zhigalov" userId="1f97e9fdf7779aa5" providerId="LiveId" clId="{720F7B9A-1D0B-42D5-9C95-735EFA8E4CD2}" dt="2022-04-03T18:40:06.578" v="1137" actId="26606"/>
          <ac:spMkLst>
            <pc:docMk/>
            <pc:sldMk cId="446089139" sldId="273"/>
            <ac:spMk id="9221" creationId="{E223798C-12AD-4B0C-A50C-D676347D67CF}"/>
          </ac:spMkLst>
        </pc:spChg>
        <pc:picChg chg="add mod">
          <ac:chgData name="Roman Zhigalov" userId="1f97e9fdf7779aa5" providerId="LiveId" clId="{720F7B9A-1D0B-42D5-9C95-735EFA8E4CD2}" dt="2022-04-03T18:40:06.578" v="1137" actId="26606"/>
          <ac:picMkLst>
            <pc:docMk/>
            <pc:sldMk cId="446089139" sldId="273"/>
            <ac:picMk id="9218" creationId="{2E431B0E-9E3E-4389-8312-15A67A928B4B}"/>
          </ac:picMkLst>
        </pc:picChg>
        <pc:cxnChg chg="add del">
          <ac:chgData name="Roman Zhigalov" userId="1f97e9fdf7779aa5" providerId="LiveId" clId="{720F7B9A-1D0B-42D5-9C95-735EFA8E4CD2}" dt="2022-04-03T18:40:06.566" v="1136" actId="26606"/>
          <ac:cxnSpMkLst>
            <pc:docMk/>
            <pc:sldMk cId="446089139" sldId="273"/>
            <ac:cxnSpMk id="73" creationId="{AA2EAA10-076F-46BD-8F0F-B9A2FB77A85C}"/>
          </ac:cxnSpMkLst>
        </pc:cxnChg>
        <pc:cxnChg chg="add del">
          <ac:chgData name="Roman Zhigalov" userId="1f97e9fdf7779aa5" providerId="LiveId" clId="{720F7B9A-1D0B-42D5-9C95-735EFA8E4CD2}" dt="2022-04-03T18:40:06.566" v="1136" actId="26606"/>
          <ac:cxnSpMkLst>
            <pc:docMk/>
            <pc:sldMk cId="446089139" sldId="273"/>
            <ac:cxnSpMk id="75" creationId="{D891E407-403B-4764-86C9-33A56D3BCAA3}"/>
          </ac:cxnSpMkLst>
        </pc:cxnChg>
      </pc:sldChg>
      <pc:sldChg chg="modSp new del mod">
        <pc:chgData name="Roman Zhigalov" userId="1f97e9fdf7779aa5" providerId="LiveId" clId="{720F7B9A-1D0B-42D5-9C95-735EFA8E4CD2}" dt="2022-04-03T18:41:20.994" v="1241" actId="47"/>
        <pc:sldMkLst>
          <pc:docMk/>
          <pc:sldMk cId="3605186765" sldId="274"/>
        </pc:sldMkLst>
        <pc:spChg chg="mod">
          <ac:chgData name="Roman Zhigalov" userId="1f97e9fdf7779aa5" providerId="LiveId" clId="{720F7B9A-1D0B-42D5-9C95-735EFA8E4CD2}" dt="2022-04-03T18:40:19.367" v="1176" actId="20577"/>
          <ac:spMkLst>
            <pc:docMk/>
            <pc:sldMk cId="3605186765" sldId="274"/>
            <ac:spMk id="2" creationId="{B8776A4C-A1BB-4E5C-8425-582383A3C651}"/>
          </ac:spMkLst>
        </pc:spChg>
      </pc:sldChg>
      <pc:sldChg chg="modSp add mod ord">
        <pc:chgData name="Roman Zhigalov" userId="1f97e9fdf7779aa5" providerId="LiveId" clId="{720F7B9A-1D0B-42D5-9C95-735EFA8E4CD2}" dt="2022-04-03T18:41:09.901" v="1223" actId="20577"/>
        <pc:sldMkLst>
          <pc:docMk/>
          <pc:sldMk cId="995115240" sldId="275"/>
        </pc:sldMkLst>
        <pc:spChg chg="mod">
          <ac:chgData name="Roman Zhigalov" userId="1f97e9fdf7779aa5" providerId="LiveId" clId="{720F7B9A-1D0B-42D5-9C95-735EFA8E4CD2}" dt="2022-04-03T18:41:09.901" v="1223" actId="20577"/>
          <ac:spMkLst>
            <pc:docMk/>
            <pc:sldMk cId="995115240" sldId="275"/>
            <ac:spMk id="2" creationId="{6C971ABE-E437-496E-9E8E-E78F0DEF3EE0}"/>
          </ac:spMkLst>
        </pc:spChg>
      </pc:sldChg>
      <pc:sldChg chg="addSp delSp modSp new mod setBg setClrOvrMap">
        <pc:chgData name="Roman Zhigalov" userId="1f97e9fdf7779aa5" providerId="LiveId" clId="{720F7B9A-1D0B-42D5-9C95-735EFA8E4CD2}" dt="2022-04-04T18:02:22.658" v="1245" actId="26606"/>
        <pc:sldMkLst>
          <pc:docMk/>
          <pc:sldMk cId="1560093841" sldId="276"/>
        </pc:sldMkLst>
        <pc:spChg chg="mod ord">
          <ac:chgData name="Roman Zhigalov" userId="1f97e9fdf7779aa5" providerId="LiveId" clId="{720F7B9A-1D0B-42D5-9C95-735EFA8E4CD2}" dt="2022-04-04T18:02:22.658" v="1245" actId="26606"/>
          <ac:spMkLst>
            <pc:docMk/>
            <pc:sldMk cId="1560093841" sldId="276"/>
            <ac:spMk id="2" creationId="{70C9FD21-F8DE-4DA0-8AE3-96AC90245276}"/>
          </ac:spMkLst>
        </pc:spChg>
        <pc:spChg chg="del">
          <ac:chgData name="Roman Zhigalov" userId="1f97e9fdf7779aa5" providerId="LiveId" clId="{720F7B9A-1D0B-42D5-9C95-735EFA8E4CD2}" dt="2022-04-04T18:02:17.454" v="1244"/>
          <ac:spMkLst>
            <pc:docMk/>
            <pc:sldMk cId="1560093841" sldId="276"/>
            <ac:spMk id="3" creationId="{31A79A57-D530-40EB-981E-EBE4517433EC}"/>
          </ac:spMkLst>
        </pc:spChg>
        <pc:spChg chg="add">
          <ac:chgData name="Roman Zhigalov" userId="1f97e9fdf7779aa5" providerId="LiveId" clId="{720F7B9A-1D0B-42D5-9C95-735EFA8E4CD2}" dt="2022-04-04T18:02:22.658" v="1245" actId="26606"/>
          <ac:spMkLst>
            <pc:docMk/>
            <pc:sldMk cId="1560093841" sldId="276"/>
            <ac:spMk id="71" creationId="{0671A8AE-40A1-4631-A6B8-581AFF065482}"/>
          </ac:spMkLst>
        </pc:spChg>
        <pc:spChg chg="add">
          <ac:chgData name="Roman Zhigalov" userId="1f97e9fdf7779aa5" providerId="LiveId" clId="{720F7B9A-1D0B-42D5-9C95-735EFA8E4CD2}" dt="2022-04-04T18:02:22.658" v="1245" actId="26606"/>
          <ac:spMkLst>
            <pc:docMk/>
            <pc:sldMk cId="1560093841" sldId="276"/>
            <ac:spMk id="73" creationId="{AB58EF07-17C2-48CF-ABB0-EEF1F17CB8F0}"/>
          </ac:spMkLst>
        </pc:spChg>
        <pc:spChg chg="add">
          <ac:chgData name="Roman Zhigalov" userId="1f97e9fdf7779aa5" providerId="LiveId" clId="{720F7B9A-1D0B-42D5-9C95-735EFA8E4CD2}" dt="2022-04-04T18:02:22.658" v="1245" actId="26606"/>
          <ac:spMkLst>
            <pc:docMk/>
            <pc:sldMk cId="1560093841" sldId="276"/>
            <ac:spMk id="75" creationId="{AF2F604E-43BE-4DC3-B983-E071523364F8}"/>
          </ac:spMkLst>
        </pc:spChg>
        <pc:spChg chg="add">
          <ac:chgData name="Roman Zhigalov" userId="1f97e9fdf7779aa5" providerId="LiveId" clId="{720F7B9A-1D0B-42D5-9C95-735EFA8E4CD2}" dt="2022-04-04T18:02:22.658" v="1245" actId="26606"/>
          <ac:spMkLst>
            <pc:docMk/>
            <pc:sldMk cId="1560093841" sldId="276"/>
            <ac:spMk id="77" creationId="{08C9B587-E65E-4B52-B37C-ABEBB6E87928}"/>
          </ac:spMkLst>
        </pc:spChg>
        <pc:picChg chg="add mod">
          <ac:chgData name="Roman Zhigalov" userId="1f97e9fdf7779aa5" providerId="LiveId" clId="{720F7B9A-1D0B-42D5-9C95-735EFA8E4CD2}" dt="2022-04-04T18:02:22.658" v="1245" actId="26606"/>
          <ac:picMkLst>
            <pc:docMk/>
            <pc:sldMk cId="1560093841" sldId="276"/>
            <ac:picMk id="1026" creationId="{BDFD9969-8230-4CDA-828D-3BE9A958936D}"/>
          </ac:picMkLst>
        </pc:picChg>
      </pc:sldChg>
      <pc:sldChg chg="addSp delSp modSp new mod setBg">
        <pc:chgData name="Roman Zhigalov" userId="1f97e9fdf7779aa5" providerId="LiveId" clId="{720F7B9A-1D0B-42D5-9C95-735EFA8E4CD2}" dt="2022-04-04T18:05:44.106" v="1617" actId="26606"/>
        <pc:sldMkLst>
          <pc:docMk/>
          <pc:sldMk cId="3673528532" sldId="277"/>
        </pc:sldMkLst>
        <pc:spChg chg="mod">
          <ac:chgData name="Roman Zhigalov" userId="1f97e9fdf7779aa5" providerId="LiveId" clId="{720F7B9A-1D0B-42D5-9C95-735EFA8E4CD2}" dt="2022-04-04T18:05:44.106" v="1617" actId="26606"/>
          <ac:spMkLst>
            <pc:docMk/>
            <pc:sldMk cId="3673528532" sldId="277"/>
            <ac:spMk id="2" creationId="{1592884D-69F5-4DF9-8019-C844B7F576EC}"/>
          </ac:spMkLst>
        </pc:spChg>
        <pc:spChg chg="del mod">
          <ac:chgData name="Roman Zhigalov" userId="1f97e9fdf7779aa5" providerId="LiveId" clId="{720F7B9A-1D0B-42D5-9C95-735EFA8E4CD2}" dt="2022-04-04T18:05:44.106" v="1617" actId="26606"/>
          <ac:spMkLst>
            <pc:docMk/>
            <pc:sldMk cId="3673528532" sldId="277"/>
            <ac:spMk id="3" creationId="{3F8DB3EF-B99C-4CD5-A135-E8358F348924}"/>
          </ac:spMkLst>
        </pc:spChg>
        <pc:spChg chg="add">
          <ac:chgData name="Roman Zhigalov" userId="1f97e9fdf7779aa5" providerId="LiveId" clId="{720F7B9A-1D0B-42D5-9C95-735EFA8E4CD2}" dt="2022-04-04T18:05:44.106" v="1617" actId="26606"/>
          <ac:spMkLst>
            <pc:docMk/>
            <pc:sldMk cId="3673528532" sldId="277"/>
            <ac:spMk id="9" creationId="{B819A166-7571-4003-A6B8-B62034C3ED30}"/>
          </ac:spMkLst>
        </pc:spChg>
        <pc:graphicFrameChg chg="add">
          <ac:chgData name="Roman Zhigalov" userId="1f97e9fdf7779aa5" providerId="LiveId" clId="{720F7B9A-1D0B-42D5-9C95-735EFA8E4CD2}" dt="2022-04-04T18:05:44.106" v="1617" actId="26606"/>
          <ac:graphicFrameMkLst>
            <pc:docMk/>
            <pc:sldMk cId="3673528532" sldId="277"/>
            <ac:graphicFrameMk id="5" creationId="{7EDA96A4-DDA6-1D7F-EC2F-ACFEE7076963}"/>
          </ac:graphicFrameMkLst>
        </pc:graphicFrameChg>
      </pc:sldChg>
      <pc:sldChg chg="addSp delSp modSp new mod setBg">
        <pc:chgData name="Roman Zhigalov" userId="1f97e9fdf7779aa5" providerId="LiveId" clId="{720F7B9A-1D0B-42D5-9C95-735EFA8E4CD2}" dt="2022-04-04T18:07:36.532" v="1647" actId="26606"/>
        <pc:sldMkLst>
          <pc:docMk/>
          <pc:sldMk cId="3265754905" sldId="278"/>
        </pc:sldMkLst>
        <pc:spChg chg="mod">
          <ac:chgData name="Roman Zhigalov" userId="1f97e9fdf7779aa5" providerId="LiveId" clId="{720F7B9A-1D0B-42D5-9C95-735EFA8E4CD2}" dt="2022-04-04T18:07:36.532" v="1647" actId="26606"/>
          <ac:spMkLst>
            <pc:docMk/>
            <pc:sldMk cId="3265754905" sldId="278"/>
            <ac:spMk id="2" creationId="{701486F1-8A1D-4F77-9353-2C490A9DD40A}"/>
          </ac:spMkLst>
        </pc:spChg>
        <pc:spChg chg="del">
          <ac:chgData name="Roman Zhigalov" userId="1f97e9fdf7779aa5" providerId="LiveId" clId="{720F7B9A-1D0B-42D5-9C95-735EFA8E4CD2}" dt="2022-04-04T18:07:19.582" v="1619"/>
          <ac:spMkLst>
            <pc:docMk/>
            <pc:sldMk cId="3265754905" sldId="278"/>
            <ac:spMk id="3" creationId="{FD855F8D-E0C3-4133-897A-7517AC5259B6}"/>
          </ac:spMkLst>
        </pc:spChg>
        <pc:spChg chg="add">
          <ac:chgData name="Roman Zhigalov" userId="1f97e9fdf7779aa5" providerId="LiveId" clId="{720F7B9A-1D0B-42D5-9C95-735EFA8E4CD2}" dt="2022-04-04T18:07:36.532" v="1647" actId="26606"/>
          <ac:spMkLst>
            <pc:docMk/>
            <pc:sldMk cId="3265754905" sldId="278"/>
            <ac:spMk id="71" creationId="{16C5FA50-8D52-4617-AF91-5C7B1C8352F1}"/>
          </ac:spMkLst>
        </pc:spChg>
        <pc:spChg chg="add">
          <ac:chgData name="Roman Zhigalov" userId="1f97e9fdf7779aa5" providerId="LiveId" clId="{720F7B9A-1D0B-42D5-9C95-735EFA8E4CD2}" dt="2022-04-04T18:07:36.532" v="1647" actId="26606"/>
          <ac:spMkLst>
            <pc:docMk/>
            <pc:sldMk cId="3265754905" sldId="278"/>
            <ac:spMk id="73" creationId="{E223798C-12AD-4B0C-A50C-D676347D67CF}"/>
          </ac:spMkLst>
        </pc:spChg>
        <pc:picChg chg="add mod">
          <ac:chgData name="Roman Zhigalov" userId="1f97e9fdf7779aa5" providerId="LiveId" clId="{720F7B9A-1D0B-42D5-9C95-735EFA8E4CD2}" dt="2022-04-04T18:07:36.532" v="1647" actId="26606"/>
          <ac:picMkLst>
            <pc:docMk/>
            <pc:sldMk cId="3265754905" sldId="278"/>
            <ac:picMk id="2050" creationId="{E2494228-E966-4272-BFFE-7A01ADF05AB4}"/>
          </ac:picMkLst>
        </pc:picChg>
      </pc:sldChg>
      <pc:sldChg chg="addSp delSp modSp new mod setBg">
        <pc:chgData name="Roman Zhigalov" userId="1f97e9fdf7779aa5" providerId="LiveId" clId="{720F7B9A-1D0B-42D5-9C95-735EFA8E4CD2}" dt="2022-04-04T18:08:07.721" v="1650" actId="26606"/>
        <pc:sldMkLst>
          <pc:docMk/>
          <pc:sldMk cId="1151055342" sldId="279"/>
        </pc:sldMkLst>
        <pc:spChg chg="del">
          <ac:chgData name="Roman Zhigalov" userId="1f97e9fdf7779aa5" providerId="LiveId" clId="{720F7B9A-1D0B-42D5-9C95-735EFA8E4CD2}" dt="2022-04-04T18:08:07.721" v="1650" actId="26606"/>
          <ac:spMkLst>
            <pc:docMk/>
            <pc:sldMk cId="1151055342" sldId="279"/>
            <ac:spMk id="2" creationId="{7ADCE20B-14E6-4523-8FDA-FD20AA583C76}"/>
          </ac:spMkLst>
        </pc:spChg>
        <pc:spChg chg="del">
          <ac:chgData name="Roman Zhigalov" userId="1f97e9fdf7779aa5" providerId="LiveId" clId="{720F7B9A-1D0B-42D5-9C95-735EFA8E4CD2}" dt="2022-04-04T18:08:05.297" v="1649"/>
          <ac:spMkLst>
            <pc:docMk/>
            <pc:sldMk cId="1151055342" sldId="279"/>
            <ac:spMk id="3" creationId="{BF5A1584-0FFD-4ADD-B78A-3BBADDC6D79B}"/>
          </ac:spMkLst>
        </pc:spChg>
        <pc:spChg chg="add">
          <ac:chgData name="Roman Zhigalov" userId="1f97e9fdf7779aa5" providerId="LiveId" clId="{720F7B9A-1D0B-42D5-9C95-735EFA8E4CD2}" dt="2022-04-04T18:08:07.721" v="1650" actId="26606"/>
          <ac:spMkLst>
            <pc:docMk/>
            <pc:sldMk cId="1151055342" sldId="279"/>
            <ac:spMk id="71" creationId="{42A4FC2C-047E-45A5-965D-8E1E3BF09BC6}"/>
          </ac:spMkLst>
        </pc:spChg>
        <pc:picChg chg="add mod">
          <ac:chgData name="Roman Zhigalov" userId="1f97e9fdf7779aa5" providerId="LiveId" clId="{720F7B9A-1D0B-42D5-9C95-735EFA8E4CD2}" dt="2022-04-04T18:08:07.721" v="1650" actId="26606"/>
          <ac:picMkLst>
            <pc:docMk/>
            <pc:sldMk cId="1151055342" sldId="279"/>
            <ac:picMk id="3074" creationId="{E1EA92B7-20EE-4D09-AB3B-5429A6866999}"/>
          </ac:picMkLst>
        </pc:picChg>
      </pc:sldChg>
      <pc:sldChg chg="addSp delSp modSp new mod setBg">
        <pc:chgData name="Roman Zhigalov" userId="1f97e9fdf7779aa5" providerId="LiveId" clId="{720F7B9A-1D0B-42D5-9C95-735EFA8E4CD2}" dt="2022-04-04T18:08:26.074" v="1653" actId="26606"/>
        <pc:sldMkLst>
          <pc:docMk/>
          <pc:sldMk cId="1916488416" sldId="280"/>
        </pc:sldMkLst>
        <pc:spChg chg="del">
          <ac:chgData name="Roman Zhigalov" userId="1f97e9fdf7779aa5" providerId="LiveId" clId="{720F7B9A-1D0B-42D5-9C95-735EFA8E4CD2}" dt="2022-04-04T18:08:26.074" v="1653" actId="26606"/>
          <ac:spMkLst>
            <pc:docMk/>
            <pc:sldMk cId="1916488416" sldId="280"/>
            <ac:spMk id="2" creationId="{60C8CE09-E945-4F4A-8E05-19E11FD452EB}"/>
          </ac:spMkLst>
        </pc:spChg>
        <pc:spChg chg="del">
          <ac:chgData name="Roman Zhigalov" userId="1f97e9fdf7779aa5" providerId="LiveId" clId="{720F7B9A-1D0B-42D5-9C95-735EFA8E4CD2}" dt="2022-04-04T18:08:24.706" v="1652"/>
          <ac:spMkLst>
            <pc:docMk/>
            <pc:sldMk cId="1916488416" sldId="280"/>
            <ac:spMk id="3" creationId="{C85D6976-1A33-4E98-A313-65F6A309AC38}"/>
          </ac:spMkLst>
        </pc:spChg>
        <pc:spChg chg="add">
          <ac:chgData name="Roman Zhigalov" userId="1f97e9fdf7779aa5" providerId="LiveId" clId="{720F7B9A-1D0B-42D5-9C95-735EFA8E4CD2}" dt="2022-04-04T18:08:26.074" v="1653" actId="26606"/>
          <ac:spMkLst>
            <pc:docMk/>
            <pc:sldMk cId="1916488416" sldId="280"/>
            <ac:spMk id="71" creationId="{42A4FC2C-047E-45A5-965D-8E1E3BF09BC6}"/>
          </ac:spMkLst>
        </pc:spChg>
        <pc:picChg chg="add mod">
          <ac:chgData name="Roman Zhigalov" userId="1f97e9fdf7779aa5" providerId="LiveId" clId="{720F7B9A-1D0B-42D5-9C95-735EFA8E4CD2}" dt="2022-04-04T18:08:26.074" v="1653" actId="26606"/>
          <ac:picMkLst>
            <pc:docMk/>
            <pc:sldMk cId="1916488416" sldId="280"/>
            <ac:picMk id="4098" creationId="{DCDD6E98-03B3-4603-9945-8920AD70B98F}"/>
          </ac:picMkLst>
        </pc:picChg>
      </pc:sldChg>
      <pc:sldChg chg="addSp delSp modSp new mod setBg modClrScheme chgLayout">
        <pc:chgData name="Roman Zhigalov" userId="1f97e9fdf7779aa5" providerId="LiveId" clId="{720F7B9A-1D0B-42D5-9C95-735EFA8E4CD2}" dt="2022-04-04T18:08:56.453" v="1689" actId="26606"/>
        <pc:sldMkLst>
          <pc:docMk/>
          <pc:sldMk cId="1972731229" sldId="281"/>
        </pc:sldMkLst>
        <pc:spChg chg="del mod ord">
          <ac:chgData name="Roman Zhigalov" userId="1f97e9fdf7779aa5" providerId="LiveId" clId="{720F7B9A-1D0B-42D5-9C95-735EFA8E4CD2}" dt="2022-04-04T18:08:35.972" v="1655" actId="700"/>
          <ac:spMkLst>
            <pc:docMk/>
            <pc:sldMk cId="1972731229" sldId="281"/>
            <ac:spMk id="2" creationId="{3ED9656E-3C51-4810-88B4-CC3EDA9BFC08}"/>
          </ac:spMkLst>
        </pc:spChg>
        <pc:spChg chg="del mod ord">
          <ac:chgData name="Roman Zhigalov" userId="1f97e9fdf7779aa5" providerId="LiveId" clId="{720F7B9A-1D0B-42D5-9C95-735EFA8E4CD2}" dt="2022-04-04T18:08:35.972" v="1655" actId="700"/>
          <ac:spMkLst>
            <pc:docMk/>
            <pc:sldMk cId="1972731229" sldId="281"/>
            <ac:spMk id="3" creationId="{CA6E1FAE-1711-4817-A1CF-55D8C412C086}"/>
          </ac:spMkLst>
        </pc:spChg>
        <pc:spChg chg="add mod or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4" creationId="{46DA0F33-7D4A-4B50-BBEF-90A3BF3D7A2A}"/>
          </ac:spMkLst>
        </pc:spChg>
        <pc:spChg chg="add mod or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5" creationId="{14F53886-B733-469F-A818-3A140CCA5F20}"/>
          </ac:spMkLst>
        </pc:spChg>
        <pc:spChg chg="add del">
          <ac:chgData name="Roman Zhigalov" userId="1f97e9fdf7779aa5" providerId="LiveId" clId="{720F7B9A-1D0B-42D5-9C95-735EFA8E4CD2}" dt="2022-04-04T18:08:56.434" v="1688" actId="26606"/>
          <ac:spMkLst>
            <pc:docMk/>
            <pc:sldMk cId="1972731229" sldId="281"/>
            <ac:spMk id="10" creationId="{4522B21E-B2B9-4C72-9A71-C87EFD137480}"/>
          </ac:spMkLst>
        </pc:spChg>
        <pc:spChg chg="add del">
          <ac:chgData name="Roman Zhigalov" userId="1f97e9fdf7779aa5" providerId="LiveId" clId="{720F7B9A-1D0B-42D5-9C95-735EFA8E4CD2}" dt="2022-04-04T18:08:56.434" v="1688" actId="26606"/>
          <ac:spMkLst>
            <pc:docMk/>
            <pc:sldMk cId="1972731229" sldId="281"/>
            <ac:spMk id="12" creationId="{5EB7D2A2-F448-44D4-938C-DC84CBCB3B1E}"/>
          </ac:spMkLst>
        </pc:spChg>
        <pc:spChg chg="add del">
          <ac:chgData name="Roman Zhigalov" userId="1f97e9fdf7779aa5" providerId="LiveId" clId="{720F7B9A-1D0B-42D5-9C95-735EFA8E4CD2}" dt="2022-04-04T18:08:56.434" v="1688" actId="26606"/>
          <ac:spMkLst>
            <pc:docMk/>
            <pc:sldMk cId="1972731229" sldId="281"/>
            <ac:spMk id="14" creationId="{871AEA07-1E14-44B4-8E55-64EF049CD66F}"/>
          </ac:spMkLst>
        </pc:spChg>
        <pc:spChg chg="ad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18" creationId="{93A3D4BE-AF25-4F9A-9C29-1145CCE24A28}"/>
          </ac:spMkLst>
        </pc:spChg>
        <pc:spChg chg="ad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19" creationId="{B26EE4FD-480F-42A5-9FEB-DA630457CFB7}"/>
          </ac:spMkLst>
        </pc:spChg>
        <pc:spChg chg="ad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20" creationId="{A187062F-BE14-42FC-B06A-607DB23849C3}"/>
          </ac:spMkLst>
        </pc:spChg>
        <pc:spChg chg="ad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21" creationId="{731FE21B-2A45-4BF5-8B03-E12341988774}"/>
          </ac:spMkLst>
        </pc:spChg>
        <pc:spChg chg="add">
          <ac:chgData name="Roman Zhigalov" userId="1f97e9fdf7779aa5" providerId="LiveId" clId="{720F7B9A-1D0B-42D5-9C95-735EFA8E4CD2}" dt="2022-04-04T18:08:56.453" v="1689" actId="26606"/>
          <ac:spMkLst>
            <pc:docMk/>
            <pc:sldMk cId="1972731229" sldId="281"/>
            <ac:spMk id="22" creationId="{2DC5A94D-79ED-48F5-9DC5-96CBB507CEC8}"/>
          </ac:spMkLst>
        </pc:spChg>
        <pc:cxnChg chg="add del">
          <ac:chgData name="Roman Zhigalov" userId="1f97e9fdf7779aa5" providerId="LiveId" clId="{720F7B9A-1D0B-42D5-9C95-735EFA8E4CD2}" dt="2022-04-04T18:08:56.434" v="1688" actId="26606"/>
          <ac:cxnSpMkLst>
            <pc:docMk/>
            <pc:sldMk cId="1972731229" sldId="281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720F7B9A-1D0B-42D5-9C95-735EFA8E4CD2}" dt="2022-04-04T18:11:13.744" v="1734" actId="26606"/>
        <pc:sldMkLst>
          <pc:docMk/>
          <pc:sldMk cId="3086092815" sldId="282"/>
        </pc:sldMkLst>
        <pc:spChg chg="mod ord">
          <ac:chgData name="Roman Zhigalov" userId="1f97e9fdf7779aa5" providerId="LiveId" clId="{720F7B9A-1D0B-42D5-9C95-735EFA8E4CD2}" dt="2022-04-04T18:11:13.744" v="1734" actId="26606"/>
          <ac:spMkLst>
            <pc:docMk/>
            <pc:sldMk cId="3086092815" sldId="282"/>
            <ac:spMk id="2" creationId="{76C8BC90-4A72-4B37-B82E-5B24EAC9ABCA}"/>
          </ac:spMkLst>
        </pc:spChg>
        <pc:spChg chg="del">
          <ac:chgData name="Roman Zhigalov" userId="1f97e9fdf7779aa5" providerId="LiveId" clId="{720F7B9A-1D0B-42D5-9C95-735EFA8E4CD2}" dt="2022-04-04T18:11:10.567" v="1733"/>
          <ac:spMkLst>
            <pc:docMk/>
            <pc:sldMk cId="3086092815" sldId="282"/>
            <ac:spMk id="3" creationId="{0AB43649-719F-4D3C-8044-082521E3AE5E}"/>
          </ac:spMkLst>
        </pc:spChg>
        <pc:spChg chg="add">
          <ac:chgData name="Roman Zhigalov" userId="1f97e9fdf7779aa5" providerId="LiveId" clId="{720F7B9A-1D0B-42D5-9C95-735EFA8E4CD2}" dt="2022-04-04T18:11:13.744" v="1734" actId="26606"/>
          <ac:spMkLst>
            <pc:docMk/>
            <pc:sldMk cId="3086092815" sldId="282"/>
            <ac:spMk id="71" creationId="{37C89E4B-3C9F-44B9-8B86-D9E3D112D8EC}"/>
          </ac:spMkLst>
        </pc:spChg>
        <pc:picChg chg="add mod">
          <ac:chgData name="Roman Zhigalov" userId="1f97e9fdf7779aa5" providerId="LiveId" clId="{720F7B9A-1D0B-42D5-9C95-735EFA8E4CD2}" dt="2022-04-04T18:11:13.744" v="1734" actId="26606"/>
          <ac:picMkLst>
            <pc:docMk/>
            <pc:sldMk cId="3086092815" sldId="282"/>
            <ac:picMk id="5122" creationId="{8FAB068D-9BE2-428E-8BBC-18C4BC7BA9EB}"/>
          </ac:picMkLst>
        </pc:picChg>
        <pc:cxnChg chg="add">
          <ac:chgData name="Roman Zhigalov" userId="1f97e9fdf7779aa5" providerId="LiveId" clId="{720F7B9A-1D0B-42D5-9C95-735EFA8E4CD2}" dt="2022-04-04T18:11:13.744" v="1734" actId="26606"/>
          <ac:cxnSpMkLst>
            <pc:docMk/>
            <pc:sldMk cId="3086092815" sldId="282"/>
            <ac:cxnSpMk id="73" creationId="{AA2EAA10-076F-46BD-8F0F-B9A2FB77A85C}"/>
          </ac:cxnSpMkLst>
        </pc:cxnChg>
        <pc:cxnChg chg="add">
          <ac:chgData name="Roman Zhigalov" userId="1f97e9fdf7779aa5" providerId="LiveId" clId="{720F7B9A-1D0B-42D5-9C95-735EFA8E4CD2}" dt="2022-04-04T18:11:13.744" v="1734" actId="26606"/>
          <ac:cxnSpMkLst>
            <pc:docMk/>
            <pc:sldMk cId="3086092815" sldId="282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720F7B9A-1D0B-42D5-9C95-735EFA8E4CD2}" dt="2022-04-04T18:11:51.828" v="1774" actId="26606"/>
        <pc:sldMkLst>
          <pc:docMk/>
          <pc:sldMk cId="3473370432" sldId="283"/>
        </pc:sldMkLst>
        <pc:spChg chg="mod ord">
          <ac:chgData name="Roman Zhigalov" userId="1f97e9fdf7779aa5" providerId="LiveId" clId="{720F7B9A-1D0B-42D5-9C95-735EFA8E4CD2}" dt="2022-04-04T18:11:51.828" v="1774" actId="26606"/>
          <ac:spMkLst>
            <pc:docMk/>
            <pc:sldMk cId="3473370432" sldId="283"/>
            <ac:spMk id="2" creationId="{80586A37-BE98-4A2B-B1A1-82478C86ABD8}"/>
          </ac:spMkLst>
        </pc:spChg>
        <pc:spChg chg="del">
          <ac:chgData name="Roman Zhigalov" userId="1f97e9fdf7779aa5" providerId="LiveId" clId="{720F7B9A-1D0B-42D5-9C95-735EFA8E4CD2}" dt="2022-04-04T18:11:49.233" v="1773"/>
          <ac:spMkLst>
            <pc:docMk/>
            <pc:sldMk cId="3473370432" sldId="283"/>
            <ac:spMk id="3" creationId="{26A41A8D-FDB6-4E6B-B44C-EAD2447B26BF}"/>
          </ac:spMkLst>
        </pc:spChg>
        <pc:spChg chg="add">
          <ac:chgData name="Roman Zhigalov" userId="1f97e9fdf7779aa5" providerId="LiveId" clId="{720F7B9A-1D0B-42D5-9C95-735EFA8E4CD2}" dt="2022-04-04T18:11:51.828" v="1774" actId="26606"/>
          <ac:spMkLst>
            <pc:docMk/>
            <pc:sldMk cId="3473370432" sldId="283"/>
            <ac:spMk id="71" creationId="{37C89E4B-3C9F-44B9-8B86-D9E3D112D8EC}"/>
          </ac:spMkLst>
        </pc:spChg>
        <pc:picChg chg="add mod">
          <ac:chgData name="Roman Zhigalov" userId="1f97e9fdf7779aa5" providerId="LiveId" clId="{720F7B9A-1D0B-42D5-9C95-735EFA8E4CD2}" dt="2022-04-04T18:11:51.828" v="1774" actId="26606"/>
          <ac:picMkLst>
            <pc:docMk/>
            <pc:sldMk cId="3473370432" sldId="283"/>
            <ac:picMk id="6146" creationId="{AF1804E3-C5F1-49C6-9653-ABB80B9F2E0B}"/>
          </ac:picMkLst>
        </pc:picChg>
        <pc:cxnChg chg="add">
          <ac:chgData name="Roman Zhigalov" userId="1f97e9fdf7779aa5" providerId="LiveId" clId="{720F7B9A-1D0B-42D5-9C95-735EFA8E4CD2}" dt="2022-04-04T18:11:51.828" v="1774" actId="26606"/>
          <ac:cxnSpMkLst>
            <pc:docMk/>
            <pc:sldMk cId="3473370432" sldId="283"/>
            <ac:cxnSpMk id="73" creationId="{AA2EAA10-076F-46BD-8F0F-B9A2FB77A85C}"/>
          </ac:cxnSpMkLst>
        </pc:cxnChg>
        <pc:cxnChg chg="add">
          <ac:chgData name="Roman Zhigalov" userId="1f97e9fdf7779aa5" providerId="LiveId" clId="{720F7B9A-1D0B-42D5-9C95-735EFA8E4CD2}" dt="2022-04-04T18:11:51.828" v="1774" actId="26606"/>
          <ac:cxnSpMkLst>
            <pc:docMk/>
            <pc:sldMk cId="3473370432" sldId="283"/>
            <ac:cxnSpMk id="75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720F7B9A-1D0B-42D5-9C95-735EFA8E4CD2}" dt="2022-04-04T18:12:59.861" v="1820" actId="26606"/>
        <pc:sldMkLst>
          <pc:docMk/>
          <pc:sldMk cId="1416173595" sldId="284"/>
        </pc:sldMkLst>
        <pc:spChg chg="mod ord">
          <ac:chgData name="Roman Zhigalov" userId="1f97e9fdf7779aa5" providerId="LiveId" clId="{720F7B9A-1D0B-42D5-9C95-735EFA8E4CD2}" dt="2022-04-04T18:12:59.861" v="1820" actId="26606"/>
          <ac:spMkLst>
            <pc:docMk/>
            <pc:sldMk cId="1416173595" sldId="284"/>
            <ac:spMk id="2" creationId="{0642031C-C2E9-4770-87C7-721D0201CF56}"/>
          </ac:spMkLst>
        </pc:spChg>
        <pc:spChg chg="del">
          <ac:chgData name="Roman Zhigalov" userId="1f97e9fdf7779aa5" providerId="LiveId" clId="{720F7B9A-1D0B-42D5-9C95-735EFA8E4CD2}" dt="2022-04-04T18:12:52.939" v="1813"/>
          <ac:spMkLst>
            <pc:docMk/>
            <pc:sldMk cId="1416173595" sldId="284"/>
            <ac:spMk id="3" creationId="{D402442C-3525-4CA1-A9A7-518A325F4DD1}"/>
          </ac:spMkLst>
        </pc:spChg>
        <pc:spChg chg="add del">
          <ac:chgData name="Roman Zhigalov" userId="1f97e9fdf7779aa5" providerId="LiveId" clId="{720F7B9A-1D0B-42D5-9C95-735EFA8E4CD2}" dt="2022-04-04T18:12:58.218" v="1815" actId="26606"/>
          <ac:spMkLst>
            <pc:docMk/>
            <pc:sldMk cId="1416173595" sldId="284"/>
            <ac:spMk id="71" creationId="{37C89E4B-3C9F-44B9-8B86-D9E3D112D8EC}"/>
          </ac:spMkLst>
        </pc:spChg>
        <pc:spChg chg="add del">
          <ac:chgData name="Roman Zhigalov" userId="1f97e9fdf7779aa5" providerId="LiveId" clId="{720F7B9A-1D0B-42D5-9C95-735EFA8E4CD2}" dt="2022-04-04T18:12:59.251" v="1817" actId="26606"/>
          <ac:spMkLst>
            <pc:docMk/>
            <pc:sldMk cId="1416173595" sldId="284"/>
            <ac:spMk id="7172" creationId="{E49CC64F-7275-4E33-961B-0C5CDC439875}"/>
          </ac:spMkLst>
        </pc:spChg>
        <pc:spChg chg="add del">
          <ac:chgData name="Roman Zhigalov" userId="1f97e9fdf7779aa5" providerId="LiveId" clId="{720F7B9A-1D0B-42D5-9C95-735EFA8E4CD2}" dt="2022-04-04T18:12:59.844" v="1819" actId="26606"/>
          <ac:spMkLst>
            <pc:docMk/>
            <pc:sldMk cId="1416173595" sldId="284"/>
            <ac:spMk id="7174" creationId="{37C89E4B-3C9F-44B9-8B86-D9E3D112D8EC}"/>
          </ac:spMkLst>
        </pc:spChg>
        <pc:spChg chg="add">
          <ac:chgData name="Roman Zhigalov" userId="1f97e9fdf7779aa5" providerId="LiveId" clId="{720F7B9A-1D0B-42D5-9C95-735EFA8E4CD2}" dt="2022-04-04T18:12:59.861" v="1820" actId="26606"/>
          <ac:spMkLst>
            <pc:docMk/>
            <pc:sldMk cId="1416173595" sldId="284"/>
            <ac:spMk id="7178" creationId="{37C89E4B-3C9F-44B9-8B86-D9E3D112D8EC}"/>
          </ac:spMkLst>
        </pc:spChg>
        <pc:picChg chg="add mod">
          <ac:chgData name="Roman Zhigalov" userId="1f97e9fdf7779aa5" providerId="LiveId" clId="{720F7B9A-1D0B-42D5-9C95-735EFA8E4CD2}" dt="2022-04-04T18:12:59.861" v="1820" actId="26606"/>
          <ac:picMkLst>
            <pc:docMk/>
            <pc:sldMk cId="1416173595" sldId="284"/>
            <ac:picMk id="7170" creationId="{4E03EE49-9D47-4E19-9268-53AF45355C45}"/>
          </ac:picMkLst>
        </pc:picChg>
        <pc:cxnChg chg="add del">
          <ac:chgData name="Roman Zhigalov" userId="1f97e9fdf7779aa5" providerId="LiveId" clId="{720F7B9A-1D0B-42D5-9C95-735EFA8E4CD2}" dt="2022-04-04T18:12:58.218" v="1815" actId="26606"/>
          <ac:cxnSpMkLst>
            <pc:docMk/>
            <pc:sldMk cId="1416173595" sldId="284"/>
            <ac:cxnSpMk id="73" creationId="{AA2EAA10-076F-46BD-8F0F-B9A2FB77A85C}"/>
          </ac:cxnSpMkLst>
        </pc:cxnChg>
        <pc:cxnChg chg="add del">
          <ac:chgData name="Roman Zhigalov" userId="1f97e9fdf7779aa5" providerId="LiveId" clId="{720F7B9A-1D0B-42D5-9C95-735EFA8E4CD2}" dt="2022-04-04T18:12:58.218" v="1815" actId="26606"/>
          <ac:cxnSpMkLst>
            <pc:docMk/>
            <pc:sldMk cId="1416173595" sldId="284"/>
            <ac:cxnSpMk id="75" creationId="{D891E407-403B-4764-86C9-33A56D3BCAA3}"/>
          </ac:cxnSpMkLst>
        </pc:cxnChg>
        <pc:cxnChg chg="add del">
          <ac:chgData name="Roman Zhigalov" userId="1f97e9fdf7779aa5" providerId="LiveId" clId="{720F7B9A-1D0B-42D5-9C95-735EFA8E4CD2}" dt="2022-04-04T18:12:59.844" v="1819" actId="26606"/>
          <ac:cxnSpMkLst>
            <pc:docMk/>
            <pc:sldMk cId="1416173595" sldId="284"/>
            <ac:cxnSpMk id="7175" creationId="{AA2EAA10-076F-46BD-8F0F-B9A2FB77A85C}"/>
          </ac:cxnSpMkLst>
        </pc:cxnChg>
        <pc:cxnChg chg="add del">
          <ac:chgData name="Roman Zhigalov" userId="1f97e9fdf7779aa5" providerId="LiveId" clId="{720F7B9A-1D0B-42D5-9C95-735EFA8E4CD2}" dt="2022-04-04T18:12:59.844" v="1819" actId="26606"/>
          <ac:cxnSpMkLst>
            <pc:docMk/>
            <pc:sldMk cId="1416173595" sldId="284"/>
            <ac:cxnSpMk id="7176" creationId="{D891E407-403B-4764-86C9-33A56D3BCAA3}"/>
          </ac:cxnSpMkLst>
        </pc:cxnChg>
        <pc:cxnChg chg="add">
          <ac:chgData name="Roman Zhigalov" userId="1f97e9fdf7779aa5" providerId="LiveId" clId="{720F7B9A-1D0B-42D5-9C95-735EFA8E4CD2}" dt="2022-04-04T18:12:59.861" v="1820" actId="26606"/>
          <ac:cxnSpMkLst>
            <pc:docMk/>
            <pc:sldMk cId="1416173595" sldId="284"/>
            <ac:cxnSpMk id="7179" creationId="{AA2EAA10-076F-46BD-8F0F-B9A2FB77A85C}"/>
          </ac:cxnSpMkLst>
        </pc:cxnChg>
        <pc:cxnChg chg="add">
          <ac:chgData name="Roman Zhigalov" userId="1f97e9fdf7779aa5" providerId="LiveId" clId="{720F7B9A-1D0B-42D5-9C95-735EFA8E4CD2}" dt="2022-04-04T18:12:59.861" v="1820" actId="26606"/>
          <ac:cxnSpMkLst>
            <pc:docMk/>
            <pc:sldMk cId="1416173595" sldId="284"/>
            <ac:cxnSpMk id="7180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720F7B9A-1D0B-42D5-9C95-735EFA8E4CD2}" dt="2022-04-04T18:13:58.061" v="1855" actId="26606"/>
        <pc:sldMkLst>
          <pc:docMk/>
          <pc:sldMk cId="381788972" sldId="285"/>
        </pc:sldMkLst>
        <pc:spChg chg="mod">
          <ac:chgData name="Roman Zhigalov" userId="1f97e9fdf7779aa5" providerId="LiveId" clId="{720F7B9A-1D0B-42D5-9C95-735EFA8E4CD2}" dt="2022-04-04T18:13:58.061" v="1855" actId="26606"/>
          <ac:spMkLst>
            <pc:docMk/>
            <pc:sldMk cId="381788972" sldId="285"/>
            <ac:spMk id="2" creationId="{2EFFB0D1-2268-40CD-AD8F-CA6126BF9129}"/>
          </ac:spMkLst>
        </pc:spChg>
        <pc:spChg chg="del">
          <ac:chgData name="Roman Zhigalov" userId="1f97e9fdf7779aa5" providerId="LiveId" clId="{720F7B9A-1D0B-42D5-9C95-735EFA8E4CD2}" dt="2022-04-04T18:13:55.948" v="1854"/>
          <ac:spMkLst>
            <pc:docMk/>
            <pc:sldMk cId="381788972" sldId="285"/>
            <ac:spMk id="3" creationId="{A2A01567-B365-496B-BF53-D513FDB6FEF2}"/>
          </ac:spMkLst>
        </pc:spChg>
        <pc:spChg chg="add">
          <ac:chgData name="Roman Zhigalov" userId="1f97e9fdf7779aa5" providerId="LiveId" clId="{720F7B9A-1D0B-42D5-9C95-735EFA8E4CD2}" dt="2022-04-04T18:13:58.061" v="1855" actId="26606"/>
          <ac:spMkLst>
            <pc:docMk/>
            <pc:sldMk cId="381788972" sldId="285"/>
            <ac:spMk id="71" creationId="{E49CC64F-7275-4E33-961B-0C5CDC439875}"/>
          </ac:spMkLst>
        </pc:spChg>
        <pc:picChg chg="add mod">
          <ac:chgData name="Roman Zhigalov" userId="1f97e9fdf7779aa5" providerId="LiveId" clId="{720F7B9A-1D0B-42D5-9C95-735EFA8E4CD2}" dt="2022-04-04T18:13:58.061" v="1855" actId="26606"/>
          <ac:picMkLst>
            <pc:docMk/>
            <pc:sldMk cId="381788972" sldId="285"/>
            <ac:picMk id="8194" creationId="{4DEF9CF0-4A9A-48CA-A67B-EF3AC0E7263E}"/>
          </ac:picMkLst>
        </pc:picChg>
      </pc:sldChg>
      <pc:sldChg chg="addSp modSp new mod setBg">
        <pc:chgData name="Roman Zhigalov" userId="1f97e9fdf7779aa5" providerId="LiveId" clId="{720F7B9A-1D0B-42D5-9C95-735EFA8E4CD2}" dt="2022-04-04T18:14:43.872" v="1871" actId="26606"/>
        <pc:sldMkLst>
          <pc:docMk/>
          <pc:sldMk cId="2101464069" sldId="286"/>
        </pc:sldMkLst>
        <pc:spChg chg="mo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2" creationId="{1D523DAE-9610-474A-B5B7-9F2AEA54B416}"/>
          </ac:spMkLst>
        </pc:spChg>
        <pc:spChg chg="mo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3" creationId="{24FF4850-BC5B-41EC-9DED-DFEE1BAB7524}"/>
          </ac:spMkLst>
        </pc:spChg>
        <pc:spChg chg="ad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8" creationId="{B26EE4FD-480F-42A5-9FEB-DA630457CFB7}"/>
          </ac:spMkLst>
        </pc:spChg>
        <pc:spChg chg="ad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10" creationId="{A187062F-BE14-42FC-B06A-607DB23849C3}"/>
          </ac:spMkLst>
        </pc:spChg>
        <pc:spChg chg="ad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12" creationId="{731FE21B-2A45-4BF5-8B03-E12341988774}"/>
          </ac:spMkLst>
        </pc:spChg>
        <pc:spChg chg="ad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14" creationId="{2DC5A94D-79ED-48F5-9DC5-96CBB507CEC8}"/>
          </ac:spMkLst>
        </pc:spChg>
        <pc:spChg chg="add">
          <ac:chgData name="Roman Zhigalov" userId="1f97e9fdf7779aa5" providerId="LiveId" clId="{720F7B9A-1D0B-42D5-9C95-735EFA8E4CD2}" dt="2022-04-04T18:14:43.872" v="1871" actId="26606"/>
          <ac:spMkLst>
            <pc:docMk/>
            <pc:sldMk cId="2101464069" sldId="286"/>
            <ac:spMk id="16" creationId="{93A3D4BE-AF25-4F9A-9C29-1145CCE24A28}"/>
          </ac:spMkLst>
        </pc:spChg>
      </pc:sldChg>
      <pc:sldChg chg="addSp delSp modSp new mod setBg modClrScheme chgLayout">
        <pc:chgData name="Roman Zhigalov" userId="1f97e9fdf7779aa5" providerId="LiveId" clId="{720F7B9A-1D0B-42D5-9C95-735EFA8E4CD2}" dt="2022-04-04T18:21:01.678" v="2161" actId="26606"/>
        <pc:sldMkLst>
          <pc:docMk/>
          <pc:sldMk cId="2193915081" sldId="287"/>
        </pc:sldMkLst>
        <pc:spChg chg="del mod ord">
          <ac:chgData name="Roman Zhigalov" userId="1f97e9fdf7779aa5" providerId="LiveId" clId="{720F7B9A-1D0B-42D5-9C95-735EFA8E4CD2}" dt="2022-04-04T18:17:58.509" v="1873" actId="700"/>
          <ac:spMkLst>
            <pc:docMk/>
            <pc:sldMk cId="2193915081" sldId="287"/>
            <ac:spMk id="2" creationId="{BD5B2E4A-CA9F-4D18-B422-C056339D78D7}"/>
          </ac:spMkLst>
        </pc:spChg>
        <pc:spChg chg="del mod ord">
          <ac:chgData name="Roman Zhigalov" userId="1f97e9fdf7779aa5" providerId="LiveId" clId="{720F7B9A-1D0B-42D5-9C95-735EFA8E4CD2}" dt="2022-04-04T18:17:58.509" v="1873" actId="700"/>
          <ac:spMkLst>
            <pc:docMk/>
            <pc:sldMk cId="2193915081" sldId="287"/>
            <ac:spMk id="3" creationId="{93BCF0B0-4807-48C1-A726-6A03167B7CA6}"/>
          </ac:spMkLst>
        </pc:spChg>
        <pc:spChg chg="add mod or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4" creationId="{4D355076-E839-44D6-87AC-61E8DF735FE9}"/>
          </ac:spMkLst>
        </pc:spChg>
        <pc:spChg chg="add mod or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5" creationId="{4791CC75-75F7-462A-9432-033610D61EDC}"/>
          </ac:spMkLst>
        </pc:spChg>
        <pc:spChg chg="ad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10" creationId="{827B839B-9ADE-406B-8590-F1CAEDED45A1}"/>
          </ac:spMkLst>
        </pc:spChg>
        <pc:spChg chg="ad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12" creationId="{CFE45BF0-46DB-408C-B5F7-7B11716805D4}"/>
          </ac:spMkLst>
        </pc:spChg>
        <pc:spChg chg="ad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14" creationId="{2AEBC8F2-97B1-41B4-93F1-2D289E197FBA}"/>
          </ac:spMkLst>
        </pc:spChg>
        <pc:spChg chg="ad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16" creationId="{472E3A19-F5D5-48FC-BB9C-48C2F68F598B}"/>
          </ac:spMkLst>
        </pc:spChg>
        <pc:spChg chg="ad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18" creationId="{7A62E32F-BB65-43A8-8EB5-92346890E549}"/>
          </ac:spMkLst>
        </pc:spChg>
        <pc:spChg chg="add">
          <ac:chgData name="Roman Zhigalov" userId="1f97e9fdf7779aa5" providerId="LiveId" clId="{720F7B9A-1D0B-42D5-9C95-735EFA8E4CD2}" dt="2022-04-04T18:21:01.678" v="2161" actId="26606"/>
          <ac:spMkLst>
            <pc:docMk/>
            <pc:sldMk cId="2193915081" sldId="287"/>
            <ac:spMk id="20" creationId="{14E91B64-9FCC-451E-AFB4-A827D6329367}"/>
          </ac:spMkLst>
        </pc:spChg>
      </pc:sldChg>
      <pc:sldChg chg="addSp delSp modSp new mod setBg">
        <pc:chgData name="Roman Zhigalov" userId="1f97e9fdf7779aa5" providerId="LiveId" clId="{720F7B9A-1D0B-42D5-9C95-735EFA8E4CD2}" dt="2022-04-04T18:23:25.576" v="2208" actId="26606"/>
        <pc:sldMkLst>
          <pc:docMk/>
          <pc:sldMk cId="2073458036" sldId="288"/>
        </pc:sldMkLst>
        <pc:spChg chg="mod ord">
          <ac:chgData name="Roman Zhigalov" userId="1f97e9fdf7779aa5" providerId="LiveId" clId="{720F7B9A-1D0B-42D5-9C95-735EFA8E4CD2}" dt="2022-04-04T18:23:25.576" v="2208" actId="26606"/>
          <ac:spMkLst>
            <pc:docMk/>
            <pc:sldMk cId="2073458036" sldId="288"/>
            <ac:spMk id="2" creationId="{DA677F93-2982-4D56-A616-E0BC42AA3C3A}"/>
          </ac:spMkLst>
        </pc:spChg>
        <pc:spChg chg="del">
          <ac:chgData name="Roman Zhigalov" userId="1f97e9fdf7779aa5" providerId="LiveId" clId="{720F7B9A-1D0B-42D5-9C95-735EFA8E4CD2}" dt="2022-04-04T18:23:12.210" v="2163"/>
          <ac:spMkLst>
            <pc:docMk/>
            <pc:sldMk cId="2073458036" sldId="288"/>
            <ac:spMk id="3" creationId="{B0DE284F-7943-45DE-9F86-F5C3F65215B8}"/>
          </ac:spMkLst>
        </pc:spChg>
        <pc:spChg chg="add">
          <ac:chgData name="Roman Zhigalov" userId="1f97e9fdf7779aa5" providerId="LiveId" clId="{720F7B9A-1D0B-42D5-9C95-735EFA8E4CD2}" dt="2022-04-04T18:23:25.576" v="2208" actId="26606"/>
          <ac:spMkLst>
            <pc:docMk/>
            <pc:sldMk cId="2073458036" sldId="288"/>
            <ac:spMk id="71" creationId="{37C89E4B-3C9F-44B9-8B86-D9E3D112D8EC}"/>
          </ac:spMkLst>
        </pc:spChg>
        <pc:picChg chg="add mod">
          <ac:chgData name="Roman Zhigalov" userId="1f97e9fdf7779aa5" providerId="LiveId" clId="{720F7B9A-1D0B-42D5-9C95-735EFA8E4CD2}" dt="2022-04-04T18:23:25.576" v="2208" actId="26606"/>
          <ac:picMkLst>
            <pc:docMk/>
            <pc:sldMk cId="2073458036" sldId="288"/>
            <ac:picMk id="9218" creationId="{A8B5B7C7-0C87-4714-9B8F-64B888DC03BD}"/>
          </ac:picMkLst>
        </pc:picChg>
        <pc:cxnChg chg="add">
          <ac:chgData name="Roman Zhigalov" userId="1f97e9fdf7779aa5" providerId="LiveId" clId="{720F7B9A-1D0B-42D5-9C95-735EFA8E4CD2}" dt="2022-04-04T18:23:25.576" v="2208" actId="26606"/>
          <ac:cxnSpMkLst>
            <pc:docMk/>
            <pc:sldMk cId="2073458036" sldId="288"/>
            <ac:cxnSpMk id="73" creationId="{AA2EAA10-076F-46BD-8F0F-B9A2FB77A85C}"/>
          </ac:cxnSpMkLst>
        </pc:cxnChg>
        <pc:cxnChg chg="add">
          <ac:chgData name="Roman Zhigalov" userId="1f97e9fdf7779aa5" providerId="LiveId" clId="{720F7B9A-1D0B-42D5-9C95-735EFA8E4CD2}" dt="2022-04-04T18:23:25.576" v="2208" actId="26606"/>
          <ac:cxnSpMkLst>
            <pc:docMk/>
            <pc:sldMk cId="2073458036" sldId="288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720F7B9A-1D0B-42D5-9C95-735EFA8E4CD2}" dt="2022-04-04T18:24:40.001" v="2241" actId="26606"/>
        <pc:sldMkLst>
          <pc:docMk/>
          <pc:sldMk cId="3131751762" sldId="289"/>
        </pc:sldMkLst>
        <pc:spChg chg="mod ord">
          <ac:chgData name="Roman Zhigalov" userId="1f97e9fdf7779aa5" providerId="LiveId" clId="{720F7B9A-1D0B-42D5-9C95-735EFA8E4CD2}" dt="2022-04-04T18:24:40.001" v="2241" actId="26606"/>
          <ac:spMkLst>
            <pc:docMk/>
            <pc:sldMk cId="3131751762" sldId="289"/>
            <ac:spMk id="2" creationId="{4775A468-FF6F-4BF9-AD67-18CB4EAC4F12}"/>
          </ac:spMkLst>
        </pc:spChg>
        <pc:spChg chg="del">
          <ac:chgData name="Roman Zhigalov" userId="1f97e9fdf7779aa5" providerId="LiveId" clId="{720F7B9A-1D0B-42D5-9C95-735EFA8E4CD2}" dt="2022-04-04T18:24:36.843" v="2240"/>
          <ac:spMkLst>
            <pc:docMk/>
            <pc:sldMk cId="3131751762" sldId="289"/>
            <ac:spMk id="3" creationId="{262C5B6D-8C57-4AC2-B0A7-DAEC187CD264}"/>
          </ac:spMkLst>
        </pc:spChg>
        <pc:spChg chg="add">
          <ac:chgData name="Roman Zhigalov" userId="1f97e9fdf7779aa5" providerId="LiveId" clId="{720F7B9A-1D0B-42D5-9C95-735EFA8E4CD2}" dt="2022-04-04T18:24:40.001" v="2241" actId="26606"/>
          <ac:spMkLst>
            <pc:docMk/>
            <pc:sldMk cId="3131751762" sldId="289"/>
            <ac:spMk id="71" creationId="{37C89E4B-3C9F-44B9-8B86-D9E3D112D8EC}"/>
          </ac:spMkLst>
        </pc:spChg>
        <pc:picChg chg="add mod">
          <ac:chgData name="Roman Zhigalov" userId="1f97e9fdf7779aa5" providerId="LiveId" clId="{720F7B9A-1D0B-42D5-9C95-735EFA8E4CD2}" dt="2022-04-04T18:24:40.001" v="2241" actId="26606"/>
          <ac:picMkLst>
            <pc:docMk/>
            <pc:sldMk cId="3131751762" sldId="289"/>
            <ac:picMk id="10242" creationId="{16FF23ED-7814-4348-AEF1-1BF964CCEB8F}"/>
          </ac:picMkLst>
        </pc:picChg>
        <pc:cxnChg chg="add">
          <ac:chgData name="Roman Zhigalov" userId="1f97e9fdf7779aa5" providerId="LiveId" clId="{720F7B9A-1D0B-42D5-9C95-735EFA8E4CD2}" dt="2022-04-04T18:24:40.001" v="2241" actId="26606"/>
          <ac:cxnSpMkLst>
            <pc:docMk/>
            <pc:sldMk cId="3131751762" sldId="289"/>
            <ac:cxnSpMk id="73" creationId="{AA2EAA10-076F-46BD-8F0F-B9A2FB77A85C}"/>
          </ac:cxnSpMkLst>
        </pc:cxnChg>
        <pc:cxnChg chg="add">
          <ac:chgData name="Roman Zhigalov" userId="1f97e9fdf7779aa5" providerId="LiveId" clId="{720F7B9A-1D0B-42D5-9C95-735EFA8E4CD2}" dt="2022-04-04T18:24:40.001" v="2241" actId="26606"/>
          <ac:cxnSpMkLst>
            <pc:docMk/>
            <pc:sldMk cId="3131751762" sldId="28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720F7B9A-1D0B-42D5-9C95-735EFA8E4CD2}" dt="2022-04-04T18:30:22.801" v="2299" actId="26606"/>
        <pc:sldMkLst>
          <pc:docMk/>
          <pc:sldMk cId="3699580312" sldId="290"/>
        </pc:sldMkLst>
        <pc:spChg chg="mod">
          <ac:chgData name="Roman Zhigalov" userId="1f97e9fdf7779aa5" providerId="LiveId" clId="{720F7B9A-1D0B-42D5-9C95-735EFA8E4CD2}" dt="2022-04-04T18:30:22.801" v="2299" actId="26606"/>
          <ac:spMkLst>
            <pc:docMk/>
            <pc:sldMk cId="3699580312" sldId="290"/>
            <ac:spMk id="2" creationId="{35C8ED58-B35F-4C65-8429-71F1F20D71C3}"/>
          </ac:spMkLst>
        </pc:spChg>
        <pc:spChg chg="del">
          <ac:chgData name="Roman Zhigalov" userId="1f97e9fdf7779aa5" providerId="LiveId" clId="{720F7B9A-1D0B-42D5-9C95-735EFA8E4CD2}" dt="2022-04-04T18:30:14.376" v="2290"/>
          <ac:spMkLst>
            <pc:docMk/>
            <pc:sldMk cId="3699580312" sldId="290"/>
            <ac:spMk id="3" creationId="{8A4FE93F-D4D2-4674-B226-D0A1C09C23BE}"/>
          </ac:spMkLst>
        </pc:spChg>
        <pc:spChg chg="add del">
          <ac:chgData name="Roman Zhigalov" userId="1f97e9fdf7779aa5" providerId="LiveId" clId="{720F7B9A-1D0B-42D5-9C95-735EFA8E4CD2}" dt="2022-04-04T18:30:18.164" v="2292" actId="26606"/>
          <ac:spMkLst>
            <pc:docMk/>
            <pc:sldMk cId="3699580312" sldId="290"/>
            <ac:spMk id="70" creationId="{42A5316D-ED2F-4F89-B4B4-8D9240B1A348}"/>
          </ac:spMkLst>
        </pc:spChg>
        <pc:spChg chg="add del">
          <ac:chgData name="Roman Zhigalov" userId="1f97e9fdf7779aa5" providerId="LiveId" clId="{720F7B9A-1D0B-42D5-9C95-735EFA8E4CD2}" dt="2022-04-04T18:30:18.632" v="2294" actId="26606"/>
          <ac:spMkLst>
            <pc:docMk/>
            <pc:sldMk cId="3699580312" sldId="290"/>
            <ac:spMk id="11267" creationId="{D4771268-CB57-404A-9271-370EB28F6090}"/>
          </ac:spMkLst>
        </pc:spChg>
        <pc:spChg chg="add del">
          <ac:chgData name="Roman Zhigalov" userId="1f97e9fdf7779aa5" providerId="LiveId" clId="{720F7B9A-1D0B-42D5-9C95-735EFA8E4CD2}" dt="2022-04-04T18:30:22.178" v="2296" actId="26606"/>
          <ac:spMkLst>
            <pc:docMk/>
            <pc:sldMk cId="3699580312" sldId="290"/>
            <ac:spMk id="11269" creationId="{D4771268-CB57-404A-9271-370EB28F6090}"/>
          </ac:spMkLst>
        </pc:spChg>
        <pc:spChg chg="add del">
          <ac:chgData name="Roman Zhigalov" userId="1f97e9fdf7779aa5" providerId="LiveId" clId="{720F7B9A-1D0B-42D5-9C95-735EFA8E4CD2}" dt="2022-04-04T18:30:22.769" v="2298" actId="26606"/>
          <ac:spMkLst>
            <pc:docMk/>
            <pc:sldMk cId="3699580312" sldId="290"/>
            <ac:spMk id="11271" creationId="{D4771268-CB57-404A-9271-370EB28F6090}"/>
          </ac:spMkLst>
        </pc:spChg>
        <pc:spChg chg="add">
          <ac:chgData name="Roman Zhigalov" userId="1f97e9fdf7779aa5" providerId="LiveId" clId="{720F7B9A-1D0B-42D5-9C95-735EFA8E4CD2}" dt="2022-04-04T18:30:22.801" v="2299" actId="26606"/>
          <ac:spMkLst>
            <pc:docMk/>
            <pc:sldMk cId="3699580312" sldId="290"/>
            <ac:spMk id="11273" creationId="{D4771268-CB57-404A-9271-370EB28F6090}"/>
          </ac:spMkLst>
        </pc:spChg>
        <pc:graphicFrameChg chg="add mod ord">
          <ac:chgData name="Roman Zhigalov" userId="1f97e9fdf7779aa5" providerId="LiveId" clId="{720F7B9A-1D0B-42D5-9C95-735EFA8E4CD2}" dt="2022-04-04T18:30:22.801" v="2299" actId="26606"/>
          <ac:graphicFrameMkLst>
            <pc:docMk/>
            <pc:sldMk cId="3699580312" sldId="290"/>
            <ac:graphicFrameMk id="4" creationId="{8C9C650E-5C58-4E41-9944-5034DE5D8DE5}"/>
          </ac:graphicFrameMkLst>
        </pc:graphicFrameChg>
        <pc:picChg chg="add">
          <ac:chgData name="Roman Zhigalov" userId="1f97e9fdf7779aa5" providerId="LiveId" clId="{720F7B9A-1D0B-42D5-9C95-735EFA8E4CD2}" dt="2022-04-04T18:30:14.376" v="2290"/>
          <ac:picMkLst>
            <pc:docMk/>
            <pc:sldMk cId="3699580312" sldId="290"/>
            <ac:picMk id="11265" creationId="{A8FF92EC-8A0D-48FF-AE65-8519FEBB304A}"/>
          </ac:picMkLst>
        </pc:picChg>
      </pc:sldChg>
      <pc:sldChg chg="addSp delSp modSp new mod setBg">
        <pc:chgData name="Roman Zhigalov" userId="1f97e9fdf7779aa5" providerId="LiveId" clId="{720F7B9A-1D0B-42D5-9C95-735EFA8E4CD2}" dt="2022-04-04T18:31:18.509" v="2353" actId="26606"/>
        <pc:sldMkLst>
          <pc:docMk/>
          <pc:sldMk cId="1811811578" sldId="291"/>
        </pc:sldMkLst>
        <pc:spChg chg="mod ord">
          <ac:chgData name="Roman Zhigalov" userId="1f97e9fdf7779aa5" providerId="LiveId" clId="{720F7B9A-1D0B-42D5-9C95-735EFA8E4CD2}" dt="2022-04-04T18:31:18.509" v="2353" actId="26606"/>
          <ac:spMkLst>
            <pc:docMk/>
            <pc:sldMk cId="1811811578" sldId="291"/>
            <ac:spMk id="2" creationId="{22F6FA22-B70D-421C-B56A-C5CA1DFD62F3}"/>
          </ac:spMkLst>
        </pc:spChg>
        <pc:spChg chg="del">
          <ac:chgData name="Roman Zhigalov" userId="1f97e9fdf7779aa5" providerId="LiveId" clId="{720F7B9A-1D0B-42D5-9C95-735EFA8E4CD2}" dt="2022-04-04T18:31:14.611" v="2352"/>
          <ac:spMkLst>
            <pc:docMk/>
            <pc:sldMk cId="1811811578" sldId="291"/>
            <ac:spMk id="3" creationId="{59576F86-EF94-4BFC-9973-5552768EAF22}"/>
          </ac:spMkLst>
        </pc:spChg>
        <pc:spChg chg="add">
          <ac:chgData name="Roman Zhigalov" userId="1f97e9fdf7779aa5" providerId="LiveId" clId="{720F7B9A-1D0B-42D5-9C95-735EFA8E4CD2}" dt="2022-04-04T18:31:18.509" v="2353" actId="26606"/>
          <ac:spMkLst>
            <pc:docMk/>
            <pc:sldMk cId="1811811578" sldId="291"/>
            <ac:spMk id="71" creationId="{37C89E4B-3C9F-44B9-8B86-D9E3D112D8EC}"/>
          </ac:spMkLst>
        </pc:spChg>
        <pc:picChg chg="add mod">
          <ac:chgData name="Roman Zhigalov" userId="1f97e9fdf7779aa5" providerId="LiveId" clId="{720F7B9A-1D0B-42D5-9C95-735EFA8E4CD2}" dt="2022-04-04T18:31:18.509" v="2353" actId="26606"/>
          <ac:picMkLst>
            <pc:docMk/>
            <pc:sldMk cId="1811811578" sldId="291"/>
            <ac:picMk id="12290" creationId="{9EFF848D-BFE4-48BB-850A-3050A8E19439}"/>
          </ac:picMkLst>
        </pc:picChg>
        <pc:cxnChg chg="add">
          <ac:chgData name="Roman Zhigalov" userId="1f97e9fdf7779aa5" providerId="LiveId" clId="{720F7B9A-1D0B-42D5-9C95-735EFA8E4CD2}" dt="2022-04-04T18:31:18.509" v="2353" actId="26606"/>
          <ac:cxnSpMkLst>
            <pc:docMk/>
            <pc:sldMk cId="1811811578" sldId="291"/>
            <ac:cxnSpMk id="73" creationId="{AA2EAA10-076F-46BD-8F0F-B9A2FB77A85C}"/>
          </ac:cxnSpMkLst>
        </pc:cxnChg>
        <pc:cxnChg chg="add">
          <ac:chgData name="Roman Zhigalov" userId="1f97e9fdf7779aa5" providerId="LiveId" clId="{720F7B9A-1D0B-42D5-9C95-735EFA8E4CD2}" dt="2022-04-04T18:31:18.509" v="2353" actId="26606"/>
          <ac:cxnSpMkLst>
            <pc:docMk/>
            <pc:sldMk cId="1811811578" sldId="29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720F7B9A-1D0B-42D5-9C95-735EFA8E4CD2}" dt="2022-04-04T18:32:18.396" v="2405" actId="26606"/>
        <pc:sldMkLst>
          <pc:docMk/>
          <pc:sldMk cId="633904613" sldId="292"/>
        </pc:sldMkLst>
        <pc:spChg chg="mod">
          <ac:chgData name="Roman Zhigalov" userId="1f97e9fdf7779aa5" providerId="LiveId" clId="{720F7B9A-1D0B-42D5-9C95-735EFA8E4CD2}" dt="2022-04-04T18:32:18.396" v="2405" actId="26606"/>
          <ac:spMkLst>
            <pc:docMk/>
            <pc:sldMk cId="633904613" sldId="292"/>
            <ac:spMk id="2" creationId="{81FF5EFF-B826-4887-9449-252E867725E7}"/>
          </ac:spMkLst>
        </pc:spChg>
        <pc:spChg chg="del">
          <ac:chgData name="Roman Zhigalov" userId="1f97e9fdf7779aa5" providerId="LiveId" clId="{720F7B9A-1D0B-42D5-9C95-735EFA8E4CD2}" dt="2022-04-04T18:32:07.216" v="2402"/>
          <ac:spMkLst>
            <pc:docMk/>
            <pc:sldMk cId="633904613" sldId="292"/>
            <ac:spMk id="3" creationId="{B8A6AFE1-21C3-4EE4-8D62-B29BBB2695CA}"/>
          </ac:spMkLst>
        </pc:spChg>
        <pc:spChg chg="add del">
          <ac:chgData name="Roman Zhigalov" userId="1f97e9fdf7779aa5" providerId="LiveId" clId="{720F7B9A-1D0B-42D5-9C95-735EFA8E4CD2}" dt="2022-04-04T18:32:18.384" v="2404" actId="26606"/>
          <ac:spMkLst>
            <pc:docMk/>
            <pc:sldMk cId="633904613" sldId="292"/>
            <ac:spMk id="71" creationId="{1707FC24-6981-43D9-B525-C7832BA22463}"/>
          </ac:spMkLst>
        </pc:spChg>
        <pc:spChg chg="add">
          <ac:chgData name="Roman Zhigalov" userId="1f97e9fdf7779aa5" providerId="LiveId" clId="{720F7B9A-1D0B-42D5-9C95-735EFA8E4CD2}" dt="2022-04-04T18:32:18.396" v="2405" actId="26606"/>
          <ac:spMkLst>
            <pc:docMk/>
            <pc:sldMk cId="633904613" sldId="292"/>
            <ac:spMk id="73" creationId="{3FCFB1DE-0B7E-48CC-BA90-B2AB0889F9D6}"/>
          </ac:spMkLst>
        </pc:spChg>
        <pc:spChg chg="add">
          <ac:chgData name="Roman Zhigalov" userId="1f97e9fdf7779aa5" providerId="LiveId" clId="{720F7B9A-1D0B-42D5-9C95-735EFA8E4CD2}" dt="2022-04-04T18:32:18.396" v="2405" actId="26606"/>
          <ac:spMkLst>
            <pc:docMk/>
            <pc:sldMk cId="633904613" sldId="292"/>
            <ac:spMk id="13316" creationId="{665DBBEF-238B-476B-96AB-8AAC3224ECEA}"/>
          </ac:spMkLst>
        </pc:spChg>
        <pc:picChg chg="add mod">
          <ac:chgData name="Roman Zhigalov" userId="1f97e9fdf7779aa5" providerId="LiveId" clId="{720F7B9A-1D0B-42D5-9C95-735EFA8E4CD2}" dt="2022-04-04T18:32:18.396" v="2405" actId="26606"/>
          <ac:picMkLst>
            <pc:docMk/>
            <pc:sldMk cId="633904613" sldId="292"/>
            <ac:picMk id="13314" creationId="{EA13B30C-C64F-4EDD-B896-41283BE1995D}"/>
          </ac:picMkLst>
        </pc:picChg>
      </pc:sldChg>
      <pc:sldChg chg="addSp delSp modSp new mod setBg">
        <pc:chgData name="Roman Zhigalov" userId="1f97e9fdf7779aa5" providerId="LiveId" clId="{720F7B9A-1D0B-42D5-9C95-735EFA8E4CD2}" dt="2022-04-04T18:32:55.706" v="2466" actId="26606"/>
        <pc:sldMkLst>
          <pc:docMk/>
          <pc:sldMk cId="2573024401" sldId="293"/>
        </pc:sldMkLst>
        <pc:spChg chg="mod ord">
          <ac:chgData name="Roman Zhigalov" userId="1f97e9fdf7779aa5" providerId="LiveId" clId="{720F7B9A-1D0B-42D5-9C95-735EFA8E4CD2}" dt="2022-04-04T18:32:55.706" v="2466" actId="26606"/>
          <ac:spMkLst>
            <pc:docMk/>
            <pc:sldMk cId="2573024401" sldId="293"/>
            <ac:spMk id="2" creationId="{A909A0DC-57C8-4DF6-A9CA-78D4605DE36B}"/>
          </ac:spMkLst>
        </pc:spChg>
        <pc:spChg chg="del">
          <ac:chgData name="Roman Zhigalov" userId="1f97e9fdf7779aa5" providerId="LiveId" clId="{720F7B9A-1D0B-42D5-9C95-735EFA8E4CD2}" dt="2022-04-04T18:32:50.547" v="2461"/>
          <ac:spMkLst>
            <pc:docMk/>
            <pc:sldMk cId="2573024401" sldId="293"/>
            <ac:spMk id="3" creationId="{AB5666B7-75D8-43C2-BB81-0E837E36DE9D}"/>
          </ac:spMkLst>
        </pc:spChg>
        <pc:spChg chg="add del">
          <ac:chgData name="Roman Zhigalov" userId="1f97e9fdf7779aa5" providerId="LiveId" clId="{720F7B9A-1D0B-42D5-9C95-735EFA8E4CD2}" dt="2022-04-04T18:32:54.561" v="2463" actId="26606"/>
          <ac:spMkLst>
            <pc:docMk/>
            <pc:sldMk cId="2573024401" sldId="293"/>
            <ac:spMk id="71" creationId="{665DBBEF-238B-476B-96AB-8AAC3224ECEA}"/>
          </ac:spMkLst>
        </pc:spChg>
        <pc:spChg chg="add del">
          <ac:chgData name="Roman Zhigalov" userId="1f97e9fdf7779aa5" providerId="LiveId" clId="{720F7B9A-1D0B-42D5-9C95-735EFA8E4CD2}" dt="2022-04-04T18:32:54.561" v="2463" actId="26606"/>
          <ac:spMkLst>
            <pc:docMk/>
            <pc:sldMk cId="2573024401" sldId="293"/>
            <ac:spMk id="73" creationId="{3FCFB1DE-0B7E-48CC-BA90-B2AB0889F9D6}"/>
          </ac:spMkLst>
        </pc:spChg>
        <pc:spChg chg="add del">
          <ac:chgData name="Roman Zhigalov" userId="1f97e9fdf7779aa5" providerId="LiveId" clId="{720F7B9A-1D0B-42D5-9C95-735EFA8E4CD2}" dt="2022-04-04T18:32:55.696" v="2465" actId="26606"/>
          <ac:spMkLst>
            <pc:docMk/>
            <pc:sldMk cId="2573024401" sldId="293"/>
            <ac:spMk id="14340" creationId="{37C89E4B-3C9F-44B9-8B86-D9E3D112D8EC}"/>
          </ac:spMkLst>
        </pc:spChg>
        <pc:spChg chg="add">
          <ac:chgData name="Roman Zhigalov" userId="1f97e9fdf7779aa5" providerId="LiveId" clId="{720F7B9A-1D0B-42D5-9C95-735EFA8E4CD2}" dt="2022-04-04T18:32:55.706" v="2466" actId="26606"/>
          <ac:spMkLst>
            <pc:docMk/>
            <pc:sldMk cId="2573024401" sldId="293"/>
            <ac:spMk id="14343" creationId="{665DBBEF-238B-476B-96AB-8AAC3224ECEA}"/>
          </ac:spMkLst>
        </pc:spChg>
        <pc:spChg chg="add">
          <ac:chgData name="Roman Zhigalov" userId="1f97e9fdf7779aa5" providerId="LiveId" clId="{720F7B9A-1D0B-42D5-9C95-735EFA8E4CD2}" dt="2022-04-04T18:32:55.706" v="2466" actId="26606"/>
          <ac:spMkLst>
            <pc:docMk/>
            <pc:sldMk cId="2573024401" sldId="293"/>
            <ac:spMk id="14344" creationId="{3FCFB1DE-0B7E-48CC-BA90-B2AB0889F9D6}"/>
          </ac:spMkLst>
        </pc:spChg>
        <pc:picChg chg="add mod">
          <ac:chgData name="Roman Zhigalov" userId="1f97e9fdf7779aa5" providerId="LiveId" clId="{720F7B9A-1D0B-42D5-9C95-735EFA8E4CD2}" dt="2022-04-04T18:32:55.706" v="2466" actId="26606"/>
          <ac:picMkLst>
            <pc:docMk/>
            <pc:sldMk cId="2573024401" sldId="293"/>
            <ac:picMk id="14338" creationId="{3304C7C6-3660-42CF-A192-3B29C8E68B94}"/>
          </ac:picMkLst>
        </pc:picChg>
        <pc:cxnChg chg="add del">
          <ac:chgData name="Roman Zhigalov" userId="1f97e9fdf7779aa5" providerId="LiveId" clId="{720F7B9A-1D0B-42D5-9C95-735EFA8E4CD2}" dt="2022-04-04T18:32:55.696" v="2465" actId="26606"/>
          <ac:cxnSpMkLst>
            <pc:docMk/>
            <pc:sldMk cId="2573024401" sldId="293"/>
            <ac:cxnSpMk id="75" creationId="{D891E407-403B-4764-86C9-33A56D3BCAA3}"/>
          </ac:cxnSpMkLst>
        </pc:cxnChg>
        <pc:cxnChg chg="add del">
          <ac:chgData name="Roman Zhigalov" userId="1f97e9fdf7779aa5" providerId="LiveId" clId="{720F7B9A-1D0B-42D5-9C95-735EFA8E4CD2}" dt="2022-04-04T18:32:55.696" v="2465" actId="26606"/>
          <ac:cxnSpMkLst>
            <pc:docMk/>
            <pc:sldMk cId="2573024401" sldId="293"/>
            <ac:cxnSpMk id="14341" creationId="{AA2EAA10-076F-46BD-8F0F-B9A2FB77A85C}"/>
          </ac:cxnSpMkLst>
        </pc:cxnChg>
      </pc:sldChg>
      <pc:sldChg chg="modSp new mod">
        <pc:chgData name="Roman Zhigalov" userId="1f97e9fdf7779aa5" providerId="LiveId" clId="{720F7B9A-1D0B-42D5-9C95-735EFA8E4CD2}" dt="2022-04-04T18:33:02.668" v="2483" actId="122"/>
        <pc:sldMkLst>
          <pc:docMk/>
          <pc:sldMk cId="2173586856" sldId="294"/>
        </pc:sldMkLst>
        <pc:spChg chg="mod">
          <ac:chgData name="Roman Zhigalov" userId="1f97e9fdf7779aa5" providerId="LiveId" clId="{720F7B9A-1D0B-42D5-9C95-735EFA8E4CD2}" dt="2022-04-04T18:33:02.668" v="2483" actId="122"/>
          <ac:spMkLst>
            <pc:docMk/>
            <pc:sldMk cId="2173586856" sldId="294"/>
            <ac:spMk id="2" creationId="{5CA773D6-8F61-404C-9183-630558B8F77F}"/>
          </ac:spMkLst>
        </pc:spChg>
      </pc:sldChg>
      <pc:sldChg chg="modSp new mod">
        <pc:chgData name="Roman Zhigalov" userId="1f97e9fdf7779aa5" providerId="LiveId" clId="{720F7B9A-1D0B-42D5-9C95-735EFA8E4CD2}" dt="2022-04-04T18:33:08.320" v="2501" actId="122"/>
        <pc:sldMkLst>
          <pc:docMk/>
          <pc:sldMk cId="2215600091" sldId="295"/>
        </pc:sldMkLst>
        <pc:spChg chg="mod">
          <ac:chgData name="Roman Zhigalov" userId="1f97e9fdf7779aa5" providerId="LiveId" clId="{720F7B9A-1D0B-42D5-9C95-735EFA8E4CD2}" dt="2022-04-04T18:33:08.320" v="2501" actId="122"/>
          <ac:spMkLst>
            <pc:docMk/>
            <pc:sldMk cId="2215600091" sldId="295"/>
            <ac:spMk id="2" creationId="{6CF5D721-7D25-42E4-B94E-A0744C4C1B1D}"/>
          </ac:spMkLst>
        </pc:spChg>
      </pc:sldChg>
      <pc:sldChg chg="add">
        <pc:chgData name="Roman Zhigalov" userId="1f97e9fdf7779aa5" providerId="LiveId" clId="{720F7B9A-1D0B-42D5-9C95-735EFA8E4CD2}" dt="2022-04-04T18:33:19.599" v="2502"/>
        <pc:sldMkLst>
          <pc:docMk/>
          <pc:sldMk cId="3912458312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47E7C-C589-44C7-9EB7-FB23750B96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D7846D-C823-4156-A143-97E443CC6B9E}">
      <dgm:prSet/>
      <dgm:spPr/>
      <dgm:t>
        <a:bodyPr/>
        <a:lstStyle/>
        <a:p>
          <a:r>
            <a:rPr lang="ru-RU"/>
            <a:t>Сохранение командно-административной системы </a:t>
          </a:r>
          <a:endParaRPr lang="en-US"/>
        </a:p>
      </dgm:t>
    </dgm:pt>
    <dgm:pt modelId="{882C561E-3B8A-46CC-AD1E-E5D010A64F09}" type="parTrans" cxnId="{13578580-638F-4F32-80AF-ED9B6F259A10}">
      <dgm:prSet/>
      <dgm:spPr/>
      <dgm:t>
        <a:bodyPr/>
        <a:lstStyle/>
        <a:p>
          <a:endParaRPr lang="en-US"/>
        </a:p>
      </dgm:t>
    </dgm:pt>
    <dgm:pt modelId="{572C7DB4-C18E-4C7C-8FF5-A3A450BAEF7E}" type="sibTrans" cxnId="{13578580-638F-4F32-80AF-ED9B6F259A10}">
      <dgm:prSet/>
      <dgm:spPr/>
      <dgm:t>
        <a:bodyPr/>
        <a:lstStyle/>
        <a:p>
          <a:endParaRPr lang="en-US"/>
        </a:p>
      </dgm:t>
    </dgm:pt>
    <dgm:pt modelId="{8C65584F-E687-474F-A2B1-D4077B40B0A4}">
      <dgm:prSet/>
      <dgm:spPr/>
      <dgm:t>
        <a:bodyPr/>
        <a:lstStyle/>
        <a:p>
          <a:r>
            <a:rPr lang="ru-RU"/>
            <a:t>Большие расходы на армию</a:t>
          </a:r>
          <a:endParaRPr lang="en-US"/>
        </a:p>
      </dgm:t>
    </dgm:pt>
    <dgm:pt modelId="{3DF50DAF-79D6-4FCE-A00A-87847CE855B5}" type="parTrans" cxnId="{294AC9CE-A163-4AB0-A8B3-60CA1104CABD}">
      <dgm:prSet/>
      <dgm:spPr/>
      <dgm:t>
        <a:bodyPr/>
        <a:lstStyle/>
        <a:p>
          <a:endParaRPr lang="en-US"/>
        </a:p>
      </dgm:t>
    </dgm:pt>
    <dgm:pt modelId="{1485AED1-4C50-4CEB-B065-8B9F0AEFA1AD}" type="sibTrans" cxnId="{294AC9CE-A163-4AB0-A8B3-60CA1104CABD}">
      <dgm:prSet/>
      <dgm:spPr/>
      <dgm:t>
        <a:bodyPr/>
        <a:lstStyle/>
        <a:p>
          <a:endParaRPr lang="en-US"/>
        </a:p>
      </dgm:t>
    </dgm:pt>
    <dgm:pt modelId="{BC535DEA-EA18-4677-9BCB-124B3F97E3F4}">
      <dgm:prSet/>
      <dgm:spPr/>
      <dgm:t>
        <a:bodyPr/>
        <a:lstStyle/>
        <a:p>
          <a:r>
            <a:rPr lang="ru-RU"/>
            <a:t>Потеря доходов из-за падения цены на нефть </a:t>
          </a:r>
          <a:endParaRPr lang="en-US"/>
        </a:p>
      </dgm:t>
    </dgm:pt>
    <dgm:pt modelId="{2512171B-96A2-466E-B9AB-06EE67FD8BE0}" type="parTrans" cxnId="{E0C3D931-F221-4F70-88F2-124AF89ED3E0}">
      <dgm:prSet/>
      <dgm:spPr/>
      <dgm:t>
        <a:bodyPr/>
        <a:lstStyle/>
        <a:p>
          <a:endParaRPr lang="en-US"/>
        </a:p>
      </dgm:t>
    </dgm:pt>
    <dgm:pt modelId="{D787920B-E70A-4D09-89AC-ADE2972B0EA2}" type="sibTrans" cxnId="{E0C3D931-F221-4F70-88F2-124AF89ED3E0}">
      <dgm:prSet/>
      <dgm:spPr/>
      <dgm:t>
        <a:bodyPr/>
        <a:lstStyle/>
        <a:p>
          <a:endParaRPr lang="en-US"/>
        </a:p>
      </dgm:t>
    </dgm:pt>
    <dgm:pt modelId="{A4EC22DD-79FB-4A82-B18F-CB74CF5D510D}">
      <dgm:prSet/>
      <dgm:spPr/>
      <dgm:t>
        <a:bodyPr/>
        <a:lstStyle/>
        <a:p>
          <a:r>
            <a:rPr lang="ru-RU"/>
            <a:t>Потеря веры в идеалы социализма</a:t>
          </a:r>
          <a:endParaRPr lang="en-US"/>
        </a:p>
      </dgm:t>
    </dgm:pt>
    <dgm:pt modelId="{3D5391BF-99F9-46CA-8918-4E1DBDB86888}" type="parTrans" cxnId="{098C8F3C-9B9D-429E-91A6-F6C58EF5F25C}">
      <dgm:prSet/>
      <dgm:spPr/>
      <dgm:t>
        <a:bodyPr/>
        <a:lstStyle/>
        <a:p>
          <a:endParaRPr lang="en-US"/>
        </a:p>
      </dgm:t>
    </dgm:pt>
    <dgm:pt modelId="{8F5FEFA9-A7D2-462F-BC72-50E4749372FA}" type="sibTrans" cxnId="{098C8F3C-9B9D-429E-91A6-F6C58EF5F25C}">
      <dgm:prSet/>
      <dgm:spPr/>
      <dgm:t>
        <a:bodyPr/>
        <a:lstStyle/>
        <a:p>
          <a:endParaRPr lang="en-US"/>
        </a:p>
      </dgm:t>
    </dgm:pt>
    <dgm:pt modelId="{5F1497AE-34F7-4DE2-980C-BF24E49DA87B}" type="pres">
      <dgm:prSet presAssocID="{20E47E7C-C589-44C7-9EB7-FB23750B965A}" presName="linear" presStyleCnt="0">
        <dgm:presLayoutVars>
          <dgm:animLvl val="lvl"/>
          <dgm:resizeHandles val="exact"/>
        </dgm:presLayoutVars>
      </dgm:prSet>
      <dgm:spPr/>
    </dgm:pt>
    <dgm:pt modelId="{934CB5DC-3D40-47EF-B412-32E9BA71E239}" type="pres">
      <dgm:prSet presAssocID="{55D7846D-C823-4156-A143-97E443CC6B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970D58-2731-49C8-89A6-21143A159318}" type="pres">
      <dgm:prSet presAssocID="{572C7DB4-C18E-4C7C-8FF5-A3A450BAEF7E}" presName="spacer" presStyleCnt="0"/>
      <dgm:spPr/>
    </dgm:pt>
    <dgm:pt modelId="{AAA92E2E-76B0-4619-92D3-A5D3ACC2C50E}" type="pres">
      <dgm:prSet presAssocID="{8C65584F-E687-474F-A2B1-D4077B40B0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C05B5C-22AD-46C2-AB46-C7AE9FD5B1DC}" type="pres">
      <dgm:prSet presAssocID="{1485AED1-4C50-4CEB-B065-8B9F0AEFA1AD}" presName="spacer" presStyleCnt="0"/>
      <dgm:spPr/>
    </dgm:pt>
    <dgm:pt modelId="{6C36805A-F296-43EE-9D56-0C1FAE82269E}" type="pres">
      <dgm:prSet presAssocID="{BC535DEA-EA18-4677-9BCB-124B3F97E3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E7735B-5336-4FC6-9710-8013160BB0EE}" type="pres">
      <dgm:prSet presAssocID="{D787920B-E70A-4D09-89AC-ADE2972B0EA2}" presName="spacer" presStyleCnt="0"/>
      <dgm:spPr/>
    </dgm:pt>
    <dgm:pt modelId="{1FF61A7C-7DC0-46FD-B98C-02941D504325}" type="pres">
      <dgm:prSet presAssocID="{A4EC22DD-79FB-4A82-B18F-CB74CF5D51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46F040C-3E09-4FA2-81CB-E7887285E3B1}" type="presOf" srcId="{A4EC22DD-79FB-4A82-B18F-CB74CF5D510D}" destId="{1FF61A7C-7DC0-46FD-B98C-02941D504325}" srcOrd="0" destOrd="0" presId="urn:microsoft.com/office/officeart/2005/8/layout/vList2"/>
    <dgm:cxn modelId="{97F4E42D-7D5C-43DE-A1CE-43AFE1DC0794}" type="presOf" srcId="{BC535DEA-EA18-4677-9BCB-124B3F97E3F4}" destId="{6C36805A-F296-43EE-9D56-0C1FAE82269E}" srcOrd="0" destOrd="0" presId="urn:microsoft.com/office/officeart/2005/8/layout/vList2"/>
    <dgm:cxn modelId="{E0C3D931-F221-4F70-88F2-124AF89ED3E0}" srcId="{20E47E7C-C589-44C7-9EB7-FB23750B965A}" destId="{BC535DEA-EA18-4677-9BCB-124B3F97E3F4}" srcOrd="2" destOrd="0" parTransId="{2512171B-96A2-466E-B9AB-06EE67FD8BE0}" sibTransId="{D787920B-E70A-4D09-89AC-ADE2972B0EA2}"/>
    <dgm:cxn modelId="{098C8F3C-9B9D-429E-91A6-F6C58EF5F25C}" srcId="{20E47E7C-C589-44C7-9EB7-FB23750B965A}" destId="{A4EC22DD-79FB-4A82-B18F-CB74CF5D510D}" srcOrd="3" destOrd="0" parTransId="{3D5391BF-99F9-46CA-8918-4E1DBDB86888}" sibTransId="{8F5FEFA9-A7D2-462F-BC72-50E4749372FA}"/>
    <dgm:cxn modelId="{5ECCE63D-D637-491C-8E1A-6987E3F0B781}" type="presOf" srcId="{8C65584F-E687-474F-A2B1-D4077B40B0A4}" destId="{AAA92E2E-76B0-4619-92D3-A5D3ACC2C50E}" srcOrd="0" destOrd="0" presId="urn:microsoft.com/office/officeart/2005/8/layout/vList2"/>
    <dgm:cxn modelId="{13578580-638F-4F32-80AF-ED9B6F259A10}" srcId="{20E47E7C-C589-44C7-9EB7-FB23750B965A}" destId="{55D7846D-C823-4156-A143-97E443CC6B9E}" srcOrd="0" destOrd="0" parTransId="{882C561E-3B8A-46CC-AD1E-E5D010A64F09}" sibTransId="{572C7DB4-C18E-4C7C-8FF5-A3A450BAEF7E}"/>
    <dgm:cxn modelId="{D4C642A4-C6BE-4838-BC2E-021F3EFB3573}" type="presOf" srcId="{20E47E7C-C589-44C7-9EB7-FB23750B965A}" destId="{5F1497AE-34F7-4DE2-980C-BF24E49DA87B}" srcOrd="0" destOrd="0" presId="urn:microsoft.com/office/officeart/2005/8/layout/vList2"/>
    <dgm:cxn modelId="{3AEE57B3-6DF1-43A6-8F41-A7A0EA348357}" type="presOf" srcId="{55D7846D-C823-4156-A143-97E443CC6B9E}" destId="{934CB5DC-3D40-47EF-B412-32E9BA71E239}" srcOrd="0" destOrd="0" presId="urn:microsoft.com/office/officeart/2005/8/layout/vList2"/>
    <dgm:cxn modelId="{294AC9CE-A163-4AB0-A8B3-60CA1104CABD}" srcId="{20E47E7C-C589-44C7-9EB7-FB23750B965A}" destId="{8C65584F-E687-474F-A2B1-D4077B40B0A4}" srcOrd="1" destOrd="0" parTransId="{3DF50DAF-79D6-4FCE-A00A-87847CE855B5}" sibTransId="{1485AED1-4C50-4CEB-B065-8B9F0AEFA1AD}"/>
    <dgm:cxn modelId="{E24506E9-268F-458C-A0F8-B2437A5673D2}" type="presParOf" srcId="{5F1497AE-34F7-4DE2-980C-BF24E49DA87B}" destId="{934CB5DC-3D40-47EF-B412-32E9BA71E239}" srcOrd="0" destOrd="0" presId="urn:microsoft.com/office/officeart/2005/8/layout/vList2"/>
    <dgm:cxn modelId="{37666C80-BFF5-4E0D-AB7A-CF78CC988340}" type="presParOf" srcId="{5F1497AE-34F7-4DE2-980C-BF24E49DA87B}" destId="{E2970D58-2731-49C8-89A6-21143A159318}" srcOrd="1" destOrd="0" presId="urn:microsoft.com/office/officeart/2005/8/layout/vList2"/>
    <dgm:cxn modelId="{2928079E-C2A5-4F90-ABA7-58EA794E9764}" type="presParOf" srcId="{5F1497AE-34F7-4DE2-980C-BF24E49DA87B}" destId="{AAA92E2E-76B0-4619-92D3-A5D3ACC2C50E}" srcOrd="2" destOrd="0" presId="urn:microsoft.com/office/officeart/2005/8/layout/vList2"/>
    <dgm:cxn modelId="{4EB75C17-7039-47F8-B44F-9D9DD8A0F10A}" type="presParOf" srcId="{5F1497AE-34F7-4DE2-980C-BF24E49DA87B}" destId="{1AC05B5C-22AD-46C2-AB46-C7AE9FD5B1DC}" srcOrd="3" destOrd="0" presId="urn:microsoft.com/office/officeart/2005/8/layout/vList2"/>
    <dgm:cxn modelId="{D3090D97-BDFD-40B3-A79E-E9EAD9B52F3E}" type="presParOf" srcId="{5F1497AE-34F7-4DE2-980C-BF24E49DA87B}" destId="{6C36805A-F296-43EE-9D56-0C1FAE82269E}" srcOrd="4" destOrd="0" presId="urn:microsoft.com/office/officeart/2005/8/layout/vList2"/>
    <dgm:cxn modelId="{E8648DF7-D0C3-4924-A7AF-63502523AB5B}" type="presParOf" srcId="{5F1497AE-34F7-4DE2-980C-BF24E49DA87B}" destId="{0AE7735B-5336-4FC6-9710-8013160BB0EE}" srcOrd="5" destOrd="0" presId="urn:microsoft.com/office/officeart/2005/8/layout/vList2"/>
    <dgm:cxn modelId="{DE58FD7D-8851-46B1-AED6-2C75E6882BE9}" type="presParOf" srcId="{5F1497AE-34F7-4DE2-980C-BF24E49DA87B}" destId="{1FF61A7C-7DC0-46FD-B98C-02941D5043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C8D33-3D68-40CE-881E-76F56A97D8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83486F-E726-45AF-B5A1-FA6902FECDD8}">
      <dgm:prSet/>
      <dgm:spPr/>
      <dgm:t>
        <a:bodyPr/>
        <a:lstStyle/>
        <a:p>
          <a:r>
            <a:rPr lang="ru-RU"/>
            <a:t>продовольственные трудности, дефицит товаров</a:t>
          </a:r>
          <a:endParaRPr lang="en-US"/>
        </a:p>
      </dgm:t>
    </dgm:pt>
    <dgm:pt modelId="{E9AE0BA0-358B-401E-B073-B4FECB86690A}" type="parTrans" cxnId="{0551FF1D-E223-4863-8997-0B074256787E}">
      <dgm:prSet/>
      <dgm:spPr/>
      <dgm:t>
        <a:bodyPr/>
        <a:lstStyle/>
        <a:p>
          <a:endParaRPr lang="en-US"/>
        </a:p>
      </dgm:t>
    </dgm:pt>
    <dgm:pt modelId="{53581B8F-3FDB-4F45-A8CB-B5471671CB00}" type="sibTrans" cxnId="{0551FF1D-E223-4863-8997-0B074256787E}">
      <dgm:prSet/>
      <dgm:spPr/>
      <dgm:t>
        <a:bodyPr/>
        <a:lstStyle/>
        <a:p>
          <a:endParaRPr lang="en-US"/>
        </a:p>
      </dgm:t>
    </dgm:pt>
    <dgm:pt modelId="{AE330C1A-D187-45B9-985B-EFEF48AA72B4}">
      <dgm:prSet/>
      <dgm:spPr/>
      <dgm:t>
        <a:bodyPr/>
        <a:lstStyle/>
        <a:p>
          <a:r>
            <a:rPr lang="ru-RU"/>
            <a:t>упадок производства </a:t>
          </a:r>
          <a:endParaRPr lang="en-US"/>
        </a:p>
      </dgm:t>
    </dgm:pt>
    <dgm:pt modelId="{B0465799-58C5-43E1-9A3E-64377619DF0E}" type="parTrans" cxnId="{F1F4EC2C-A7C6-4B15-B107-3AA0E7AA5923}">
      <dgm:prSet/>
      <dgm:spPr/>
      <dgm:t>
        <a:bodyPr/>
        <a:lstStyle/>
        <a:p>
          <a:endParaRPr lang="en-US"/>
        </a:p>
      </dgm:t>
    </dgm:pt>
    <dgm:pt modelId="{D29F087D-7866-4868-915F-E44BF21E9D9A}" type="sibTrans" cxnId="{F1F4EC2C-A7C6-4B15-B107-3AA0E7AA5923}">
      <dgm:prSet/>
      <dgm:spPr/>
      <dgm:t>
        <a:bodyPr/>
        <a:lstStyle/>
        <a:p>
          <a:endParaRPr lang="en-US"/>
        </a:p>
      </dgm:t>
    </dgm:pt>
    <dgm:pt modelId="{2A5A5D09-2A2D-4C81-865D-92EDC1764D62}">
      <dgm:prSet/>
      <dgm:spPr/>
      <dgm:t>
        <a:bodyPr/>
        <a:lstStyle/>
        <a:p>
          <a:r>
            <a:rPr lang="ru-RU"/>
            <a:t>упадок сельского хозяйства </a:t>
          </a:r>
          <a:endParaRPr lang="en-US"/>
        </a:p>
      </dgm:t>
    </dgm:pt>
    <dgm:pt modelId="{EDBA426A-3B32-4B6A-B917-96C48312EB11}" type="parTrans" cxnId="{6BF90780-F02D-44E9-BE38-F97139F3B90D}">
      <dgm:prSet/>
      <dgm:spPr/>
      <dgm:t>
        <a:bodyPr/>
        <a:lstStyle/>
        <a:p>
          <a:endParaRPr lang="en-US"/>
        </a:p>
      </dgm:t>
    </dgm:pt>
    <dgm:pt modelId="{A118BE60-CCC3-487F-B052-CB478B3E1DB4}" type="sibTrans" cxnId="{6BF90780-F02D-44E9-BE38-F97139F3B90D}">
      <dgm:prSet/>
      <dgm:spPr/>
      <dgm:t>
        <a:bodyPr/>
        <a:lstStyle/>
        <a:p>
          <a:endParaRPr lang="en-US"/>
        </a:p>
      </dgm:t>
    </dgm:pt>
    <dgm:pt modelId="{7007831A-489C-468C-9618-B707AE5E65EF}">
      <dgm:prSet/>
      <dgm:spPr/>
      <dgm:t>
        <a:bodyPr/>
        <a:lstStyle/>
        <a:p>
          <a:r>
            <a:rPr lang="ru-RU"/>
            <a:t>Отставание в научно-техническом прогрессе </a:t>
          </a:r>
          <a:endParaRPr lang="en-US"/>
        </a:p>
      </dgm:t>
    </dgm:pt>
    <dgm:pt modelId="{4F2F32DE-32FC-485B-8AC5-FB45DD41A262}" type="parTrans" cxnId="{D1BC003F-6BF2-454D-9094-58DBAC7204F2}">
      <dgm:prSet/>
      <dgm:spPr/>
      <dgm:t>
        <a:bodyPr/>
        <a:lstStyle/>
        <a:p>
          <a:endParaRPr lang="en-US"/>
        </a:p>
      </dgm:t>
    </dgm:pt>
    <dgm:pt modelId="{F3D9A9EC-1EAD-443F-B91B-328E235A30B2}" type="sibTrans" cxnId="{D1BC003F-6BF2-454D-9094-58DBAC7204F2}">
      <dgm:prSet/>
      <dgm:spPr/>
      <dgm:t>
        <a:bodyPr/>
        <a:lstStyle/>
        <a:p>
          <a:endParaRPr lang="en-US"/>
        </a:p>
      </dgm:t>
    </dgm:pt>
    <dgm:pt modelId="{98459321-C392-4525-9B71-C1FF1CF89B49}">
      <dgm:prSet/>
      <dgm:spPr/>
      <dgm:t>
        <a:bodyPr/>
        <a:lstStyle/>
        <a:p>
          <a:r>
            <a:rPr lang="ru-RU"/>
            <a:t>Нарастание социальной напряженности</a:t>
          </a:r>
          <a:endParaRPr lang="en-US"/>
        </a:p>
      </dgm:t>
    </dgm:pt>
    <dgm:pt modelId="{26DD8644-C04F-4937-89D4-86A163BAFE16}" type="parTrans" cxnId="{4942AE48-0403-4E93-A8BA-936A1FB97FCA}">
      <dgm:prSet/>
      <dgm:spPr/>
      <dgm:t>
        <a:bodyPr/>
        <a:lstStyle/>
        <a:p>
          <a:endParaRPr lang="en-US"/>
        </a:p>
      </dgm:t>
    </dgm:pt>
    <dgm:pt modelId="{FC6CB3E9-BF7D-46CB-AF0A-9E5973B6DFCB}" type="sibTrans" cxnId="{4942AE48-0403-4E93-A8BA-936A1FB97FCA}">
      <dgm:prSet/>
      <dgm:spPr/>
      <dgm:t>
        <a:bodyPr/>
        <a:lstStyle/>
        <a:p>
          <a:endParaRPr lang="en-US"/>
        </a:p>
      </dgm:t>
    </dgm:pt>
    <dgm:pt modelId="{0B188294-A8BD-4711-BD38-6E3E767BF8AA}" type="pres">
      <dgm:prSet presAssocID="{63EC8D33-3D68-40CE-881E-76F56A97D8A4}" presName="linear" presStyleCnt="0">
        <dgm:presLayoutVars>
          <dgm:animLvl val="lvl"/>
          <dgm:resizeHandles val="exact"/>
        </dgm:presLayoutVars>
      </dgm:prSet>
      <dgm:spPr/>
    </dgm:pt>
    <dgm:pt modelId="{609802E5-38D6-40BC-A20A-F112BA329ABF}" type="pres">
      <dgm:prSet presAssocID="{5583486F-E726-45AF-B5A1-FA6902FECD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DC03B37-5E9E-4B0D-B832-A74B475E4367}" type="pres">
      <dgm:prSet presAssocID="{53581B8F-3FDB-4F45-A8CB-B5471671CB00}" presName="spacer" presStyleCnt="0"/>
      <dgm:spPr/>
    </dgm:pt>
    <dgm:pt modelId="{CCD50488-94E4-492A-BE0E-661F2DB3C463}" type="pres">
      <dgm:prSet presAssocID="{AE330C1A-D187-45B9-985B-EFEF48AA72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66BFC5-19D2-4E63-BEB0-DDF5559C1102}" type="pres">
      <dgm:prSet presAssocID="{D29F087D-7866-4868-915F-E44BF21E9D9A}" presName="spacer" presStyleCnt="0"/>
      <dgm:spPr/>
    </dgm:pt>
    <dgm:pt modelId="{5600C3A2-07E9-43F9-99B4-3A46ED41B83A}" type="pres">
      <dgm:prSet presAssocID="{2A5A5D09-2A2D-4C81-865D-92EDC1764D6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7F284FA-72CD-421D-802E-285169D8D15E}" type="pres">
      <dgm:prSet presAssocID="{A118BE60-CCC3-487F-B052-CB478B3E1DB4}" presName="spacer" presStyleCnt="0"/>
      <dgm:spPr/>
    </dgm:pt>
    <dgm:pt modelId="{255F79A0-4017-4431-8B14-AB5A4158ACD0}" type="pres">
      <dgm:prSet presAssocID="{7007831A-489C-468C-9618-B707AE5E65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605A5D-1AD3-4578-942F-071AE319A885}" type="pres">
      <dgm:prSet presAssocID="{F3D9A9EC-1EAD-443F-B91B-328E235A30B2}" presName="spacer" presStyleCnt="0"/>
      <dgm:spPr/>
    </dgm:pt>
    <dgm:pt modelId="{1E304A40-15AA-47A2-AD43-D83EA469D2BF}" type="pres">
      <dgm:prSet presAssocID="{98459321-C392-4525-9B71-C1FF1CF89B4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551FF1D-E223-4863-8997-0B074256787E}" srcId="{63EC8D33-3D68-40CE-881E-76F56A97D8A4}" destId="{5583486F-E726-45AF-B5A1-FA6902FECDD8}" srcOrd="0" destOrd="0" parTransId="{E9AE0BA0-358B-401E-B073-B4FECB86690A}" sibTransId="{53581B8F-3FDB-4F45-A8CB-B5471671CB00}"/>
    <dgm:cxn modelId="{F1F4EC2C-A7C6-4B15-B107-3AA0E7AA5923}" srcId="{63EC8D33-3D68-40CE-881E-76F56A97D8A4}" destId="{AE330C1A-D187-45B9-985B-EFEF48AA72B4}" srcOrd="1" destOrd="0" parTransId="{B0465799-58C5-43E1-9A3E-64377619DF0E}" sibTransId="{D29F087D-7866-4868-915F-E44BF21E9D9A}"/>
    <dgm:cxn modelId="{D1BC003F-6BF2-454D-9094-58DBAC7204F2}" srcId="{63EC8D33-3D68-40CE-881E-76F56A97D8A4}" destId="{7007831A-489C-468C-9618-B707AE5E65EF}" srcOrd="3" destOrd="0" parTransId="{4F2F32DE-32FC-485B-8AC5-FB45DD41A262}" sibTransId="{F3D9A9EC-1EAD-443F-B91B-328E235A30B2}"/>
    <dgm:cxn modelId="{959C3448-3F7F-4DDF-B2CA-6B0E79836A7B}" type="presOf" srcId="{AE330C1A-D187-45B9-985B-EFEF48AA72B4}" destId="{CCD50488-94E4-492A-BE0E-661F2DB3C463}" srcOrd="0" destOrd="0" presId="urn:microsoft.com/office/officeart/2005/8/layout/vList2"/>
    <dgm:cxn modelId="{4942AE48-0403-4E93-A8BA-936A1FB97FCA}" srcId="{63EC8D33-3D68-40CE-881E-76F56A97D8A4}" destId="{98459321-C392-4525-9B71-C1FF1CF89B49}" srcOrd="4" destOrd="0" parTransId="{26DD8644-C04F-4937-89D4-86A163BAFE16}" sibTransId="{FC6CB3E9-BF7D-46CB-AF0A-9E5973B6DFCB}"/>
    <dgm:cxn modelId="{D9BEEE7E-B438-4EF0-92C5-6923084F0736}" type="presOf" srcId="{2A5A5D09-2A2D-4C81-865D-92EDC1764D62}" destId="{5600C3A2-07E9-43F9-99B4-3A46ED41B83A}" srcOrd="0" destOrd="0" presId="urn:microsoft.com/office/officeart/2005/8/layout/vList2"/>
    <dgm:cxn modelId="{6BF90780-F02D-44E9-BE38-F97139F3B90D}" srcId="{63EC8D33-3D68-40CE-881E-76F56A97D8A4}" destId="{2A5A5D09-2A2D-4C81-865D-92EDC1764D62}" srcOrd="2" destOrd="0" parTransId="{EDBA426A-3B32-4B6A-B917-96C48312EB11}" sibTransId="{A118BE60-CCC3-487F-B052-CB478B3E1DB4}"/>
    <dgm:cxn modelId="{01361795-6636-48A2-95CB-53EAC7BAD8AB}" type="presOf" srcId="{63EC8D33-3D68-40CE-881E-76F56A97D8A4}" destId="{0B188294-A8BD-4711-BD38-6E3E767BF8AA}" srcOrd="0" destOrd="0" presId="urn:microsoft.com/office/officeart/2005/8/layout/vList2"/>
    <dgm:cxn modelId="{28E99C9D-96BB-4B60-B50C-23BEFDB83018}" type="presOf" srcId="{98459321-C392-4525-9B71-C1FF1CF89B49}" destId="{1E304A40-15AA-47A2-AD43-D83EA469D2BF}" srcOrd="0" destOrd="0" presId="urn:microsoft.com/office/officeart/2005/8/layout/vList2"/>
    <dgm:cxn modelId="{EDF10EC0-15B8-444F-94AE-16B064AEEDC8}" type="presOf" srcId="{5583486F-E726-45AF-B5A1-FA6902FECDD8}" destId="{609802E5-38D6-40BC-A20A-F112BA329ABF}" srcOrd="0" destOrd="0" presId="urn:microsoft.com/office/officeart/2005/8/layout/vList2"/>
    <dgm:cxn modelId="{96E859E4-AB1F-423C-A834-743D25EA20E9}" type="presOf" srcId="{7007831A-489C-468C-9618-B707AE5E65EF}" destId="{255F79A0-4017-4431-8B14-AB5A4158ACD0}" srcOrd="0" destOrd="0" presId="urn:microsoft.com/office/officeart/2005/8/layout/vList2"/>
    <dgm:cxn modelId="{B8104F96-FBE8-4807-9775-8E549E8B1341}" type="presParOf" srcId="{0B188294-A8BD-4711-BD38-6E3E767BF8AA}" destId="{609802E5-38D6-40BC-A20A-F112BA329ABF}" srcOrd="0" destOrd="0" presId="urn:microsoft.com/office/officeart/2005/8/layout/vList2"/>
    <dgm:cxn modelId="{2ECED893-C35C-48AA-8778-7D4AB1792CF7}" type="presParOf" srcId="{0B188294-A8BD-4711-BD38-6E3E767BF8AA}" destId="{DDC03B37-5E9E-4B0D-B832-A74B475E4367}" srcOrd="1" destOrd="0" presId="urn:microsoft.com/office/officeart/2005/8/layout/vList2"/>
    <dgm:cxn modelId="{E557F403-8C12-4074-8CC2-A7B58A312C3E}" type="presParOf" srcId="{0B188294-A8BD-4711-BD38-6E3E767BF8AA}" destId="{CCD50488-94E4-492A-BE0E-661F2DB3C463}" srcOrd="2" destOrd="0" presId="urn:microsoft.com/office/officeart/2005/8/layout/vList2"/>
    <dgm:cxn modelId="{3F8F0E63-D1CF-4127-99FD-0B63E0734691}" type="presParOf" srcId="{0B188294-A8BD-4711-BD38-6E3E767BF8AA}" destId="{3F66BFC5-19D2-4E63-BEB0-DDF5559C1102}" srcOrd="3" destOrd="0" presId="urn:microsoft.com/office/officeart/2005/8/layout/vList2"/>
    <dgm:cxn modelId="{A1F46CD8-03DD-46B5-BB6B-BC77C9AB45EF}" type="presParOf" srcId="{0B188294-A8BD-4711-BD38-6E3E767BF8AA}" destId="{5600C3A2-07E9-43F9-99B4-3A46ED41B83A}" srcOrd="4" destOrd="0" presId="urn:microsoft.com/office/officeart/2005/8/layout/vList2"/>
    <dgm:cxn modelId="{E362A9C0-3938-4DEF-A549-B2EB179B8B32}" type="presParOf" srcId="{0B188294-A8BD-4711-BD38-6E3E767BF8AA}" destId="{B7F284FA-72CD-421D-802E-285169D8D15E}" srcOrd="5" destOrd="0" presId="urn:microsoft.com/office/officeart/2005/8/layout/vList2"/>
    <dgm:cxn modelId="{C5F62829-8C86-4C2F-BE64-FD9816977EC5}" type="presParOf" srcId="{0B188294-A8BD-4711-BD38-6E3E767BF8AA}" destId="{255F79A0-4017-4431-8B14-AB5A4158ACD0}" srcOrd="6" destOrd="0" presId="urn:microsoft.com/office/officeart/2005/8/layout/vList2"/>
    <dgm:cxn modelId="{F0B2D00D-EF98-4B0A-B294-89C22CFC76C0}" type="presParOf" srcId="{0B188294-A8BD-4711-BD38-6E3E767BF8AA}" destId="{E4605A5D-1AD3-4578-942F-071AE319A885}" srcOrd="7" destOrd="0" presId="urn:microsoft.com/office/officeart/2005/8/layout/vList2"/>
    <dgm:cxn modelId="{8645CF4B-3251-4F8D-B684-C09FD9367689}" type="presParOf" srcId="{0B188294-A8BD-4711-BD38-6E3E767BF8AA}" destId="{1E304A40-15AA-47A2-AD43-D83EA469D2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6F6E9-4DB5-4C77-AC9B-543770D4BF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51E4F86-33C7-4E1B-98D3-D635FDA45C41}">
      <dgm:prSet/>
      <dgm:spPr/>
      <dgm:t>
        <a:bodyPr/>
        <a:lstStyle/>
        <a:p>
          <a:r>
            <a:rPr lang="ru-RU"/>
            <a:t>Принятие решения о проведении политических реформ в стране</a:t>
          </a:r>
          <a:endParaRPr lang="en-US"/>
        </a:p>
      </dgm:t>
    </dgm:pt>
    <dgm:pt modelId="{903B2353-9869-4584-8736-EFDFE0CAD9F4}" type="parTrans" cxnId="{F2477F0C-83DE-461D-A4A6-D24B39B0B74E}">
      <dgm:prSet/>
      <dgm:spPr/>
      <dgm:t>
        <a:bodyPr/>
        <a:lstStyle/>
        <a:p>
          <a:endParaRPr lang="en-US"/>
        </a:p>
      </dgm:t>
    </dgm:pt>
    <dgm:pt modelId="{1F7818DF-A3B2-46DE-A9B2-C572164754DE}" type="sibTrans" cxnId="{F2477F0C-83DE-461D-A4A6-D24B39B0B74E}">
      <dgm:prSet/>
      <dgm:spPr/>
      <dgm:t>
        <a:bodyPr/>
        <a:lstStyle/>
        <a:p>
          <a:endParaRPr lang="en-US"/>
        </a:p>
      </dgm:t>
    </dgm:pt>
    <dgm:pt modelId="{9D4DEE19-5879-49B8-9B25-4CCC388185F0}">
      <dgm:prSet/>
      <dgm:spPr/>
      <dgm:t>
        <a:bodyPr/>
        <a:lstStyle/>
        <a:p>
          <a:r>
            <a:rPr lang="ru-RU"/>
            <a:t>На съезде впервые в истории была сформирована оппозиция во главе с Б. Н. Ельциным и А. Д. Сахаровым, критиковавшие власть и КПСС</a:t>
          </a:r>
          <a:endParaRPr lang="en-US"/>
        </a:p>
      </dgm:t>
    </dgm:pt>
    <dgm:pt modelId="{2FA7BB64-FAA3-4AC4-B32D-3D4B98334E64}" type="parTrans" cxnId="{3EAF3DEA-2887-4604-871D-ECD4F08264F7}">
      <dgm:prSet/>
      <dgm:spPr/>
      <dgm:t>
        <a:bodyPr/>
        <a:lstStyle/>
        <a:p>
          <a:endParaRPr lang="en-US"/>
        </a:p>
      </dgm:t>
    </dgm:pt>
    <dgm:pt modelId="{A4BDEF13-F494-46EC-A4EC-AD4B0FF205F3}" type="sibTrans" cxnId="{3EAF3DEA-2887-4604-871D-ECD4F08264F7}">
      <dgm:prSet/>
      <dgm:spPr/>
      <dgm:t>
        <a:bodyPr/>
        <a:lstStyle/>
        <a:p>
          <a:endParaRPr lang="en-US"/>
        </a:p>
      </dgm:t>
    </dgm:pt>
    <dgm:pt modelId="{D271A0FF-C1A4-41D0-A788-E628EC3D07DC}">
      <dgm:prSet/>
      <dgm:spPr/>
      <dgm:t>
        <a:bodyPr/>
        <a:lstStyle/>
        <a:p>
          <a:r>
            <a:rPr lang="ru-RU"/>
            <a:t>Решение о создании Съезда Народных депутатов и проведения выборов в него на альтернативной основе </a:t>
          </a:r>
          <a:endParaRPr lang="en-US"/>
        </a:p>
      </dgm:t>
    </dgm:pt>
    <dgm:pt modelId="{3161AF2A-9A0B-4FAB-ABF9-CC083B381FB7}" type="parTrans" cxnId="{83450C1D-5F5A-4426-AB2B-E13E6A867F04}">
      <dgm:prSet/>
      <dgm:spPr/>
      <dgm:t>
        <a:bodyPr/>
        <a:lstStyle/>
        <a:p>
          <a:endParaRPr lang="en-US"/>
        </a:p>
      </dgm:t>
    </dgm:pt>
    <dgm:pt modelId="{FC8EE7F3-9B20-4E8D-B4D3-3DD52E7D5BF3}" type="sibTrans" cxnId="{83450C1D-5F5A-4426-AB2B-E13E6A867F04}">
      <dgm:prSet/>
      <dgm:spPr/>
      <dgm:t>
        <a:bodyPr/>
        <a:lstStyle/>
        <a:p>
          <a:endParaRPr lang="en-US"/>
        </a:p>
      </dgm:t>
    </dgm:pt>
    <dgm:pt modelId="{72266797-D869-4D97-A535-763BC7A23F71}" type="pres">
      <dgm:prSet presAssocID="{CBB6F6E9-4DB5-4C77-AC9B-543770D4BFC4}" presName="linear" presStyleCnt="0">
        <dgm:presLayoutVars>
          <dgm:animLvl val="lvl"/>
          <dgm:resizeHandles val="exact"/>
        </dgm:presLayoutVars>
      </dgm:prSet>
      <dgm:spPr/>
    </dgm:pt>
    <dgm:pt modelId="{C3C411F8-01A5-4A29-BAEF-BA08CDB23B81}" type="pres">
      <dgm:prSet presAssocID="{051E4F86-33C7-4E1B-98D3-D635FDA45C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3FE1AC-307F-4A70-91E8-FDCCB72C52B9}" type="pres">
      <dgm:prSet presAssocID="{1F7818DF-A3B2-46DE-A9B2-C572164754DE}" presName="spacer" presStyleCnt="0"/>
      <dgm:spPr/>
    </dgm:pt>
    <dgm:pt modelId="{2544214D-DBF6-425A-93C4-B383DE93EECE}" type="pres">
      <dgm:prSet presAssocID="{9D4DEE19-5879-49B8-9B25-4CCC388185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DB70D2-E34E-4462-B08A-5303E4319724}" type="pres">
      <dgm:prSet presAssocID="{A4BDEF13-F494-46EC-A4EC-AD4B0FF205F3}" presName="spacer" presStyleCnt="0"/>
      <dgm:spPr/>
    </dgm:pt>
    <dgm:pt modelId="{A11D2B29-4E7E-4A9C-9710-B8C153EEFF0B}" type="pres">
      <dgm:prSet presAssocID="{D271A0FF-C1A4-41D0-A788-E628EC3D07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477F0C-83DE-461D-A4A6-D24B39B0B74E}" srcId="{CBB6F6E9-4DB5-4C77-AC9B-543770D4BFC4}" destId="{051E4F86-33C7-4E1B-98D3-D635FDA45C41}" srcOrd="0" destOrd="0" parTransId="{903B2353-9869-4584-8736-EFDFE0CAD9F4}" sibTransId="{1F7818DF-A3B2-46DE-A9B2-C572164754DE}"/>
    <dgm:cxn modelId="{83450C1D-5F5A-4426-AB2B-E13E6A867F04}" srcId="{CBB6F6E9-4DB5-4C77-AC9B-543770D4BFC4}" destId="{D271A0FF-C1A4-41D0-A788-E628EC3D07DC}" srcOrd="2" destOrd="0" parTransId="{3161AF2A-9A0B-4FAB-ABF9-CC083B381FB7}" sibTransId="{FC8EE7F3-9B20-4E8D-B4D3-3DD52E7D5BF3}"/>
    <dgm:cxn modelId="{2934FA45-0E64-4271-AFBE-B189F5B14104}" type="presOf" srcId="{9D4DEE19-5879-49B8-9B25-4CCC388185F0}" destId="{2544214D-DBF6-425A-93C4-B383DE93EECE}" srcOrd="0" destOrd="0" presId="urn:microsoft.com/office/officeart/2005/8/layout/vList2"/>
    <dgm:cxn modelId="{92D30989-3F7B-4549-BB93-ADB4227522A0}" type="presOf" srcId="{CBB6F6E9-4DB5-4C77-AC9B-543770D4BFC4}" destId="{72266797-D869-4D97-A535-763BC7A23F71}" srcOrd="0" destOrd="0" presId="urn:microsoft.com/office/officeart/2005/8/layout/vList2"/>
    <dgm:cxn modelId="{72A4DCA2-BC24-4CE0-83CF-CAA608ED991C}" type="presOf" srcId="{D271A0FF-C1A4-41D0-A788-E628EC3D07DC}" destId="{A11D2B29-4E7E-4A9C-9710-B8C153EEFF0B}" srcOrd="0" destOrd="0" presId="urn:microsoft.com/office/officeart/2005/8/layout/vList2"/>
    <dgm:cxn modelId="{86112ED9-2728-4844-B941-BFC61E921DD4}" type="presOf" srcId="{051E4F86-33C7-4E1B-98D3-D635FDA45C41}" destId="{C3C411F8-01A5-4A29-BAEF-BA08CDB23B81}" srcOrd="0" destOrd="0" presId="urn:microsoft.com/office/officeart/2005/8/layout/vList2"/>
    <dgm:cxn modelId="{3EAF3DEA-2887-4604-871D-ECD4F08264F7}" srcId="{CBB6F6E9-4DB5-4C77-AC9B-543770D4BFC4}" destId="{9D4DEE19-5879-49B8-9B25-4CCC388185F0}" srcOrd="1" destOrd="0" parTransId="{2FA7BB64-FAA3-4AC4-B32D-3D4B98334E64}" sibTransId="{A4BDEF13-F494-46EC-A4EC-AD4B0FF205F3}"/>
    <dgm:cxn modelId="{A0A550D4-379A-454A-8690-6467668A0D96}" type="presParOf" srcId="{72266797-D869-4D97-A535-763BC7A23F71}" destId="{C3C411F8-01A5-4A29-BAEF-BA08CDB23B81}" srcOrd="0" destOrd="0" presId="urn:microsoft.com/office/officeart/2005/8/layout/vList2"/>
    <dgm:cxn modelId="{51573912-6AAE-4757-8C8F-B46F98C908B6}" type="presParOf" srcId="{72266797-D869-4D97-A535-763BC7A23F71}" destId="{B73FE1AC-307F-4A70-91E8-FDCCB72C52B9}" srcOrd="1" destOrd="0" presId="urn:microsoft.com/office/officeart/2005/8/layout/vList2"/>
    <dgm:cxn modelId="{237134F9-0C3A-4E28-A31F-4FC04B11403F}" type="presParOf" srcId="{72266797-D869-4D97-A535-763BC7A23F71}" destId="{2544214D-DBF6-425A-93C4-B383DE93EECE}" srcOrd="2" destOrd="0" presId="urn:microsoft.com/office/officeart/2005/8/layout/vList2"/>
    <dgm:cxn modelId="{F33AFB3F-51BE-4ED6-A416-496DAF885343}" type="presParOf" srcId="{72266797-D869-4D97-A535-763BC7A23F71}" destId="{5FDB70D2-E34E-4462-B08A-5303E4319724}" srcOrd="3" destOrd="0" presId="urn:microsoft.com/office/officeart/2005/8/layout/vList2"/>
    <dgm:cxn modelId="{50C8169A-B80D-475C-8B98-B3497D76C6EA}" type="presParOf" srcId="{72266797-D869-4D97-A535-763BC7A23F71}" destId="{A11D2B29-4E7E-4A9C-9710-B8C153EEFF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CB5DC-3D40-47EF-B412-32E9BA71E239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Сохранение командно-административной системы </a:t>
          </a:r>
          <a:endParaRPr lang="en-US" sz="3200" kern="1200"/>
        </a:p>
      </dsp:txBody>
      <dsp:txXfrm>
        <a:off x="62141" y="130324"/>
        <a:ext cx="6139358" cy="1148678"/>
      </dsp:txXfrm>
    </dsp:sp>
    <dsp:sp modelId="{AAA92E2E-76B0-4619-92D3-A5D3ACC2C50E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Большие расходы на армию</a:t>
          </a:r>
          <a:endParaRPr lang="en-US" sz="3200" kern="1200"/>
        </a:p>
      </dsp:txBody>
      <dsp:txXfrm>
        <a:off x="62141" y="1495444"/>
        <a:ext cx="6139358" cy="1148678"/>
      </dsp:txXfrm>
    </dsp:sp>
    <dsp:sp modelId="{6C36805A-F296-43EE-9D56-0C1FAE82269E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Потеря доходов из-за падения цены на нефть </a:t>
          </a:r>
          <a:endParaRPr lang="en-US" sz="3200" kern="1200"/>
        </a:p>
      </dsp:txBody>
      <dsp:txXfrm>
        <a:off x="62141" y="2860564"/>
        <a:ext cx="6139358" cy="1148678"/>
      </dsp:txXfrm>
    </dsp:sp>
    <dsp:sp modelId="{1FF61A7C-7DC0-46FD-B98C-02941D504325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Потеря веры в идеалы социализма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02E5-38D6-40BC-A20A-F112BA329ABF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продовольственные трудности, дефицит товаров</a:t>
          </a:r>
          <a:endParaRPr lang="en-US" sz="2600" kern="1200"/>
        </a:p>
      </dsp:txBody>
      <dsp:txXfrm>
        <a:off x="50489" y="67372"/>
        <a:ext cx="6162662" cy="933302"/>
      </dsp:txXfrm>
    </dsp:sp>
    <dsp:sp modelId="{CCD50488-94E4-492A-BE0E-661F2DB3C463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упадок производства </a:t>
          </a:r>
          <a:endParaRPr lang="en-US" sz="2600" kern="1200"/>
        </a:p>
      </dsp:txBody>
      <dsp:txXfrm>
        <a:off x="50489" y="1176532"/>
        <a:ext cx="6162662" cy="933302"/>
      </dsp:txXfrm>
    </dsp:sp>
    <dsp:sp modelId="{5600C3A2-07E9-43F9-99B4-3A46ED41B83A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упадок сельского хозяйства </a:t>
          </a:r>
          <a:endParaRPr lang="en-US" sz="2600" kern="1200"/>
        </a:p>
      </dsp:txBody>
      <dsp:txXfrm>
        <a:off x="50489" y="2285692"/>
        <a:ext cx="6162662" cy="933302"/>
      </dsp:txXfrm>
    </dsp:sp>
    <dsp:sp modelId="{255F79A0-4017-4431-8B14-AB5A4158ACD0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Отставание в научно-техническом прогрессе </a:t>
          </a:r>
          <a:endParaRPr lang="en-US" sz="2600" kern="1200"/>
        </a:p>
      </dsp:txBody>
      <dsp:txXfrm>
        <a:off x="50489" y="3394852"/>
        <a:ext cx="6162662" cy="933302"/>
      </dsp:txXfrm>
    </dsp:sp>
    <dsp:sp modelId="{1E304A40-15AA-47A2-AD43-D83EA469D2BF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Нарастание социальной напряженности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411F8-01A5-4A29-BAEF-BA08CDB23B81}">
      <dsp:nvSpPr>
        <dsp:cNvPr id="0" name=""/>
        <dsp:cNvSpPr/>
      </dsp:nvSpPr>
      <dsp:spPr>
        <a:xfrm>
          <a:off x="0" y="23164"/>
          <a:ext cx="6263640" cy="1771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Принятие решения о проведении политических реформ в стране</a:t>
          </a:r>
          <a:endParaRPr lang="en-US" sz="2500" kern="1200"/>
        </a:p>
      </dsp:txBody>
      <dsp:txXfrm>
        <a:off x="86475" y="109639"/>
        <a:ext cx="6090690" cy="1598503"/>
      </dsp:txXfrm>
    </dsp:sp>
    <dsp:sp modelId="{2544214D-DBF6-425A-93C4-B383DE93EECE}">
      <dsp:nvSpPr>
        <dsp:cNvPr id="0" name=""/>
        <dsp:cNvSpPr/>
      </dsp:nvSpPr>
      <dsp:spPr>
        <a:xfrm>
          <a:off x="0" y="1866617"/>
          <a:ext cx="6263640" cy="17714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На съезде впервые в истории была сформирована оппозиция во главе с Б. Н. Ельциным и А. Д. Сахаровым, критиковавшие власть и КПСС</a:t>
          </a:r>
          <a:endParaRPr lang="en-US" sz="2500" kern="1200"/>
        </a:p>
      </dsp:txBody>
      <dsp:txXfrm>
        <a:off x="86475" y="1953092"/>
        <a:ext cx="6090690" cy="1598503"/>
      </dsp:txXfrm>
    </dsp:sp>
    <dsp:sp modelId="{A11D2B29-4E7E-4A9C-9710-B8C153EEFF0B}">
      <dsp:nvSpPr>
        <dsp:cNvPr id="0" name=""/>
        <dsp:cNvSpPr/>
      </dsp:nvSpPr>
      <dsp:spPr>
        <a:xfrm>
          <a:off x="0" y="3710070"/>
          <a:ext cx="6263640" cy="17714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Решение о создании Съезда Народных депутатов и проведения выборов в него на альтернативной основе </a:t>
          </a:r>
          <a:endParaRPr lang="en-US" sz="2500" kern="1200"/>
        </a:p>
      </dsp:txBody>
      <dsp:txXfrm>
        <a:off x="86475" y="3796545"/>
        <a:ext cx="6090690" cy="159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13E8-7FA6-46E9-B6C2-BD9C46FA4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D9BA72-2F71-4065-8C18-9FADA83E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B1815-5840-4DC8-923D-CA1CFFA3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5E5C-D549-4592-A011-E8D4C008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D2295-E733-41F7-B43C-255A5D76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7A1D1-A689-4081-B8EB-7F04B58F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D79521-0549-44C9-AD75-A7BFC60A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CF878-2DD7-4DED-A5E3-5244978E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6761F-99FA-4405-9577-AAAD1B3F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5502B-6894-4CE3-9D53-3592DCF7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0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FC5C66-A4CA-4190-8818-FB5F544F2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1C41A-945C-4087-A392-13DF74E91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D85CE-8ED3-44CA-853F-C32781E2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298C4-C922-4819-9251-838CB4DA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7FAAC-8F60-4F0E-B095-23A46306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A2E53-4885-49B7-8F1E-ABAE6246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3CCB1-086F-4ACC-9594-8DE28865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F29A3-BA95-4EDD-BAC8-7BAD959C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AC99F-B918-46EC-BC77-898FA435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D84F7-1D66-4160-8E9D-9F9A4CFB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7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D946D-F8B0-4601-828F-20A21D78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8E2F9-E021-4680-BA9D-681D74F96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68290-2F63-4B36-B219-09128DC3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F9D2F-8331-42CA-978F-B2D19CA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610ED-BDE9-4C27-9C10-E5ACB4D1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8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90F83-D0E6-4029-8E8C-06BF6634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D6595-869E-47ED-9FAF-474CA805B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85C171-6FC8-4178-9EC2-17E42C494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3CDBBC-D3FC-4C5B-B7EE-5358C6B6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9B9C2C-BC2C-48C3-B8A6-E91F255A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E61863-1872-4F0D-8FFF-A102B991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3B12E-47E1-443E-98B8-781ABBB8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484EA-0405-4EE5-8832-5C85BBCB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97BDD-F7D9-49F5-A549-931E78F53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73C607-2263-4303-9287-E1799C508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A663D9-2478-4CFB-9255-AFA959A0B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93BE9-F860-452E-98B8-9B614E24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9786B-2898-421B-A53F-64E86BB5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A0FDC8-78E9-4778-8731-7A201C34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175BE-2FD3-4B92-9E47-8C89597A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EEB6A1-2DF8-40D1-A973-134A0A0E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875CF8-A2BF-44D9-BBD4-BB75A686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EDE710-E0B8-463D-88A3-CA897DDD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3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4C76BF-78BB-40C8-8BFD-C436F214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86166F-582F-4CB0-8C5B-B39D0851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19F493-1840-4A33-BCD9-03F498AC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31B84-64BC-4441-BDF8-A43B93CE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56236-2E41-47FA-96E3-6769B6748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666954-E209-4D66-9F22-5166FA0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23BA5-0565-45F2-A553-574445EF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8ED66-FD5D-4940-AB0B-004DFC2E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CC435-8AAC-4B91-A479-17C09E32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2F59C-F3E1-462E-BD60-113D0A31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C7C1A5-A672-4B4B-9B57-0B34CC6BD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870C99-63FB-4A56-9605-50580D45E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3AA47-1100-4558-9092-AAD1802C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AEF146-4A15-47DB-A63E-E9C8D91C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379C6-27B2-47E3-8123-38C4932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5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A2C21-B271-4D46-8DDA-0595D220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E39076-86DF-40E8-B370-408B535BC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4E46C-EB8A-465A-929C-2D87C81E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4950-9B9F-4920-AA42-E62B78FF5ED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85258-D3B0-4BBD-847E-94525E3BD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649B8-026D-48C7-A82B-246A30BA6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8C44-4C7A-41E0-BD85-6A606715D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39A72-F97F-4468-8572-EFE4B6856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36. Политика перестройки и распад СССР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3012B8-BDE7-461C-9A42-483932C06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4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71ABE-E437-496E-9E8E-E78F0DEF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Перестройка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50696-38A3-444C-9199-E4F51DBA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0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A7AD5-688E-4A36-B53E-DDF24214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Михаил Сергеевич Горбачёв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5C1657-FDCB-4EAC-9DED-05B103A3C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Последний</a:t>
            </a:r>
            <a:r>
              <a:rPr lang="en-US" sz="2000" dirty="0"/>
              <a:t> </a:t>
            </a:r>
            <a:r>
              <a:rPr lang="en-US" sz="2000" dirty="0" err="1"/>
              <a:t>Генеральный</a:t>
            </a:r>
            <a:r>
              <a:rPr lang="en-US" sz="2000" dirty="0"/>
              <a:t> </a:t>
            </a:r>
            <a:r>
              <a:rPr lang="en-US" sz="2000" dirty="0" err="1"/>
              <a:t>секретарь</a:t>
            </a:r>
            <a:r>
              <a:rPr lang="en-US" sz="2000" dirty="0"/>
              <a:t> ЦК КПСС (1985—1991). </a:t>
            </a:r>
            <a:r>
              <a:rPr lang="en-US" sz="2000" dirty="0" err="1"/>
              <a:t>Последний</a:t>
            </a:r>
            <a:r>
              <a:rPr lang="en-US" sz="2000" dirty="0"/>
              <a:t> </a:t>
            </a:r>
            <a:r>
              <a:rPr lang="en-US" sz="2000" dirty="0" err="1"/>
              <a:t>Председатель</a:t>
            </a:r>
            <a:r>
              <a:rPr lang="en-US" sz="2000" dirty="0"/>
              <a:t> </a:t>
            </a:r>
            <a:r>
              <a:rPr lang="en-US" sz="2000" dirty="0" err="1"/>
              <a:t>Президиума</a:t>
            </a:r>
            <a:r>
              <a:rPr lang="en-US" sz="2000" dirty="0"/>
              <a:t> </a:t>
            </a:r>
            <a:r>
              <a:rPr lang="en-US" sz="2000" dirty="0" err="1"/>
              <a:t>Верховного</a:t>
            </a:r>
            <a:r>
              <a:rPr lang="en-US" sz="2000" dirty="0"/>
              <a:t> </a:t>
            </a:r>
            <a:r>
              <a:rPr lang="en-US" sz="2000" dirty="0" err="1"/>
              <a:t>Совета</a:t>
            </a:r>
            <a:r>
              <a:rPr lang="en-US" sz="2000" dirty="0"/>
              <a:t> СССР (1988—1989), </a:t>
            </a:r>
            <a:r>
              <a:rPr lang="en-US" sz="2000" dirty="0" err="1"/>
              <a:t>затем</a:t>
            </a:r>
            <a:r>
              <a:rPr lang="en-US" sz="2000" dirty="0"/>
              <a:t> </a:t>
            </a:r>
            <a:r>
              <a:rPr lang="en-US" sz="2000" dirty="0" err="1"/>
              <a:t>первый</a:t>
            </a:r>
            <a:r>
              <a:rPr lang="en-US" sz="2000" dirty="0"/>
              <a:t> </a:t>
            </a:r>
            <a:r>
              <a:rPr lang="en-US" sz="2000" dirty="0" err="1"/>
              <a:t>председатель</a:t>
            </a:r>
            <a:r>
              <a:rPr lang="en-US" sz="2000" dirty="0"/>
              <a:t> </a:t>
            </a:r>
            <a:r>
              <a:rPr lang="en-US" sz="2000" dirty="0" err="1"/>
              <a:t>Верховного</a:t>
            </a:r>
            <a:r>
              <a:rPr lang="en-US" sz="2000" dirty="0"/>
              <a:t> </a:t>
            </a:r>
            <a:r>
              <a:rPr lang="en-US" sz="2000" dirty="0" err="1"/>
              <a:t>Совета</a:t>
            </a:r>
            <a:r>
              <a:rPr lang="en-US" sz="2000" dirty="0"/>
              <a:t> СССР (1989—1990). </a:t>
            </a:r>
            <a:r>
              <a:rPr lang="en-US" sz="2000" dirty="0" err="1"/>
              <a:t>Первый</a:t>
            </a:r>
            <a:r>
              <a:rPr lang="en-US" sz="2000" dirty="0"/>
              <a:t> и </a:t>
            </a:r>
            <a:r>
              <a:rPr lang="en-US" sz="2000" dirty="0" err="1"/>
              <a:t>единственный</a:t>
            </a:r>
            <a:r>
              <a:rPr lang="en-US" sz="2000" dirty="0"/>
              <a:t> </a:t>
            </a:r>
            <a:r>
              <a:rPr lang="en-US" sz="2000" dirty="0" err="1"/>
              <a:t>президент</a:t>
            </a:r>
            <a:r>
              <a:rPr lang="en-US" sz="2000" dirty="0"/>
              <a:t> СССР (1990—1991)</a:t>
            </a:r>
          </a:p>
        </p:txBody>
      </p:sp>
      <p:pic>
        <p:nvPicPr>
          <p:cNvPr id="4098" name="Picture 2" descr="Изображение выглядит как здание, человек, внеш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048EA5C-FF72-4F4E-A00F-33D9FCE06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2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9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сторик Виктор Мироненко о ключевых фигурах перестройки — Реальное время">
            <a:extLst>
              <a:ext uri="{FF2B5EF4-FFF2-40B4-BE49-F238E27FC236}">
                <a16:creationId xmlns:a16="http://schemas.microsoft.com/office/drawing/2014/main" id="{DDBE5337-7EB4-4D32-A298-54BA73A4D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A890-07F9-4BC4-AC62-7F75629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Курс на «ускорение и перестройку»</a:t>
            </a:r>
          </a:p>
        </p:txBody>
      </p:sp>
      <p:cxnSp>
        <p:nvCxnSpPr>
          <p:cNvPr id="5128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336D7A78-472B-436C-8FFD-4730C793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Смысл «ускорения» заключался в том, чтобы за 15 лет (1986—2000) построить большое количество новых предприятий и выпустить огромный объем продукции — столько же, сколько было произведено за все предыдущие 70 лет советской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9949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20A17-A55B-4934-AFC7-F71E4444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Перестройка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70A98-37F0-4511-8820-83A20782A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общее название реформ и новой идеологии советского партийного руководства, используемое для обозначения перемен в экономической и политической структуре СССР</a:t>
            </a:r>
          </a:p>
        </p:txBody>
      </p:sp>
      <p:sp>
        <p:nvSpPr>
          <p:cNvPr id="6152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Михаил Горбачёв (Перестройка) | Альтернативная История | Fandom">
            <a:extLst>
              <a:ext uri="{FF2B5EF4-FFF2-40B4-BE49-F238E27FC236}">
                <a16:creationId xmlns:a16="http://schemas.microsoft.com/office/drawing/2014/main" id="{A14591A6-5402-4904-9CFA-7FB3C7B810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723" y="807593"/>
            <a:ext cx="3523609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4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2CC4F-AD81-4ED7-9104-CD585B32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FBA40-2190-4860-BCD4-253BD698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обновление и омоложение партийных и государственных руководителей всех уровней</a:t>
            </a:r>
          </a:p>
          <a:p>
            <a:r>
              <a:rPr lang="ru-RU" sz="2400" dirty="0"/>
              <a:t>на предприятиях вводились хозрасчет, выборы директоров, возрождалась кооперация</a:t>
            </a:r>
          </a:p>
          <a:p>
            <a:r>
              <a:rPr lang="ru-RU" sz="2400" dirty="0"/>
              <a:t>в стране проводилась политика гласности, которая первоначально означала открытое освещение негативных сторон жизни советского общества. Началось переосмысление прошлого и настоящего</a:t>
            </a:r>
          </a:p>
          <a:p>
            <a:r>
              <a:rPr lang="ru-RU" sz="2400" dirty="0"/>
              <a:t>во внешней политике М. С. Горбачев стремился закончить дорогостоящую «холодную войну</a:t>
            </a:r>
          </a:p>
        </p:txBody>
      </p:sp>
    </p:spTree>
    <p:extLst>
      <p:ext uri="{BB962C8B-B14F-4D97-AF65-F5344CB8AC3E}">
        <p14:creationId xmlns:p14="http://schemas.microsoft.com/office/powerpoint/2010/main" val="183981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Перестройка была прыщавая и слюнявая» – Коммерсантъ">
            <a:extLst>
              <a:ext uri="{FF2B5EF4-FFF2-40B4-BE49-F238E27FC236}">
                <a16:creationId xmlns:a16="http://schemas.microsoft.com/office/drawing/2014/main" id="{8F7EE14F-04BB-483C-BC9E-5308614D2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0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Горбачев назвал виноватых в «срыве перестройки»">
            <a:extLst>
              <a:ext uri="{FF2B5EF4-FFF2-40B4-BE49-F238E27FC236}">
                <a16:creationId xmlns:a16="http://schemas.microsoft.com/office/drawing/2014/main" id="{8DE00204-5550-4B31-ACF8-0BDADA1889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7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53C8D-74E1-4412-AB50-3A70B3D2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Последствия 1 этапа перестройки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5F815-C955-4167-8FEE-38BB5908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размытость целей и стихийность перестройки, выдвижение заведомо невыполнимых планов не привело к серьезному экономическому росту</a:t>
            </a:r>
          </a:p>
          <a:p>
            <a:r>
              <a:rPr lang="ru-RU" sz="2400" dirty="0"/>
              <a:t> чрезмерное очернение исторического прошлого, пренебрежение национальными интересами привело к падению авторитета КПСС</a:t>
            </a:r>
          </a:p>
          <a:p>
            <a:r>
              <a:rPr lang="ru-RU" sz="2400" dirty="0"/>
              <a:t>отсутствие единства в высшем руководстве партии и государства повысило градус социального возмущения в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281321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0232D-7773-4077-B4B3-578CD6A4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1986 г. – авария на ЧАЭС</a:t>
            </a:r>
          </a:p>
        </p:txBody>
      </p:sp>
      <p:sp>
        <p:nvSpPr>
          <p:cNvPr id="92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Авария на Чернобыльской АЭС и ее последствия - РИА Новости, 01.03.2020">
            <a:extLst>
              <a:ext uri="{FF2B5EF4-FFF2-40B4-BE49-F238E27FC236}">
                <a16:creationId xmlns:a16="http://schemas.microsoft.com/office/drawing/2014/main" id="{2E431B0E-9E3E-4389-8312-15A67A928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0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8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71ABE-E437-496E-9E8E-E78F0DEF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>
                <a:solidFill>
                  <a:srgbClr val="FFFFFF"/>
                </a:solidFill>
              </a:rPr>
              <a:t>3. Реформирование политической системы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50696-38A3-444C-9199-E4F51DBA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1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8E683-C70A-4D33-81F3-7CAADCFE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22924-0E68-496B-BBEC-84FE63609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0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стория Перестройки. 28 июня – 1 июля 1988 в Москве проходила XIX  Всесоюзная конференции КПСС">
            <a:extLst>
              <a:ext uri="{FF2B5EF4-FFF2-40B4-BE49-F238E27FC236}">
                <a16:creationId xmlns:a16="http://schemas.microsoft.com/office/drawing/2014/main" id="{BDFD9969-8230-4CDA-828D-3BE9A9589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9091" r="127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9FD21-F8DE-4DA0-8AE3-96AC9024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XIX Всесоюзная партийная конференция, состоявшаяся 28 июня — 1 июля 1988 г.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93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2884D-69F5-4DF9-8019-C844B7F5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Основные решения и положения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EDA96A4-DDA6-1D7F-EC2F-ACFEE7076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29312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52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486F1-8A1D-4F77-9353-2C490A9D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А. Д. </a:t>
            </a:r>
            <a:r>
              <a:rPr lang="en-US" sz="3600" dirty="0" err="1">
                <a:solidFill>
                  <a:srgbClr val="FFFFFF"/>
                </a:solidFill>
              </a:rPr>
              <a:t>Сахаров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выступает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ахаров. Возвращение из ссылки» - Новости - Ельцин Центр">
            <a:extLst>
              <a:ext uri="{FF2B5EF4-FFF2-40B4-BE49-F238E27FC236}">
                <a16:creationId xmlns:a16="http://schemas.microsoft.com/office/drawing/2014/main" id="{E2494228-E966-4272-BFFE-7A01ADF05A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-1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54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Словарное наследие перестройки – Картина дня – Коммерсантъ">
            <a:extLst>
              <a:ext uri="{FF2B5EF4-FFF2-40B4-BE49-F238E27FC236}">
                <a16:creationId xmlns:a16="http://schemas.microsoft.com/office/drawing/2014/main" id="{E1EA92B7-20EE-4D09-AB3B-5429A6866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5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Перестройка в СССР: самые любопытные факты — Рамблер/спорт">
            <a:extLst>
              <a:ext uri="{FF2B5EF4-FFF2-40B4-BE49-F238E27FC236}">
                <a16:creationId xmlns:a16="http://schemas.microsoft.com/office/drawing/2014/main" id="{DCDD6E98-03B3-4603-9945-8920AD70B9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8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DA0F33-7D4A-4B50-BBEF-90A3BF3D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F53886-B733-469F-A818-3A140CCA5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73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аммит в Рейкьявике — Википедия">
            <a:extLst>
              <a:ext uri="{FF2B5EF4-FFF2-40B4-BE49-F238E27FC236}">
                <a16:creationId xmlns:a16="http://schemas.microsoft.com/office/drawing/2014/main" id="{8FAB068D-9BE2-428E-8BBC-18C4BC7BA9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BC90-4A72-4B37-B82E-5B24EAC9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1987 г. – визит М. С. Горбачёва в США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9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 февраля 1989 года войска СССР завершили выход из Афганистана - Газета.Ru">
            <a:extLst>
              <a:ext uri="{FF2B5EF4-FFF2-40B4-BE49-F238E27FC236}">
                <a16:creationId xmlns:a16="http://schemas.microsoft.com/office/drawing/2014/main" id="{AF1804E3-C5F1-49C6-9653-ABB80B9F2E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86A37-BE98-4A2B-B1A1-82478C8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1989 г. – вывод войск из Афганистана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7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0 лет назад была разрушена Берлинская стена — Российская газета">
            <a:extLst>
              <a:ext uri="{FF2B5EF4-FFF2-40B4-BE49-F238E27FC236}">
                <a16:creationId xmlns:a16="http://schemas.microsoft.com/office/drawing/2014/main" id="{4E03EE49-9D47-4E19-9268-53AF45355C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2031C-C2E9-4770-87C7-721D0201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1989 г. – падение Берлинской стены</a:t>
            </a:r>
          </a:p>
        </p:txBody>
      </p:sp>
      <p:cxnSp>
        <p:nvCxnSpPr>
          <p:cNvPr id="717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73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FB0D1-2268-40CD-AD8F-CA6126BF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1991 г. – роспуск СЭВ и ОВД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Европа: НАТО и ОВД.">
            <a:extLst>
              <a:ext uri="{FF2B5EF4-FFF2-40B4-BE49-F238E27FC236}">
                <a16:creationId xmlns:a16="http://schemas.microsoft.com/office/drawing/2014/main" id="{4DEF9CF0-4A9A-48CA-A67B-EF3AC0E726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8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88A2F-8F0A-4FF8-B748-FF6CF2E6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BFE7C76-FFA5-4A52-B9D4-C9ED4E7B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Кризис 1980-х гг.</a:t>
            </a:r>
          </a:p>
          <a:p>
            <a:r>
              <a:rPr lang="ru-RU" sz="2400" dirty="0"/>
              <a:t>Перестройка</a:t>
            </a:r>
          </a:p>
          <a:p>
            <a:r>
              <a:rPr lang="ru-RU" sz="2400" dirty="0"/>
              <a:t>Реформирование политической системы</a:t>
            </a:r>
          </a:p>
          <a:p>
            <a:r>
              <a:rPr lang="ru-RU" sz="2400" dirty="0"/>
              <a:t>Внешняя политика</a:t>
            </a:r>
          </a:p>
          <a:p>
            <a:r>
              <a:rPr lang="ru-RU" sz="2400" dirty="0"/>
              <a:t>Распад СССР</a:t>
            </a:r>
          </a:p>
        </p:txBody>
      </p:sp>
    </p:spTree>
    <p:extLst>
      <p:ext uri="{BB962C8B-B14F-4D97-AF65-F5344CB8AC3E}">
        <p14:creationId xmlns:p14="http://schemas.microsoft.com/office/powerpoint/2010/main" val="202004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23DAE-9610-474A-B5B7-9F2AEA54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Распад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FF4850-BC5B-41EC-9DED-DFEE1BAB7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6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355076-E839-44D6-87AC-61E8DF73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Причины распада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791CC75-75F7-462A-9432-033610D6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Ослабление влияния и авторитета КПСС и центральных органов власти </a:t>
            </a:r>
          </a:p>
          <a:p>
            <a:r>
              <a:rPr lang="ru-RU" sz="2400" dirty="0"/>
              <a:t>Формирование оппозиции и радикальных политических направлений</a:t>
            </a:r>
          </a:p>
          <a:p>
            <a:r>
              <a:rPr lang="ru-RU" sz="2400" dirty="0"/>
              <a:t>Усиление националистических и экстремистских движений в республиках, выступающих за выход из СССР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391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ой Карабах”. История вторая: 1988 год, первые карабахские митинги - JAMnews">
            <a:extLst>
              <a:ext uri="{FF2B5EF4-FFF2-40B4-BE49-F238E27FC236}">
                <a16:creationId xmlns:a16="http://schemas.microsoft.com/office/drawing/2014/main" id="{A8B5B7C7-0C87-4714-9B8F-64B888DC0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77F93-2982-4D56-A616-E0BC42AA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Начало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конфликта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Нагорном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Карабахе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5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0 лет назад произошел штурм телебашни в Вильнюсе - Газета.Ru">
            <a:extLst>
              <a:ext uri="{FF2B5EF4-FFF2-40B4-BE49-F238E27FC236}">
                <a16:creationId xmlns:a16="http://schemas.microsoft.com/office/drawing/2014/main" id="{16FF23ED-7814-4348-AEF1-1BF964CCE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A468-FF6F-4BF9-AD67-18CB4EAC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Штурм телецентра в Вильнюсе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51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8ED58-B35F-4C65-8429-71F1F20D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Референдум 17 марта 1991 г. о сохранении СССР</a:t>
            </a:r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A8FF92EC-8A0D-48FF-AE65-8519FEBB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C9C650E-5C58-4E41-9944-5034DE5D8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138656"/>
              </p:ext>
            </p:extLst>
          </p:nvPr>
        </p:nvGraphicFramePr>
        <p:xfrm>
          <a:off x="4777316" y="1114453"/>
          <a:ext cx="6780702" cy="4626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21925">
                  <a:extLst>
                    <a:ext uri="{9D8B030D-6E8A-4147-A177-3AD203B41FA5}">
                      <a16:colId xmlns:a16="http://schemas.microsoft.com/office/drawing/2014/main" val="1405617911"/>
                    </a:ext>
                  </a:extLst>
                </a:gridCol>
                <a:gridCol w="1571908">
                  <a:extLst>
                    <a:ext uri="{9D8B030D-6E8A-4147-A177-3AD203B41FA5}">
                      <a16:colId xmlns:a16="http://schemas.microsoft.com/office/drawing/2014/main" val="241098784"/>
                    </a:ext>
                  </a:extLst>
                </a:gridCol>
                <a:gridCol w="1153497">
                  <a:extLst>
                    <a:ext uri="{9D8B030D-6E8A-4147-A177-3AD203B41FA5}">
                      <a16:colId xmlns:a16="http://schemas.microsoft.com/office/drawing/2014/main" val="1131934682"/>
                    </a:ext>
                  </a:extLst>
                </a:gridCol>
                <a:gridCol w="866686">
                  <a:extLst>
                    <a:ext uri="{9D8B030D-6E8A-4147-A177-3AD203B41FA5}">
                      <a16:colId xmlns:a16="http://schemas.microsoft.com/office/drawing/2014/main" val="2197070776"/>
                    </a:ext>
                  </a:extLst>
                </a:gridCol>
                <a:gridCol w="866686">
                  <a:extLst>
                    <a:ext uri="{9D8B030D-6E8A-4147-A177-3AD203B41FA5}">
                      <a16:colId xmlns:a16="http://schemas.microsoft.com/office/drawing/2014/main" val="1999738287"/>
                    </a:ext>
                  </a:extLst>
                </a:gridCol>
              </a:tblGrid>
              <a:tr h="440010">
                <a:tc gridSpan="5">
                  <a:txBody>
                    <a:bodyPr/>
                    <a:lstStyle/>
                    <a:p>
                      <a:r>
                        <a:rPr lang="ru-RU" sz="1300" b="1" cap="all" spc="60">
                          <a:solidFill>
                            <a:schemeClr val="tx1"/>
                          </a:solidFill>
                        </a:rPr>
                        <a:t>Результаты</a:t>
                      </a:r>
                    </a:p>
                  </a:txBody>
                  <a:tcPr marL="100002" marR="100002" marT="100002" marB="10000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48199"/>
                  </a:ext>
                </a:extLst>
              </a:tr>
              <a:tr h="456677"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Да или нет</a:t>
                      </a:r>
                    </a:p>
                  </a:txBody>
                  <a:tcPr marL="100002" marR="100002" marT="50001" marB="100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Голосов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Доля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108379"/>
                  </a:ext>
                </a:extLst>
              </a:tr>
              <a:tr h="456677">
                <a:tc>
                  <a:txBody>
                    <a:bodyPr/>
                    <a:lstStyle/>
                    <a:p>
                      <a:pPr algn="l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700" b="1" cap="none" spc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b="1" cap="none" spc="0">
                          <a:solidFill>
                            <a:schemeClr val="tx1"/>
                          </a:solidFill>
                          <a:effectLst/>
                        </a:rPr>
                        <a:t>113 512 812</a:t>
                      </a:r>
                      <a:endParaRPr lang="ru-RU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b="1" cap="none" spc="0">
                          <a:solidFill>
                            <a:schemeClr val="tx1"/>
                          </a:solidFill>
                          <a:effectLst/>
                        </a:rPr>
                        <a:t>77,85 %</a:t>
                      </a:r>
                      <a:endParaRPr lang="ru-RU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46626"/>
                  </a:ext>
                </a:extLst>
              </a:tr>
              <a:tr h="456677">
                <a:tc>
                  <a:txBody>
                    <a:bodyPr/>
                    <a:lstStyle/>
                    <a:p>
                      <a:pPr algn="l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</a:p>
                  </a:txBody>
                  <a:tcPr marL="100002" marR="100002" marT="50001" marB="100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32 303 977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22,15 %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653700"/>
                  </a:ext>
                </a:extLst>
              </a:tr>
              <a:tr h="723349"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Действительных голосов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145 816 789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98,14 %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251671"/>
                  </a:ext>
                </a:extLst>
              </a:tr>
              <a:tr h="723349"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Недействительных голосов</a:t>
                      </a:r>
                    </a:p>
                  </a:txBody>
                  <a:tcPr marL="100002" marR="100002" marT="50001" marB="100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2 757 817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1,86 %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502976"/>
                  </a:ext>
                </a:extLst>
              </a:tr>
              <a:tr h="456677">
                <a:tc>
                  <a:txBody>
                    <a:bodyPr/>
                    <a:lstStyle/>
                    <a:p>
                      <a:pPr algn="r"/>
                      <a:r>
                        <a:rPr lang="ru-RU" sz="1700" b="1" cap="none" spc="0">
                          <a:solidFill>
                            <a:schemeClr val="tx1"/>
                          </a:solidFill>
                          <a:effectLst/>
                        </a:rPr>
                        <a:t>Всего голосов</a:t>
                      </a:r>
                      <a:endParaRPr lang="ru-RU" sz="17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b="1" cap="none" spc="0">
                          <a:solidFill>
                            <a:schemeClr val="tx1"/>
                          </a:solidFill>
                          <a:effectLst/>
                        </a:rPr>
                        <a:t>148 574 606</a:t>
                      </a:r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b="1" cap="none" spc="0">
                          <a:solidFill>
                            <a:schemeClr val="tx1"/>
                          </a:solidFill>
                          <a:effectLst/>
                        </a:rPr>
                        <a:t>100 %</a:t>
                      </a:r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4180"/>
                  </a:ext>
                </a:extLst>
              </a:tr>
              <a:tr h="456677"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Явка</a:t>
                      </a:r>
                    </a:p>
                  </a:txBody>
                  <a:tcPr marL="100002" marR="100002" marT="50001" marB="100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80,03 %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15121"/>
                  </a:ext>
                </a:extLst>
              </a:tr>
              <a:tr h="456677">
                <a:tc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  <a:effectLst/>
                        </a:rPr>
                        <a:t>Электорат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185 647 355</a:t>
                      </a:r>
                    </a:p>
                  </a:txBody>
                  <a:tcPr marL="100002" marR="100002" marT="50001" marB="1000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0002" marR="100002" marT="50001" marB="1000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580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Августовский путч ГКЧП. Хроника событий 19-22 августа 1991 года - РИА  Новости, 11.08.2011">
            <a:extLst>
              <a:ext uri="{FF2B5EF4-FFF2-40B4-BE49-F238E27FC236}">
                <a16:creationId xmlns:a16="http://schemas.microsoft.com/office/drawing/2014/main" id="{9EFF848D-BFE4-48BB-850A-3050A8E194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FA22-B70D-421C-B56A-C5CA1DFD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19-22 августа 1991 г. – августовский путч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1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F5EFF-B826-4887-9449-252E8677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декабря 1991 г. – Беловежские соглашения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Была бутылка коньяка и не было закуски». Шушкевич рассказал, как подписывал Беловежские  соглашения - Газета.Ru">
            <a:extLst>
              <a:ext uri="{FF2B5EF4-FFF2-40B4-BE49-F238E27FC236}">
                <a16:creationId xmlns:a16="http://schemas.microsoft.com/office/drawing/2014/main" id="{EA13B30C-C64F-4EDD-B896-41283BE19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0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9A0DC-57C8-4DF6-A9CA-78D4605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 декабря 1991 г. – прекращение существования СССР</a:t>
            </a:r>
          </a:p>
        </p:txBody>
      </p:sp>
      <p:sp>
        <p:nvSpPr>
          <p:cNvPr id="143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Распад СССР — Википедия">
            <a:extLst>
              <a:ext uri="{FF2B5EF4-FFF2-40B4-BE49-F238E27FC236}">
                <a16:creationId xmlns:a16="http://schemas.microsoft.com/office/drawing/2014/main" id="{3304C7C6-3660-42CF-A192-3B29C8E68B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36858"/>
            <a:ext cx="7214616" cy="53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24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773D6-8F61-404C-9183-630558B8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1ECBE-76D6-4232-808B-0F8FAFB5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86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5D721-7D25-42E4-B94E-A0744C4C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DFD8F-2321-4993-94D7-46A76D39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0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578AE-2F7F-4A66-9AF3-A0F25A1C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Кризис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1980-х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E262A4-3922-4247-B3DD-1C7CA3C24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44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5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CE838-1F48-49E7-B63A-9C3C6FCC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Причины кризиса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C540975-3DC1-B34A-C47B-C3963B1E0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44711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45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Внутри советских магазинов (фото).">
            <a:extLst>
              <a:ext uri="{FF2B5EF4-FFF2-40B4-BE49-F238E27FC236}">
                <a16:creationId xmlns:a16="http://schemas.microsoft.com/office/drawing/2014/main" id="{78862FC5-83E0-402D-9DEE-E2660F5896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73CA-4A43-435B-A95A-2C4210C8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Последствия кризиса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C9FAFAC-F9CE-2404-87C1-AADFB3FAD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4693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57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788D6A-A496-45AC-9CFA-DA892B37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Юрий Владимирович Андропов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BEC106-CF33-4433-BD95-B403C2B7D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Генеральный</a:t>
            </a:r>
            <a:r>
              <a:rPr lang="en-US" sz="2400" dirty="0"/>
              <a:t> </a:t>
            </a:r>
            <a:r>
              <a:rPr lang="en-US" sz="2400" dirty="0" err="1"/>
              <a:t>секретарь</a:t>
            </a:r>
            <a:r>
              <a:rPr lang="en-US" sz="2400" dirty="0"/>
              <a:t> ЦК КПСС С 1982 </a:t>
            </a:r>
            <a:r>
              <a:rPr lang="en-US" sz="2400" dirty="0" err="1"/>
              <a:t>по</a:t>
            </a:r>
            <a:r>
              <a:rPr lang="en-US" sz="2400" dirty="0"/>
              <a:t> 1984 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человек, мужчина, сте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9C4F6851-B728-4B85-AFA9-1348EC64D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7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1627E-7AAB-44FF-8C8A-E01105F4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Константин Устинович Черненко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82F84F-57FC-4187-9371-74006776B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Генеральный</a:t>
            </a:r>
            <a:r>
              <a:rPr lang="en-US" sz="2400" dirty="0"/>
              <a:t> </a:t>
            </a:r>
            <a:r>
              <a:rPr lang="en-US" sz="2400" dirty="0" err="1"/>
              <a:t>секретарь</a:t>
            </a:r>
            <a:r>
              <a:rPr lang="en-US" sz="2400" dirty="0"/>
              <a:t> ЦК КПСС в 1984-1985 </a:t>
            </a:r>
            <a:r>
              <a:rPr lang="en-US" sz="2400" dirty="0" err="1"/>
              <a:t>гг</a:t>
            </a:r>
            <a:r>
              <a:rPr lang="en-US" sz="2400" dirty="0"/>
              <a:t>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человек, сте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A8CAA85A-0833-4DDE-AEEE-CE1A5B2C3B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44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569</Words>
  <Application>Microsoft Office PowerPoint</Application>
  <PresentationFormat>Широкоэкранный</PresentationFormat>
  <Paragraphs>90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§ 36. Политика перестройки и распад СССР</vt:lpstr>
      <vt:lpstr>Проверка д/з</vt:lpstr>
      <vt:lpstr>План урока</vt:lpstr>
      <vt:lpstr>1. Кризис 1980-х гг.</vt:lpstr>
      <vt:lpstr>Причины кризиса</vt:lpstr>
      <vt:lpstr>Презентация PowerPoint</vt:lpstr>
      <vt:lpstr>Последствия кризиса</vt:lpstr>
      <vt:lpstr>Юрий Владимирович Андропов</vt:lpstr>
      <vt:lpstr>Константин Устинович Черненко</vt:lpstr>
      <vt:lpstr>2. Перестройка</vt:lpstr>
      <vt:lpstr>Михаил Сергеевич Горбачёв</vt:lpstr>
      <vt:lpstr>Курс на «ускорение и перестройку»</vt:lpstr>
      <vt:lpstr>Перестройка</vt:lpstr>
      <vt:lpstr>Основные мероприятия</vt:lpstr>
      <vt:lpstr>Презентация PowerPoint</vt:lpstr>
      <vt:lpstr>Презентация PowerPoint</vt:lpstr>
      <vt:lpstr>Последствия 1 этапа перестройки</vt:lpstr>
      <vt:lpstr>1986 г. – авария на ЧАЭС</vt:lpstr>
      <vt:lpstr>3. Реформирование политической системы</vt:lpstr>
      <vt:lpstr>XIX Всесоюзная партийная конференция, состоявшаяся 28 июня — 1 июля 1988 г.</vt:lpstr>
      <vt:lpstr>Основные решения и положения</vt:lpstr>
      <vt:lpstr>А. Д. Сахаров выступает</vt:lpstr>
      <vt:lpstr>Презентация PowerPoint</vt:lpstr>
      <vt:lpstr>Презентация PowerPoint</vt:lpstr>
      <vt:lpstr>4. Внешняя политика</vt:lpstr>
      <vt:lpstr>1987 г. – визит М. С. Горбачёва в США</vt:lpstr>
      <vt:lpstr>1989 г. – вывод войск из Афганистана</vt:lpstr>
      <vt:lpstr>1989 г. – падение Берлинской стены</vt:lpstr>
      <vt:lpstr>1991 г. – роспуск СЭВ и ОВД</vt:lpstr>
      <vt:lpstr>5. Распад СССР</vt:lpstr>
      <vt:lpstr>Причины распада</vt:lpstr>
      <vt:lpstr>Начало конфликта в Нагорном Карабахе</vt:lpstr>
      <vt:lpstr>Штурм телецентра в Вильнюсе </vt:lpstr>
      <vt:lpstr>Референдум 17 марта 1991 г. о сохранении СССР</vt:lpstr>
      <vt:lpstr>19-22 августа 1991 г. – августовский путч </vt:lpstr>
      <vt:lpstr>8 декабря 1991 г. – Беловежские соглашения</vt:lpstr>
      <vt:lpstr>25 декабря 1991 г. – прекращение существования СССР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36. Политика перестройки и распад СССР</dc:title>
  <dc:creator>Роман Жигалов</dc:creator>
  <cp:lastModifiedBy>Роман Жигалов</cp:lastModifiedBy>
  <cp:revision>1</cp:revision>
  <dcterms:created xsi:type="dcterms:W3CDTF">2022-04-03T18:08:58Z</dcterms:created>
  <dcterms:modified xsi:type="dcterms:W3CDTF">2022-04-04T18:33:28Z</dcterms:modified>
</cp:coreProperties>
</file>