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84951-3C2A-4FCA-8B68-308A09F6224D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6285922-2EF6-4A1B-802E-B26359DEEC73}">
      <dgm:prSet custT="1"/>
      <dgm:spPr/>
      <dgm:t>
        <a:bodyPr/>
        <a:lstStyle/>
        <a:p>
          <a:r>
            <a:rPr lang="ru-RU" sz="2800" baseline="0"/>
            <a:t>Понятие и виды международных отношений</a:t>
          </a:r>
          <a:endParaRPr lang="en-US" sz="2800"/>
        </a:p>
      </dgm:t>
    </dgm:pt>
    <dgm:pt modelId="{E34CE420-6583-42AE-AE53-418F262AFB33}" type="parTrans" cxnId="{12F6F203-732B-49A5-894B-80102C625B7F}">
      <dgm:prSet/>
      <dgm:spPr/>
      <dgm:t>
        <a:bodyPr/>
        <a:lstStyle/>
        <a:p>
          <a:endParaRPr lang="en-US"/>
        </a:p>
      </dgm:t>
    </dgm:pt>
    <dgm:pt modelId="{9D4EB112-4C6E-49E0-9FE5-9981C315D7AB}" type="sibTrans" cxnId="{12F6F203-732B-49A5-894B-80102C625B7F}">
      <dgm:prSet/>
      <dgm:spPr/>
      <dgm:t>
        <a:bodyPr/>
        <a:lstStyle/>
        <a:p>
          <a:endParaRPr lang="en-US"/>
        </a:p>
      </dgm:t>
    </dgm:pt>
    <dgm:pt modelId="{5DBFAC61-4C2C-4CF1-B01B-10CA29EBBADB}">
      <dgm:prSet custT="1"/>
      <dgm:spPr/>
      <dgm:t>
        <a:bodyPr/>
        <a:lstStyle/>
        <a:p>
          <a:r>
            <a:rPr lang="ru-RU" sz="2800" baseline="0"/>
            <a:t>Внешняя политика Республики Беларусь</a:t>
          </a:r>
          <a:endParaRPr lang="en-US" sz="2800"/>
        </a:p>
      </dgm:t>
    </dgm:pt>
    <dgm:pt modelId="{02928EE3-8FDF-4DDA-A8CA-C2F43AA4137E}" type="parTrans" cxnId="{905F2872-4FBD-4208-90A1-4CC6C8397D42}">
      <dgm:prSet/>
      <dgm:spPr/>
      <dgm:t>
        <a:bodyPr/>
        <a:lstStyle/>
        <a:p>
          <a:endParaRPr lang="en-US"/>
        </a:p>
      </dgm:t>
    </dgm:pt>
    <dgm:pt modelId="{847A23D3-B6FA-454D-9F5E-8793B3AC8546}" type="sibTrans" cxnId="{905F2872-4FBD-4208-90A1-4CC6C8397D42}">
      <dgm:prSet/>
      <dgm:spPr/>
      <dgm:t>
        <a:bodyPr/>
        <a:lstStyle/>
        <a:p>
          <a:endParaRPr lang="en-US"/>
        </a:p>
      </dgm:t>
    </dgm:pt>
    <dgm:pt modelId="{A35C5853-9EFD-4A34-B66C-9936142BD459}">
      <dgm:prSet custT="1"/>
      <dgm:spPr/>
      <dgm:t>
        <a:bodyPr/>
        <a:lstStyle/>
        <a:p>
          <a:r>
            <a:rPr lang="ru-RU" sz="2800" baseline="0"/>
            <a:t>Участие Беларуси в международных организациях</a:t>
          </a:r>
          <a:endParaRPr lang="en-US" sz="2800"/>
        </a:p>
      </dgm:t>
    </dgm:pt>
    <dgm:pt modelId="{6CE40CCD-8301-48D8-A711-ACB3C70A1C92}" type="parTrans" cxnId="{EB8F061D-2475-4B71-A1F0-93F088256089}">
      <dgm:prSet/>
      <dgm:spPr/>
      <dgm:t>
        <a:bodyPr/>
        <a:lstStyle/>
        <a:p>
          <a:endParaRPr lang="en-US"/>
        </a:p>
      </dgm:t>
    </dgm:pt>
    <dgm:pt modelId="{2A5B47A2-9CF4-48D1-9C76-7ADF0475C7F4}" type="sibTrans" cxnId="{EB8F061D-2475-4B71-A1F0-93F088256089}">
      <dgm:prSet/>
      <dgm:spPr/>
      <dgm:t>
        <a:bodyPr/>
        <a:lstStyle/>
        <a:p>
          <a:endParaRPr lang="en-US"/>
        </a:p>
      </dgm:t>
    </dgm:pt>
    <dgm:pt modelId="{BF625F8C-4AEB-4653-A529-3DDEA620C9D1}">
      <dgm:prSet custT="1"/>
      <dgm:spPr/>
      <dgm:t>
        <a:bodyPr/>
        <a:lstStyle/>
        <a:p>
          <a:r>
            <a:rPr lang="ru-RU" sz="2800" baseline="0"/>
            <a:t>Международное сотрудничество</a:t>
          </a:r>
          <a:endParaRPr lang="en-US" sz="2800"/>
        </a:p>
      </dgm:t>
    </dgm:pt>
    <dgm:pt modelId="{D7525540-F5D0-4F74-A871-7FBFB98019FC}" type="parTrans" cxnId="{39770B41-AD54-45BA-898C-D9D464F92A4D}">
      <dgm:prSet/>
      <dgm:spPr/>
      <dgm:t>
        <a:bodyPr/>
        <a:lstStyle/>
        <a:p>
          <a:endParaRPr lang="en-US"/>
        </a:p>
      </dgm:t>
    </dgm:pt>
    <dgm:pt modelId="{F4E30EC1-C591-4BE0-A10B-E616A3BEEDE5}" type="sibTrans" cxnId="{39770B41-AD54-45BA-898C-D9D464F92A4D}">
      <dgm:prSet/>
      <dgm:spPr/>
      <dgm:t>
        <a:bodyPr/>
        <a:lstStyle/>
        <a:p>
          <a:endParaRPr lang="en-US"/>
        </a:p>
      </dgm:t>
    </dgm:pt>
    <dgm:pt modelId="{12B01320-2E18-47E6-B9A8-F4A4DA1924BA}" type="pres">
      <dgm:prSet presAssocID="{1F784951-3C2A-4FCA-8B68-308A09F6224D}" presName="linear" presStyleCnt="0">
        <dgm:presLayoutVars>
          <dgm:dir/>
          <dgm:animLvl val="lvl"/>
          <dgm:resizeHandles val="exact"/>
        </dgm:presLayoutVars>
      </dgm:prSet>
      <dgm:spPr/>
    </dgm:pt>
    <dgm:pt modelId="{E625AF29-EBEA-4104-A992-3CB43916EC57}" type="pres">
      <dgm:prSet presAssocID="{E6285922-2EF6-4A1B-802E-B26359DEEC73}" presName="parentLin" presStyleCnt="0"/>
      <dgm:spPr/>
    </dgm:pt>
    <dgm:pt modelId="{B8D84D86-334E-4B3C-8949-7A90E1B2E586}" type="pres">
      <dgm:prSet presAssocID="{E6285922-2EF6-4A1B-802E-B26359DEEC73}" presName="parentLeftMargin" presStyleLbl="node1" presStyleIdx="0" presStyleCnt="4"/>
      <dgm:spPr/>
    </dgm:pt>
    <dgm:pt modelId="{06E1A9F2-3484-4205-A53A-3E710992EDE1}" type="pres">
      <dgm:prSet presAssocID="{E6285922-2EF6-4A1B-802E-B26359DEEC7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42CA895-5419-47F0-A520-5B355DE77480}" type="pres">
      <dgm:prSet presAssocID="{E6285922-2EF6-4A1B-802E-B26359DEEC73}" presName="negativeSpace" presStyleCnt="0"/>
      <dgm:spPr/>
    </dgm:pt>
    <dgm:pt modelId="{EF4423AC-E86E-45FC-95C8-F61B1597F9D8}" type="pres">
      <dgm:prSet presAssocID="{E6285922-2EF6-4A1B-802E-B26359DEEC73}" presName="childText" presStyleLbl="conFgAcc1" presStyleIdx="0" presStyleCnt="4">
        <dgm:presLayoutVars>
          <dgm:bulletEnabled val="1"/>
        </dgm:presLayoutVars>
      </dgm:prSet>
      <dgm:spPr/>
    </dgm:pt>
    <dgm:pt modelId="{46454E8C-657A-4105-BA73-F503B409DE4B}" type="pres">
      <dgm:prSet presAssocID="{9D4EB112-4C6E-49E0-9FE5-9981C315D7AB}" presName="spaceBetweenRectangles" presStyleCnt="0"/>
      <dgm:spPr/>
    </dgm:pt>
    <dgm:pt modelId="{160BAA60-2EDD-4E6C-A75C-CC5896854A87}" type="pres">
      <dgm:prSet presAssocID="{5DBFAC61-4C2C-4CF1-B01B-10CA29EBBADB}" presName="parentLin" presStyleCnt="0"/>
      <dgm:spPr/>
    </dgm:pt>
    <dgm:pt modelId="{54783E85-D74D-4B84-8A76-2AD5AE4094CB}" type="pres">
      <dgm:prSet presAssocID="{5DBFAC61-4C2C-4CF1-B01B-10CA29EBBADB}" presName="parentLeftMargin" presStyleLbl="node1" presStyleIdx="0" presStyleCnt="4"/>
      <dgm:spPr/>
    </dgm:pt>
    <dgm:pt modelId="{4F6624E7-C238-49AC-A5E2-4DAE501A5546}" type="pres">
      <dgm:prSet presAssocID="{5DBFAC61-4C2C-4CF1-B01B-10CA29EBBAD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823F001-CEFB-41B5-BBC8-D06D13AEF056}" type="pres">
      <dgm:prSet presAssocID="{5DBFAC61-4C2C-4CF1-B01B-10CA29EBBADB}" presName="negativeSpace" presStyleCnt="0"/>
      <dgm:spPr/>
    </dgm:pt>
    <dgm:pt modelId="{3CC52BF0-D3FD-4C81-AAA5-E6B0FBF4D48D}" type="pres">
      <dgm:prSet presAssocID="{5DBFAC61-4C2C-4CF1-B01B-10CA29EBBADB}" presName="childText" presStyleLbl="conFgAcc1" presStyleIdx="1" presStyleCnt="4">
        <dgm:presLayoutVars>
          <dgm:bulletEnabled val="1"/>
        </dgm:presLayoutVars>
      </dgm:prSet>
      <dgm:spPr/>
    </dgm:pt>
    <dgm:pt modelId="{8914E096-0CBA-4939-96FE-9DB5FA54E885}" type="pres">
      <dgm:prSet presAssocID="{847A23D3-B6FA-454D-9F5E-8793B3AC8546}" presName="spaceBetweenRectangles" presStyleCnt="0"/>
      <dgm:spPr/>
    </dgm:pt>
    <dgm:pt modelId="{3D31085D-678D-4C28-96DC-97B781CED2C4}" type="pres">
      <dgm:prSet presAssocID="{A35C5853-9EFD-4A34-B66C-9936142BD459}" presName="parentLin" presStyleCnt="0"/>
      <dgm:spPr/>
    </dgm:pt>
    <dgm:pt modelId="{FFC43E39-88BA-40D7-AF81-CD60586F857F}" type="pres">
      <dgm:prSet presAssocID="{A35C5853-9EFD-4A34-B66C-9936142BD459}" presName="parentLeftMargin" presStyleLbl="node1" presStyleIdx="1" presStyleCnt="4"/>
      <dgm:spPr/>
    </dgm:pt>
    <dgm:pt modelId="{4CB5F229-2A64-45CC-89F9-87F0972784AB}" type="pres">
      <dgm:prSet presAssocID="{A35C5853-9EFD-4A34-B66C-9936142BD45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E78E0F2-716E-4B10-ACAC-33756426DB3F}" type="pres">
      <dgm:prSet presAssocID="{A35C5853-9EFD-4A34-B66C-9936142BD459}" presName="negativeSpace" presStyleCnt="0"/>
      <dgm:spPr/>
    </dgm:pt>
    <dgm:pt modelId="{135AF9C8-7B91-455E-A6E2-9A2D0FA4E434}" type="pres">
      <dgm:prSet presAssocID="{A35C5853-9EFD-4A34-B66C-9936142BD459}" presName="childText" presStyleLbl="conFgAcc1" presStyleIdx="2" presStyleCnt="4">
        <dgm:presLayoutVars>
          <dgm:bulletEnabled val="1"/>
        </dgm:presLayoutVars>
      </dgm:prSet>
      <dgm:spPr/>
    </dgm:pt>
    <dgm:pt modelId="{6EDD46AA-511E-4ED4-A001-78D20FAC729D}" type="pres">
      <dgm:prSet presAssocID="{2A5B47A2-9CF4-48D1-9C76-7ADF0475C7F4}" presName="spaceBetweenRectangles" presStyleCnt="0"/>
      <dgm:spPr/>
    </dgm:pt>
    <dgm:pt modelId="{DB6E6550-7A44-43AB-8F50-092E9E89C80F}" type="pres">
      <dgm:prSet presAssocID="{BF625F8C-4AEB-4653-A529-3DDEA620C9D1}" presName="parentLin" presStyleCnt="0"/>
      <dgm:spPr/>
    </dgm:pt>
    <dgm:pt modelId="{C61A87E2-2336-4A8D-8C6F-D29F91CEEDFD}" type="pres">
      <dgm:prSet presAssocID="{BF625F8C-4AEB-4653-A529-3DDEA620C9D1}" presName="parentLeftMargin" presStyleLbl="node1" presStyleIdx="2" presStyleCnt="4"/>
      <dgm:spPr/>
    </dgm:pt>
    <dgm:pt modelId="{E0BA48C2-C458-42F5-9236-FD59B3807E6A}" type="pres">
      <dgm:prSet presAssocID="{BF625F8C-4AEB-4653-A529-3DDEA620C9D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A58B67C-BF7C-4F5F-9D44-269C9DB93734}" type="pres">
      <dgm:prSet presAssocID="{BF625F8C-4AEB-4653-A529-3DDEA620C9D1}" presName="negativeSpace" presStyleCnt="0"/>
      <dgm:spPr/>
    </dgm:pt>
    <dgm:pt modelId="{CABFCBA2-7028-438A-99F3-84E7E2C676BF}" type="pres">
      <dgm:prSet presAssocID="{BF625F8C-4AEB-4653-A529-3DDEA620C9D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2F6F203-732B-49A5-894B-80102C625B7F}" srcId="{1F784951-3C2A-4FCA-8B68-308A09F6224D}" destId="{E6285922-2EF6-4A1B-802E-B26359DEEC73}" srcOrd="0" destOrd="0" parTransId="{E34CE420-6583-42AE-AE53-418F262AFB33}" sibTransId="{9D4EB112-4C6E-49E0-9FE5-9981C315D7AB}"/>
    <dgm:cxn modelId="{EB8F061D-2475-4B71-A1F0-93F088256089}" srcId="{1F784951-3C2A-4FCA-8B68-308A09F6224D}" destId="{A35C5853-9EFD-4A34-B66C-9936142BD459}" srcOrd="2" destOrd="0" parTransId="{6CE40CCD-8301-48D8-A711-ACB3C70A1C92}" sibTransId="{2A5B47A2-9CF4-48D1-9C76-7ADF0475C7F4}"/>
    <dgm:cxn modelId="{580FCF23-9876-4132-BAB7-6EEB1912A8A5}" type="presOf" srcId="{5DBFAC61-4C2C-4CF1-B01B-10CA29EBBADB}" destId="{54783E85-D74D-4B84-8A76-2AD5AE4094CB}" srcOrd="0" destOrd="0" presId="urn:microsoft.com/office/officeart/2005/8/layout/list1"/>
    <dgm:cxn modelId="{D02B8336-ACDB-44D1-9912-E5F4080A77FF}" type="presOf" srcId="{5DBFAC61-4C2C-4CF1-B01B-10CA29EBBADB}" destId="{4F6624E7-C238-49AC-A5E2-4DAE501A5546}" srcOrd="1" destOrd="0" presId="urn:microsoft.com/office/officeart/2005/8/layout/list1"/>
    <dgm:cxn modelId="{AE94633C-4608-4663-BF83-22A07E96812F}" type="presOf" srcId="{A35C5853-9EFD-4A34-B66C-9936142BD459}" destId="{FFC43E39-88BA-40D7-AF81-CD60586F857F}" srcOrd="0" destOrd="0" presId="urn:microsoft.com/office/officeart/2005/8/layout/list1"/>
    <dgm:cxn modelId="{39770B41-AD54-45BA-898C-D9D464F92A4D}" srcId="{1F784951-3C2A-4FCA-8B68-308A09F6224D}" destId="{BF625F8C-4AEB-4653-A529-3DDEA620C9D1}" srcOrd="3" destOrd="0" parTransId="{D7525540-F5D0-4F74-A871-7FBFB98019FC}" sibTransId="{F4E30EC1-C591-4BE0-A10B-E616A3BEEDE5}"/>
    <dgm:cxn modelId="{1C83A64A-1494-483C-B074-7F5B4DDD0732}" type="presOf" srcId="{1F784951-3C2A-4FCA-8B68-308A09F6224D}" destId="{12B01320-2E18-47E6-B9A8-F4A4DA1924BA}" srcOrd="0" destOrd="0" presId="urn:microsoft.com/office/officeart/2005/8/layout/list1"/>
    <dgm:cxn modelId="{AFF61172-705C-4E59-B841-2D729F5053D7}" type="presOf" srcId="{BF625F8C-4AEB-4653-A529-3DDEA620C9D1}" destId="{E0BA48C2-C458-42F5-9236-FD59B3807E6A}" srcOrd="1" destOrd="0" presId="urn:microsoft.com/office/officeart/2005/8/layout/list1"/>
    <dgm:cxn modelId="{905F2872-4FBD-4208-90A1-4CC6C8397D42}" srcId="{1F784951-3C2A-4FCA-8B68-308A09F6224D}" destId="{5DBFAC61-4C2C-4CF1-B01B-10CA29EBBADB}" srcOrd="1" destOrd="0" parTransId="{02928EE3-8FDF-4DDA-A8CA-C2F43AA4137E}" sibTransId="{847A23D3-B6FA-454D-9F5E-8793B3AC8546}"/>
    <dgm:cxn modelId="{5BE4F47A-015C-4EA2-8E28-48DE24F1EA9F}" type="presOf" srcId="{A35C5853-9EFD-4A34-B66C-9936142BD459}" destId="{4CB5F229-2A64-45CC-89F9-87F0972784AB}" srcOrd="1" destOrd="0" presId="urn:microsoft.com/office/officeart/2005/8/layout/list1"/>
    <dgm:cxn modelId="{144F5AAE-7B1A-459F-AFD3-3C1E007D5DC8}" type="presOf" srcId="{E6285922-2EF6-4A1B-802E-B26359DEEC73}" destId="{B8D84D86-334E-4B3C-8949-7A90E1B2E586}" srcOrd="0" destOrd="0" presId="urn:microsoft.com/office/officeart/2005/8/layout/list1"/>
    <dgm:cxn modelId="{97C01CB6-B3B5-4F17-A836-15796D849426}" type="presOf" srcId="{BF625F8C-4AEB-4653-A529-3DDEA620C9D1}" destId="{C61A87E2-2336-4A8D-8C6F-D29F91CEEDFD}" srcOrd="0" destOrd="0" presId="urn:microsoft.com/office/officeart/2005/8/layout/list1"/>
    <dgm:cxn modelId="{0ADBC5D6-19DB-44FC-8DBD-4A16B9BE9B56}" type="presOf" srcId="{E6285922-2EF6-4A1B-802E-B26359DEEC73}" destId="{06E1A9F2-3484-4205-A53A-3E710992EDE1}" srcOrd="1" destOrd="0" presId="urn:microsoft.com/office/officeart/2005/8/layout/list1"/>
    <dgm:cxn modelId="{39EE4630-241C-434F-92CF-B4A1E030D779}" type="presParOf" srcId="{12B01320-2E18-47E6-B9A8-F4A4DA1924BA}" destId="{E625AF29-EBEA-4104-A992-3CB43916EC57}" srcOrd="0" destOrd="0" presId="urn:microsoft.com/office/officeart/2005/8/layout/list1"/>
    <dgm:cxn modelId="{6890A1EE-DA72-438F-8A77-F3EE901D56B1}" type="presParOf" srcId="{E625AF29-EBEA-4104-A992-3CB43916EC57}" destId="{B8D84D86-334E-4B3C-8949-7A90E1B2E586}" srcOrd="0" destOrd="0" presId="urn:microsoft.com/office/officeart/2005/8/layout/list1"/>
    <dgm:cxn modelId="{4C09D3ED-4E6E-4A91-A631-F3DA5B8F5267}" type="presParOf" srcId="{E625AF29-EBEA-4104-A992-3CB43916EC57}" destId="{06E1A9F2-3484-4205-A53A-3E710992EDE1}" srcOrd="1" destOrd="0" presId="urn:microsoft.com/office/officeart/2005/8/layout/list1"/>
    <dgm:cxn modelId="{027845D2-E265-47BC-893C-C608D190C623}" type="presParOf" srcId="{12B01320-2E18-47E6-B9A8-F4A4DA1924BA}" destId="{242CA895-5419-47F0-A520-5B355DE77480}" srcOrd="1" destOrd="0" presId="urn:microsoft.com/office/officeart/2005/8/layout/list1"/>
    <dgm:cxn modelId="{582A8D61-0280-437F-A130-713DB56011B6}" type="presParOf" srcId="{12B01320-2E18-47E6-B9A8-F4A4DA1924BA}" destId="{EF4423AC-E86E-45FC-95C8-F61B1597F9D8}" srcOrd="2" destOrd="0" presId="urn:microsoft.com/office/officeart/2005/8/layout/list1"/>
    <dgm:cxn modelId="{9CBC0A70-EE19-4DF3-B4EE-5AD2FC8D0C34}" type="presParOf" srcId="{12B01320-2E18-47E6-B9A8-F4A4DA1924BA}" destId="{46454E8C-657A-4105-BA73-F503B409DE4B}" srcOrd="3" destOrd="0" presId="urn:microsoft.com/office/officeart/2005/8/layout/list1"/>
    <dgm:cxn modelId="{0DCB54DB-E136-47E7-A9A1-1627583522F8}" type="presParOf" srcId="{12B01320-2E18-47E6-B9A8-F4A4DA1924BA}" destId="{160BAA60-2EDD-4E6C-A75C-CC5896854A87}" srcOrd="4" destOrd="0" presId="urn:microsoft.com/office/officeart/2005/8/layout/list1"/>
    <dgm:cxn modelId="{79088D87-C7D5-46C3-8864-6AFA64DC3CC2}" type="presParOf" srcId="{160BAA60-2EDD-4E6C-A75C-CC5896854A87}" destId="{54783E85-D74D-4B84-8A76-2AD5AE4094CB}" srcOrd="0" destOrd="0" presId="urn:microsoft.com/office/officeart/2005/8/layout/list1"/>
    <dgm:cxn modelId="{BC91FDC4-8857-47DF-94D1-40B028172159}" type="presParOf" srcId="{160BAA60-2EDD-4E6C-A75C-CC5896854A87}" destId="{4F6624E7-C238-49AC-A5E2-4DAE501A5546}" srcOrd="1" destOrd="0" presId="urn:microsoft.com/office/officeart/2005/8/layout/list1"/>
    <dgm:cxn modelId="{616B3FAE-EE28-41B1-A371-AA9D7BF5CB6A}" type="presParOf" srcId="{12B01320-2E18-47E6-B9A8-F4A4DA1924BA}" destId="{4823F001-CEFB-41B5-BBC8-D06D13AEF056}" srcOrd="5" destOrd="0" presId="urn:microsoft.com/office/officeart/2005/8/layout/list1"/>
    <dgm:cxn modelId="{63E792FB-5F81-4724-BFB4-3E1FD8D0740D}" type="presParOf" srcId="{12B01320-2E18-47E6-B9A8-F4A4DA1924BA}" destId="{3CC52BF0-D3FD-4C81-AAA5-E6B0FBF4D48D}" srcOrd="6" destOrd="0" presId="urn:microsoft.com/office/officeart/2005/8/layout/list1"/>
    <dgm:cxn modelId="{CAF5B12B-9F43-4A4A-A650-55C7116D6B9B}" type="presParOf" srcId="{12B01320-2E18-47E6-B9A8-F4A4DA1924BA}" destId="{8914E096-0CBA-4939-96FE-9DB5FA54E885}" srcOrd="7" destOrd="0" presId="urn:microsoft.com/office/officeart/2005/8/layout/list1"/>
    <dgm:cxn modelId="{46F305EF-BA43-4311-8553-9BF72A8C51E6}" type="presParOf" srcId="{12B01320-2E18-47E6-B9A8-F4A4DA1924BA}" destId="{3D31085D-678D-4C28-96DC-97B781CED2C4}" srcOrd="8" destOrd="0" presId="urn:microsoft.com/office/officeart/2005/8/layout/list1"/>
    <dgm:cxn modelId="{4222CC95-F8AF-49C3-965B-07C6681E0A0E}" type="presParOf" srcId="{3D31085D-678D-4C28-96DC-97B781CED2C4}" destId="{FFC43E39-88BA-40D7-AF81-CD60586F857F}" srcOrd="0" destOrd="0" presId="urn:microsoft.com/office/officeart/2005/8/layout/list1"/>
    <dgm:cxn modelId="{81F7A9FE-763E-4A54-98DE-C26EE43EC442}" type="presParOf" srcId="{3D31085D-678D-4C28-96DC-97B781CED2C4}" destId="{4CB5F229-2A64-45CC-89F9-87F0972784AB}" srcOrd="1" destOrd="0" presId="urn:microsoft.com/office/officeart/2005/8/layout/list1"/>
    <dgm:cxn modelId="{2AD84F05-4470-4257-B021-B8A732449142}" type="presParOf" srcId="{12B01320-2E18-47E6-B9A8-F4A4DA1924BA}" destId="{BE78E0F2-716E-4B10-ACAC-33756426DB3F}" srcOrd="9" destOrd="0" presId="urn:microsoft.com/office/officeart/2005/8/layout/list1"/>
    <dgm:cxn modelId="{74004632-82AB-465A-A90D-C924F63D402C}" type="presParOf" srcId="{12B01320-2E18-47E6-B9A8-F4A4DA1924BA}" destId="{135AF9C8-7B91-455E-A6E2-9A2D0FA4E434}" srcOrd="10" destOrd="0" presId="urn:microsoft.com/office/officeart/2005/8/layout/list1"/>
    <dgm:cxn modelId="{1C83EF08-0726-4EF9-8ABC-1B54A8184325}" type="presParOf" srcId="{12B01320-2E18-47E6-B9A8-F4A4DA1924BA}" destId="{6EDD46AA-511E-4ED4-A001-78D20FAC729D}" srcOrd="11" destOrd="0" presId="urn:microsoft.com/office/officeart/2005/8/layout/list1"/>
    <dgm:cxn modelId="{201CC215-1A37-450E-911B-A59AF67317EC}" type="presParOf" srcId="{12B01320-2E18-47E6-B9A8-F4A4DA1924BA}" destId="{DB6E6550-7A44-43AB-8F50-092E9E89C80F}" srcOrd="12" destOrd="0" presId="urn:microsoft.com/office/officeart/2005/8/layout/list1"/>
    <dgm:cxn modelId="{36BB41C7-4504-46E2-9417-D7F5B6FB8220}" type="presParOf" srcId="{DB6E6550-7A44-43AB-8F50-092E9E89C80F}" destId="{C61A87E2-2336-4A8D-8C6F-D29F91CEEDFD}" srcOrd="0" destOrd="0" presId="urn:microsoft.com/office/officeart/2005/8/layout/list1"/>
    <dgm:cxn modelId="{AEE8B4AB-DE01-4469-AF9B-DBB7B7F3CAEB}" type="presParOf" srcId="{DB6E6550-7A44-43AB-8F50-092E9E89C80F}" destId="{E0BA48C2-C458-42F5-9236-FD59B3807E6A}" srcOrd="1" destOrd="0" presId="urn:microsoft.com/office/officeart/2005/8/layout/list1"/>
    <dgm:cxn modelId="{468F23D9-9439-41AB-9904-55912F83193E}" type="presParOf" srcId="{12B01320-2E18-47E6-B9A8-F4A4DA1924BA}" destId="{FA58B67C-BF7C-4F5F-9D44-269C9DB93734}" srcOrd="13" destOrd="0" presId="urn:microsoft.com/office/officeart/2005/8/layout/list1"/>
    <dgm:cxn modelId="{DB9C39AB-0DB2-448C-A923-4A7A0DA49940}" type="presParOf" srcId="{12B01320-2E18-47E6-B9A8-F4A4DA1924BA}" destId="{CABFCBA2-7028-438A-99F3-84E7E2C676B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7BC5A8-D759-4C9E-8CDF-7F03589CB6CD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82B7373-F557-47D1-8447-5FC4EADCCDE2}">
      <dgm:prSet/>
      <dgm:spPr/>
      <dgm:t>
        <a:bodyPr/>
        <a:lstStyle/>
        <a:p>
          <a:r>
            <a:rPr lang="ru-RU" baseline="0"/>
            <a:t>Что такое международные отношения?</a:t>
          </a:r>
          <a:endParaRPr lang="en-US"/>
        </a:p>
      </dgm:t>
    </dgm:pt>
    <dgm:pt modelId="{BA6DF112-59F9-4AFE-B24B-D3B32A7CA8EA}" type="parTrans" cxnId="{1EFB4A85-17E7-4CDF-9805-36D0FDEDEB4A}">
      <dgm:prSet/>
      <dgm:spPr/>
      <dgm:t>
        <a:bodyPr/>
        <a:lstStyle/>
        <a:p>
          <a:endParaRPr lang="en-US"/>
        </a:p>
      </dgm:t>
    </dgm:pt>
    <dgm:pt modelId="{47DC2C0C-992A-40F9-8E1E-F9795E0DFC05}" type="sibTrans" cxnId="{1EFB4A85-17E7-4CDF-9805-36D0FDEDEB4A}">
      <dgm:prSet/>
      <dgm:spPr/>
      <dgm:t>
        <a:bodyPr/>
        <a:lstStyle/>
        <a:p>
          <a:endParaRPr lang="en-US"/>
        </a:p>
      </dgm:t>
    </dgm:pt>
    <dgm:pt modelId="{35539655-D5C9-44F9-84DC-BDF17D270FE2}">
      <dgm:prSet/>
      <dgm:spPr/>
      <dgm:t>
        <a:bodyPr/>
        <a:lstStyle/>
        <a:p>
          <a:r>
            <a:rPr lang="ru-RU" baseline="0"/>
            <a:t>Перечислите субъекты международных отношений</a:t>
          </a:r>
          <a:endParaRPr lang="en-US"/>
        </a:p>
      </dgm:t>
    </dgm:pt>
    <dgm:pt modelId="{FF334F6D-DCA5-4BD8-AF0D-9ECC70F18045}" type="parTrans" cxnId="{F2DE1687-726F-484B-AD1E-B0A4938B7B2E}">
      <dgm:prSet/>
      <dgm:spPr/>
      <dgm:t>
        <a:bodyPr/>
        <a:lstStyle/>
        <a:p>
          <a:endParaRPr lang="en-US"/>
        </a:p>
      </dgm:t>
    </dgm:pt>
    <dgm:pt modelId="{48ECD744-A2EA-4E36-8AE7-8541C66C724F}" type="sibTrans" cxnId="{F2DE1687-726F-484B-AD1E-B0A4938B7B2E}">
      <dgm:prSet/>
      <dgm:spPr/>
      <dgm:t>
        <a:bodyPr/>
        <a:lstStyle/>
        <a:p>
          <a:endParaRPr lang="en-US"/>
        </a:p>
      </dgm:t>
    </dgm:pt>
    <dgm:pt modelId="{779F0DE9-FBA4-4ABD-976E-C0BC6FD78E95}">
      <dgm:prSet/>
      <dgm:spPr/>
      <dgm:t>
        <a:bodyPr/>
        <a:lstStyle/>
        <a:p>
          <a:r>
            <a:rPr lang="ru-RU" baseline="0"/>
            <a:t>Какие существуют виды международных отношений</a:t>
          </a:r>
          <a:endParaRPr lang="en-US"/>
        </a:p>
      </dgm:t>
    </dgm:pt>
    <dgm:pt modelId="{9B11B8FE-C1E8-453C-BD6A-FDF2FB7DE138}" type="parTrans" cxnId="{2059D353-CCB1-471E-9776-CD6FBC8EC8C2}">
      <dgm:prSet/>
      <dgm:spPr/>
      <dgm:t>
        <a:bodyPr/>
        <a:lstStyle/>
        <a:p>
          <a:endParaRPr lang="en-US"/>
        </a:p>
      </dgm:t>
    </dgm:pt>
    <dgm:pt modelId="{BB80E4E4-7E81-4585-A484-0A1737A7D6E8}" type="sibTrans" cxnId="{2059D353-CCB1-471E-9776-CD6FBC8EC8C2}">
      <dgm:prSet/>
      <dgm:spPr/>
      <dgm:t>
        <a:bodyPr/>
        <a:lstStyle/>
        <a:p>
          <a:endParaRPr lang="en-US"/>
        </a:p>
      </dgm:t>
    </dgm:pt>
    <dgm:pt modelId="{89BC033A-34DA-4E9A-B5A7-20C5C86E0781}" type="pres">
      <dgm:prSet presAssocID="{357BC5A8-D759-4C9E-8CDF-7F03589CB6CD}" presName="linear" presStyleCnt="0">
        <dgm:presLayoutVars>
          <dgm:animLvl val="lvl"/>
          <dgm:resizeHandles val="exact"/>
        </dgm:presLayoutVars>
      </dgm:prSet>
      <dgm:spPr/>
    </dgm:pt>
    <dgm:pt modelId="{47386B16-DAAF-4F89-944F-9D688A831629}" type="pres">
      <dgm:prSet presAssocID="{E82B7373-F557-47D1-8447-5FC4EADCCDE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ED5B97E-7F5B-4C36-8635-26F0E8CE2EBA}" type="pres">
      <dgm:prSet presAssocID="{47DC2C0C-992A-40F9-8E1E-F9795E0DFC05}" presName="spacer" presStyleCnt="0"/>
      <dgm:spPr/>
    </dgm:pt>
    <dgm:pt modelId="{6D7858EC-9289-457C-AF4A-B6DB8BCC3EFC}" type="pres">
      <dgm:prSet presAssocID="{35539655-D5C9-44F9-84DC-BDF17D270FE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3C512D-7153-4FE0-87E9-3F46A36CEF7C}" type="pres">
      <dgm:prSet presAssocID="{48ECD744-A2EA-4E36-8AE7-8541C66C724F}" presName="spacer" presStyleCnt="0"/>
      <dgm:spPr/>
    </dgm:pt>
    <dgm:pt modelId="{62E29BD7-4175-498D-8042-B785F224A8B9}" type="pres">
      <dgm:prSet presAssocID="{779F0DE9-FBA4-4ABD-976E-C0BC6FD78E9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B2103A-66B1-4242-A9B2-6CE687DABF6A}" type="presOf" srcId="{779F0DE9-FBA4-4ABD-976E-C0BC6FD78E95}" destId="{62E29BD7-4175-498D-8042-B785F224A8B9}" srcOrd="0" destOrd="0" presId="urn:microsoft.com/office/officeart/2005/8/layout/vList2"/>
    <dgm:cxn modelId="{2059D353-CCB1-471E-9776-CD6FBC8EC8C2}" srcId="{357BC5A8-D759-4C9E-8CDF-7F03589CB6CD}" destId="{779F0DE9-FBA4-4ABD-976E-C0BC6FD78E95}" srcOrd="2" destOrd="0" parTransId="{9B11B8FE-C1E8-453C-BD6A-FDF2FB7DE138}" sibTransId="{BB80E4E4-7E81-4585-A484-0A1737A7D6E8}"/>
    <dgm:cxn modelId="{1EFB4A85-17E7-4CDF-9805-36D0FDEDEB4A}" srcId="{357BC5A8-D759-4C9E-8CDF-7F03589CB6CD}" destId="{E82B7373-F557-47D1-8447-5FC4EADCCDE2}" srcOrd="0" destOrd="0" parTransId="{BA6DF112-59F9-4AFE-B24B-D3B32A7CA8EA}" sibTransId="{47DC2C0C-992A-40F9-8E1E-F9795E0DFC05}"/>
    <dgm:cxn modelId="{F2DE1687-726F-484B-AD1E-B0A4938B7B2E}" srcId="{357BC5A8-D759-4C9E-8CDF-7F03589CB6CD}" destId="{35539655-D5C9-44F9-84DC-BDF17D270FE2}" srcOrd="1" destOrd="0" parTransId="{FF334F6D-DCA5-4BD8-AF0D-9ECC70F18045}" sibTransId="{48ECD744-A2EA-4E36-8AE7-8541C66C724F}"/>
    <dgm:cxn modelId="{FAEEFBB2-D536-4F82-A115-0355DF79541A}" type="presOf" srcId="{357BC5A8-D759-4C9E-8CDF-7F03589CB6CD}" destId="{89BC033A-34DA-4E9A-B5A7-20C5C86E0781}" srcOrd="0" destOrd="0" presId="urn:microsoft.com/office/officeart/2005/8/layout/vList2"/>
    <dgm:cxn modelId="{EBAB5ABD-1C57-488E-BF5B-05EB3420856F}" type="presOf" srcId="{E82B7373-F557-47D1-8447-5FC4EADCCDE2}" destId="{47386B16-DAAF-4F89-944F-9D688A831629}" srcOrd="0" destOrd="0" presId="urn:microsoft.com/office/officeart/2005/8/layout/vList2"/>
    <dgm:cxn modelId="{F9A460C7-5C02-46AB-AC56-3C560E7DE72D}" type="presOf" srcId="{35539655-D5C9-44F9-84DC-BDF17D270FE2}" destId="{6D7858EC-9289-457C-AF4A-B6DB8BCC3EFC}" srcOrd="0" destOrd="0" presId="urn:microsoft.com/office/officeart/2005/8/layout/vList2"/>
    <dgm:cxn modelId="{5BB83C4D-D21C-4BD1-AB1C-FB2212C59B2C}" type="presParOf" srcId="{89BC033A-34DA-4E9A-B5A7-20C5C86E0781}" destId="{47386B16-DAAF-4F89-944F-9D688A831629}" srcOrd="0" destOrd="0" presId="urn:microsoft.com/office/officeart/2005/8/layout/vList2"/>
    <dgm:cxn modelId="{A38DAF5D-D20F-48EE-9CBF-0225EBDC872E}" type="presParOf" srcId="{89BC033A-34DA-4E9A-B5A7-20C5C86E0781}" destId="{9ED5B97E-7F5B-4C36-8635-26F0E8CE2EBA}" srcOrd="1" destOrd="0" presId="urn:microsoft.com/office/officeart/2005/8/layout/vList2"/>
    <dgm:cxn modelId="{D0930815-7C83-43CA-989F-54B24B3AFBC2}" type="presParOf" srcId="{89BC033A-34DA-4E9A-B5A7-20C5C86E0781}" destId="{6D7858EC-9289-457C-AF4A-B6DB8BCC3EFC}" srcOrd="2" destOrd="0" presId="urn:microsoft.com/office/officeart/2005/8/layout/vList2"/>
    <dgm:cxn modelId="{41F1F825-2C21-4E99-A4E6-D03B5CCC9302}" type="presParOf" srcId="{89BC033A-34DA-4E9A-B5A7-20C5C86E0781}" destId="{8B3C512D-7153-4FE0-87E9-3F46A36CEF7C}" srcOrd="3" destOrd="0" presId="urn:microsoft.com/office/officeart/2005/8/layout/vList2"/>
    <dgm:cxn modelId="{6BDC9012-E755-495F-9449-212E673DC991}" type="presParOf" srcId="{89BC033A-34DA-4E9A-B5A7-20C5C86E0781}" destId="{62E29BD7-4175-498D-8042-B785F224A8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733D0A-4836-4CA9-8E01-B5F8DF60342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3358B3-175A-451E-8E15-A0DE02957271}">
      <dgm:prSet/>
      <dgm:spPr/>
      <dgm:t>
        <a:bodyPr/>
        <a:lstStyle/>
        <a:p>
          <a:r>
            <a:rPr lang="ru-RU" baseline="0"/>
            <a:t>Какие вы знаете международные организации?</a:t>
          </a:r>
          <a:endParaRPr lang="en-US"/>
        </a:p>
      </dgm:t>
    </dgm:pt>
    <dgm:pt modelId="{28DF81ED-AE44-4FDB-A83A-5F325B426FBF}" type="parTrans" cxnId="{2D36C72E-00BA-4548-A91B-E8AFD8E165D9}">
      <dgm:prSet/>
      <dgm:spPr/>
      <dgm:t>
        <a:bodyPr/>
        <a:lstStyle/>
        <a:p>
          <a:endParaRPr lang="en-US"/>
        </a:p>
      </dgm:t>
    </dgm:pt>
    <dgm:pt modelId="{9AD0D0AB-1DB0-4E92-895C-DE2BE3C546D4}" type="sibTrans" cxnId="{2D36C72E-00BA-4548-A91B-E8AFD8E165D9}">
      <dgm:prSet/>
      <dgm:spPr/>
      <dgm:t>
        <a:bodyPr/>
        <a:lstStyle/>
        <a:p>
          <a:endParaRPr lang="en-US"/>
        </a:p>
      </dgm:t>
    </dgm:pt>
    <dgm:pt modelId="{960DD94D-E2BF-40EC-8E6F-198AE77C4FDE}">
      <dgm:prSet/>
      <dgm:spPr/>
      <dgm:t>
        <a:bodyPr/>
        <a:lstStyle/>
        <a:p>
          <a:r>
            <a:rPr lang="ru-RU" baseline="0"/>
            <a:t>Расскажите про любую из них</a:t>
          </a:r>
          <a:endParaRPr lang="en-US"/>
        </a:p>
      </dgm:t>
    </dgm:pt>
    <dgm:pt modelId="{E2EA3A17-3922-44DE-8C44-A6087D5C42BE}" type="parTrans" cxnId="{5A4243B1-3C5C-4DA5-826F-8AD631611680}">
      <dgm:prSet/>
      <dgm:spPr/>
      <dgm:t>
        <a:bodyPr/>
        <a:lstStyle/>
        <a:p>
          <a:endParaRPr lang="en-US"/>
        </a:p>
      </dgm:t>
    </dgm:pt>
    <dgm:pt modelId="{D1772AF8-5A55-4AEF-99D7-1D7175698E15}" type="sibTrans" cxnId="{5A4243B1-3C5C-4DA5-826F-8AD631611680}">
      <dgm:prSet/>
      <dgm:spPr/>
      <dgm:t>
        <a:bodyPr/>
        <a:lstStyle/>
        <a:p>
          <a:endParaRPr lang="en-US"/>
        </a:p>
      </dgm:t>
    </dgm:pt>
    <dgm:pt modelId="{A4FCAB04-6AEE-4633-947A-642B11EB9376}">
      <dgm:prSet/>
      <dgm:spPr/>
      <dgm:t>
        <a:bodyPr/>
        <a:lstStyle/>
        <a:p>
          <a:r>
            <a:rPr lang="ru-RU" baseline="0"/>
            <a:t>С какой целью Беларусь включена в деятельности международных организаций?</a:t>
          </a:r>
          <a:endParaRPr lang="en-US"/>
        </a:p>
      </dgm:t>
    </dgm:pt>
    <dgm:pt modelId="{3728CB57-713B-4A21-8372-21D9A2AFBF42}" type="parTrans" cxnId="{A3FF11E6-9229-45EC-88DC-43014D19FCBD}">
      <dgm:prSet/>
      <dgm:spPr/>
      <dgm:t>
        <a:bodyPr/>
        <a:lstStyle/>
        <a:p>
          <a:endParaRPr lang="en-US"/>
        </a:p>
      </dgm:t>
    </dgm:pt>
    <dgm:pt modelId="{A8F2D4E9-F829-4F4B-A37E-B2472E06391F}" type="sibTrans" cxnId="{A3FF11E6-9229-45EC-88DC-43014D19FCBD}">
      <dgm:prSet/>
      <dgm:spPr/>
      <dgm:t>
        <a:bodyPr/>
        <a:lstStyle/>
        <a:p>
          <a:endParaRPr lang="en-US"/>
        </a:p>
      </dgm:t>
    </dgm:pt>
    <dgm:pt modelId="{463D1CD1-0E3B-4FC0-B47F-E2656075FB14}" type="pres">
      <dgm:prSet presAssocID="{F2733D0A-4836-4CA9-8E01-B5F8DF603420}" presName="linear" presStyleCnt="0">
        <dgm:presLayoutVars>
          <dgm:animLvl val="lvl"/>
          <dgm:resizeHandles val="exact"/>
        </dgm:presLayoutVars>
      </dgm:prSet>
      <dgm:spPr/>
    </dgm:pt>
    <dgm:pt modelId="{F5C92D81-9706-4912-B6EB-0FF26944C875}" type="pres">
      <dgm:prSet presAssocID="{B03358B3-175A-451E-8E15-A0DE0295727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3C7117-C624-4FC4-B32D-F50AFDC2BFEB}" type="pres">
      <dgm:prSet presAssocID="{9AD0D0AB-1DB0-4E92-895C-DE2BE3C546D4}" presName="spacer" presStyleCnt="0"/>
      <dgm:spPr/>
    </dgm:pt>
    <dgm:pt modelId="{3FD6F76D-80ED-46F4-8B98-870F262DA6B5}" type="pres">
      <dgm:prSet presAssocID="{960DD94D-E2BF-40EC-8E6F-198AE77C4FD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AFE792A-0423-468E-BA85-DD69414AFE1A}" type="pres">
      <dgm:prSet presAssocID="{D1772AF8-5A55-4AEF-99D7-1D7175698E15}" presName="spacer" presStyleCnt="0"/>
      <dgm:spPr/>
    </dgm:pt>
    <dgm:pt modelId="{ABB1042A-57C8-4642-A686-9FBBE906D177}" type="pres">
      <dgm:prSet presAssocID="{A4FCAB04-6AEE-4633-947A-642B11EB937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D99A213-FE8B-45D7-9E33-76766093A8D8}" type="presOf" srcId="{F2733D0A-4836-4CA9-8E01-B5F8DF603420}" destId="{463D1CD1-0E3B-4FC0-B47F-E2656075FB14}" srcOrd="0" destOrd="0" presId="urn:microsoft.com/office/officeart/2005/8/layout/vList2"/>
    <dgm:cxn modelId="{2D36C72E-00BA-4548-A91B-E8AFD8E165D9}" srcId="{F2733D0A-4836-4CA9-8E01-B5F8DF603420}" destId="{B03358B3-175A-451E-8E15-A0DE02957271}" srcOrd="0" destOrd="0" parTransId="{28DF81ED-AE44-4FDB-A83A-5F325B426FBF}" sibTransId="{9AD0D0AB-1DB0-4E92-895C-DE2BE3C546D4}"/>
    <dgm:cxn modelId="{C1FF9C40-D7CA-486C-A0B4-38457607602F}" type="presOf" srcId="{B03358B3-175A-451E-8E15-A0DE02957271}" destId="{F5C92D81-9706-4912-B6EB-0FF26944C875}" srcOrd="0" destOrd="0" presId="urn:microsoft.com/office/officeart/2005/8/layout/vList2"/>
    <dgm:cxn modelId="{B1832142-1041-423B-866A-49AF2F003D1C}" type="presOf" srcId="{A4FCAB04-6AEE-4633-947A-642B11EB9376}" destId="{ABB1042A-57C8-4642-A686-9FBBE906D177}" srcOrd="0" destOrd="0" presId="urn:microsoft.com/office/officeart/2005/8/layout/vList2"/>
    <dgm:cxn modelId="{0C05A0AE-D065-4459-99D5-6319D3BE89D3}" type="presOf" srcId="{960DD94D-E2BF-40EC-8E6F-198AE77C4FDE}" destId="{3FD6F76D-80ED-46F4-8B98-870F262DA6B5}" srcOrd="0" destOrd="0" presId="urn:microsoft.com/office/officeart/2005/8/layout/vList2"/>
    <dgm:cxn modelId="{5A4243B1-3C5C-4DA5-826F-8AD631611680}" srcId="{F2733D0A-4836-4CA9-8E01-B5F8DF603420}" destId="{960DD94D-E2BF-40EC-8E6F-198AE77C4FDE}" srcOrd="1" destOrd="0" parTransId="{E2EA3A17-3922-44DE-8C44-A6087D5C42BE}" sibTransId="{D1772AF8-5A55-4AEF-99D7-1D7175698E15}"/>
    <dgm:cxn modelId="{A3FF11E6-9229-45EC-88DC-43014D19FCBD}" srcId="{F2733D0A-4836-4CA9-8E01-B5F8DF603420}" destId="{A4FCAB04-6AEE-4633-947A-642B11EB9376}" srcOrd="2" destOrd="0" parTransId="{3728CB57-713B-4A21-8372-21D9A2AFBF42}" sibTransId="{A8F2D4E9-F829-4F4B-A37E-B2472E06391F}"/>
    <dgm:cxn modelId="{EDB7D7F2-46AA-4FB8-BD48-F287C0147228}" type="presParOf" srcId="{463D1CD1-0E3B-4FC0-B47F-E2656075FB14}" destId="{F5C92D81-9706-4912-B6EB-0FF26944C875}" srcOrd="0" destOrd="0" presId="urn:microsoft.com/office/officeart/2005/8/layout/vList2"/>
    <dgm:cxn modelId="{A48B8FD9-AED6-41CE-8A44-FE1F802E15FA}" type="presParOf" srcId="{463D1CD1-0E3B-4FC0-B47F-E2656075FB14}" destId="{873C7117-C624-4FC4-B32D-F50AFDC2BFEB}" srcOrd="1" destOrd="0" presId="urn:microsoft.com/office/officeart/2005/8/layout/vList2"/>
    <dgm:cxn modelId="{8AF2CFA2-B8F1-4C72-AB95-AC3C5784B93C}" type="presParOf" srcId="{463D1CD1-0E3B-4FC0-B47F-E2656075FB14}" destId="{3FD6F76D-80ED-46F4-8B98-870F262DA6B5}" srcOrd="2" destOrd="0" presId="urn:microsoft.com/office/officeart/2005/8/layout/vList2"/>
    <dgm:cxn modelId="{A29FCC50-3B76-4D33-9734-010FF7318CF9}" type="presParOf" srcId="{463D1CD1-0E3B-4FC0-B47F-E2656075FB14}" destId="{AAFE792A-0423-468E-BA85-DD69414AFE1A}" srcOrd="3" destOrd="0" presId="urn:microsoft.com/office/officeart/2005/8/layout/vList2"/>
    <dgm:cxn modelId="{8204FE5E-349D-4172-9D6D-AA6AA102EB20}" type="presParOf" srcId="{463D1CD1-0E3B-4FC0-B47F-E2656075FB14}" destId="{ABB1042A-57C8-4642-A686-9FBBE906D1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423AC-E86E-45FC-95C8-F61B1597F9D8}">
      <dsp:nvSpPr>
        <dsp:cNvPr id="0" name=""/>
        <dsp:cNvSpPr/>
      </dsp:nvSpPr>
      <dsp:spPr>
        <a:xfrm>
          <a:off x="0" y="331379"/>
          <a:ext cx="10470333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E1A9F2-3484-4205-A53A-3E710992EDE1}">
      <dsp:nvSpPr>
        <dsp:cNvPr id="0" name=""/>
        <dsp:cNvSpPr/>
      </dsp:nvSpPr>
      <dsp:spPr>
        <a:xfrm>
          <a:off x="523516" y="6659"/>
          <a:ext cx="7329233" cy="6494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7028" tIns="0" rIns="27702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baseline="0"/>
            <a:t>Понятие и виды международных отношений</a:t>
          </a:r>
          <a:endParaRPr lang="en-US" sz="2800" kern="1200"/>
        </a:p>
      </dsp:txBody>
      <dsp:txXfrm>
        <a:off x="555219" y="38362"/>
        <a:ext cx="7265827" cy="586034"/>
      </dsp:txXfrm>
    </dsp:sp>
    <dsp:sp modelId="{3CC52BF0-D3FD-4C81-AAA5-E6B0FBF4D48D}">
      <dsp:nvSpPr>
        <dsp:cNvPr id="0" name=""/>
        <dsp:cNvSpPr/>
      </dsp:nvSpPr>
      <dsp:spPr>
        <a:xfrm>
          <a:off x="0" y="1329299"/>
          <a:ext cx="10470333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6624E7-C238-49AC-A5E2-4DAE501A5546}">
      <dsp:nvSpPr>
        <dsp:cNvPr id="0" name=""/>
        <dsp:cNvSpPr/>
      </dsp:nvSpPr>
      <dsp:spPr>
        <a:xfrm>
          <a:off x="523516" y="1004579"/>
          <a:ext cx="7329233" cy="6494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7028" tIns="0" rIns="27702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baseline="0"/>
            <a:t>Внешняя политика Республики Беларусь</a:t>
          </a:r>
          <a:endParaRPr lang="en-US" sz="2800" kern="1200"/>
        </a:p>
      </dsp:txBody>
      <dsp:txXfrm>
        <a:off x="555219" y="1036282"/>
        <a:ext cx="7265827" cy="586034"/>
      </dsp:txXfrm>
    </dsp:sp>
    <dsp:sp modelId="{135AF9C8-7B91-455E-A6E2-9A2D0FA4E434}">
      <dsp:nvSpPr>
        <dsp:cNvPr id="0" name=""/>
        <dsp:cNvSpPr/>
      </dsp:nvSpPr>
      <dsp:spPr>
        <a:xfrm>
          <a:off x="0" y="2327220"/>
          <a:ext cx="10470333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B5F229-2A64-45CC-89F9-87F0972784AB}">
      <dsp:nvSpPr>
        <dsp:cNvPr id="0" name=""/>
        <dsp:cNvSpPr/>
      </dsp:nvSpPr>
      <dsp:spPr>
        <a:xfrm>
          <a:off x="523516" y="2002499"/>
          <a:ext cx="7329233" cy="6494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7028" tIns="0" rIns="27702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baseline="0"/>
            <a:t>Участие Беларуси в международных организациях</a:t>
          </a:r>
          <a:endParaRPr lang="en-US" sz="2800" kern="1200"/>
        </a:p>
      </dsp:txBody>
      <dsp:txXfrm>
        <a:off x="555219" y="2034202"/>
        <a:ext cx="7265827" cy="586034"/>
      </dsp:txXfrm>
    </dsp:sp>
    <dsp:sp modelId="{CABFCBA2-7028-438A-99F3-84E7E2C676BF}">
      <dsp:nvSpPr>
        <dsp:cNvPr id="0" name=""/>
        <dsp:cNvSpPr/>
      </dsp:nvSpPr>
      <dsp:spPr>
        <a:xfrm>
          <a:off x="0" y="3325140"/>
          <a:ext cx="10470333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BA48C2-C458-42F5-9236-FD59B3807E6A}">
      <dsp:nvSpPr>
        <dsp:cNvPr id="0" name=""/>
        <dsp:cNvSpPr/>
      </dsp:nvSpPr>
      <dsp:spPr>
        <a:xfrm>
          <a:off x="523516" y="3000420"/>
          <a:ext cx="7329233" cy="6494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7028" tIns="0" rIns="27702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baseline="0"/>
            <a:t>Международное сотрудничество</a:t>
          </a:r>
          <a:endParaRPr lang="en-US" sz="2800" kern="1200"/>
        </a:p>
      </dsp:txBody>
      <dsp:txXfrm>
        <a:off x="555219" y="3032123"/>
        <a:ext cx="7265827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86B16-DAAF-4F89-944F-9D688A831629}">
      <dsp:nvSpPr>
        <dsp:cNvPr id="0" name=""/>
        <dsp:cNvSpPr/>
      </dsp:nvSpPr>
      <dsp:spPr>
        <a:xfrm>
          <a:off x="0" y="486359"/>
          <a:ext cx="6506304" cy="1460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baseline="0"/>
            <a:t>Что такое международные отношения?</a:t>
          </a:r>
          <a:endParaRPr lang="en-US" sz="3900" kern="1200"/>
        </a:p>
      </dsp:txBody>
      <dsp:txXfrm>
        <a:off x="71279" y="557638"/>
        <a:ext cx="6363746" cy="1317602"/>
      </dsp:txXfrm>
    </dsp:sp>
    <dsp:sp modelId="{6D7858EC-9289-457C-AF4A-B6DB8BCC3EFC}">
      <dsp:nvSpPr>
        <dsp:cNvPr id="0" name=""/>
        <dsp:cNvSpPr/>
      </dsp:nvSpPr>
      <dsp:spPr>
        <a:xfrm>
          <a:off x="0" y="2058839"/>
          <a:ext cx="6506304" cy="1460160"/>
        </a:xfrm>
        <a:prstGeom prst="roundRect">
          <a:avLst/>
        </a:prstGeom>
        <a:gradFill rotWithShape="0">
          <a:gsLst>
            <a:gs pos="0">
              <a:schemeClr val="accent2">
                <a:hueOff val="-846565"/>
                <a:satOff val="-19254"/>
                <a:lumOff val="-852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846565"/>
                <a:satOff val="-19254"/>
                <a:lumOff val="-852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846565"/>
                <a:satOff val="-19254"/>
                <a:lumOff val="-852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baseline="0"/>
            <a:t>Перечислите субъекты международных отношений</a:t>
          </a:r>
          <a:endParaRPr lang="en-US" sz="3900" kern="1200"/>
        </a:p>
      </dsp:txBody>
      <dsp:txXfrm>
        <a:off x="71279" y="2130118"/>
        <a:ext cx="6363746" cy="1317602"/>
      </dsp:txXfrm>
    </dsp:sp>
    <dsp:sp modelId="{62E29BD7-4175-498D-8042-B785F224A8B9}">
      <dsp:nvSpPr>
        <dsp:cNvPr id="0" name=""/>
        <dsp:cNvSpPr/>
      </dsp:nvSpPr>
      <dsp:spPr>
        <a:xfrm>
          <a:off x="0" y="3631320"/>
          <a:ext cx="6506304" cy="1460160"/>
        </a:xfrm>
        <a:prstGeom prst="roundRect">
          <a:avLst/>
        </a:prstGeom>
        <a:gradFill rotWithShape="0">
          <a:gsLst>
            <a:gs pos="0">
              <a:schemeClr val="accent2">
                <a:hueOff val="-1693131"/>
                <a:satOff val="-38509"/>
                <a:lumOff val="-1705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693131"/>
                <a:satOff val="-38509"/>
                <a:lumOff val="-1705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693131"/>
                <a:satOff val="-38509"/>
                <a:lumOff val="-1705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baseline="0"/>
            <a:t>Какие существуют виды международных отношений</a:t>
          </a:r>
          <a:endParaRPr lang="en-US" sz="3900" kern="1200"/>
        </a:p>
      </dsp:txBody>
      <dsp:txXfrm>
        <a:off x="71279" y="3702599"/>
        <a:ext cx="6363746" cy="1317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92D81-9706-4912-B6EB-0FF26944C875}">
      <dsp:nvSpPr>
        <dsp:cNvPr id="0" name=""/>
        <dsp:cNvSpPr/>
      </dsp:nvSpPr>
      <dsp:spPr>
        <a:xfrm>
          <a:off x="0" y="3869"/>
          <a:ext cx="9946056" cy="11336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baseline="0"/>
            <a:t>Какие вы знаете международные организации?</a:t>
          </a:r>
          <a:endParaRPr lang="en-US" sz="3000" kern="1200"/>
        </a:p>
      </dsp:txBody>
      <dsp:txXfrm>
        <a:off x="55339" y="59208"/>
        <a:ext cx="9835378" cy="1022942"/>
      </dsp:txXfrm>
    </dsp:sp>
    <dsp:sp modelId="{3FD6F76D-80ED-46F4-8B98-870F262DA6B5}">
      <dsp:nvSpPr>
        <dsp:cNvPr id="0" name=""/>
        <dsp:cNvSpPr/>
      </dsp:nvSpPr>
      <dsp:spPr>
        <a:xfrm>
          <a:off x="0" y="1223889"/>
          <a:ext cx="9946056" cy="11336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baseline="0"/>
            <a:t>Расскажите про любую из них</a:t>
          </a:r>
          <a:endParaRPr lang="en-US" sz="3000" kern="1200"/>
        </a:p>
      </dsp:txBody>
      <dsp:txXfrm>
        <a:off x="55339" y="1279228"/>
        <a:ext cx="9835378" cy="1022942"/>
      </dsp:txXfrm>
    </dsp:sp>
    <dsp:sp modelId="{ABB1042A-57C8-4642-A686-9FBBE906D177}">
      <dsp:nvSpPr>
        <dsp:cNvPr id="0" name=""/>
        <dsp:cNvSpPr/>
      </dsp:nvSpPr>
      <dsp:spPr>
        <a:xfrm>
          <a:off x="0" y="2443910"/>
          <a:ext cx="9946056" cy="11336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baseline="0"/>
            <a:t>С какой целью Беларусь включена в деятельности международных организаций?</a:t>
          </a:r>
          <a:endParaRPr lang="en-US" sz="3000" kern="1200"/>
        </a:p>
      </dsp:txBody>
      <dsp:txXfrm>
        <a:off x="55339" y="2499249"/>
        <a:ext cx="9835378" cy="1022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FB71045-7E88-4630-9009-6EC194C8E242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B67F7B-DB22-47F0-B7D7-A9161E429A49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1625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1045-7E88-4630-9009-6EC194C8E242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F7B-DB22-47F0-B7D7-A9161E429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5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1045-7E88-4630-9009-6EC194C8E242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F7B-DB22-47F0-B7D7-A9161E429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1045-7E88-4630-9009-6EC194C8E242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F7B-DB22-47F0-B7D7-A9161E429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B71045-7E88-4630-9009-6EC194C8E242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B67F7B-DB22-47F0-B7D7-A9161E429A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79623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1045-7E88-4630-9009-6EC194C8E242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F7B-DB22-47F0-B7D7-A9161E429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1045-7E88-4630-9009-6EC194C8E242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F7B-DB22-47F0-B7D7-A9161E429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5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1045-7E88-4630-9009-6EC194C8E242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F7B-DB22-47F0-B7D7-A9161E429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1045-7E88-4630-9009-6EC194C8E242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7F7B-DB22-47F0-B7D7-A9161E429A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B71045-7E88-4630-9009-6EC194C8E242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B67F7B-DB22-47F0-B7D7-A9161E429A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95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B71045-7E88-4630-9009-6EC194C8E242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B67F7B-DB22-47F0-B7D7-A9161E429A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98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FB71045-7E88-4630-9009-6EC194C8E242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0B67F7B-DB22-47F0-B7D7-A9161E429A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943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7B33E5-CA46-4CDE-A8AB-012D25B1D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18" t="15181" r="33317" b="9307"/>
          <a:stretch/>
        </p:blipFill>
        <p:spPr>
          <a:xfrm>
            <a:off x="3428019" y="480515"/>
            <a:ext cx="5335960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51DA64-F8F4-4908-BC70-463A3F739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41" t="11749" r="33391" b="4026"/>
          <a:stretch/>
        </p:blipFill>
        <p:spPr>
          <a:xfrm>
            <a:off x="3722490" y="480515"/>
            <a:ext cx="4747018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696CAF3-09ED-4A86-B9B6-689364827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3" y="480515"/>
            <a:ext cx="11223432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45C96A-3BF4-4CF8-A1D8-8B66A92C4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8" y="480515"/>
            <a:ext cx="10475203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9E8A3474-A3A2-4200-9E98-3433E3D19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A3D0CF5-C0A0-4195-804D-B82489B1D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BF9A6C-DBDF-4E9F-81B5-346E9FBFA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43" y="643466"/>
            <a:ext cx="4637913" cy="55710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3000BE-8159-4DB6-875E-C6922E71B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783166"/>
            <a:ext cx="5291666" cy="529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CDAEBAD-F3BE-433C-BEE5-D8EB4DF7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A3957AE-A940-4E68-87B4-0E45E7C91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760C852-3FFF-4139-9954-94B7B67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5" name="Рисунок 4" descr="Изображение выглядит как человек, костюм, стол, алтарь&#10;&#10;Автоматически созданное описание">
            <a:extLst>
              <a:ext uri="{FF2B5EF4-FFF2-40B4-BE49-F238E27FC236}">
                <a16:creationId xmlns:a16="http://schemas.microsoft.com/office/drawing/2014/main" id="{88156C49-4D1E-433C-A907-18F09184B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1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D972A3-BC4D-42D0-B5E6-18AF3B9A5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DC08C121-C8A4-4D89-BF57-08D98660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EB1E1686-FA28-4AC0-BDBD-F301BFEB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D61A7-1F66-4EE6-AA49-BD366BB5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5969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700" cap="all" dirty="0" err="1">
                <a:solidFill>
                  <a:schemeClr val="bg2"/>
                </a:solidFill>
              </a:rPr>
              <a:t>Союзное</a:t>
            </a:r>
            <a:r>
              <a:rPr lang="en-US" sz="6700" cap="all" dirty="0">
                <a:solidFill>
                  <a:schemeClr val="bg2"/>
                </a:solidFill>
              </a:rPr>
              <a:t> </a:t>
            </a:r>
            <a:r>
              <a:rPr lang="en-US" sz="6700" cap="all" dirty="0" err="1">
                <a:solidFill>
                  <a:schemeClr val="bg2"/>
                </a:solidFill>
              </a:rPr>
              <a:t>государство</a:t>
            </a:r>
            <a:r>
              <a:rPr lang="en-US" sz="6700" cap="all" dirty="0">
                <a:solidFill>
                  <a:schemeClr val="bg2"/>
                </a:solidFill>
              </a:rPr>
              <a:t> (1999)</a:t>
            </a:r>
          </a:p>
        </p:txBody>
      </p:sp>
    </p:spTree>
    <p:extLst>
      <p:ext uri="{BB962C8B-B14F-4D97-AF65-F5344CB8AC3E}">
        <p14:creationId xmlns:p14="http://schemas.microsoft.com/office/powerpoint/2010/main" val="27607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0A4188-90D0-4F16-AAAD-BB5544411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8" y="480515"/>
            <a:ext cx="10475203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3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CDAEBAD-F3BE-433C-BEE5-D8EB4DF7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A3957AE-A940-4E68-87B4-0E45E7C91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760C852-3FFF-4139-9954-94B7B67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5" name="Рисунок 4" descr="Изображение выглядит как внутренний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71B16494-6815-4144-9E5C-4E929DF59B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D972A3-BC4D-42D0-B5E6-18AF3B9A5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DC08C121-C8A4-4D89-BF57-08D98660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EB1E1686-FA28-4AC0-BDBD-F301BFEB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BD29A-6EAF-4C28-BEFE-1CED5CC0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630" y="2254985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cap="all" dirty="0">
                <a:solidFill>
                  <a:schemeClr val="bg2"/>
                </a:solidFill>
              </a:rPr>
              <a:t>ОДКБ (</a:t>
            </a:r>
            <a:r>
              <a:rPr lang="en-US" sz="4500" cap="all" dirty="0" err="1">
                <a:solidFill>
                  <a:schemeClr val="bg2"/>
                </a:solidFill>
              </a:rPr>
              <a:t>Организация</a:t>
            </a:r>
            <a:r>
              <a:rPr lang="en-US" sz="4500" cap="all" dirty="0">
                <a:solidFill>
                  <a:schemeClr val="bg2"/>
                </a:solidFill>
              </a:rPr>
              <a:t> </a:t>
            </a:r>
            <a:r>
              <a:rPr lang="en-US" sz="4500" cap="all" dirty="0" err="1">
                <a:solidFill>
                  <a:schemeClr val="bg2"/>
                </a:solidFill>
              </a:rPr>
              <a:t>договора</a:t>
            </a:r>
            <a:r>
              <a:rPr lang="en-US" sz="4500" cap="all" dirty="0">
                <a:solidFill>
                  <a:schemeClr val="bg2"/>
                </a:solidFill>
              </a:rPr>
              <a:t> о </a:t>
            </a:r>
            <a:r>
              <a:rPr lang="en-US" sz="4500" cap="all" dirty="0" err="1">
                <a:solidFill>
                  <a:schemeClr val="bg2"/>
                </a:solidFill>
              </a:rPr>
              <a:t>коллективной</a:t>
            </a:r>
            <a:r>
              <a:rPr lang="en-US" sz="4500" cap="all" dirty="0">
                <a:solidFill>
                  <a:schemeClr val="bg2"/>
                </a:solidFill>
              </a:rPr>
              <a:t> </a:t>
            </a:r>
            <a:r>
              <a:rPr lang="en-US" sz="4500" cap="all" dirty="0" err="1">
                <a:solidFill>
                  <a:schemeClr val="bg2"/>
                </a:solidFill>
              </a:rPr>
              <a:t>безопасности</a:t>
            </a:r>
            <a:r>
              <a:rPr lang="en-US" sz="4500" cap="all" dirty="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66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B8DE41E0-A43A-4E72-8B83-065678475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AD22F-CB35-45C7-839F-7E82B7A7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85800"/>
            <a:ext cx="10905066" cy="14859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Повторим изученное</a:t>
            </a:r>
          </a:p>
        </p:txBody>
      </p:sp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27A9A535-4666-44D0-9453-28A56B9C1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300458"/>
              </p:ext>
            </p:extLst>
          </p:nvPr>
        </p:nvGraphicFramePr>
        <p:xfrm>
          <a:off x="1122972" y="2286000"/>
          <a:ext cx="994605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81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D011D-A9F0-4616-8BAC-23C538F4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43" y="495678"/>
            <a:ext cx="9601200" cy="14859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На основе анализа составьте схему «Международное сотрудничество»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9724BEF-9494-4B07-B904-EB02EF0C9765}"/>
              </a:ext>
            </a:extLst>
          </p:cNvPr>
          <p:cNvSpPr txBox="1">
            <a:spLocks/>
          </p:cNvSpPr>
          <p:nvPr/>
        </p:nvSpPr>
        <p:spPr>
          <a:xfrm>
            <a:off x="4154032" y="2435381"/>
            <a:ext cx="3883936" cy="821225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Определение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21F1620-3796-4011-A156-C6AD6DBEBBF3}"/>
              </a:ext>
            </a:extLst>
          </p:cNvPr>
          <p:cNvSpPr txBox="1">
            <a:spLocks/>
          </p:cNvSpPr>
          <p:nvPr/>
        </p:nvSpPr>
        <p:spPr>
          <a:xfrm>
            <a:off x="4716101" y="3710409"/>
            <a:ext cx="2759798" cy="821225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Средства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4E6D658-5621-4CF5-8204-258094AC8486}"/>
              </a:ext>
            </a:extLst>
          </p:cNvPr>
          <p:cNvSpPr txBox="1">
            <a:spLocks/>
          </p:cNvSpPr>
          <p:nvPr/>
        </p:nvSpPr>
        <p:spPr>
          <a:xfrm>
            <a:off x="1616043" y="5094080"/>
            <a:ext cx="1824274" cy="821225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580B3A6-1910-408E-9C35-FA71AE93B514}"/>
              </a:ext>
            </a:extLst>
          </p:cNvPr>
          <p:cNvSpPr txBox="1">
            <a:spLocks/>
          </p:cNvSpPr>
          <p:nvPr/>
        </p:nvSpPr>
        <p:spPr>
          <a:xfrm>
            <a:off x="3980506" y="5097090"/>
            <a:ext cx="1824274" cy="821225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E358162-2A3F-4F71-9A7F-2C3BA3937D4C}"/>
              </a:ext>
            </a:extLst>
          </p:cNvPr>
          <p:cNvSpPr txBox="1">
            <a:spLocks/>
          </p:cNvSpPr>
          <p:nvPr/>
        </p:nvSpPr>
        <p:spPr>
          <a:xfrm>
            <a:off x="6416643" y="5094080"/>
            <a:ext cx="1824274" cy="821225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3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05C5F19-F648-48F5-AE02-3651AEE19657}"/>
              </a:ext>
            </a:extLst>
          </p:cNvPr>
          <p:cNvSpPr txBox="1">
            <a:spLocks/>
          </p:cNvSpPr>
          <p:nvPr/>
        </p:nvSpPr>
        <p:spPr>
          <a:xfrm>
            <a:off x="8751685" y="5094079"/>
            <a:ext cx="1824274" cy="821225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8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75F4A0-FEAF-4F1B-9C48-7688BF9D4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EDE2E-9294-4A36-888C-8052B0D1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69" y="5423537"/>
            <a:ext cx="9867331" cy="868081"/>
          </a:xfrm>
        </p:spPr>
        <p:txBody>
          <a:bodyPr anchor="ctr">
            <a:normAutofit/>
          </a:bodyPr>
          <a:lstStyle/>
          <a:p>
            <a:r>
              <a:rPr lang="ru-RU" sz="4800" b="1" dirty="0"/>
              <a:t>Подведём итоги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EC79F3-0DE6-47BA-9C5C-039C54F4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86C2B07-2A41-4CB1-9C51-F037AF417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69CB0-04FF-430A-B31E-88154D0D7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1123486"/>
            <a:ext cx="9639868" cy="3516753"/>
          </a:xfrm>
        </p:spPr>
        <p:txBody>
          <a:bodyPr anchor="ctr">
            <a:normAutofit lnSpcReduction="10000"/>
          </a:bodyPr>
          <a:lstStyle/>
          <a:p>
            <a:r>
              <a:rPr lang="ru-RU" sz="2400" dirty="0"/>
              <a:t>Назовите виды международных отношений. Как вы считаете, почему Республика Беларусь последовательно выступает за многополюсное мировое устройство?</a:t>
            </a:r>
          </a:p>
          <a:p>
            <a:r>
              <a:rPr lang="ru-RU" sz="2400" dirty="0"/>
              <a:t>Охарактеризуйте место Республики Беларусь в системе современных международных отношений. Какова роль нашей страны в обеспечении политической стабильности и безопасности в регионе?</a:t>
            </a:r>
          </a:p>
          <a:p>
            <a:r>
              <a:rPr lang="ru-RU" sz="2400" dirty="0"/>
              <a:t>Охарактеризуйте основные средства международного сотрудничества. Приведите примеры их использования в современной мировой политике (используйте материалы СМИ).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F67AAC-C977-4759-A5C8-6BC998F96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7B6EBF-00C0-4B96-90F6-02E255FD5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" b="18630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78E1E34-15BA-44AB-980F-2FE1B93F7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15A574FF-FBA3-4EA3-8C22-589DE3A50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86D9DA2-9826-4E0D-9B71-C14A8B125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CCD8A-B7E8-436F-8979-FC1D95031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143" y="1448555"/>
            <a:ext cx="9134945" cy="3920150"/>
          </a:xfrm>
        </p:spPr>
        <p:txBody>
          <a:bodyPr anchor="ctr">
            <a:noAutofit/>
          </a:bodyPr>
          <a:lstStyle/>
          <a:p>
            <a:r>
              <a:rPr lang="ru-RU" sz="6600" b="1" dirty="0"/>
              <a:t>Беларусь в системе международных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6072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26">
            <a:extLst>
              <a:ext uri="{FF2B5EF4-FFF2-40B4-BE49-F238E27FC236}">
                <a16:creationId xmlns:a16="http://schemas.microsoft.com/office/drawing/2014/main" id="{B5FEBB1F-508E-4ACE-A53B-525FFA07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B687ADC4-1812-437A-97AA-230888706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170E629-727E-4A2F-8228-0A71B67B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38" name="Rectangle 30">
            <a:extLst>
              <a:ext uri="{FF2B5EF4-FFF2-40B4-BE49-F238E27FC236}">
                <a16:creationId xmlns:a16="http://schemas.microsoft.com/office/drawing/2014/main" id="{FA4D8EDA-1733-4E6F-9F25-C4234909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422553EA-AB00-4085-AB5D-999AB77BE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971111" y="-161575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E9453-9B42-4FD3-82F4-56460C2D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1035699"/>
            <a:ext cx="10483952" cy="51954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b="1" cap="all" dirty="0"/>
              <a:t>Д/З – п. 6-10 (</a:t>
            </a:r>
            <a:r>
              <a:rPr lang="en-US" sz="3000" b="1" cap="all" dirty="0" err="1"/>
              <a:t>повт</a:t>
            </a:r>
            <a:r>
              <a:rPr lang="en-US" sz="3000" b="1" cap="all" dirty="0"/>
              <a:t>.), </a:t>
            </a:r>
            <a:r>
              <a:rPr lang="en-US" sz="3000" b="1" cap="all" dirty="0" err="1"/>
              <a:t>подготовить</a:t>
            </a:r>
            <a:r>
              <a:rPr lang="en-US" sz="3000" b="1" cap="all" dirty="0"/>
              <a:t> </a:t>
            </a:r>
            <a:r>
              <a:rPr lang="en-US" sz="3000" b="1" cap="all" dirty="0" err="1"/>
              <a:t>мини-проект</a:t>
            </a:r>
            <a:r>
              <a:rPr lang="en-US" sz="3000" b="1" cap="all" dirty="0"/>
              <a:t> (</a:t>
            </a:r>
            <a:r>
              <a:rPr lang="en-US" sz="3000" b="1" cap="all" dirty="0" err="1"/>
              <a:t>обязательно</a:t>
            </a:r>
            <a:r>
              <a:rPr lang="en-US" sz="3000" b="1" cap="all" dirty="0"/>
              <a:t>)</a:t>
            </a:r>
            <a:br>
              <a:rPr lang="en-US" sz="3000" cap="all" dirty="0"/>
            </a:br>
            <a:r>
              <a:rPr lang="en-US" sz="3000" cap="all" dirty="0" err="1"/>
              <a:t>Форма</a:t>
            </a:r>
            <a:r>
              <a:rPr lang="en-US" sz="3000" cap="all" dirty="0"/>
              <a:t> </a:t>
            </a:r>
            <a:r>
              <a:rPr lang="en-US" sz="3000" cap="all" dirty="0" err="1"/>
              <a:t>сдачи</a:t>
            </a:r>
            <a:r>
              <a:rPr lang="en-US" sz="3000" cap="all" dirty="0"/>
              <a:t> – </a:t>
            </a:r>
            <a:r>
              <a:rPr lang="en-US" sz="3000" cap="all" dirty="0" err="1"/>
              <a:t>выступление</a:t>
            </a:r>
            <a:r>
              <a:rPr lang="en-US" sz="3000" cap="all" dirty="0"/>
              <a:t>.</a:t>
            </a:r>
            <a:br>
              <a:rPr lang="en-US" sz="3000" cap="all" dirty="0"/>
            </a:br>
            <a:r>
              <a:rPr lang="en-US" sz="3000" cap="all" dirty="0" err="1"/>
              <a:t>Обязательные</a:t>
            </a:r>
            <a:r>
              <a:rPr lang="en-US" sz="3000" cap="all" dirty="0"/>
              <a:t> </a:t>
            </a:r>
            <a:r>
              <a:rPr lang="en-US" sz="3000" cap="all" dirty="0" err="1"/>
              <a:t>элементы</a:t>
            </a:r>
            <a:r>
              <a:rPr lang="en-US" sz="3000" cap="all" dirty="0"/>
              <a:t> </a:t>
            </a:r>
            <a:r>
              <a:rPr lang="en-US" sz="3000" cap="all" dirty="0" err="1"/>
              <a:t>выступления</a:t>
            </a:r>
            <a:r>
              <a:rPr lang="en-US" sz="3000" cap="all" dirty="0"/>
              <a:t>:</a:t>
            </a:r>
            <a:br>
              <a:rPr lang="en-US" sz="3000" cap="all" dirty="0"/>
            </a:br>
            <a:r>
              <a:rPr lang="en-US" sz="3000" cap="all" dirty="0"/>
              <a:t>1. </a:t>
            </a:r>
            <a:r>
              <a:rPr lang="en-US" sz="3000" cap="all" dirty="0" err="1"/>
              <a:t>Устная</a:t>
            </a:r>
            <a:r>
              <a:rPr lang="en-US" sz="3000" cap="all" dirty="0"/>
              <a:t> </a:t>
            </a:r>
            <a:r>
              <a:rPr lang="en-US" sz="3000" cap="all" dirty="0" err="1"/>
              <a:t>речь</a:t>
            </a:r>
            <a:br>
              <a:rPr lang="en-US" sz="3000" cap="all" dirty="0"/>
            </a:br>
            <a:r>
              <a:rPr lang="en-US" sz="3000" cap="all" dirty="0"/>
              <a:t>2. </a:t>
            </a:r>
            <a:r>
              <a:rPr lang="en-US" sz="3000" cap="all" dirty="0" err="1"/>
              <a:t>Актуальность</a:t>
            </a:r>
            <a:r>
              <a:rPr lang="en-US" sz="3000" cap="all" dirty="0"/>
              <a:t> </a:t>
            </a:r>
            <a:r>
              <a:rPr lang="en-US" sz="3000" cap="all" dirty="0" err="1"/>
              <a:t>мини-проекта</a:t>
            </a:r>
            <a:r>
              <a:rPr lang="en-US" sz="3000" cap="all" dirty="0"/>
              <a:t> (</a:t>
            </a:r>
            <a:r>
              <a:rPr lang="en-US" sz="3000" cap="all" dirty="0" err="1"/>
              <a:t>зачем</a:t>
            </a:r>
            <a:r>
              <a:rPr lang="en-US" sz="3000" cap="all" dirty="0"/>
              <a:t> </a:t>
            </a:r>
            <a:r>
              <a:rPr lang="en-US" sz="3000" cap="all" dirty="0" err="1"/>
              <a:t>мне</a:t>
            </a:r>
            <a:r>
              <a:rPr lang="en-US" sz="3000" cap="all" dirty="0"/>
              <a:t> </a:t>
            </a:r>
            <a:r>
              <a:rPr lang="en-US" sz="3000" cap="all" dirty="0" err="1"/>
              <a:t>это</a:t>
            </a:r>
            <a:r>
              <a:rPr lang="en-US" sz="3000" cap="all" dirty="0"/>
              <a:t> </a:t>
            </a:r>
            <a:r>
              <a:rPr lang="en-US" sz="3000" cap="all" dirty="0" err="1"/>
              <a:t>рассказывать</a:t>
            </a:r>
            <a:r>
              <a:rPr lang="en-US" sz="3000" cap="all" dirty="0"/>
              <a:t>, а </a:t>
            </a:r>
            <a:r>
              <a:rPr lang="en-US" sz="3000" cap="all" dirty="0" err="1"/>
              <a:t>им</a:t>
            </a:r>
            <a:r>
              <a:rPr lang="en-US" sz="3000" cap="all" dirty="0"/>
              <a:t> - </a:t>
            </a:r>
            <a:r>
              <a:rPr lang="en-US" sz="3000" cap="all" dirty="0" err="1"/>
              <a:t>слушать</a:t>
            </a:r>
            <a:r>
              <a:rPr lang="en-US" sz="3000" cap="all" dirty="0"/>
              <a:t>?)</a:t>
            </a:r>
            <a:br>
              <a:rPr lang="en-US" sz="3000" cap="all" dirty="0"/>
            </a:br>
            <a:r>
              <a:rPr lang="en-US" sz="3000" cap="all" dirty="0"/>
              <a:t>3. </a:t>
            </a:r>
            <a:r>
              <a:rPr lang="en-US" sz="3000" cap="all" dirty="0" err="1"/>
              <a:t>Иллюстративность</a:t>
            </a:r>
            <a:r>
              <a:rPr lang="en-US" sz="3000" cap="all" dirty="0"/>
              <a:t> (</a:t>
            </a:r>
            <a:r>
              <a:rPr lang="en-US" sz="3000" cap="all" dirty="0" err="1"/>
              <a:t>ментальная</a:t>
            </a:r>
            <a:r>
              <a:rPr lang="en-US" sz="3000" cap="all" dirty="0"/>
              <a:t> </a:t>
            </a:r>
            <a:r>
              <a:rPr lang="en-US" sz="3000" cap="all" dirty="0" err="1"/>
              <a:t>карта</a:t>
            </a:r>
            <a:r>
              <a:rPr lang="en-US" sz="3000" cap="all" dirty="0"/>
              <a:t>, </a:t>
            </a:r>
            <a:r>
              <a:rPr lang="en-US" sz="3000" cap="all" dirty="0" err="1"/>
              <a:t>презентация</a:t>
            </a:r>
            <a:r>
              <a:rPr lang="en-US" sz="3000" cap="all" dirty="0"/>
              <a:t>, </a:t>
            </a:r>
            <a:r>
              <a:rPr lang="en-US" sz="3000" cap="all" dirty="0" err="1"/>
              <a:t>график</a:t>
            </a:r>
            <a:r>
              <a:rPr lang="en-US" sz="3000" cap="all" dirty="0"/>
              <a:t>, </a:t>
            </a:r>
            <a:r>
              <a:rPr lang="en-US" sz="3000" cap="all" dirty="0" err="1"/>
              <a:t>диаграмма</a:t>
            </a:r>
            <a:r>
              <a:rPr lang="en-US" sz="3000" cap="all" dirty="0"/>
              <a:t> и </a:t>
            </a:r>
            <a:r>
              <a:rPr lang="en-US" sz="3000" cap="all" dirty="0" err="1"/>
              <a:t>др</a:t>
            </a:r>
            <a:r>
              <a:rPr lang="en-US" sz="3000" cap="all" dirty="0"/>
              <a:t>.)</a:t>
            </a:r>
            <a:br>
              <a:rPr lang="en-US" sz="3000" cap="all" dirty="0"/>
            </a:br>
            <a:r>
              <a:rPr lang="en-US" sz="3000" cap="all" dirty="0"/>
              <a:t>4. </a:t>
            </a:r>
            <a:r>
              <a:rPr lang="en-US" sz="3000" cap="all" dirty="0" err="1"/>
              <a:t>Выводы</a:t>
            </a:r>
            <a:r>
              <a:rPr lang="en-US" sz="3000" cap="all" dirty="0"/>
              <a:t> (</a:t>
            </a:r>
            <a:r>
              <a:rPr lang="en-US" sz="3000" cap="all" dirty="0" err="1"/>
              <a:t>что</a:t>
            </a:r>
            <a:r>
              <a:rPr lang="en-US" sz="3000" cap="all" dirty="0"/>
              <a:t> </a:t>
            </a:r>
            <a:r>
              <a:rPr lang="en-US" sz="3000" cap="all" dirty="0" err="1"/>
              <a:t>узнал</a:t>
            </a:r>
            <a:r>
              <a:rPr lang="en-US" sz="3000" cap="all" dirty="0"/>
              <a:t>, к </a:t>
            </a:r>
            <a:r>
              <a:rPr lang="en-US" sz="3000" cap="all" dirty="0" err="1"/>
              <a:t>каких</a:t>
            </a:r>
            <a:r>
              <a:rPr lang="en-US" sz="3000" cap="all" dirty="0"/>
              <a:t> </a:t>
            </a:r>
            <a:r>
              <a:rPr lang="en-US" sz="3000" cap="all" dirty="0" err="1"/>
              <a:t>заключениям</a:t>
            </a:r>
            <a:r>
              <a:rPr lang="en-US" sz="3000" cap="all" dirty="0"/>
              <a:t> </a:t>
            </a:r>
            <a:r>
              <a:rPr lang="en-US" sz="3000" cap="all" dirty="0" err="1"/>
              <a:t>пришёл</a:t>
            </a:r>
            <a:r>
              <a:rPr lang="en-US" sz="3000" cap="all" dirty="0"/>
              <a:t>)</a:t>
            </a:r>
            <a:r>
              <a:rPr lang="ru-RU" sz="3000" cap="all" dirty="0"/>
              <a:t>.</a:t>
            </a:r>
            <a:br>
              <a:rPr lang="ru-RU" sz="3000" cap="all" dirty="0"/>
            </a:br>
            <a:r>
              <a:rPr lang="ru-RU" sz="3000" cap="all" dirty="0"/>
              <a:t>Выбор мини-проекта: любой из предложенных в разделе </a:t>
            </a:r>
            <a:r>
              <a:rPr lang="en-US" sz="3000" cap="all" dirty="0"/>
              <a:t>II, </a:t>
            </a:r>
            <a:r>
              <a:rPr lang="ru-RU" sz="3000" cap="all" dirty="0"/>
              <a:t>либо согласование темы с учителем</a:t>
            </a:r>
            <a:endParaRPr lang="en-US" sz="3000" cap="all" dirty="0"/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C1CE4018-DA59-4838-BDC5-2AD8CD728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91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19E8-BE1B-4A12-95B4-3FFA2366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План</a:t>
            </a:r>
          </a:p>
        </p:txBody>
      </p:sp>
      <p:graphicFrame>
        <p:nvGraphicFramePr>
          <p:cNvPr id="11" name="Объект 2">
            <a:extLst>
              <a:ext uri="{FF2B5EF4-FFF2-40B4-BE49-F238E27FC236}">
                <a16:creationId xmlns:a16="http://schemas.microsoft.com/office/drawing/2014/main" id="{F4605D0A-E6C9-4650-A3C9-198123E60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121548"/>
              </p:ext>
            </p:extLst>
          </p:nvPr>
        </p:nvGraphicFramePr>
        <p:xfrm>
          <a:off x="1371599" y="2286000"/>
          <a:ext cx="10470333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17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1">
            <a:extLst>
              <a:ext uri="{FF2B5EF4-FFF2-40B4-BE49-F238E27FC236}">
                <a16:creationId xmlns:a16="http://schemas.microsoft.com/office/drawing/2014/main" id="{3CDAEBAD-F3BE-433C-BEE5-D8EB4DF7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A3957AE-A940-4E68-87B4-0E45E7C91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760C852-3FFF-4139-9954-94B7B67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070506-0FEF-4B80-BB3E-6C4FAE435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5" b="15792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778E1E34-15BA-44AB-980F-2FE1B93F7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15A574FF-FBA3-4EA3-8C22-589DE3A50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86D9DA2-9826-4E0D-9B71-C14A8B125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BB2A1-F2A0-476B-83BA-FBF1753D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535" y="1483567"/>
            <a:ext cx="9022701" cy="3853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cap="all" dirty="0" err="1"/>
              <a:t>Международные</a:t>
            </a:r>
            <a:r>
              <a:rPr lang="en-US" b="1" cap="all" dirty="0"/>
              <a:t> </a:t>
            </a:r>
            <a:r>
              <a:rPr lang="en-US" b="1" cap="all" dirty="0" err="1"/>
              <a:t>отношения</a:t>
            </a:r>
            <a:r>
              <a:rPr lang="en-US" b="1" cap="all" dirty="0"/>
              <a:t> </a:t>
            </a:r>
            <a:r>
              <a:rPr lang="en-US" cap="all" dirty="0"/>
              <a:t>– </a:t>
            </a:r>
            <a:r>
              <a:rPr lang="en-US" cap="all" dirty="0" err="1"/>
              <a:t>совокупность</a:t>
            </a:r>
            <a:r>
              <a:rPr lang="en-US" cap="all" dirty="0"/>
              <a:t> </a:t>
            </a:r>
            <a:r>
              <a:rPr lang="en-US" cap="all" dirty="0" err="1"/>
              <a:t>политических</a:t>
            </a:r>
            <a:r>
              <a:rPr lang="en-US" cap="all" dirty="0"/>
              <a:t>, </a:t>
            </a:r>
            <a:r>
              <a:rPr lang="en-US" cap="all" dirty="0" err="1"/>
              <a:t>экономических</a:t>
            </a:r>
            <a:r>
              <a:rPr lang="en-US" cap="all" dirty="0"/>
              <a:t>, </a:t>
            </a:r>
            <a:r>
              <a:rPr lang="en-US" cap="all" dirty="0" err="1"/>
              <a:t>правовых</a:t>
            </a:r>
            <a:r>
              <a:rPr lang="en-US" cap="all" dirty="0"/>
              <a:t>, </a:t>
            </a:r>
            <a:r>
              <a:rPr lang="en-US" cap="all" dirty="0" err="1"/>
              <a:t>дипломатических</a:t>
            </a:r>
            <a:r>
              <a:rPr lang="en-US" cap="all" dirty="0"/>
              <a:t> и </a:t>
            </a:r>
            <a:r>
              <a:rPr lang="en-US" cap="all" dirty="0" err="1"/>
              <a:t>др</a:t>
            </a:r>
            <a:r>
              <a:rPr lang="en-US" cap="all" dirty="0"/>
              <a:t>. </a:t>
            </a:r>
            <a:r>
              <a:rPr lang="en-US" cap="all" dirty="0" err="1"/>
              <a:t>связей</a:t>
            </a:r>
            <a:r>
              <a:rPr lang="en-US" cap="all" dirty="0"/>
              <a:t> </a:t>
            </a:r>
            <a:r>
              <a:rPr lang="en-US" cap="all" dirty="0" err="1"/>
              <a:t>на</a:t>
            </a:r>
            <a:r>
              <a:rPr lang="en-US" cap="all" dirty="0"/>
              <a:t> </a:t>
            </a:r>
            <a:r>
              <a:rPr lang="en-US" cap="all" dirty="0" err="1"/>
              <a:t>мировой</a:t>
            </a:r>
            <a:r>
              <a:rPr lang="en-US" cap="all" dirty="0"/>
              <a:t> </a:t>
            </a:r>
            <a:r>
              <a:rPr lang="en-US" cap="all" dirty="0" err="1"/>
              <a:t>арене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27421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F5A450-E0CC-42C6-AC6B-93AE91FDB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1" y="480515"/>
            <a:ext cx="10713276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0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0245FC1-669A-4558-8341-5A7148C77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2D3FC59-9FB9-48FC-8D66-9ACDB840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7D0D12F-DDEA-45FE-91AE-E35A03B65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2B12C-245F-4C6F-A419-366E95E9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2" y="1480930"/>
            <a:ext cx="530113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cap="all" dirty="0"/>
              <a:t>С. 102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0D2538-13B3-4EEF-B959-EB58BBD87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78" t="19184" r="25535" b="24762"/>
          <a:stretch/>
        </p:blipFill>
        <p:spPr>
          <a:xfrm>
            <a:off x="4011754" y="1289188"/>
            <a:ext cx="6866184" cy="42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484204-AAC3-4FE4-AA51-51757C84A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AE189-824E-4013-BB89-B58AFFF3B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661332" cy="5577840"/>
          </a:xfrm>
        </p:spPr>
        <p:txBody>
          <a:bodyPr anchor="ctr">
            <a:normAutofit/>
          </a:bodyPr>
          <a:lstStyle/>
          <a:p>
            <a:pPr algn="ctr"/>
            <a:r>
              <a:rPr lang="ru-RU" sz="6000" b="1" dirty="0"/>
              <a:t>Повторим изученное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4733780-6BD1-4AAD-8F32-7C7FB757C1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971680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04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0245FC1-669A-4558-8341-5A7148C77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2D3FC59-9FB9-48FC-8D66-9ACDB840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7D0D12F-DDEA-45FE-91AE-E35A03B65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9AE0281-C119-4838-ADCF-4460B1C61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E4982-9AE0-4575-A089-47FF40C3B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0" y="4484772"/>
            <a:ext cx="10869750" cy="12372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cap="all" dirty="0" err="1"/>
              <a:t>Внешняя</a:t>
            </a:r>
            <a:r>
              <a:rPr lang="en-US" sz="4000" b="1" cap="all" dirty="0"/>
              <a:t> </a:t>
            </a:r>
            <a:r>
              <a:rPr lang="en-US" sz="4000" b="1" cap="all" dirty="0" err="1"/>
              <a:t>политика</a:t>
            </a:r>
            <a:r>
              <a:rPr lang="en-US" sz="4000" b="1" cap="all" dirty="0"/>
              <a:t> </a:t>
            </a:r>
            <a:r>
              <a:rPr lang="en-US" sz="4000" b="1" cap="all" dirty="0" err="1"/>
              <a:t>Республики</a:t>
            </a:r>
            <a:r>
              <a:rPr lang="en-US" sz="4000" b="1" cap="all" dirty="0"/>
              <a:t> </a:t>
            </a:r>
            <a:r>
              <a:rPr lang="en-US" sz="4000" b="1" cap="all" dirty="0" err="1"/>
              <a:t>Беларусь</a:t>
            </a:r>
            <a:endParaRPr lang="en-US" sz="4000" b="1" cap="all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F8795C8-A3FD-4B8A-B476-D8CC97C1F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046527" y="-13329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D5C7B05C-C4F8-4739-97B4-EB05F5663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838485" y="614084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A736D5-0B40-46ED-9D68-5AA13AD79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0" t="18231" r="27372" b="54014"/>
          <a:stretch/>
        </p:blipFill>
        <p:spPr>
          <a:xfrm>
            <a:off x="1827453" y="1150341"/>
            <a:ext cx="8507990" cy="25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2773E80-5F56-486E-A917-47F5460A4648}"/>
              </a:ext>
            </a:extLst>
          </p:cNvPr>
          <p:cNvCxnSpPr>
            <a:cxnSpLocks/>
          </p:cNvCxnSpPr>
          <p:nvPr/>
        </p:nvCxnSpPr>
        <p:spPr>
          <a:xfrm flipH="1">
            <a:off x="4777836" y="2199992"/>
            <a:ext cx="1382435" cy="16264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8FD7C-9A10-4978-8BB5-EB9A7103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520" y="604319"/>
            <a:ext cx="7559643" cy="14859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Характерные элементы внешней политики Беларуси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F75C7-AD61-4CDF-AED5-FF47AE6AC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982" y="2671904"/>
            <a:ext cx="4083113" cy="7250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3600" dirty="0" err="1"/>
              <a:t>Многовекторность</a:t>
            </a:r>
            <a:endParaRPr lang="ru-RU" sz="36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0F9E1D6-703E-40B4-8892-17346821B07D}"/>
              </a:ext>
            </a:extLst>
          </p:cNvPr>
          <p:cNvSpPr txBox="1">
            <a:spLocks/>
          </p:cNvSpPr>
          <p:nvPr/>
        </p:nvSpPr>
        <p:spPr>
          <a:xfrm>
            <a:off x="4327557" y="5386811"/>
            <a:ext cx="3800947" cy="1094714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sz="3600" dirty="0"/>
              <a:t>Сотрудничество с РФ, странами Латинской Америки и т. д., Китаем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8AF636C-6AB0-45E7-A8EA-CFC585BBE634}"/>
              </a:ext>
            </a:extLst>
          </p:cNvPr>
          <p:cNvSpPr txBox="1">
            <a:spLocks/>
          </p:cNvSpPr>
          <p:nvPr/>
        </p:nvSpPr>
        <p:spPr>
          <a:xfrm>
            <a:off x="7232213" y="2554728"/>
            <a:ext cx="4517679" cy="916286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sz="3600" dirty="0"/>
              <a:t>Дипломатические отношения со всеми странами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70C5228-E7B9-497A-8415-554A24BBFE25}"/>
              </a:ext>
            </a:extLst>
          </p:cNvPr>
          <p:cNvSpPr txBox="1">
            <a:spLocks/>
          </p:cNvSpPr>
          <p:nvPr/>
        </p:nvSpPr>
        <p:spPr>
          <a:xfrm>
            <a:off x="2009868" y="3902609"/>
            <a:ext cx="2949921" cy="1094714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sz="3600" dirty="0"/>
              <a:t>Миролюбивая политика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D3946F7-ABD7-462A-88C2-0F83921C8AD9}"/>
              </a:ext>
            </a:extLst>
          </p:cNvPr>
          <p:cNvSpPr txBox="1">
            <a:spLocks/>
          </p:cNvSpPr>
          <p:nvPr/>
        </p:nvSpPr>
        <p:spPr>
          <a:xfrm>
            <a:off x="7232213" y="4007808"/>
            <a:ext cx="3800947" cy="1094714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ru-RU" sz="3600" dirty="0"/>
              <a:t>Площадка для решения споров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3BEBBF5-6F4C-45C0-8148-AE606BEC0C8F}"/>
              </a:ext>
            </a:extLst>
          </p:cNvPr>
          <p:cNvCxnSpPr>
            <a:cxnSpLocks/>
          </p:cNvCxnSpPr>
          <p:nvPr/>
        </p:nvCxnSpPr>
        <p:spPr>
          <a:xfrm flipH="1">
            <a:off x="4255129" y="2199992"/>
            <a:ext cx="1972902" cy="3547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957ECC3-17CD-4BE0-BDA5-2AB4F449E9C6}"/>
              </a:ext>
            </a:extLst>
          </p:cNvPr>
          <p:cNvCxnSpPr>
            <a:cxnSpLocks/>
          </p:cNvCxnSpPr>
          <p:nvPr/>
        </p:nvCxnSpPr>
        <p:spPr>
          <a:xfrm>
            <a:off x="6228030" y="2237762"/>
            <a:ext cx="1004183" cy="16648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E8778CE-6178-42B6-8F90-046C5F13A73F}"/>
              </a:ext>
            </a:extLst>
          </p:cNvPr>
          <p:cNvCxnSpPr>
            <a:cxnSpLocks/>
          </p:cNvCxnSpPr>
          <p:nvPr/>
        </p:nvCxnSpPr>
        <p:spPr>
          <a:xfrm>
            <a:off x="6160270" y="2217958"/>
            <a:ext cx="1071943" cy="4090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DB24319-A0F7-4B5F-BBBF-146FB8386A6A}"/>
              </a:ext>
            </a:extLst>
          </p:cNvPr>
          <p:cNvCxnSpPr>
            <a:cxnSpLocks/>
          </p:cNvCxnSpPr>
          <p:nvPr/>
        </p:nvCxnSpPr>
        <p:spPr>
          <a:xfrm flipH="1">
            <a:off x="6092509" y="2237762"/>
            <a:ext cx="67761" cy="30675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83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  <p:bldP spid="6" grpId="0" uiExpand="1" build="p"/>
      <p:bldP spid="7" grpId="0" uiExpand="1" build="p"/>
    </p:bldLst>
  </p:timing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191</TotalTime>
  <Words>300</Words>
  <Application>Microsoft Office PowerPoint</Application>
  <PresentationFormat>Широкоэкранный</PresentationFormat>
  <Paragraphs>37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Franklin Gothic Book</vt:lpstr>
      <vt:lpstr>Уголки</vt:lpstr>
      <vt:lpstr>Презентация PowerPoint</vt:lpstr>
      <vt:lpstr>Беларусь в системе международных отношений</vt:lpstr>
      <vt:lpstr>План</vt:lpstr>
      <vt:lpstr>Международные отношения – совокупность политических, экономических, правовых, дипломатических и др. связей на мировой арене</vt:lpstr>
      <vt:lpstr>Презентация PowerPoint</vt:lpstr>
      <vt:lpstr>С. 102</vt:lpstr>
      <vt:lpstr>Повторим изученное</vt:lpstr>
      <vt:lpstr>Внешняя политика Республики Беларусь</vt:lpstr>
      <vt:lpstr>Характерные элементы внешней политики Беларуси</vt:lpstr>
      <vt:lpstr>Презентация PowerPoint</vt:lpstr>
      <vt:lpstr>Презентация PowerPoint</vt:lpstr>
      <vt:lpstr>Презентация PowerPoint</vt:lpstr>
      <vt:lpstr>Презентация PowerPoint</vt:lpstr>
      <vt:lpstr>Союзное государство (1999)</vt:lpstr>
      <vt:lpstr>Презентация PowerPoint</vt:lpstr>
      <vt:lpstr>ОДКБ (Организация договора о коллективной безопасности)</vt:lpstr>
      <vt:lpstr>Повторим изученное</vt:lpstr>
      <vt:lpstr>На основе анализа составьте схему «Международное сотрудничество»</vt:lpstr>
      <vt:lpstr>Подведём итоги</vt:lpstr>
      <vt:lpstr>Д/З – п. 6-10 (повт.), подготовить мини-проект (обязательно) Форма сдачи – выступление. Обязательные элементы выступления: 1. Устная речь 2. Актуальность мини-проекта (зачем мне это рассказывать, а им - слушать?) 3. Иллюстративность (ментальная карта, презентация, график, диаграмма и др.) 4. Выводы (что узнал, к каких заключениям пришёл). Выбор мини-проекта: любой из предложенных в разделе II, либо согласование темы с учителем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Krasinski</dc:creator>
  <cp:lastModifiedBy>Krasinski</cp:lastModifiedBy>
  <cp:revision>14</cp:revision>
  <dcterms:created xsi:type="dcterms:W3CDTF">2021-12-07T13:21:55Z</dcterms:created>
  <dcterms:modified xsi:type="dcterms:W3CDTF">2021-12-07T17:18:07Z</dcterms:modified>
</cp:coreProperties>
</file>