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9144000"/>
  <p:embeddedFontLst>
    <p:embeddedFont>
      <p:font typeface="Corbel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rbel-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21" Type="http://schemas.openxmlformats.org/officeDocument/2006/relationships/font" Target="fonts/Corbel-boldItalic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Corbel-bold.fntdata"/><Relationship Id="rId6" Type="http://schemas.openxmlformats.org/officeDocument/2006/relationships/slide" Target="slides/slide2.xml"/><Relationship Id="rId18" Type="http://schemas.openxmlformats.org/officeDocument/2006/relationships/font" Target="fonts/Corbel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alpha val="5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3"/>
          <p:cNvSpPr/>
          <p:nvPr/>
        </p:nvSpPr>
        <p:spPr>
          <a:xfrm>
            <a:off x="0" y="1"/>
            <a:ext cx="12192000" cy="4810560"/>
          </a:xfrm>
          <a:prstGeom prst="rect">
            <a:avLst/>
          </a:prstGeom>
          <a:solidFill>
            <a:schemeClr val="accent1">
              <a:alpha val="5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0" y="4810564"/>
            <a:ext cx="12192000" cy="2047439"/>
          </a:xfrm>
          <a:prstGeom prst="rect">
            <a:avLst/>
          </a:prstGeom>
          <a:solidFill>
            <a:schemeClr val="accent2">
              <a:alpha val="6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4" name="Google Shape;24;p3"/>
          <p:cNvSpPr txBox="1"/>
          <p:nvPr>
            <p:ph type="ctrTitle"/>
          </p:nvPr>
        </p:nvSpPr>
        <p:spPr>
          <a:xfrm>
            <a:off x="1522810" y="1905000"/>
            <a:ext cx="9146381" cy="2667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1"/>
              <a:buFont typeface="Corbel"/>
              <a:buNone/>
              <a:defRPr sz="450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" type="subTitle"/>
          </p:nvPr>
        </p:nvSpPr>
        <p:spPr>
          <a:xfrm>
            <a:off x="1522809" y="5029200"/>
            <a:ext cx="8231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650"/>
              <a:buNone/>
              <a:defRPr>
                <a:solidFill>
                  <a:srgbClr val="9E8B8A"/>
                </a:solidFill>
              </a:defRPr>
            </a:lvl2pPr>
            <a:lvl3pPr lvl="2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485"/>
              <a:buNone/>
              <a:defRPr>
                <a:solidFill>
                  <a:srgbClr val="9E8B8A"/>
                </a:solidFill>
              </a:defRPr>
            </a:lvl3pPr>
            <a:lvl4pPr lvl="3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4pPr>
            <a:lvl5pPr lvl="4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5pPr>
            <a:lvl6pPr lvl="5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6pPr>
            <a:lvl7pPr lvl="6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7pPr>
            <a:lvl8pPr lvl="7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8pPr>
            <a:lvl9pPr lvl="8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>
                <a:solidFill>
                  <a:srgbClr val="9E8B8A"/>
                </a:solidFill>
              </a:defRPr>
            </a:lvl9pPr>
          </a:lstStyle>
          <a:p/>
        </p:txBody>
      </p:sp>
      <p:sp>
        <p:nvSpPr>
          <p:cNvPr id="26" name="Google Shape;26;p3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29" name="Google Shape;29;p3"/>
          <p:cNvSpPr/>
          <p:nvPr/>
        </p:nvSpPr>
        <p:spPr>
          <a:xfrm>
            <a:off x="1058" y="4714634"/>
            <a:ext cx="12189884" cy="191857"/>
          </a:xfrm>
          <a:custGeom>
            <a:rect b="b" l="l" r="r" t="t"/>
            <a:pathLst>
              <a:path extrusionOk="0" h="191857" w="12186710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" type="body"/>
          </p:nvPr>
        </p:nvSpPr>
        <p:spPr>
          <a:xfrm>
            <a:off x="1522810" y="1905000"/>
            <a:ext cx="9146381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1pPr>
            <a:lvl2pPr indent="-35433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2pPr>
            <a:lvl3pPr indent="-35433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3pPr>
            <a:lvl4pPr indent="-35433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2"/>
            <a:ext cx="12192000" cy="4810561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/>
          <p:nvPr/>
        </p:nvSpPr>
        <p:spPr>
          <a:xfrm>
            <a:off x="0" y="1"/>
            <a:ext cx="12192000" cy="4810560"/>
          </a:xfrm>
          <a:prstGeom prst="rect">
            <a:avLst/>
          </a:prstGeom>
          <a:solidFill>
            <a:schemeClr val="accent1">
              <a:alpha val="5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9" name="Google Shape;39;p5"/>
          <p:cNvSpPr txBox="1"/>
          <p:nvPr>
            <p:ph type="title"/>
          </p:nvPr>
        </p:nvSpPr>
        <p:spPr>
          <a:xfrm>
            <a:off x="1522758" y="1905000"/>
            <a:ext cx="9145380" cy="2667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1"/>
              <a:buFont typeface="Corbel"/>
              <a:buNone/>
              <a:defRPr b="0" sz="36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1522810" y="5029200"/>
            <a:ext cx="823174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485"/>
              <a:buNone/>
              <a:defRPr sz="1350">
                <a:solidFill>
                  <a:srgbClr val="9E8B8A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320"/>
              <a:buNone/>
              <a:defRPr sz="1200">
                <a:solidFill>
                  <a:srgbClr val="9E8B8A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9E8B8A"/>
              </a:buClr>
              <a:buSzPts val="1155"/>
              <a:buNone/>
              <a:defRPr sz="1050">
                <a:solidFill>
                  <a:srgbClr val="9E8B8A"/>
                </a:solidFill>
              </a:defRPr>
            </a:lvl9pPr>
          </a:lstStyle>
          <a:p/>
        </p:txBody>
      </p:sp>
      <p:sp>
        <p:nvSpPr>
          <p:cNvPr id="41" name="Google Shape;41;p5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44" name="Google Shape;44;p5"/>
          <p:cNvSpPr/>
          <p:nvPr/>
        </p:nvSpPr>
        <p:spPr>
          <a:xfrm>
            <a:off x="1058" y="4714634"/>
            <a:ext cx="12189884" cy="191857"/>
          </a:xfrm>
          <a:custGeom>
            <a:rect b="b" l="l" r="r" t="t"/>
            <a:pathLst>
              <a:path extrusionOk="0" h="191857" w="12186710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rgbClr val="FDF7E7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" type="body"/>
          </p:nvPr>
        </p:nvSpPr>
        <p:spPr>
          <a:xfrm>
            <a:off x="1522810" y="1905000"/>
            <a:ext cx="4417703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 sz="1800"/>
            </a:lvl1pPr>
            <a:lvl2pPr indent="-333375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Char char="▪"/>
              <a:defRPr sz="1500"/>
            </a:lvl2pPr>
            <a:lvl3pPr indent="-322897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Char char="▪"/>
              <a:defRPr sz="1350"/>
            </a:lvl3pPr>
            <a:lvl4pPr indent="-312419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9pPr>
          </a:lstStyle>
          <a:p/>
        </p:txBody>
      </p:sp>
      <p:sp>
        <p:nvSpPr>
          <p:cNvPr id="48" name="Google Shape;48;p6"/>
          <p:cNvSpPr txBox="1"/>
          <p:nvPr>
            <p:ph idx="2" type="body"/>
          </p:nvPr>
        </p:nvSpPr>
        <p:spPr>
          <a:xfrm>
            <a:off x="6248439" y="1905000"/>
            <a:ext cx="4417703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 sz="1800"/>
            </a:lvl1pPr>
            <a:lvl2pPr indent="-333375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Char char="▪"/>
              <a:defRPr sz="1500"/>
            </a:lvl2pPr>
            <a:lvl3pPr indent="-322897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Char char="▪"/>
              <a:defRPr sz="1350"/>
            </a:lvl3pPr>
            <a:lvl4pPr indent="-312419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9pPr>
          </a:lstStyle>
          <a:p/>
        </p:txBody>
      </p:sp>
      <p:sp>
        <p:nvSpPr>
          <p:cNvPr id="49" name="Google Shape;49;p6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1"/>
              <a:buFont typeface="Corbel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" type="body"/>
          </p:nvPr>
        </p:nvSpPr>
        <p:spPr>
          <a:xfrm>
            <a:off x="1522810" y="1905000"/>
            <a:ext cx="4417703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b="0" sz="1800"/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9pPr>
          </a:lstStyle>
          <a:p/>
        </p:txBody>
      </p:sp>
      <p:sp>
        <p:nvSpPr>
          <p:cNvPr id="55" name="Google Shape;55;p7"/>
          <p:cNvSpPr txBox="1"/>
          <p:nvPr>
            <p:ph idx="2" type="body"/>
          </p:nvPr>
        </p:nvSpPr>
        <p:spPr>
          <a:xfrm>
            <a:off x="1522810" y="2743202"/>
            <a:ext cx="4417703" cy="34290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 sz="1800"/>
            </a:lvl1pPr>
            <a:lvl2pPr indent="-333375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Char char="▪"/>
              <a:defRPr sz="1500"/>
            </a:lvl2pPr>
            <a:lvl3pPr indent="-322897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Char char="▪"/>
              <a:defRPr sz="1350"/>
            </a:lvl3pPr>
            <a:lvl4pPr indent="-312419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9pPr>
          </a:lstStyle>
          <a:p/>
        </p:txBody>
      </p:sp>
      <p:sp>
        <p:nvSpPr>
          <p:cNvPr id="56" name="Google Shape;56;p7"/>
          <p:cNvSpPr txBox="1"/>
          <p:nvPr>
            <p:ph idx="3" type="body"/>
          </p:nvPr>
        </p:nvSpPr>
        <p:spPr>
          <a:xfrm>
            <a:off x="6248439" y="1905000"/>
            <a:ext cx="4417703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b="0" sz="1800"/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None/>
              <a:defRPr b="1" sz="1200"/>
            </a:lvl9pPr>
          </a:lstStyle>
          <a:p/>
        </p:txBody>
      </p:sp>
      <p:sp>
        <p:nvSpPr>
          <p:cNvPr id="57" name="Google Shape;57;p7"/>
          <p:cNvSpPr txBox="1"/>
          <p:nvPr>
            <p:ph idx="4" type="body"/>
          </p:nvPr>
        </p:nvSpPr>
        <p:spPr>
          <a:xfrm>
            <a:off x="6248439" y="2743202"/>
            <a:ext cx="4417703" cy="34290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 sz="1800"/>
            </a:lvl1pPr>
            <a:lvl2pPr indent="-333375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Char char="▪"/>
              <a:defRPr sz="1500"/>
            </a:lvl2pPr>
            <a:lvl3pPr indent="-322897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Char char="▪"/>
              <a:defRPr sz="1350"/>
            </a:lvl3pPr>
            <a:lvl4pPr indent="-312419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9pPr>
          </a:lstStyle>
          <a:p/>
        </p:txBody>
      </p:sp>
      <p:sp>
        <p:nvSpPr>
          <p:cNvPr id="58" name="Google Shape;58;p7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8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8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9"/>
          <p:cNvSpPr/>
          <p:nvPr/>
        </p:nvSpPr>
        <p:spPr>
          <a:xfrm>
            <a:off x="4495383" y="1905000"/>
            <a:ext cx="6155515" cy="4251960"/>
          </a:xfrm>
          <a:custGeom>
            <a:rect b="b" l="l" r="r" t="t"/>
            <a:pathLst>
              <a:path extrusionOk="0" h="1369" w="1967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rgbClr val="FDF7E7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68" name="Google Shape;68;p9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1"/>
              <a:buFont typeface="Corbel"/>
              <a:buNone/>
              <a:defRPr b="0" sz="270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" type="body"/>
          </p:nvPr>
        </p:nvSpPr>
        <p:spPr>
          <a:xfrm>
            <a:off x="4676787" y="2087880"/>
            <a:ext cx="579270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 sz="1800"/>
            </a:lvl1pPr>
            <a:lvl2pPr indent="-333375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Char char="▪"/>
              <a:defRPr sz="1500"/>
            </a:lvl2pPr>
            <a:lvl3pPr indent="-322897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Char char="▪"/>
              <a:defRPr sz="1350"/>
            </a:lvl3pPr>
            <a:lvl4pPr indent="-312419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4pPr>
            <a:lvl5pPr indent="-31242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5pPr>
            <a:lvl6pPr indent="-31242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6pPr>
            <a:lvl7pPr indent="-31242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7pPr>
            <a:lvl8pPr indent="-31242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8pPr>
            <a:lvl9pPr indent="-31242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Char char="▪"/>
              <a:defRPr sz="1200"/>
            </a:lvl9pPr>
          </a:lstStyle>
          <a:p/>
        </p:txBody>
      </p:sp>
      <p:sp>
        <p:nvSpPr>
          <p:cNvPr id="70" name="Google Shape;70;p9"/>
          <p:cNvSpPr txBox="1"/>
          <p:nvPr>
            <p:ph idx="2" type="body"/>
          </p:nvPr>
        </p:nvSpPr>
        <p:spPr>
          <a:xfrm>
            <a:off x="1522809" y="3429000"/>
            <a:ext cx="2743915" cy="25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50"/>
              <a:buNone/>
              <a:defRPr sz="1500"/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990"/>
              <a:buNone/>
              <a:defRPr sz="900"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825"/>
              <a:buNone/>
              <a:defRPr sz="750"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5pPr>
            <a:lvl6pPr indent="-2286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6pPr>
            <a:lvl7pPr indent="-2286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7pPr>
            <a:lvl8pPr indent="-2286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8pPr>
            <a:lvl9pPr indent="-2286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9pPr>
          </a:lstStyle>
          <a:p/>
        </p:txBody>
      </p:sp>
      <p:sp>
        <p:nvSpPr>
          <p:cNvPr id="71" name="Google Shape;71;p9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9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>
  <p:cSld name="Рисунок с подписью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/>
          <p:nvPr/>
        </p:nvSpPr>
        <p:spPr>
          <a:xfrm>
            <a:off x="1522809" y="1905000"/>
            <a:ext cx="6155515" cy="4251960"/>
          </a:xfrm>
          <a:custGeom>
            <a:rect b="b" l="l" r="r" t="t"/>
            <a:pathLst>
              <a:path extrusionOk="0" h="1369" w="1967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rgbClr val="FDF7E7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6" name="Google Shape;76;p10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1"/>
              <a:buFont typeface="Corbel"/>
              <a:buNone/>
              <a:defRPr b="0" sz="270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descr="Пустой заполнитель, вместо которого можно добавить изображение. Щелкните заполнитель и выберите изображение, которое необходимо добавить" id="77" name="Google Shape;77;p10"/>
          <p:cNvSpPr/>
          <p:nvPr>
            <p:ph idx="2" type="pic"/>
          </p:nvPr>
        </p:nvSpPr>
        <p:spPr>
          <a:xfrm>
            <a:off x="1707324" y="2087880"/>
            <a:ext cx="5786485" cy="3886200"/>
          </a:xfrm>
          <a:prstGeom prst="rect">
            <a:avLst/>
          </a:prstGeom>
          <a:solidFill>
            <a:srgbClr val="FBF1D0"/>
          </a:solidFill>
          <a:ln>
            <a:noFill/>
          </a:ln>
        </p:spPr>
      </p:sp>
      <p:sp>
        <p:nvSpPr>
          <p:cNvPr id="78" name="Google Shape;78;p10"/>
          <p:cNvSpPr txBox="1"/>
          <p:nvPr>
            <p:ph idx="1" type="body"/>
          </p:nvPr>
        </p:nvSpPr>
        <p:spPr>
          <a:xfrm>
            <a:off x="7925275" y="3429000"/>
            <a:ext cx="2743915" cy="25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50"/>
              <a:buNone/>
              <a:defRPr sz="1500"/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990"/>
              <a:buNone/>
              <a:defRPr sz="900"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825"/>
              <a:buNone/>
              <a:defRPr sz="750"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5pPr>
            <a:lvl6pPr indent="-2286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6pPr>
            <a:lvl7pPr indent="-2286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7pPr>
            <a:lvl8pPr indent="-2286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8pPr>
            <a:lvl9pPr indent="-2286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743"/>
              <a:buNone/>
              <a:defRPr sz="675"/>
            </a:lvl9pPr>
          </a:lstStyle>
          <a:p/>
        </p:txBody>
      </p:sp>
      <p:sp>
        <p:nvSpPr>
          <p:cNvPr id="79" name="Google Shape;79;p10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0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1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1"/>
          <p:cNvSpPr txBox="1"/>
          <p:nvPr>
            <p:ph idx="1" type="body"/>
          </p:nvPr>
        </p:nvSpPr>
        <p:spPr>
          <a:xfrm rot="5400000">
            <a:off x="3962401" y="-534590"/>
            <a:ext cx="4267200" cy="91463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1pPr>
            <a:lvl2pPr indent="-35433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2pPr>
            <a:lvl3pPr indent="-35433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3pPr>
            <a:lvl4pPr indent="-35433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4pPr>
            <a:lvl5pPr indent="-354329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5pPr>
            <a:lvl6pPr indent="-354329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6pPr>
            <a:lvl7pPr indent="-354329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7pPr>
            <a:lvl8pPr indent="-354329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8pPr>
            <a:lvl9pPr indent="-354329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9pPr>
          </a:lstStyle>
          <a:p/>
        </p:txBody>
      </p:sp>
      <p:sp>
        <p:nvSpPr>
          <p:cNvPr id="85" name="Google Shape;85;p11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1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1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showMasterSp="0" type="vertTitleAndTx">
  <p:cSld name="VERTICAL_TITLE_AND_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" y="0"/>
            <a:ext cx="931696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2"/>
          <p:cNvSpPr/>
          <p:nvPr/>
        </p:nvSpPr>
        <p:spPr>
          <a:xfrm>
            <a:off x="2" y="1"/>
            <a:ext cx="9221012" cy="6858000"/>
          </a:xfrm>
          <a:prstGeom prst="rect">
            <a:avLst/>
          </a:prstGeom>
          <a:solidFill>
            <a:schemeClr val="accent1">
              <a:alpha val="5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2"/>
          <p:cNvSpPr/>
          <p:nvPr/>
        </p:nvSpPr>
        <p:spPr>
          <a:xfrm rot="5400000">
            <a:off x="5887967" y="3333050"/>
            <a:ext cx="6858000" cy="191907"/>
          </a:xfrm>
          <a:custGeom>
            <a:rect b="b" l="l" r="r" t="t"/>
            <a:pathLst>
              <a:path extrusionOk="0" h="191857" w="12186710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rgbClr val="FDF7E7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2" name="Google Shape;92;p12"/>
          <p:cNvSpPr txBox="1"/>
          <p:nvPr>
            <p:ph type="title"/>
          </p:nvPr>
        </p:nvSpPr>
        <p:spPr>
          <a:xfrm rot="5400000">
            <a:off x="7465827" y="2781131"/>
            <a:ext cx="5486400" cy="12957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2"/>
          <p:cNvSpPr txBox="1"/>
          <p:nvPr>
            <p:ph idx="1" type="body"/>
          </p:nvPr>
        </p:nvSpPr>
        <p:spPr>
          <a:xfrm rot="5400000">
            <a:off x="2511003" y="-302393"/>
            <a:ext cx="5486400" cy="74627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1pPr>
            <a:lvl2pPr indent="-35433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2pPr>
            <a:lvl3pPr indent="-35433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3pPr>
            <a:lvl4pPr indent="-35433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4pPr>
            <a:lvl5pPr indent="-354329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5pPr>
            <a:lvl6pPr indent="-354329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6pPr>
            <a:lvl7pPr indent="-354329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7pPr>
            <a:lvl8pPr indent="-354329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8pPr>
            <a:lvl9pPr indent="-354329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80"/>
              <a:buChar char="▪"/>
              <a:defRPr/>
            </a:lvl9pPr>
          </a:lstStyle>
          <a:p/>
        </p:txBody>
      </p:sp>
      <p:sp>
        <p:nvSpPr>
          <p:cNvPr id="94" name="Google Shape;94;p12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2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2.png"/><Relationship Id="rId2" Type="http://schemas.openxmlformats.org/officeDocument/2006/relationships/image" Target="../media/image9.jp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1522810" y="189723"/>
            <a:ext cx="9146381" cy="11445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1"/>
              <a:buFont typeface="Corbel"/>
              <a:buNone/>
              <a:defRPr b="0" i="0" sz="2701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628778"/>
            <a:ext cx="12192000" cy="522922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0" y="1535910"/>
            <a:ext cx="12192000" cy="5322093"/>
          </a:xfrm>
          <a:prstGeom prst="rect">
            <a:avLst/>
          </a:prstGeom>
          <a:solidFill>
            <a:schemeClr val="accent1">
              <a:alpha val="5490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" name="Google Shape;9;p1"/>
          <p:cNvSpPr txBox="1"/>
          <p:nvPr>
            <p:ph idx="1" type="body"/>
          </p:nvPr>
        </p:nvSpPr>
        <p:spPr>
          <a:xfrm>
            <a:off x="1522810" y="1905000"/>
            <a:ext cx="9146381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4330" lvl="0" marL="457200" marR="0" rtl="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▪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33375" lvl="1" marL="9144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50"/>
              <a:buFont typeface="Arial"/>
              <a:buChar char="▪"/>
              <a:defRPr b="0" i="0" sz="15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22897" lvl="2" marL="13716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85"/>
              <a:buFont typeface="Arial"/>
              <a:buChar char="▪"/>
              <a:defRPr b="0" i="0" sz="135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12419" lvl="3" marL="18288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12420" lvl="4" marL="22860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12420" lvl="5" marL="27432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12420" lvl="6" marL="32004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12420" lvl="7" marL="36576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12420" lvl="8" marL="4114800" marR="0" rtl="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320"/>
              <a:buFont typeface="Arial"/>
              <a:buChar char="▪"/>
              <a:defRPr b="0" i="0" sz="12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1" type="ftr"/>
          </p:nvPr>
        </p:nvSpPr>
        <p:spPr>
          <a:xfrm>
            <a:off x="1522810" y="6420898"/>
            <a:ext cx="7012225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0" type="dt"/>
          </p:nvPr>
        </p:nvSpPr>
        <p:spPr>
          <a:xfrm>
            <a:off x="8811017" y="6420898"/>
            <a:ext cx="964287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2" type="sldNum"/>
          </p:nvPr>
        </p:nvSpPr>
        <p:spPr>
          <a:xfrm>
            <a:off x="10030533" y="6420898"/>
            <a:ext cx="638659" cy="2360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25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" name="Google Shape;13;p1"/>
          <p:cNvSpPr/>
          <p:nvPr/>
        </p:nvSpPr>
        <p:spPr>
          <a:xfrm>
            <a:off x="1058" y="1470258"/>
            <a:ext cx="12189884" cy="191857"/>
          </a:xfrm>
          <a:custGeom>
            <a:rect b="b" l="l" r="r" t="t"/>
            <a:pathLst>
              <a:path extrusionOk="0" h="191857" w="12186710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rgbClr val="FDF7E7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</p:sldLayoutIdLst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Relationship Id="rId4" Type="http://schemas.openxmlformats.org/officeDocument/2006/relationships/image" Target="../media/image15.png"/><Relationship Id="rId5" Type="http://schemas.openxmlformats.org/officeDocument/2006/relationships/image" Target="../media/image12.png"/><Relationship Id="rId6" Type="http://schemas.openxmlformats.org/officeDocument/2006/relationships/image" Target="../media/image18.png"/><Relationship Id="rId7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/>
          <p:nvPr/>
        </p:nvSpPr>
        <p:spPr>
          <a:xfrm>
            <a:off x="91440" y="612845"/>
            <a:ext cx="12036829" cy="4816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Государственное учреждение образования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«Гимназия №2 г. Солигорска»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br>
              <a:rPr b="0" i="0" lang="ru-RU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ru-RU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ru-RU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Людмила Антоновна Ларчик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учитель истории и обществоведения высшей квалификационной категории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br>
              <a:rPr b="0" i="0" lang="ru-RU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ru-RU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ru-RU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ru-RU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 истории Беларуси в 8 классе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7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урока : “Белорусские литература и театр в 1860-х гг.— начале ХХ в.”</a:t>
            </a:r>
            <a:endParaRPr b="0" i="0" sz="2700" u="none" cap="none" strike="noStrike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/>
          <p:nvPr/>
        </p:nvSpPr>
        <p:spPr>
          <a:xfrm>
            <a:off x="127500" y="1229326"/>
            <a:ext cx="11937000" cy="407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8D3833"/>
                </a:solidFill>
                <a:latin typeface="Corbel"/>
                <a:ea typeface="Corbel"/>
                <a:cs typeface="Corbel"/>
                <a:sym typeface="Corbel"/>
              </a:rPr>
              <a:t>Домашнее задание: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§25,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На выбор: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подготовить сообщения (буклеты, лэпбуки и др. творческие проекты) о деятельности К. Альхимовича, Ю. Пэна, И. Репина, М. Шагала, Н. Орды</a:t>
            </a:r>
            <a:r>
              <a:rPr b="1" lang="ru-RU" sz="3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b="1" i="0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 txBox="1"/>
          <p:nvPr>
            <p:ph type="ctrTitle"/>
          </p:nvPr>
        </p:nvSpPr>
        <p:spPr>
          <a:xfrm>
            <a:off x="141316" y="1629439"/>
            <a:ext cx="11912139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8D3833"/>
              </a:buClr>
              <a:buSzPts val="8000"/>
              <a:buFont typeface="Corbel"/>
              <a:buNone/>
            </a:pPr>
            <a:r>
              <a:rPr b="1" lang="ru-RU" sz="7000">
                <a:solidFill>
                  <a:srgbClr val="8D3833"/>
                </a:solidFill>
              </a:rPr>
              <a:t>Белорусские литература и театр</a:t>
            </a:r>
            <a:br>
              <a:rPr b="1" lang="ru-RU" sz="7000">
                <a:solidFill>
                  <a:srgbClr val="8D3833"/>
                </a:solidFill>
              </a:rPr>
            </a:br>
            <a:r>
              <a:rPr b="1" lang="ru-RU" sz="7000">
                <a:solidFill>
                  <a:srgbClr val="8D3833"/>
                </a:solidFill>
              </a:rPr>
              <a:t>в 1860-х гг.— начале ХХ в.</a:t>
            </a:r>
            <a:endParaRPr b="1" sz="7000">
              <a:solidFill>
                <a:srgbClr val="8D3833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/>
          <p:nvPr/>
        </p:nvSpPr>
        <p:spPr>
          <a:xfrm>
            <a:off x="191344" y="122873"/>
            <a:ext cx="1180931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9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Вершиной белорусской литературы второй половины XIX в. стало творчество </a:t>
            </a:r>
            <a:r>
              <a:rPr b="1" lang="ru-RU" sz="29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Франтишка Богушевича</a:t>
            </a:r>
            <a:endParaRPr sz="1900"/>
          </a:p>
        </p:txBody>
      </p:sp>
      <p:sp>
        <p:nvSpPr>
          <p:cNvPr id="122" name="Google Shape;122;p17"/>
          <p:cNvSpPr/>
          <p:nvPr/>
        </p:nvSpPr>
        <p:spPr>
          <a:xfrm>
            <a:off x="2678425" y="1124752"/>
            <a:ext cx="9216900" cy="541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7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«Дудка белорусская» и «Смык белорусский», </a:t>
            </a:r>
            <a:r>
              <a:rPr b="1" lang="ru-RU" sz="2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вышедших из печати в конце XIX в.в Кракове и Познани под псевдонимами </a:t>
            </a:r>
            <a:r>
              <a:rPr b="1" lang="ru-RU" sz="27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Матей Бурачок </a:t>
            </a:r>
            <a:r>
              <a:rPr b="1" lang="ru-RU" sz="2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и </a:t>
            </a:r>
            <a:r>
              <a:rPr b="1" lang="ru-RU" sz="27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Сымон Ревка из-под Борисова</a:t>
            </a:r>
            <a:r>
              <a:rPr b="1" lang="ru-RU" sz="2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. Главный герой произведений поэта — белорусский крестьянин, которого обделили при отмене крепостного права, обдирает казна, притесняют суд и царские чиновники, но он не пал духом, сохранил свое человеческое достоинство</a:t>
            </a:r>
            <a:r>
              <a:rPr b="1" lang="ru-RU" sz="27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. Богушевич смотрел на белорусский язык как на язык, «Богом нам данный», «для нас святой», считал его основой существования нации. </a:t>
            </a:r>
            <a:endParaRPr sz="1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Он призывал беречь и любить свой родной язык, предупреждал народ о том, что, утратив язык, он исчезнет как этнос.</a:t>
            </a:r>
            <a:endParaRPr sz="1700"/>
          </a:p>
        </p:txBody>
      </p:sp>
      <p:pic>
        <p:nvPicPr>
          <p:cNvPr id="123" name="Google Shape;12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931" y="1124744"/>
            <a:ext cx="2197286" cy="2907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60296" y="116632"/>
            <a:ext cx="3248481" cy="432048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129" name="Google Shape;129;p18"/>
          <p:cNvSpPr/>
          <p:nvPr/>
        </p:nvSpPr>
        <p:spPr>
          <a:xfrm>
            <a:off x="191350" y="188660"/>
            <a:ext cx="8352900" cy="6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Любовью к крестьянам, к «родной сторонке», стремлением видеть свой народ образованным и счастливым пропитана поэзия </a:t>
            </a:r>
            <a:r>
              <a:rPr b="1" lang="ru-RU" sz="33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Янки Лучины (Ивана Неслуховского).</a:t>
            </a: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2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Детство поэта прошло в Минске. </a:t>
            </a:r>
            <a:endParaRPr sz="2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Белорусские стихи Лучины вошли в сборник «Вязанка»</a:t>
            </a: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, изданный после смерти поэта. Наиболее известное его произведение — стихотворение </a:t>
            </a:r>
            <a:r>
              <a:rPr b="1" lang="ru-RU" sz="33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«Родной сторонке», </a:t>
            </a: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 котором автор выразил свою любовь к родине.</a:t>
            </a:r>
            <a:endParaRPr sz="2300"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344" y="116632"/>
            <a:ext cx="3276600" cy="437197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9"/>
          <p:cNvSpPr/>
          <p:nvPr/>
        </p:nvSpPr>
        <p:spPr>
          <a:xfrm>
            <a:off x="3647725" y="260652"/>
            <a:ext cx="8424900" cy="588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Видной фигурой в белорусской поэзии начала ХХ в. была </a:t>
            </a:r>
            <a:r>
              <a:rPr b="1" lang="ru-RU" sz="33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Алоиза Пашкевич, известная под псевдонимом Тётка. </a:t>
            </a:r>
            <a:endParaRPr sz="2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Она участвовала в основании БСГ. </a:t>
            </a:r>
            <a:endParaRPr sz="2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Первые сборники поэтессы </a:t>
            </a:r>
            <a:r>
              <a:rPr b="1" lang="ru-RU" sz="33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«Крещение свободой» и «Скрипка белорусская» </a:t>
            </a: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вышли нелегально.</a:t>
            </a:r>
            <a:endParaRPr sz="2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Тётка пропагандировала обучение на родном языке. Для детей она издала учебник-хрестоматию </a:t>
            </a:r>
            <a:r>
              <a:rPr b="1" lang="ru-RU" sz="33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«Первое чтение для деток белорусов».</a:t>
            </a:r>
            <a:endParaRPr sz="2300"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/>
          <p:nvPr/>
        </p:nvSpPr>
        <p:spPr>
          <a:xfrm>
            <a:off x="191350" y="213725"/>
            <a:ext cx="9216900" cy="616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Янка Купала (Иван Доминикович Луцевич)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Первое его стихотворение </a:t>
            </a: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«Мужик»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появилось в 1905 г.</a:t>
            </a:r>
            <a:endParaRPr sz="20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Сборники </a:t>
            </a: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«Жалейка» и «Гусляр» «Дорогой жизни»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фактически стали высшим достижением тогдашней белорусской литературы. Поэмы Я. Купалы </a:t>
            </a: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«Курган», «Бондаровна»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подняли этот жанр на качественно новый уровень. Его пьесы </a:t>
            </a: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«Павлинка» и «Разоренное гнездо»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стали определяющим событием белорусской театральной жизни в начале ХХ в. Я. Купала стремился пробудить у читателей чувство достоинства и благодарности к предкам, которые были способны защищать землю от врагов, развивать самобытную культуру. </a:t>
            </a:r>
            <a:endParaRPr sz="2000"/>
          </a:p>
        </p:txBody>
      </p:sp>
      <p:pic>
        <p:nvPicPr>
          <p:cNvPr id="141" name="Google Shape;14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24392" y="188640"/>
            <a:ext cx="2387634" cy="3528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Картинка 3 из 2569" id="146" name="Google Shape;146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344" y="116632"/>
            <a:ext cx="3487205" cy="4449676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147" name="Google Shape;147;p21"/>
          <p:cNvSpPr/>
          <p:nvPr/>
        </p:nvSpPr>
        <p:spPr>
          <a:xfrm>
            <a:off x="3791750" y="116615"/>
            <a:ext cx="8208900" cy="63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Якуб Колас (Константин Михайлович Мицкевич.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В первом сборнике стихов </a:t>
            </a:r>
            <a:r>
              <a:rPr b="1" lang="ru-RU" sz="37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«Песни печали» </a:t>
            </a: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Я. Колас опоэтизировал образ белоруса-мужика, который,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несмотря на тяжелые условия жизни, остается  оптимистом и верит в возрождение родного края.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 1911 г. Колас начал работу над поэмами </a:t>
            </a:r>
            <a:r>
              <a:rPr b="1" lang="ru-RU" sz="37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«Новая земля» и «Сымон-музыкант».</a:t>
            </a:r>
            <a:endParaRPr sz="2700"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2"/>
          <p:cNvSpPr/>
          <p:nvPr/>
        </p:nvSpPr>
        <p:spPr>
          <a:xfrm>
            <a:off x="258350" y="141496"/>
            <a:ext cx="8640900" cy="608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Значительно обогатил белорусскую поэзию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и вывел ее на европейский уровень </a:t>
            </a:r>
            <a:r>
              <a:rPr b="1" lang="ru-RU" sz="37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Максим Богданович. </a:t>
            </a: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Единственный прижизненный сборник поэта </a:t>
            </a:r>
            <a:r>
              <a:rPr b="1" lang="ru-RU" sz="37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«Венок»,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 который вошли стихи, написанные им в 17—20-летнем возрасте, был издан в Вильне в 1913 г.</a:t>
            </a:r>
            <a:endParaRPr sz="27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7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Творчество М. Богдановича проникнуто любовью к родной земле, ее народу.</a:t>
            </a:r>
            <a:endParaRPr b="1" sz="37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53" name="Google Shape;15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04312" y="116632"/>
            <a:ext cx="3150350" cy="36004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3"/>
          <p:cNvSpPr/>
          <p:nvPr/>
        </p:nvSpPr>
        <p:spPr>
          <a:xfrm>
            <a:off x="4439816" y="1916832"/>
            <a:ext cx="326743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9600">
                <a:solidFill>
                  <a:srgbClr val="8D3833"/>
                </a:solidFill>
                <a:latin typeface="Corbel"/>
                <a:ea typeface="Corbel"/>
                <a:cs typeface="Corbel"/>
                <a:sym typeface="Corbel"/>
              </a:rPr>
              <a:t>Театр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 txBox="1"/>
          <p:nvPr>
            <p:ph idx="4294967295" type="body"/>
          </p:nvPr>
        </p:nvSpPr>
        <p:spPr>
          <a:xfrm>
            <a:off x="3227388" y="188913"/>
            <a:ext cx="8964612" cy="4144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05795" lvl="0" marL="20579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640"/>
              <a:buChar char="▪"/>
            </a:pPr>
            <a:r>
              <a:rPr b="1" lang="ru-RU" sz="2400">
                <a:solidFill>
                  <a:srgbClr val="0070C0"/>
                </a:solidFill>
              </a:rPr>
              <a:t>В начале XX в. местные артисты проводили в городах и деревнях так называемые белорусские вечеринки. </a:t>
            </a:r>
            <a:r>
              <a:rPr b="1" lang="ru-RU" sz="2400"/>
              <a:t>Это были своеобразные театрально-концертные показы, на которых читались вслух произведения белорусских авторов, исполнялись народные песни и танцы, ставились спектакли. </a:t>
            </a:r>
            <a:r>
              <a:rPr b="1" lang="ru-RU" sz="2400">
                <a:solidFill>
                  <a:schemeClr val="lt1"/>
                </a:solidFill>
              </a:rPr>
              <a:t>На традициях белорусских вечеринок в 1907 г. создал самодеятельный художественный коллектив в своем фольварке</a:t>
            </a:r>
            <a:r>
              <a:rPr b="1" lang="ru-RU" sz="2400"/>
              <a:t> </a:t>
            </a:r>
            <a:r>
              <a:rPr b="1" lang="ru-RU" sz="2400">
                <a:solidFill>
                  <a:srgbClr val="0070C0"/>
                </a:solidFill>
              </a:rPr>
              <a:t>Игнат Буйницкий</a:t>
            </a:r>
            <a:r>
              <a:rPr b="1" lang="ru-RU" sz="2400"/>
              <a:t>, которого по праву называют </a:t>
            </a:r>
            <a:r>
              <a:rPr b="1" lang="ru-RU" sz="2400">
                <a:solidFill>
                  <a:srgbClr val="0070C0"/>
                </a:solidFill>
              </a:rPr>
              <a:t>«отцом белорусского театра».</a:t>
            </a:r>
            <a:endParaRPr/>
          </a:p>
          <a:p>
            <a:pPr indent="-205795" lvl="0" marL="205795" rtl="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640"/>
              <a:buChar char="▪"/>
            </a:pPr>
            <a:r>
              <a:rPr b="1" lang="ru-RU" sz="2400"/>
              <a:t>1907 г. – Первая белорусская труппа Игната Буйницкого </a:t>
            </a:r>
            <a:endParaRPr/>
          </a:p>
          <a:p>
            <a:pPr indent="-205795" lvl="0" marL="205795" rtl="0" algn="l">
              <a:lnSpc>
                <a:spcPct val="9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640"/>
              <a:buChar char="▪"/>
            </a:pPr>
            <a:r>
              <a:rPr b="1" lang="ru-RU" sz="2400"/>
              <a:t>(с 1910 г. - профессиональный);</a:t>
            </a:r>
            <a:endParaRPr/>
          </a:p>
        </p:txBody>
      </p:sp>
      <p:pic>
        <p:nvPicPr>
          <p:cNvPr descr="Ihnat Bujnicki.jpg" id="164" name="Google Shape;16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344" y="156632"/>
            <a:ext cx="2694492" cy="4176464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165" name="Google Shape;16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4486275"/>
            <a:ext cx="3521025" cy="222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29213" y="4543988"/>
            <a:ext cx="3171825" cy="211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785275" y="3808550"/>
            <a:ext cx="2152851" cy="290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153450" y="4486275"/>
            <a:ext cx="2460625" cy="211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/>
          <p:nvPr/>
        </p:nvSpPr>
        <p:spPr>
          <a:xfrm>
            <a:off x="2783625" y="116625"/>
            <a:ext cx="9216900" cy="65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Под влиянием труппы Буйницкого приобрело широкий размах любительское театральное движение. </a:t>
            </a:r>
            <a:endParaRPr b="1" sz="3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Так, </a:t>
            </a: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с 1910 г.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 Вильне на любительских началах действовал Белорусский </a:t>
            </a: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музыкально-драматический кружок, которым руководил А. Бурбис. </a:t>
            </a:r>
            <a:endParaRPr sz="20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Он осуществил первую постановку комедии </a:t>
            </a:r>
            <a:endParaRPr b="1" sz="3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Я. Купалы «Павлинка». </a:t>
            </a:r>
            <a:endParaRPr b="1" sz="30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Созданное в 1917 г.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 Минске </a:t>
            </a: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Флорианом Ждановичем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при участии И. Буйницкого </a:t>
            </a:r>
            <a:r>
              <a:rPr b="1" lang="ru-RU" sz="3000">
                <a:solidFill>
                  <a:srgbClr val="0070C0"/>
                </a:solidFill>
                <a:latin typeface="Corbel"/>
                <a:ea typeface="Corbel"/>
                <a:cs typeface="Corbel"/>
                <a:sym typeface="Corbel"/>
              </a:rPr>
              <a:t>«Первое товарищество белорусской драмы и комедии» </a:t>
            </a:r>
            <a:r>
              <a:rPr b="1" lang="ru-RU" sz="3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впервые поставило на сцене драму </a:t>
            </a:r>
            <a:r>
              <a:rPr b="1" lang="ru-RU" sz="3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Я. Купалы «Разоренное гнездо».</a:t>
            </a:r>
            <a:endParaRPr sz="2000"/>
          </a:p>
        </p:txBody>
      </p:sp>
      <p:pic>
        <p:nvPicPr>
          <p:cNvPr id="174" name="Google Shape;17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9336" y="3501008"/>
            <a:ext cx="2664296" cy="2664296"/>
          </a:xfrm>
          <a:prstGeom prst="ellipse">
            <a:avLst/>
          </a:prstGeom>
          <a:noFill/>
          <a:ln cap="rnd" cmpd="sng" w="635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0" sx="-80000" rotWithShape="0" dir="5400000" dist="292100" sy="-18000">
              <a:srgbClr val="000000">
                <a:alpha val="21960"/>
              </a:srgbClr>
            </a:outerShdw>
          </a:effectLst>
        </p:spPr>
      </p:pic>
      <p:pic>
        <p:nvPicPr>
          <p:cNvPr id="175" name="Google Shape;175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9336" y="116632"/>
            <a:ext cx="2160240" cy="3147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она земли 16х9">
  <a:themeElements>
    <a:clrScheme name="Earthtones_16x9">
      <a:dk1>
        <a:srgbClr val="652825"/>
      </a:dk1>
      <a:lt1>
        <a:srgbClr val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