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25" r:id="rId5"/>
    <p:sldMasterId id="2147483726" r:id="rId6"/>
    <p:sldMasterId id="2147483727" r:id="rId7"/>
    <p:sldMasterId id="2147483728" r:id="rId8"/>
    <p:sldMasterId id="2147483729" r:id="rId9"/>
    <p:sldMasterId id="2147483730" r:id="rId10"/>
    <p:sldMasterId id="2147483731" r:id="rId11"/>
  </p:sldMasterIdLst>
  <p:notesMasterIdLst>
    <p:notesMasterId r:id="rId12"/>
  </p:notes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</p:sldIdLst>
  <p:sldSz cy="5143500" cx="9144000"/>
  <p:notesSz cx="6858000" cy="9144000"/>
  <p:embeddedFontLst>
    <p:embeddedFont>
      <p:font typeface="Lobster"/>
      <p:regular r:id="rId29"/>
    </p:embeddedFont>
    <p:embeddedFont>
      <p:font typeface="Book Antiqua"/>
      <p:regular r:id="rId30"/>
      <p:bold r:id="rId31"/>
      <p:italic r:id="rId32"/>
      <p:boldItalic r:id="rId33"/>
    </p:embeddedFont>
    <p:embeddedFont>
      <p:font typeface="Noto Sans Symbols"/>
      <p:regular r:id="rId34"/>
      <p:bold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E6E0930-2292-46BC-8DE3-281D1549BE6B}">
  <a:tblStyle styleId="{9E6E0930-2292-46BC-8DE3-281D1549BE6B}" styleName="Table_0">
    <a:wholeTbl>
      <a:tcTxStyle b="off" i="off">
        <a:font>
          <a:latin typeface="Book Antiqua"/>
          <a:ea typeface="Book Antiqua"/>
          <a:cs typeface="Book Antiqua"/>
        </a:font>
        <a:schemeClr val="dk1"/>
      </a:tcTxStyle>
      <a:tcStyle>
        <a:tcBdr>
          <a:left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1E6E6"/>
          </a:solidFill>
        </a:fill>
      </a:tcStyle>
    </a:wholeTbl>
    <a:band1H>
      <a:tcTxStyle/>
      <a:tcStyle>
        <a:fill>
          <a:solidFill>
            <a:srgbClr val="E2CACA"/>
          </a:solidFill>
        </a:fill>
      </a:tcStyle>
    </a:band1H>
    <a:band2H>
      <a:tcTxStyle/>
    </a:band2H>
    <a:band1V>
      <a:tcTxStyle/>
      <a:tcStyle>
        <a:fill>
          <a:solidFill>
            <a:srgbClr val="E2CACA"/>
          </a:solidFill>
        </a:fill>
      </a:tcStyle>
    </a:band1V>
    <a:band2V>
      <a:tcTxStyle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F1E6E6"/>
          </a:solidFill>
        </a:fill>
      </a:tcStyle>
    </a:lastRow>
    <a:seCell>
      <a:tcTxStyle/>
    </a:seCell>
    <a:swCell>
      <a:tcTxStyle/>
    </a:swCell>
    <a:firstRow>
      <a:tcTxStyle b="on" i="off"/>
      <a:tcStyle>
        <a:fill>
          <a:solidFill>
            <a:srgbClr val="F1E6E6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8.xml"/><Relationship Id="rId22" Type="http://schemas.openxmlformats.org/officeDocument/2006/relationships/slide" Target="slides/slide10.xml"/><Relationship Id="rId21" Type="http://schemas.openxmlformats.org/officeDocument/2006/relationships/slide" Target="slides/slide9.xml"/><Relationship Id="rId24" Type="http://schemas.openxmlformats.org/officeDocument/2006/relationships/slide" Target="slides/slide12.xml"/><Relationship Id="rId23" Type="http://schemas.openxmlformats.org/officeDocument/2006/relationships/slide" Target="slides/slide11.xml"/><Relationship Id="rId1" Type="http://schemas.openxmlformats.org/officeDocument/2006/relationships/theme" Target="theme/theme7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Master" Target="slideMasters/slideMaster5.xml"/><Relationship Id="rId26" Type="http://schemas.openxmlformats.org/officeDocument/2006/relationships/slide" Target="slides/slide14.xml"/><Relationship Id="rId25" Type="http://schemas.openxmlformats.org/officeDocument/2006/relationships/slide" Target="slides/slide13.xml"/><Relationship Id="rId28" Type="http://schemas.openxmlformats.org/officeDocument/2006/relationships/slide" Target="slides/slide16.xml"/><Relationship Id="rId27" Type="http://schemas.openxmlformats.org/officeDocument/2006/relationships/slide" Target="slides/slide15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font" Target="fonts/Lobster-regular.fntdata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31" Type="http://schemas.openxmlformats.org/officeDocument/2006/relationships/font" Target="fonts/BookAntiqua-bold.fntdata"/><Relationship Id="rId30" Type="http://schemas.openxmlformats.org/officeDocument/2006/relationships/font" Target="fonts/BookAntiqua-regular.fntdata"/><Relationship Id="rId11" Type="http://schemas.openxmlformats.org/officeDocument/2006/relationships/slideMaster" Target="slideMasters/slideMaster7.xml"/><Relationship Id="rId33" Type="http://schemas.openxmlformats.org/officeDocument/2006/relationships/font" Target="fonts/BookAntiqua-boldItalic.fntdata"/><Relationship Id="rId10" Type="http://schemas.openxmlformats.org/officeDocument/2006/relationships/slideMaster" Target="slideMasters/slideMaster6.xml"/><Relationship Id="rId32" Type="http://schemas.openxmlformats.org/officeDocument/2006/relationships/font" Target="fonts/BookAntiqua-italic.fntdata"/><Relationship Id="rId13" Type="http://schemas.openxmlformats.org/officeDocument/2006/relationships/slide" Target="slides/slide1.xml"/><Relationship Id="rId35" Type="http://schemas.openxmlformats.org/officeDocument/2006/relationships/font" Target="fonts/NotoSansSymbols-bold.fntdata"/><Relationship Id="rId12" Type="http://schemas.openxmlformats.org/officeDocument/2006/relationships/notesMaster" Target="notesMasters/notesMaster1.xml"/><Relationship Id="rId34" Type="http://schemas.openxmlformats.org/officeDocument/2006/relationships/font" Target="fonts/NotoSansSymbols-regular.fntdata"/><Relationship Id="rId15" Type="http://schemas.openxmlformats.org/officeDocument/2006/relationships/slide" Target="slides/slide3.xml"/><Relationship Id="rId14" Type="http://schemas.openxmlformats.org/officeDocument/2006/relationships/slide" Target="slides/slide2.xml"/><Relationship Id="rId17" Type="http://schemas.openxmlformats.org/officeDocument/2006/relationships/slide" Target="slides/slide5.xml"/><Relationship Id="rId16" Type="http://schemas.openxmlformats.org/officeDocument/2006/relationships/slide" Target="slides/slide4.xml"/><Relationship Id="rId19" Type="http://schemas.openxmlformats.org/officeDocument/2006/relationships/slide" Target="slides/slide7.xml"/><Relationship Id="rId18" Type="http://schemas.openxmlformats.org/officeDocument/2006/relationships/slide" Target="slides/slide6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1109b4cc84e_2_110:notes"/>
          <p:cNvSpPr txBox="1"/>
          <p:nvPr>
            <p:ph idx="1" type="body"/>
          </p:nvPr>
        </p:nvSpPr>
        <p:spPr>
          <a:xfrm>
            <a:off x="685800" y="4343406"/>
            <a:ext cx="5486400" cy="4114806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0" name="Google Shape;660;g1109b4cc84e_2_110:notes"/>
          <p:cNvSpPr/>
          <p:nvPr>
            <p:ph idx="2" type="sldImg"/>
          </p:nvPr>
        </p:nvSpPr>
        <p:spPr>
          <a:xfrm>
            <a:off x="114300" y="685983"/>
            <a:ext cx="6629400" cy="342845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1109b4cc84e_2_567:notes"/>
          <p:cNvSpPr txBox="1"/>
          <p:nvPr>
            <p:ph idx="1" type="body"/>
          </p:nvPr>
        </p:nvSpPr>
        <p:spPr>
          <a:xfrm>
            <a:off x="685800" y="4343406"/>
            <a:ext cx="5486400" cy="4114806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g1109b4cc84e_2_567:notes"/>
          <p:cNvSpPr/>
          <p:nvPr>
            <p:ph idx="2" type="sldImg"/>
          </p:nvPr>
        </p:nvSpPr>
        <p:spPr>
          <a:xfrm>
            <a:off x="114300" y="685983"/>
            <a:ext cx="6629400" cy="342845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1109b4cc84e_2_572:notes"/>
          <p:cNvSpPr txBox="1"/>
          <p:nvPr>
            <p:ph idx="1" type="body"/>
          </p:nvPr>
        </p:nvSpPr>
        <p:spPr>
          <a:xfrm>
            <a:off x="685800" y="4343406"/>
            <a:ext cx="5486400" cy="4114806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6" name="Google Shape;726;g1109b4cc84e_2_572:notes"/>
          <p:cNvSpPr/>
          <p:nvPr>
            <p:ph idx="2" type="sldImg"/>
          </p:nvPr>
        </p:nvSpPr>
        <p:spPr>
          <a:xfrm>
            <a:off x="114300" y="685983"/>
            <a:ext cx="6629400" cy="342845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1109b4cc84e_2_578:notes"/>
          <p:cNvSpPr txBox="1"/>
          <p:nvPr>
            <p:ph idx="1" type="body"/>
          </p:nvPr>
        </p:nvSpPr>
        <p:spPr>
          <a:xfrm>
            <a:off x="685800" y="4343406"/>
            <a:ext cx="5486400" cy="4114806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3" name="Google Shape;733;g1109b4cc84e_2_578:notes"/>
          <p:cNvSpPr/>
          <p:nvPr>
            <p:ph idx="2" type="sldImg"/>
          </p:nvPr>
        </p:nvSpPr>
        <p:spPr>
          <a:xfrm>
            <a:off x="114300" y="685983"/>
            <a:ext cx="6629400" cy="342845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1109b4cc84e_2_677:notes"/>
          <p:cNvSpPr txBox="1"/>
          <p:nvPr>
            <p:ph idx="1" type="body"/>
          </p:nvPr>
        </p:nvSpPr>
        <p:spPr>
          <a:xfrm>
            <a:off x="685800" y="4343406"/>
            <a:ext cx="5486400" cy="4114806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g1109b4cc84e_2_677:notes"/>
          <p:cNvSpPr/>
          <p:nvPr>
            <p:ph idx="2" type="sldImg"/>
          </p:nvPr>
        </p:nvSpPr>
        <p:spPr>
          <a:xfrm>
            <a:off x="114300" y="685983"/>
            <a:ext cx="6629400" cy="342845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1109b4cc84e_2_681:notes"/>
          <p:cNvSpPr txBox="1"/>
          <p:nvPr>
            <p:ph idx="1" type="body"/>
          </p:nvPr>
        </p:nvSpPr>
        <p:spPr>
          <a:xfrm>
            <a:off x="685800" y="4343406"/>
            <a:ext cx="5486400" cy="4114806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5" name="Google Shape;745;g1109b4cc84e_2_681:notes"/>
          <p:cNvSpPr/>
          <p:nvPr>
            <p:ph idx="2" type="sldImg"/>
          </p:nvPr>
        </p:nvSpPr>
        <p:spPr>
          <a:xfrm>
            <a:off x="114300" y="685983"/>
            <a:ext cx="6629400" cy="342845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1109b4cc84e_2_686:notes"/>
          <p:cNvSpPr txBox="1"/>
          <p:nvPr>
            <p:ph idx="1" type="body"/>
          </p:nvPr>
        </p:nvSpPr>
        <p:spPr>
          <a:xfrm>
            <a:off x="685800" y="4343406"/>
            <a:ext cx="5486400" cy="4114806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1" name="Google Shape;751;g1109b4cc84e_2_686:notes"/>
          <p:cNvSpPr/>
          <p:nvPr>
            <p:ph idx="2" type="sldImg"/>
          </p:nvPr>
        </p:nvSpPr>
        <p:spPr>
          <a:xfrm>
            <a:off x="114300" y="685983"/>
            <a:ext cx="6629400" cy="342845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1109b4cc84e_2_691:notes"/>
          <p:cNvSpPr txBox="1"/>
          <p:nvPr>
            <p:ph idx="1" type="body"/>
          </p:nvPr>
        </p:nvSpPr>
        <p:spPr>
          <a:xfrm>
            <a:off x="685800" y="4343406"/>
            <a:ext cx="5486400" cy="4114806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7" name="Google Shape;757;g1109b4cc84e_2_691:notes"/>
          <p:cNvSpPr/>
          <p:nvPr>
            <p:ph idx="2" type="sldImg"/>
          </p:nvPr>
        </p:nvSpPr>
        <p:spPr>
          <a:xfrm>
            <a:off x="114300" y="685983"/>
            <a:ext cx="6629400" cy="342845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1109b4cc84e_2_225:notes"/>
          <p:cNvSpPr txBox="1"/>
          <p:nvPr>
            <p:ph idx="1" type="body"/>
          </p:nvPr>
        </p:nvSpPr>
        <p:spPr>
          <a:xfrm>
            <a:off x="685800" y="4343406"/>
            <a:ext cx="5486400" cy="4114806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g1109b4cc84e_2_225:notes"/>
          <p:cNvSpPr/>
          <p:nvPr>
            <p:ph idx="2" type="sldImg"/>
          </p:nvPr>
        </p:nvSpPr>
        <p:spPr>
          <a:xfrm>
            <a:off x="114300" y="685983"/>
            <a:ext cx="6629400" cy="342845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1109b4cc84e_2_339:notes"/>
          <p:cNvSpPr txBox="1"/>
          <p:nvPr>
            <p:ph idx="1" type="body"/>
          </p:nvPr>
        </p:nvSpPr>
        <p:spPr>
          <a:xfrm>
            <a:off x="685800" y="4343406"/>
            <a:ext cx="5486400" cy="4114806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g1109b4cc84e_2_339:notes"/>
          <p:cNvSpPr/>
          <p:nvPr>
            <p:ph idx="2" type="sldImg"/>
          </p:nvPr>
        </p:nvSpPr>
        <p:spPr>
          <a:xfrm>
            <a:off x="114300" y="685983"/>
            <a:ext cx="6629400" cy="342845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1109b4cc84e_2_418:notes"/>
          <p:cNvSpPr txBox="1"/>
          <p:nvPr>
            <p:ph idx="1" type="body"/>
          </p:nvPr>
        </p:nvSpPr>
        <p:spPr>
          <a:xfrm>
            <a:off x="685800" y="4343406"/>
            <a:ext cx="5486400" cy="4114806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g1109b4cc84e_2_418:notes"/>
          <p:cNvSpPr/>
          <p:nvPr>
            <p:ph idx="2" type="sldImg"/>
          </p:nvPr>
        </p:nvSpPr>
        <p:spPr>
          <a:xfrm>
            <a:off x="114300" y="685983"/>
            <a:ext cx="6629400" cy="342845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1109b4cc84e_2_426:notes"/>
          <p:cNvSpPr txBox="1"/>
          <p:nvPr>
            <p:ph idx="1" type="body"/>
          </p:nvPr>
        </p:nvSpPr>
        <p:spPr>
          <a:xfrm>
            <a:off x="685800" y="4343406"/>
            <a:ext cx="5486400" cy="4114806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g1109b4cc84e_2_426:notes"/>
          <p:cNvSpPr/>
          <p:nvPr>
            <p:ph idx="2" type="sldImg"/>
          </p:nvPr>
        </p:nvSpPr>
        <p:spPr>
          <a:xfrm>
            <a:off x="114300" y="685983"/>
            <a:ext cx="6629400" cy="342845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1109b4cc84e_2_437:notes"/>
          <p:cNvSpPr txBox="1"/>
          <p:nvPr>
            <p:ph idx="1" type="body"/>
          </p:nvPr>
        </p:nvSpPr>
        <p:spPr>
          <a:xfrm>
            <a:off x="685800" y="4343406"/>
            <a:ext cx="5486400" cy="4114806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g1109b4cc84e_2_437:notes"/>
          <p:cNvSpPr/>
          <p:nvPr>
            <p:ph idx="2" type="sldImg"/>
          </p:nvPr>
        </p:nvSpPr>
        <p:spPr>
          <a:xfrm>
            <a:off x="114300" y="685983"/>
            <a:ext cx="6629400" cy="342845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1109b4cc84e_2_441:notes"/>
          <p:cNvSpPr txBox="1"/>
          <p:nvPr>
            <p:ph idx="1" type="body"/>
          </p:nvPr>
        </p:nvSpPr>
        <p:spPr>
          <a:xfrm>
            <a:off x="685800" y="4343406"/>
            <a:ext cx="5486400" cy="4114806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g1109b4cc84e_2_441:notes"/>
          <p:cNvSpPr/>
          <p:nvPr>
            <p:ph idx="2" type="sldImg"/>
          </p:nvPr>
        </p:nvSpPr>
        <p:spPr>
          <a:xfrm>
            <a:off x="114300" y="685983"/>
            <a:ext cx="6629400" cy="342845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1109b4cc84e_2_447:notes"/>
          <p:cNvSpPr txBox="1"/>
          <p:nvPr>
            <p:ph idx="1" type="body"/>
          </p:nvPr>
        </p:nvSpPr>
        <p:spPr>
          <a:xfrm>
            <a:off x="685800" y="4343406"/>
            <a:ext cx="5486400" cy="4114806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8" name="Google Shape;708;g1109b4cc84e_2_447:notes"/>
          <p:cNvSpPr/>
          <p:nvPr>
            <p:ph idx="2" type="sldImg"/>
          </p:nvPr>
        </p:nvSpPr>
        <p:spPr>
          <a:xfrm>
            <a:off x="114300" y="685983"/>
            <a:ext cx="6629400" cy="342845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1109b4cc84e_2_453:notes"/>
          <p:cNvSpPr txBox="1"/>
          <p:nvPr>
            <p:ph idx="1" type="body"/>
          </p:nvPr>
        </p:nvSpPr>
        <p:spPr>
          <a:xfrm>
            <a:off x="685800" y="4343406"/>
            <a:ext cx="5486400" cy="4114806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5" name="Google Shape;715;g1109b4cc84e_2_453:notes"/>
          <p:cNvSpPr/>
          <p:nvPr>
            <p:ph idx="2" type="sldImg"/>
          </p:nvPr>
        </p:nvSpPr>
        <p:spPr>
          <a:xfrm>
            <a:off x="114300" y="685983"/>
            <a:ext cx="6629400" cy="342845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7.jp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7.jp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verOverlay.png" id="62" name="Google Shape;62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5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>
                <a:solidFill>
                  <a:srgbClr val="C8C8B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algn="r">
              <a:spcBef>
                <a:spcPts val="0"/>
              </a:spcBef>
              <a:buNone/>
              <a:defRPr sz="900">
                <a:solidFill>
                  <a:srgbClr val="C8C8B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algn="r">
              <a:spcBef>
                <a:spcPts val="0"/>
              </a:spcBef>
              <a:buNone/>
              <a:defRPr sz="900">
                <a:solidFill>
                  <a:srgbClr val="C8C8B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algn="r">
              <a:spcBef>
                <a:spcPts val="0"/>
              </a:spcBef>
              <a:buNone/>
              <a:defRPr sz="900">
                <a:solidFill>
                  <a:srgbClr val="C8C8B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algn="r">
              <a:spcBef>
                <a:spcPts val="0"/>
              </a:spcBef>
              <a:buNone/>
              <a:defRPr sz="900">
                <a:solidFill>
                  <a:srgbClr val="C8C8B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algn="r">
              <a:spcBef>
                <a:spcPts val="0"/>
              </a:spcBef>
              <a:buNone/>
              <a:defRPr sz="900">
                <a:solidFill>
                  <a:srgbClr val="C8C8B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algn="r">
              <a:spcBef>
                <a:spcPts val="0"/>
              </a:spcBef>
              <a:buNone/>
              <a:defRPr sz="900">
                <a:solidFill>
                  <a:srgbClr val="C8C8B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algn="r">
              <a:spcBef>
                <a:spcPts val="0"/>
              </a:spcBef>
              <a:buNone/>
              <a:defRPr sz="900">
                <a:solidFill>
                  <a:srgbClr val="C8C8B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algn="r">
              <a:spcBef>
                <a:spcPts val="0"/>
              </a:spcBef>
              <a:buNone/>
              <a:defRPr sz="900">
                <a:solidFill>
                  <a:srgbClr val="C8C8B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grpSp>
        <p:nvGrpSpPr>
          <p:cNvPr id="66" name="Google Shape;66;p15"/>
          <p:cNvGrpSpPr/>
          <p:nvPr/>
        </p:nvGrpSpPr>
        <p:grpSpPr>
          <a:xfrm>
            <a:off x="1194101" y="2165648"/>
            <a:ext cx="6779110" cy="692497"/>
            <a:chOff x="1172584" y="1381459"/>
            <a:chExt cx="6779110" cy="923330"/>
          </a:xfrm>
        </p:grpSpPr>
        <p:sp>
          <p:nvSpPr>
            <p:cNvPr id="67" name="Google Shape;67;p15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  <a:ln>
              <a:noFill/>
            </a:ln>
            <a:effectLst>
              <a:outerShdw blurRad="38100" rotWithShape="0" dir="16200000" dist="12700">
                <a:srgbClr val="000000">
                  <a:alpha val="29803"/>
                </a:srgbClr>
              </a:outerShdw>
            </a:effectLst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100">
                  <a:solidFill>
                    <a:srgbClr val="B8B89A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 sz="1100"/>
            </a:p>
          </p:txBody>
        </p:sp>
        <p:cxnSp>
          <p:nvCxnSpPr>
            <p:cNvPr id="68" name="Google Shape;68;p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B8B89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9" name="Google Shape;69;p15"/>
            <p:cNvCxnSpPr/>
            <p:nvPr/>
          </p:nvCxnSpPr>
          <p:spPr>
            <a:xfrm rot="10800000">
              <a:off x="4831976" y="192293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B8B89A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70" name="Google Shape;70;p15"/>
          <p:cNvSpPr txBox="1"/>
          <p:nvPr>
            <p:ph type="ctrTitle"/>
          </p:nvPr>
        </p:nvSpPr>
        <p:spPr>
          <a:xfrm>
            <a:off x="1183341" y="1040803"/>
            <a:ext cx="6777318" cy="1298987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Book Antiqua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1" name="Google Shape;71;p15"/>
          <p:cNvSpPr txBox="1"/>
          <p:nvPr>
            <p:ph idx="1" type="subTitle"/>
          </p:nvPr>
        </p:nvSpPr>
        <p:spPr>
          <a:xfrm>
            <a:off x="1371600" y="2825897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spcBef>
                <a:spcPts val="4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SzPts val="17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300"/>
              </a:spcBef>
              <a:spcAft>
                <a:spcPts val="0"/>
              </a:spcAft>
              <a:buSzPts val="15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idx="1" type="body"/>
          </p:nvPr>
        </p:nvSpPr>
        <p:spPr>
          <a:xfrm>
            <a:off x="699247" y="1686261"/>
            <a:ext cx="7745505" cy="290836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SzPts val="1400"/>
              <a:buChar char="🙢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6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7" name="Google Shape;77;p16"/>
          <p:cNvSpPr txBox="1"/>
          <p:nvPr>
            <p:ph type="title"/>
          </p:nvPr>
        </p:nvSpPr>
        <p:spPr>
          <a:xfrm>
            <a:off x="688490" y="427617"/>
            <a:ext cx="7756263" cy="790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grpSp>
        <p:nvGrpSpPr>
          <p:cNvPr id="78" name="Google Shape;78;p16"/>
          <p:cNvGrpSpPr/>
          <p:nvPr/>
        </p:nvGrpSpPr>
        <p:grpSpPr>
          <a:xfrm>
            <a:off x="1172585" y="1044163"/>
            <a:ext cx="6779110" cy="692498"/>
            <a:chOff x="1172584" y="1381459"/>
            <a:chExt cx="6779110" cy="923330"/>
          </a:xfrm>
        </p:grpSpPr>
        <p:sp>
          <p:nvSpPr>
            <p:cNvPr id="79" name="Google Shape;79;p16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100">
                  <a:solidFill>
                    <a:srgbClr val="E6797D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 sz="1100"/>
            </a:p>
          </p:txBody>
        </p:sp>
        <p:cxnSp>
          <p:nvCxnSpPr>
            <p:cNvPr id="80" name="Google Shape;80;p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E6797D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1" name="Google Shape;81;p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E6797D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verOverlay.png" id="83" name="Google Shape;83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" name="Google Shape;84;p17"/>
          <p:cNvGrpSpPr/>
          <p:nvPr/>
        </p:nvGrpSpPr>
        <p:grpSpPr>
          <a:xfrm>
            <a:off x="1172585" y="2165684"/>
            <a:ext cx="6779110" cy="692497"/>
            <a:chOff x="1172584" y="1381459"/>
            <a:chExt cx="6779110" cy="923330"/>
          </a:xfrm>
        </p:grpSpPr>
        <p:sp>
          <p:nvSpPr>
            <p:cNvPr id="85" name="Google Shape;85;p17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100">
                  <a:solidFill>
                    <a:srgbClr val="E6797D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 sz="1100"/>
            </a:p>
          </p:txBody>
        </p:sp>
        <p:cxnSp>
          <p:nvCxnSpPr>
            <p:cNvPr id="86" name="Google Shape;86;p17"/>
            <p:cNvCxnSpPr/>
            <p:nvPr/>
          </p:nvCxnSpPr>
          <p:spPr>
            <a:xfrm rot="10800000">
              <a:off x="1172584" y="192562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E6797D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7" name="Google Shape;87;p17"/>
            <p:cNvCxnSpPr/>
            <p:nvPr/>
          </p:nvCxnSpPr>
          <p:spPr>
            <a:xfrm rot="10800000">
              <a:off x="4831976" y="1927412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E6797D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88" name="Google Shape;88;p17"/>
          <p:cNvSpPr txBox="1"/>
          <p:nvPr>
            <p:ph type="title"/>
          </p:nvPr>
        </p:nvSpPr>
        <p:spPr>
          <a:xfrm>
            <a:off x="690040" y="903643"/>
            <a:ext cx="7754713" cy="1433037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Book Antiqua"/>
              <a:buNone/>
              <a:defRPr b="0" sz="4100" cap="none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p17"/>
          <p:cNvSpPr txBox="1"/>
          <p:nvPr>
            <p:ph idx="1" type="body"/>
          </p:nvPr>
        </p:nvSpPr>
        <p:spPr>
          <a:xfrm>
            <a:off x="699248" y="2825488"/>
            <a:ext cx="7734747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ctr">
              <a:spcBef>
                <a:spcPts val="3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dk2"/>
                </a:solidFill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0" name="Google Shape;90;p17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1" name="Google Shape;91;p17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17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5" name="Google Shape;95;p18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6" name="Google Shape;96;p18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97" name="Google Shape;97;p18"/>
          <p:cNvSpPr txBox="1"/>
          <p:nvPr>
            <p:ph type="title"/>
          </p:nvPr>
        </p:nvSpPr>
        <p:spPr>
          <a:xfrm>
            <a:off x="688490" y="427617"/>
            <a:ext cx="7756263" cy="790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Book Antiqua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grpSp>
        <p:nvGrpSpPr>
          <p:cNvPr id="98" name="Google Shape;98;p18"/>
          <p:cNvGrpSpPr/>
          <p:nvPr/>
        </p:nvGrpSpPr>
        <p:grpSpPr>
          <a:xfrm>
            <a:off x="1172585" y="1044163"/>
            <a:ext cx="6779110" cy="692498"/>
            <a:chOff x="1172584" y="1381459"/>
            <a:chExt cx="6779110" cy="923330"/>
          </a:xfrm>
        </p:grpSpPr>
        <p:sp>
          <p:nvSpPr>
            <p:cNvPr id="99" name="Google Shape;99;p18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100">
                  <a:solidFill>
                    <a:srgbClr val="E6797D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 sz="1100"/>
            </a:p>
          </p:txBody>
        </p:sp>
        <p:cxnSp>
          <p:nvCxnSpPr>
            <p:cNvPr id="100" name="Google Shape;100;p18"/>
            <p:cNvCxnSpPr/>
            <p:nvPr/>
          </p:nvCxnSpPr>
          <p:spPr>
            <a:xfrm rot="10800000">
              <a:off x="1172584" y="192562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E6797D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1" name="Google Shape;101;p18"/>
            <p:cNvCxnSpPr/>
            <p:nvPr/>
          </p:nvCxnSpPr>
          <p:spPr>
            <a:xfrm rot="10800000">
              <a:off x="4831976" y="192265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E6797D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02" name="Google Shape;102;p18"/>
          <p:cNvSpPr txBox="1"/>
          <p:nvPr>
            <p:ph idx="1" type="body"/>
          </p:nvPr>
        </p:nvSpPr>
        <p:spPr>
          <a:xfrm>
            <a:off x="685800" y="1680210"/>
            <a:ext cx="3803904" cy="290779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SzPts val="1400"/>
              <a:buChar char="🙢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9pPr>
          </a:lstStyle>
          <a:p/>
        </p:txBody>
      </p:sp>
      <p:sp>
        <p:nvSpPr>
          <p:cNvPr id="103" name="Google Shape;103;p18"/>
          <p:cNvSpPr txBox="1"/>
          <p:nvPr>
            <p:ph idx="2" type="body"/>
          </p:nvPr>
        </p:nvSpPr>
        <p:spPr>
          <a:xfrm>
            <a:off x="4645151" y="1680210"/>
            <a:ext cx="3803904" cy="290779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SzPts val="1400"/>
              <a:buChar char="🙢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/>
          <p:nvPr>
            <p:ph type="title"/>
          </p:nvPr>
        </p:nvSpPr>
        <p:spPr>
          <a:xfrm>
            <a:off x="688490" y="427617"/>
            <a:ext cx="7756263" cy="790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Book Antiqu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6" name="Google Shape;106;p19"/>
          <p:cNvSpPr txBox="1"/>
          <p:nvPr>
            <p:ph idx="1" type="body"/>
          </p:nvPr>
        </p:nvSpPr>
        <p:spPr>
          <a:xfrm>
            <a:off x="1051560" y="1680210"/>
            <a:ext cx="3442446" cy="493776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SzPts val="1800"/>
              <a:buNone/>
              <a:defRPr b="0" sz="1800">
                <a:solidFill>
                  <a:schemeClr val="dk2"/>
                </a:solidFill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SzPts val="1400"/>
              <a:buNone/>
              <a:defRPr b="1" sz="14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algn="l"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algn="l"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algn="l"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algn="l"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107" name="Google Shape;107;p19"/>
          <p:cNvSpPr txBox="1"/>
          <p:nvPr>
            <p:ph idx="2" type="body"/>
          </p:nvPr>
        </p:nvSpPr>
        <p:spPr>
          <a:xfrm>
            <a:off x="688488" y="2210696"/>
            <a:ext cx="3803904" cy="237972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algn="l">
              <a:spcBef>
                <a:spcPts val="400"/>
              </a:spcBef>
              <a:spcAft>
                <a:spcPts val="0"/>
              </a:spcAft>
              <a:buSzPts val="1800"/>
              <a:buChar char="🙣"/>
              <a:defRPr sz="1800"/>
            </a:lvl1pPr>
            <a:lvl2pPr indent="-323850" lvl="1" marL="914400" algn="l">
              <a:spcBef>
                <a:spcPts val="300"/>
              </a:spcBef>
              <a:spcAft>
                <a:spcPts val="0"/>
              </a:spcAft>
              <a:buSzPts val="1500"/>
              <a:buChar char="🙢"/>
              <a:defRPr sz="1500"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 sz="1400"/>
            </a:lvl3pPr>
            <a:lvl4pPr indent="-304800" lvl="3" marL="1828800" algn="l">
              <a:spcBef>
                <a:spcPts val="200"/>
              </a:spcBef>
              <a:spcAft>
                <a:spcPts val="0"/>
              </a:spcAft>
              <a:buSzPts val="1200"/>
              <a:buChar char="🙣"/>
              <a:defRPr sz="1200"/>
            </a:lvl4pPr>
            <a:lvl5pPr indent="-304800" lvl="4" marL="2286000" algn="l">
              <a:spcBef>
                <a:spcPts val="200"/>
              </a:spcBef>
              <a:spcAft>
                <a:spcPts val="0"/>
              </a:spcAft>
              <a:buSzPts val="1200"/>
              <a:buChar char="🙣"/>
              <a:defRPr sz="1200"/>
            </a:lvl5pPr>
            <a:lvl6pPr indent="-304800" lvl="5" marL="2743200" algn="l">
              <a:spcBef>
                <a:spcPts val="300"/>
              </a:spcBef>
              <a:spcAft>
                <a:spcPts val="0"/>
              </a:spcAft>
              <a:buSzPts val="1200"/>
              <a:buChar char="🙣"/>
              <a:defRPr sz="1200"/>
            </a:lvl6pPr>
            <a:lvl7pPr indent="-304800" lvl="6" marL="3200400" algn="l">
              <a:spcBef>
                <a:spcPts val="300"/>
              </a:spcBef>
              <a:spcAft>
                <a:spcPts val="0"/>
              </a:spcAft>
              <a:buSzPts val="1200"/>
              <a:buChar char="🙣"/>
              <a:defRPr sz="1200"/>
            </a:lvl7pPr>
            <a:lvl8pPr indent="-304800" lvl="7" marL="3657600" algn="l">
              <a:spcBef>
                <a:spcPts val="300"/>
              </a:spcBef>
              <a:spcAft>
                <a:spcPts val="0"/>
              </a:spcAft>
              <a:buSzPts val="1200"/>
              <a:buChar char="🙣"/>
              <a:defRPr sz="1200"/>
            </a:lvl8pPr>
            <a:lvl9pPr indent="-304800" lvl="8" marL="4114800" algn="l">
              <a:spcBef>
                <a:spcPts val="300"/>
              </a:spcBef>
              <a:spcAft>
                <a:spcPts val="0"/>
              </a:spcAft>
              <a:buSzPts val="1200"/>
              <a:buChar char="🙣"/>
              <a:defRPr sz="1200"/>
            </a:lvl9pPr>
          </a:lstStyle>
          <a:p/>
        </p:txBody>
      </p:sp>
      <p:sp>
        <p:nvSpPr>
          <p:cNvPr id="108" name="Google Shape;108;p19"/>
          <p:cNvSpPr txBox="1"/>
          <p:nvPr>
            <p:ph idx="3" type="body"/>
          </p:nvPr>
        </p:nvSpPr>
        <p:spPr>
          <a:xfrm>
            <a:off x="5002306" y="1680210"/>
            <a:ext cx="3447288" cy="493776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SzPts val="1800"/>
              <a:buNone/>
              <a:defRPr b="0" sz="1800">
                <a:solidFill>
                  <a:schemeClr val="dk2"/>
                </a:solidFill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SzPts val="1400"/>
              <a:buNone/>
              <a:defRPr b="1" sz="14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algn="l"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algn="l"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algn="l"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algn="l"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109" name="Google Shape;109;p19"/>
          <p:cNvSpPr txBox="1"/>
          <p:nvPr>
            <p:ph idx="4" type="body"/>
          </p:nvPr>
        </p:nvSpPr>
        <p:spPr>
          <a:xfrm>
            <a:off x="4645026" y="2208276"/>
            <a:ext cx="3799728" cy="237972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algn="l">
              <a:spcBef>
                <a:spcPts val="400"/>
              </a:spcBef>
              <a:spcAft>
                <a:spcPts val="0"/>
              </a:spcAft>
              <a:buSzPts val="1800"/>
              <a:buChar char="🙣"/>
              <a:defRPr sz="1800"/>
            </a:lvl1pPr>
            <a:lvl2pPr indent="-323850" lvl="1" marL="914400" algn="l">
              <a:spcBef>
                <a:spcPts val="300"/>
              </a:spcBef>
              <a:spcAft>
                <a:spcPts val="0"/>
              </a:spcAft>
              <a:buSzPts val="1500"/>
              <a:buChar char="🙢"/>
              <a:defRPr sz="1500"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 sz="1400"/>
            </a:lvl3pPr>
            <a:lvl4pPr indent="-304800" lvl="3" marL="1828800" algn="l">
              <a:spcBef>
                <a:spcPts val="200"/>
              </a:spcBef>
              <a:spcAft>
                <a:spcPts val="0"/>
              </a:spcAft>
              <a:buSzPts val="1200"/>
              <a:buChar char="🙣"/>
              <a:defRPr sz="1200"/>
            </a:lvl4pPr>
            <a:lvl5pPr indent="-304800" lvl="4" marL="2286000" algn="l">
              <a:spcBef>
                <a:spcPts val="200"/>
              </a:spcBef>
              <a:spcAft>
                <a:spcPts val="0"/>
              </a:spcAft>
              <a:buSzPts val="1200"/>
              <a:buChar char="🙣"/>
              <a:defRPr sz="1200"/>
            </a:lvl5pPr>
            <a:lvl6pPr indent="-304800" lvl="5" marL="2743200" algn="l">
              <a:spcBef>
                <a:spcPts val="300"/>
              </a:spcBef>
              <a:spcAft>
                <a:spcPts val="0"/>
              </a:spcAft>
              <a:buSzPts val="1200"/>
              <a:buChar char="🙣"/>
              <a:defRPr sz="1200"/>
            </a:lvl6pPr>
            <a:lvl7pPr indent="-304800" lvl="6" marL="3200400" algn="l">
              <a:spcBef>
                <a:spcPts val="300"/>
              </a:spcBef>
              <a:spcAft>
                <a:spcPts val="0"/>
              </a:spcAft>
              <a:buSzPts val="1200"/>
              <a:buChar char="🙣"/>
              <a:defRPr sz="1200"/>
            </a:lvl7pPr>
            <a:lvl8pPr indent="-304800" lvl="7" marL="3657600" algn="l">
              <a:spcBef>
                <a:spcPts val="300"/>
              </a:spcBef>
              <a:spcAft>
                <a:spcPts val="0"/>
              </a:spcAft>
              <a:buSzPts val="1200"/>
              <a:buChar char="🙣"/>
              <a:defRPr sz="1200"/>
            </a:lvl8pPr>
            <a:lvl9pPr indent="-304800" lvl="8" marL="4114800" algn="l">
              <a:spcBef>
                <a:spcPts val="300"/>
              </a:spcBef>
              <a:spcAft>
                <a:spcPts val="0"/>
              </a:spcAft>
              <a:buSzPts val="1200"/>
              <a:buChar char="🙣"/>
              <a:defRPr sz="1200"/>
            </a:lvl9pPr>
          </a:lstStyle>
          <a:p/>
        </p:txBody>
      </p:sp>
      <p:sp>
        <p:nvSpPr>
          <p:cNvPr id="110" name="Google Shape;110;p19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19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2" name="Google Shape;112;p19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grpSp>
        <p:nvGrpSpPr>
          <p:cNvPr id="113" name="Google Shape;113;p19"/>
          <p:cNvGrpSpPr/>
          <p:nvPr/>
        </p:nvGrpSpPr>
        <p:grpSpPr>
          <a:xfrm>
            <a:off x="1172585" y="1044163"/>
            <a:ext cx="6779110" cy="692498"/>
            <a:chOff x="1172584" y="1381459"/>
            <a:chExt cx="6779110" cy="923330"/>
          </a:xfrm>
        </p:grpSpPr>
        <p:sp>
          <p:nvSpPr>
            <p:cNvPr id="114" name="Google Shape;114;p19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100">
                  <a:solidFill>
                    <a:srgbClr val="E6797D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 sz="1100"/>
            </a:p>
          </p:txBody>
        </p:sp>
        <p:cxnSp>
          <p:nvCxnSpPr>
            <p:cNvPr id="115" name="Google Shape;115;p1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E6797D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6" name="Google Shape;116;p19"/>
            <p:cNvCxnSpPr/>
            <p:nvPr/>
          </p:nvCxnSpPr>
          <p:spPr>
            <a:xfrm rot="10800000">
              <a:off x="4831976" y="192265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E6797D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/>
          <p:nvPr>
            <p:ph type="title"/>
          </p:nvPr>
        </p:nvSpPr>
        <p:spPr>
          <a:xfrm>
            <a:off x="688490" y="427617"/>
            <a:ext cx="7756263" cy="790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9" name="Google Shape;119;p20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0" name="Google Shape;120;p20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0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grpSp>
        <p:nvGrpSpPr>
          <p:cNvPr id="122" name="Google Shape;122;p20"/>
          <p:cNvGrpSpPr/>
          <p:nvPr/>
        </p:nvGrpSpPr>
        <p:grpSpPr>
          <a:xfrm>
            <a:off x="1172585" y="1044163"/>
            <a:ext cx="6779110" cy="692498"/>
            <a:chOff x="1172584" y="1381459"/>
            <a:chExt cx="6779110" cy="923330"/>
          </a:xfrm>
        </p:grpSpPr>
        <p:sp>
          <p:nvSpPr>
            <p:cNvPr id="123" name="Google Shape;123;p20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100">
                  <a:solidFill>
                    <a:srgbClr val="E6797D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 sz="1100"/>
            </a:p>
          </p:txBody>
        </p:sp>
        <p:cxnSp>
          <p:nvCxnSpPr>
            <p:cNvPr id="124" name="Google Shape;124;p20"/>
            <p:cNvCxnSpPr/>
            <p:nvPr/>
          </p:nvCxnSpPr>
          <p:spPr>
            <a:xfrm rot="10800000">
              <a:off x="1172584" y="192562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E6797D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5" name="Google Shape;125;p20"/>
            <p:cNvCxnSpPr/>
            <p:nvPr/>
          </p:nvCxnSpPr>
          <p:spPr>
            <a:xfrm rot="10800000">
              <a:off x="4831976" y="192265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E6797D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/>
          <p:nvPr>
            <p:ph type="title"/>
          </p:nvPr>
        </p:nvSpPr>
        <p:spPr>
          <a:xfrm>
            <a:off x="5034580" y="1258647"/>
            <a:ext cx="3422483" cy="1415191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Book Antiqua"/>
              <a:buNone/>
              <a:defRPr b="0" sz="2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8" name="Google Shape;128;p21"/>
          <p:cNvSpPr txBox="1"/>
          <p:nvPr>
            <p:ph idx="1" type="body"/>
          </p:nvPr>
        </p:nvSpPr>
        <p:spPr>
          <a:xfrm>
            <a:off x="692002" y="419549"/>
            <a:ext cx="4116667" cy="417507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342900" lvl="0" marL="457200" algn="l">
              <a:spcBef>
                <a:spcPts val="400"/>
              </a:spcBef>
              <a:spcAft>
                <a:spcPts val="0"/>
              </a:spcAft>
              <a:buSzPts val="1800"/>
              <a:buChar char="🙣"/>
              <a:defRPr sz="1800"/>
            </a:lvl1pPr>
            <a:lvl2pPr indent="-336550" lvl="1" marL="914400" algn="l">
              <a:spcBef>
                <a:spcPts val="300"/>
              </a:spcBef>
              <a:spcAft>
                <a:spcPts val="0"/>
              </a:spcAft>
              <a:buSzPts val="1700"/>
              <a:buChar char="🙢"/>
              <a:defRPr sz="1700"/>
            </a:lvl2pPr>
            <a:lvl3pPr indent="-323850" lvl="2" marL="1371600" algn="l">
              <a:spcBef>
                <a:spcPts val="300"/>
              </a:spcBef>
              <a:spcAft>
                <a:spcPts val="0"/>
              </a:spcAft>
              <a:buSzPts val="1500"/>
              <a:buChar char="🙣"/>
              <a:defRPr sz="1500"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 sz="1400"/>
            </a:lvl4pPr>
            <a:lvl5pPr indent="-304800" lvl="4" marL="2286000" algn="l">
              <a:spcBef>
                <a:spcPts val="200"/>
              </a:spcBef>
              <a:spcAft>
                <a:spcPts val="0"/>
              </a:spcAft>
              <a:buSzPts val="1200"/>
              <a:buChar char="🙣"/>
              <a:defRPr sz="1200"/>
            </a:lvl5pPr>
            <a:lvl6pPr indent="-323850" lvl="5" marL="2743200" algn="l">
              <a:spcBef>
                <a:spcPts val="300"/>
              </a:spcBef>
              <a:spcAft>
                <a:spcPts val="0"/>
              </a:spcAft>
              <a:buSzPts val="1500"/>
              <a:buChar char="🙣"/>
              <a:defRPr sz="1500"/>
            </a:lvl6pPr>
            <a:lvl7pPr indent="-323850" lvl="6" marL="3200400" algn="l">
              <a:spcBef>
                <a:spcPts val="300"/>
              </a:spcBef>
              <a:spcAft>
                <a:spcPts val="0"/>
              </a:spcAft>
              <a:buSzPts val="1500"/>
              <a:buChar char="🙣"/>
              <a:defRPr sz="1500"/>
            </a:lvl7pPr>
            <a:lvl8pPr indent="-323850" lvl="7" marL="3657600" algn="l">
              <a:spcBef>
                <a:spcPts val="300"/>
              </a:spcBef>
              <a:spcAft>
                <a:spcPts val="0"/>
              </a:spcAft>
              <a:buSzPts val="1500"/>
              <a:buChar char="🙣"/>
              <a:defRPr sz="1500"/>
            </a:lvl8pPr>
            <a:lvl9pPr indent="-323850" lvl="8" marL="4114800" algn="l">
              <a:spcBef>
                <a:spcPts val="300"/>
              </a:spcBef>
              <a:spcAft>
                <a:spcPts val="0"/>
              </a:spcAft>
              <a:buSzPts val="1500"/>
              <a:buChar char="🙣"/>
              <a:defRPr sz="1500"/>
            </a:lvl9pPr>
          </a:lstStyle>
          <a:p/>
        </p:txBody>
      </p:sp>
      <p:sp>
        <p:nvSpPr>
          <p:cNvPr id="129" name="Google Shape;129;p21"/>
          <p:cNvSpPr txBox="1"/>
          <p:nvPr>
            <p:ph idx="2" type="body"/>
          </p:nvPr>
        </p:nvSpPr>
        <p:spPr>
          <a:xfrm>
            <a:off x="5034580" y="2702860"/>
            <a:ext cx="3411725" cy="188796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SzPts val="900"/>
              <a:buNone/>
              <a:defRPr sz="9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800"/>
              <a:buNone/>
              <a:defRPr sz="8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SzPts val="700"/>
              <a:buNone/>
              <a:defRPr sz="7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SzPts val="700"/>
              <a:buNone/>
              <a:defRPr sz="700"/>
            </a:lvl5pPr>
            <a:lvl6pPr indent="-228600" lvl="5" marL="2743200" algn="l"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6pPr>
            <a:lvl7pPr indent="-228600" lvl="6" marL="3200400" algn="l"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7pPr>
            <a:lvl8pPr indent="-228600" lvl="7" marL="3657600" algn="l"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8pPr>
            <a:lvl9pPr indent="-228600" lvl="8" marL="4114800" algn="l"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130" name="Google Shape;130;p21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1" name="Google Shape;131;p21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2" name="Google Shape;132;p21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/>
          <p:nvPr>
            <p:ph type="title"/>
          </p:nvPr>
        </p:nvSpPr>
        <p:spPr>
          <a:xfrm>
            <a:off x="677732" y="3501614"/>
            <a:ext cx="7767021" cy="483547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Book Antiqua"/>
              <a:buNone/>
              <a:defRPr b="0" sz="2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5" name="Google Shape;135;p22"/>
          <p:cNvSpPr/>
          <p:nvPr>
            <p:ph idx="2" type="pic"/>
          </p:nvPr>
        </p:nvSpPr>
        <p:spPr>
          <a:xfrm rot="240000">
            <a:off x="2183792" y="500224"/>
            <a:ext cx="4772156" cy="2698512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3921"/>
              </a:srgbClr>
            </a:outerShdw>
          </a:effectLst>
        </p:spPr>
      </p:sp>
      <p:sp>
        <p:nvSpPr>
          <p:cNvPr id="136" name="Google Shape;136;p22"/>
          <p:cNvSpPr txBox="1"/>
          <p:nvPr>
            <p:ph idx="1" type="body"/>
          </p:nvPr>
        </p:nvSpPr>
        <p:spPr>
          <a:xfrm>
            <a:off x="688489" y="3993230"/>
            <a:ext cx="7756264" cy="60364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ctr"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SzPts val="900"/>
              <a:buNone/>
              <a:defRPr sz="9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800"/>
              <a:buNone/>
              <a:defRPr sz="8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SzPts val="700"/>
              <a:buNone/>
              <a:defRPr sz="7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SzPts val="700"/>
              <a:buNone/>
              <a:defRPr sz="700"/>
            </a:lvl5pPr>
            <a:lvl6pPr indent="-228600" lvl="5" marL="2743200" algn="l"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6pPr>
            <a:lvl7pPr indent="-228600" lvl="6" marL="3200400" algn="l"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7pPr>
            <a:lvl8pPr indent="-228600" lvl="7" marL="3657600" algn="l"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8pPr>
            <a:lvl9pPr indent="-228600" lvl="8" marL="4114800" algn="l"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137" name="Google Shape;137;p22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8" name="Google Shape;138;p22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9" name="Google Shape;139;p22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3"/>
          <p:cNvSpPr txBox="1"/>
          <p:nvPr>
            <p:ph type="title"/>
          </p:nvPr>
        </p:nvSpPr>
        <p:spPr>
          <a:xfrm>
            <a:off x="688490" y="427617"/>
            <a:ext cx="7756263" cy="790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2" name="Google Shape;142;p23"/>
          <p:cNvSpPr txBox="1"/>
          <p:nvPr>
            <p:ph idx="1" type="body"/>
          </p:nvPr>
        </p:nvSpPr>
        <p:spPr>
          <a:xfrm rot="5400000">
            <a:off x="3117819" y="-732311"/>
            <a:ext cx="2908361" cy="7745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SzPts val="1400"/>
              <a:buChar char="🙢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9pPr>
          </a:lstStyle>
          <a:p/>
        </p:txBody>
      </p:sp>
      <p:sp>
        <p:nvSpPr>
          <p:cNvPr id="143" name="Google Shape;143;p23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4" name="Google Shape;144;p23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5" name="Google Shape;145;p23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grpSp>
        <p:nvGrpSpPr>
          <p:cNvPr id="146" name="Google Shape;146;p23"/>
          <p:cNvGrpSpPr/>
          <p:nvPr/>
        </p:nvGrpSpPr>
        <p:grpSpPr>
          <a:xfrm>
            <a:off x="1172585" y="1044163"/>
            <a:ext cx="6779110" cy="692498"/>
            <a:chOff x="1172584" y="1381459"/>
            <a:chExt cx="6779110" cy="923330"/>
          </a:xfrm>
        </p:grpSpPr>
        <p:sp>
          <p:nvSpPr>
            <p:cNvPr id="147" name="Google Shape;147;p23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100">
                  <a:solidFill>
                    <a:srgbClr val="E6797D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 sz="1100"/>
            </a:p>
          </p:txBody>
        </p:sp>
        <p:cxnSp>
          <p:nvCxnSpPr>
            <p:cNvPr id="148" name="Google Shape;148;p2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E6797D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9" name="Google Shape;149;p23"/>
            <p:cNvCxnSpPr/>
            <p:nvPr/>
          </p:nvCxnSpPr>
          <p:spPr>
            <a:xfrm rot="10800000">
              <a:off x="4831976" y="192265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E6797D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 txBox="1"/>
          <p:nvPr>
            <p:ph type="title"/>
          </p:nvPr>
        </p:nvSpPr>
        <p:spPr>
          <a:xfrm rot="5400000">
            <a:off x="5518121" y="1667990"/>
            <a:ext cx="4175074" cy="167819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2" name="Google Shape;152;p24"/>
          <p:cNvSpPr txBox="1"/>
          <p:nvPr>
            <p:ph idx="1" type="body"/>
          </p:nvPr>
        </p:nvSpPr>
        <p:spPr>
          <a:xfrm rot="5400000">
            <a:off x="1558514" y="-232634"/>
            <a:ext cx="3767866" cy="550791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SzPts val="1400"/>
              <a:buChar char="🙢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9pPr>
          </a:lstStyle>
          <a:p/>
        </p:txBody>
      </p:sp>
      <p:sp>
        <p:nvSpPr>
          <p:cNvPr id="153" name="Google Shape;153;p24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4" name="Google Shape;154;p24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5" name="Google Shape;155;p24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grpSp>
        <p:nvGrpSpPr>
          <p:cNvPr id="156" name="Google Shape;156;p24"/>
          <p:cNvGrpSpPr/>
          <p:nvPr/>
        </p:nvGrpSpPr>
        <p:grpSpPr>
          <a:xfrm rot="5400000">
            <a:off x="4594069" y="2160618"/>
            <a:ext cx="4110115" cy="692498"/>
            <a:chOff x="1815339" y="1496875"/>
            <a:chExt cx="5480154" cy="692497"/>
          </a:xfrm>
        </p:grpSpPr>
        <p:sp>
          <p:nvSpPr>
            <p:cNvPr id="157" name="Google Shape;157;p24"/>
            <p:cNvSpPr txBox="1"/>
            <p:nvPr/>
          </p:nvSpPr>
          <p:spPr>
            <a:xfrm>
              <a:off x="4147073" y="1496875"/>
              <a:ext cx="877163" cy="6924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100">
                  <a:solidFill>
                    <a:srgbClr val="E6797D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 sz="1100"/>
            </a:p>
          </p:txBody>
        </p:sp>
        <p:cxnSp>
          <p:nvCxnSpPr>
            <p:cNvPr id="158" name="Google Shape;158;p24"/>
            <p:cNvCxnSpPr/>
            <p:nvPr/>
          </p:nvCxnSpPr>
          <p:spPr>
            <a:xfrm rot="10800000">
              <a:off x="1815339" y="1924709"/>
              <a:ext cx="2468880" cy="2505"/>
            </a:xfrm>
            <a:prstGeom prst="straightConnector1">
              <a:avLst/>
            </a:prstGeom>
            <a:noFill/>
            <a:ln cap="flat" cmpd="sng" w="12700">
              <a:solidFill>
                <a:srgbClr val="E6797D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59" name="Google Shape;159;p24"/>
            <p:cNvCxnSpPr/>
            <p:nvPr/>
          </p:nvCxnSpPr>
          <p:spPr>
            <a:xfrm rot="10800000">
              <a:off x="4826613" y="1927417"/>
              <a:ext cx="2468880" cy="1588"/>
            </a:xfrm>
            <a:prstGeom prst="straightConnector1">
              <a:avLst/>
            </a:prstGeom>
            <a:noFill/>
            <a:ln cap="flat" cmpd="sng" w="12700">
              <a:solidFill>
                <a:srgbClr val="E6797D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showMasterSp="0" type="blank">
  <p:cSld name="BLANK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6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9" name="Google Shape;169;p26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0" name="Google Shape;170;p26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showMasterSp="0" type="obj">
  <p:cSld name="OBJECT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7"/>
          <p:cNvSpPr txBox="1"/>
          <p:nvPr>
            <p:ph idx="1" type="body"/>
          </p:nvPr>
        </p:nvSpPr>
        <p:spPr>
          <a:xfrm>
            <a:off x="699247" y="1686261"/>
            <a:ext cx="7745505" cy="290836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SzPts val="1400"/>
              <a:buChar char="🙢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9pPr>
          </a:lstStyle>
          <a:p/>
        </p:txBody>
      </p:sp>
      <p:sp>
        <p:nvSpPr>
          <p:cNvPr id="173" name="Google Shape;173;p27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4" name="Google Shape;174;p27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5" name="Google Shape;175;p27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76" name="Google Shape;176;p27"/>
          <p:cNvSpPr txBox="1"/>
          <p:nvPr>
            <p:ph type="title"/>
          </p:nvPr>
        </p:nvSpPr>
        <p:spPr>
          <a:xfrm>
            <a:off x="688490" y="427617"/>
            <a:ext cx="7756263" cy="790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grpSp>
        <p:nvGrpSpPr>
          <p:cNvPr id="177" name="Google Shape;177;p27"/>
          <p:cNvGrpSpPr/>
          <p:nvPr/>
        </p:nvGrpSpPr>
        <p:grpSpPr>
          <a:xfrm>
            <a:off x="1172585" y="1044163"/>
            <a:ext cx="6779110" cy="692498"/>
            <a:chOff x="1172584" y="1381459"/>
            <a:chExt cx="6779110" cy="923330"/>
          </a:xfrm>
        </p:grpSpPr>
        <p:sp>
          <p:nvSpPr>
            <p:cNvPr id="178" name="Google Shape;178;p27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100">
                  <a:solidFill>
                    <a:srgbClr val="E6797D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 sz="1100"/>
            </a:p>
          </p:txBody>
        </p:sp>
        <p:cxnSp>
          <p:nvCxnSpPr>
            <p:cNvPr id="179" name="Google Shape;179;p27"/>
            <p:cNvCxnSpPr/>
            <p:nvPr/>
          </p:nvCxnSpPr>
          <p:spPr>
            <a:xfrm rot="10800000">
              <a:off x="1172584" y="192562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82828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80" name="Google Shape;180;p2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82828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showMasterSp="0" type="twoObj">
  <p:cSld name="TWO_OBJECTS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3" name="Google Shape;183;p28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4" name="Google Shape;184;p28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85" name="Google Shape;185;p28"/>
          <p:cNvSpPr txBox="1"/>
          <p:nvPr>
            <p:ph type="title"/>
          </p:nvPr>
        </p:nvSpPr>
        <p:spPr>
          <a:xfrm>
            <a:off x="688490" y="427617"/>
            <a:ext cx="7756263" cy="790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Book Antiqua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grpSp>
        <p:nvGrpSpPr>
          <p:cNvPr id="186" name="Google Shape;186;p28"/>
          <p:cNvGrpSpPr/>
          <p:nvPr/>
        </p:nvGrpSpPr>
        <p:grpSpPr>
          <a:xfrm>
            <a:off x="1172585" y="1044163"/>
            <a:ext cx="6779110" cy="692498"/>
            <a:chOff x="1172584" y="1381459"/>
            <a:chExt cx="6779110" cy="923330"/>
          </a:xfrm>
        </p:grpSpPr>
        <p:sp>
          <p:nvSpPr>
            <p:cNvPr id="187" name="Google Shape;187;p28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100">
                  <a:solidFill>
                    <a:srgbClr val="E6797D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 sz="1100"/>
            </a:p>
          </p:txBody>
        </p:sp>
        <p:cxnSp>
          <p:nvCxnSpPr>
            <p:cNvPr id="188" name="Google Shape;188;p28"/>
            <p:cNvCxnSpPr/>
            <p:nvPr/>
          </p:nvCxnSpPr>
          <p:spPr>
            <a:xfrm rot="10800000">
              <a:off x="1172584" y="192562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82828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89" name="Google Shape;189;p28"/>
            <p:cNvCxnSpPr/>
            <p:nvPr/>
          </p:nvCxnSpPr>
          <p:spPr>
            <a:xfrm rot="10800000">
              <a:off x="4831976" y="192265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82828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90" name="Google Shape;190;p28"/>
          <p:cNvSpPr txBox="1"/>
          <p:nvPr>
            <p:ph idx="1" type="body"/>
          </p:nvPr>
        </p:nvSpPr>
        <p:spPr>
          <a:xfrm>
            <a:off x="685800" y="1680210"/>
            <a:ext cx="3803904" cy="290779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SzPts val="1400"/>
              <a:buChar char="🙢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9pPr>
          </a:lstStyle>
          <a:p/>
        </p:txBody>
      </p:sp>
      <p:sp>
        <p:nvSpPr>
          <p:cNvPr id="191" name="Google Shape;191;p28"/>
          <p:cNvSpPr txBox="1"/>
          <p:nvPr>
            <p:ph idx="2" type="body"/>
          </p:nvPr>
        </p:nvSpPr>
        <p:spPr>
          <a:xfrm>
            <a:off x="4645151" y="1680210"/>
            <a:ext cx="3803904" cy="290779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SzPts val="1400"/>
              <a:buChar char="🙢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showMasterSp="0" type="title">
  <p:cSld name="TITLE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verOverlay.png" id="193" name="Google Shape;193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9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5" name="Google Shape;195;p29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6" name="Google Shape;196;p29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>
                <a:solidFill>
                  <a:srgbClr val="C8C8B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algn="r">
              <a:spcBef>
                <a:spcPts val="0"/>
              </a:spcBef>
              <a:buNone/>
              <a:defRPr sz="900">
                <a:solidFill>
                  <a:srgbClr val="C8C8B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algn="r">
              <a:spcBef>
                <a:spcPts val="0"/>
              </a:spcBef>
              <a:buNone/>
              <a:defRPr sz="900">
                <a:solidFill>
                  <a:srgbClr val="C8C8B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algn="r">
              <a:spcBef>
                <a:spcPts val="0"/>
              </a:spcBef>
              <a:buNone/>
              <a:defRPr sz="900">
                <a:solidFill>
                  <a:srgbClr val="C8C8B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algn="r">
              <a:spcBef>
                <a:spcPts val="0"/>
              </a:spcBef>
              <a:buNone/>
              <a:defRPr sz="900">
                <a:solidFill>
                  <a:srgbClr val="C8C8B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algn="r">
              <a:spcBef>
                <a:spcPts val="0"/>
              </a:spcBef>
              <a:buNone/>
              <a:defRPr sz="900">
                <a:solidFill>
                  <a:srgbClr val="C8C8B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algn="r">
              <a:spcBef>
                <a:spcPts val="0"/>
              </a:spcBef>
              <a:buNone/>
              <a:defRPr sz="900">
                <a:solidFill>
                  <a:srgbClr val="C8C8B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algn="r">
              <a:spcBef>
                <a:spcPts val="0"/>
              </a:spcBef>
              <a:buNone/>
              <a:defRPr sz="900">
                <a:solidFill>
                  <a:srgbClr val="C8C8B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algn="r">
              <a:spcBef>
                <a:spcPts val="0"/>
              </a:spcBef>
              <a:buNone/>
              <a:defRPr sz="900">
                <a:solidFill>
                  <a:srgbClr val="C8C8B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grpSp>
        <p:nvGrpSpPr>
          <p:cNvPr id="197" name="Google Shape;197;p29"/>
          <p:cNvGrpSpPr/>
          <p:nvPr/>
        </p:nvGrpSpPr>
        <p:grpSpPr>
          <a:xfrm>
            <a:off x="1194101" y="2165648"/>
            <a:ext cx="6779110" cy="692497"/>
            <a:chOff x="1172584" y="1381459"/>
            <a:chExt cx="6779110" cy="923330"/>
          </a:xfrm>
        </p:grpSpPr>
        <p:sp>
          <p:nvSpPr>
            <p:cNvPr id="198" name="Google Shape;198;p29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  <a:ln>
              <a:noFill/>
            </a:ln>
            <a:effectLst>
              <a:outerShdw blurRad="38100" rotWithShape="0" dir="16200000" dist="12700">
                <a:srgbClr val="000000">
                  <a:alpha val="29803"/>
                </a:srgbClr>
              </a:outerShdw>
            </a:effectLst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100">
                  <a:solidFill>
                    <a:srgbClr val="B8B89A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 sz="1100"/>
            </a:p>
          </p:txBody>
        </p:sp>
        <p:cxnSp>
          <p:nvCxnSpPr>
            <p:cNvPr id="199" name="Google Shape;199;p2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C7C7C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00" name="Google Shape;200;p29"/>
            <p:cNvCxnSpPr/>
            <p:nvPr/>
          </p:nvCxnSpPr>
          <p:spPr>
            <a:xfrm rot="10800000">
              <a:off x="4831976" y="192293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C7C7CA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201" name="Google Shape;201;p29"/>
          <p:cNvSpPr txBox="1"/>
          <p:nvPr>
            <p:ph type="ctrTitle"/>
          </p:nvPr>
        </p:nvSpPr>
        <p:spPr>
          <a:xfrm>
            <a:off x="1183341" y="1040803"/>
            <a:ext cx="6777318" cy="1298987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Book Antiqua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2" name="Google Shape;202;p29"/>
          <p:cNvSpPr txBox="1"/>
          <p:nvPr>
            <p:ph idx="1" type="subTitle"/>
          </p:nvPr>
        </p:nvSpPr>
        <p:spPr>
          <a:xfrm>
            <a:off x="1371600" y="2825897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spcBef>
                <a:spcPts val="4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SzPts val="17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300"/>
              </a:spcBef>
              <a:spcAft>
                <a:spcPts val="0"/>
              </a:spcAft>
              <a:buSzPts val="15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showMasterSp="0" type="secHead">
  <p:cSld name="SECTION_HEADER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verOverlay.png" id="204" name="Google Shape;204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5" name="Google Shape;205;p30"/>
          <p:cNvGrpSpPr/>
          <p:nvPr/>
        </p:nvGrpSpPr>
        <p:grpSpPr>
          <a:xfrm>
            <a:off x="1172585" y="2165684"/>
            <a:ext cx="6779110" cy="692497"/>
            <a:chOff x="1172584" y="1381459"/>
            <a:chExt cx="6779110" cy="923330"/>
          </a:xfrm>
        </p:grpSpPr>
        <p:sp>
          <p:nvSpPr>
            <p:cNvPr id="206" name="Google Shape;206;p30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100">
                  <a:solidFill>
                    <a:srgbClr val="E6797D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 sz="1100"/>
            </a:p>
          </p:txBody>
        </p:sp>
        <p:cxnSp>
          <p:nvCxnSpPr>
            <p:cNvPr id="207" name="Google Shape;207;p30"/>
            <p:cNvCxnSpPr/>
            <p:nvPr/>
          </p:nvCxnSpPr>
          <p:spPr>
            <a:xfrm rot="10800000">
              <a:off x="1172584" y="192562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82828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08" name="Google Shape;208;p3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82828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209" name="Google Shape;209;p30"/>
          <p:cNvSpPr txBox="1"/>
          <p:nvPr>
            <p:ph type="title"/>
          </p:nvPr>
        </p:nvSpPr>
        <p:spPr>
          <a:xfrm>
            <a:off x="690040" y="903643"/>
            <a:ext cx="7754713" cy="1433037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Book Antiqua"/>
              <a:buNone/>
              <a:defRPr b="0" sz="4100" cap="none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0" name="Google Shape;210;p30"/>
          <p:cNvSpPr txBox="1"/>
          <p:nvPr>
            <p:ph idx="1" type="body"/>
          </p:nvPr>
        </p:nvSpPr>
        <p:spPr>
          <a:xfrm>
            <a:off x="699248" y="2825488"/>
            <a:ext cx="7734747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ctr">
              <a:spcBef>
                <a:spcPts val="3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dk2"/>
                </a:solidFill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11" name="Google Shape;211;p30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2" name="Google Shape;212;p30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3" name="Google Shape;213;p30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showMasterSp="0" type="twoTxTwoObj">
  <p:cSld name="TWO_OBJECTS_WITH_TEXT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1"/>
          <p:cNvSpPr txBox="1"/>
          <p:nvPr>
            <p:ph type="title"/>
          </p:nvPr>
        </p:nvSpPr>
        <p:spPr>
          <a:xfrm>
            <a:off x="688490" y="427617"/>
            <a:ext cx="7756263" cy="790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Book Antiqu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6" name="Google Shape;216;p31"/>
          <p:cNvSpPr txBox="1"/>
          <p:nvPr>
            <p:ph idx="1" type="body"/>
          </p:nvPr>
        </p:nvSpPr>
        <p:spPr>
          <a:xfrm>
            <a:off x="1051560" y="1680210"/>
            <a:ext cx="3442446" cy="493776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SzPts val="1800"/>
              <a:buNone/>
              <a:defRPr b="0" sz="1800">
                <a:solidFill>
                  <a:schemeClr val="dk2"/>
                </a:solidFill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SzPts val="1400"/>
              <a:buNone/>
              <a:defRPr b="1" sz="14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algn="l"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algn="l"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algn="l"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algn="l"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217" name="Google Shape;217;p31"/>
          <p:cNvSpPr txBox="1"/>
          <p:nvPr>
            <p:ph idx="2" type="body"/>
          </p:nvPr>
        </p:nvSpPr>
        <p:spPr>
          <a:xfrm>
            <a:off x="688488" y="2210696"/>
            <a:ext cx="3803904" cy="237972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algn="l">
              <a:spcBef>
                <a:spcPts val="400"/>
              </a:spcBef>
              <a:spcAft>
                <a:spcPts val="0"/>
              </a:spcAft>
              <a:buSzPts val="1800"/>
              <a:buChar char="🙣"/>
              <a:defRPr sz="1800"/>
            </a:lvl1pPr>
            <a:lvl2pPr indent="-323850" lvl="1" marL="914400" algn="l">
              <a:spcBef>
                <a:spcPts val="300"/>
              </a:spcBef>
              <a:spcAft>
                <a:spcPts val="0"/>
              </a:spcAft>
              <a:buSzPts val="1500"/>
              <a:buChar char="🙢"/>
              <a:defRPr sz="1500"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 sz="1400"/>
            </a:lvl3pPr>
            <a:lvl4pPr indent="-304800" lvl="3" marL="1828800" algn="l">
              <a:spcBef>
                <a:spcPts val="200"/>
              </a:spcBef>
              <a:spcAft>
                <a:spcPts val="0"/>
              </a:spcAft>
              <a:buSzPts val="1200"/>
              <a:buChar char="🙣"/>
              <a:defRPr sz="1200"/>
            </a:lvl4pPr>
            <a:lvl5pPr indent="-304800" lvl="4" marL="2286000" algn="l">
              <a:spcBef>
                <a:spcPts val="200"/>
              </a:spcBef>
              <a:spcAft>
                <a:spcPts val="0"/>
              </a:spcAft>
              <a:buSzPts val="1200"/>
              <a:buChar char="🙣"/>
              <a:defRPr sz="1200"/>
            </a:lvl5pPr>
            <a:lvl6pPr indent="-304800" lvl="5" marL="2743200" algn="l">
              <a:spcBef>
                <a:spcPts val="300"/>
              </a:spcBef>
              <a:spcAft>
                <a:spcPts val="0"/>
              </a:spcAft>
              <a:buSzPts val="1200"/>
              <a:buChar char="🙣"/>
              <a:defRPr sz="1200"/>
            </a:lvl6pPr>
            <a:lvl7pPr indent="-304800" lvl="6" marL="3200400" algn="l">
              <a:spcBef>
                <a:spcPts val="300"/>
              </a:spcBef>
              <a:spcAft>
                <a:spcPts val="0"/>
              </a:spcAft>
              <a:buSzPts val="1200"/>
              <a:buChar char="🙣"/>
              <a:defRPr sz="1200"/>
            </a:lvl7pPr>
            <a:lvl8pPr indent="-304800" lvl="7" marL="3657600" algn="l">
              <a:spcBef>
                <a:spcPts val="300"/>
              </a:spcBef>
              <a:spcAft>
                <a:spcPts val="0"/>
              </a:spcAft>
              <a:buSzPts val="1200"/>
              <a:buChar char="🙣"/>
              <a:defRPr sz="1200"/>
            </a:lvl8pPr>
            <a:lvl9pPr indent="-304800" lvl="8" marL="4114800" algn="l">
              <a:spcBef>
                <a:spcPts val="300"/>
              </a:spcBef>
              <a:spcAft>
                <a:spcPts val="0"/>
              </a:spcAft>
              <a:buSzPts val="1200"/>
              <a:buChar char="🙣"/>
              <a:defRPr sz="1200"/>
            </a:lvl9pPr>
          </a:lstStyle>
          <a:p/>
        </p:txBody>
      </p:sp>
      <p:sp>
        <p:nvSpPr>
          <p:cNvPr id="218" name="Google Shape;218;p31"/>
          <p:cNvSpPr txBox="1"/>
          <p:nvPr>
            <p:ph idx="3" type="body"/>
          </p:nvPr>
        </p:nvSpPr>
        <p:spPr>
          <a:xfrm>
            <a:off x="5002306" y="1680210"/>
            <a:ext cx="3447288" cy="493776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SzPts val="1800"/>
              <a:buNone/>
              <a:defRPr b="0" sz="1800">
                <a:solidFill>
                  <a:schemeClr val="dk2"/>
                </a:solidFill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SzPts val="1400"/>
              <a:buNone/>
              <a:defRPr b="1" sz="14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algn="l"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algn="l"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algn="l"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algn="l"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219" name="Google Shape;219;p31"/>
          <p:cNvSpPr txBox="1"/>
          <p:nvPr>
            <p:ph idx="4" type="body"/>
          </p:nvPr>
        </p:nvSpPr>
        <p:spPr>
          <a:xfrm>
            <a:off x="4645026" y="2208276"/>
            <a:ext cx="3799728" cy="237972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algn="l">
              <a:spcBef>
                <a:spcPts val="400"/>
              </a:spcBef>
              <a:spcAft>
                <a:spcPts val="0"/>
              </a:spcAft>
              <a:buSzPts val="1800"/>
              <a:buChar char="🙣"/>
              <a:defRPr sz="1800"/>
            </a:lvl1pPr>
            <a:lvl2pPr indent="-323850" lvl="1" marL="914400" algn="l">
              <a:spcBef>
                <a:spcPts val="300"/>
              </a:spcBef>
              <a:spcAft>
                <a:spcPts val="0"/>
              </a:spcAft>
              <a:buSzPts val="1500"/>
              <a:buChar char="🙢"/>
              <a:defRPr sz="1500"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 sz="1400"/>
            </a:lvl3pPr>
            <a:lvl4pPr indent="-304800" lvl="3" marL="1828800" algn="l">
              <a:spcBef>
                <a:spcPts val="200"/>
              </a:spcBef>
              <a:spcAft>
                <a:spcPts val="0"/>
              </a:spcAft>
              <a:buSzPts val="1200"/>
              <a:buChar char="🙣"/>
              <a:defRPr sz="1200"/>
            </a:lvl4pPr>
            <a:lvl5pPr indent="-304800" lvl="4" marL="2286000" algn="l">
              <a:spcBef>
                <a:spcPts val="200"/>
              </a:spcBef>
              <a:spcAft>
                <a:spcPts val="0"/>
              </a:spcAft>
              <a:buSzPts val="1200"/>
              <a:buChar char="🙣"/>
              <a:defRPr sz="1200"/>
            </a:lvl5pPr>
            <a:lvl6pPr indent="-304800" lvl="5" marL="2743200" algn="l">
              <a:spcBef>
                <a:spcPts val="300"/>
              </a:spcBef>
              <a:spcAft>
                <a:spcPts val="0"/>
              </a:spcAft>
              <a:buSzPts val="1200"/>
              <a:buChar char="🙣"/>
              <a:defRPr sz="1200"/>
            </a:lvl6pPr>
            <a:lvl7pPr indent="-304800" lvl="6" marL="3200400" algn="l">
              <a:spcBef>
                <a:spcPts val="300"/>
              </a:spcBef>
              <a:spcAft>
                <a:spcPts val="0"/>
              </a:spcAft>
              <a:buSzPts val="1200"/>
              <a:buChar char="🙣"/>
              <a:defRPr sz="1200"/>
            </a:lvl7pPr>
            <a:lvl8pPr indent="-304800" lvl="7" marL="3657600" algn="l">
              <a:spcBef>
                <a:spcPts val="300"/>
              </a:spcBef>
              <a:spcAft>
                <a:spcPts val="0"/>
              </a:spcAft>
              <a:buSzPts val="1200"/>
              <a:buChar char="🙣"/>
              <a:defRPr sz="1200"/>
            </a:lvl8pPr>
            <a:lvl9pPr indent="-304800" lvl="8" marL="4114800" algn="l">
              <a:spcBef>
                <a:spcPts val="300"/>
              </a:spcBef>
              <a:spcAft>
                <a:spcPts val="0"/>
              </a:spcAft>
              <a:buSzPts val="1200"/>
              <a:buChar char="🙣"/>
              <a:defRPr sz="1200"/>
            </a:lvl9pPr>
          </a:lstStyle>
          <a:p/>
        </p:txBody>
      </p:sp>
      <p:sp>
        <p:nvSpPr>
          <p:cNvPr id="220" name="Google Shape;220;p31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1" name="Google Shape;221;p31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2" name="Google Shape;222;p31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grpSp>
        <p:nvGrpSpPr>
          <p:cNvPr id="223" name="Google Shape;223;p31"/>
          <p:cNvGrpSpPr/>
          <p:nvPr/>
        </p:nvGrpSpPr>
        <p:grpSpPr>
          <a:xfrm>
            <a:off x="1172585" y="1044163"/>
            <a:ext cx="6779110" cy="692498"/>
            <a:chOff x="1172584" y="1381459"/>
            <a:chExt cx="6779110" cy="923330"/>
          </a:xfrm>
        </p:grpSpPr>
        <p:sp>
          <p:nvSpPr>
            <p:cNvPr id="224" name="Google Shape;224;p31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100">
                  <a:solidFill>
                    <a:srgbClr val="E6797D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 sz="1100"/>
            </a:p>
          </p:txBody>
        </p:sp>
        <p:cxnSp>
          <p:nvCxnSpPr>
            <p:cNvPr id="225" name="Google Shape;225;p31"/>
            <p:cNvCxnSpPr/>
            <p:nvPr/>
          </p:nvCxnSpPr>
          <p:spPr>
            <a:xfrm rot="10800000">
              <a:off x="1172584" y="192562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82828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26" name="Google Shape;226;p31"/>
            <p:cNvCxnSpPr/>
            <p:nvPr/>
          </p:nvCxnSpPr>
          <p:spPr>
            <a:xfrm rot="10800000">
              <a:off x="4831976" y="192265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82828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showMasterSp="0" type="titleOnly">
  <p:cSld name="TITLE_ONLY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2"/>
          <p:cNvSpPr txBox="1"/>
          <p:nvPr>
            <p:ph type="title"/>
          </p:nvPr>
        </p:nvSpPr>
        <p:spPr>
          <a:xfrm>
            <a:off x="688490" y="427617"/>
            <a:ext cx="7756263" cy="790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9" name="Google Shape;229;p32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0" name="Google Shape;230;p32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1" name="Google Shape;231;p32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grpSp>
        <p:nvGrpSpPr>
          <p:cNvPr id="232" name="Google Shape;232;p32"/>
          <p:cNvGrpSpPr/>
          <p:nvPr/>
        </p:nvGrpSpPr>
        <p:grpSpPr>
          <a:xfrm>
            <a:off x="1172585" y="1044163"/>
            <a:ext cx="6779110" cy="692498"/>
            <a:chOff x="1172584" y="1381459"/>
            <a:chExt cx="6779110" cy="923330"/>
          </a:xfrm>
        </p:grpSpPr>
        <p:sp>
          <p:nvSpPr>
            <p:cNvPr id="233" name="Google Shape;233;p32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100">
                  <a:solidFill>
                    <a:srgbClr val="E6797D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 sz="1100"/>
            </a:p>
          </p:txBody>
        </p:sp>
        <p:cxnSp>
          <p:nvCxnSpPr>
            <p:cNvPr id="234" name="Google Shape;234;p32"/>
            <p:cNvCxnSpPr/>
            <p:nvPr/>
          </p:nvCxnSpPr>
          <p:spPr>
            <a:xfrm rot="10800000">
              <a:off x="1172584" y="192562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82828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35" name="Google Shape;235;p32"/>
            <p:cNvCxnSpPr/>
            <p:nvPr/>
          </p:nvCxnSpPr>
          <p:spPr>
            <a:xfrm rot="10800000">
              <a:off x="4831976" y="192265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82828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showMasterSp="0" type="objTx">
  <p:cSld name="OBJECT_WITH_CAPTION_TEXT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3"/>
          <p:cNvSpPr txBox="1"/>
          <p:nvPr>
            <p:ph type="title"/>
          </p:nvPr>
        </p:nvSpPr>
        <p:spPr>
          <a:xfrm>
            <a:off x="5034580" y="1258647"/>
            <a:ext cx="3422483" cy="1415191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Book Antiqua"/>
              <a:buNone/>
              <a:defRPr b="0" sz="2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8" name="Google Shape;238;p33"/>
          <p:cNvSpPr txBox="1"/>
          <p:nvPr>
            <p:ph idx="1" type="body"/>
          </p:nvPr>
        </p:nvSpPr>
        <p:spPr>
          <a:xfrm>
            <a:off x="692002" y="419549"/>
            <a:ext cx="4116667" cy="417507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342900" lvl="0" marL="457200" algn="l">
              <a:spcBef>
                <a:spcPts val="400"/>
              </a:spcBef>
              <a:spcAft>
                <a:spcPts val="0"/>
              </a:spcAft>
              <a:buSzPts val="1800"/>
              <a:buChar char="🙣"/>
              <a:defRPr sz="1800"/>
            </a:lvl1pPr>
            <a:lvl2pPr indent="-336550" lvl="1" marL="914400" algn="l">
              <a:spcBef>
                <a:spcPts val="300"/>
              </a:spcBef>
              <a:spcAft>
                <a:spcPts val="0"/>
              </a:spcAft>
              <a:buSzPts val="1700"/>
              <a:buChar char="🙢"/>
              <a:defRPr sz="1700"/>
            </a:lvl2pPr>
            <a:lvl3pPr indent="-323850" lvl="2" marL="1371600" algn="l">
              <a:spcBef>
                <a:spcPts val="300"/>
              </a:spcBef>
              <a:spcAft>
                <a:spcPts val="0"/>
              </a:spcAft>
              <a:buSzPts val="1500"/>
              <a:buChar char="🙣"/>
              <a:defRPr sz="1500"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 sz="1400"/>
            </a:lvl4pPr>
            <a:lvl5pPr indent="-304800" lvl="4" marL="2286000" algn="l">
              <a:spcBef>
                <a:spcPts val="200"/>
              </a:spcBef>
              <a:spcAft>
                <a:spcPts val="0"/>
              </a:spcAft>
              <a:buSzPts val="1200"/>
              <a:buChar char="🙣"/>
              <a:defRPr sz="1200"/>
            </a:lvl5pPr>
            <a:lvl6pPr indent="-323850" lvl="5" marL="2743200" algn="l">
              <a:spcBef>
                <a:spcPts val="300"/>
              </a:spcBef>
              <a:spcAft>
                <a:spcPts val="0"/>
              </a:spcAft>
              <a:buSzPts val="1500"/>
              <a:buChar char="🙣"/>
              <a:defRPr sz="1500"/>
            </a:lvl6pPr>
            <a:lvl7pPr indent="-323850" lvl="6" marL="3200400" algn="l">
              <a:spcBef>
                <a:spcPts val="300"/>
              </a:spcBef>
              <a:spcAft>
                <a:spcPts val="0"/>
              </a:spcAft>
              <a:buSzPts val="1500"/>
              <a:buChar char="🙣"/>
              <a:defRPr sz="1500"/>
            </a:lvl7pPr>
            <a:lvl8pPr indent="-323850" lvl="7" marL="3657600" algn="l">
              <a:spcBef>
                <a:spcPts val="300"/>
              </a:spcBef>
              <a:spcAft>
                <a:spcPts val="0"/>
              </a:spcAft>
              <a:buSzPts val="1500"/>
              <a:buChar char="🙣"/>
              <a:defRPr sz="1500"/>
            </a:lvl8pPr>
            <a:lvl9pPr indent="-323850" lvl="8" marL="4114800" algn="l">
              <a:spcBef>
                <a:spcPts val="300"/>
              </a:spcBef>
              <a:spcAft>
                <a:spcPts val="0"/>
              </a:spcAft>
              <a:buSzPts val="1500"/>
              <a:buChar char="🙣"/>
              <a:defRPr sz="1500"/>
            </a:lvl9pPr>
          </a:lstStyle>
          <a:p/>
        </p:txBody>
      </p:sp>
      <p:sp>
        <p:nvSpPr>
          <p:cNvPr id="239" name="Google Shape;239;p33"/>
          <p:cNvSpPr txBox="1"/>
          <p:nvPr>
            <p:ph idx="2" type="body"/>
          </p:nvPr>
        </p:nvSpPr>
        <p:spPr>
          <a:xfrm>
            <a:off x="5034580" y="2702860"/>
            <a:ext cx="3411725" cy="188796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SzPts val="900"/>
              <a:buNone/>
              <a:defRPr sz="9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800"/>
              <a:buNone/>
              <a:defRPr sz="8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SzPts val="700"/>
              <a:buNone/>
              <a:defRPr sz="7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SzPts val="700"/>
              <a:buNone/>
              <a:defRPr sz="700"/>
            </a:lvl5pPr>
            <a:lvl6pPr indent="-228600" lvl="5" marL="2743200" algn="l"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6pPr>
            <a:lvl7pPr indent="-228600" lvl="6" marL="3200400" algn="l"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7pPr>
            <a:lvl8pPr indent="-228600" lvl="7" marL="3657600" algn="l"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8pPr>
            <a:lvl9pPr indent="-228600" lvl="8" marL="4114800" algn="l"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240" name="Google Shape;240;p33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1" name="Google Shape;241;p33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2" name="Google Shape;242;p33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showMasterSp="0" type="picTx">
  <p:cSld name="PICTURE_WITH_CAPTION_TEXT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4"/>
          <p:cNvSpPr txBox="1"/>
          <p:nvPr>
            <p:ph type="title"/>
          </p:nvPr>
        </p:nvSpPr>
        <p:spPr>
          <a:xfrm>
            <a:off x="677732" y="3501614"/>
            <a:ext cx="7767021" cy="483547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Book Antiqua"/>
              <a:buNone/>
              <a:defRPr b="0" sz="2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5" name="Google Shape;245;p34"/>
          <p:cNvSpPr/>
          <p:nvPr>
            <p:ph idx="2" type="pic"/>
          </p:nvPr>
        </p:nvSpPr>
        <p:spPr>
          <a:xfrm rot="240000">
            <a:off x="2183792" y="500224"/>
            <a:ext cx="4772156" cy="2698512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3921"/>
              </a:srgbClr>
            </a:outerShdw>
          </a:effectLst>
        </p:spPr>
      </p:sp>
      <p:sp>
        <p:nvSpPr>
          <p:cNvPr id="246" name="Google Shape;246;p34"/>
          <p:cNvSpPr txBox="1"/>
          <p:nvPr>
            <p:ph idx="1" type="body"/>
          </p:nvPr>
        </p:nvSpPr>
        <p:spPr>
          <a:xfrm>
            <a:off x="688489" y="3993230"/>
            <a:ext cx="7756264" cy="60364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ctr"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SzPts val="900"/>
              <a:buNone/>
              <a:defRPr sz="9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800"/>
              <a:buNone/>
              <a:defRPr sz="8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SzPts val="700"/>
              <a:buNone/>
              <a:defRPr sz="7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SzPts val="700"/>
              <a:buNone/>
              <a:defRPr sz="700"/>
            </a:lvl5pPr>
            <a:lvl6pPr indent="-228600" lvl="5" marL="2743200" algn="l"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6pPr>
            <a:lvl7pPr indent="-228600" lvl="6" marL="3200400" algn="l"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7pPr>
            <a:lvl8pPr indent="-228600" lvl="7" marL="3657600" algn="l"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8pPr>
            <a:lvl9pPr indent="-228600" lvl="8" marL="4114800" algn="l"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247" name="Google Shape;247;p34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8" name="Google Shape;248;p34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9" name="Google Shape;249;p34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showMasterSp="0" type="vertTx">
  <p:cSld name="VERTICAL_TEXT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5"/>
          <p:cNvSpPr txBox="1"/>
          <p:nvPr>
            <p:ph type="title"/>
          </p:nvPr>
        </p:nvSpPr>
        <p:spPr>
          <a:xfrm>
            <a:off x="688490" y="427617"/>
            <a:ext cx="7756263" cy="790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2" name="Google Shape;252;p35"/>
          <p:cNvSpPr txBox="1"/>
          <p:nvPr>
            <p:ph idx="1" type="body"/>
          </p:nvPr>
        </p:nvSpPr>
        <p:spPr>
          <a:xfrm rot="5400000">
            <a:off x="3117819" y="-732311"/>
            <a:ext cx="2908361" cy="7745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SzPts val="1400"/>
              <a:buChar char="🙢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9pPr>
          </a:lstStyle>
          <a:p/>
        </p:txBody>
      </p:sp>
      <p:sp>
        <p:nvSpPr>
          <p:cNvPr id="253" name="Google Shape;253;p35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4" name="Google Shape;254;p35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5" name="Google Shape;255;p35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grpSp>
        <p:nvGrpSpPr>
          <p:cNvPr id="256" name="Google Shape;256;p35"/>
          <p:cNvGrpSpPr/>
          <p:nvPr/>
        </p:nvGrpSpPr>
        <p:grpSpPr>
          <a:xfrm>
            <a:off x="1172585" y="1044163"/>
            <a:ext cx="6779110" cy="692498"/>
            <a:chOff x="1172584" y="1381459"/>
            <a:chExt cx="6779110" cy="923330"/>
          </a:xfrm>
        </p:grpSpPr>
        <p:sp>
          <p:nvSpPr>
            <p:cNvPr id="257" name="Google Shape;257;p35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100">
                  <a:solidFill>
                    <a:srgbClr val="E6797D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 sz="1100"/>
            </a:p>
          </p:txBody>
        </p:sp>
        <p:cxnSp>
          <p:nvCxnSpPr>
            <p:cNvPr id="258" name="Google Shape;258;p3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82828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59" name="Google Shape;259;p3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82828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showMasterSp="0" type="vertTitleAndTx">
  <p:cSld name="VERTICAL_TITLE_AND_VERTICAL_TEXT"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6"/>
          <p:cNvSpPr txBox="1"/>
          <p:nvPr>
            <p:ph type="title"/>
          </p:nvPr>
        </p:nvSpPr>
        <p:spPr>
          <a:xfrm rot="5400000">
            <a:off x="5518121" y="1667990"/>
            <a:ext cx="4175074" cy="167819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2" name="Google Shape;262;p36"/>
          <p:cNvSpPr txBox="1"/>
          <p:nvPr>
            <p:ph idx="1" type="body"/>
          </p:nvPr>
        </p:nvSpPr>
        <p:spPr>
          <a:xfrm rot="5400000">
            <a:off x="1558514" y="-232634"/>
            <a:ext cx="3767866" cy="550791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SzPts val="1400"/>
              <a:buChar char="🙢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9pPr>
          </a:lstStyle>
          <a:p/>
        </p:txBody>
      </p:sp>
      <p:sp>
        <p:nvSpPr>
          <p:cNvPr id="263" name="Google Shape;263;p36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4" name="Google Shape;264;p36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5" name="Google Shape;265;p36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grpSp>
        <p:nvGrpSpPr>
          <p:cNvPr id="266" name="Google Shape;266;p36"/>
          <p:cNvGrpSpPr/>
          <p:nvPr/>
        </p:nvGrpSpPr>
        <p:grpSpPr>
          <a:xfrm rot="5400000">
            <a:off x="4594069" y="2160618"/>
            <a:ext cx="4110115" cy="692498"/>
            <a:chOff x="1815339" y="1496875"/>
            <a:chExt cx="5480154" cy="692497"/>
          </a:xfrm>
        </p:grpSpPr>
        <p:sp>
          <p:nvSpPr>
            <p:cNvPr id="267" name="Google Shape;267;p36"/>
            <p:cNvSpPr txBox="1"/>
            <p:nvPr/>
          </p:nvSpPr>
          <p:spPr>
            <a:xfrm>
              <a:off x="4147073" y="1496875"/>
              <a:ext cx="877163" cy="6924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100">
                  <a:solidFill>
                    <a:srgbClr val="E6797D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 sz="1100"/>
            </a:p>
          </p:txBody>
        </p:sp>
        <p:cxnSp>
          <p:nvCxnSpPr>
            <p:cNvPr id="268" name="Google Shape;268;p36"/>
            <p:cNvCxnSpPr/>
            <p:nvPr/>
          </p:nvCxnSpPr>
          <p:spPr>
            <a:xfrm rot="10800000">
              <a:off x="1815339" y="1924709"/>
              <a:ext cx="2468880" cy="2505"/>
            </a:xfrm>
            <a:prstGeom prst="straightConnector1">
              <a:avLst/>
            </a:prstGeom>
            <a:noFill/>
            <a:ln cap="flat" cmpd="sng" w="12700">
              <a:solidFill>
                <a:srgbClr val="82828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69" name="Google Shape;269;p36"/>
            <p:cNvCxnSpPr/>
            <p:nvPr/>
          </p:nvCxnSpPr>
          <p:spPr>
            <a:xfrm rot="10800000">
              <a:off x="4826613" y="1927417"/>
              <a:ext cx="2468880" cy="1588"/>
            </a:xfrm>
            <a:prstGeom prst="straightConnector1">
              <a:avLst/>
            </a:prstGeom>
            <a:noFill/>
            <a:ln cap="flat" cmpd="sng" w="12700">
              <a:solidFill>
                <a:srgbClr val="82828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8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9" name="Google Shape;279;p38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0" name="Google Shape;280;p38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verOverlay.png" id="282" name="Google Shape;282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9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4" name="Google Shape;284;p39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5" name="Google Shape;285;p39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algn="r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algn="r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algn="r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algn="r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algn="r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algn="r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algn="r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algn="r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grpSp>
        <p:nvGrpSpPr>
          <p:cNvPr id="286" name="Google Shape;286;p39"/>
          <p:cNvGrpSpPr/>
          <p:nvPr/>
        </p:nvGrpSpPr>
        <p:grpSpPr>
          <a:xfrm>
            <a:off x="1194101" y="2165648"/>
            <a:ext cx="6779110" cy="692497"/>
            <a:chOff x="1172584" y="1381459"/>
            <a:chExt cx="6779110" cy="923330"/>
          </a:xfrm>
        </p:grpSpPr>
        <p:sp>
          <p:nvSpPr>
            <p:cNvPr id="287" name="Google Shape;287;p39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  <a:ln>
              <a:noFill/>
            </a:ln>
            <a:effectLst>
              <a:outerShdw blurRad="38100" rotWithShape="0" dir="16200000" dist="12700">
                <a:srgbClr val="000000">
                  <a:alpha val="29803"/>
                </a:srgbClr>
              </a:outerShdw>
            </a:effectLst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100">
                  <a:solidFill>
                    <a:srgbClr val="D7D0C0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 sz="4100">
                <a:solidFill>
                  <a:srgbClr val="D7D0C0"/>
                </a:solidFill>
                <a:latin typeface="Noto Sans Symbols"/>
                <a:ea typeface="Noto Sans Symbols"/>
                <a:cs typeface="Noto Sans Symbols"/>
                <a:sym typeface="Noto Sans Symbols"/>
              </a:endParaRPr>
            </a:p>
          </p:txBody>
        </p:sp>
        <p:cxnSp>
          <p:nvCxnSpPr>
            <p:cNvPr id="288" name="Google Shape;288;p3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D7D0C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89" name="Google Shape;289;p39"/>
            <p:cNvCxnSpPr/>
            <p:nvPr/>
          </p:nvCxnSpPr>
          <p:spPr>
            <a:xfrm rot="10800000">
              <a:off x="4831976" y="192293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D7D0C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290" name="Google Shape;290;p39"/>
          <p:cNvSpPr txBox="1"/>
          <p:nvPr>
            <p:ph type="ctrTitle"/>
          </p:nvPr>
        </p:nvSpPr>
        <p:spPr>
          <a:xfrm>
            <a:off x="1183341" y="1040803"/>
            <a:ext cx="6777318" cy="1298987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Book Antiqua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1" name="Google Shape;291;p39"/>
          <p:cNvSpPr txBox="1"/>
          <p:nvPr>
            <p:ph idx="1" type="subTitle"/>
          </p:nvPr>
        </p:nvSpPr>
        <p:spPr>
          <a:xfrm>
            <a:off x="1371600" y="2825897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spcBef>
                <a:spcPts val="4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SzPts val="17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300"/>
              </a:spcBef>
              <a:spcAft>
                <a:spcPts val="0"/>
              </a:spcAft>
              <a:buSzPts val="15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0"/>
          <p:cNvSpPr txBox="1"/>
          <p:nvPr>
            <p:ph idx="1" type="body"/>
          </p:nvPr>
        </p:nvSpPr>
        <p:spPr>
          <a:xfrm>
            <a:off x="699247" y="1686261"/>
            <a:ext cx="7745505" cy="290836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SzPts val="1400"/>
              <a:buChar char="🙢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9pPr>
          </a:lstStyle>
          <a:p/>
        </p:txBody>
      </p:sp>
      <p:sp>
        <p:nvSpPr>
          <p:cNvPr id="294" name="Google Shape;294;p40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5" name="Google Shape;295;p40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6" name="Google Shape;296;p40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97" name="Google Shape;297;p40"/>
          <p:cNvSpPr txBox="1"/>
          <p:nvPr>
            <p:ph type="title"/>
          </p:nvPr>
        </p:nvSpPr>
        <p:spPr>
          <a:xfrm>
            <a:off x="688490" y="427617"/>
            <a:ext cx="7756263" cy="790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grpSp>
        <p:nvGrpSpPr>
          <p:cNvPr id="298" name="Google Shape;298;p40"/>
          <p:cNvGrpSpPr/>
          <p:nvPr/>
        </p:nvGrpSpPr>
        <p:grpSpPr>
          <a:xfrm>
            <a:off x="1172585" y="1044163"/>
            <a:ext cx="6779110" cy="692498"/>
            <a:chOff x="1172584" y="1381459"/>
            <a:chExt cx="6779110" cy="923330"/>
          </a:xfrm>
        </p:grpSpPr>
        <p:sp>
          <p:nvSpPr>
            <p:cNvPr id="299" name="Google Shape;299;p40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100">
                  <a:solidFill>
                    <a:srgbClr val="A5A1A1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 sz="4100">
                <a:solidFill>
                  <a:srgbClr val="A5A1A1"/>
                </a:solidFill>
                <a:latin typeface="Noto Sans Symbols"/>
                <a:ea typeface="Noto Sans Symbols"/>
                <a:cs typeface="Noto Sans Symbols"/>
                <a:sym typeface="Noto Sans Symbols"/>
              </a:endParaRPr>
            </a:p>
          </p:txBody>
        </p:sp>
        <p:cxnSp>
          <p:nvCxnSpPr>
            <p:cNvPr id="300" name="Google Shape;300;p40"/>
            <p:cNvCxnSpPr/>
            <p:nvPr/>
          </p:nvCxnSpPr>
          <p:spPr>
            <a:xfrm rot="10800000">
              <a:off x="1172584" y="192562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A5A1A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01" name="Google Shape;301;p40"/>
            <p:cNvCxnSpPr/>
            <p:nvPr/>
          </p:nvCxnSpPr>
          <p:spPr>
            <a:xfrm rot="10800000">
              <a:off x="4831976" y="192265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A5A1A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verOverlay.png" id="303" name="Google Shape;303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4" name="Google Shape;304;p41"/>
          <p:cNvGrpSpPr/>
          <p:nvPr/>
        </p:nvGrpSpPr>
        <p:grpSpPr>
          <a:xfrm>
            <a:off x="1172585" y="2165684"/>
            <a:ext cx="6779110" cy="692497"/>
            <a:chOff x="1172584" y="1381459"/>
            <a:chExt cx="6779110" cy="923330"/>
          </a:xfrm>
        </p:grpSpPr>
        <p:sp>
          <p:nvSpPr>
            <p:cNvPr id="305" name="Google Shape;305;p41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100">
                  <a:solidFill>
                    <a:srgbClr val="A5A1A1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 sz="4100">
                <a:solidFill>
                  <a:srgbClr val="A5A1A1"/>
                </a:solidFill>
                <a:latin typeface="Noto Sans Symbols"/>
                <a:ea typeface="Noto Sans Symbols"/>
                <a:cs typeface="Noto Sans Symbols"/>
                <a:sym typeface="Noto Sans Symbols"/>
              </a:endParaRPr>
            </a:p>
          </p:txBody>
        </p:sp>
        <p:cxnSp>
          <p:nvCxnSpPr>
            <p:cNvPr id="306" name="Google Shape;306;p41"/>
            <p:cNvCxnSpPr/>
            <p:nvPr/>
          </p:nvCxnSpPr>
          <p:spPr>
            <a:xfrm rot="10800000">
              <a:off x="1172584" y="192562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A5A1A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07" name="Google Shape;307;p41"/>
            <p:cNvCxnSpPr/>
            <p:nvPr/>
          </p:nvCxnSpPr>
          <p:spPr>
            <a:xfrm rot="10800000">
              <a:off x="4831976" y="1927412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A5A1A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308" name="Google Shape;308;p41"/>
          <p:cNvSpPr txBox="1"/>
          <p:nvPr>
            <p:ph type="title"/>
          </p:nvPr>
        </p:nvSpPr>
        <p:spPr>
          <a:xfrm>
            <a:off x="690040" y="903643"/>
            <a:ext cx="7754713" cy="1433037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Book Antiqua"/>
              <a:buNone/>
              <a:defRPr b="0" sz="4100" cap="none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9" name="Google Shape;309;p41"/>
          <p:cNvSpPr txBox="1"/>
          <p:nvPr>
            <p:ph idx="1" type="body"/>
          </p:nvPr>
        </p:nvSpPr>
        <p:spPr>
          <a:xfrm>
            <a:off x="699248" y="2825488"/>
            <a:ext cx="7734747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ctr">
              <a:spcBef>
                <a:spcPts val="3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dk2"/>
                </a:solidFill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10" name="Google Shape;310;p41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1" name="Google Shape;311;p41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2" name="Google Shape;312;p41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2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5" name="Google Shape;315;p42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6" name="Google Shape;316;p42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17" name="Google Shape;317;p42"/>
          <p:cNvSpPr txBox="1"/>
          <p:nvPr>
            <p:ph type="title"/>
          </p:nvPr>
        </p:nvSpPr>
        <p:spPr>
          <a:xfrm>
            <a:off x="688490" y="427617"/>
            <a:ext cx="7756263" cy="790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Book Antiqua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grpSp>
        <p:nvGrpSpPr>
          <p:cNvPr id="318" name="Google Shape;318;p42"/>
          <p:cNvGrpSpPr/>
          <p:nvPr/>
        </p:nvGrpSpPr>
        <p:grpSpPr>
          <a:xfrm>
            <a:off x="1172585" y="1044163"/>
            <a:ext cx="6779110" cy="692498"/>
            <a:chOff x="1172584" y="1381459"/>
            <a:chExt cx="6779110" cy="923330"/>
          </a:xfrm>
        </p:grpSpPr>
        <p:sp>
          <p:nvSpPr>
            <p:cNvPr id="319" name="Google Shape;319;p42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100">
                  <a:solidFill>
                    <a:srgbClr val="A5A1A1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 sz="4100">
                <a:solidFill>
                  <a:srgbClr val="A5A1A1"/>
                </a:solidFill>
                <a:latin typeface="Noto Sans Symbols"/>
                <a:ea typeface="Noto Sans Symbols"/>
                <a:cs typeface="Noto Sans Symbols"/>
                <a:sym typeface="Noto Sans Symbols"/>
              </a:endParaRPr>
            </a:p>
          </p:txBody>
        </p:sp>
        <p:cxnSp>
          <p:nvCxnSpPr>
            <p:cNvPr id="320" name="Google Shape;320;p42"/>
            <p:cNvCxnSpPr/>
            <p:nvPr/>
          </p:nvCxnSpPr>
          <p:spPr>
            <a:xfrm rot="10800000">
              <a:off x="1172584" y="192562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A5A1A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21" name="Google Shape;321;p42"/>
            <p:cNvCxnSpPr/>
            <p:nvPr/>
          </p:nvCxnSpPr>
          <p:spPr>
            <a:xfrm rot="10800000">
              <a:off x="4831976" y="192265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A5A1A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322" name="Google Shape;322;p42"/>
          <p:cNvSpPr txBox="1"/>
          <p:nvPr>
            <p:ph idx="1" type="body"/>
          </p:nvPr>
        </p:nvSpPr>
        <p:spPr>
          <a:xfrm>
            <a:off x="685800" y="1680210"/>
            <a:ext cx="3803904" cy="290779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SzPts val="1400"/>
              <a:buChar char="🙢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9pPr>
          </a:lstStyle>
          <a:p/>
        </p:txBody>
      </p:sp>
      <p:sp>
        <p:nvSpPr>
          <p:cNvPr id="323" name="Google Shape;323;p42"/>
          <p:cNvSpPr txBox="1"/>
          <p:nvPr>
            <p:ph idx="2" type="body"/>
          </p:nvPr>
        </p:nvSpPr>
        <p:spPr>
          <a:xfrm>
            <a:off x="4645151" y="1680210"/>
            <a:ext cx="3803904" cy="290779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SzPts val="1400"/>
              <a:buChar char="🙢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3"/>
          <p:cNvSpPr txBox="1"/>
          <p:nvPr>
            <p:ph type="title"/>
          </p:nvPr>
        </p:nvSpPr>
        <p:spPr>
          <a:xfrm>
            <a:off x="688490" y="427617"/>
            <a:ext cx="7756263" cy="790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Book Antiqu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6" name="Google Shape;326;p43"/>
          <p:cNvSpPr txBox="1"/>
          <p:nvPr>
            <p:ph idx="1" type="body"/>
          </p:nvPr>
        </p:nvSpPr>
        <p:spPr>
          <a:xfrm>
            <a:off x="1051560" y="1680210"/>
            <a:ext cx="3442446" cy="493776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SzPts val="1800"/>
              <a:buNone/>
              <a:defRPr b="0" sz="1800">
                <a:solidFill>
                  <a:schemeClr val="dk2"/>
                </a:solidFill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SzPts val="1400"/>
              <a:buNone/>
              <a:defRPr b="1" sz="14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algn="l"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algn="l"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algn="l"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algn="l"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327" name="Google Shape;327;p43"/>
          <p:cNvSpPr txBox="1"/>
          <p:nvPr>
            <p:ph idx="2" type="body"/>
          </p:nvPr>
        </p:nvSpPr>
        <p:spPr>
          <a:xfrm>
            <a:off x="688488" y="2210696"/>
            <a:ext cx="3803904" cy="237972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algn="l">
              <a:spcBef>
                <a:spcPts val="400"/>
              </a:spcBef>
              <a:spcAft>
                <a:spcPts val="0"/>
              </a:spcAft>
              <a:buSzPts val="1800"/>
              <a:buChar char="🙣"/>
              <a:defRPr sz="1800"/>
            </a:lvl1pPr>
            <a:lvl2pPr indent="-323850" lvl="1" marL="914400" algn="l">
              <a:spcBef>
                <a:spcPts val="300"/>
              </a:spcBef>
              <a:spcAft>
                <a:spcPts val="0"/>
              </a:spcAft>
              <a:buSzPts val="1500"/>
              <a:buChar char="🙢"/>
              <a:defRPr sz="1500"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 sz="1400"/>
            </a:lvl3pPr>
            <a:lvl4pPr indent="-304800" lvl="3" marL="1828800" algn="l">
              <a:spcBef>
                <a:spcPts val="200"/>
              </a:spcBef>
              <a:spcAft>
                <a:spcPts val="0"/>
              </a:spcAft>
              <a:buSzPts val="1200"/>
              <a:buChar char="🙣"/>
              <a:defRPr sz="1200"/>
            </a:lvl4pPr>
            <a:lvl5pPr indent="-304800" lvl="4" marL="2286000" algn="l">
              <a:spcBef>
                <a:spcPts val="200"/>
              </a:spcBef>
              <a:spcAft>
                <a:spcPts val="0"/>
              </a:spcAft>
              <a:buSzPts val="1200"/>
              <a:buChar char="🙣"/>
              <a:defRPr sz="1200"/>
            </a:lvl5pPr>
            <a:lvl6pPr indent="-304800" lvl="5" marL="2743200" algn="l">
              <a:spcBef>
                <a:spcPts val="300"/>
              </a:spcBef>
              <a:spcAft>
                <a:spcPts val="0"/>
              </a:spcAft>
              <a:buSzPts val="1200"/>
              <a:buChar char="🙣"/>
              <a:defRPr sz="1200"/>
            </a:lvl6pPr>
            <a:lvl7pPr indent="-304800" lvl="6" marL="3200400" algn="l">
              <a:spcBef>
                <a:spcPts val="300"/>
              </a:spcBef>
              <a:spcAft>
                <a:spcPts val="0"/>
              </a:spcAft>
              <a:buSzPts val="1200"/>
              <a:buChar char="🙣"/>
              <a:defRPr sz="1200"/>
            </a:lvl7pPr>
            <a:lvl8pPr indent="-304800" lvl="7" marL="3657600" algn="l">
              <a:spcBef>
                <a:spcPts val="300"/>
              </a:spcBef>
              <a:spcAft>
                <a:spcPts val="0"/>
              </a:spcAft>
              <a:buSzPts val="1200"/>
              <a:buChar char="🙣"/>
              <a:defRPr sz="1200"/>
            </a:lvl8pPr>
            <a:lvl9pPr indent="-304800" lvl="8" marL="4114800" algn="l">
              <a:spcBef>
                <a:spcPts val="300"/>
              </a:spcBef>
              <a:spcAft>
                <a:spcPts val="0"/>
              </a:spcAft>
              <a:buSzPts val="1200"/>
              <a:buChar char="🙣"/>
              <a:defRPr sz="1200"/>
            </a:lvl9pPr>
          </a:lstStyle>
          <a:p/>
        </p:txBody>
      </p:sp>
      <p:sp>
        <p:nvSpPr>
          <p:cNvPr id="328" name="Google Shape;328;p43"/>
          <p:cNvSpPr txBox="1"/>
          <p:nvPr>
            <p:ph idx="3" type="body"/>
          </p:nvPr>
        </p:nvSpPr>
        <p:spPr>
          <a:xfrm>
            <a:off x="5002306" y="1680210"/>
            <a:ext cx="3447288" cy="493776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SzPts val="1800"/>
              <a:buNone/>
              <a:defRPr b="0" sz="1800">
                <a:solidFill>
                  <a:schemeClr val="dk2"/>
                </a:solidFill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SzPts val="1400"/>
              <a:buNone/>
              <a:defRPr b="1" sz="14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algn="l"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algn="l"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algn="l"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algn="l"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329" name="Google Shape;329;p43"/>
          <p:cNvSpPr txBox="1"/>
          <p:nvPr>
            <p:ph idx="4" type="body"/>
          </p:nvPr>
        </p:nvSpPr>
        <p:spPr>
          <a:xfrm>
            <a:off x="4645026" y="2208276"/>
            <a:ext cx="3799728" cy="237972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algn="l">
              <a:spcBef>
                <a:spcPts val="400"/>
              </a:spcBef>
              <a:spcAft>
                <a:spcPts val="0"/>
              </a:spcAft>
              <a:buSzPts val="1800"/>
              <a:buChar char="🙣"/>
              <a:defRPr sz="1800"/>
            </a:lvl1pPr>
            <a:lvl2pPr indent="-323850" lvl="1" marL="914400" algn="l">
              <a:spcBef>
                <a:spcPts val="300"/>
              </a:spcBef>
              <a:spcAft>
                <a:spcPts val="0"/>
              </a:spcAft>
              <a:buSzPts val="1500"/>
              <a:buChar char="🙢"/>
              <a:defRPr sz="1500"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 sz="1400"/>
            </a:lvl3pPr>
            <a:lvl4pPr indent="-304800" lvl="3" marL="1828800" algn="l">
              <a:spcBef>
                <a:spcPts val="200"/>
              </a:spcBef>
              <a:spcAft>
                <a:spcPts val="0"/>
              </a:spcAft>
              <a:buSzPts val="1200"/>
              <a:buChar char="🙣"/>
              <a:defRPr sz="1200"/>
            </a:lvl4pPr>
            <a:lvl5pPr indent="-304800" lvl="4" marL="2286000" algn="l">
              <a:spcBef>
                <a:spcPts val="200"/>
              </a:spcBef>
              <a:spcAft>
                <a:spcPts val="0"/>
              </a:spcAft>
              <a:buSzPts val="1200"/>
              <a:buChar char="🙣"/>
              <a:defRPr sz="1200"/>
            </a:lvl5pPr>
            <a:lvl6pPr indent="-304800" lvl="5" marL="2743200" algn="l">
              <a:spcBef>
                <a:spcPts val="300"/>
              </a:spcBef>
              <a:spcAft>
                <a:spcPts val="0"/>
              </a:spcAft>
              <a:buSzPts val="1200"/>
              <a:buChar char="🙣"/>
              <a:defRPr sz="1200"/>
            </a:lvl6pPr>
            <a:lvl7pPr indent="-304800" lvl="6" marL="3200400" algn="l">
              <a:spcBef>
                <a:spcPts val="300"/>
              </a:spcBef>
              <a:spcAft>
                <a:spcPts val="0"/>
              </a:spcAft>
              <a:buSzPts val="1200"/>
              <a:buChar char="🙣"/>
              <a:defRPr sz="1200"/>
            </a:lvl7pPr>
            <a:lvl8pPr indent="-304800" lvl="7" marL="3657600" algn="l">
              <a:spcBef>
                <a:spcPts val="300"/>
              </a:spcBef>
              <a:spcAft>
                <a:spcPts val="0"/>
              </a:spcAft>
              <a:buSzPts val="1200"/>
              <a:buChar char="🙣"/>
              <a:defRPr sz="1200"/>
            </a:lvl8pPr>
            <a:lvl9pPr indent="-304800" lvl="8" marL="4114800" algn="l">
              <a:spcBef>
                <a:spcPts val="300"/>
              </a:spcBef>
              <a:spcAft>
                <a:spcPts val="0"/>
              </a:spcAft>
              <a:buSzPts val="1200"/>
              <a:buChar char="🙣"/>
              <a:defRPr sz="1200"/>
            </a:lvl9pPr>
          </a:lstStyle>
          <a:p/>
        </p:txBody>
      </p:sp>
      <p:sp>
        <p:nvSpPr>
          <p:cNvPr id="330" name="Google Shape;330;p43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1" name="Google Shape;331;p43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2" name="Google Shape;332;p43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grpSp>
        <p:nvGrpSpPr>
          <p:cNvPr id="333" name="Google Shape;333;p43"/>
          <p:cNvGrpSpPr/>
          <p:nvPr/>
        </p:nvGrpSpPr>
        <p:grpSpPr>
          <a:xfrm>
            <a:off x="1172585" y="1044163"/>
            <a:ext cx="6779110" cy="692498"/>
            <a:chOff x="1172584" y="1381459"/>
            <a:chExt cx="6779110" cy="923330"/>
          </a:xfrm>
        </p:grpSpPr>
        <p:sp>
          <p:nvSpPr>
            <p:cNvPr id="334" name="Google Shape;334;p43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100">
                  <a:solidFill>
                    <a:srgbClr val="A5A1A1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 sz="4100">
                <a:solidFill>
                  <a:srgbClr val="A5A1A1"/>
                </a:solidFill>
                <a:latin typeface="Noto Sans Symbols"/>
                <a:ea typeface="Noto Sans Symbols"/>
                <a:cs typeface="Noto Sans Symbols"/>
                <a:sym typeface="Noto Sans Symbols"/>
              </a:endParaRPr>
            </a:p>
          </p:txBody>
        </p:sp>
        <p:cxnSp>
          <p:nvCxnSpPr>
            <p:cNvPr id="335" name="Google Shape;335;p4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A5A1A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36" name="Google Shape;336;p43"/>
            <p:cNvCxnSpPr/>
            <p:nvPr/>
          </p:nvCxnSpPr>
          <p:spPr>
            <a:xfrm rot="10800000">
              <a:off x="4831976" y="192265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A5A1A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4"/>
          <p:cNvSpPr txBox="1"/>
          <p:nvPr>
            <p:ph type="title"/>
          </p:nvPr>
        </p:nvSpPr>
        <p:spPr>
          <a:xfrm>
            <a:off x="688490" y="427617"/>
            <a:ext cx="7756263" cy="790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9" name="Google Shape;339;p44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0" name="Google Shape;340;p44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1" name="Google Shape;341;p44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grpSp>
        <p:nvGrpSpPr>
          <p:cNvPr id="342" name="Google Shape;342;p44"/>
          <p:cNvGrpSpPr/>
          <p:nvPr/>
        </p:nvGrpSpPr>
        <p:grpSpPr>
          <a:xfrm>
            <a:off x="1172585" y="1044163"/>
            <a:ext cx="6779110" cy="692498"/>
            <a:chOff x="1172584" y="1381459"/>
            <a:chExt cx="6779110" cy="923330"/>
          </a:xfrm>
        </p:grpSpPr>
        <p:sp>
          <p:nvSpPr>
            <p:cNvPr id="343" name="Google Shape;343;p44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100">
                  <a:solidFill>
                    <a:srgbClr val="A5A1A1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 sz="4100">
                <a:solidFill>
                  <a:srgbClr val="A5A1A1"/>
                </a:solidFill>
                <a:latin typeface="Noto Sans Symbols"/>
                <a:ea typeface="Noto Sans Symbols"/>
                <a:cs typeface="Noto Sans Symbols"/>
                <a:sym typeface="Noto Sans Symbols"/>
              </a:endParaRPr>
            </a:p>
          </p:txBody>
        </p:sp>
        <p:cxnSp>
          <p:nvCxnSpPr>
            <p:cNvPr id="344" name="Google Shape;344;p4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A5A1A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45" name="Google Shape;345;p4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A5A1A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5"/>
          <p:cNvSpPr txBox="1"/>
          <p:nvPr>
            <p:ph type="title"/>
          </p:nvPr>
        </p:nvSpPr>
        <p:spPr>
          <a:xfrm>
            <a:off x="5034580" y="1258647"/>
            <a:ext cx="3422483" cy="1415191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Book Antiqua"/>
              <a:buNone/>
              <a:defRPr b="0" sz="2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8" name="Google Shape;348;p45"/>
          <p:cNvSpPr txBox="1"/>
          <p:nvPr>
            <p:ph idx="1" type="body"/>
          </p:nvPr>
        </p:nvSpPr>
        <p:spPr>
          <a:xfrm>
            <a:off x="692002" y="419549"/>
            <a:ext cx="4116667" cy="417507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342900" lvl="0" marL="457200" algn="l">
              <a:spcBef>
                <a:spcPts val="400"/>
              </a:spcBef>
              <a:spcAft>
                <a:spcPts val="0"/>
              </a:spcAft>
              <a:buSzPts val="1800"/>
              <a:buChar char="🙣"/>
              <a:defRPr sz="1800"/>
            </a:lvl1pPr>
            <a:lvl2pPr indent="-336550" lvl="1" marL="914400" algn="l">
              <a:spcBef>
                <a:spcPts val="300"/>
              </a:spcBef>
              <a:spcAft>
                <a:spcPts val="0"/>
              </a:spcAft>
              <a:buSzPts val="1700"/>
              <a:buChar char="🙢"/>
              <a:defRPr sz="1700"/>
            </a:lvl2pPr>
            <a:lvl3pPr indent="-323850" lvl="2" marL="1371600" algn="l">
              <a:spcBef>
                <a:spcPts val="300"/>
              </a:spcBef>
              <a:spcAft>
                <a:spcPts val="0"/>
              </a:spcAft>
              <a:buSzPts val="1500"/>
              <a:buChar char="🙣"/>
              <a:defRPr sz="1500"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 sz="1400"/>
            </a:lvl4pPr>
            <a:lvl5pPr indent="-304800" lvl="4" marL="2286000" algn="l">
              <a:spcBef>
                <a:spcPts val="200"/>
              </a:spcBef>
              <a:spcAft>
                <a:spcPts val="0"/>
              </a:spcAft>
              <a:buSzPts val="1200"/>
              <a:buChar char="🙣"/>
              <a:defRPr sz="1200"/>
            </a:lvl5pPr>
            <a:lvl6pPr indent="-323850" lvl="5" marL="2743200" algn="l">
              <a:spcBef>
                <a:spcPts val="300"/>
              </a:spcBef>
              <a:spcAft>
                <a:spcPts val="0"/>
              </a:spcAft>
              <a:buSzPts val="1500"/>
              <a:buChar char="🙣"/>
              <a:defRPr sz="1500"/>
            </a:lvl6pPr>
            <a:lvl7pPr indent="-323850" lvl="6" marL="3200400" algn="l">
              <a:spcBef>
                <a:spcPts val="300"/>
              </a:spcBef>
              <a:spcAft>
                <a:spcPts val="0"/>
              </a:spcAft>
              <a:buSzPts val="1500"/>
              <a:buChar char="🙣"/>
              <a:defRPr sz="1500"/>
            </a:lvl7pPr>
            <a:lvl8pPr indent="-323850" lvl="7" marL="3657600" algn="l">
              <a:spcBef>
                <a:spcPts val="300"/>
              </a:spcBef>
              <a:spcAft>
                <a:spcPts val="0"/>
              </a:spcAft>
              <a:buSzPts val="1500"/>
              <a:buChar char="🙣"/>
              <a:defRPr sz="1500"/>
            </a:lvl8pPr>
            <a:lvl9pPr indent="-323850" lvl="8" marL="4114800" algn="l">
              <a:spcBef>
                <a:spcPts val="300"/>
              </a:spcBef>
              <a:spcAft>
                <a:spcPts val="0"/>
              </a:spcAft>
              <a:buSzPts val="1500"/>
              <a:buChar char="🙣"/>
              <a:defRPr sz="1500"/>
            </a:lvl9pPr>
          </a:lstStyle>
          <a:p/>
        </p:txBody>
      </p:sp>
      <p:sp>
        <p:nvSpPr>
          <p:cNvPr id="349" name="Google Shape;349;p45"/>
          <p:cNvSpPr txBox="1"/>
          <p:nvPr>
            <p:ph idx="2" type="body"/>
          </p:nvPr>
        </p:nvSpPr>
        <p:spPr>
          <a:xfrm>
            <a:off x="5034580" y="2702860"/>
            <a:ext cx="3411725" cy="188796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SzPts val="900"/>
              <a:buNone/>
              <a:defRPr sz="9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800"/>
              <a:buNone/>
              <a:defRPr sz="8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SzPts val="700"/>
              <a:buNone/>
              <a:defRPr sz="7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SzPts val="700"/>
              <a:buNone/>
              <a:defRPr sz="700"/>
            </a:lvl5pPr>
            <a:lvl6pPr indent="-228600" lvl="5" marL="2743200" algn="l"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6pPr>
            <a:lvl7pPr indent="-228600" lvl="6" marL="3200400" algn="l"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7pPr>
            <a:lvl8pPr indent="-228600" lvl="7" marL="3657600" algn="l"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8pPr>
            <a:lvl9pPr indent="-228600" lvl="8" marL="4114800" algn="l"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350" name="Google Shape;350;p45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1" name="Google Shape;351;p45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2" name="Google Shape;352;p45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6"/>
          <p:cNvSpPr txBox="1"/>
          <p:nvPr>
            <p:ph type="title"/>
          </p:nvPr>
        </p:nvSpPr>
        <p:spPr>
          <a:xfrm>
            <a:off x="677732" y="3501614"/>
            <a:ext cx="7767021" cy="483547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Book Antiqua"/>
              <a:buNone/>
              <a:defRPr b="0" sz="2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5" name="Google Shape;355;p46"/>
          <p:cNvSpPr/>
          <p:nvPr>
            <p:ph idx="2" type="pic"/>
          </p:nvPr>
        </p:nvSpPr>
        <p:spPr>
          <a:xfrm rot="240000">
            <a:off x="2183792" y="500224"/>
            <a:ext cx="4772156" cy="2698512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3921"/>
              </a:srgbClr>
            </a:outerShdw>
          </a:effectLst>
        </p:spPr>
      </p:sp>
      <p:sp>
        <p:nvSpPr>
          <p:cNvPr id="356" name="Google Shape;356;p46"/>
          <p:cNvSpPr txBox="1"/>
          <p:nvPr>
            <p:ph idx="1" type="body"/>
          </p:nvPr>
        </p:nvSpPr>
        <p:spPr>
          <a:xfrm>
            <a:off x="688489" y="3993230"/>
            <a:ext cx="7756264" cy="60364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ctr"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SzPts val="900"/>
              <a:buNone/>
              <a:defRPr sz="9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800"/>
              <a:buNone/>
              <a:defRPr sz="8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SzPts val="700"/>
              <a:buNone/>
              <a:defRPr sz="7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SzPts val="700"/>
              <a:buNone/>
              <a:defRPr sz="700"/>
            </a:lvl5pPr>
            <a:lvl6pPr indent="-228600" lvl="5" marL="2743200" algn="l"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6pPr>
            <a:lvl7pPr indent="-228600" lvl="6" marL="3200400" algn="l"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7pPr>
            <a:lvl8pPr indent="-228600" lvl="7" marL="3657600" algn="l"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8pPr>
            <a:lvl9pPr indent="-228600" lvl="8" marL="4114800" algn="l"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357" name="Google Shape;357;p46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8" name="Google Shape;358;p46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9" name="Google Shape;359;p46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7"/>
          <p:cNvSpPr txBox="1"/>
          <p:nvPr>
            <p:ph type="title"/>
          </p:nvPr>
        </p:nvSpPr>
        <p:spPr>
          <a:xfrm>
            <a:off x="688490" y="427617"/>
            <a:ext cx="7756263" cy="790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62" name="Google Shape;362;p47"/>
          <p:cNvSpPr txBox="1"/>
          <p:nvPr>
            <p:ph idx="1" type="body"/>
          </p:nvPr>
        </p:nvSpPr>
        <p:spPr>
          <a:xfrm rot="5400000">
            <a:off x="3117819" y="-732311"/>
            <a:ext cx="2908361" cy="7745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SzPts val="1400"/>
              <a:buChar char="🙢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9pPr>
          </a:lstStyle>
          <a:p/>
        </p:txBody>
      </p:sp>
      <p:sp>
        <p:nvSpPr>
          <p:cNvPr id="363" name="Google Shape;363;p47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64" name="Google Shape;364;p47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65" name="Google Shape;365;p47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grpSp>
        <p:nvGrpSpPr>
          <p:cNvPr id="366" name="Google Shape;366;p47"/>
          <p:cNvGrpSpPr/>
          <p:nvPr/>
        </p:nvGrpSpPr>
        <p:grpSpPr>
          <a:xfrm>
            <a:off x="1172585" y="1044163"/>
            <a:ext cx="6779110" cy="692498"/>
            <a:chOff x="1172584" y="1381459"/>
            <a:chExt cx="6779110" cy="923330"/>
          </a:xfrm>
        </p:grpSpPr>
        <p:sp>
          <p:nvSpPr>
            <p:cNvPr id="367" name="Google Shape;367;p47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100">
                  <a:solidFill>
                    <a:srgbClr val="A5A1A1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 sz="4100">
                <a:solidFill>
                  <a:srgbClr val="A5A1A1"/>
                </a:solidFill>
                <a:latin typeface="Noto Sans Symbols"/>
                <a:ea typeface="Noto Sans Symbols"/>
                <a:cs typeface="Noto Sans Symbols"/>
                <a:sym typeface="Noto Sans Symbols"/>
              </a:endParaRPr>
            </a:p>
          </p:txBody>
        </p:sp>
        <p:cxnSp>
          <p:nvCxnSpPr>
            <p:cNvPr id="368" name="Google Shape;368;p47"/>
            <p:cNvCxnSpPr/>
            <p:nvPr/>
          </p:nvCxnSpPr>
          <p:spPr>
            <a:xfrm rot="10800000">
              <a:off x="1172584" y="192562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A5A1A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69" name="Google Shape;369;p4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A5A1A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8"/>
          <p:cNvSpPr txBox="1"/>
          <p:nvPr>
            <p:ph type="title"/>
          </p:nvPr>
        </p:nvSpPr>
        <p:spPr>
          <a:xfrm rot="5400000">
            <a:off x="5518121" y="1667990"/>
            <a:ext cx="4175074" cy="167819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2" name="Google Shape;372;p48"/>
          <p:cNvSpPr txBox="1"/>
          <p:nvPr>
            <p:ph idx="1" type="body"/>
          </p:nvPr>
        </p:nvSpPr>
        <p:spPr>
          <a:xfrm rot="5400000">
            <a:off x="1558514" y="-232634"/>
            <a:ext cx="3767866" cy="550791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SzPts val="1400"/>
              <a:buChar char="🙢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9pPr>
          </a:lstStyle>
          <a:p/>
        </p:txBody>
      </p:sp>
      <p:sp>
        <p:nvSpPr>
          <p:cNvPr id="373" name="Google Shape;373;p48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4" name="Google Shape;374;p48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5" name="Google Shape;375;p48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grpSp>
        <p:nvGrpSpPr>
          <p:cNvPr id="376" name="Google Shape;376;p48"/>
          <p:cNvGrpSpPr/>
          <p:nvPr/>
        </p:nvGrpSpPr>
        <p:grpSpPr>
          <a:xfrm rot="5400000">
            <a:off x="4594069" y="2160618"/>
            <a:ext cx="4110115" cy="692498"/>
            <a:chOff x="1815339" y="1496875"/>
            <a:chExt cx="5480154" cy="692497"/>
          </a:xfrm>
        </p:grpSpPr>
        <p:sp>
          <p:nvSpPr>
            <p:cNvPr id="377" name="Google Shape;377;p48"/>
            <p:cNvSpPr txBox="1"/>
            <p:nvPr/>
          </p:nvSpPr>
          <p:spPr>
            <a:xfrm>
              <a:off x="4147073" y="1496875"/>
              <a:ext cx="877163" cy="6924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100">
                  <a:solidFill>
                    <a:srgbClr val="A5A1A1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 sz="4100">
                <a:solidFill>
                  <a:srgbClr val="A5A1A1"/>
                </a:solidFill>
                <a:latin typeface="Noto Sans Symbols"/>
                <a:ea typeface="Noto Sans Symbols"/>
                <a:cs typeface="Noto Sans Symbols"/>
                <a:sym typeface="Noto Sans Symbols"/>
              </a:endParaRPr>
            </a:p>
          </p:txBody>
        </p:sp>
        <p:cxnSp>
          <p:nvCxnSpPr>
            <p:cNvPr id="378" name="Google Shape;378;p48"/>
            <p:cNvCxnSpPr/>
            <p:nvPr/>
          </p:nvCxnSpPr>
          <p:spPr>
            <a:xfrm rot="10800000">
              <a:off x="1815339" y="1924709"/>
              <a:ext cx="2468880" cy="2505"/>
            </a:xfrm>
            <a:prstGeom prst="straightConnector1">
              <a:avLst/>
            </a:prstGeom>
            <a:noFill/>
            <a:ln cap="flat" cmpd="sng" w="12700">
              <a:solidFill>
                <a:srgbClr val="A5A1A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79" name="Google Shape;379;p48"/>
            <p:cNvCxnSpPr/>
            <p:nvPr/>
          </p:nvCxnSpPr>
          <p:spPr>
            <a:xfrm rot="10800000">
              <a:off x="4826613" y="1927417"/>
              <a:ext cx="2468880" cy="1588"/>
            </a:xfrm>
            <a:prstGeom prst="straightConnector1">
              <a:avLst/>
            </a:prstGeom>
            <a:noFill/>
            <a:ln cap="flat" cmpd="sng" w="12700">
              <a:solidFill>
                <a:srgbClr val="A5A1A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showMasterSp="0" type="title">
  <p:cSld name="TITLE"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0"/>
          <p:cNvSpPr txBox="1"/>
          <p:nvPr>
            <p:ph type="ctr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8" name="Google Shape;388;p50"/>
          <p:cNvSpPr txBox="1"/>
          <p:nvPr>
            <p:ph idx="1" type="subTitle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89" name="Google Shape;389;p50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0" name="Google Shape;390;p50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1" name="Google Shape;391;p50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showMasterSp="0" type="blank">
  <p:cSld name="BLANK"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1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4" name="Google Shape;394;p51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5" name="Google Shape;395;p51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showMasterSp="0" type="obj">
  <p:cSld name="OBJECT"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2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8" name="Google Shape;398;p52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99" name="Google Shape;399;p52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00" name="Google Shape;400;p52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01" name="Google Shape;401;p52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showMasterSp="0" type="secHead">
  <p:cSld name="SECTION_HEADER"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3"/>
          <p:cNvSpPr txBox="1"/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b="1" sz="3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04" name="Google Shape;404;p53"/>
          <p:cNvSpPr txBox="1"/>
          <p:nvPr>
            <p:ph idx="1" type="body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05" name="Google Shape;405;p53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06" name="Google Shape;406;p53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07" name="Google Shape;407;p53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showMasterSp="0" type="twoObj">
  <p:cSld name="TWO_OBJECTS"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4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10" name="Google Shape;410;p54"/>
          <p:cNvSpPr txBox="1"/>
          <p:nvPr>
            <p:ph idx="1" type="body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indent="-3429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2385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411" name="Google Shape;411;p54"/>
          <p:cNvSpPr txBox="1"/>
          <p:nvPr>
            <p:ph idx="2" type="body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indent="-3429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2385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412" name="Google Shape;412;p54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13" name="Google Shape;413;p54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14" name="Google Shape;414;p54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showMasterSp="0" type="twoTxTwoObj">
  <p:cSld name="TWO_OBJECTS_WITH_TEXT"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5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17" name="Google Shape;417;p55"/>
          <p:cNvSpPr txBox="1"/>
          <p:nvPr>
            <p:ph idx="1" type="body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18" name="Google Shape;418;p55"/>
          <p:cNvSpPr txBox="1"/>
          <p:nvPr>
            <p:ph idx="2" type="body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2385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048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419" name="Google Shape;419;p55"/>
          <p:cNvSpPr txBox="1"/>
          <p:nvPr>
            <p:ph idx="3" type="body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20" name="Google Shape;420;p55"/>
          <p:cNvSpPr txBox="1"/>
          <p:nvPr>
            <p:ph idx="4" type="body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2385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048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421" name="Google Shape;421;p55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2" name="Google Shape;422;p55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3" name="Google Shape;423;p55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showMasterSp="0" type="titleOnly">
  <p:cSld name="TITLE_ONLY"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6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6" name="Google Shape;426;p56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7" name="Google Shape;427;p56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8" name="Google Shape;428;p56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showMasterSp="0" type="objTx">
  <p:cSld name="OBJECT_WITH_CAPTION_TEXT"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7"/>
          <p:cNvSpPr txBox="1"/>
          <p:nvPr>
            <p:ph type="title"/>
          </p:nvPr>
        </p:nvSpPr>
        <p:spPr>
          <a:xfrm>
            <a:off x="457201" y="204788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1" sz="1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1" name="Google Shape;431;p57"/>
          <p:cNvSpPr txBox="1"/>
          <p:nvPr>
            <p:ph idx="1" type="body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2pPr>
            <a:lvl3pPr indent="-3429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indent="-32385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indent="-32385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432" name="Google Shape;432;p57"/>
          <p:cNvSpPr txBox="1"/>
          <p:nvPr>
            <p:ph idx="2" type="body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9pPr>
          </a:lstStyle>
          <a:p/>
        </p:txBody>
      </p:sp>
      <p:sp>
        <p:nvSpPr>
          <p:cNvPr id="433" name="Google Shape;433;p57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4" name="Google Shape;434;p57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5" name="Google Shape;435;p57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showMasterSp="0" type="picTx">
  <p:cSld name="PICTURE_WITH_CAPTION_TEXT"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8"/>
          <p:cNvSpPr txBox="1"/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1" sz="1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8" name="Google Shape;438;p58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439" name="Google Shape;439;p58"/>
          <p:cNvSpPr txBox="1"/>
          <p:nvPr>
            <p:ph idx="1" type="body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9pPr>
          </a:lstStyle>
          <a:p/>
        </p:txBody>
      </p:sp>
      <p:sp>
        <p:nvSpPr>
          <p:cNvPr id="440" name="Google Shape;440;p58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41" name="Google Shape;441;p58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42" name="Google Shape;442;p58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showMasterSp="0" type="vertTx">
  <p:cSld name="VERTICAL_TEXT"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9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45" name="Google Shape;445;p59"/>
          <p:cNvSpPr txBox="1"/>
          <p:nvPr>
            <p:ph idx="1" type="body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46" name="Google Shape;446;p59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47" name="Google Shape;447;p59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48" name="Google Shape;448;p59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showMasterSp="0" type="vertTitleAndTx">
  <p:cSld name="VERTICAL_TITLE_AND_VERTICAL_TEXT"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60"/>
          <p:cNvSpPr txBox="1"/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51" name="Google Shape;451;p60"/>
          <p:cNvSpPr txBox="1"/>
          <p:nvPr>
            <p:ph idx="1" type="body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52" name="Google Shape;452;p60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53" name="Google Shape;453;p60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54" name="Google Shape;454;p60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62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64" name="Google Shape;464;p62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65" name="Google Shape;465;p62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verOverlay.png" id="467" name="Google Shape;467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63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69" name="Google Shape;469;p63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0" name="Google Shape;470;p63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>
                <a:solidFill>
                  <a:srgbClr val="C8C8B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algn="r">
              <a:spcBef>
                <a:spcPts val="0"/>
              </a:spcBef>
              <a:buNone/>
              <a:defRPr sz="900">
                <a:solidFill>
                  <a:srgbClr val="C8C8B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algn="r">
              <a:spcBef>
                <a:spcPts val="0"/>
              </a:spcBef>
              <a:buNone/>
              <a:defRPr sz="900">
                <a:solidFill>
                  <a:srgbClr val="C8C8B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algn="r">
              <a:spcBef>
                <a:spcPts val="0"/>
              </a:spcBef>
              <a:buNone/>
              <a:defRPr sz="900">
                <a:solidFill>
                  <a:srgbClr val="C8C8B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algn="r">
              <a:spcBef>
                <a:spcPts val="0"/>
              </a:spcBef>
              <a:buNone/>
              <a:defRPr sz="900">
                <a:solidFill>
                  <a:srgbClr val="C8C8B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algn="r">
              <a:spcBef>
                <a:spcPts val="0"/>
              </a:spcBef>
              <a:buNone/>
              <a:defRPr sz="900">
                <a:solidFill>
                  <a:srgbClr val="C8C8B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algn="r">
              <a:spcBef>
                <a:spcPts val="0"/>
              </a:spcBef>
              <a:buNone/>
              <a:defRPr sz="900">
                <a:solidFill>
                  <a:srgbClr val="C8C8B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algn="r">
              <a:spcBef>
                <a:spcPts val="0"/>
              </a:spcBef>
              <a:buNone/>
              <a:defRPr sz="900">
                <a:solidFill>
                  <a:srgbClr val="C8C8B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algn="r">
              <a:spcBef>
                <a:spcPts val="0"/>
              </a:spcBef>
              <a:buNone/>
              <a:defRPr sz="900">
                <a:solidFill>
                  <a:srgbClr val="C8C8B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grpSp>
        <p:nvGrpSpPr>
          <p:cNvPr id="471" name="Google Shape;471;p63"/>
          <p:cNvGrpSpPr/>
          <p:nvPr/>
        </p:nvGrpSpPr>
        <p:grpSpPr>
          <a:xfrm>
            <a:off x="1194101" y="2165648"/>
            <a:ext cx="6779110" cy="692497"/>
            <a:chOff x="1172584" y="1381459"/>
            <a:chExt cx="6779110" cy="923330"/>
          </a:xfrm>
        </p:grpSpPr>
        <p:sp>
          <p:nvSpPr>
            <p:cNvPr id="472" name="Google Shape;472;p63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  <a:ln>
              <a:noFill/>
            </a:ln>
            <a:effectLst>
              <a:outerShdw blurRad="38100" rotWithShape="0" dir="16200000" dist="12700">
                <a:srgbClr val="000000">
                  <a:alpha val="29803"/>
                </a:srgbClr>
              </a:outerShdw>
            </a:effectLst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100">
                  <a:solidFill>
                    <a:srgbClr val="B8B89A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 sz="1100"/>
            </a:p>
          </p:txBody>
        </p:sp>
        <p:cxnSp>
          <p:nvCxnSpPr>
            <p:cNvPr id="473" name="Google Shape;473;p6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B8B89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74" name="Google Shape;474;p63"/>
            <p:cNvCxnSpPr/>
            <p:nvPr/>
          </p:nvCxnSpPr>
          <p:spPr>
            <a:xfrm rot="10800000">
              <a:off x="4831976" y="192293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B8B89A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475" name="Google Shape;475;p63"/>
          <p:cNvSpPr txBox="1"/>
          <p:nvPr>
            <p:ph type="ctrTitle"/>
          </p:nvPr>
        </p:nvSpPr>
        <p:spPr>
          <a:xfrm>
            <a:off x="1183341" y="1040803"/>
            <a:ext cx="6777318" cy="1298987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Book Antiqua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6" name="Google Shape;476;p63"/>
          <p:cNvSpPr txBox="1"/>
          <p:nvPr>
            <p:ph idx="1" type="subTitle"/>
          </p:nvPr>
        </p:nvSpPr>
        <p:spPr>
          <a:xfrm>
            <a:off x="1371600" y="2825897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spcBef>
                <a:spcPts val="4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SzPts val="17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300"/>
              </a:spcBef>
              <a:spcAft>
                <a:spcPts val="0"/>
              </a:spcAft>
              <a:buSzPts val="15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64"/>
          <p:cNvSpPr txBox="1"/>
          <p:nvPr>
            <p:ph idx="1" type="body"/>
          </p:nvPr>
        </p:nvSpPr>
        <p:spPr>
          <a:xfrm>
            <a:off x="699247" y="1686261"/>
            <a:ext cx="7745505" cy="290836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SzPts val="1400"/>
              <a:buChar char="🙢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9pPr>
          </a:lstStyle>
          <a:p/>
        </p:txBody>
      </p:sp>
      <p:sp>
        <p:nvSpPr>
          <p:cNvPr id="479" name="Google Shape;479;p64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80" name="Google Shape;480;p64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81" name="Google Shape;481;p64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82" name="Google Shape;482;p64"/>
          <p:cNvSpPr txBox="1"/>
          <p:nvPr>
            <p:ph type="title"/>
          </p:nvPr>
        </p:nvSpPr>
        <p:spPr>
          <a:xfrm>
            <a:off x="688490" y="427617"/>
            <a:ext cx="7756263" cy="790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grpSp>
        <p:nvGrpSpPr>
          <p:cNvPr id="483" name="Google Shape;483;p64"/>
          <p:cNvGrpSpPr/>
          <p:nvPr/>
        </p:nvGrpSpPr>
        <p:grpSpPr>
          <a:xfrm>
            <a:off x="1172585" y="1044163"/>
            <a:ext cx="6779110" cy="692498"/>
            <a:chOff x="1172584" y="1381459"/>
            <a:chExt cx="6779110" cy="923330"/>
          </a:xfrm>
        </p:grpSpPr>
        <p:sp>
          <p:nvSpPr>
            <p:cNvPr id="484" name="Google Shape;484;p64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100">
                  <a:solidFill>
                    <a:srgbClr val="E6797D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 sz="1100"/>
            </a:p>
          </p:txBody>
        </p:sp>
        <p:cxnSp>
          <p:nvCxnSpPr>
            <p:cNvPr id="485" name="Google Shape;485;p6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E6797D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86" name="Google Shape;486;p6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E6797D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verOverlay.png" id="488" name="Google Shape;488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9" name="Google Shape;489;p65"/>
          <p:cNvGrpSpPr/>
          <p:nvPr/>
        </p:nvGrpSpPr>
        <p:grpSpPr>
          <a:xfrm>
            <a:off x="1172585" y="2165684"/>
            <a:ext cx="6779110" cy="692497"/>
            <a:chOff x="1172584" y="1381459"/>
            <a:chExt cx="6779110" cy="923330"/>
          </a:xfrm>
        </p:grpSpPr>
        <p:sp>
          <p:nvSpPr>
            <p:cNvPr id="490" name="Google Shape;490;p65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100">
                  <a:solidFill>
                    <a:srgbClr val="E6797D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 sz="1100"/>
            </a:p>
          </p:txBody>
        </p:sp>
        <p:cxnSp>
          <p:nvCxnSpPr>
            <p:cNvPr id="491" name="Google Shape;491;p6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E6797D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92" name="Google Shape;492;p65"/>
            <p:cNvCxnSpPr/>
            <p:nvPr/>
          </p:nvCxnSpPr>
          <p:spPr>
            <a:xfrm rot="10800000">
              <a:off x="4831976" y="1927412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E6797D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493" name="Google Shape;493;p65"/>
          <p:cNvSpPr txBox="1"/>
          <p:nvPr>
            <p:ph type="title"/>
          </p:nvPr>
        </p:nvSpPr>
        <p:spPr>
          <a:xfrm>
            <a:off x="690040" y="903643"/>
            <a:ext cx="7754713" cy="1433037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Book Antiqua"/>
              <a:buNone/>
              <a:defRPr b="0" sz="4100" cap="none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4" name="Google Shape;494;p65"/>
          <p:cNvSpPr txBox="1"/>
          <p:nvPr>
            <p:ph idx="1" type="body"/>
          </p:nvPr>
        </p:nvSpPr>
        <p:spPr>
          <a:xfrm>
            <a:off x="699248" y="2825488"/>
            <a:ext cx="7734747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ctr">
              <a:spcBef>
                <a:spcPts val="3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dk2"/>
                </a:solidFill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95" name="Google Shape;495;p65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6" name="Google Shape;496;p65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7" name="Google Shape;497;p65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66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00" name="Google Shape;500;p66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01" name="Google Shape;501;p66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02" name="Google Shape;502;p66"/>
          <p:cNvSpPr txBox="1"/>
          <p:nvPr>
            <p:ph type="title"/>
          </p:nvPr>
        </p:nvSpPr>
        <p:spPr>
          <a:xfrm>
            <a:off x="688490" y="427617"/>
            <a:ext cx="7756263" cy="790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Book Antiqua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grpSp>
        <p:nvGrpSpPr>
          <p:cNvPr id="503" name="Google Shape;503;p66"/>
          <p:cNvGrpSpPr/>
          <p:nvPr/>
        </p:nvGrpSpPr>
        <p:grpSpPr>
          <a:xfrm>
            <a:off x="1172585" y="1044163"/>
            <a:ext cx="6779110" cy="692498"/>
            <a:chOff x="1172584" y="1381459"/>
            <a:chExt cx="6779110" cy="923330"/>
          </a:xfrm>
        </p:grpSpPr>
        <p:sp>
          <p:nvSpPr>
            <p:cNvPr id="504" name="Google Shape;504;p66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100">
                  <a:solidFill>
                    <a:srgbClr val="E6797D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 sz="1100"/>
            </a:p>
          </p:txBody>
        </p:sp>
        <p:cxnSp>
          <p:nvCxnSpPr>
            <p:cNvPr id="505" name="Google Shape;505;p6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E6797D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06" name="Google Shape;506;p6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E6797D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507" name="Google Shape;507;p66"/>
          <p:cNvSpPr txBox="1"/>
          <p:nvPr>
            <p:ph idx="1" type="body"/>
          </p:nvPr>
        </p:nvSpPr>
        <p:spPr>
          <a:xfrm>
            <a:off x="685800" y="1680210"/>
            <a:ext cx="3803904" cy="290779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SzPts val="1400"/>
              <a:buChar char="🙢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9pPr>
          </a:lstStyle>
          <a:p/>
        </p:txBody>
      </p:sp>
      <p:sp>
        <p:nvSpPr>
          <p:cNvPr id="508" name="Google Shape;508;p66"/>
          <p:cNvSpPr txBox="1"/>
          <p:nvPr>
            <p:ph idx="2" type="body"/>
          </p:nvPr>
        </p:nvSpPr>
        <p:spPr>
          <a:xfrm>
            <a:off x="4645151" y="1680210"/>
            <a:ext cx="3803904" cy="290779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SzPts val="1400"/>
              <a:buChar char="🙢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67"/>
          <p:cNvSpPr txBox="1"/>
          <p:nvPr>
            <p:ph type="title"/>
          </p:nvPr>
        </p:nvSpPr>
        <p:spPr>
          <a:xfrm>
            <a:off x="688490" y="427617"/>
            <a:ext cx="7756263" cy="790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Book Antiqu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11" name="Google Shape;511;p67"/>
          <p:cNvSpPr txBox="1"/>
          <p:nvPr>
            <p:ph idx="1" type="body"/>
          </p:nvPr>
        </p:nvSpPr>
        <p:spPr>
          <a:xfrm>
            <a:off x="1051560" y="1680210"/>
            <a:ext cx="3442446" cy="493776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SzPts val="1800"/>
              <a:buNone/>
              <a:defRPr b="0" sz="1800">
                <a:solidFill>
                  <a:schemeClr val="dk2"/>
                </a:solidFill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SzPts val="1400"/>
              <a:buNone/>
              <a:defRPr b="1" sz="14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algn="l"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algn="l"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algn="l"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algn="l"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512" name="Google Shape;512;p67"/>
          <p:cNvSpPr txBox="1"/>
          <p:nvPr>
            <p:ph idx="2" type="body"/>
          </p:nvPr>
        </p:nvSpPr>
        <p:spPr>
          <a:xfrm>
            <a:off x="688488" y="2210696"/>
            <a:ext cx="3803904" cy="237972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algn="l">
              <a:spcBef>
                <a:spcPts val="400"/>
              </a:spcBef>
              <a:spcAft>
                <a:spcPts val="0"/>
              </a:spcAft>
              <a:buSzPts val="1800"/>
              <a:buChar char="🙣"/>
              <a:defRPr sz="1800"/>
            </a:lvl1pPr>
            <a:lvl2pPr indent="-323850" lvl="1" marL="914400" algn="l">
              <a:spcBef>
                <a:spcPts val="300"/>
              </a:spcBef>
              <a:spcAft>
                <a:spcPts val="0"/>
              </a:spcAft>
              <a:buSzPts val="1500"/>
              <a:buChar char="🙢"/>
              <a:defRPr sz="1500"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 sz="1400"/>
            </a:lvl3pPr>
            <a:lvl4pPr indent="-304800" lvl="3" marL="1828800" algn="l">
              <a:spcBef>
                <a:spcPts val="200"/>
              </a:spcBef>
              <a:spcAft>
                <a:spcPts val="0"/>
              </a:spcAft>
              <a:buSzPts val="1200"/>
              <a:buChar char="🙣"/>
              <a:defRPr sz="1200"/>
            </a:lvl4pPr>
            <a:lvl5pPr indent="-304800" lvl="4" marL="2286000" algn="l">
              <a:spcBef>
                <a:spcPts val="200"/>
              </a:spcBef>
              <a:spcAft>
                <a:spcPts val="0"/>
              </a:spcAft>
              <a:buSzPts val="1200"/>
              <a:buChar char="🙣"/>
              <a:defRPr sz="1200"/>
            </a:lvl5pPr>
            <a:lvl6pPr indent="-304800" lvl="5" marL="2743200" algn="l">
              <a:spcBef>
                <a:spcPts val="300"/>
              </a:spcBef>
              <a:spcAft>
                <a:spcPts val="0"/>
              </a:spcAft>
              <a:buSzPts val="1200"/>
              <a:buChar char="🙣"/>
              <a:defRPr sz="1200"/>
            </a:lvl6pPr>
            <a:lvl7pPr indent="-304800" lvl="6" marL="3200400" algn="l">
              <a:spcBef>
                <a:spcPts val="300"/>
              </a:spcBef>
              <a:spcAft>
                <a:spcPts val="0"/>
              </a:spcAft>
              <a:buSzPts val="1200"/>
              <a:buChar char="🙣"/>
              <a:defRPr sz="1200"/>
            </a:lvl7pPr>
            <a:lvl8pPr indent="-304800" lvl="7" marL="3657600" algn="l">
              <a:spcBef>
                <a:spcPts val="300"/>
              </a:spcBef>
              <a:spcAft>
                <a:spcPts val="0"/>
              </a:spcAft>
              <a:buSzPts val="1200"/>
              <a:buChar char="🙣"/>
              <a:defRPr sz="1200"/>
            </a:lvl8pPr>
            <a:lvl9pPr indent="-304800" lvl="8" marL="4114800" algn="l">
              <a:spcBef>
                <a:spcPts val="300"/>
              </a:spcBef>
              <a:spcAft>
                <a:spcPts val="0"/>
              </a:spcAft>
              <a:buSzPts val="1200"/>
              <a:buChar char="🙣"/>
              <a:defRPr sz="1200"/>
            </a:lvl9pPr>
          </a:lstStyle>
          <a:p/>
        </p:txBody>
      </p:sp>
      <p:sp>
        <p:nvSpPr>
          <p:cNvPr id="513" name="Google Shape;513;p67"/>
          <p:cNvSpPr txBox="1"/>
          <p:nvPr>
            <p:ph idx="3" type="body"/>
          </p:nvPr>
        </p:nvSpPr>
        <p:spPr>
          <a:xfrm>
            <a:off x="5002306" y="1680210"/>
            <a:ext cx="3447288" cy="493776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SzPts val="1800"/>
              <a:buNone/>
              <a:defRPr b="0" sz="1800">
                <a:solidFill>
                  <a:schemeClr val="dk2"/>
                </a:solidFill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SzPts val="1400"/>
              <a:buNone/>
              <a:defRPr b="1" sz="14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algn="l"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algn="l"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algn="l"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algn="l"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514" name="Google Shape;514;p67"/>
          <p:cNvSpPr txBox="1"/>
          <p:nvPr>
            <p:ph idx="4" type="body"/>
          </p:nvPr>
        </p:nvSpPr>
        <p:spPr>
          <a:xfrm>
            <a:off x="4645026" y="2208276"/>
            <a:ext cx="3799728" cy="237972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algn="l">
              <a:spcBef>
                <a:spcPts val="400"/>
              </a:spcBef>
              <a:spcAft>
                <a:spcPts val="0"/>
              </a:spcAft>
              <a:buSzPts val="1800"/>
              <a:buChar char="🙣"/>
              <a:defRPr sz="1800"/>
            </a:lvl1pPr>
            <a:lvl2pPr indent="-323850" lvl="1" marL="914400" algn="l">
              <a:spcBef>
                <a:spcPts val="300"/>
              </a:spcBef>
              <a:spcAft>
                <a:spcPts val="0"/>
              </a:spcAft>
              <a:buSzPts val="1500"/>
              <a:buChar char="🙢"/>
              <a:defRPr sz="1500"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 sz="1400"/>
            </a:lvl3pPr>
            <a:lvl4pPr indent="-304800" lvl="3" marL="1828800" algn="l">
              <a:spcBef>
                <a:spcPts val="200"/>
              </a:spcBef>
              <a:spcAft>
                <a:spcPts val="0"/>
              </a:spcAft>
              <a:buSzPts val="1200"/>
              <a:buChar char="🙣"/>
              <a:defRPr sz="1200"/>
            </a:lvl4pPr>
            <a:lvl5pPr indent="-304800" lvl="4" marL="2286000" algn="l">
              <a:spcBef>
                <a:spcPts val="200"/>
              </a:spcBef>
              <a:spcAft>
                <a:spcPts val="0"/>
              </a:spcAft>
              <a:buSzPts val="1200"/>
              <a:buChar char="🙣"/>
              <a:defRPr sz="1200"/>
            </a:lvl5pPr>
            <a:lvl6pPr indent="-304800" lvl="5" marL="2743200" algn="l">
              <a:spcBef>
                <a:spcPts val="300"/>
              </a:spcBef>
              <a:spcAft>
                <a:spcPts val="0"/>
              </a:spcAft>
              <a:buSzPts val="1200"/>
              <a:buChar char="🙣"/>
              <a:defRPr sz="1200"/>
            </a:lvl6pPr>
            <a:lvl7pPr indent="-304800" lvl="6" marL="3200400" algn="l">
              <a:spcBef>
                <a:spcPts val="300"/>
              </a:spcBef>
              <a:spcAft>
                <a:spcPts val="0"/>
              </a:spcAft>
              <a:buSzPts val="1200"/>
              <a:buChar char="🙣"/>
              <a:defRPr sz="1200"/>
            </a:lvl7pPr>
            <a:lvl8pPr indent="-304800" lvl="7" marL="3657600" algn="l">
              <a:spcBef>
                <a:spcPts val="300"/>
              </a:spcBef>
              <a:spcAft>
                <a:spcPts val="0"/>
              </a:spcAft>
              <a:buSzPts val="1200"/>
              <a:buChar char="🙣"/>
              <a:defRPr sz="1200"/>
            </a:lvl8pPr>
            <a:lvl9pPr indent="-304800" lvl="8" marL="4114800" algn="l">
              <a:spcBef>
                <a:spcPts val="300"/>
              </a:spcBef>
              <a:spcAft>
                <a:spcPts val="0"/>
              </a:spcAft>
              <a:buSzPts val="1200"/>
              <a:buChar char="🙣"/>
              <a:defRPr sz="1200"/>
            </a:lvl9pPr>
          </a:lstStyle>
          <a:p/>
        </p:txBody>
      </p:sp>
      <p:sp>
        <p:nvSpPr>
          <p:cNvPr id="515" name="Google Shape;515;p67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16" name="Google Shape;516;p67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17" name="Google Shape;517;p67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grpSp>
        <p:nvGrpSpPr>
          <p:cNvPr id="518" name="Google Shape;518;p67"/>
          <p:cNvGrpSpPr/>
          <p:nvPr/>
        </p:nvGrpSpPr>
        <p:grpSpPr>
          <a:xfrm>
            <a:off x="1172585" y="1044163"/>
            <a:ext cx="6779110" cy="692498"/>
            <a:chOff x="1172584" y="1381459"/>
            <a:chExt cx="6779110" cy="923330"/>
          </a:xfrm>
        </p:grpSpPr>
        <p:sp>
          <p:nvSpPr>
            <p:cNvPr id="519" name="Google Shape;519;p67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100">
                  <a:solidFill>
                    <a:srgbClr val="E6797D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 sz="1100"/>
            </a:p>
          </p:txBody>
        </p:sp>
        <p:cxnSp>
          <p:nvCxnSpPr>
            <p:cNvPr id="520" name="Google Shape;520;p67"/>
            <p:cNvCxnSpPr/>
            <p:nvPr/>
          </p:nvCxnSpPr>
          <p:spPr>
            <a:xfrm rot="10800000">
              <a:off x="1172584" y="192562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E6797D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21" name="Google Shape;521;p6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E6797D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68"/>
          <p:cNvSpPr txBox="1"/>
          <p:nvPr>
            <p:ph type="title"/>
          </p:nvPr>
        </p:nvSpPr>
        <p:spPr>
          <a:xfrm>
            <a:off x="688490" y="427617"/>
            <a:ext cx="7756263" cy="790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4" name="Google Shape;524;p68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5" name="Google Shape;525;p68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6" name="Google Shape;526;p68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grpSp>
        <p:nvGrpSpPr>
          <p:cNvPr id="527" name="Google Shape;527;p68"/>
          <p:cNvGrpSpPr/>
          <p:nvPr/>
        </p:nvGrpSpPr>
        <p:grpSpPr>
          <a:xfrm>
            <a:off x="1172585" y="1044163"/>
            <a:ext cx="6779110" cy="692498"/>
            <a:chOff x="1172584" y="1381459"/>
            <a:chExt cx="6779110" cy="923330"/>
          </a:xfrm>
        </p:grpSpPr>
        <p:sp>
          <p:nvSpPr>
            <p:cNvPr id="528" name="Google Shape;528;p68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100">
                  <a:solidFill>
                    <a:srgbClr val="E6797D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 sz="1100"/>
            </a:p>
          </p:txBody>
        </p:sp>
        <p:cxnSp>
          <p:nvCxnSpPr>
            <p:cNvPr id="529" name="Google Shape;529;p68"/>
            <p:cNvCxnSpPr/>
            <p:nvPr/>
          </p:nvCxnSpPr>
          <p:spPr>
            <a:xfrm rot="10800000">
              <a:off x="1172584" y="192562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E6797D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30" name="Google Shape;530;p68"/>
            <p:cNvCxnSpPr/>
            <p:nvPr/>
          </p:nvCxnSpPr>
          <p:spPr>
            <a:xfrm rot="10800000">
              <a:off x="4831976" y="192265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E6797D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69"/>
          <p:cNvSpPr txBox="1"/>
          <p:nvPr>
            <p:ph type="title"/>
          </p:nvPr>
        </p:nvSpPr>
        <p:spPr>
          <a:xfrm>
            <a:off x="5034580" y="1258647"/>
            <a:ext cx="3422483" cy="1415191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Book Antiqua"/>
              <a:buNone/>
              <a:defRPr b="0" sz="2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3" name="Google Shape;533;p69"/>
          <p:cNvSpPr txBox="1"/>
          <p:nvPr>
            <p:ph idx="1" type="body"/>
          </p:nvPr>
        </p:nvSpPr>
        <p:spPr>
          <a:xfrm>
            <a:off x="692002" y="419549"/>
            <a:ext cx="4116667" cy="417507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342900" lvl="0" marL="457200" algn="l">
              <a:spcBef>
                <a:spcPts val="400"/>
              </a:spcBef>
              <a:spcAft>
                <a:spcPts val="0"/>
              </a:spcAft>
              <a:buSzPts val="1800"/>
              <a:buChar char="🙣"/>
              <a:defRPr sz="1800"/>
            </a:lvl1pPr>
            <a:lvl2pPr indent="-336550" lvl="1" marL="914400" algn="l">
              <a:spcBef>
                <a:spcPts val="300"/>
              </a:spcBef>
              <a:spcAft>
                <a:spcPts val="0"/>
              </a:spcAft>
              <a:buSzPts val="1700"/>
              <a:buChar char="🙢"/>
              <a:defRPr sz="1700"/>
            </a:lvl2pPr>
            <a:lvl3pPr indent="-323850" lvl="2" marL="1371600" algn="l">
              <a:spcBef>
                <a:spcPts val="300"/>
              </a:spcBef>
              <a:spcAft>
                <a:spcPts val="0"/>
              </a:spcAft>
              <a:buSzPts val="1500"/>
              <a:buChar char="🙣"/>
              <a:defRPr sz="1500"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 sz="1400"/>
            </a:lvl4pPr>
            <a:lvl5pPr indent="-304800" lvl="4" marL="2286000" algn="l">
              <a:spcBef>
                <a:spcPts val="200"/>
              </a:spcBef>
              <a:spcAft>
                <a:spcPts val="0"/>
              </a:spcAft>
              <a:buSzPts val="1200"/>
              <a:buChar char="🙣"/>
              <a:defRPr sz="1200"/>
            </a:lvl5pPr>
            <a:lvl6pPr indent="-323850" lvl="5" marL="2743200" algn="l">
              <a:spcBef>
                <a:spcPts val="300"/>
              </a:spcBef>
              <a:spcAft>
                <a:spcPts val="0"/>
              </a:spcAft>
              <a:buSzPts val="1500"/>
              <a:buChar char="🙣"/>
              <a:defRPr sz="1500"/>
            </a:lvl6pPr>
            <a:lvl7pPr indent="-323850" lvl="6" marL="3200400" algn="l">
              <a:spcBef>
                <a:spcPts val="300"/>
              </a:spcBef>
              <a:spcAft>
                <a:spcPts val="0"/>
              </a:spcAft>
              <a:buSzPts val="1500"/>
              <a:buChar char="🙣"/>
              <a:defRPr sz="1500"/>
            </a:lvl7pPr>
            <a:lvl8pPr indent="-323850" lvl="7" marL="3657600" algn="l">
              <a:spcBef>
                <a:spcPts val="300"/>
              </a:spcBef>
              <a:spcAft>
                <a:spcPts val="0"/>
              </a:spcAft>
              <a:buSzPts val="1500"/>
              <a:buChar char="🙣"/>
              <a:defRPr sz="1500"/>
            </a:lvl8pPr>
            <a:lvl9pPr indent="-323850" lvl="8" marL="4114800" algn="l">
              <a:spcBef>
                <a:spcPts val="300"/>
              </a:spcBef>
              <a:spcAft>
                <a:spcPts val="0"/>
              </a:spcAft>
              <a:buSzPts val="1500"/>
              <a:buChar char="🙣"/>
              <a:defRPr sz="1500"/>
            </a:lvl9pPr>
          </a:lstStyle>
          <a:p/>
        </p:txBody>
      </p:sp>
      <p:sp>
        <p:nvSpPr>
          <p:cNvPr id="534" name="Google Shape;534;p69"/>
          <p:cNvSpPr txBox="1"/>
          <p:nvPr>
            <p:ph idx="2" type="body"/>
          </p:nvPr>
        </p:nvSpPr>
        <p:spPr>
          <a:xfrm>
            <a:off x="5034580" y="2702860"/>
            <a:ext cx="3411725" cy="188796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SzPts val="900"/>
              <a:buNone/>
              <a:defRPr sz="9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800"/>
              <a:buNone/>
              <a:defRPr sz="8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SzPts val="700"/>
              <a:buNone/>
              <a:defRPr sz="7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SzPts val="700"/>
              <a:buNone/>
              <a:defRPr sz="700"/>
            </a:lvl5pPr>
            <a:lvl6pPr indent="-228600" lvl="5" marL="2743200" algn="l"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6pPr>
            <a:lvl7pPr indent="-228600" lvl="6" marL="3200400" algn="l"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7pPr>
            <a:lvl8pPr indent="-228600" lvl="7" marL="3657600" algn="l"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8pPr>
            <a:lvl9pPr indent="-228600" lvl="8" marL="4114800" algn="l"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535" name="Google Shape;535;p69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6" name="Google Shape;536;p69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7" name="Google Shape;537;p69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70"/>
          <p:cNvSpPr txBox="1"/>
          <p:nvPr>
            <p:ph type="title"/>
          </p:nvPr>
        </p:nvSpPr>
        <p:spPr>
          <a:xfrm>
            <a:off x="677732" y="3501614"/>
            <a:ext cx="7767021" cy="483547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Book Antiqua"/>
              <a:buNone/>
              <a:defRPr b="0" sz="2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40" name="Google Shape;540;p70"/>
          <p:cNvSpPr/>
          <p:nvPr>
            <p:ph idx="2" type="pic"/>
          </p:nvPr>
        </p:nvSpPr>
        <p:spPr>
          <a:xfrm rot="240000">
            <a:off x="2183792" y="500224"/>
            <a:ext cx="4772156" cy="2698512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3921"/>
              </a:srgbClr>
            </a:outerShdw>
          </a:effectLst>
        </p:spPr>
      </p:sp>
      <p:sp>
        <p:nvSpPr>
          <p:cNvPr id="541" name="Google Shape;541;p70"/>
          <p:cNvSpPr txBox="1"/>
          <p:nvPr>
            <p:ph idx="1" type="body"/>
          </p:nvPr>
        </p:nvSpPr>
        <p:spPr>
          <a:xfrm>
            <a:off x="688489" y="3993230"/>
            <a:ext cx="7756264" cy="60364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ctr"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SzPts val="900"/>
              <a:buNone/>
              <a:defRPr sz="9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800"/>
              <a:buNone/>
              <a:defRPr sz="8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SzPts val="700"/>
              <a:buNone/>
              <a:defRPr sz="7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SzPts val="700"/>
              <a:buNone/>
              <a:defRPr sz="700"/>
            </a:lvl5pPr>
            <a:lvl6pPr indent="-228600" lvl="5" marL="2743200" algn="l"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6pPr>
            <a:lvl7pPr indent="-228600" lvl="6" marL="3200400" algn="l"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7pPr>
            <a:lvl8pPr indent="-228600" lvl="7" marL="3657600" algn="l"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8pPr>
            <a:lvl9pPr indent="-228600" lvl="8" marL="4114800" algn="l"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542" name="Google Shape;542;p70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43" name="Google Shape;543;p70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44" name="Google Shape;544;p70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71"/>
          <p:cNvSpPr txBox="1"/>
          <p:nvPr>
            <p:ph type="title"/>
          </p:nvPr>
        </p:nvSpPr>
        <p:spPr>
          <a:xfrm>
            <a:off x="688490" y="427617"/>
            <a:ext cx="7756263" cy="790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47" name="Google Shape;547;p71"/>
          <p:cNvSpPr txBox="1"/>
          <p:nvPr>
            <p:ph idx="1" type="body"/>
          </p:nvPr>
        </p:nvSpPr>
        <p:spPr>
          <a:xfrm rot="5400000">
            <a:off x="3117819" y="-732311"/>
            <a:ext cx="2908361" cy="7745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SzPts val="1400"/>
              <a:buChar char="🙢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9pPr>
          </a:lstStyle>
          <a:p/>
        </p:txBody>
      </p:sp>
      <p:sp>
        <p:nvSpPr>
          <p:cNvPr id="548" name="Google Shape;548;p71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49" name="Google Shape;549;p71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50" name="Google Shape;550;p71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grpSp>
        <p:nvGrpSpPr>
          <p:cNvPr id="551" name="Google Shape;551;p71"/>
          <p:cNvGrpSpPr/>
          <p:nvPr/>
        </p:nvGrpSpPr>
        <p:grpSpPr>
          <a:xfrm>
            <a:off x="1172585" y="1044163"/>
            <a:ext cx="6779110" cy="692498"/>
            <a:chOff x="1172584" y="1381459"/>
            <a:chExt cx="6779110" cy="923330"/>
          </a:xfrm>
        </p:grpSpPr>
        <p:sp>
          <p:nvSpPr>
            <p:cNvPr id="552" name="Google Shape;552;p71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100">
                  <a:solidFill>
                    <a:srgbClr val="E6797D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 sz="1100"/>
            </a:p>
          </p:txBody>
        </p:sp>
        <p:cxnSp>
          <p:nvCxnSpPr>
            <p:cNvPr id="553" name="Google Shape;553;p71"/>
            <p:cNvCxnSpPr/>
            <p:nvPr/>
          </p:nvCxnSpPr>
          <p:spPr>
            <a:xfrm rot="10800000">
              <a:off x="1172584" y="192562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E6797D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54" name="Google Shape;554;p71"/>
            <p:cNvCxnSpPr/>
            <p:nvPr/>
          </p:nvCxnSpPr>
          <p:spPr>
            <a:xfrm rot="10800000">
              <a:off x="4831976" y="1922650"/>
              <a:ext cx="3119718" cy="1588"/>
            </a:xfrm>
            <a:prstGeom prst="straightConnector1">
              <a:avLst/>
            </a:prstGeom>
            <a:noFill/>
            <a:ln cap="flat" cmpd="sng" w="12700">
              <a:solidFill>
                <a:srgbClr val="E6797D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72"/>
          <p:cNvSpPr txBox="1"/>
          <p:nvPr>
            <p:ph type="title"/>
          </p:nvPr>
        </p:nvSpPr>
        <p:spPr>
          <a:xfrm rot="5400000">
            <a:off x="5518121" y="1667990"/>
            <a:ext cx="4175074" cy="167819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57" name="Google Shape;557;p72"/>
          <p:cNvSpPr txBox="1"/>
          <p:nvPr>
            <p:ph idx="1" type="body"/>
          </p:nvPr>
        </p:nvSpPr>
        <p:spPr>
          <a:xfrm rot="5400000">
            <a:off x="1558514" y="-232634"/>
            <a:ext cx="3767866" cy="550791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SzPts val="1400"/>
              <a:buChar char="🙢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🙣"/>
              <a:defRPr/>
            </a:lvl9pPr>
          </a:lstStyle>
          <a:p/>
        </p:txBody>
      </p:sp>
      <p:sp>
        <p:nvSpPr>
          <p:cNvPr id="558" name="Google Shape;558;p72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59" name="Google Shape;559;p72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60" name="Google Shape;560;p72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grpSp>
        <p:nvGrpSpPr>
          <p:cNvPr id="561" name="Google Shape;561;p72"/>
          <p:cNvGrpSpPr/>
          <p:nvPr/>
        </p:nvGrpSpPr>
        <p:grpSpPr>
          <a:xfrm rot="5400000">
            <a:off x="4594069" y="2160618"/>
            <a:ext cx="4110115" cy="692498"/>
            <a:chOff x="1815339" y="1496875"/>
            <a:chExt cx="5480154" cy="692497"/>
          </a:xfrm>
        </p:grpSpPr>
        <p:sp>
          <p:nvSpPr>
            <p:cNvPr id="562" name="Google Shape;562;p72"/>
            <p:cNvSpPr txBox="1"/>
            <p:nvPr/>
          </p:nvSpPr>
          <p:spPr>
            <a:xfrm>
              <a:off x="4147073" y="1496875"/>
              <a:ext cx="877163" cy="6924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100">
                  <a:solidFill>
                    <a:srgbClr val="E6797D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 sz="1100"/>
            </a:p>
          </p:txBody>
        </p:sp>
        <p:cxnSp>
          <p:nvCxnSpPr>
            <p:cNvPr id="563" name="Google Shape;563;p72"/>
            <p:cNvCxnSpPr/>
            <p:nvPr/>
          </p:nvCxnSpPr>
          <p:spPr>
            <a:xfrm rot="10800000">
              <a:off x="1815339" y="1924709"/>
              <a:ext cx="2468880" cy="2505"/>
            </a:xfrm>
            <a:prstGeom prst="straightConnector1">
              <a:avLst/>
            </a:prstGeom>
            <a:noFill/>
            <a:ln cap="flat" cmpd="sng" w="12700">
              <a:solidFill>
                <a:srgbClr val="E6797D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64" name="Google Shape;564;p72"/>
            <p:cNvCxnSpPr/>
            <p:nvPr/>
          </p:nvCxnSpPr>
          <p:spPr>
            <a:xfrm rot="10800000">
              <a:off x="4826613" y="1927417"/>
              <a:ext cx="2468880" cy="1588"/>
            </a:xfrm>
            <a:prstGeom prst="straightConnector1">
              <a:avLst/>
            </a:prstGeom>
            <a:noFill/>
            <a:ln cap="flat" cmpd="sng" w="12700">
              <a:solidFill>
                <a:srgbClr val="E6797D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showMasterSp="0" type="blank">
  <p:cSld name="BLANK"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74"/>
          <p:cNvSpPr txBox="1"/>
          <p:nvPr>
            <p:ph idx="10" type="dt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77" name="Google Shape;577;p74"/>
          <p:cNvSpPr txBox="1"/>
          <p:nvPr>
            <p:ph idx="11" type="ftr"/>
          </p:nvPr>
        </p:nvSpPr>
        <p:spPr>
          <a:xfrm>
            <a:off x="4380073" y="4805959"/>
            <a:ext cx="2350681" cy="27384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78" name="Google Shape;578;p74"/>
          <p:cNvSpPr txBox="1"/>
          <p:nvPr>
            <p:ph idx="12" type="sldNum"/>
          </p:nvPr>
        </p:nvSpPr>
        <p:spPr>
          <a:xfrm>
            <a:off x="8647272" y="4805959"/>
            <a:ext cx="365760" cy="27384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showMasterSp="0" type="title">
  <p:cSld name="TITLE"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75"/>
          <p:cNvSpPr/>
          <p:nvPr/>
        </p:nvSpPr>
        <p:spPr>
          <a:xfrm>
            <a:off x="-1" y="3498110"/>
            <a:ext cx="9151089" cy="0"/>
          </a:xfrm>
          <a:prstGeom prst="rtTriangle">
            <a:avLst/>
          </a:prstGeom>
          <a:gradFill>
            <a:gsLst>
              <a:gs pos="0">
                <a:srgbClr val="007DC8"/>
              </a:gs>
              <a:gs pos="55000">
                <a:srgbClr val="3CC6FF"/>
              </a:gs>
              <a:gs pos="100000">
                <a:srgbClr val="007DC8"/>
              </a:gs>
            </a:gsLst>
            <a:lin ang="300000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81" name="Google Shape;581;p75"/>
          <p:cNvSpPr txBox="1"/>
          <p:nvPr>
            <p:ph type="ctrTitle"/>
          </p:nvPr>
        </p:nvSpPr>
        <p:spPr>
          <a:xfrm>
            <a:off x="685800" y="1314452"/>
            <a:ext cx="7772400" cy="1372321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Lucida Sans"/>
              <a:buNone/>
              <a:defRPr b="1" sz="36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2" name="Google Shape;582;p75"/>
          <p:cNvSpPr txBox="1"/>
          <p:nvPr>
            <p:ph idx="1" type="subTitle"/>
          </p:nvPr>
        </p:nvSpPr>
        <p:spPr>
          <a:xfrm>
            <a:off x="685800" y="2708705"/>
            <a:ext cx="7772400" cy="89977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rmAutofit/>
          </a:bodyPr>
          <a:lstStyle>
            <a:lvl1pPr lvl="0" marR="50800" algn="r">
              <a:spcBef>
                <a:spcPts val="30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583" name="Google Shape;583;p75"/>
          <p:cNvGrpSpPr/>
          <p:nvPr/>
        </p:nvGrpSpPr>
        <p:grpSpPr>
          <a:xfrm>
            <a:off x="-3764" y="3714750"/>
            <a:ext cx="9147765" cy="1434066"/>
            <a:chOff x="-3765" y="4832896"/>
            <a:chExt cx="9147765" cy="2032192"/>
          </a:xfrm>
        </p:grpSpPr>
        <p:sp>
          <p:nvSpPr>
            <p:cNvPr id="584" name="Google Shape;584;p75"/>
            <p:cNvSpPr/>
            <p:nvPr/>
          </p:nvSpPr>
          <p:spPr>
            <a:xfrm>
              <a:off x="1687513" y="4832896"/>
              <a:ext cx="7456487" cy="518816"/>
            </a:xfrm>
            <a:custGeom>
              <a:rect b="b" l="l" r="r" t="t"/>
              <a:pathLst>
                <a:path extrusionOk="0" h="367" w="469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rgbClr val="9BD3FF">
                <a:alpha val="40000"/>
              </a:srgbClr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585" name="Google Shape;585;p75"/>
            <p:cNvSpPr/>
            <p:nvPr/>
          </p:nvSpPr>
          <p:spPr>
            <a:xfrm>
              <a:off x="35443" y="5135526"/>
              <a:ext cx="9108557" cy="838200"/>
            </a:xfrm>
            <a:custGeom>
              <a:rect b="b" l="l" r="r" t="t"/>
              <a:pathLst>
                <a:path extrusionOk="0" h="528" w="5760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586" name="Google Shape;586;p75"/>
            <p:cNvSpPr/>
            <p:nvPr/>
          </p:nvSpPr>
          <p:spPr>
            <a:xfrm>
              <a:off x="0" y="4883888"/>
              <a:ext cx="9144000" cy="1981200"/>
            </a:xfrm>
            <a:custGeom>
              <a:rect b="b" l="l" r="r" t="t"/>
              <a:pathLst>
                <a:path extrusionOk="0" h="1248" w="5760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0"/>
              </a:blip>
              <a:tile algn="t" flip="none" tx="0" sx="50000" ty="0" sy="50000"/>
            </a:blip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cxnSp>
          <p:nvCxnSpPr>
            <p:cNvPr id="587" name="Google Shape;587;p75"/>
            <p:cNvCxnSpPr/>
            <p:nvPr/>
          </p:nvCxnSpPr>
          <p:spPr>
            <a:xfrm>
              <a:off x="-3765" y="4880373"/>
              <a:ext cx="9147765" cy="839943"/>
            </a:xfrm>
            <a:prstGeom prst="straightConnector1">
              <a:avLst/>
            </a:prstGeom>
            <a:noFill/>
            <a:ln cap="flat" cmpd="sng" w="12050">
              <a:solidFill>
                <a:srgbClr val="92C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588" name="Google Shape;588;p75"/>
          <p:cNvSpPr txBox="1"/>
          <p:nvPr>
            <p:ph idx="10" type="dt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9" name="Google Shape;589;p75"/>
          <p:cNvSpPr txBox="1"/>
          <p:nvPr>
            <p:ph idx="11" type="ftr"/>
          </p:nvPr>
        </p:nvSpPr>
        <p:spPr>
          <a:xfrm>
            <a:off x="4380073" y="4805959"/>
            <a:ext cx="2350681" cy="27384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E7F2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0" name="Google Shape;590;p75"/>
          <p:cNvSpPr txBox="1"/>
          <p:nvPr>
            <p:ph idx="12" type="sldNum"/>
          </p:nvPr>
        </p:nvSpPr>
        <p:spPr>
          <a:xfrm>
            <a:off x="8647272" y="4805959"/>
            <a:ext cx="365760" cy="27384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b="0" sz="800">
                <a:solidFill>
                  <a:srgbClr val="C8C8B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0" lvl="1" marL="0" algn="r">
              <a:spcBef>
                <a:spcPts val="0"/>
              </a:spcBef>
              <a:buNone/>
              <a:defRPr b="0" sz="800">
                <a:solidFill>
                  <a:srgbClr val="C8C8B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indent="0" lvl="2" marL="0" algn="r">
              <a:spcBef>
                <a:spcPts val="0"/>
              </a:spcBef>
              <a:buNone/>
              <a:defRPr b="0" sz="800">
                <a:solidFill>
                  <a:srgbClr val="C8C8B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indent="0" lvl="3" marL="0" algn="r">
              <a:spcBef>
                <a:spcPts val="0"/>
              </a:spcBef>
              <a:buNone/>
              <a:defRPr b="0" sz="800">
                <a:solidFill>
                  <a:srgbClr val="C8C8B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indent="0" lvl="4" marL="0" algn="r">
              <a:spcBef>
                <a:spcPts val="0"/>
              </a:spcBef>
              <a:buNone/>
              <a:defRPr b="0" sz="800">
                <a:solidFill>
                  <a:srgbClr val="C8C8B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indent="0" lvl="5" marL="0" algn="r">
              <a:spcBef>
                <a:spcPts val="0"/>
              </a:spcBef>
              <a:buNone/>
              <a:defRPr b="0" sz="800">
                <a:solidFill>
                  <a:srgbClr val="C8C8B1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indent="0" lvl="6" marL="0" algn="r">
              <a:spcBef>
                <a:spcPts val="0"/>
              </a:spcBef>
              <a:buNone/>
              <a:defRPr b="0" sz="800">
                <a:solidFill>
                  <a:srgbClr val="C8C8B1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indent="0" lvl="7" marL="0" algn="r">
              <a:spcBef>
                <a:spcPts val="0"/>
              </a:spcBef>
              <a:buNone/>
              <a:defRPr b="0" sz="800">
                <a:solidFill>
                  <a:srgbClr val="C8C8B1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indent="0" lvl="8" marL="0" algn="r">
              <a:spcBef>
                <a:spcPts val="0"/>
              </a:spcBef>
              <a:buNone/>
              <a:defRPr b="0" sz="800">
                <a:solidFill>
                  <a:srgbClr val="C8C8B1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showMasterSp="0" type="obj">
  <p:cSld name="OBJECT"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76"/>
          <p:cNvSpPr txBox="1"/>
          <p:nvPr>
            <p:ph idx="1" type="body"/>
          </p:nvPr>
        </p:nvSpPr>
        <p:spPr>
          <a:xfrm>
            <a:off x="457200" y="1110997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85750" lvl="0" marL="457200" algn="l">
              <a:spcBef>
                <a:spcPts val="300"/>
              </a:spcBef>
              <a:spcAft>
                <a:spcPts val="0"/>
              </a:spcAft>
              <a:buSzPts val="900"/>
              <a:buChar char="🞂"/>
              <a:defRPr/>
            </a:lvl1pPr>
            <a:lvl2pPr indent="-317500" lvl="1" marL="914400" algn="l"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3" name="Google Shape;593;p76"/>
          <p:cNvSpPr txBox="1"/>
          <p:nvPr>
            <p:ph idx="10" type="dt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4" name="Google Shape;594;p76"/>
          <p:cNvSpPr txBox="1"/>
          <p:nvPr>
            <p:ph idx="11" type="ftr"/>
          </p:nvPr>
        </p:nvSpPr>
        <p:spPr>
          <a:xfrm>
            <a:off x="4380073" y="4805959"/>
            <a:ext cx="2350681" cy="27384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5" name="Google Shape;595;p76"/>
          <p:cNvSpPr txBox="1"/>
          <p:nvPr>
            <p:ph idx="12" type="sldNum"/>
          </p:nvPr>
        </p:nvSpPr>
        <p:spPr>
          <a:xfrm>
            <a:off x="8647272" y="4805959"/>
            <a:ext cx="365760" cy="27384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96" name="Google Shape;596;p76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showMasterSp="0" type="secHead">
  <p:cSld name="SECTION_HEADER"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77"/>
          <p:cNvSpPr txBox="1"/>
          <p:nvPr>
            <p:ph type="title"/>
          </p:nvPr>
        </p:nvSpPr>
        <p:spPr>
          <a:xfrm>
            <a:off x="722376" y="794784"/>
            <a:ext cx="7772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Lucida Sans"/>
              <a:buNone/>
              <a:defRPr b="1" sz="3600" cap="none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9" name="Google Shape;599;p77"/>
          <p:cNvSpPr txBox="1"/>
          <p:nvPr>
            <p:ph idx="1" type="body"/>
          </p:nvPr>
        </p:nvSpPr>
        <p:spPr>
          <a:xfrm>
            <a:off x="3922713" y="2198784"/>
            <a:ext cx="4572000" cy="10911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7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0" name="Google Shape;600;p77"/>
          <p:cNvSpPr txBox="1"/>
          <p:nvPr>
            <p:ph idx="10" type="dt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1" name="Google Shape;601;p77"/>
          <p:cNvSpPr txBox="1"/>
          <p:nvPr>
            <p:ph idx="11" type="ftr"/>
          </p:nvPr>
        </p:nvSpPr>
        <p:spPr>
          <a:xfrm>
            <a:off x="4380073" y="4805959"/>
            <a:ext cx="2350681" cy="27384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2" name="Google Shape;602;p77"/>
          <p:cNvSpPr txBox="1"/>
          <p:nvPr>
            <p:ph idx="12" type="sldNum"/>
          </p:nvPr>
        </p:nvSpPr>
        <p:spPr>
          <a:xfrm>
            <a:off x="8647272" y="4805959"/>
            <a:ext cx="365760" cy="27384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03" name="Google Shape;603;p77"/>
          <p:cNvSpPr/>
          <p:nvPr/>
        </p:nvSpPr>
        <p:spPr>
          <a:xfrm>
            <a:off x="3636680" y="2254104"/>
            <a:ext cx="182880" cy="171450"/>
          </a:xfrm>
          <a:prstGeom prst="chevron">
            <a:avLst>
              <a:gd fmla="val 50000" name="adj"/>
            </a:avLst>
          </a:prstGeom>
          <a:gradFill>
            <a:gsLst>
              <a:gs pos="0">
                <a:srgbClr val="1196DC"/>
              </a:gs>
              <a:gs pos="72000">
                <a:srgbClr val="45C4FF"/>
              </a:gs>
              <a:gs pos="100000">
                <a:srgbClr val="75CCFF"/>
              </a:gs>
            </a:gsLst>
            <a:lin ang="16200000" scaled="0"/>
          </a:gradFill>
          <a:ln cap="rnd" cmpd="sng" w="9525">
            <a:solidFill>
              <a:srgbClr val="2384B8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dir="5400000" dist="25400">
              <a:srgbClr val="000000">
                <a:alpha val="45882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04" name="Google Shape;604;p77"/>
          <p:cNvSpPr/>
          <p:nvPr/>
        </p:nvSpPr>
        <p:spPr>
          <a:xfrm>
            <a:off x="3450264" y="2254104"/>
            <a:ext cx="182880" cy="171450"/>
          </a:xfrm>
          <a:prstGeom prst="chevron">
            <a:avLst>
              <a:gd fmla="val 50000" name="adj"/>
            </a:avLst>
          </a:prstGeom>
          <a:gradFill>
            <a:gsLst>
              <a:gs pos="0">
                <a:srgbClr val="1196DC"/>
              </a:gs>
              <a:gs pos="72000">
                <a:srgbClr val="45C4FF"/>
              </a:gs>
              <a:gs pos="100000">
                <a:srgbClr val="75CCFF"/>
              </a:gs>
            </a:gsLst>
            <a:lin ang="16200000" scaled="0"/>
          </a:gradFill>
          <a:ln cap="rnd" cmpd="sng" w="9525">
            <a:solidFill>
              <a:srgbClr val="2384B8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dir="5400000" dist="25400">
              <a:srgbClr val="000000">
                <a:alpha val="45882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showMasterSp="0" type="twoObj">
  <p:cSld name="TWO_OBJECTS"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78"/>
          <p:cNvSpPr txBox="1"/>
          <p:nvPr>
            <p:ph idx="1" type="body"/>
          </p:nvPr>
        </p:nvSpPr>
        <p:spPr>
          <a:xfrm>
            <a:off x="457200" y="1110997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SzPts val="1400"/>
              <a:buChar char="🞂"/>
              <a:defRPr sz="2100"/>
            </a:lvl1pPr>
            <a:lvl2pPr indent="-342900" lvl="1" marL="914400" algn="l">
              <a:spcBef>
                <a:spcPts val="200"/>
              </a:spcBef>
              <a:spcAft>
                <a:spcPts val="0"/>
              </a:spcAft>
              <a:buSzPts val="1800"/>
              <a:buChar char="◦"/>
              <a:defRPr sz="1800"/>
            </a:lvl2pPr>
            <a:lvl3pPr indent="-323850" lvl="2" marL="1371600" algn="l">
              <a:spcBef>
                <a:spcPts val="300"/>
              </a:spcBef>
              <a:spcAft>
                <a:spcPts val="0"/>
              </a:spcAft>
              <a:buSzPts val="1500"/>
              <a:buChar char="●"/>
              <a:defRPr sz="1500"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7" name="Google Shape;607;p78"/>
          <p:cNvSpPr txBox="1"/>
          <p:nvPr>
            <p:ph idx="2" type="body"/>
          </p:nvPr>
        </p:nvSpPr>
        <p:spPr>
          <a:xfrm>
            <a:off x="4648200" y="1110997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SzPts val="1400"/>
              <a:buChar char="🞂"/>
              <a:defRPr sz="2100"/>
            </a:lvl1pPr>
            <a:lvl2pPr indent="-342900" lvl="1" marL="914400" algn="l">
              <a:spcBef>
                <a:spcPts val="200"/>
              </a:spcBef>
              <a:spcAft>
                <a:spcPts val="0"/>
              </a:spcAft>
              <a:buSzPts val="1800"/>
              <a:buChar char="◦"/>
              <a:defRPr sz="1800"/>
            </a:lvl2pPr>
            <a:lvl3pPr indent="-323850" lvl="2" marL="1371600" algn="l">
              <a:spcBef>
                <a:spcPts val="300"/>
              </a:spcBef>
              <a:spcAft>
                <a:spcPts val="0"/>
              </a:spcAft>
              <a:buSzPts val="1500"/>
              <a:buChar char="●"/>
              <a:defRPr sz="1500"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8" name="Google Shape;608;p78"/>
          <p:cNvSpPr txBox="1"/>
          <p:nvPr>
            <p:ph idx="10" type="dt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9" name="Google Shape;609;p78"/>
          <p:cNvSpPr txBox="1"/>
          <p:nvPr>
            <p:ph idx="11" type="ftr"/>
          </p:nvPr>
        </p:nvSpPr>
        <p:spPr>
          <a:xfrm>
            <a:off x="4380073" y="4805959"/>
            <a:ext cx="2350681" cy="27384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0" name="Google Shape;610;p78"/>
          <p:cNvSpPr txBox="1"/>
          <p:nvPr>
            <p:ph idx="12" type="sldNum"/>
          </p:nvPr>
        </p:nvSpPr>
        <p:spPr>
          <a:xfrm>
            <a:off x="8647272" y="4805959"/>
            <a:ext cx="365760" cy="27384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11" name="Google Shape;611;p78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showMasterSp="0" type="twoTxTwoObj">
  <p:cSld name="TWO_OBJECTS_WITH_TEXT"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79"/>
          <p:cNvSpPr txBox="1"/>
          <p:nvPr>
            <p:ph type="title"/>
          </p:nvPr>
        </p:nvSpPr>
        <p:spPr>
          <a:xfrm>
            <a:off x="457200" y="20478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100"/>
              <a:buFont typeface="Lucida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4" name="Google Shape;614;p79"/>
          <p:cNvSpPr txBox="1"/>
          <p:nvPr>
            <p:ph idx="1" type="body"/>
          </p:nvPr>
        </p:nvSpPr>
        <p:spPr>
          <a:xfrm>
            <a:off x="457200" y="4057650"/>
            <a:ext cx="4040188" cy="571500"/>
          </a:xfrm>
          <a:prstGeom prst="rect">
            <a:avLst/>
          </a:prstGeom>
          <a:solidFill>
            <a:schemeClr val="accent1"/>
          </a:solidFill>
          <a:ln cap="flat" cmpd="sng" w="96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137150" spcFirstLastPara="1" rIns="68575" wrap="square" tIns="34275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SzPts val="1200"/>
              <a:buNone/>
              <a:defRPr b="0" sz="18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SzPts val="1400"/>
              <a:buNone/>
              <a:defRPr b="1" sz="1400"/>
            </a:lvl3pPr>
            <a:lvl4pPr indent="-228600" lvl="3" marL="1828800" algn="l"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algn="l"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5" name="Google Shape;615;p79"/>
          <p:cNvSpPr txBox="1"/>
          <p:nvPr>
            <p:ph idx="2" type="body"/>
          </p:nvPr>
        </p:nvSpPr>
        <p:spPr>
          <a:xfrm>
            <a:off x="4645027" y="4057650"/>
            <a:ext cx="4041775" cy="571500"/>
          </a:xfrm>
          <a:prstGeom prst="rect">
            <a:avLst/>
          </a:prstGeom>
          <a:solidFill>
            <a:schemeClr val="accent1"/>
          </a:solidFill>
          <a:ln cap="flat" cmpd="sng" w="96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137150" spcFirstLastPara="1" rIns="68575" wrap="square" tIns="34275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SzPts val="1200"/>
              <a:buNone/>
              <a:defRPr b="0" sz="18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SzPts val="1400"/>
              <a:buNone/>
              <a:defRPr b="1" sz="1400"/>
            </a:lvl3pPr>
            <a:lvl4pPr indent="-228600" lvl="3" marL="1828800" algn="l"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algn="l"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6" name="Google Shape;616;p79"/>
          <p:cNvSpPr txBox="1"/>
          <p:nvPr>
            <p:ph idx="3" type="body"/>
          </p:nvPr>
        </p:nvSpPr>
        <p:spPr>
          <a:xfrm>
            <a:off x="457200" y="1083221"/>
            <a:ext cx="4040188" cy="295632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04800" lvl="0" marL="457200" algn="l">
              <a:spcBef>
                <a:spcPts val="300"/>
              </a:spcBef>
              <a:spcAft>
                <a:spcPts val="0"/>
              </a:spcAft>
              <a:buSzPts val="1200"/>
              <a:buChar char="🞂"/>
              <a:defRPr sz="1800"/>
            </a:lvl1pPr>
            <a:lvl2pPr indent="-323850" lvl="1" marL="914400" algn="l">
              <a:spcBef>
                <a:spcPts val="200"/>
              </a:spcBef>
              <a:spcAft>
                <a:spcPts val="0"/>
              </a:spcAft>
              <a:buSzPts val="1500"/>
              <a:buChar char="◦"/>
              <a:defRPr sz="1500"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3pPr>
            <a:lvl4pPr indent="-304800" lvl="3" marL="1828800" algn="l">
              <a:spcBef>
                <a:spcPts val="3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spcBef>
                <a:spcPts val="300"/>
              </a:spcBef>
              <a:spcAft>
                <a:spcPts val="0"/>
              </a:spcAft>
              <a:buSzPts val="1200"/>
              <a:buChar char="●"/>
              <a:defRPr sz="1200"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7" name="Google Shape;617;p79"/>
          <p:cNvSpPr txBox="1"/>
          <p:nvPr>
            <p:ph idx="4" type="body"/>
          </p:nvPr>
        </p:nvSpPr>
        <p:spPr>
          <a:xfrm>
            <a:off x="4645026" y="1083221"/>
            <a:ext cx="4041775" cy="295632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04800" lvl="0" marL="457200" algn="l">
              <a:spcBef>
                <a:spcPts val="0"/>
              </a:spcBef>
              <a:spcAft>
                <a:spcPts val="0"/>
              </a:spcAft>
              <a:buSzPts val="1200"/>
              <a:buChar char="🞂"/>
              <a:defRPr sz="1800"/>
            </a:lvl1pPr>
            <a:lvl2pPr indent="-323850" lvl="1" marL="914400" algn="l">
              <a:spcBef>
                <a:spcPts val="200"/>
              </a:spcBef>
              <a:spcAft>
                <a:spcPts val="0"/>
              </a:spcAft>
              <a:buSzPts val="1500"/>
              <a:buChar char="◦"/>
              <a:defRPr sz="1500"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3pPr>
            <a:lvl4pPr indent="-304800" lvl="3" marL="1828800" algn="l">
              <a:spcBef>
                <a:spcPts val="3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spcBef>
                <a:spcPts val="300"/>
              </a:spcBef>
              <a:spcAft>
                <a:spcPts val="0"/>
              </a:spcAft>
              <a:buSzPts val="1200"/>
              <a:buChar char="●"/>
              <a:defRPr sz="1200"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8" name="Google Shape;618;p79"/>
          <p:cNvSpPr txBox="1"/>
          <p:nvPr>
            <p:ph idx="10" type="dt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9" name="Google Shape;619;p79"/>
          <p:cNvSpPr txBox="1"/>
          <p:nvPr>
            <p:ph idx="11" type="ftr"/>
          </p:nvPr>
        </p:nvSpPr>
        <p:spPr>
          <a:xfrm>
            <a:off x="4380073" y="4805959"/>
            <a:ext cx="2350681" cy="27384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20" name="Google Shape;620;p79"/>
          <p:cNvSpPr txBox="1"/>
          <p:nvPr>
            <p:ph idx="12" type="sldNum"/>
          </p:nvPr>
        </p:nvSpPr>
        <p:spPr>
          <a:xfrm>
            <a:off x="8647272" y="4805959"/>
            <a:ext cx="365760" cy="27384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showMasterSp="0" type="titleOnly">
  <p:cSld name="TITLE_ONLY"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80"/>
          <p:cNvSpPr txBox="1"/>
          <p:nvPr>
            <p:ph idx="10" type="dt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23" name="Google Shape;623;p80"/>
          <p:cNvSpPr txBox="1"/>
          <p:nvPr>
            <p:ph idx="11" type="ftr"/>
          </p:nvPr>
        </p:nvSpPr>
        <p:spPr>
          <a:xfrm>
            <a:off x="4380073" y="4805959"/>
            <a:ext cx="2350681" cy="27384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24" name="Google Shape;624;p80"/>
          <p:cNvSpPr txBox="1"/>
          <p:nvPr>
            <p:ph idx="12" type="sldNum"/>
          </p:nvPr>
        </p:nvSpPr>
        <p:spPr>
          <a:xfrm>
            <a:off x="8647272" y="4805959"/>
            <a:ext cx="365760" cy="27384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25" name="Google Shape;625;p80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showMasterSp="0" type="objTx">
  <p:cSld name="OBJECT_WITH_CAPTION_TEXT"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81"/>
          <p:cNvSpPr txBox="1"/>
          <p:nvPr>
            <p:ph type="title"/>
          </p:nvPr>
        </p:nvSpPr>
        <p:spPr>
          <a:xfrm>
            <a:off x="914400" y="3657600"/>
            <a:ext cx="7481776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Lucida Sans"/>
              <a:buNone/>
              <a:defRPr b="0" sz="19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28" name="Google Shape;628;p81"/>
          <p:cNvSpPr txBox="1"/>
          <p:nvPr>
            <p:ph idx="1" type="body"/>
          </p:nvPr>
        </p:nvSpPr>
        <p:spPr>
          <a:xfrm>
            <a:off x="4419600" y="4016327"/>
            <a:ext cx="3974592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r">
              <a:spcBef>
                <a:spcPts val="300"/>
              </a:spcBef>
              <a:spcAft>
                <a:spcPts val="0"/>
              </a:spcAft>
              <a:buSzPts val="800"/>
              <a:buNone/>
              <a:defRPr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SzPts val="900"/>
              <a:buNone/>
              <a:defRPr sz="900"/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SzPts val="800"/>
              <a:buNone/>
              <a:defRPr sz="800"/>
            </a:lvl3pPr>
            <a:lvl4pPr indent="-228600" lvl="3" marL="1828800" algn="l"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4pPr>
            <a:lvl5pPr indent="-228600" lvl="4" marL="2286000" algn="l"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29" name="Google Shape;629;p81"/>
          <p:cNvSpPr txBox="1"/>
          <p:nvPr>
            <p:ph idx="2" type="body"/>
          </p:nvPr>
        </p:nvSpPr>
        <p:spPr>
          <a:xfrm>
            <a:off x="914400" y="205740"/>
            <a:ext cx="7479792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SzPts val="1600"/>
              <a:buChar char="🞂"/>
              <a:defRPr sz="2400"/>
            </a:lvl1pPr>
            <a:lvl2pPr indent="-361950" lvl="1" marL="914400" algn="l">
              <a:spcBef>
                <a:spcPts val="200"/>
              </a:spcBef>
              <a:spcAft>
                <a:spcPts val="0"/>
              </a:spcAft>
              <a:buSzPts val="2100"/>
              <a:buChar char="◦"/>
              <a:defRPr sz="2100"/>
            </a:lvl2pPr>
            <a:lvl3pPr indent="-342900" lvl="2" marL="13716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 sz="1800"/>
            </a:lvl3pPr>
            <a:lvl4pPr indent="-323850" lvl="3" marL="1828800" algn="l">
              <a:spcBef>
                <a:spcPts val="30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 algn="l">
              <a:spcBef>
                <a:spcPts val="300"/>
              </a:spcBef>
              <a:spcAft>
                <a:spcPts val="0"/>
              </a:spcAft>
              <a:buSzPts val="1500"/>
              <a:buChar char="●"/>
              <a:defRPr sz="1500"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30" name="Google Shape;630;p81"/>
          <p:cNvSpPr txBox="1"/>
          <p:nvPr>
            <p:ph idx="10" type="dt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1" name="Google Shape;631;p81"/>
          <p:cNvSpPr txBox="1"/>
          <p:nvPr>
            <p:ph idx="11" type="ftr"/>
          </p:nvPr>
        </p:nvSpPr>
        <p:spPr>
          <a:xfrm>
            <a:off x="4380073" y="4805959"/>
            <a:ext cx="2350681" cy="27384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2" name="Google Shape;632;p81"/>
          <p:cNvSpPr txBox="1"/>
          <p:nvPr>
            <p:ph idx="12" type="sldNum"/>
          </p:nvPr>
        </p:nvSpPr>
        <p:spPr>
          <a:xfrm>
            <a:off x="8647272" y="4805959"/>
            <a:ext cx="365760" cy="27384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showMasterSp="0" type="picTx">
  <p:cSld name="PICTURE_WITH_CAPTION_TEXT"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82"/>
          <p:cNvSpPr txBox="1"/>
          <p:nvPr>
            <p:ph idx="1" type="body"/>
          </p:nvPr>
        </p:nvSpPr>
        <p:spPr>
          <a:xfrm>
            <a:off x="1141232" y="4082552"/>
            <a:ext cx="7162800" cy="48617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0">
            <a:normAutofit/>
          </a:bodyPr>
          <a:lstStyle>
            <a:lvl1pPr indent="-228600" lvl="0" marL="457200" marR="12700" algn="r">
              <a:spcBef>
                <a:spcPts val="300"/>
              </a:spcBef>
              <a:spcAft>
                <a:spcPts val="0"/>
              </a:spcAft>
              <a:buSzPts val="700"/>
              <a:buNone/>
              <a:defRPr sz="1100"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SzPts val="900"/>
              <a:buChar char="◦"/>
              <a:defRPr sz="900"/>
            </a:lvl2pPr>
            <a:lvl3pPr indent="-279400" lvl="2" marL="1371600" algn="l">
              <a:spcBef>
                <a:spcPts val="300"/>
              </a:spcBef>
              <a:spcAft>
                <a:spcPts val="0"/>
              </a:spcAft>
              <a:buSzPts val="800"/>
              <a:buChar char="●"/>
              <a:defRPr sz="800"/>
            </a:lvl3pPr>
            <a:lvl4pPr indent="-273050" lvl="3" marL="1828800" algn="l">
              <a:spcBef>
                <a:spcPts val="30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 algn="l">
              <a:spcBef>
                <a:spcPts val="300"/>
              </a:spcBef>
              <a:spcAft>
                <a:spcPts val="0"/>
              </a:spcAft>
              <a:buSzPts val="700"/>
              <a:buChar char="●"/>
              <a:defRPr sz="700"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35" name="Google Shape;635;p82"/>
          <p:cNvSpPr/>
          <p:nvPr>
            <p:ph idx="2" type="pic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6" name="Google Shape;636;p82"/>
          <p:cNvSpPr txBox="1"/>
          <p:nvPr>
            <p:ph idx="10" type="dt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7" name="Google Shape;637;p82"/>
          <p:cNvSpPr txBox="1"/>
          <p:nvPr>
            <p:ph idx="11" type="ftr"/>
          </p:nvPr>
        </p:nvSpPr>
        <p:spPr>
          <a:xfrm>
            <a:off x="4380073" y="4805959"/>
            <a:ext cx="2350681" cy="27384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8" name="Google Shape;638;p82"/>
          <p:cNvSpPr txBox="1"/>
          <p:nvPr>
            <p:ph idx="12" type="sldNum"/>
          </p:nvPr>
        </p:nvSpPr>
        <p:spPr>
          <a:xfrm>
            <a:off x="8647272" y="4805959"/>
            <a:ext cx="365760" cy="27384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b="0" sz="800">
                <a:solidFill>
                  <a:srgbClr val="D1282E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0" lvl="1" marL="0" algn="r">
              <a:spcBef>
                <a:spcPts val="0"/>
              </a:spcBef>
              <a:buNone/>
              <a:defRPr b="0" sz="800">
                <a:solidFill>
                  <a:srgbClr val="D1282E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indent="0" lvl="2" marL="0" algn="r">
              <a:spcBef>
                <a:spcPts val="0"/>
              </a:spcBef>
              <a:buNone/>
              <a:defRPr b="0" sz="800">
                <a:solidFill>
                  <a:srgbClr val="D1282E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indent="0" lvl="3" marL="0" algn="r">
              <a:spcBef>
                <a:spcPts val="0"/>
              </a:spcBef>
              <a:buNone/>
              <a:defRPr b="0" sz="800">
                <a:solidFill>
                  <a:srgbClr val="D1282E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indent="0" lvl="4" marL="0" algn="r">
              <a:spcBef>
                <a:spcPts val="0"/>
              </a:spcBef>
              <a:buNone/>
              <a:defRPr b="0" sz="800">
                <a:solidFill>
                  <a:srgbClr val="D1282E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indent="0" lvl="5" marL="0" algn="r">
              <a:spcBef>
                <a:spcPts val="0"/>
              </a:spcBef>
              <a:buNone/>
              <a:defRPr b="0" sz="800">
                <a:solidFill>
                  <a:srgbClr val="D1282E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indent="0" lvl="6" marL="0" algn="r">
              <a:spcBef>
                <a:spcPts val="0"/>
              </a:spcBef>
              <a:buNone/>
              <a:defRPr b="0" sz="800">
                <a:solidFill>
                  <a:srgbClr val="D1282E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indent="0" lvl="7" marL="0" algn="r">
              <a:spcBef>
                <a:spcPts val="0"/>
              </a:spcBef>
              <a:buNone/>
              <a:defRPr b="0" sz="800">
                <a:solidFill>
                  <a:srgbClr val="D1282E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indent="0" lvl="8" marL="0" algn="r">
              <a:spcBef>
                <a:spcPts val="0"/>
              </a:spcBef>
              <a:buNone/>
              <a:defRPr b="0" sz="800">
                <a:solidFill>
                  <a:srgbClr val="D1282E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39" name="Google Shape;639;p82"/>
          <p:cNvSpPr txBox="1"/>
          <p:nvPr>
            <p:ph type="title"/>
          </p:nvPr>
        </p:nvSpPr>
        <p:spPr>
          <a:xfrm>
            <a:off x="228600" y="3648841"/>
            <a:ext cx="8075432" cy="4220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marR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Lucida Sans"/>
              <a:buNone/>
              <a:defRPr b="0" sz="23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0" name="Google Shape;640;p82"/>
          <p:cNvSpPr/>
          <p:nvPr/>
        </p:nvSpPr>
        <p:spPr>
          <a:xfrm>
            <a:off x="499273" y="4458702"/>
            <a:ext cx="4940624" cy="690807"/>
          </a:xfrm>
          <a:custGeom>
            <a:rect b="b" l="l" r="r" t="t"/>
            <a:pathLst>
              <a:path extrusionOk="0" h="337" w="7485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rgbClr val="9BD3FF">
              <a:alpha val="40000"/>
            </a:srgbClr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41" name="Google Shape;641;p82"/>
          <p:cNvSpPr/>
          <p:nvPr/>
        </p:nvSpPr>
        <p:spPr>
          <a:xfrm>
            <a:off x="485717" y="4454258"/>
            <a:ext cx="3690451" cy="700088"/>
          </a:xfrm>
          <a:custGeom>
            <a:rect b="b" l="l" r="r" t="t"/>
            <a:pathLst>
              <a:path extrusionOk="0" h="588" w="5591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42" name="Google Shape;642;p82"/>
          <p:cNvSpPr/>
          <p:nvPr/>
        </p:nvSpPr>
        <p:spPr>
          <a:xfrm>
            <a:off x="-6042" y="4343440"/>
            <a:ext cx="3402314" cy="810651"/>
          </a:xfrm>
          <a:prstGeom prst="rtTriangle">
            <a:avLst/>
          </a:prstGeom>
          <a:blipFill rotWithShape="1">
            <a:blip r:embed="rId2">
              <a:alphaModFix amt="50000"/>
            </a:blip>
            <a:tile algn="t" flip="none" tx="0" sx="50000" ty="0" sy="50000"/>
          </a:blip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cxnSp>
        <p:nvCxnSpPr>
          <p:cNvPr id="643" name="Google Shape;643;p82"/>
          <p:cNvCxnSpPr/>
          <p:nvPr/>
        </p:nvCxnSpPr>
        <p:spPr>
          <a:xfrm>
            <a:off x="-9237" y="4340804"/>
            <a:ext cx="3405509" cy="813287"/>
          </a:xfrm>
          <a:prstGeom prst="straightConnector1">
            <a:avLst/>
          </a:prstGeom>
          <a:noFill/>
          <a:ln cap="flat" cmpd="sng" w="12050">
            <a:solidFill>
              <a:srgbClr val="92CFF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44" name="Google Shape;644;p82"/>
          <p:cNvSpPr/>
          <p:nvPr/>
        </p:nvSpPr>
        <p:spPr>
          <a:xfrm>
            <a:off x="8664112" y="3741330"/>
            <a:ext cx="182880" cy="171450"/>
          </a:xfrm>
          <a:prstGeom prst="chevron">
            <a:avLst>
              <a:gd fmla="val 50000" name="adj"/>
            </a:avLst>
          </a:prstGeom>
          <a:gradFill>
            <a:gsLst>
              <a:gs pos="0">
                <a:srgbClr val="1196DC"/>
              </a:gs>
              <a:gs pos="72000">
                <a:srgbClr val="45C4FF"/>
              </a:gs>
              <a:gs pos="100000">
                <a:srgbClr val="75CCFF"/>
              </a:gs>
            </a:gsLst>
            <a:lin ang="16200000" scaled="0"/>
          </a:gradFill>
          <a:ln cap="rnd" cmpd="sng" w="9525">
            <a:solidFill>
              <a:srgbClr val="2384B8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dir="5400000" dist="25400">
              <a:srgbClr val="000000">
                <a:alpha val="45882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45" name="Google Shape;645;p82"/>
          <p:cNvSpPr/>
          <p:nvPr/>
        </p:nvSpPr>
        <p:spPr>
          <a:xfrm>
            <a:off x="8477696" y="3741330"/>
            <a:ext cx="182880" cy="171450"/>
          </a:xfrm>
          <a:prstGeom prst="chevron">
            <a:avLst>
              <a:gd fmla="val 50000" name="adj"/>
            </a:avLst>
          </a:prstGeom>
          <a:gradFill>
            <a:gsLst>
              <a:gs pos="0">
                <a:srgbClr val="1196DC"/>
              </a:gs>
              <a:gs pos="72000">
                <a:srgbClr val="45C4FF"/>
              </a:gs>
              <a:gs pos="100000">
                <a:srgbClr val="75CCFF"/>
              </a:gs>
            </a:gsLst>
            <a:lin ang="16200000" scaled="0"/>
          </a:gradFill>
          <a:ln cap="rnd" cmpd="sng" w="9525">
            <a:solidFill>
              <a:srgbClr val="2384B8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dir="5400000" dist="25400">
              <a:srgbClr val="000000">
                <a:alpha val="45882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showMasterSp="0" type="vertTx">
  <p:cSld name="VERTICAL_TEXT"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83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8" name="Google Shape;648;p83"/>
          <p:cNvSpPr txBox="1"/>
          <p:nvPr>
            <p:ph idx="1" type="body"/>
          </p:nvPr>
        </p:nvSpPr>
        <p:spPr>
          <a:xfrm rot="5400000">
            <a:off x="2927223" y="-1359026"/>
            <a:ext cx="328955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85750" lvl="0" marL="457200" algn="l">
              <a:spcBef>
                <a:spcPts val="300"/>
              </a:spcBef>
              <a:spcAft>
                <a:spcPts val="0"/>
              </a:spcAft>
              <a:buSzPts val="900"/>
              <a:buChar char="🞂"/>
              <a:defRPr/>
            </a:lvl1pPr>
            <a:lvl2pPr indent="-317500" lvl="1" marL="914400" algn="l"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9" name="Google Shape;649;p83"/>
          <p:cNvSpPr txBox="1"/>
          <p:nvPr>
            <p:ph idx="10" type="dt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50" name="Google Shape;650;p83"/>
          <p:cNvSpPr txBox="1"/>
          <p:nvPr>
            <p:ph idx="11" type="ftr"/>
          </p:nvPr>
        </p:nvSpPr>
        <p:spPr>
          <a:xfrm>
            <a:off x="4380073" y="4805959"/>
            <a:ext cx="2350681" cy="27384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51" name="Google Shape;651;p83"/>
          <p:cNvSpPr txBox="1"/>
          <p:nvPr>
            <p:ph idx="12" type="sldNum"/>
          </p:nvPr>
        </p:nvSpPr>
        <p:spPr>
          <a:xfrm>
            <a:off x="8647272" y="4805959"/>
            <a:ext cx="365760" cy="27384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showMasterSp="0" type="vertTitleAndTx">
  <p:cSld name="VERTICAL_TITLE_AND_VERTICAL_TEXT"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84"/>
          <p:cNvSpPr txBox="1"/>
          <p:nvPr>
            <p:ph type="title"/>
          </p:nvPr>
        </p:nvSpPr>
        <p:spPr>
          <a:xfrm rot="5400000">
            <a:off x="5635463" y="1414531"/>
            <a:ext cx="4194571" cy="1777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54" name="Google Shape;654;p84"/>
          <p:cNvSpPr txBox="1"/>
          <p:nvPr>
            <p:ph idx="1" type="body"/>
          </p:nvPr>
        </p:nvSpPr>
        <p:spPr>
          <a:xfrm rot="5400000">
            <a:off x="1522215" y="-859034"/>
            <a:ext cx="4194570" cy="63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85750" lvl="0" marL="457200" algn="l">
              <a:spcBef>
                <a:spcPts val="300"/>
              </a:spcBef>
              <a:spcAft>
                <a:spcPts val="0"/>
              </a:spcAft>
              <a:buSzPts val="900"/>
              <a:buChar char="🞂"/>
              <a:defRPr/>
            </a:lvl1pPr>
            <a:lvl2pPr indent="-317500" lvl="1" marL="914400" algn="l"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5" name="Google Shape;655;p84"/>
          <p:cNvSpPr txBox="1"/>
          <p:nvPr>
            <p:ph idx="10" type="dt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56" name="Google Shape;656;p84"/>
          <p:cNvSpPr txBox="1"/>
          <p:nvPr>
            <p:ph idx="11" type="ftr"/>
          </p:nvPr>
        </p:nvSpPr>
        <p:spPr>
          <a:xfrm>
            <a:off x="4380073" y="4805959"/>
            <a:ext cx="2350681" cy="27384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57" name="Google Shape;657;p84"/>
          <p:cNvSpPr txBox="1"/>
          <p:nvPr>
            <p:ph idx="12" type="sldNum"/>
          </p:nvPr>
        </p:nvSpPr>
        <p:spPr>
          <a:xfrm>
            <a:off x="8647272" y="4805959"/>
            <a:ext cx="365760" cy="27384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7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3" Type="http://schemas.openxmlformats.org/officeDocument/2006/relationships/theme" Target="../theme/theme5.xml"/><Relationship Id="rId12" Type="http://schemas.openxmlformats.org/officeDocument/2006/relationships/slideLayout" Target="../slideLayouts/slideLayout33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44.xml"/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3.xml"/><Relationship Id="rId13" Type="http://schemas.openxmlformats.org/officeDocument/2006/relationships/theme" Target="../theme/theme6.xml"/><Relationship Id="rId12" Type="http://schemas.openxmlformats.org/officeDocument/2006/relationships/slideLayout" Target="../slideLayouts/slideLayout55.xml"/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/Relationships>
</file>

<file path=ppt/slideMasters/_rels/slideMaster6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4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66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2.xml"/></Relationships>
</file>

<file path=ppt/slideMasters/_rels/slideMaster7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76.xml"/><Relationship Id="rId1" Type="http://schemas.openxmlformats.org/officeDocument/2006/relationships/image" Target="../media/image16.png"/><Relationship Id="rId2" Type="http://schemas.openxmlformats.org/officeDocument/2006/relationships/image" Target="../media/image7.jpg"/><Relationship Id="rId3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 amt="48000"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FFFFFF">
                  <a:alpha val="10980"/>
                </a:srgbClr>
              </a:gs>
              <a:gs pos="83000">
                <a:srgbClr val="FFFFFF">
                  <a:alpha val="10980"/>
                </a:srgbClr>
              </a:gs>
              <a:gs pos="100000">
                <a:srgbClr val="A1A179">
                  <a:alpha val="22745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52" name="Google Shape;52;p13"/>
          <p:cNvSpPr txBox="1"/>
          <p:nvPr>
            <p:ph type="title"/>
          </p:nvPr>
        </p:nvSpPr>
        <p:spPr>
          <a:xfrm>
            <a:off x="688490" y="427617"/>
            <a:ext cx="7756263" cy="790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Book Antiqua"/>
              <a:buNone/>
              <a:defRPr b="0" i="0" sz="4100" u="none" cap="none" strike="noStrike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" type="body"/>
          </p:nvPr>
        </p:nvSpPr>
        <p:spPr>
          <a:xfrm>
            <a:off x="699247" y="1686261"/>
            <a:ext cx="7745505" cy="290836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🙣"/>
              <a:defRPr b="0" i="0" sz="1800" u="none" cap="none" strike="noStrike">
                <a:solidFill>
                  <a:srgbClr val="262626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33655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Char char="🙢"/>
              <a:defRPr b="0" i="0" sz="1700" u="none" cap="none" strike="noStrike">
                <a:solidFill>
                  <a:srgbClr val="262626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-323850" lvl="2" marL="1371600" marR="0" rtl="0" algn="l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🙣"/>
              <a:defRPr b="0" i="0" sz="1500" u="none" cap="none" strike="noStrike">
                <a:solidFill>
                  <a:srgbClr val="262626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-31750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🙣"/>
              <a:defRPr b="0" i="0" sz="1400" u="none" cap="none" strike="noStrike">
                <a:solidFill>
                  <a:srgbClr val="262626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-3048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🙣"/>
              <a:defRPr b="0" i="0" sz="1200" u="none" cap="none" strike="noStrike">
                <a:solidFill>
                  <a:srgbClr val="262626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-2984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🙣"/>
              <a:defRPr b="0" i="0" sz="11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-2984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🙣"/>
              <a:defRPr b="0" i="0" sz="11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-2984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🙣"/>
              <a:defRPr b="0" i="0" sz="11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-2984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🙣"/>
              <a:defRPr b="0" i="0" sz="11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/>
        </p:txBody>
      </p:sp>
      <p:sp>
        <p:nvSpPr>
          <p:cNvPr id="56" name="Google Shape;56;p13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D1282E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D1282E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D1282E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D1282E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D1282E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D1282E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D1282E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D1282E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D1282E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 amt="57000"/>
          </a:blip>
          <a:stretch>
            <a:fillRect/>
          </a:stretch>
        </a:blip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FFFFFF">
                  <a:alpha val="10980"/>
                </a:srgbClr>
              </a:gs>
              <a:gs pos="83000">
                <a:srgbClr val="FFFFFF">
                  <a:alpha val="10980"/>
                </a:srgbClr>
              </a:gs>
              <a:gs pos="100000">
                <a:srgbClr val="A4A4A9">
                  <a:alpha val="22745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62" name="Google Shape;162;p25"/>
          <p:cNvSpPr txBox="1"/>
          <p:nvPr>
            <p:ph type="title"/>
          </p:nvPr>
        </p:nvSpPr>
        <p:spPr>
          <a:xfrm>
            <a:off x="688490" y="427617"/>
            <a:ext cx="7756263" cy="790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Book Antiqua"/>
              <a:buNone/>
              <a:defRPr b="0" i="0" sz="4100" u="none" cap="none" strike="noStrike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3" name="Google Shape;163;p25"/>
          <p:cNvSpPr txBox="1"/>
          <p:nvPr>
            <p:ph idx="1" type="body"/>
          </p:nvPr>
        </p:nvSpPr>
        <p:spPr>
          <a:xfrm>
            <a:off x="699247" y="1686261"/>
            <a:ext cx="7745505" cy="290836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🙣"/>
              <a:defRPr b="0" i="0" sz="1800" u="none" cap="none" strike="noStrike">
                <a:solidFill>
                  <a:srgbClr val="262626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33655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Char char="🙢"/>
              <a:defRPr b="0" i="0" sz="1700" u="none" cap="none" strike="noStrike">
                <a:solidFill>
                  <a:srgbClr val="262626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-323850" lvl="2" marL="1371600" marR="0" rtl="0" algn="l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🙣"/>
              <a:defRPr b="0" i="0" sz="1500" u="none" cap="none" strike="noStrike">
                <a:solidFill>
                  <a:srgbClr val="262626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-31750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🙣"/>
              <a:defRPr b="0" i="0" sz="1400" u="none" cap="none" strike="noStrike">
                <a:solidFill>
                  <a:srgbClr val="262626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-3048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🙣"/>
              <a:defRPr b="0" i="0" sz="1200" u="none" cap="none" strike="noStrike">
                <a:solidFill>
                  <a:srgbClr val="262626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-2984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🙣"/>
              <a:defRPr b="0" i="0" sz="11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-2984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🙣"/>
              <a:defRPr b="0" i="0" sz="11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-2984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🙣"/>
              <a:defRPr b="0" i="0" sz="11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-2984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🙣"/>
              <a:defRPr b="0" i="0" sz="11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/>
        </p:txBody>
      </p:sp>
      <p:sp>
        <p:nvSpPr>
          <p:cNvPr id="164" name="Google Shape;164;p25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/>
        </p:txBody>
      </p:sp>
      <p:sp>
        <p:nvSpPr>
          <p:cNvPr id="165" name="Google Shape;165;p25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/>
        </p:txBody>
      </p:sp>
      <p:sp>
        <p:nvSpPr>
          <p:cNvPr id="166" name="Google Shape;166;p25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D1282E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D1282E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D1282E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D1282E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D1282E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D1282E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D1282E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D1282E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D1282E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 amt="48000"/>
          </a:blip>
          <a:stretch>
            <a:fillRect/>
          </a:stretch>
        </a:blip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FFFFFF">
                  <a:alpha val="10980"/>
                </a:srgbClr>
              </a:gs>
              <a:gs pos="83000">
                <a:srgbClr val="FFFFFF">
                  <a:alpha val="10980"/>
                </a:srgbClr>
              </a:gs>
              <a:gs pos="100000">
                <a:srgbClr val="BDB196">
                  <a:alpha val="22745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72" name="Google Shape;272;p37"/>
          <p:cNvSpPr txBox="1"/>
          <p:nvPr>
            <p:ph type="title"/>
          </p:nvPr>
        </p:nvSpPr>
        <p:spPr>
          <a:xfrm>
            <a:off x="688490" y="427617"/>
            <a:ext cx="7756263" cy="790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Book Antiqua"/>
              <a:buNone/>
              <a:defRPr b="0" i="0" sz="4100" u="none" cap="none" strike="noStrike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73" name="Google Shape;273;p37"/>
          <p:cNvSpPr txBox="1"/>
          <p:nvPr>
            <p:ph idx="1" type="body"/>
          </p:nvPr>
        </p:nvSpPr>
        <p:spPr>
          <a:xfrm>
            <a:off x="699247" y="1686261"/>
            <a:ext cx="7745505" cy="290836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🙣"/>
              <a:defRPr b="0" i="0" sz="1800" u="none" cap="none" strike="noStrike">
                <a:solidFill>
                  <a:srgbClr val="262626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33655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Char char="🙢"/>
              <a:defRPr b="0" i="0" sz="1700" u="none" cap="none" strike="noStrike">
                <a:solidFill>
                  <a:srgbClr val="262626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-323850" lvl="2" marL="1371600" marR="0" rtl="0" algn="l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🙣"/>
              <a:defRPr b="0" i="0" sz="1500" u="none" cap="none" strike="noStrike">
                <a:solidFill>
                  <a:srgbClr val="262626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-31750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🙣"/>
              <a:defRPr b="0" i="0" sz="1400" u="none" cap="none" strike="noStrike">
                <a:solidFill>
                  <a:srgbClr val="262626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-3048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🙣"/>
              <a:defRPr b="0" i="0" sz="1200" u="none" cap="none" strike="noStrike">
                <a:solidFill>
                  <a:srgbClr val="262626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-2984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🙣"/>
              <a:defRPr b="0" i="0" sz="11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-2984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🙣"/>
              <a:defRPr b="0" i="0" sz="11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-2984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🙣"/>
              <a:defRPr b="0" i="0" sz="11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-2984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🙣"/>
              <a:defRPr b="0" i="0" sz="11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/>
        </p:txBody>
      </p:sp>
      <p:sp>
        <p:nvSpPr>
          <p:cNvPr id="274" name="Google Shape;274;p37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/>
        </p:txBody>
      </p:sp>
      <p:sp>
        <p:nvSpPr>
          <p:cNvPr id="275" name="Google Shape;275;p37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/>
        </p:txBody>
      </p:sp>
      <p:sp>
        <p:nvSpPr>
          <p:cNvPr id="276" name="Google Shape;276;p37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 amt="57000"/>
          </a:blip>
          <a:stretch>
            <a:fillRect/>
          </a:stretch>
        </a:blip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9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382" name="Google Shape;382;p49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3" name="Google Shape;383;p49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4" name="Google Shape;384;p49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5" name="Google Shape;385;p49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 amt="48000"/>
          </a:blip>
          <a:stretch>
            <a:fillRect/>
          </a:stretch>
        </a:blipFill>
      </p:bgPr>
    </p:bg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6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FFFFFF">
                  <a:alpha val="10980"/>
                </a:srgbClr>
              </a:gs>
              <a:gs pos="83000">
                <a:srgbClr val="FFFFFF">
                  <a:alpha val="10980"/>
                </a:srgbClr>
              </a:gs>
              <a:gs pos="100000">
                <a:srgbClr val="A1A179">
                  <a:alpha val="22745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457" name="Google Shape;457;p61"/>
          <p:cNvSpPr txBox="1"/>
          <p:nvPr>
            <p:ph type="title"/>
          </p:nvPr>
        </p:nvSpPr>
        <p:spPr>
          <a:xfrm>
            <a:off x="688490" y="427617"/>
            <a:ext cx="7756263" cy="790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Book Antiqua"/>
              <a:buNone/>
              <a:defRPr b="0" i="0" sz="4100" u="none" cap="none" strike="noStrike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58" name="Google Shape;458;p61"/>
          <p:cNvSpPr txBox="1"/>
          <p:nvPr>
            <p:ph idx="1" type="body"/>
          </p:nvPr>
        </p:nvSpPr>
        <p:spPr>
          <a:xfrm>
            <a:off x="699247" y="1686261"/>
            <a:ext cx="7745505" cy="290836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🙣"/>
              <a:defRPr b="0" i="0" sz="1800" u="none" cap="none" strike="noStrike">
                <a:solidFill>
                  <a:srgbClr val="262626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33655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Char char="🙢"/>
              <a:defRPr b="0" i="0" sz="1700" u="none" cap="none" strike="noStrike">
                <a:solidFill>
                  <a:srgbClr val="262626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-323850" lvl="2" marL="1371600" marR="0" rtl="0" algn="l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🙣"/>
              <a:defRPr b="0" i="0" sz="1500" u="none" cap="none" strike="noStrike">
                <a:solidFill>
                  <a:srgbClr val="262626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-31750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🙣"/>
              <a:defRPr b="0" i="0" sz="1400" u="none" cap="none" strike="noStrike">
                <a:solidFill>
                  <a:srgbClr val="262626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-3048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🙣"/>
              <a:defRPr b="0" i="0" sz="1200" u="none" cap="none" strike="noStrike">
                <a:solidFill>
                  <a:srgbClr val="262626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-2984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🙣"/>
              <a:defRPr b="0" i="0" sz="11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-2984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🙣"/>
              <a:defRPr b="0" i="0" sz="11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-2984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🙣"/>
              <a:defRPr b="0" i="0" sz="11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-2984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🙣"/>
              <a:defRPr b="0" i="0" sz="11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/>
        </p:txBody>
      </p:sp>
      <p:sp>
        <p:nvSpPr>
          <p:cNvPr id="459" name="Google Shape;459;p61"/>
          <p:cNvSpPr txBox="1"/>
          <p:nvPr>
            <p:ph idx="10" type="dt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/>
        </p:txBody>
      </p:sp>
      <p:sp>
        <p:nvSpPr>
          <p:cNvPr id="460" name="Google Shape;460;p61"/>
          <p:cNvSpPr txBox="1"/>
          <p:nvPr>
            <p:ph idx="11" type="ftr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/>
        </p:txBody>
      </p:sp>
      <p:sp>
        <p:nvSpPr>
          <p:cNvPr id="461" name="Google Shape;461;p61"/>
          <p:cNvSpPr txBox="1"/>
          <p:nvPr>
            <p:ph idx="12" type="sldNum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D1282E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D1282E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D1282E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D1282E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D1282E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D1282E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D1282E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D1282E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D1282E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 amt="57000"/>
          </a:blip>
          <a:stretch>
            <a:fillRect/>
          </a:stretch>
        </a:blipFill>
      </p:bgPr>
    </p:bg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73"/>
          <p:cNvSpPr/>
          <p:nvPr/>
        </p:nvSpPr>
        <p:spPr>
          <a:xfrm>
            <a:off x="499273" y="4458702"/>
            <a:ext cx="4940624" cy="690807"/>
          </a:xfrm>
          <a:custGeom>
            <a:rect b="b" l="l" r="r" t="t"/>
            <a:pathLst>
              <a:path extrusionOk="0" h="337" w="7485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rgbClr val="9BD3FF">
              <a:alpha val="40000"/>
            </a:srgbClr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67" name="Google Shape;567;p73"/>
          <p:cNvSpPr/>
          <p:nvPr/>
        </p:nvSpPr>
        <p:spPr>
          <a:xfrm>
            <a:off x="485717" y="4454258"/>
            <a:ext cx="3690451" cy="700088"/>
          </a:xfrm>
          <a:custGeom>
            <a:rect b="b" l="l" r="r" t="t"/>
            <a:pathLst>
              <a:path extrusionOk="0" h="588" w="5591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68" name="Google Shape;568;p73"/>
          <p:cNvSpPr/>
          <p:nvPr/>
        </p:nvSpPr>
        <p:spPr>
          <a:xfrm>
            <a:off x="-6042" y="4343440"/>
            <a:ext cx="3402314" cy="810651"/>
          </a:xfrm>
          <a:prstGeom prst="rtTriangle">
            <a:avLst/>
          </a:prstGeom>
          <a:blipFill rotWithShape="1">
            <a:blip r:embed="rId2">
              <a:alphaModFix amt="50000"/>
            </a:blip>
            <a:tile algn="t" flip="none" tx="0" sx="50000" ty="0" sy="50000"/>
          </a:blip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cxnSp>
        <p:nvCxnSpPr>
          <p:cNvPr id="569" name="Google Shape;569;p73"/>
          <p:cNvCxnSpPr/>
          <p:nvPr/>
        </p:nvCxnSpPr>
        <p:spPr>
          <a:xfrm>
            <a:off x="-9237" y="4340804"/>
            <a:ext cx="3405509" cy="813287"/>
          </a:xfrm>
          <a:prstGeom prst="straightConnector1">
            <a:avLst/>
          </a:prstGeom>
          <a:noFill/>
          <a:ln cap="flat" cmpd="sng" w="12050">
            <a:solidFill>
              <a:srgbClr val="92CFF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70" name="Google Shape;570;p73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100"/>
              <a:buFont typeface="Lucida Sans"/>
              <a:buNone/>
              <a:defRPr b="1" i="0" sz="3100" u="none" cap="none" strike="noStrike">
                <a:solidFill>
                  <a:schemeClr val="lt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71" name="Google Shape;571;p73"/>
          <p:cNvSpPr txBox="1"/>
          <p:nvPr>
            <p:ph idx="1" type="body"/>
          </p:nvPr>
        </p:nvSpPr>
        <p:spPr>
          <a:xfrm>
            <a:off x="457200" y="1110997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🞂"/>
              <a:defRPr b="0" i="0" sz="2000" u="none" cap="none" strike="noStrik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336550" lvl="1" marL="914400" marR="0" rtl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◦"/>
              <a:defRPr b="0" i="0" sz="1700" u="none" cap="none" strike="noStrik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indent="-330200" lvl="2" marL="13716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●"/>
              <a:defRPr b="0" i="0" sz="1600" u="none" cap="none" strike="noStrik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indent="-31750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indent="-31750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indent="-31750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ans Symbols"/>
              <a:buChar char="■"/>
              <a:defRPr b="0" i="0" sz="1400" u="none" cap="none" strike="noStrik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indent="-30480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oto Sans Symbols"/>
              <a:buChar char="■"/>
              <a:defRPr b="0" i="0" sz="1200" u="none" cap="none" strike="noStrik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indent="-30480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oto Sans Symbols"/>
              <a:buChar char="■"/>
              <a:defRPr b="0" i="0" sz="1200" u="none" cap="none" strike="noStrik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indent="-30480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oto Sans Symbols"/>
              <a:buChar char="■"/>
              <a:defRPr b="0" i="0" sz="1200" u="none" cap="none" strike="noStrik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/>
        </p:txBody>
      </p:sp>
      <p:sp>
        <p:nvSpPr>
          <p:cNvPr id="572" name="Google Shape;572;p73"/>
          <p:cNvSpPr txBox="1"/>
          <p:nvPr>
            <p:ph idx="10" type="dt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/>
        </p:txBody>
      </p:sp>
      <p:sp>
        <p:nvSpPr>
          <p:cNvPr id="573" name="Google Shape;573;p73"/>
          <p:cNvSpPr txBox="1"/>
          <p:nvPr>
            <p:ph idx="11" type="ftr"/>
          </p:nvPr>
        </p:nvSpPr>
        <p:spPr>
          <a:xfrm>
            <a:off x="4380073" y="4805959"/>
            <a:ext cx="2350681" cy="27384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/>
        </p:txBody>
      </p:sp>
      <p:sp>
        <p:nvSpPr>
          <p:cNvPr id="574" name="Google Shape;574;p73"/>
          <p:cNvSpPr txBox="1"/>
          <p:nvPr>
            <p:ph idx="12" type="sldNum"/>
          </p:nvPr>
        </p:nvSpPr>
        <p:spPr>
          <a:xfrm>
            <a:off x="8647272" y="4805959"/>
            <a:ext cx="365760" cy="27384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sz="80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0" lvl="1" marL="0" marR="0" rtl="0" algn="r">
              <a:spcBef>
                <a:spcPts val="0"/>
              </a:spcBef>
              <a:buNone/>
              <a:defRPr b="0" sz="80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indent="0" lvl="2" marL="0" marR="0" rtl="0" algn="r">
              <a:spcBef>
                <a:spcPts val="0"/>
              </a:spcBef>
              <a:buNone/>
              <a:defRPr b="0" sz="80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indent="0" lvl="3" marL="0" marR="0" rtl="0" algn="r">
              <a:spcBef>
                <a:spcPts val="0"/>
              </a:spcBef>
              <a:buNone/>
              <a:defRPr b="0" sz="80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indent="0" lvl="4" marL="0" marR="0" rtl="0" algn="r">
              <a:spcBef>
                <a:spcPts val="0"/>
              </a:spcBef>
              <a:buNone/>
              <a:defRPr b="0" sz="80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indent="0" lvl="5" marL="0" marR="0" rtl="0" algn="r">
              <a:spcBef>
                <a:spcPts val="0"/>
              </a:spcBef>
              <a:buNone/>
              <a:defRPr b="0" sz="80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indent="0" lvl="6" marL="0" marR="0" rtl="0" algn="r">
              <a:spcBef>
                <a:spcPts val="0"/>
              </a:spcBef>
              <a:buNone/>
              <a:defRPr b="0" sz="80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indent="0" lvl="7" marL="0" marR="0" rtl="0" algn="r">
              <a:spcBef>
                <a:spcPts val="0"/>
              </a:spcBef>
              <a:buNone/>
              <a:defRPr b="0" sz="80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indent="0" lvl="8" marL="0" marR="0" rtl="0" algn="r">
              <a:spcBef>
                <a:spcPts val="0"/>
              </a:spcBef>
              <a:buNone/>
              <a:defRPr b="0" sz="80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jpg"/><Relationship Id="rId4" Type="http://schemas.openxmlformats.org/officeDocument/2006/relationships/image" Target="../media/image12.jpg"/><Relationship Id="rId5" Type="http://schemas.openxmlformats.org/officeDocument/2006/relationships/image" Target="../media/image15.jpg"/><Relationship Id="rId6" Type="http://schemas.openxmlformats.org/officeDocument/2006/relationships/image" Target="../media/image10.jpg"/><Relationship Id="rId7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g"/><Relationship Id="rId4" Type="http://schemas.openxmlformats.org/officeDocument/2006/relationships/image" Target="../media/image11.png"/><Relationship Id="rId5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85"/>
          <p:cNvSpPr/>
          <p:nvPr/>
        </p:nvSpPr>
        <p:spPr>
          <a:xfrm>
            <a:off x="143508" y="627534"/>
            <a:ext cx="8910990" cy="3624069"/>
          </a:xfrm>
          <a:prstGeom prst="rect">
            <a:avLst/>
          </a:prstGeom>
          <a:solidFill>
            <a:schemeClr val="accent4">
              <a:alpha val="49800"/>
            </a:schemeClr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Государственное учреждение образования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«Гимназия №2 г. Солигорска»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ru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ru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ru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ru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Людмила Антоновна Ларчик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учитель истории и обществоведения высшей квалификационной категории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ru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ru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ru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ru" sz="2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Урок истории Беларуси в 8 классе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2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Тема урока : “Формирование политических партий и движений”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94"/>
          <p:cNvSpPr/>
          <p:nvPr/>
        </p:nvSpPr>
        <p:spPr>
          <a:xfrm>
            <a:off x="197514" y="0"/>
            <a:ext cx="8802978" cy="992579"/>
          </a:xfrm>
          <a:prstGeom prst="rect">
            <a:avLst/>
          </a:prstGeom>
          <a:solidFill>
            <a:schemeClr val="accent2">
              <a:alpha val="49803"/>
            </a:schemeClr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7030A0"/>
                </a:solidFill>
                <a:latin typeface="Lobster"/>
                <a:ea typeface="Lobster"/>
                <a:cs typeface="Lobster"/>
                <a:sym typeface="Lobster"/>
              </a:rPr>
              <a:t>Факторы, способствовавшие созданию социал-демократических организаций в Беларуси</a:t>
            </a:r>
            <a:endParaRPr sz="11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723" name="Google Shape;723;p94"/>
          <p:cNvSpPr txBox="1"/>
          <p:nvPr/>
        </p:nvSpPr>
        <p:spPr>
          <a:xfrm>
            <a:off x="197551" y="1211094"/>
            <a:ext cx="8802900" cy="3578700"/>
          </a:xfrm>
          <a:prstGeom prst="rect">
            <a:avLst/>
          </a:prstGeom>
          <a:solidFill>
            <a:schemeClr val="accent5">
              <a:alpha val="49803"/>
            </a:schemeClr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Book Antiqua"/>
              <a:buAutoNum type="arabicPeriod"/>
            </a:pPr>
            <a:r>
              <a:rPr b="1" lang="ru" sz="210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Провал деятельности народников;</a:t>
            </a:r>
            <a:endParaRPr sz="1100"/>
          </a:p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Book Antiqua"/>
              <a:buAutoNum type="arabicPeriod"/>
            </a:pPr>
            <a:r>
              <a:rPr b="1" lang="ru" sz="210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Распространение </a:t>
            </a:r>
            <a:r>
              <a:rPr b="1" i="1" lang="ru" sz="2100">
                <a:solidFill>
                  <a:srgbClr val="9C1D22"/>
                </a:solidFill>
                <a:latin typeface="Book Antiqua"/>
                <a:ea typeface="Book Antiqua"/>
                <a:cs typeface="Book Antiqua"/>
                <a:sym typeface="Book Antiqua"/>
              </a:rPr>
              <a:t>марксистского учения</a:t>
            </a:r>
            <a:r>
              <a:rPr b="1" lang="ru" sz="210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;</a:t>
            </a:r>
            <a:endParaRPr sz="1100"/>
          </a:p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Book Antiqua"/>
              <a:buAutoNum type="arabicPeriod"/>
            </a:pPr>
            <a:r>
              <a:rPr b="1" lang="ru" sz="210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Деятельность группы </a:t>
            </a:r>
            <a:r>
              <a:rPr b="1" i="1" lang="ru" sz="2700">
                <a:solidFill>
                  <a:srgbClr val="9C1D22"/>
                </a:solidFill>
                <a:latin typeface="Book Antiqua"/>
                <a:ea typeface="Book Antiqua"/>
                <a:cs typeface="Book Antiqua"/>
                <a:sym typeface="Book Antiqua"/>
              </a:rPr>
              <a:t>«Освобождение труда» </a:t>
            </a:r>
            <a:r>
              <a:rPr b="1" lang="ru" sz="210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Г.В.Плеханова и связь с ней выходцев из Беларуси;</a:t>
            </a:r>
            <a:endParaRPr sz="1100"/>
          </a:p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Book Antiqua"/>
              <a:buAutoNum type="arabicPeriod"/>
            </a:pPr>
            <a:r>
              <a:rPr b="1" lang="ru" sz="210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Создание в </a:t>
            </a:r>
            <a:r>
              <a:rPr b="1" i="1" lang="ru" sz="2700">
                <a:solidFill>
                  <a:srgbClr val="9C1D22"/>
                </a:solidFill>
                <a:latin typeface="Book Antiqua"/>
                <a:ea typeface="Book Antiqua"/>
                <a:cs typeface="Book Antiqua"/>
                <a:sym typeface="Book Antiqua"/>
              </a:rPr>
              <a:t>1884-1885г.</a:t>
            </a:r>
            <a:r>
              <a:rPr b="1" lang="ru" sz="210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 кружков по пропаганде марксизма в г.Минске, </a:t>
            </a:r>
            <a:endParaRPr b="1" sz="2100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Book Antiqua"/>
              <a:buAutoNum type="arabicPeriod"/>
            </a:pPr>
            <a:r>
              <a:rPr b="1" lang="ru" sz="210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а в конце </a:t>
            </a:r>
            <a:r>
              <a:rPr b="1" i="1" lang="ru" sz="2700">
                <a:solidFill>
                  <a:srgbClr val="9C1D22"/>
                </a:solidFill>
                <a:latin typeface="Book Antiqua"/>
                <a:ea typeface="Book Antiqua"/>
                <a:cs typeface="Book Antiqua"/>
                <a:sym typeface="Book Antiqua"/>
              </a:rPr>
              <a:t>1880-х-1890-х</a:t>
            </a:r>
            <a:r>
              <a:rPr b="1" i="1" lang="ru" sz="2100">
                <a:solidFill>
                  <a:srgbClr val="9C1D22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b="1" lang="ru" sz="210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в Вильно, Витебске, Гомеле, Гродно, Бресте, Сморгони;</a:t>
            </a:r>
            <a:endParaRPr sz="1100"/>
          </a:p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Book Antiqua"/>
              <a:buAutoNum type="arabicPeriod"/>
            </a:pPr>
            <a:r>
              <a:rPr b="1" lang="ru" sz="210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Количественный рост рабочего класса и необходимость защищать его интересы;</a:t>
            </a:r>
            <a:endParaRPr sz="1400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95"/>
          <p:cNvSpPr/>
          <p:nvPr/>
        </p:nvSpPr>
        <p:spPr>
          <a:xfrm>
            <a:off x="355475" y="38625"/>
            <a:ext cx="8495100" cy="13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4100">
                <a:solidFill>
                  <a:srgbClr val="0070C0"/>
                </a:solidFill>
                <a:latin typeface="Lobster"/>
                <a:ea typeface="Lobster"/>
                <a:cs typeface="Lobster"/>
                <a:sym typeface="Lobster"/>
              </a:rPr>
              <a:t>Какие же цели ставили перед собой социал-демократы.</a:t>
            </a:r>
            <a:endParaRPr sz="4100">
              <a:solidFill>
                <a:srgbClr val="997777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729" name="Google Shape;729;p95"/>
          <p:cNvSpPr/>
          <p:nvPr/>
        </p:nvSpPr>
        <p:spPr>
          <a:xfrm>
            <a:off x="1230076" y="1592883"/>
            <a:ext cx="68580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 cap="none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ЦЕЛЬ: ПОСТРОЕНИЕ СОЦИАЛЬНО СПРАВЕДЛИВОГО ОБЩЕСТВА</a:t>
            </a:r>
            <a:endParaRPr sz="1100"/>
          </a:p>
        </p:txBody>
      </p:sp>
      <p:sp>
        <p:nvSpPr>
          <p:cNvPr id="730" name="Google Shape;730;p95"/>
          <p:cNvSpPr/>
          <p:nvPr/>
        </p:nvSpPr>
        <p:spPr>
          <a:xfrm>
            <a:off x="457025" y="2571750"/>
            <a:ext cx="8292000" cy="17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300">
                <a:solidFill>
                  <a:srgbClr val="810000"/>
                </a:solidFill>
                <a:latin typeface="Lobster"/>
                <a:ea typeface="Lobster"/>
                <a:cs typeface="Lobster"/>
                <a:sym typeface="Lobster"/>
              </a:rPr>
              <a:t>Какими путями предлагали достичь этой цели представители различных направлений социал-демократии?</a:t>
            </a:r>
            <a:endParaRPr sz="1100">
              <a:solidFill>
                <a:srgbClr val="81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96"/>
          <p:cNvSpPr txBox="1"/>
          <p:nvPr>
            <p:ph type="title"/>
          </p:nvPr>
        </p:nvSpPr>
        <p:spPr>
          <a:xfrm>
            <a:off x="1124229" y="0"/>
            <a:ext cx="6858000" cy="1350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Calibri"/>
              <a:buNone/>
            </a:pPr>
            <a:br>
              <a:rPr b="1" lang="ru" sz="3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lang="ru" sz="21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sz="24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6" name="Google Shape;736;p96"/>
          <p:cNvSpPr txBox="1"/>
          <p:nvPr>
            <p:ph idx="1" type="body"/>
          </p:nvPr>
        </p:nvSpPr>
        <p:spPr>
          <a:xfrm>
            <a:off x="1143000" y="0"/>
            <a:ext cx="6858000" cy="361840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ru" sz="3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                   </a:t>
            </a:r>
            <a:r>
              <a:rPr b="1" lang="ru" sz="4100">
                <a:solidFill>
                  <a:srgbClr val="810000"/>
                </a:solidFill>
                <a:latin typeface="Lobster"/>
                <a:ea typeface="Lobster"/>
                <a:cs typeface="Lobster"/>
                <a:sym typeface="Lobster"/>
              </a:rPr>
              <a:t>Революционное</a:t>
            </a:r>
            <a:r>
              <a:rPr lang="ru" sz="4100">
                <a:solidFill>
                  <a:srgbClr val="81000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endParaRPr>
              <a:solidFill>
                <a:srgbClr val="81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-279400" lvl="0" marL="279400" rtl="0" algn="l">
              <a:spcBef>
                <a:spcPts val="600"/>
              </a:spcBef>
              <a:spcAft>
                <a:spcPts val="0"/>
              </a:spcAft>
              <a:buSzPts val="3000"/>
              <a:buChar char="🙣"/>
            </a:pPr>
            <a:r>
              <a:rPr b="1" lang="ru" sz="3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Насильственные методы.</a:t>
            </a:r>
            <a:endParaRPr/>
          </a:p>
          <a:p>
            <a:pPr indent="-279400" lvl="0" marL="279400" rtl="0" algn="l">
              <a:spcBef>
                <a:spcPts val="600"/>
              </a:spcBef>
              <a:spcAft>
                <a:spcPts val="0"/>
              </a:spcAft>
              <a:buSzPts val="3000"/>
              <a:buChar char="🙣"/>
            </a:pPr>
            <a:r>
              <a:rPr b="1" lang="ru" sz="3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Главная сила – рабочий класс.</a:t>
            </a:r>
            <a:endParaRPr b="1" sz="30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7" name="Google Shape;737;p96"/>
          <p:cNvSpPr txBox="1"/>
          <p:nvPr>
            <p:ph idx="2" type="body"/>
          </p:nvPr>
        </p:nvSpPr>
        <p:spPr>
          <a:xfrm>
            <a:off x="1223628" y="2031690"/>
            <a:ext cx="6777372" cy="213970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4100"/>
              <a:buNone/>
            </a:pPr>
            <a:r>
              <a:rPr lang="ru" sz="4100">
                <a:solidFill>
                  <a:srgbClr val="FFFF00"/>
                </a:solidFill>
                <a:latin typeface="Lobster"/>
                <a:ea typeface="Lobster"/>
                <a:cs typeface="Lobster"/>
                <a:sym typeface="Lobster"/>
              </a:rPr>
              <a:t>Реформистское </a:t>
            </a:r>
            <a:endParaRPr>
              <a:solidFill>
                <a:srgbClr val="FFFF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-279400" lvl="0" marL="279400" rtl="0" algn="l">
              <a:spcBef>
                <a:spcPts val="600"/>
              </a:spcBef>
              <a:spcAft>
                <a:spcPts val="0"/>
              </a:spcAft>
              <a:buSzPts val="3000"/>
              <a:buChar char="🙣"/>
            </a:pPr>
            <a:r>
              <a:rPr b="1" lang="ru" sz="3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Мирные преобразования.</a:t>
            </a:r>
            <a:endParaRPr/>
          </a:p>
          <a:p>
            <a:pPr indent="-279400" lvl="0" marL="279400" rtl="0" algn="l">
              <a:spcBef>
                <a:spcPts val="600"/>
              </a:spcBef>
              <a:spcAft>
                <a:spcPts val="0"/>
              </a:spcAft>
              <a:buSzPts val="3000"/>
              <a:buChar char="🙣"/>
            </a:pPr>
            <a:r>
              <a:rPr b="1" lang="ru" sz="3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Пролетариат-основная сила.</a:t>
            </a:r>
            <a:endParaRPr b="1" sz="30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97"/>
          <p:cNvSpPr/>
          <p:nvPr/>
        </p:nvSpPr>
        <p:spPr>
          <a:xfrm>
            <a:off x="575556" y="627534"/>
            <a:ext cx="8208912" cy="3808735"/>
          </a:xfrm>
          <a:prstGeom prst="rect">
            <a:avLst/>
          </a:prstGeom>
          <a:gradFill>
            <a:gsLst>
              <a:gs pos="0">
                <a:srgbClr val="FFE28A"/>
              </a:gs>
              <a:gs pos="65000">
                <a:srgbClr val="FFF1BD"/>
              </a:gs>
              <a:gs pos="100000">
                <a:srgbClr val="FFF5CB"/>
              </a:gs>
            </a:gsLst>
            <a:lin ang="16200000" scaled="0"/>
          </a:gra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38100">
              <a:srgbClr val="000000">
                <a:alpha val="34901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rgbClr val="009F9B"/>
                </a:solidFill>
                <a:latin typeface="Lucida Sans"/>
                <a:ea typeface="Lucida Sans"/>
                <a:cs typeface="Lucida Sans"/>
                <a:sym typeface="Lucida Sans"/>
              </a:rPr>
              <a:t>Когда и какие  политические партии были созданы на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rgbClr val="009F9B"/>
                </a:solidFill>
                <a:latin typeface="Lucida Sans"/>
                <a:ea typeface="Lucida Sans"/>
                <a:cs typeface="Lucida Sans"/>
                <a:sym typeface="Lucida Sans"/>
              </a:rPr>
              <a:t>территории Беларуси?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rgbClr val="009F9B"/>
                </a:solidFill>
                <a:latin typeface="Lucida Sans"/>
                <a:ea typeface="Lucida Sans"/>
                <a:cs typeface="Lucida Sans"/>
                <a:sym typeface="Lucida Sans"/>
              </a:rPr>
              <a:t>Каковы их программные требования?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rgbClr val="009F9B"/>
                </a:solidFill>
                <a:latin typeface="Lucida Sans"/>
                <a:ea typeface="Lucida Sans"/>
                <a:cs typeface="Lucida Sans"/>
                <a:sym typeface="Lucida Sans"/>
              </a:rPr>
              <a:t>Стр.85-87</a:t>
            </a:r>
            <a:endParaRPr sz="1100"/>
          </a:p>
        </p:txBody>
      </p:sp>
    </p:spTree>
  </p:cSld>
  <p:clrMapOvr>
    <a:masterClrMapping/>
  </p:clrMapOvr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7" name="Google Shape;747;p98"/>
          <p:cNvGraphicFramePr/>
          <p:nvPr/>
        </p:nvGraphicFramePr>
        <p:xfrm>
          <a:off x="413537" y="519522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{9E6E0930-2292-46BC-8DE3-281D1549BE6B}</a:tableStyleId>
              </a:tblPr>
              <a:tblGrid>
                <a:gridCol w="1242125"/>
                <a:gridCol w="1242125"/>
                <a:gridCol w="1836200"/>
                <a:gridCol w="1776675"/>
                <a:gridCol w="2273775"/>
              </a:tblGrid>
              <a:tr h="5940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5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Название </a:t>
                      </a:r>
                      <a:endParaRPr b="1" sz="15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600" marL="68600" anchor="ctr"/>
                </a:tc>
              </a:tr>
              <a:tr h="7329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5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Год создания</a:t>
                      </a:r>
                      <a:endParaRPr b="1" sz="15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600" marL="68600" anchor="ctr"/>
                </a:tc>
              </a:tr>
              <a:tr h="28110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Цели</a:t>
                      </a:r>
                      <a:endParaRPr b="1"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1"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t/>
                      </a:r>
                      <a:endParaRPr b="1"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600" marL="68600"/>
                </a:tc>
              </a:tr>
            </a:tbl>
          </a:graphicData>
        </a:graphic>
      </p:graphicFrame>
      <p:sp>
        <p:nvSpPr>
          <p:cNvPr id="748" name="Google Shape;748;p98"/>
          <p:cNvSpPr txBox="1"/>
          <p:nvPr>
            <p:ph type="title"/>
          </p:nvPr>
        </p:nvSpPr>
        <p:spPr>
          <a:xfrm>
            <a:off x="1143000" y="0"/>
            <a:ext cx="6858000" cy="57352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Calibri"/>
              <a:buNone/>
            </a:pPr>
            <a:r>
              <a:rPr b="1" lang="ru" sz="3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Политические партии в Беларуси</a:t>
            </a:r>
            <a:endParaRPr b="1" sz="3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3" name="Google Shape;753;p99"/>
          <p:cNvGraphicFramePr/>
          <p:nvPr/>
        </p:nvGraphicFramePr>
        <p:xfrm>
          <a:off x="143508" y="573881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{9E6E0930-2292-46BC-8DE3-281D1549BE6B}</a:tableStyleId>
              </a:tblPr>
              <a:tblGrid>
                <a:gridCol w="1314250"/>
                <a:gridCol w="1314250"/>
                <a:gridCol w="1942800"/>
                <a:gridCol w="1879825"/>
                <a:gridCol w="2405800"/>
              </a:tblGrid>
              <a:tr h="5940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5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Название </a:t>
                      </a:r>
                      <a:endParaRPr b="1" sz="15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Бунд</a:t>
                      </a:r>
                      <a:endParaRPr b="1"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РСДРП</a:t>
                      </a:r>
                      <a:endParaRPr b="1"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ПСР</a:t>
                      </a:r>
                      <a:endParaRPr sz="11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(эсеры)</a:t>
                      </a:r>
                      <a:endParaRPr b="1"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БСГ</a:t>
                      </a:r>
                      <a:endParaRPr b="1"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600" marL="68600" anchor="ctr"/>
                </a:tc>
              </a:tr>
              <a:tr h="7329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5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Год создания</a:t>
                      </a:r>
                      <a:endParaRPr b="1" sz="15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1897</a:t>
                      </a:r>
                      <a:endParaRPr b="1"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1898</a:t>
                      </a:r>
                      <a:endParaRPr b="1"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1902</a:t>
                      </a:r>
                      <a:endParaRPr b="1"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1903</a:t>
                      </a:r>
                      <a:endParaRPr b="1"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600" marL="68600" anchor="ctr"/>
                </a:tc>
              </a:tr>
              <a:tr h="28110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Цели</a:t>
                      </a:r>
                      <a:endParaRPr b="1"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Защита интересов рабочих-евреев</a:t>
                      </a:r>
                      <a:endParaRPr b="1"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Построение социализма через пролетарскую революцию и диктатуру пролетариата</a:t>
                      </a:r>
                      <a:endParaRPr b="1"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-11430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b="1" lang="ru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Ликвидация помещичьего землевладения;</a:t>
                      </a:r>
                      <a:endParaRPr b="1"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11430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b="1" lang="ru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Свержение самодержавия;</a:t>
                      </a:r>
                      <a:endParaRPr sz="11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1"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Char char="▪"/>
                      </a:pPr>
                      <a:r>
                        <a:rPr b="1" lang="ru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Свержение самодержавия;</a:t>
                      </a:r>
                      <a:endParaRPr sz="1100"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Char char="▪"/>
                      </a:pPr>
                      <a:r>
                        <a:rPr b="1" lang="ru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Уничтожение капитализма;</a:t>
                      </a:r>
                      <a:endParaRPr sz="1100"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Char char="▪"/>
                      </a:pPr>
                      <a:r>
                        <a:rPr b="1" lang="ru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Передача земли из частной в государственную собственность;</a:t>
                      </a:r>
                      <a:endParaRPr sz="1100"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Char char="▪"/>
                      </a:pPr>
                      <a:r>
                        <a:rPr b="1" lang="ru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Равноправие людей;</a:t>
                      </a:r>
                      <a:endParaRPr sz="1100"/>
                    </a:p>
                    <a:p>
                      <a:pPr indent="-1143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Char char="▪"/>
                      </a:pPr>
                      <a:r>
                        <a:rPr b="1" lang="ru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Автономия Беларуси .</a:t>
                      </a:r>
                      <a:endParaRPr b="1"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600" marL="68600"/>
                </a:tc>
              </a:tr>
            </a:tbl>
          </a:graphicData>
        </a:graphic>
      </p:graphicFrame>
      <p:sp>
        <p:nvSpPr>
          <p:cNvPr id="754" name="Google Shape;754;p99"/>
          <p:cNvSpPr txBox="1"/>
          <p:nvPr>
            <p:ph idx="4294967295" type="title"/>
          </p:nvPr>
        </p:nvSpPr>
        <p:spPr>
          <a:xfrm>
            <a:off x="1142999" y="-13005"/>
            <a:ext cx="6858000" cy="57388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Calibri"/>
              <a:buNone/>
            </a:pPr>
            <a:r>
              <a:rPr b="1" lang="ru" sz="3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Политические партии в Беларуси</a:t>
            </a:r>
            <a:endParaRPr b="1" sz="3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14:flip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" name="Google Shape;759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4457" y="0"/>
            <a:ext cx="1916832" cy="3221567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60" name="Google Shape;760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28917" y="7759"/>
            <a:ext cx="1587433" cy="222240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61" name="Google Shape;761;p1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72963" y="2308052"/>
            <a:ext cx="1836204" cy="242649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62" name="Google Shape;762;p10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33708" y="-2258"/>
            <a:ext cx="1785938" cy="2164556"/>
          </a:xfrm>
          <a:prstGeom prst="ellipse">
            <a:avLst/>
          </a:prstGeom>
          <a:noFill/>
          <a:ln>
            <a:noFill/>
          </a:ln>
        </p:spPr>
      </p:pic>
      <p:sp>
        <p:nvSpPr>
          <p:cNvPr id="763" name="Google Shape;763;p100"/>
          <p:cNvSpPr/>
          <p:nvPr/>
        </p:nvSpPr>
        <p:spPr>
          <a:xfrm>
            <a:off x="0" y="3098203"/>
            <a:ext cx="2158008" cy="4847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>
                <a:solidFill>
                  <a:srgbClr val="C00000"/>
                </a:solidFill>
                <a:latin typeface="Lobster"/>
                <a:ea typeface="Lobster"/>
                <a:cs typeface="Lobster"/>
                <a:sym typeface="Lobster"/>
              </a:rPr>
              <a:t>К.Каганец</a:t>
            </a:r>
            <a:endParaRPr sz="2700">
              <a:solidFill>
                <a:srgbClr val="C0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764" name="Google Shape;764;p100"/>
          <p:cNvSpPr/>
          <p:nvPr/>
        </p:nvSpPr>
        <p:spPr>
          <a:xfrm>
            <a:off x="2043629" y="2168483"/>
            <a:ext cx="2158008" cy="4847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>
                <a:solidFill>
                  <a:srgbClr val="C00000"/>
                </a:solidFill>
                <a:latin typeface="Lobster"/>
                <a:ea typeface="Lobster"/>
                <a:cs typeface="Lobster"/>
                <a:sym typeface="Lobster"/>
              </a:rPr>
              <a:t>А.Луцкевич</a:t>
            </a:r>
            <a:endParaRPr sz="2700">
              <a:solidFill>
                <a:srgbClr val="C0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765" name="Google Shape;765;p100"/>
          <p:cNvSpPr/>
          <p:nvPr/>
        </p:nvSpPr>
        <p:spPr>
          <a:xfrm>
            <a:off x="6810375" y="1919925"/>
            <a:ext cx="23307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>
                <a:solidFill>
                  <a:srgbClr val="C00000"/>
                </a:solidFill>
                <a:latin typeface="Lobster"/>
                <a:ea typeface="Lobster"/>
                <a:cs typeface="Lobster"/>
                <a:sym typeface="Lobster"/>
              </a:rPr>
              <a:t>В.Ивановский</a:t>
            </a:r>
            <a:endParaRPr sz="2700">
              <a:solidFill>
                <a:srgbClr val="C0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766" name="Google Shape;766;p100"/>
          <p:cNvSpPr/>
          <p:nvPr/>
        </p:nvSpPr>
        <p:spPr>
          <a:xfrm>
            <a:off x="6864641" y="4552227"/>
            <a:ext cx="2158008" cy="4847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>
                <a:solidFill>
                  <a:srgbClr val="C00000"/>
                </a:solidFill>
                <a:latin typeface="Lobster"/>
                <a:ea typeface="Lobster"/>
                <a:cs typeface="Lobster"/>
                <a:sym typeface="Lobster"/>
              </a:rPr>
              <a:t>А.Пашкевич</a:t>
            </a:r>
            <a:endParaRPr sz="2700">
              <a:solidFill>
                <a:srgbClr val="C0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767" name="Google Shape;767;p100"/>
          <p:cNvSpPr/>
          <p:nvPr/>
        </p:nvSpPr>
        <p:spPr>
          <a:xfrm>
            <a:off x="131907" y="3582939"/>
            <a:ext cx="2754000" cy="10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300">
                <a:solidFill>
                  <a:srgbClr val="002060"/>
                </a:solidFill>
                <a:latin typeface="Lobster"/>
                <a:ea typeface="Lobster"/>
                <a:cs typeface="Lobster"/>
                <a:sym typeface="Lobster"/>
              </a:rPr>
              <a:t>Лидеры и создатели БСГ</a:t>
            </a:r>
            <a:endParaRPr sz="2100">
              <a:solidFill>
                <a:schemeClr val="dk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768" name="Google Shape;768;p10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933542" y="2529610"/>
            <a:ext cx="1522430" cy="2201433"/>
          </a:xfrm>
          <a:prstGeom prst="ellipse">
            <a:avLst/>
          </a:prstGeom>
          <a:noFill/>
          <a:ln>
            <a:noFill/>
          </a:ln>
        </p:spPr>
      </p:pic>
      <p:sp>
        <p:nvSpPr>
          <p:cNvPr id="769" name="Google Shape;769;p100"/>
          <p:cNvSpPr txBox="1"/>
          <p:nvPr/>
        </p:nvSpPr>
        <p:spPr>
          <a:xfrm>
            <a:off x="2696775" y="4607425"/>
            <a:ext cx="23307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>
                <a:solidFill>
                  <a:srgbClr val="D1282E"/>
                </a:solidFill>
                <a:latin typeface="Lobster"/>
                <a:ea typeface="Lobster"/>
                <a:cs typeface="Lobster"/>
                <a:sym typeface="Lobster"/>
              </a:rPr>
              <a:t>И.Луцкевич</a:t>
            </a:r>
            <a:endParaRPr b="1" sz="2700">
              <a:solidFill>
                <a:srgbClr val="D1282E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770" name="Google Shape;770;p100"/>
          <p:cNvSpPr/>
          <p:nvPr/>
        </p:nvSpPr>
        <p:spPr>
          <a:xfrm>
            <a:off x="4463900" y="319049"/>
            <a:ext cx="2446800" cy="4091700"/>
          </a:xfrm>
          <a:prstGeom prst="roundRect">
            <a:avLst>
              <a:gd fmla="val 16667" name="adj"/>
            </a:avLst>
          </a:prstGeom>
          <a:solidFill>
            <a:schemeClr val="accent4">
              <a:alpha val="49803"/>
            </a:schemeClr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18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Белорусская национальная идея </a:t>
            </a:r>
            <a:r>
              <a:rPr b="1" lang="ru" sz="180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в представлениях лидеров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БСГ была связана с необходимостью </a:t>
            </a:r>
            <a:r>
              <a:rPr b="1" i="1" lang="ru" sz="1800">
                <a:solidFill>
                  <a:srgbClr val="660033"/>
                </a:solidFill>
                <a:latin typeface="Lobster"/>
                <a:ea typeface="Lobster"/>
                <a:cs typeface="Lobster"/>
                <a:sym typeface="Lobster"/>
              </a:rPr>
              <a:t>политической борьбы за достижение Беларусью</a:t>
            </a:r>
            <a:endParaRPr sz="11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1800">
                <a:solidFill>
                  <a:srgbClr val="660033"/>
                </a:solidFill>
                <a:latin typeface="Lobster"/>
                <a:ea typeface="Lobster"/>
                <a:cs typeface="Lobster"/>
                <a:sym typeface="Lobster"/>
              </a:rPr>
              <a:t>самоуправления в пределах России, когда она станет демократической республикой</a:t>
            </a:r>
            <a:r>
              <a:rPr i="1" lang="ru" sz="1400">
                <a:solidFill>
                  <a:srgbClr val="660033"/>
                </a:solidFill>
                <a:latin typeface="Lobster"/>
                <a:ea typeface="Lobster"/>
                <a:cs typeface="Lobster"/>
                <a:sym typeface="Lobster"/>
              </a:rPr>
              <a:t>.</a:t>
            </a:r>
            <a:endParaRPr sz="1100"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14:gallery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86"/>
          <p:cNvSpPr/>
          <p:nvPr/>
        </p:nvSpPr>
        <p:spPr>
          <a:xfrm>
            <a:off x="558600" y="843550"/>
            <a:ext cx="7972800" cy="3472800"/>
          </a:xfrm>
          <a:prstGeom prst="rect">
            <a:avLst/>
          </a:prstGeom>
          <a:solidFill>
            <a:schemeClr val="accent4">
              <a:alpha val="49803"/>
            </a:schemeClr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5400" u="none" cap="none" strike="noStrike">
                <a:solidFill>
                  <a:srgbClr val="560000"/>
                </a:solidFill>
                <a:latin typeface="Book Antiqua"/>
                <a:ea typeface="Book Antiqua"/>
                <a:cs typeface="Book Antiqua"/>
                <a:sym typeface="Book Antiqua"/>
              </a:rPr>
              <a:t>Домашнее задание: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5400" u="none" cap="none" strike="noStrike">
                <a:solidFill>
                  <a:srgbClr val="20272D"/>
                </a:solidFill>
                <a:latin typeface="Arial"/>
                <a:ea typeface="Arial"/>
                <a:cs typeface="Arial"/>
                <a:sym typeface="Arial"/>
              </a:rPr>
              <a:t>§ 19,</a:t>
            </a:r>
            <a:endParaRPr b="1" i="0" sz="5400" u="none" cap="none" strike="noStrike">
              <a:solidFill>
                <a:srgbClr val="20272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5400" u="none" cap="none" strike="noStrike">
                <a:solidFill>
                  <a:srgbClr val="20272D"/>
                </a:solidFill>
                <a:latin typeface="Arial"/>
                <a:ea typeface="Arial"/>
                <a:cs typeface="Arial"/>
                <a:sym typeface="Arial"/>
              </a:rPr>
              <a:t>задание 1 стр.87</a:t>
            </a:r>
            <a:endParaRPr b="1" i="0" sz="5400" u="none" cap="none" strike="noStrike">
              <a:solidFill>
                <a:srgbClr val="56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87"/>
          <p:cNvSpPr txBox="1"/>
          <p:nvPr>
            <p:ph idx="4294967295" type="ctrTitle"/>
          </p:nvPr>
        </p:nvSpPr>
        <p:spPr>
          <a:xfrm>
            <a:off x="1493658" y="681540"/>
            <a:ext cx="6480571" cy="3783806"/>
          </a:xfrm>
          <a:prstGeom prst="rect">
            <a:avLst/>
          </a:prstGeom>
          <a:solidFill>
            <a:schemeClr val="accent4">
              <a:alpha val="49803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6000"/>
              <a:buFont typeface="Book Antiqua"/>
              <a:buNone/>
            </a:pPr>
            <a:r>
              <a:rPr b="1" i="0" lang="ru" sz="6000" u="none" cap="none" strike="noStrike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Формирование политических</a:t>
            </a:r>
            <a:br>
              <a:rPr b="1" i="0" lang="ru" sz="6000" u="none" cap="none" strike="noStrike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</a:br>
            <a:r>
              <a:rPr b="1" i="0" lang="ru" sz="6000" u="none" cap="none" strike="noStrike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партий и движений</a:t>
            </a:r>
            <a:endParaRPr b="1" i="0" sz="6000" u="none" cap="none" strike="noStrike">
              <a:solidFill>
                <a:srgbClr val="C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88"/>
          <p:cNvSpPr/>
          <p:nvPr/>
        </p:nvSpPr>
        <p:spPr>
          <a:xfrm>
            <a:off x="152008" y="41974"/>
            <a:ext cx="8748972" cy="715580"/>
          </a:xfrm>
          <a:prstGeom prst="rect">
            <a:avLst/>
          </a:prstGeom>
          <a:solidFill>
            <a:schemeClr val="accent4">
              <a:alpha val="49803"/>
            </a:schemeClr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 середины 1870-х гг. на смену поколению шляхетских революционеров пришло </a:t>
            </a:r>
            <a:r>
              <a:rPr b="1" i="1" lang="ru" sz="24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народничество.</a:t>
            </a:r>
            <a:endParaRPr sz="1100"/>
          </a:p>
        </p:txBody>
      </p:sp>
      <p:sp>
        <p:nvSpPr>
          <p:cNvPr id="678" name="Google Shape;678;p88"/>
          <p:cNvSpPr/>
          <p:nvPr/>
        </p:nvSpPr>
        <p:spPr>
          <a:xfrm>
            <a:off x="152008" y="843558"/>
            <a:ext cx="8740738" cy="946413"/>
          </a:xfrm>
          <a:prstGeom prst="rect">
            <a:avLst/>
          </a:prstGeom>
          <a:gradFill>
            <a:gsLst>
              <a:gs pos="0">
                <a:srgbClr val="5D427D"/>
              </a:gs>
              <a:gs pos="80000">
                <a:srgbClr val="7A57A5"/>
              </a:gs>
              <a:gs pos="100000">
                <a:srgbClr val="7A56A7"/>
              </a:gs>
            </a:gsLst>
            <a:lin ang="16200000" scaled="0"/>
          </a:gradFill>
          <a:ln cap="flat" cmpd="sng" w="9525">
            <a:solidFill>
              <a:srgbClr val="7C5F9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Народничество </a:t>
            </a:r>
            <a:r>
              <a:rPr b="1" lang="ru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b="1" lang="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идейное течение радикального характера, выступавшее против крепостничества, за свержение самодержавия или за глобальное реформирование Российской Империи.</a:t>
            </a:r>
            <a:endParaRPr sz="1100"/>
          </a:p>
        </p:txBody>
      </p:sp>
      <p:sp>
        <p:nvSpPr>
          <p:cNvPr id="679" name="Google Shape;679;p88"/>
          <p:cNvSpPr/>
          <p:nvPr/>
        </p:nvSpPr>
        <p:spPr>
          <a:xfrm>
            <a:off x="150028" y="1898595"/>
            <a:ext cx="8848484" cy="8540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</a:t>
            </a:r>
            <a:r>
              <a:rPr b="1" lang="ru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1874-1875 – «хождение в народ».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1876 – создание организации «Земля и воля» в Санкт-Петербурге.</a:t>
            </a:r>
            <a:endParaRPr b="1"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1879 – раскол «Земли и воли» на «Народную волю» и «Черный передел».</a:t>
            </a:r>
            <a:endParaRPr sz="1100"/>
          </a:p>
        </p:txBody>
      </p:sp>
      <p:sp>
        <p:nvSpPr>
          <p:cNvPr id="680" name="Google Shape;680;p88"/>
          <p:cNvSpPr/>
          <p:nvPr/>
        </p:nvSpPr>
        <p:spPr>
          <a:xfrm>
            <a:off x="150027" y="2871066"/>
            <a:ext cx="8848484" cy="2192908"/>
          </a:xfrm>
          <a:prstGeom prst="rect">
            <a:avLst/>
          </a:prstGeom>
          <a:gradFill>
            <a:gsLst>
              <a:gs pos="0">
                <a:srgbClr val="DAFEA4"/>
              </a:gs>
              <a:gs pos="35000">
                <a:srgbClr val="E3FEBF"/>
              </a:gs>
              <a:gs pos="100000">
                <a:srgbClr val="F4FEE6"/>
              </a:gs>
            </a:gsLst>
            <a:lin ang="16200000" scaled="0"/>
          </a:gradFill>
          <a:ln cap="flat" cmpd="sng" w="9525">
            <a:solidFill>
              <a:srgbClr val="97B853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Видные исторические деятели народничества: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b="1" i="1" lang="ru" sz="15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Бакунин Михаил Александрович </a:t>
            </a:r>
            <a:r>
              <a:rPr b="1" lang="ru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один из ключевых идеологов народничества в России.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b="1" i="1" lang="ru" sz="15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Лавров Петр Лаврович </a:t>
            </a:r>
            <a:r>
              <a:rPr b="1" lang="ru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ученый. Так же выступил идеологом народничества.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b="1" i="1" lang="ru" sz="15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Чернышевский Николай Гаврилович </a:t>
            </a:r>
            <a:r>
              <a:rPr b="1" lang="ru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писатель и общественный деятель. Идеолог    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народничества и доноситель его основных идей.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b="1" i="1" lang="ru" sz="15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Желябов Андрей Иванович </a:t>
            </a:r>
            <a:r>
              <a:rPr b="1" lang="ru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входил в управление «Народной воли», один из организаторов   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покушения на Александра 2.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b="1" i="1" lang="ru" sz="15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Нечаев Сергей Геннадьевич </a:t>
            </a:r>
            <a:r>
              <a:rPr b="1" lang="ru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автор «Катехизиса революционера», активный революционер.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b="1" i="1" lang="ru" sz="15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Ткачев Петр Николаевич </a:t>
            </a:r>
            <a:r>
              <a:rPr b="1" lang="ru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активный революционер, один из идеологов течения.</a:t>
            </a:r>
            <a:endParaRPr sz="1100"/>
          </a:p>
        </p:txBody>
      </p:sp>
      <p:pic>
        <p:nvPicPr>
          <p:cNvPr id="681" name="Google Shape;681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520" y="1946437"/>
            <a:ext cx="2597121" cy="256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Google Shape;686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3935" y="-64864"/>
            <a:ext cx="1227173" cy="160615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87" name="Google Shape;687;p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9683" y="1611333"/>
            <a:ext cx="1015677" cy="1466637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88" name="Google Shape;688;p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5133" y="3233898"/>
            <a:ext cx="1073700" cy="1524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89" name="Google Shape;689;p89"/>
          <p:cNvSpPr txBox="1"/>
          <p:nvPr/>
        </p:nvSpPr>
        <p:spPr>
          <a:xfrm>
            <a:off x="39661" y="1326625"/>
            <a:ext cx="1587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Сергей Ковалик</a:t>
            </a:r>
            <a:endParaRPr sz="1100"/>
          </a:p>
        </p:txBody>
      </p:sp>
      <p:sp>
        <p:nvSpPr>
          <p:cNvPr id="690" name="Google Shape;690;p89"/>
          <p:cNvSpPr txBox="1"/>
          <p:nvPr/>
        </p:nvSpPr>
        <p:spPr>
          <a:xfrm>
            <a:off x="39650" y="2646475"/>
            <a:ext cx="15876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Екатерина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Брешко-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Брешковская</a:t>
            </a:r>
            <a:endParaRPr b="1" sz="14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91" name="Google Shape;691;p89"/>
          <p:cNvSpPr txBox="1"/>
          <p:nvPr/>
        </p:nvSpPr>
        <p:spPr>
          <a:xfrm>
            <a:off x="39650" y="4643400"/>
            <a:ext cx="15876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Николай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Судзиловский</a:t>
            </a:r>
            <a:endParaRPr b="1" sz="14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92" name="Google Shape;692;p89"/>
          <p:cNvSpPr txBox="1"/>
          <p:nvPr/>
        </p:nvSpPr>
        <p:spPr>
          <a:xfrm>
            <a:off x="1663686" y="719178"/>
            <a:ext cx="7391688" cy="4039568"/>
          </a:xfrm>
          <a:prstGeom prst="rect">
            <a:avLst/>
          </a:prstGeom>
          <a:solidFill>
            <a:schemeClr val="accent4">
              <a:alpha val="49803"/>
            </a:schemeClr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810000"/>
                </a:solidFill>
                <a:latin typeface="Book Antiqua"/>
                <a:ea typeface="Book Antiqua"/>
                <a:cs typeface="Book Antiqua"/>
                <a:sym typeface="Book Antiqua"/>
              </a:rPr>
              <a:t>1876г.</a:t>
            </a:r>
            <a:r>
              <a:rPr b="1" lang="ru" sz="21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- белорусские народники действуют под влиянием «Земли и воли».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810000"/>
                </a:solidFill>
                <a:latin typeface="Book Antiqua"/>
                <a:ea typeface="Book Antiqua"/>
                <a:cs typeface="Book Antiqua"/>
                <a:sym typeface="Book Antiqua"/>
              </a:rPr>
              <a:t>С 1879г</a:t>
            </a:r>
            <a:r>
              <a:rPr b="1" lang="ru" sz="30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.- </a:t>
            </a:r>
            <a:r>
              <a:rPr b="1" lang="ru" sz="21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они пошли за «чёрнопередельцами».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После распада «Чёрного передела» ,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b="1" lang="ru" sz="3000">
                <a:solidFill>
                  <a:srgbClr val="810000"/>
                </a:solidFill>
                <a:latin typeface="Book Antiqua"/>
                <a:ea typeface="Book Antiqua"/>
                <a:cs typeface="Book Antiqua"/>
                <a:sym typeface="Book Antiqua"/>
              </a:rPr>
              <a:t>1881г.</a:t>
            </a:r>
            <a:r>
              <a:rPr b="1" lang="ru" sz="21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 ,  основная часть белорусских народников переходит на позиции организации «Народная воля», ставившей целью свержение самодержавия и осуществление демократических преобразований, незначительная часть придерживается тактики индивидуального террора. </a:t>
            </a:r>
            <a:endParaRPr b="1" sz="210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Центр деятельности – Петербург.</a:t>
            </a:r>
            <a:endParaRPr sz="1100"/>
          </a:p>
        </p:txBody>
      </p:sp>
      <p:sp>
        <p:nvSpPr>
          <p:cNvPr id="693" name="Google Shape;693;p89"/>
          <p:cNvSpPr/>
          <p:nvPr/>
        </p:nvSpPr>
        <p:spPr>
          <a:xfrm>
            <a:off x="2249751" y="87475"/>
            <a:ext cx="6680700" cy="3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rgbClr val="810000"/>
                </a:solidFill>
                <a:latin typeface="Lobster"/>
                <a:ea typeface="Lobster"/>
                <a:cs typeface="Lobster"/>
                <a:sym typeface="Lobster"/>
              </a:rPr>
              <a:t>Этапы развития белорусского народничества</a:t>
            </a:r>
            <a:endParaRPr sz="1100">
              <a:solidFill>
                <a:srgbClr val="81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90"/>
          <p:cNvSpPr/>
          <p:nvPr/>
        </p:nvSpPr>
        <p:spPr>
          <a:xfrm>
            <a:off x="845586" y="465517"/>
            <a:ext cx="7614846" cy="4108817"/>
          </a:xfrm>
          <a:prstGeom prst="rect">
            <a:avLst/>
          </a:prstGeom>
          <a:solidFill>
            <a:schemeClr val="accent3">
              <a:alpha val="49803"/>
            </a:schemeClr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6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Подумайте,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какую роль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в развитии белорусского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революционного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движения сыграла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группа «Гомон»?</a:t>
            </a:r>
            <a:endParaRPr sz="1100"/>
          </a:p>
        </p:txBody>
      </p:sp>
    </p:spTree>
  </p:cSld>
  <p:clrMapOvr>
    <a:masterClrMapping/>
  </p:clrMapOvr>
  <mc:AlternateContent>
    <mc:Choice Requires="p14">
      <p:transition spd="slow" p14:dur="1000">
        <p14:gallery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91"/>
          <p:cNvSpPr txBox="1"/>
          <p:nvPr>
            <p:ph idx="1" type="body"/>
          </p:nvPr>
        </p:nvSpPr>
        <p:spPr>
          <a:xfrm>
            <a:off x="197514" y="843558"/>
            <a:ext cx="6156600" cy="3510300"/>
          </a:xfrm>
          <a:prstGeom prst="rect">
            <a:avLst/>
          </a:prstGeom>
          <a:solidFill>
            <a:schemeClr val="accent4">
              <a:alpha val="49803"/>
            </a:schemeClr>
          </a:solidFill>
          <a:ln>
            <a:noFill/>
          </a:ln>
        </p:spPr>
        <p:txBody>
          <a:bodyPr anchorCtr="0" anchor="t" bIns="34275" lIns="68575" spcFirstLastPara="1" rIns="68575" wrap="square" tIns="34275">
            <a:normAutofit fontScale="92500" lnSpcReduction="10000"/>
          </a:bodyPr>
          <a:lstStyle/>
          <a:p>
            <a:pPr indent="-158591" lvl="0" marL="127000" rtl="0" algn="l">
              <a:spcBef>
                <a:spcPts val="0"/>
              </a:spcBef>
              <a:spcAft>
                <a:spcPts val="0"/>
              </a:spcAft>
              <a:buSzPct val="100000"/>
              <a:buChar char="🙣"/>
            </a:pPr>
            <a:r>
              <a:rPr b="1" lang="ru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Создана студентами-белорусами в Петербурге в </a:t>
            </a:r>
            <a:r>
              <a:rPr b="1" lang="ru" sz="35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1884г.</a:t>
            </a:r>
            <a:r>
              <a:rPr b="1" lang="ru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А.Марченко и Х.Ратнером.</a:t>
            </a:r>
            <a:endParaRPr/>
          </a:p>
          <a:p>
            <a:pPr indent="-158591" lvl="0" marL="127000" rtl="0" algn="l">
              <a:spcBef>
                <a:spcPts val="500"/>
              </a:spcBef>
              <a:spcAft>
                <a:spcPts val="0"/>
              </a:spcAft>
              <a:buSzPct val="100000"/>
              <a:buChar char="🙣"/>
            </a:pPr>
            <a:r>
              <a:rPr b="1" lang="ru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Издали 2 выпуска журнала  «Гомон».</a:t>
            </a:r>
            <a:endParaRPr/>
          </a:p>
          <a:p>
            <a:pPr indent="-158591" lvl="0" marL="127000" rtl="0" algn="l">
              <a:spcBef>
                <a:spcPts val="500"/>
              </a:spcBef>
              <a:spcAft>
                <a:spcPts val="0"/>
              </a:spcAft>
              <a:buSzPct val="100000"/>
              <a:buChar char="🙣"/>
            </a:pPr>
            <a:r>
              <a:rPr b="1" lang="ru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Впервые поставили вопрос о существовании белорусской нации и её национальной самостоятельности.</a:t>
            </a:r>
            <a:endParaRPr/>
          </a:p>
          <a:p>
            <a:pPr indent="-158591" lvl="0" marL="127000" rtl="0" algn="l">
              <a:spcBef>
                <a:spcPts val="500"/>
              </a:spcBef>
              <a:spcAft>
                <a:spcPts val="0"/>
              </a:spcAft>
              <a:buSzPct val="100000"/>
              <a:buChar char="🙣"/>
            </a:pPr>
            <a:r>
              <a:rPr b="1" lang="ru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Способ достижения национального суверенитета - революционная борьба.</a:t>
            </a:r>
            <a:endParaRPr b="1"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91"/>
          <p:cNvSpPr txBox="1"/>
          <p:nvPr>
            <p:ph type="title"/>
          </p:nvPr>
        </p:nvSpPr>
        <p:spPr>
          <a:xfrm>
            <a:off x="1709683" y="0"/>
            <a:ext cx="5817197" cy="790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100"/>
              <a:buFont typeface="Calibri"/>
              <a:buNone/>
            </a:pPr>
            <a:r>
              <a:rPr b="1" lang="ru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Группа «Гомон»</a:t>
            </a:r>
            <a:endParaRPr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://mir.pravo.by/webroot/delivery/images/Biblioteka/Ira/110.jpg" id="705" name="Google Shape;705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4198" y="951570"/>
            <a:ext cx="2654278" cy="315684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1000">
        <p14:flip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92"/>
          <p:cNvSpPr/>
          <p:nvPr/>
        </p:nvSpPr>
        <p:spPr>
          <a:xfrm>
            <a:off x="89502" y="249492"/>
            <a:ext cx="8964996" cy="1777410"/>
          </a:xfrm>
          <a:prstGeom prst="rect">
            <a:avLst/>
          </a:prstGeom>
          <a:solidFill>
            <a:schemeClr val="accent2">
              <a:alpha val="49803"/>
            </a:schemeClr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2700">
                <a:solidFill>
                  <a:srgbClr val="0000FF"/>
                </a:solidFill>
                <a:latin typeface="Book Antiqua"/>
                <a:ea typeface="Book Antiqua"/>
                <a:cs typeface="Book Antiqua"/>
                <a:sym typeface="Book Antiqua"/>
              </a:rPr>
              <a:t>Нация-</a:t>
            </a:r>
            <a:r>
              <a:rPr lang="ru" sz="2700">
                <a:solidFill>
                  <a:srgbClr val="0000FF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b="1" lang="ru" sz="210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историческое сообщество людей, для которого характерны проживание на одной территории, устойчивые экономические связи, литературный язык, общие черты культуры и психологии, в том числе национальное самосознание и стремление к собственной государственности. </a:t>
            </a:r>
            <a:endParaRPr sz="1100"/>
          </a:p>
        </p:txBody>
      </p:sp>
      <p:sp>
        <p:nvSpPr>
          <p:cNvPr id="711" name="Google Shape;711;p92"/>
          <p:cNvSpPr/>
          <p:nvPr/>
        </p:nvSpPr>
        <p:spPr>
          <a:xfrm>
            <a:off x="89502" y="2193708"/>
            <a:ext cx="8964996" cy="1038746"/>
          </a:xfrm>
          <a:prstGeom prst="rect">
            <a:avLst/>
          </a:prstGeom>
          <a:solidFill>
            <a:schemeClr val="accent4">
              <a:alpha val="49803"/>
            </a:schemeClr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Студенты-гомоновцы доказывали, что белорусский народ имеет </a:t>
            </a:r>
            <a:r>
              <a:rPr b="1" i="1" lang="ru" sz="2100">
                <a:solidFill>
                  <a:srgbClr val="0000FF"/>
                </a:solidFill>
                <a:latin typeface="Book Antiqua"/>
                <a:ea typeface="Book Antiqua"/>
                <a:cs typeface="Book Antiqua"/>
                <a:sym typeface="Book Antiqua"/>
              </a:rPr>
              <a:t>свой язык, территорию, культуру, быт, историческое прошлое, а Беларусь представляет собой целостный экономический регион.</a:t>
            </a:r>
            <a:endParaRPr sz="1100">
              <a:solidFill>
                <a:srgbClr val="0000FF"/>
              </a:solidFill>
            </a:endParaRPr>
          </a:p>
        </p:txBody>
      </p:sp>
      <p:sp>
        <p:nvSpPr>
          <p:cNvPr id="712" name="Google Shape;712;p92"/>
          <p:cNvSpPr/>
          <p:nvPr/>
        </p:nvSpPr>
        <p:spPr>
          <a:xfrm>
            <a:off x="89502" y="3489852"/>
            <a:ext cx="8964996" cy="1361911"/>
          </a:xfrm>
          <a:prstGeom prst="rect">
            <a:avLst/>
          </a:prstGeom>
          <a:solidFill>
            <a:schemeClr val="accent6">
              <a:alpha val="49803"/>
            </a:schemeClr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Белорусские студенты-гомоновцы осознавали себя как </a:t>
            </a:r>
            <a:r>
              <a:rPr b="1" i="1" lang="ru" sz="2100">
                <a:solidFill>
                  <a:srgbClr val="0000FF"/>
                </a:solidFill>
                <a:latin typeface="Book Antiqua"/>
                <a:ea typeface="Book Antiqua"/>
                <a:cs typeface="Book Antiqua"/>
                <a:sym typeface="Book Antiqua"/>
              </a:rPr>
              <a:t>представителей своего народа</a:t>
            </a:r>
            <a:r>
              <a:rPr b="1" i="1" lang="ru" sz="2100">
                <a:solidFill>
                  <a:srgbClr val="FFFF0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b="1" lang="ru" sz="210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и пытались сформулировать смысл его исторического существования, что </a:t>
            </a:r>
            <a:r>
              <a:rPr b="1" i="1" lang="ru" sz="2100">
                <a:solidFill>
                  <a:srgbClr val="0000FF"/>
                </a:solidFill>
                <a:latin typeface="Book Antiqua"/>
                <a:ea typeface="Book Antiqua"/>
                <a:cs typeface="Book Antiqua"/>
                <a:sym typeface="Book Antiqua"/>
              </a:rPr>
              <a:t>стало свидетельством оформления белорусской национальной идеи.</a:t>
            </a:r>
            <a:endParaRPr b="1" i="1" sz="2100">
              <a:solidFill>
                <a:srgbClr val="0000FF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14:gallery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93"/>
          <p:cNvSpPr/>
          <p:nvPr/>
        </p:nvSpPr>
        <p:spPr>
          <a:xfrm>
            <a:off x="413500" y="195475"/>
            <a:ext cx="8342700" cy="44319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rgbClr val="8D5555"/>
                </a:solidFill>
                <a:latin typeface="Book Antiqua"/>
                <a:ea typeface="Book Antiqua"/>
                <a:cs typeface="Book Antiqua"/>
                <a:sym typeface="Book Antiqua"/>
              </a:rPr>
              <a:t>Докажите,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rgbClr val="8D5555"/>
                </a:solidFill>
                <a:latin typeface="Book Antiqua"/>
                <a:ea typeface="Book Antiqua"/>
                <a:cs typeface="Book Antiqua"/>
                <a:sym typeface="Book Antiqua"/>
              </a:rPr>
              <a:t>что формирование на белорусских территориях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rgbClr val="8D5555"/>
                </a:solidFill>
                <a:latin typeface="Book Antiqua"/>
                <a:ea typeface="Book Antiqua"/>
                <a:cs typeface="Book Antiqua"/>
                <a:sym typeface="Book Antiqua"/>
              </a:rPr>
              <a:t>рабочего класса,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rgbClr val="8D5555"/>
                </a:solidFill>
                <a:latin typeface="Book Antiqua"/>
                <a:ea typeface="Book Antiqua"/>
                <a:cs typeface="Book Antiqua"/>
                <a:sym typeface="Book Antiqua"/>
              </a:rPr>
              <a:t>способствовало созданию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rgbClr val="8D5555"/>
                </a:solidFill>
                <a:latin typeface="Book Antiqua"/>
                <a:ea typeface="Book Antiqua"/>
                <a:cs typeface="Book Antiqua"/>
                <a:sym typeface="Book Antiqua"/>
              </a:rPr>
              <a:t>социал-демократических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rgbClr val="8D5555"/>
                </a:solidFill>
                <a:latin typeface="Book Antiqua"/>
                <a:ea typeface="Book Antiqua"/>
                <a:cs typeface="Book Antiqua"/>
                <a:sym typeface="Book Antiqua"/>
              </a:rPr>
              <a:t>организаций.</a:t>
            </a:r>
            <a:endParaRPr sz="1100"/>
          </a:p>
        </p:txBody>
      </p:sp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1_Твердый переплет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12">
  <a:themeElements>
    <a:clrScheme name="Волна">
      <a:dk1>
        <a:srgbClr val="000000"/>
      </a:dk1>
      <a:lt1>
        <a:srgbClr val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Тема13">
  <a:themeElements>
    <a:clrScheme name="Справедливость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3_Твердый переплет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2_Твердый переплет">
  <a:themeElements>
    <a:clrScheme name="NewsPrint">
      <a:dk1>
        <a:srgbClr val="000000"/>
      </a:dk1>
      <a:lt1>
        <a:srgbClr val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Тема18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