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91" r:id="rId7"/>
    <p:sldId id="292" r:id="rId8"/>
    <p:sldId id="293" r:id="rId9"/>
    <p:sldId id="260" r:id="rId10"/>
    <p:sldId id="294" r:id="rId11"/>
    <p:sldId id="295" r:id="rId12"/>
    <p:sldId id="296" r:id="rId13"/>
    <p:sldId id="297" r:id="rId14"/>
    <p:sldId id="261" r:id="rId15"/>
    <p:sldId id="298" r:id="rId16"/>
    <p:sldId id="299" r:id="rId17"/>
    <p:sldId id="300" r:id="rId18"/>
    <p:sldId id="301" r:id="rId19"/>
    <p:sldId id="262" r:id="rId20"/>
    <p:sldId id="302" r:id="rId21"/>
    <p:sldId id="303" r:id="rId22"/>
    <p:sldId id="304" r:id="rId23"/>
    <p:sldId id="305" r:id="rId24"/>
    <p:sldId id="306" r:id="rId25"/>
    <p:sldId id="263" r:id="rId26"/>
    <p:sldId id="264" r:id="rId27"/>
    <p:sldId id="28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F5027-A6BB-40EF-8B14-B8EB69AD4C88}" v="17" dt="2021-10-23T07:53:02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532F5027-A6BB-40EF-8B14-B8EB69AD4C88}"/>
    <pc:docChg chg="undo custSel addSld delSld modSld">
      <pc:chgData name="Roman Zhigalov" userId="1f97e9fdf7779aa5" providerId="LiveId" clId="{532F5027-A6BB-40EF-8B14-B8EB69AD4C88}" dt="2021-10-23T07:53:32.922" v="2024" actId="47"/>
      <pc:docMkLst>
        <pc:docMk/>
      </pc:docMkLst>
      <pc:sldChg chg="delSp modSp new mod">
        <pc:chgData name="Roman Zhigalov" userId="1f97e9fdf7779aa5" providerId="LiveId" clId="{532F5027-A6BB-40EF-8B14-B8EB69AD4C88}" dt="2021-10-23T07:24:14.142" v="4" actId="478"/>
        <pc:sldMkLst>
          <pc:docMk/>
          <pc:sldMk cId="3079920206" sldId="256"/>
        </pc:sldMkLst>
        <pc:spChg chg="mod">
          <ac:chgData name="Roman Zhigalov" userId="1f97e9fdf7779aa5" providerId="LiveId" clId="{532F5027-A6BB-40EF-8B14-B8EB69AD4C88}" dt="2021-10-23T07:24:10.160" v="3" actId="1076"/>
          <ac:spMkLst>
            <pc:docMk/>
            <pc:sldMk cId="3079920206" sldId="256"/>
            <ac:spMk id="2" creationId="{C0A3756B-69FC-4C23-A868-F7CDD64D9F7D}"/>
          </ac:spMkLst>
        </pc:spChg>
        <pc:spChg chg="del">
          <ac:chgData name="Roman Zhigalov" userId="1f97e9fdf7779aa5" providerId="LiveId" clId="{532F5027-A6BB-40EF-8B14-B8EB69AD4C88}" dt="2021-10-23T07:24:14.142" v="4" actId="478"/>
          <ac:spMkLst>
            <pc:docMk/>
            <pc:sldMk cId="3079920206" sldId="256"/>
            <ac:spMk id="3" creationId="{F6CC1CDB-1B1F-4848-AB82-A05ECF5AEBA9}"/>
          </ac:spMkLst>
        </pc:spChg>
      </pc:sldChg>
      <pc:sldChg chg="modSp new mod">
        <pc:chgData name="Roman Zhigalov" userId="1f97e9fdf7779aa5" providerId="LiveId" clId="{532F5027-A6BB-40EF-8B14-B8EB69AD4C88}" dt="2021-10-23T07:24:44.139" v="24" actId="122"/>
        <pc:sldMkLst>
          <pc:docMk/>
          <pc:sldMk cId="2649531505" sldId="257"/>
        </pc:sldMkLst>
        <pc:spChg chg="mod">
          <ac:chgData name="Roman Zhigalov" userId="1f97e9fdf7779aa5" providerId="LiveId" clId="{532F5027-A6BB-40EF-8B14-B8EB69AD4C88}" dt="2021-10-23T07:24:44.139" v="24" actId="122"/>
          <ac:spMkLst>
            <pc:docMk/>
            <pc:sldMk cId="2649531505" sldId="257"/>
            <ac:spMk id="2" creationId="{C6FBCEB1-D31B-48F6-9B10-772D2CED2A42}"/>
          </ac:spMkLst>
        </pc:spChg>
      </pc:sldChg>
      <pc:sldChg chg="addSp delSp modSp new mod setBg">
        <pc:chgData name="Roman Zhigalov" userId="1f97e9fdf7779aa5" providerId="LiveId" clId="{532F5027-A6BB-40EF-8B14-B8EB69AD4C88}" dt="2021-10-23T07:26:44.137" v="182" actId="20577"/>
        <pc:sldMkLst>
          <pc:docMk/>
          <pc:sldMk cId="694163590" sldId="258"/>
        </pc:sldMkLst>
        <pc:spChg chg="mod">
          <ac:chgData name="Roman Zhigalov" userId="1f97e9fdf7779aa5" providerId="LiveId" clId="{532F5027-A6BB-40EF-8B14-B8EB69AD4C88}" dt="2021-10-23T07:26:09.719" v="162" actId="26606"/>
          <ac:spMkLst>
            <pc:docMk/>
            <pc:sldMk cId="694163590" sldId="258"/>
            <ac:spMk id="2" creationId="{E7FF28D2-BD66-48A6-979E-755A0C608596}"/>
          </ac:spMkLst>
        </pc:spChg>
        <pc:spChg chg="del mod">
          <ac:chgData name="Roman Zhigalov" userId="1f97e9fdf7779aa5" providerId="LiveId" clId="{532F5027-A6BB-40EF-8B14-B8EB69AD4C88}" dt="2021-10-23T07:26:09.719" v="162" actId="26606"/>
          <ac:spMkLst>
            <pc:docMk/>
            <pc:sldMk cId="694163590" sldId="258"/>
            <ac:spMk id="3" creationId="{7CF5B043-AF61-4891-86CD-16D897A3B8CD}"/>
          </ac:spMkLst>
        </pc:spChg>
        <pc:spChg chg="add">
          <ac:chgData name="Roman Zhigalov" userId="1f97e9fdf7779aa5" providerId="LiveId" clId="{532F5027-A6BB-40EF-8B14-B8EB69AD4C88}" dt="2021-10-23T07:26:09.719" v="162" actId="26606"/>
          <ac:spMkLst>
            <pc:docMk/>
            <pc:sldMk cId="694163590" sldId="258"/>
            <ac:spMk id="9" creationId="{3A5B4632-C963-4296-86F0-79AA9EA5AE98}"/>
          </ac:spMkLst>
        </pc:spChg>
        <pc:graphicFrameChg chg="add mod">
          <ac:chgData name="Roman Zhigalov" userId="1f97e9fdf7779aa5" providerId="LiveId" clId="{532F5027-A6BB-40EF-8B14-B8EB69AD4C88}" dt="2021-10-23T07:26:44.137" v="182" actId="20577"/>
          <ac:graphicFrameMkLst>
            <pc:docMk/>
            <pc:sldMk cId="694163590" sldId="258"/>
            <ac:graphicFrameMk id="5" creationId="{FFA2586B-DADA-40B6-9301-788E201D38E3}"/>
          </ac:graphicFrameMkLst>
        </pc:graphicFrameChg>
      </pc:sldChg>
      <pc:sldChg chg="addSp modSp new mod setBg">
        <pc:chgData name="Roman Zhigalov" userId="1f97e9fdf7779aa5" providerId="LiveId" clId="{532F5027-A6BB-40EF-8B14-B8EB69AD4C88}" dt="2021-10-23T07:26:31.478" v="181" actId="26606"/>
        <pc:sldMkLst>
          <pc:docMk/>
          <pc:sldMk cId="1098430068" sldId="259"/>
        </pc:sldMkLst>
        <pc:spChg chg="mod">
          <ac:chgData name="Roman Zhigalov" userId="1f97e9fdf7779aa5" providerId="LiveId" clId="{532F5027-A6BB-40EF-8B14-B8EB69AD4C88}" dt="2021-10-23T07:26:31.478" v="181" actId="26606"/>
          <ac:spMkLst>
            <pc:docMk/>
            <pc:sldMk cId="1098430068" sldId="259"/>
            <ac:spMk id="2" creationId="{319C2270-8F71-4777-BC87-94EE1614FA9E}"/>
          </ac:spMkLst>
        </pc:spChg>
        <pc:spChg chg="mod">
          <ac:chgData name="Roman Zhigalov" userId="1f97e9fdf7779aa5" providerId="LiveId" clId="{532F5027-A6BB-40EF-8B14-B8EB69AD4C88}" dt="2021-10-23T07:26:31.478" v="181" actId="26606"/>
          <ac:spMkLst>
            <pc:docMk/>
            <pc:sldMk cId="1098430068" sldId="259"/>
            <ac:spMk id="3" creationId="{C783FE23-49F3-41DC-A743-AD227505AECE}"/>
          </ac:spMkLst>
        </pc:spChg>
        <pc:spChg chg="add">
          <ac:chgData name="Roman Zhigalov" userId="1f97e9fdf7779aa5" providerId="LiveId" clId="{532F5027-A6BB-40EF-8B14-B8EB69AD4C88}" dt="2021-10-23T07:26:31.478" v="181" actId="26606"/>
          <ac:spMkLst>
            <pc:docMk/>
            <pc:sldMk cId="1098430068" sldId="259"/>
            <ac:spMk id="8" creationId="{B26EE4FD-480F-42A5-9FEB-DA630457CFB7}"/>
          </ac:spMkLst>
        </pc:spChg>
        <pc:spChg chg="add">
          <ac:chgData name="Roman Zhigalov" userId="1f97e9fdf7779aa5" providerId="LiveId" clId="{532F5027-A6BB-40EF-8B14-B8EB69AD4C88}" dt="2021-10-23T07:26:31.478" v="181" actId="26606"/>
          <ac:spMkLst>
            <pc:docMk/>
            <pc:sldMk cId="1098430068" sldId="259"/>
            <ac:spMk id="10" creationId="{A187062F-BE14-42FC-B06A-607DB23849C3}"/>
          </ac:spMkLst>
        </pc:spChg>
        <pc:spChg chg="add">
          <ac:chgData name="Roman Zhigalov" userId="1f97e9fdf7779aa5" providerId="LiveId" clId="{532F5027-A6BB-40EF-8B14-B8EB69AD4C88}" dt="2021-10-23T07:26:31.478" v="181" actId="26606"/>
          <ac:spMkLst>
            <pc:docMk/>
            <pc:sldMk cId="1098430068" sldId="259"/>
            <ac:spMk id="12" creationId="{731FE21B-2A45-4BF5-8B03-E12341988774}"/>
          </ac:spMkLst>
        </pc:spChg>
        <pc:spChg chg="add">
          <ac:chgData name="Roman Zhigalov" userId="1f97e9fdf7779aa5" providerId="LiveId" clId="{532F5027-A6BB-40EF-8B14-B8EB69AD4C88}" dt="2021-10-23T07:26:31.478" v="181" actId="26606"/>
          <ac:spMkLst>
            <pc:docMk/>
            <pc:sldMk cId="1098430068" sldId="259"/>
            <ac:spMk id="14" creationId="{2DC5A94D-79ED-48F5-9DC5-96CBB507CEC8}"/>
          </ac:spMkLst>
        </pc:spChg>
        <pc:spChg chg="add">
          <ac:chgData name="Roman Zhigalov" userId="1f97e9fdf7779aa5" providerId="LiveId" clId="{532F5027-A6BB-40EF-8B14-B8EB69AD4C88}" dt="2021-10-23T07:26:31.478" v="181" actId="26606"/>
          <ac:spMkLst>
            <pc:docMk/>
            <pc:sldMk cId="1098430068" sldId="259"/>
            <ac:spMk id="16" creationId="{93A3D4BE-AF25-4F9A-9C29-1145CCE24A28}"/>
          </ac:spMkLst>
        </pc:spChg>
      </pc:sldChg>
      <pc:sldChg chg="addSp modSp new mod setBg">
        <pc:chgData name="Roman Zhigalov" userId="1f97e9fdf7779aa5" providerId="LiveId" clId="{532F5027-A6BB-40EF-8B14-B8EB69AD4C88}" dt="2021-10-23T07:26:53.927" v="185" actId="26606"/>
        <pc:sldMkLst>
          <pc:docMk/>
          <pc:sldMk cId="2429548603" sldId="260"/>
        </pc:sldMkLst>
        <pc:spChg chg="mod">
          <ac:chgData name="Roman Zhigalov" userId="1f97e9fdf7779aa5" providerId="LiveId" clId="{532F5027-A6BB-40EF-8B14-B8EB69AD4C88}" dt="2021-10-23T07:26:53.927" v="185" actId="26606"/>
          <ac:spMkLst>
            <pc:docMk/>
            <pc:sldMk cId="2429548603" sldId="260"/>
            <ac:spMk id="2" creationId="{B6058327-66ED-424B-BE09-1D70646FC734}"/>
          </ac:spMkLst>
        </pc:spChg>
        <pc:spChg chg="mod">
          <ac:chgData name="Roman Zhigalov" userId="1f97e9fdf7779aa5" providerId="LiveId" clId="{532F5027-A6BB-40EF-8B14-B8EB69AD4C88}" dt="2021-10-23T07:26:53.927" v="185" actId="26606"/>
          <ac:spMkLst>
            <pc:docMk/>
            <pc:sldMk cId="2429548603" sldId="260"/>
            <ac:spMk id="3" creationId="{13998979-9ACB-48CE-9125-2CC54C3D8A98}"/>
          </ac:spMkLst>
        </pc:spChg>
        <pc:spChg chg="add">
          <ac:chgData name="Roman Zhigalov" userId="1f97e9fdf7779aa5" providerId="LiveId" clId="{532F5027-A6BB-40EF-8B14-B8EB69AD4C88}" dt="2021-10-23T07:26:53.927" v="185" actId="26606"/>
          <ac:spMkLst>
            <pc:docMk/>
            <pc:sldMk cId="2429548603" sldId="260"/>
            <ac:spMk id="8" creationId="{B26EE4FD-480F-42A5-9FEB-DA630457CFB7}"/>
          </ac:spMkLst>
        </pc:spChg>
        <pc:spChg chg="add">
          <ac:chgData name="Roman Zhigalov" userId="1f97e9fdf7779aa5" providerId="LiveId" clId="{532F5027-A6BB-40EF-8B14-B8EB69AD4C88}" dt="2021-10-23T07:26:53.927" v="185" actId="26606"/>
          <ac:spMkLst>
            <pc:docMk/>
            <pc:sldMk cId="2429548603" sldId="260"/>
            <ac:spMk id="10" creationId="{A187062F-BE14-42FC-B06A-607DB23849C3}"/>
          </ac:spMkLst>
        </pc:spChg>
        <pc:spChg chg="add">
          <ac:chgData name="Roman Zhigalov" userId="1f97e9fdf7779aa5" providerId="LiveId" clId="{532F5027-A6BB-40EF-8B14-B8EB69AD4C88}" dt="2021-10-23T07:26:53.927" v="185" actId="26606"/>
          <ac:spMkLst>
            <pc:docMk/>
            <pc:sldMk cId="2429548603" sldId="260"/>
            <ac:spMk id="12" creationId="{731FE21B-2A45-4BF5-8B03-E12341988774}"/>
          </ac:spMkLst>
        </pc:spChg>
        <pc:spChg chg="add">
          <ac:chgData name="Roman Zhigalov" userId="1f97e9fdf7779aa5" providerId="LiveId" clId="{532F5027-A6BB-40EF-8B14-B8EB69AD4C88}" dt="2021-10-23T07:26:53.927" v="185" actId="26606"/>
          <ac:spMkLst>
            <pc:docMk/>
            <pc:sldMk cId="2429548603" sldId="260"/>
            <ac:spMk id="14" creationId="{2DC5A94D-79ED-48F5-9DC5-96CBB507CEC8}"/>
          </ac:spMkLst>
        </pc:spChg>
        <pc:spChg chg="add">
          <ac:chgData name="Roman Zhigalov" userId="1f97e9fdf7779aa5" providerId="LiveId" clId="{532F5027-A6BB-40EF-8B14-B8EB69AD4C88}" dt="2021-10-23T07:26:53.927" v="185" actId="26606"/>
          <ac:spMkLst>
            <pc:docMk/>
            <pc:sldMk cId="2429548603" sldId="260"/>
            <ac:spMk id="16" creationId="{93A3D4BE-AF25-4F9A-9C29-1145CCE24A28}"/>
          </ac:spMkLst>
        </pc:spChg>
      </pc:sldChg>
      <pc:sldChg chg="addSp modSp new mod setBg">
        <pc:chgData name="Roman Zhigalov" userId="1f97e9fdf7779aa5" providerId="LiveId" clId="{532F5027-A6BB-40EF-8B14-B8EB69AD4C88}" dt="2021-10-23T07:27:10.804" v="191" actId="26606"/>
        <pc:sldMkLst>
          <pc:docMk/>
          <pc:sldMk cId="3892105586" sldId="261"/>
        </pc:sldMkLst>
        <pc:spChg chg="mod">
          <ac:chgData name="Roman Zhigalov" userId="1f97e9fdf7779aa5" providerId="LiveId" clId="{532F5027-A6BB-40EF-8B14-B8EB69AD4C88}" dt="2021-10-23T07:27:10.804" v="191" actId="26606"/>
          <ac:spMkLst>
            <pc:docMk/>
            <pc:sldMk cId="3892105586" sldId="261"/>
            <ac:spMk id="2" creationId="{EF513590-4F5D-42F1-ADEF-533692697FA5}"/>
          </ac:spMkLst>
        </pc:spChg>
        <pc:spChg chg="mod">
          <ac:chgData name="Roman Zhigalov" userId="1f97e9fdf7779aa5" providerId="LiveId" clId="{532F5027-A6BB-40EF-8B14-B8EB69AD4C88}" dt="2021-10-23T07:27:10.804" v="191" actId="26606"/>
          <ac:spMkLst>
            <pc:docMk/>
            <pc:sldMk cId="3892105586" sldId="261"/>
            <ac:spMk id="3" creationId="{29962D6F-4C71-489D-84D7-8FAD188CE84D}"/>
          </ac:spMkLst>
        </pc:spChg>
        <pc:spChg chg="add">
          <ac:chgData name="Roman Zhigalov" userId="1f97e9fdf7779aa5" providerId="LiveId" clId="{532F5027-A6BB-40EF-8B14-B8EB69AD4C88}" dt="2021-10-23T07:27:10.804" v="191" actId="26606"/>
          <ac:spMkLst>
            <pc:docMk/>
            <pc:sldMk cId="3892105586" sldId="261"/>
            <ac:spMk id="8" creationId="{B26EE4FD-480F-42A5-9FEB-DA630457CFB7}"/>
          </ac:spMkLst>
        </pc:spChg>
        <pc:spChg chg="add">
          <ac:chgData name="Roman Zhigalov" userId="1f97e9fdf7779aa5" providerId="LiveId" clId="{532F5027-A6BB-40EF-8B14-B8EB69AD4C88}" dt="2021-10-23T07:27:10.804" v="191" actId="26606"/>
          <ac:spMkLst>
            <pc:docMk/>
            <pc:sldMk cId="3892105586" sldId="261"/>
            <ac:spMk id="10" creationId="{A187062F-BE14-42FC-B06A-607DB23849C3}"/>
          </ac:spMkLst>
        </pc:spChg>
        <pc:spChg chg="add">
          <ac:chgData name="Roman Zhigalov" userId="1f97e9fdf7779aa5" providerId="LiveId" clId="{532F5027-A6BB-40EF-8B14-B8EB69AD4C88}" dt="2021-10-23T07:27:10.804" v="191" actId="26606"/>
          <ac:spMkLst>
            <pc:docMk/>
            <pc:sldMk cId="3892105586" sldId="261"/>
            <ac:spMk id="12" creationId="{731FE21B-2A45-4BF5-8B03-E12341988774}"/>
          </ac:spMkLst>
        </pc:spChg>
        <pc:spChg chg="add">
          <ac:chgData name="Roman Zhigalov" userId="1f97e9fdf7779aa5" providerId="LiveId" clId="{532F5027-A6BB-40EF-8B14-B8EB69AD4C88}" dt="2021-10-23T07:27:10.804" v="191" actId="26606"/>
          <ac:spMkLst>
            <pc:docMk/>
            <pc:sldMk cId="3892105586" sldId="261"/>
            <ac:spMk id="14" creationId="{2DC5A94D-79ED-48F5-9DC5-96CBB507CEC8}"/>
          </ac:spMkLst>
        </pc:spChg>
        <pc:spChg chg="add">
          <ac:chgData name="Roman Zhigalov" userId="1f97e9fdf7779aa5" providerId="LiveId" clId="{532F5027-A6BB-40EF-8B14-B8EB69AD4C88}" dt="2021-10-23T07:27:10.804" v="191" actId="26606"/>
          <ac:spMkLst>
            <pc:docMk/>
            <pc:sldMk cId="3892105586" sldId="261"/>
            <ac:spMk id="16" creationId="{93A3D4BE-AF25-4F9A-9C29-1145CCE24A28}"/>
          </ac:spMkLst>
        </pc:spChg>
      </pc:sldChg>
      <pc:sldChg chg="addSp modSp new mod setBg">
        <pc:chgData name="Roman Zhigalov" userId="1f97e9fdf7779aa5" providerId="LiveId" clId="{532F5027-A6BB-40EF-8B14-B8EB69AD4C88}" dt="2021-10-23T07:27:25.433" v="194" actId="26606"/>
        <pc:sldMkLst>
          <pc:docMk/>
          <pc:sldMk cId="925474816" sldId="262"/>
        </pc:sldMkLst>
        <pc:spChg chg="mod">
          <ac:chgData name="Roman Zhigalov" userId="1f97e9fdf7779aa5" providerId="LiveId" clId="{532F5027-A6BB-40EF-8B14-B8EB69AD4C88}" dt="2021-10-23T07:27:25.433" v="194" actId="26606"/>
          <ac:spMkLst>
            <pc:docMk/>
            <pc:sldMk cId="925474816" sldId="262"/>
            <ac:spMk id="2" creationId="{A217A065-476F-448D-B09A-B1841C42D560}"/>
          </ac:spMkLst>
        </pc:spChg>
        <pc:spChg chg="mod">
          <ac:chgData name="Roman Zhigalov" userId="1f97e9fdf7779aa5" providerId="LiveId" clId="{532F5027-A6BB-40EF-8B14-B8EB69AD4C88}" dt="2021-10-23T07:27:25.433" v="194" actId="26606"/>
          <ac:spMkLst>
            <pc:docMk/>
            <pc:sldMk cId="925474816" sldId="262"/>
            <ac:spMk id="3" creationId="{9C92E6D1-70FC-40D0-9367-F96DE66A8A35}"/>
          </ac:spMkLst>
        </pc:spChg>
        <pc:spChg chg="add">
          <ac:chgData name="Roman Zhigalov" userId="1f97e9fdf7779aa5" providerId="LiveId" clId="{532F5027-A6BB-40EF-8B14-B8EB69AD4C88}" dt="2021-10-23T07:27:25.433" v="194" actId="26606"/>
          <ac:spMkLst>
            <pc:docMk/>
            <pc:sldMk cId="925474816" sldId="262"/>
            <ac:spMk id="8" creationId="{B26EE4FD-480F-42A5-9FEB-DA630457CFB7}"/>
          </ac:spMkLst>
        </pc:spChg>
        <pc:spChg chg="add">
          <ac:chgData name="Roman Zhigalov" userId="1f97e9fdf7779aa5" providerId="LiveId" clId="{532F5027-A6BB-40EF-8B14-B8EB69AD4C88}" dt="2021-10-23T07:27:25.433" v="194" actId="26606"/>
          <ac:spMkLst>
            <pc:docMk/>
            <pc:sldMk cId="925474816" sldId="262"/>
            <ac:spMk id="10" creationId="{A187062F-BE14-42FC-B06A-607DB23849C3}"/>
          </ac:spMkLst>
        </pc:spChg>
        <pc:spChg chg="add">
          <ac:chgData name="Roman Zhigalov" userId="1f97e9fdf7779aa5" providerId="LiveId" clId="{532F5027-A6BB-40EF-8B14-B8EB69AD4C88}" dt="2021-10-23T07:27:25.433" v="194" actId="26606"/>
          <ac:spMkLst>
            <pc:docMk/>
            <pc:sldMk cId="925474816" sldId="262"/>
            <ac:spMk id="12" creationId="{731FE21B-2A45-4BF5-8B03-E12341988774}"/>
          </ac:spMkLst>
        </pc:spChg>
        <pc:spChg chg="add">
          <ac:chgData name="Roman Zhigalov" userId="1f97e9fdf7779aa5" providerId="LiveId" clId="{532F5027-A6BB-40EF-8B14-B8EB69AD4C88}" dt="2021-10-23T07:27:25.433" v="194" actId="26606"/>
          <ac:spMkLst>
            <pc:docMk/>
            <pc:sldMk cId="925474816" sldId="262"/>
            <ac:spMk id="14" creationId="{2DC5A94D-79ED-48F5-9DC5-96CBB507CEC8}"/>
          </ac:spMkLst>
        </pc:spChg>
        <pc:spChg chg="add">
          <ac:chgData name="Roman Zhigalov" userId="1f97e9fdf7779aa5" providerId="LiveId" clId="{532F5027-A6BB-40EF-8B14-B8EB69AD4C88}" dt="2021-10-23T07:27:25.433" v="194" actId="26606"/>
          <ac:spMkLst>
            <pc:docMk/>
            <pc:sldMk cId="925474816" sldId="262"/>
            <ac:spMk id="16" creationId="{93A3D4BE-AF25-4F9A-9C29-1145CCE24A28}"/>
          </ac:spMkLst>
        </pc:spChg>
      </pc:sldChg>
      <pc:sldChg chg="modSp new mod">
        <pc:chgData name="Roman Zhigalov" userId="1f97e9fdf7779aa5" providerId="LiveId" clId="{532F5027-A6BB-40EF-8B14-B8EB69AD4C88}" dt="2021-10-23T07:27:49.753" v="213" actId="122"/>
        <pc:sldMkLst>
          <pc:docMk/>
          <pc:sldMk cId="1922927018" sldId="263"/>
        </pc:sldMkLst>
        <pc:spChg chg="mod">
          <ac:chgData name="Roman Zhigalov" userId="1f97e9fdf7779aa5" providerId="LiveId" clId="{532F5027-A6BB-40EF-8B14-B8EB69AD4C88}" dt="2021-10-23T07:27:49.753" v="213" actId="122"/>
          <ac:spMkLst>
            <pc:docMk/>
            <pc:sldMk cId="1922927018" sldId="263"/>
            <ac:spMk id="2" creationId="{C6570E03-1805-4BC5-AA87-B88CB518CC81}"/>
          </ac:spMkLst>
        </pc:spChg>
      </pc:sldChg>
      <pc:sldChg chg="modSp new mod">
        <pc:chgData name="Roman Zhigalov" userId="1f97e9fdf7779aa5" providerId="LiveId" clId="{532F5027-A6BB-40EF-8B14-B8EB69AD4C88}" dt="2021-10-23T07:27:56.639" v="231" actId="122"/>
        <pc:sldMkLst>
          <pc:docMk/>
          <pc:sldMk cId="1859847196" sldId="264"/>
        </pc:sldMkLst>
        <pc:spChg chg="mod">
          <ac:chgData name="Roman Zhigalov" userId="1f97e9fdf7779aa5" providerId="LiveId" clId="{532F5027-A6BB-40EF-8B14-B8EB69AD4C88}" dt="2021-10-23T07:27:56.639" v="231" actId="122"/>
          <ac:spMkLst>
            <pc:docMk/>
            <pc:sldMk cId="1859847196" sldId="264"/>
            <ac:spMk id="2" creationId="{669D2F35-ED39-4C52-B484-A539086B600C}"/>
          </ac:spMkLst>
        </pc:spChg>
      </pc:sldChg>
      <pc:sldChg chg="add">
        <pc:chgData name="Roman Zhigalov" userId="1f97e9fdf7779aa5" providerId="LiveId" clId="{532F5027-A6BB-40EF-8B14-B8EB69AD4C88}" dt="2021-10-23T07:28:09.359" v="232"/>
        <pc:sldMkLst>
          <pc:docMk/>
          <pc:sldMk cId="2657212820" sldId="289"/>
        </pc:sldMkLst>
      </pc:sldChg>
      <pc:sldChg chg="addSp delSp modSp new mod setBg">
        <pc:chgData name="Roman Zhigalov" userId="1f97e9fdf7779aa5" providerId="LiveId" clId="{532F5027-A6BB-40EF-8B14-B8EB69AD4C88}" dt="2021-10-23T07:31:05.519" v="432" actId="26606"/>
        <pc:sldMkLst>
          <pc:docMk/>
          <pc:sldMk cId="883218677" sldId="290"/>
        </pc:sldMkLst>
        <pc:spChg chg="mod">
          <ac:chgData name="Roman Zhigalov" userId="1f97e9fdf7779aa5" providerId="LiveId" clId="{532F5027-A6BB-40EF-8B14-B8EB69AD4C88}" dt="2021-10-23T07:31:05.519" v="432" actId="26606"/>
          <ac:spMkLst>
            <pc:docMk/>
            <pc:sldMk cId="883218677" sldId="290"/>
            <ac:spMk id="2" creationId="{F1D85E2E-8C90-42EB-B0FE-604C7F64A89D}"/>
          </ac:spMkLst>
        </pc:spChg>
        <pc:spChg chg="del">
          <ac:chgData name="Roman Zhigalov" userId="1f97e9fdf7779aa5" providerId="LiveId" clId="{532F5027-A6BB-40EF-8B14-B8EB69AD4C88}" dt="2021-10-23T07:30:57.683" v="429"/>
          <ac:spMkLst>
            <pc:docMk/>
            <pc:sldMk cId="883218677" sldId="290"/>
            <ac:spMk id="3" creationId="{8640C31A-A67C-4F8E-938B-F072CE204F4A}"/>
          </ac:spMkLst>
        </pc:spChg>
        <pc:spChg chg="mod">
          <ac:chgData name="Roman Zhigalov" userId="1f97e9fdf7779aa5" providerId="LiveId" clId="{532F5027-A6BB-40EF-8B14-B8EB69AD4C88}" dt="2021-10-23T07:31:05.519" v="432" actId="26606"/>
          <ac:spMkLst>
            <pc:docMk/>
            <pc:sldMk cId="883218677" sldId="290"/>
            <ac:spMk id="4" creationId="{82C35F78-44D1-4BD8-A258-5C6312308664}"/>
          </ac:spMkLst>
        </pc:spChg>
        <pc:spChg chg="add del">
          <ac:chgData name="Roman Zhigalov" userId="1f97e9fdf7779aa5" providerId="LiveId" clId="{532F5027-A6BB-40EF-8B14-B8EB69AD4C88}" dt="2021-10-23T07:31:05.504" v="431" actId="26606"/>
          <ac:spMkLst>
            <pc:docMk/>
            <pc:sldMk cId="883218677" sldId="290"/>
            <ac:spMk id="71" creationId="{DD38EE57-B708-47C9-A4A4-E25F09FAB029}"/>
          </ac:spMkLst>
        </pc:spChg>
        <pc:spChg chg="add">
          <ac:chgData name="Roman Zhigalov" userId="1f97e9fdf7779aa5" providerId="LiveId" clId="{532F5027-A6BB-40EF-8B14-B8EB69AD4C88}" dt="2021-10-23T07:31:05.519" v="432" actId="26606"/>
          <ac:spMkLst>
            <pc:docMk/>
            <pc:sldMk cId="883218677" sldId="290"/>
            <ac:spMk id="1028" creationId="{F13C74B1-5B17-4795-BED0-7140497B445A}"/>
          </ac:spMkLst>
        </pc:spChg>
        <pc:spChg chg="add">
          <ac:chgData name="Roman Zhigalov" userId="1f97e9fdf7779aa5" providerId="LiveId" clId="{532F5027-A6BB-40EF-8B14-B8EB69AD4C88}" dt="2021-10-23T07:31:05.519" v="432" actId="26606"/>
          <ac:spMkLst>
            <pc:docMk/>
            <pc:sldMk cId="883218677" sldId="290"/>
            <ac:spMk id="1029" creationId="{D4974D33-8DC5-464E-8C6D-BE58F0669C17}"/>
          </ac:spMkLst>
        </pc:spChg>
        <pc:grpChg chg="add del">
          <ac:chgData name="Roman Zhigalov" userId="1f97e9fdf7779aa5" providerId="LiveId" clId="{532F5027-A6BB-40EF-8B14-B8EB69AD4C88}" dt="2021-10-23T07:31:05.504" v="431" actId="26606"/>
          <ac:grpSpMkLst>
            <pc:docMk/>
            <pc:sldMk cId="883218677" sldId="290"/>
            <ac:grpSpMk id="73" creationId="{57A28182-58A5-4DBB-8F64-BD944BCA8154}"/>
          </ac:grpSpMkLst>
        </pc:grpChg>
        <pc:picChg chg="add mod">
          <ac:chgData name="Roman Zhigalov" userId="1f97e9fdf7779aa5" providerId="LiveId" clId="{532F5027-A6BB-40EF-8B14-B8EB69AD4C88}" dt="2021-10-23T07:31:05.519" v="432" actId="26606"/>
          <ac:picMkLst>
            <pc:docMk/>
            <pc:sldMk cId="883218677" sldId="290"/>
            <ac:picMk id="1026" creationId="{2AE6ABA3-9ED2-4C9F-838F-B23DF4ABE394}"/>
          </ac:picMkLst>
        </pc:picChg>
      </pc:sldChg>
      <pc:sldChg chg="addSp delSp modSp new mod setBg">
        <pc:chgData name="Roman Zhigalov" userId="1f97e9fdf7779aa5" providerId="LiveId" clId="{532F5027-A6BB-40EF-8B14-B8EB69AD4C88}" dt="2021-10-23T07:33:30.181" v="787" actId="26606"/>
        <pc:sldMkLst>
          <pc:docMk/>
          <pc:sldMk cId="1868624099" sldId="291"/>
        </pc:sldMkLst>
        <pc:spChg chg="mod">
          <ac:chgData name="Roman Zhigalov" userId="1f97e9fdf7779aa5" providerId="LiveId" clId="{532F5027-A6BB-40EF-8B14-B8EB69AD4C88}" dt="2021-10-23T07:33:27.838" v="784" actId="26606"/>
          <ac:spMkLst>
            <pc:docMk/>
            <pc:sldMk cId="1868624099" sldId="291"/>
            <ac:spMk id="2" creationId="{9D074509-6A77-48F6-B142-D88DE22F800D}"/>
          </ac:spMkLst>
        </pc:spChg>
        <pc:spChg chg="add del mod">
          <ac:chgData name="Roman Zhigalov" userId="1f97e9fdf7779aa5" providerId="LiveId" clId="{532F5027-A6BB-40EF-8B14-B8EB69AD4C88}" dt="2021-10-23T07:33:30.181" v="787" actId="26606"/>
          <ac:spMkLst>
            <pc:docMk/>
            <pc:sldMk cId="1868624099" sldId="291"/>
            <ac:spMk id="3" creationId="{6E69978A-DCA2-4EED-BB05-D4F46BAE69A2}"/>
          </ac:spMkLst>
        </pc:spChg>
        <pc:spChg chg="add del">
          <ac:chgData name="Roman Zhigalov" userId="1f97e9fdf7779aa5" providerId="LiveId" clId="{532F5027-A6BB-40EF-8B14-B8EB69AD4C88}" dt="2021-10-23T07:33:27.838" v="784" actId="26606"/>
          <ac:spMkLst>
            <pc:docMk/>
            <pc:sldMk cId="1868624099" sldId="291"/>
            <ac:spMk id="9" creationId="{BACC6370-2D7E-4714-9D71-7542949D7D5D}"/>
          </ac:spMkLst>
        </pc:spChg>
        <pc:spChg chg="add del">
          <ac:chgData name="Roman Zhigalov" userId="1f97e9fdf7779aa5" providerId="LiveId" clId="{532F5027-A6BB-40EF-8B14-B8EB69AD4C88}" dt="2021-10-23T07:33:27.838" v="784" actId="26606"/>
          <ac:spMkLst>
            <pc:docMk/>
            <pc:sldMk cId="1868624099" sldId="291"/>
            <ac:spMk id="11" creationId="{F68B3F68-107C-434F-AA38-110D5EA91B85}"/>
          </ac:spMkLst>
        </pc:spChg>
        <pc:spChg chg="add del">
          <ac:chgData name="Roman Zhigalov" userId="1f97e9fdf7779aa5" providerId="LiveId" clId="{532F5027-A6BB-40EF-8B14-B8EB69AD4C88}" dt="2021-10-23T07:33:27.838" v="784" actId="26606"/>
          <ac:spMkLst>
            <pc:docMk/>
            <pc:sldMk cId="1868624099" sldId="291"/>
            <ac:spMk id="13" creationId="{AAD0DBB9-1A4B-4391-81D4-CB19F9AB918A}"/>
          </ac:spMkLst>
        </pc:spChg>
        <pc:spChg chg="add del">
          <ac:chgData name="Roman Zhigalov" userId="1f97e9fdf7779aa5" providerId="LiveId" clId="{532F5027-A6BB-40EF-8B14-B8EB69AD4C88}" dt="2021-10-23T07:33:27.838" v="784" actId="26606"/>
          <ac:spMkLst>
            <pc:docMk/>
            <pc:sldMk cId="1868624099" sldId="291"/>
            <ac:spMk id="15" creationId="{063BBA22-50EA-4C4D-BE05-F1CE4E63AA56}"/>
          </ac:spMkLst>
        </pc:spChg>
        <pc:graphicFrameChg chg="add del">
          <ac:chgData name="Roman Zhigalov" userId="1f97e9fdf7779aa5" providerId="LiveId" clId="{532F5027-A6BB-40EF-8B14-B8EB69AD4C88}" dt="2021-10-23T07:33:27.838" v="784" actId="26606"/>
          <ac:graphicFrameMkLst>
            <pc:docMk/>
            <pc:sldMk cId="1868624099" sldId="291"/>
            <ac:graphicFrameMk id="5" creationId="{673DA9B4-7A5A-48B8-BD31-F49BCEFC947A}"/>
          </ac:graphicFrameMkLst>
        </pc:graphicFrameChg>
        <pc:graphicFrameChg chg="add del">
          <ac:chgData name="Roman Zhigalov" userId="1f97e9fdf7779aa5" providerId="LiveId" clId="{532F5027-A6BB-40EF-8B14-B8EB69AD4C88}" dt="2021-10-23T07:33:30.118" v="786" actId="26606"/>
          <ac:graphicFrameMkLst>
            <pc:docMk/>
            <pc:sldMk cId="1868624099" sldId="291"/>
            <ac:graphicFrameMk id="17" creationId="{5C54DA5A-A406-4945-8A94-333A49B2F436}"/>
          </ac:graphicFrameMkLst>
        </pc:graphicFrameChg>
        <pc:graphicFrameChg chg="add">
          <ac:chgData name="Roman Zhigalov" userId="1f97e9fdf7779aa5" providerId="LiveId" clId="{532F5027-A6BB-40EF-8B14-B8EB69AD4C88}" dt="2021-10-23T07:33:30.181" v="787" actId="26606"/>
          <ac:graphicFrameMkLst>
            <pc:docMk/>
            <pc:sldMk cId="1868624099" sldId="291"/>
            <ac:graphicFrameMk id="19" creationId="{0CE921AA-B682-40DD-98EE-C9CB949EFF6E}"/>
          </ac:graphicFrameMkLst>
        </pc:graphicFrameChg>
      </pc:sldChg>
      <pc:sldChg chg="addSp delSp modSp new mod setBg">
        <pc:chgData name="Roman Zhigalov" userId="1f97e9fdf7779aa5" providerId="LiveId" clId="{532F5027-A6BB-40EF-8B14-B8EB69AD4C88}" dt="2021-10-23T07:34:29.823" v="827" actId="26606"/>
        <pc:sldMkLst>
          <pc:docMk/>
          <pc:sldMk cId="3895925058" sldId="292"/>
        </pc:sldMkLst>
        <pc:spChg chg="mo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2" creationId="{6D8E99ED-551B-42A0-8B33-E1C2ADB28EA9}"/>
          </ac:spMkLst>
        </pc:spChg>
        <pc:spChg chg="add del mo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3" creationId="{C23C2D63-22DF-40DC-AE3C-9AF7B30C3B22}"/>
          </ac:spMkLst>
        </pc:spChg>
        <pc:spChg chg="add del">
          <ac:chgData name="Roman Zhigalov" userId="1f97e9fdf7779aa5" providerId="LiveId" clId="{532F5027-A6BB-40EF-8B14-B8EB69AD4C88}" dt="2021-10-23T07:34:27.261" v="820" actId="26606"/>
          <ac:spMkLst>
            <pc:docMk/>
            <pc:sldMk cId="3895925058" sldId="292"/>
            <ac:spMk id="8" creationId="{827B839B-9ADE-406B-8590-F1CAEDED45A1}"/>
          </ac:spMkLst>
        </pc:spChg>
        <pc:spChg chg="add del">
          <ac:chgData name="Roman Zhigalov" userId="1f97e9fdf7779aa5" providerId="LiveId" clId="{532F5027-A6BB-40EF-8B14-B8EB69AD4C88}" dt="2021-10-23T07:34:28.057" v="822" actId="26606"/>
          <ac:spMkLst>
            <pc:docMk/>
            <pc:sldMk cId="3895925058" sldId="292"/>
            <ac:spMk id="9" creationId="{B819A166-7571-4003-A6B8-B62034C3ED30}"/>
          </ac:spMkLst>
        </pc:spChg>
        <pc:spChg chg="add del">
          <ac:chgData name="Roman Zhigalov" userId="1f97e9fdf7779aa5" providerId="LiveId" clId="{532F5027-A6BB-40EF-8B14-B8EB69AD4C88}" dt="2021-10-23T07:34:27.261" v="820" actId="26606"/>
          <ac:spMkLst>
            <pc:docMk/>
            <pc:sldMk cId="3895925058" sldId="292"/>
            <ac:spMk id="10" creationId="{CFE45BF0-46DB-408C-B5F7-7B11716805D4}"/>
          </ac:spMkLst>
        </pc:spChg>
        <pc:spChg chg="add del">
          <ac:chgData name="Roman Zhigalov" userId="1f97e9fdf7779aa5" providerId="LiveId" clId="{532F5027-A6BB-40EF-8B14-B8EB69AD4C88}" dt="2021-10-23T07:34:28.557" v="824" actId="26606"/>
          <ac:spMkLst>
            <pc:docMk/>
            <pc:sldMk cId="3895925058" sldId="292"/>
            <ac:spMk id="11" creationId="{827B839B-9ADE-406B-8590-F1CAEDED45A1}"/>
          </ac:spMkLst>
        </pc:spChg>
        <pc:spChg chg="add del">
          <ac:chgData name="Roman Zhigalov" userId="1f97e9fdf7779aa5" providerId="LiveId" clId="{532F5027-A6BB-40EF-8B14-B8EB69AD4C88}" dt="2021-10-23T07:34:27.261" v="820" actId="26606"/>
          <ac:spMkLst>
            <pc:docMk/>
            <pc:sldMk cId="3895925058" sldId="292"/>
            <ac:spMk id="12" creationId="{2AEBC8F2-97B1-41B4-93F1-2D289E197FBA}"/>
          </ac:spMkLst>
        </pc:spChg>
        <pc:spChg chg="add del">
          <ac:chgData name="Roman Zhigalov" userId="1f97e9fdf7779aa5" providerId="LiveId" clId="{532F5027-A6BB-40EF-8B14-B8EB69AD4C88}" dt="2021-10-23T07:34:28.557" v="824" actId="26606"/>
          <ac:spMkLst>
            <pc:docMk/>
            <pc:sldMk cId="3895925058" sldId="292"/>
            <ac:spMk id="13" creationId="{CFE45BF0-46DB-408C-B5F7-7B11716805D4}"/>
          </ac:spMkLst>
        </pc:spChg>
        <pc:spChg chg="add del">
          <ac:chgData name="Roman Zhigalov" userId="1f97e9fdf7779aa5" providerId="LiveId" clId="{532F5027-A6BB-40EF-8B14-B8EB69AD4C88}" dt="2021-10-23T07:34:27.261" v="820" actId="26606"/>
          <ac:spMkLst>
            <pc:docMk/>
            <pc:sldMk cId="3895925058" sldId="292"/>
            <ac:spMk id="14" creationId="{472E3A19-F5D5-48FC-BB9C-48C2F68F598B}"/>
          </ac:spMkLst>
        </pc:spChg>
        <pc:spChg chg="add del">
          <ac:chgData name="Roman Zhigalov" userId="1f97e9fdf7779aa5" providerId="LiveId" clId="{532F5027-A6BB-40EF-8B14-B8EB69AD4C88}" dt="2021-10-23T07:34:28.557" v="824" actId="26606"/>
          <ac:spMkLst>
            <pc:docMk/>
            <pc:sldMk cId="3895925058" sldId="292"/>
            <ac:spMk id="15" creationId="{2AEBC8F2-97B1-41B4-93F1-2D289E197FBA}"/>
          </ac:spMkLst>
        </pc:spChg>
        <pc:spChg chg="add del">
          <ac:chgData name="Roman Zhigalov" userId="1f97e9fdf7779aa5" providerId="LiveId" clId="{532F5027-A6BB-40EF-8B14-B8EB69AD4C88}" dt="2021-10-23T07:34:27.261" v="820" actId="26606"/>
          <ac:spMkLst>
            <pc:docMk/>
            <pc:sldMk cId="3895925058" sldId="292"/>
            <ac:spMk id="16" creationId="{7A62E32F-BB65-43A8-8EB5-92346890E549}"/>
          </ac:spMkLst>
        </pc:spChg>
        <pc:spChg chg="add del">
          <ac:chgData name="Roman Zhigalov" userId="1f97e9fdf7779aa5" providerId="LiveId" clId="{532F5027-A6BB-40EF-8B14-B8EB69AD4C88}" dt="2021-10-23T07:34:28.557" v="824" actId="26606"/>
          <ac:spMkLst>
            <pc:docMk/>
            <pc:sldMk cId="3895925058" sldId="292"/>
            <ac:spMk id="17" creationId="{472E3A19-F5D5-48FC-BB9C-48C2F68F598B}"/>
          </ac:spMkLst>
        </pc:spChg>
        <pc:spChg chg="add del">
          <ac:chgData name="Roman Zhigalov" userId="1f97e9fdf7779aa5" providerId="LiveId" clId="{532F5027-A6BB-40EF-8B14-B8EB69AD4C88}" dt="2021-10-23T07:34:27.261" v="820" actId="26606"/>
          <ac:spMkLst>
            <pc:docMk/>
            <pc:sldMk cId="3895925058" sldId="292"/>
            <ac:spMk id="18" creationId="{14E91B64-9FCC-451E-AFB4-A827D6329367}"/>
          </ac:spMkLst>
        </pc:spChg>
        <pc:spChg chg="add del">
          <ac:chgData name="Roman Zhigalov" userId="1f97e9fdf7779aa5" providerId="LiveId" clId="{532F5027-A6BB-40EF-8B14-B8EB69AD4C88}" dt="2021-10-23T07:34:28.557" v="824" actId="26606"/>
          <ac:spMkLst>
            <pc:docMk/>
            <pc:sldMk cId="3895925058" sldId="292"/>
            <ac:spMk id="19" creationId="{7A62E32F-BB65-43A8-8EB5-92346890E549}"/>
          </ac:spMkLst>
        </pc:spChg>
        <pc:spChg chg="add del">
          <ac:chgData name="Roman Zhigalov" userId="1f97e9fdf7779aa5" providerId="LiveId" clId="{532F5027-A6BB-40EF-8B14-B8EB69AD4C88}" dt="2021-10-23T07:34:28.557" v="824" actId="26606"/>
          <ac:spMkLst>
            <pc:docMk/>
            <pc:sldMk cId="3895925058" sldId="292"/>
            <ac:spMk id="20" creationId="{14E91B64-9FCC-451E-AFB4-A827D6329367}"/>
          </ac:spMkLst>
        </pc:spChg>
        <pc:spChg chg="add del">
          <ac:chgData name="Roman Zhigalov" userId="1f97e9fdf7779aa5" providerId="LiveId" clId="{532F5027-A6BB-40EF-8B14-B8EB69AD4C88}" dt="2021-10-23T07:34:28.557" v="824" actId="26606"/>
          <ac:spMkLst>
            <pc:docMk/>
            <pc:sldMk cId="3895925058" sldId="292"/>
            <ac:spMk id="21" creationId="{C23C2D63-22DF-40DC-AE3C-9AF7B30C3B22}"/>
          </ac:spMkLst>
        </pc:spChg>
        <pc:spChg chg="add del">
          <ac:chgData name="Roman Zhigalov" userId="1f97e9fdf7779aa5" providerId="LiveId" clId="{532F5027-A6BB-40EF-8B14-B8EB69AD4C88}" dt="2021-10-23T07:34:29.792" v="826" actId="26606"/>
          <ac:spMkLst>
            <pc:docMk/>
            <pc:sldMk cId="3895925058" sldId="292"/>
            <ac:spMk id="23" creationId="{B819A166-7571-4003-A6B8-B62034C3ED30}"/>
          </ac:spMkLst>
        </pc:spChg>
        <pc:spChg chg="ad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26" creationId="{827B839B-9ADE-406B-8590-F1CAEDED45A1}"/>
          </ac:spMkLst>
        </pc:spChg>
        <pc:spChg chg="ad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27" creationId="{CFE45BF0-46DB-408C-B5F7-7B11716805D4}"/>
          </ac:spMkLst>
        </pc:spChg>
        <pc:spChg chg="ad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28" creationId="{2AEBC8F2-97B1-41B4-93F1-2D289E197FBA}"/>
          </ac:spMkLst>
        </pc:spChg>
        <pc:spChg chg="ad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29" creationId="{472E3A19-F5D5-48FC-BB9C-48C2F68F598B}"/>
          </ac:spMkLst>
        </pc:spChg>
        <pc:spChg chg="ad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30" creationId="{7A62E32F-BB65-43A8-8EB5-92346890E549}"/>
          </ac:spMkLst>
        </pc:spChg>
        <pc:spChg chg="ad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31" creationId="{14E91B64-9FCC-451E-AFB4-A827D6329367}"/>
          </ac:spMkLst>
        </pc:spChg>
        <pc:spChg chg="add">
          <ac:chgData name="Roman Zhigalov" userId="1f97e9fdf7779aa5" providerId="LiveId" clId="{532F5027-A6BB-40EF-8B14-B8EB69AD4C88}" dt="2021-10-23T07:34:29.823" v="827" actId="26606"/>
          <ac:spMkLst>
            <pc:docMk/>
            <pc:sldMk cId="3895925058" sldId="292"/>
            <ac:spMk id="32" creationId="{C23C2D63-22DF-40DC-AE3C-9AF7B30C3B22}"/>
          </ac:spMkLst>
        </pc:spChg>
        <pc:graphicFrameChg chg="add del">
          <ac:chgData name="Roman Zhigalov" userId="1f97e9fdf7779aa5" providerId="LiveId" clId="{532F5027-A6BB-40EF-8B14-B8EB69AD4C88}" dt="2021-10-23T07:34:28.057" v="822" actId="26606"/>
          <ac:graphicFrameMkLst>
            <pc:docMk/>
            <pc:sldMk cId="3895925058" sldId="292"/>
            <ac:graphicFrameMk id="5" creationId="{514F3AE8-590D-42A8-A6DA-C31C3EEB248D}"/>
          </ac:graphicFrameMkLst>
        </pc:graphicFrameChg>
        <pc:graphicFrameChg chg="add del">
          <ac:chgData name="Roman Zhigalov" userId="1f97e9fdf7779aa5" providerId="LiveId" clId="{532F5027-A6BB-40EF-8B14-B8EB69AD4C88}" dt="2021-10-23T07:34:29.792" v="826" actId="26606"/>
          <ac:graphicFrameMkLst>
            <pc:docMk/>
            <pc:sldMk cId="3895925058" sldId="292"/>
            <ac:graphicFrameMk id="24" creationId="{514F3AE8-590D-42A8-A6DA-C31C3EEB248D}"/>
          </ac:graphicFrameMkLst>
        </pc:graphicFrameChg>
      </pc:sldChg>
      <pc:sldChg chg="addSp delSp modSp new mod setBg">
        <pc:chgData name="Roman Zhigalov" userId="1f97e9fdf7779aa5" providerId="LiveId" clId="{532F5027-A6BB-40EF-8B14-B8EB69AD4C88}" dt="2021-10-23T07:34:59.077" v="857" actId="26606"/>
        <pc:sldMkLst>
          <pc:docMk/>
          <pc:sldMk cId="3841435823" sldId="293"/>
        </pc:sldMkLst>
        <pc:spChg chg="mod">
          <ac:chgData name="Roman Zhigalov" userId="1f97e9fdf7779aa5" providerId="LiveId" clId="{532F5027-A6BB-40EF-8B14-B8EB69AD4C88}" dt="2021-10-23T07:34:59.077" v="857" actId="26606"/>
          <ac:spMkLst>
            <pc:docMk/>
            <pc:sldMk cId="3841435823" sldId="293"/>
            <ac:spMk id="2" creationId="{C4BBB162-59ED-4FFD-9399-2183D165C533}"/>
          </ac:spMkLst>
        </pc:spChg>
        <pc:spChg chg="del">
          <ac:chgData name="Roman Zhigalov" userId="1f97e9fdf7779aa5" providerId="LiveId" clId="{532F5027-A6BB-40EF-8B14-B8EB69AD4C88}" dt="2021-10-23T07:34:52.815" v="854" actId="22"/>
          <ac:spMkLst>
            <pc:docMk/>
            <pc:sldMk cId="3841435823" sldId="293"/>
            <ac:spMk id="3" creationId="{C106599C-088F-459D-92D9-23A265A87566}"/>
          </ac:spMkLst>
        </pc:spChg>
        <pc:spChg chg="add del">
          <ac:chgData name="Roman Zhigalov" userId="1f97e9fdf7779aa5" providerId="LiveId" clId="{532F5027-A6BB-40EF-8B14-B8EB69AD4C88}" dt="2021-10-23T07:34:59.062" v="856" actId="26606"/>
          <ac:spMkLst>
            <pc:docMk/>
            <pc:sldMk cId="3841435823" sldId="293"/>
            <ac:spMk id="12" creationId="{7F57BEA8-497D-4AA8-8A18-BDCD696B25FE}"/>
          </ac:spMkLst>
        </pc:spChg>
        <pc:spChg chg="add">
          <ac:chgData name="Roman Zhigalov" userId="1f97e9fdf7779aa5" providerId="LiveId" clId="{532F5027-A6BB-40EF-8B14-B8EB69AD4C88}" dt="2021-10-23T07:34:59.077" v="857" actId="26606"/>
          <ac:spMkLst>
            <pc:docMk/>
            <pc:sldMk cId="3841435823" sldId="293"/>
            <ac:spMk id="18" creationId="{D4D28E87-62D2-4602-B72F-5F74AA236CC3}"/>
          </ac:spMkLst>
        </pc:spChg>
        <pc:picChg chg="add mod ord">
          <ac:chgData name="Roman Zhigalov" userId="1f97e9fdf7779aa5" providerId="LiveId" clId="{532F5027-A6BB-40EF-8B14-B8EB69AD4C88}" dt="2021-10-23T07:34:59.077" v="857" actId="26606"/>
          <ac:picMkLst>
            <pc:docMk/>
            <pc:sldMk cId="3841435823" sldId="293"/>
            <ac:picMk id="5" creationId="{FD4919EE-4DD3-460B-979F-7568F0CC64FD}"/>
          </ac:picMkLst>
        </pc:picChg>
        <pc:cxnChg chg="add del">
          <ac:chgData name="Roman Zhigalov" userId="1f97e9fdf7779aa5" providerId="LiveId" clId="{532F5027-A6BB-40EF-8B14-B8EB69AD4C88}" dt="2021-10-23T07:34:59.062" v="856" actId="26606"/>
          <ac:cxnSpMkLst>
            <pc:docMk/>
            <pc:sldMk cId="3841435823" sldId="293"/>
            <ac:cxnSpMk id="10" creationId="{D2E961F1-4A28-4A5F-BBD4-6E400E5E6C75}"/>
          </ac:cxnSpMkLst>
        </pc:cxnChg>
        <pc:cxnChg chg="add del">
          <ac:chgData name="Roman Zhigalov" userId="1f97e9fdf7779aa5" providerId="LiveId" clId="{532F5027-A6BB-40EF-8B14-B8EB69AD4C88}" dt="2021-10-23T07:34:59.062" v="856" actId="26606"/>
          <ac:cxnSpMkLst>
            <pc:docMk/>
            <pc:sldMk cId="3841435823" sldId="293"/>
            <ac:cxnSpMk id="14" creationId="{A82415D3-DDE5-4D63-8CB3-23A5EC581B27}"/>
          </ac:cxnSpMkLst>
        </pc:cxnChg>
        <pc:cxnChg chg="add del">
          <ac:chgData name="Roman Zhigalov" userId="1f97e9fdf7779aa5" providerId="LiveId" clId="{532F5027-A6BB-40EF-8B14-B8EB69AD4C88}" dt="2021-10-23T07:34:59.062" v="856" actId="26606"/>
          <ac:cxnSpMkLst>
            <pc:docMk/>
            <pc:sldMk cId="3841435823" sldId="293"/>
            <ac:cxnSpMk id="16" creationId="{AD7193FB-6AE6-4B3B-8F89-56B55DD63B4D}"/>
          </ac:cxnSpMkLst>
        </pc:cxnChg>
      </pc:sldChg>
      <pc:sldChg chg="addSp modSp new mod setBg">
        <pc:chgData name="Roman Zhigalov" userId="1f97e9fdf7779aa5" providerId="LiveId" clId="{532F5027-A6BB-40EF-8B14-B8EB69AD4C88}" dt="2021-10-23T07:39:44.723" v="1294" actId="26606"/>
        <pc:sldMkLst>
          <pc:docMk/>
          <pc:sldMk cId="3671928291" sldId="294"/>
        </pc:sldMkLst>
        <pc:spChg chg="mod">
          <ac:chgData name="Roman Zhigalov" userId="1f97e9fdf7779aa5" providerId="LiveId" clId="{532F5027-A6BB-40EF-8B14-B8EB69AD4C88}" dt="2021-10-23T07:39:44.723" v="1294" actId="26606"/>
          <ac:spMkLst>
            <pc:docMk/>
            <pc:sldMk cId="3671928291" sldId="294"/>
            <ac:spMk id="2" creationId="{92E0B9BB-4C57-4FF2-93AF-52630AA4AC9D}"/>
          </ac:spMkLst>
        </pc:spChg>
        <pc:spChg chg="mod">
          <ac:chgData name="Roman Zhigalov" userId="1f97e9fdf7779aa5" providerId="LiveId" clId="{532F5027-A6BB-40EF-8B14-B8EB69AD4C88}" dt="2021-10-23T07:39:44.723" v="1294" actId="26606"/>
          <ac:spMkLst>
            <pc:docMk/>
            <pc:sldMk cId="3671928291" sldId="294"/>
            <ac:spMk id="3" creationId="{7500B3E4-6430-4056-B995-BA4CCF953950}"/>
          </ac:spMkLst>
        </pc:spChg>
        <pc:spChg chg="add">
          <ac:chgData name="Roman Zhigalov" userId="1f97e9fdf7779aa5" providerId="LiveId" clId="{532F5027-A6BB-40EF-8B14-B8EB69AD4C88}" dt="2021-10-23T07:39:44.723" v="1294" actId="26606"/>
          <ac:spMkLst>
            <pc:docMk/>
            <pc:sldMk cId="3671928291" sldId="294"/>
            <ac:spMk id="8" creationId="{827B839B-9ADE-406B-8590-F1CAEDED45A1}"/>
          </ac:spMkLst>
        </pc:spChg>
        <pc:spChg chg="add">
          <ac:chgData name="Roman Zhigalov" userId="1f97e9fdf7779aa5" providerId="LiveId" clId="{532F5027-A6BB-40EF-8B14-B8EB69AD4C88}" dt="2021-10-23T07:39:44.723" v="1294" actId="26606"/>
          <ac:spMkLst>
            <pc:docMk/>
            <pc:sldMk cId="3671928291" sldId="294"/>
            <ac:spMk id="10" creationId="{CFE45BF0-46DB-408C-B5F7-7B11716805D4}"/>
          </ac:spMkLst>
        </pc:spChg>
        <pc:spChg chg="add">
          <ac:chgData name="Roman Zhigalov" userId="1f97e9fdf7779aa5" providerId="LiveId" clId="{532F5027-A6BB-40EF-8B14-B8EB69AD4C88}" dt="2021-10-23T07:39:44.723" v="1294" actId="26606"/>
          <ac:spMkLst>
            <pc:docMk/>
            <pc:sldMk cId="3671928291" sldId="294"/>
            <ac:spMk id="12" creationId="{2AEBC8F2-97B1-41B4-93F1-2D289E197FBA}"/>
          </ac:spMkLst>
        </pc:spChg>
        <pc:spChg chg="add">
          <ac:chgData name="Roman Zhigalov" userId="1f97e9fdf7779aa5" providerId="LiveId" clId="{532F5027-A6BB-40EF-8B14-B8EB69AD4C88}" dt="2021-10-23T07:39:44.723" v="1294" actId="26606"/>
          <ac:spMkLst>
            <pc:docMk/>
            <pc:sldMk cId="3671928291" sldId="294"/>
            <ac:spMk id="14" creationId="{472E3A19-F5D5-48FC-BB9C-48C2F68F598B}"/>
          </ac:spMkLst>
        </pc:spChg>
        <pc:spChg chg="add">
          <ac:chgData name="Roman Zhigalov" userId="1f97e9fdf7779aa5" providerId="LiveId" clId="{532F5027-A6BB-40EF-8B14-B8EB69AD4C88}" dt="2021-10-23T07:39:44.723" v="1294" actId="26606"/>
          <ac:spMkLst>
            <pc:docMk/>
            <pc:sldMk cId="3671928291" sldId="294"/>
            <ac:spMk id="16" creationId="{7A62E32F-BB65-43A8-8EB5-92346890E549}"/>
          </ac:spMkLst>
        </pc:spChg>
        <pc:spChg chg="add">
          <ac:chgData name="Roman Zhigalov" userId="1f97e9fdf7779aa5" providerId="LiveId" clId="{532F5027-A6BB-40EF-8B14-B8EB69AD4C88}" dt="2021-10-23T07:39:44.723" v="1294" actId="26606"/>
          <ac:spMkLst>
            <pc:docMk/>
            <pc:sldMk cId="3671928291" sldId="294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532F5027-A6BB-40EF-8B14-B8EB69AD4C88}" dt="2021-10-23T07:40:54.380" v="1547" actId="26606"/>
        <pc:sldMkLst>
          <pc:docMk/>
          <pc:sldMk cId="2877054081" sldId="295"/>
        </pc:sldMkLst>
        <pc:spChg chg="mod">
          <ac:chgData name="Roman Zhigalov" userId="1f97e9fdf7779aa5" providerId="LiveId" clId="{532F5027-A6BB-40EF-8B14-B8EB69AD4C88}" dt="2021-10-23T07:40:54.380" v="1547" actId="26606"/>
          <ac:spMkLst>
            <pc:docMk/>
            <pc:sldMk cId="2877054081" sldId="295"/>
            <ac:spMk id="2" creationId="{6586E24A-1816-4F57-81E1-42DED012EE13}"/>
          </ac:spMkLst>
        </pc:spChg>
        <pc:spChg chg="del mod">
          <ac:chgData name="Roman Zhigalov" userId="1f97e9fdf7779aa5" providerId="LiveId" clId="{532F5027-A6BB-40EF-8B14-B8EB69AD4C88}" dt="2021-10-23T07:40:54.380" v="1547" actId="26606"/>
          <ac:spMkLst>
            <pc:docMk/>
            <pc:sldMk cId="2877054081" sldId="295"/>
            <ac:spMk id="3" creationId="{C0C4DE65-1803-4A20-B7D6-106111DEE0CE}"/>
          </ac:spMkLst>
        </pc:spChg>
        <pc:spChg chg="add">
          <ac:chgData name="Roman Zhigalov" userId="1f97e9fdf7779aa5" providerId="LiveId" clId="{532F5027-A6BB-40EF-8B14-B8EB69AD4C88}" dt="2021-10-23T07:40:54.380" v="1547" actId="26606"/>
          <ac:spMkLst>
            <pc:docMk/>
            <pc:sldMk cId="2877054081" sldId="295"/>
            <ac:spMk id="9" creationId="{2E442304-DDBD-4F7B-8017-36BCC863FB40}"/>
          </ac:spMkLst>
        </pc:spChg>
        <pc:spChg chg="add">
          <ac:chgData name="Roman Zhigalov" userId="1f97e9fdf7779aa5" providerId="LiveId" clId="{532F5027-A6BB-40EF-8B14-B8EB69AD4C88}" dt="2021-10-23T07:40:54.380" v="1547" actId="26606"/>
          <ac:spMkLst>
            <pc:docMk/>
            <pc:sldMk cId="2877054081" sldId="295"/>
            <ac:spMk id="11" creationId="{5E107275-3853-46FD-A241-DE4355A42675}"/>
          </ac:spMkLst>
        </pc:spChg>
        <pc:graphicFrameChg chg="add">
          <ac:chgData name="Roman Zhigalov" userId="1f97e9fdf7779aa5" providerId="LiveId" clId="{532F5027-A6BB-40EF-8B14-B8EB69AD4C88}" dt="2021-10-23T07:40:54.380" v="1547" actId="26606"/>
          <ac:graphicFrameMkLst>
            <pc:docMk/>
            <pc:sldMk cId="2877054081" sldId="295"/>
            <ac:graphicFrameMk id="5" creationId="{1A8B820A-25C3-4E11-BECE-2D206364E9C5}"/>
          </ac:graphicFrameMkLst>
        </pc:graphicFrameChg>
      </pc:sldChg>
      <pc:sldChg chg="addSp delSp modSp new mod setBg">
        <pc:chgData name="Roman Zhigalov" userId="1f97e9fdf7779aa5" providerId="LiveId" clId="{532F5027-A6BB-40EF-8B14-B8EB69AD4C88}" dt="2021-10-23T07:42:04.907" v="1567" actId="26606"/>
        <pc:sldMkLst>
          <pc:docMk/>
          <pc:sldMk cId="3824019489" sldId="296"/>
        </pc:sldMkLst>
        <pc:spChg chg="mod">
          <ac:chgData name="Roman Zhigalov" userId="1f97e9fdf7779aa5" providerId="LiveId" clId="{532F5027-A6BB-40EF-8B14-B8EB69AD4C88}" dt="2021-10-23T07:42:04.907" v="1567" actId="26606"/>
          <ac:spMkLst>
            <pc:docMk/>
            <pc:sldMk cId="3824019489" sldId="296"/>
            <ac:spMk id="2" creationId="{96A43960-F914-46AD-86B7-298A995FB1A7}"/>
          </ac:spMkLst>
        </pc:spChg>
        <pc:spChg chg="del">
          <ac:chgData name="Roman Zhigalov" userId="1f97e9fdf7779aa5" providerId="LiveId" clId="{532F5027-A6BB-40EF-8B14-B8EB69AD4C88}" dt="2021-10-23T07:41:20.679" v="1549"/>
          <ac:spMkLst>
            <pc:docMk/>
            <pc:sldMk cId="3824019489" sldId="296"/>
            <ac:spMk id="3" creationId="{AFA2D559-BA08-4211-BD18-02FD012AC6FC}"/>
          </ac:spMkLst>
        </pc:spChg>
        <pc:spChg chg="mod">
          <ac:chgData name="Roman Zhigalov" userId="1f97e9fdf7779aa5" providerId="LiveId" clId="{532F5027-A6BB-40EF-8B14-B8EB69AD4C88}" dt="2021-10-23T07:42:04.907" v="1567" actId="26606"/>
          <ac:spMkLst>
            <pc:docMk/>
            <pc:sldMk cId="3824019489" sldId="296"/>
            <ac:spMk id="4" creationId="{8CC0AB96-0B7B-43CD-8FC5-9C2B4D560D6F}"/>
          </ac:spMkLst>
        </pc:spChg>
        <pc:spChg chg="add del">
          <ac:chgData name="Roman Zhigalov" userId="1f97e9fdf7779aa5" providerId="LiveId" clId="{532F5027-A6BB-40EF-8B14-B8EB69AD4C88}" dt="2021-10-23T07:41:59.032" v="1558" actId="26606"/>
          <ac:spMkLst>
            <pc:docMk/>
            <pc:sldMk cId="3824019489" sldId="296"/>
            <ac:spMk id="71" creationId="{F13C74B1-5B17-4795-BED0-7140497B445A}"/>
          </ac:spMkLst>
        </pc:spChg>
        <pc:spChg chg="add del">
          <ac:chgData name="Roman Zhigalov" userId="1f97e9fdf7779aa5" providerId="LiveId" clId="{532F5027-A6BB-40EF-8B14-B8EB69AD4C88}" dt="2021-10-23T07:41:59.032" v="1558" actId="26606"/>
          <ac:spMkLst>
            <pc:docMk/>
            <pc:sldMk cId="3824019489" sldId="296"/>
            <ac:spMk id="73" creationId="{D4974D33-8DC5-464E-8C6D-BE58F0669C17}"/>
          </ac:spMkLst>
        </pc:spChg>
        <pc:spChg chg="add del">
          <ac:chgData name="Roman Zhigalov" userId="1f97e9fdf7779aa5" providerId="LiveId" clId="{532F5027-A6BB-40EF-8B14-B8EB69AD4C88}" dt="2021-10-23T07:42:02.329" v="1562" actId="26606"/>
          <ac:spMkLst>
            <pc:docMk/>
            <pc:sldMk cId="3824019489" sldId="296"/>
            <ac:spMk id="79" creationId="{C13237C8-E62C-4F0D-A318-BD6FB6C2D138}"/>
          </ac:spMkLst>
        </pc:spChg>
        <pc:spChg chg="add del">
          <ac:chgData name="Roman Zhigalov" userId="1f97e9fdf7779aa5" providerId="LiveId" clId="{532F5027-A6BB-40EF-8B14-B8EB69AD4C88}" dt="2021-10-23T07:42:02.329" v="1562" actId="26606"/>
          <ac:spMkLst>
            <pc:docMk/>
            <pc:sldMk cId="3824019489" sldId="296"/>
            <ac:spMk id="81" creationId="{19C9EAEA-39D0-4B0E-A0EB-51E7B26740B1}"/>
          </ac:spMkLst>
        </pc:spChg>
        <pc:spChg chg="add del">
          <ac:chgData name="Roman Zhigalov" userId="1f97e9fdf7779aa5" providerId="LiveId" clId="{532F5027-A6BB-40EF-8B14-B8EB69AD4C88}" dt="2021-10-23T07:41:59.954" v="1560" actId="26606"/>
          <ac:spMkLst>
            <pc:docMk/>
            <pc:sldMk cId="3824019489" sldId="296"/>
            <ac:spMk id="2052" creationId="{F4C0B10B-D2C4-4A54-AFAD-3D27DF88BB37}"/>
          </ac:spMkLst>
        </pc:spChg>
        <pc:spChg chg="add del">
          <ac:chgData name="Roman Zhigalov" userId="1f97e9fdf7779aa5" providerId="LiveId" clId="{532F5027-A6BB-40EF-8B14-B8EB69AD4C88}" dt="2021-10-23T07:42:02.329" v="1562" actId="26606"/>
          <ac:spMkLst>
            <pc:docMk/>
            <pc:sldMk cId="3824019489" sldId="296"/>
            <ac:spMk id="2055" creationId="{201CC55D-ED54-4C5C-95E6-10947BD1103B}"/>
          </ac:spMkLst>
        </pc:spChg>
        <pc:spChg chg="add del">
          <ac:chgData name="Roman Zhigalov" userId="1f97e9fdf7779aa5" providerId="LiveId" clId="{532F5027-A6BB-40EF-8B14-B8EB69AD4C88}" dt="2021-10-23T07:42:02.329" v="1562" actId="26606"/>
          <ac:spMkLst>
            <pc:docMk/>
            <pc:sldMk cId="3824019489" sldId="296"/>
            <ac:spMk id="2059" creationId="{3873B707-463F-40B0-8227-E8CC6C67EB25}"/>
          </ac:spMkLst>
        </pc:spChg>
        <pc:spChg chg="add del">
          <ac:chgData name="Roman Zhigalov" userId="1f97e9fdf7779aa5" providerId="LiveId" clId="{532F5027-A6BB-40EF-8B14-B8EB69AD4C88}" dt="2021-10-23T07:42:02.829" v="1564" actId="26606"/>
          <ac:spMkLst>
            <pc:docMk/>
            <pc:sldMk cId="3824019489" sldId="296"/>
            <ac:spMk id="2061" creationId="{F13C74B1-5B17-4795-BED0-7140497B445A}"/>
          </ac:spMkLst>
        </pc:spChg>
        <pc:spChg chg="add del">
          <ac:chgData name="Roman Zhigalov" userId="1f97e9fdf7779aa5" providerId="LiveId" clId="{532F5027-A6BB-40EF-8B14-B8EB69AD4C88}" dt="2021-10-23T07:42:02.829" v="1564" actId="26606"/>
          <ac:spMkLst>
            <pc:docMk/>
            <pc:sldMk cId="3824019489" sldId="296"/>
            <ac:spMk id="2062" creationId="{D4974D33-8DC5-464E-8C6D-BE58F0669C17}"/>
          </ac:spMkLst>
        </pc:spChg>
        <pc:spChg chg="add del">
          <ac:chgData name="Roman Zhigalov" userId="1f97e9fdf7779aa5" providerId="LiveId" clId="{532F5027-A6BB-40EF-8B14-B8EB69AD4C88}" dt="2021-10-23T07:42:04.891" v="1566" actId="26606"/>
          <ac:spMkLst>
            <pc:docMk/>
            <pc:sldMk cId="3824019489" sldId="296"/>
            <ac:spMk id="2064" creationId="{F4C0B10B-D2C4-4A54-AFAD-3D27DF88BB37}"/>
          </ac:spMkLst>
        </pc:spChg>
        <pc:spChg chg="add">
          <ac:chgData name="Roman Zhigalov" userId="1f97e9fdf7779aa5" providerId="LiveId" clId="{532F5027-A6BB-40EF-8B14-B8EB69AD4C88}" dt="2021-10-23T07:42:04.907" v="1567" actId="26606"/>
          <ac:spMkLst>
            <pc:docMk/>
            <pc:sldMk cId="3824019489" sldId="296"/>
            <ac:spMk id="2067" creationId="{2B97F24A-32CE-4C1C-A50D-3016B394DCFB}"/>
          </ac:spMkLst>
        </pc:spChg>
        <pc:spChg chg="add">
          <ac:chgData name="Roman Zhigalov" userId="1f97e9fdf7779aa5" providerId="LiveId" clId="{532F5027-A6BB-40EF-8B14-B8EB69AD4C88}" dt="2021-10-23T07:42:04.907" v="1567" actId="26606"/>
          <ac:spMkLst>
            <pc:docMk/>
            <pc:sldMk cId="3824019489" sldId="296"/>
            <ac:spMk id="2068" creationId="{CD8B4F24-440B-49E9-B85D-733523DC064B}"/>
          </ac:spMkLst>
        </pc:spChg>
        <pc:grpChg chg="add del">
          <ac:chgData name="Roman Zhigalov" userId="1f97e9fdf7779aa5" providerId="LiveId" clId="{532F5027-A6BB-40EF-8B14-B8EB69AD4C88}" dt="2021-10-23T07:41:59.954" v="1560" actId="26606"/>
          <ac:grpSpMkLst>
            <pc:docMk/>
            <pc:sldMk cId="3824019489" sldId="296"/>
            <ac:grpSpMk id="2053" creationId="{B6BADB90-C74B-40D6-86DC-503F65FCE8DC}"/>
          </ac:grpSpMkLst>
        </pc:grpChg>
        <pc:grpChg chg="add del">
          <ac:chgData name="Roman Zhigalov" userId="1f97e9fdf7779aa5" providerId="LiveId" clId="{532F5027-A6BB-40EF-8B14-B8EB69AD4C88}" dt="2021-10-23T07:42:02.329" v="1562" actId="26606"/>
          <ac:grpSpMkLst>
            <pc:docMk/>
            <pc:sldMk cId="3824019489" sldId="296"/>
            <ac:grpSpMk id="2056" creationId="{1DE889C7-FAD6-4397-98E2-05D503484459}"/>
          </ac:grpSpMkLst>
        </pc:grpChg>
        <pc:grpChg chg="add del">
          <ac:chgData name="Roman Zhigalov" userId="1f97e9fdf7779aa5" providerId="LiveId" clId="{532F5027-A6BB-40EF-8B14-B8EB69AD4C88}" dt="2021-10-23T07:42:04.891" v="1566" actId="26606"/>
          <ac:grpSpMkLst>
            <pc:docMk/>
            <pc:sldMk cId="3824019489" sldId="296"/>
            <ac:grpSpMk id="2065" creationId="{B6BADB90-C74B-40D6-86DC-503F65FCE8DC}"/>
          </ac:grpSpMkLst>
        </pc:grpChg>
        <pc:picChg chg="add mod">
          <ac:chgData name="Roman Zhigalov" userId="1f97e9fdf7779aa5" providerId="LiveId" clId="{532F5027-A6BB-40EF-8B14-B8EB69AD4C88}" dt="2021-10-23T07:42:04.907" v="1567" actId="26606"/>
          <ac:picMkLst>
            <pc:docMk/>
            <pc:sldMk cId="3824019489" sldId="296"/>
            <ac:picMk id="2050" creationId="{29F50586-F00F-420A-89AB-CA5EE577D942}"/>
          </ac:picMkLst>
        </pc:picChg>
      </pc:sldChg>
      <pc:sldChg chg="addSp delSp modSp new mod setBg">
        <pc:chgData name="Roman Zhigalov" userId="1f97e9fdf7779aa5" providerId="LiveId" clId="{532F5027-A6BB-40EF-8B14-B8EB69AD4C88}" dt="2021-10-23T07:43:28.886" v="1610" actId="26606"/>
        <pc:sldMkLst>
          <pc:docMk/>
          <pc:sldMk cId="3453539330" sldId="297"/>
        </pc:sldMkLst>
        <pc:spChg chg="mod">
          <ac:chgData name="Roman Zhigalov" userId="1f97e9fdf7779aa5" providerId="LiveId" clId="{532F5027-A6BB-40EF-8B14-B8EB69AD4C88}" dt="2021-10-23T07:43:28.886" v="1610" actId="26606"/>
          <ac:spMkLst>
            <pc:docMk/>
            <pc:sldMk cId="3453539330" sldId="297"/>
            <ac:spMk id="2" creationId="{44B75DD4-2F56-4D7C-A16A-DAB6EE8179A8}"/>
          </ac:spMkLst>
        </pc:spChg>
        <pc:spChg chg="del">
          <ac:chgData name="Roman Zhigalov" userId="1f97e9fdf7779aa5" providerId="LiveId" clId="{532F5027-A6BB-40EF-8B14-B8EB69AD4C88}" dt="2021-10-23T07:42:31.704" v="1569"/>
          <ac:spMkLst>
            <pc:docMk/>
            <pc:sldMk cId="3453539330" sldId="297"/>
            <ac:spMk id="3" creationId="{EE4C9781-8A47-4340-BE55-ECF1A2044793}"/>
          </ac:spMkLst>
        </pc:spChg>
        <pc:spChg chg="mod">
          <ac:chgData name="Roman Zhigalov" userId="1f97e9fdf7779aa5" providerId="LiveId" clId="{532F5027-A6BB-40EF-8B14-B8EB69AD4C88}" dt="2021-10-23T07:43:28.886" v="1610" actId="26606"/>
          <ac:spMkLst>
            <pc:docMk/>
            <pc:sldMk cId="3453539330" sldId="297"/>
            <ac:spMk id="4" creationId="{39ECCD26-9273-4516-8A07-7CDB096671FF}"/>
          </ac:spMkLst>
        </pc:spChg>
        <pc:spChg chg="add">
          <ac:chgData name="Roman Zhigalov" userId="1f97e9fdf7779aa5" providerId="LiveId" clId="{532F5027-A6BB-40EF-8B14-B8EB69AD4C88}" dt="2021-10-23T07:43:28.886" v="1610" actId="26606"/>
          <ac:spMkLst>
            <pc:docMk/>
            <pc:sldMk cId="3453539330" sldId="297"/>
            <ac:spMk id="71" creationId="{2B97F24A-32CE-4C1C-A50D-3016B394DCFB}"/>
          </ac:spMkLst>
        </pc:spChg>
        <pc:spChg chg="add">
          <ac:chgData name="Roman Zhigalov" userId="1f97e9fdf7779aa5" providerId="LiveId" clId="{532F5027-A6BB-40EF-8B14-B8EB69AD4C88}" dt="2021-10-23T07:43:28.886" v="1610" actId="26606"/>
          <ac:spMkLst>
            <pc:docMk/>
            <pc:sldMk cId="3453539330" sldId="297"/>
            <ac:spMk id="73" creationId="{CD8B4F24-440B-49E9-B85D-733523DC064B}"/>
          </ac:spMkLst>
        </pc:spChg>
        <pc:picChg chg="add mod">
          <ac:chgData name="Roman Zhigalov" userId="1f97e9fdf7779aa5" providerId="LiveId" clId="{532F5027-A6BB-40EF-8B14-B8EB69AD4C88}" dt="2021-10-23T07:43:28.886" v="1610" actId="26606"/>
          <ac:picMkLst>
            <pc:docMk/>
            <pc:sldMk cId="3453539330" sldId="297"/>
            <ac:picMk id="3074" creationId="{AC27ACA9-9612-445B-A3F1-00BFDAF073A8}"/>
          </ac:picMkLst>
        </pc:picChg>
      </pc:sldChg>
      <pc:sldChg chg="addSp delSp modSp new mod setBg">
        <pc:chgData name="Roman Zhigalov" userId="1f97e9fdf7779aa5" providerId="LiveId" clId="{532F5027-A6BB-40EF-8B14-B8EB69AD4C88}" dt="2021-10-23T07:45:09.920" v="1640" actId="26606"/>
        <pc:sldMkLst>
          <pc:docMk/>
          <pc:sldMk cId="1167317847" sldId="298"/>
        </pc:sldMkLst>
        <pc:spChg chg="mod">
          <ac:chgData name="Roman Zhigalov" userId="1f97e9fdf7779aa5" providerId="LiveId" clId="{532F5027-A6BB-40EF-8B14-B8EB69AD4C88}" dt="2021-10-23T07:45:09.920" v="1640" actId="26606"/>
          <ac:spMkLst>
            <pc:docMk/>
            <pc:sldMk cId="1167317847" sldId="298"/>
            <ac:spMk id="2" creationId="{4B599DD5-EDC0-4F16-A4DF-AE8D37FE472A}"/>
          </ac:spMkLst>
        </pc:spChg>
        <pc:spChg chg="del">
          <ac:chgData name="Roman Zhigalov" userId="1f97e9fdf7779aa5" providerId="LiveId" clId="{532F5027-A6BB-40EF-8B14-B8EB69AD4C88}" dt="2021-10-23T07:44:17.320" v="1612"/>
          <ac:spMkLst>
            <pc:docMk/>
            <pc:sldMk cId="1167317847" sldId="298"/>
            <ac:spMk id="3" creationId="{361F2A9D-7307-433C-8E7E-A8A830666CD8}"/>
          </ac:spMkLst>
        </pc:spChg>
        <pc:spChg chg="mod">
          <ac:chgData name="Roman Zhigalov" userId="1f97e9fdf7779aa5" providerId="LiveId" clId="{532F5027-A6BB-40EF-8B14-B8EB69AD4C88}" dt="2021-10-23T07:45:09.920" v="1640" actId="26606"/>
          <ac:spMkLst>
            <pc:docMk/>
            <pc:sldMk cId="1167317847" sldId="298"/>
            <ac:spMk id="4" creationId="{86FE7482-4D8B-4AC8-AA6E-70EA57CA79F6}"/>
          </ac:spMkLst>
        </pc:spChg>
        <pc:spChg chg="add">
          <ac:chgData name="Roman Zhigalov" userId="1f97e9fdf7779aa5" providerId="LiveId" clId="{532F5027-A6BB-40EF-8B14-B8EB69AD4C88}" dt="2021-10-23T07:45:09.920" v="1640" actId="26606"/>
          <ac:spMkLst>
            <pc:docMk/>
            <pc:sldMk cId="1167317847" sldId="298"/>
            <ac:spMk id="71" creationId="{665DBBEF-238B-476B-96AB-8AAC3224ECEA}"/>
          </ac:spMkLst>
        </pc:spChg>
        <pc:spChg chg="add">
          <ac:chgData name="Roman Zhigalov" userId="1f97e9fdf7779aa5" providerId="LiveId" clId="{532F5027-A6BB-40EF-8B14-B8EB69AD4C88}" dt="2021-10-23T07:45:09.920" v="1640" actId="26606"/>
          <ac:spMkLst>
            <pc:docMk/>
            <pc:sldMk cId="1167317847" sldId="298"/>
            <ac:spMk id="73" creationId="{3FCFB1DE-0B7E-48CC-BA90-B2AB0889F9D6}"/>
          </ac:spMkLst>
        </pc:spChg>
        <pc:picChg chg="add mod">
          <ac:chgData name="Roman Zhigalov" userId="1f97e9fdf7779aa5" providerId="LiveId" clId="{532F5027-A6BB-40EF-8B14-B8EB69AD4C88}" dt="2021-10-23T07:45:09.920" v="1640" actId="26606"/>
          <ac:picMkLst>
            <pc:docMk/>
            <pc:sldMk cId="1167317847" sldId="298"/>
            <ac:picMk id="4098" creationId="{572909EB-7397-4E20-9B99-DBD17C4E697E}"/>
          </ac:picMkLst>
        </pc:picChg>
      </pc:sldChg>
      <pc:sldChg chg="addSp delSp modSp new mod setBg">
        <pc:chgData name="Roman Zhigalov" userId="1f97e9fdf7779aa5" providerId="LiveId" clId="{532F5027-A6BB-40EF-8B14-B8EB69AD4C88}" dt="2021-10-23T07:46:07.012" v="1664" actId="26606"/>
        <pc:sldMkLst>
          <pc:docMk/>
          <pc:sldMk cId="1695700872" sldId="299"/>
        </pc:sldMkLst>
        <pc:spChg chg="mod">
          <ac:chgData name="Roman Zhigalov" userId="1f97e9fdf7779aa5" providerId="LiveId" clId="{532F5027-A6BB-40EF-8B14-B8EB69AD4C88}" dt="2021-10-23T07:46:01.350" v="1660" actId="26606"/>
          <ac:spMkLst>
            <pc:docMk/>
            <pc:sldMk cId="1695700872" sldId="299"/>
            <ac:spMk id="2" creationId="{89CE5F3F-2C62-4E8F-88D5-6A943E5C7B5E}"/>
          </ac:spMkLst>
        </pc:spChg>
        <pc:spChg chg="del">
          <ac:chgData name="Roman Zhigalov" userId="1f97e9fdf7779aa5" providerId="LiveId" clId="{532F5027-A6BB-40EF-8B14-B8EB69AD4C88}" dt="2021-10-23T07:45:28.686" v="1653"/>
          <ac:spMkLst>
            <pc:docMk/>
            <pc:sldMk cId="1695700872" sldId="299"/>
            <ac:spMk id="3" creationId="{E44BD2A7-507C-418E-856F-0904228D89AE}"/>
          </ac:spMkLst>
        </pc:spChg>
        <pc:spChg chg="mod">
          <ac:chgData name="Roman Zhigalov" userId="1f97e9fdf7779aa5" providerId="LiveId" clId="{532F5027-A6BB-40EF-8B14-B8EB69AD4C88}" dt="2021-10-23T07:46:07.012" v="1664" actId="26606"/>
          <ac:spMkLst>
            <pc:docMk/>
            <pc:sldMk cId="1695700872" sldId="299"/>
            <ac:spMk id="4" creationId="{1023BB92-5B3F-4C68-83BD-B5BB5B9F98BD}"/>
          </ac:spMkLst>
        </pc:spChg>
        <pc:spChg chg="add del">
          <ac:chgData name="Roman Zhigalov" userId="1f97e9fdf7779aa5" providerId="LiveId" clId="{532F5027-A6BB-40EF-8B14-B8EB69AD4C88}" dt="2021-10-23T07:46:07.012" v="1664" actId="26606"/>
          <ac:spMkLst>
            <pc:docMk/>
            <pc:sldMk cId="1695700872" sldId="299"/>
            <ac:spMk id="71" creationId="{2B97F24A-32CE-4C1C-A50D-3016B394DCFB}"/>
          </ac:spMkLst>
        </pc:spChg>
        <pc:spChg chg="add del">
          <ac:chgData name="Roman Zhigalov" userId="1f97e9fdf7779aa5" providerId="LiveId" clId="{532F5027-A6BB-40EF-8B14-B8EB69AD4C88}" dt="2021-10-23T07:46:07.012" v="1664" actId="26606"/>
          <ac:spMkLst>
            <pc:docMk/>
            <pc:sldMk cId="1695700872" sldId="299"/>
            <ac:spMk id="73" creationId="{CD8B4F24-440B-49E9-B85D-733523DC064B}"/>
          </ac:spMkLst>
        </pc:spChg>
        <pc:spChg chg="add">
          <ac:chgData name="Roman Zhigalov" userId="1f97e9fdf7779aa5" providerId="LiveId" clId="{532F5027-A6BB-40EF-8B14-B8EB69AD4C88}" dt="2021-10-23T07:46:07.012" v="1664" actId="26606"/>
          <ac:spMkLst>
            <pc:docMk/>
            <pc:sldMk cId="1695700872" sldId="299"/>
            <ac:spMk id="135" creationId="{2B97F24A-32CE-4C1C-A50D-3016B394DCFB}"/>
          </ac:spMkLst>
        </pc:spChg>
        <pc:spChg chg="add">
          <ac:chgData name="Roman Zhigalov" userId="1f97e9fdf7779aa5" providerId="LiveId" clId="{532F5027-A6BB-40EF-8B14-B8EB69AD4C88}" dt="2021-10-23T07:46:07.012" v="1664" actId="26606"/>
          <ac:spMkLst>
            <pc:docMk/>
            <pc:sldMk cId="1695700872" sldId="299"/>
            <ac:spMk id="137" creationId="{CD8B4F24-440B-49E9-B85D-733523DC064B}"/>
          </ac:spMkLst>
        </pc:spChg>
        <pc:picChg chg="add mod">
          <ac:chgData name="Roman Zhigalov" userId="1f97e9fdf7779aa5" providerId="LiveId" clId="{532F5027-A6BB-40EF-8B14-B8EB69AD4C88}" dt="2021-10-23T07:46:01.350" v="1660" actId="26606"/>
          <ac:picMkLst>
            <pc:docMk/>
            <pc:sldMk cId="1695700872" sldId="299"/>
            <ac:picMk id="5122" creationId="{01D2EA2F-9951-48E2-A828-4A6C71063F55}"/>
          </ac:picMkLst>
        </pc:picChg>
      </pc:sldChg>
      <pc:sldChg chg="addSp delSp modSp new mod setBg">
        <pc:chgData name="Roman Zhigalov" userId="1f97e9fdf7779aa5" providerId="LiveId" clId="{532F5027-A6BB-40EF-8B14-B8EB69AD4C88}" dt="2021-10-23T07:47:14.532" v="1669" actId="26606"/>
        <pc:sldMkLst>
          <pc:docMk/>
          <pc:sldMk cId="3115980481" sldId="300"/>
        </pc:sldMkLst>
        <pc:spChg chg="mod">
          <ac:chgData name="Roman Zhigalov" userId="1f97e9fdf7779aa5" providerId="LiveId" clId="{532F5027-A6BB-40EF-8B14-B8EB69AD4C88}" dt="2021-10-23T07:47:14.532" v="1669" actId="26606"/>
          <ac:spMkLst>
            <pc:docMk/>
            <pc:sldMk cId="3115980481" sldId="300"/>
            <ac:spMk id="2" creationId="{3DC57A7D-6C9B-4C8E-9A5C-B3EA453A56E4}"/>
          </ac:spMkLst>
        </pc:spChg>
        <pc:spChg chg="del">
          <ac:chgData name="Roman Zhigalov" userId="1f97e9fdf7779aa5" providerId="LiveId" clId="{532F5027-A6BB-40EF-8B14-B8EB69AD4C88}" dt="2021-10-23T07:46:55.966" v="1666"/>
          <ac:spMkLst>
            <pc:docMk/>
            <pc:sldMk cId="3115980481" sldId="300"/>
            <ac:spMk id="3" creationId="{64C63B3B-1A58-45F6-983B-2CF97A2AA222}"/>
          </ac:spMkLst>
        </pc:spChg>
        <pc:spChg chg="mod">
          <ac:chgData name="Roman Zhigalov" userId="1f97e9fdf7779aa5" providerId="LiveId" clId="{532F5027-A6BB-40EF-8B14-B8EB69AD4C88}" dt="2021-10-23T07:47:14.532" v="1669" actId="26606"/>
          <ac:spMkLst>
            <pc:docMk/>
            <pc:sldMk cId="3115980481" sldId="300"/>
            <ac:spMk id="4" creationId="{630DDF0B-73F1-4835-9981-A067E16420B4}"/>
          </ac:spMkLst>
        </pc:spChg>
        <pc:spChg chg="add">
          <ac:chgData name="Roman Zhigalov" userId="1f97e9fdf7779aa5" providerId="LiveId" clId="{532F5027-A6BB-40EF-8B14-B8EB69AD4C88}" dt="2021-10-23T07:47:14.532" v="1669" actId="26606"/>
          <ac:spMkLst>
            <pc:docMk/>
            <pc:sldMk cId="3115980481" sldId="300"/>
            <ac:spMk id="71" creationId="{2B97F24A-32CE-4C1C-A50D-3016B394DCFB}"/>
          </ac:spMkLst>
        </pc:spChg>
        <pc:spChg chg="add">
          <ac:chgData name="Roman Zhigalov" userId="1f97e9fdf7779aa5" providerId="LiveId" clId="{532F5027-A6BB-40EF-8B14-B8EB69AD4C88}" dt="2021-10-23T07:47:14.532" v="1669" actId="26606"/>
          <ac:spMkLst>
            <pc:docMk/>
            <pc:sldMk cId="3115980481" sldId="300"/>
            <ac:spMk id="73" creationId="{CD8B4F24-440B-49E9-B85D-733523DC064B}"/>
          </ac:spMkLst>
        </pc:spChg>
        <pc:picChg chg="add mod">
          <ac:chgData name="Roman Zhigalov" userId="1f97e9fdf7779aa5" providerId="LiveId" clId="{532F5027-A6BB-40EF-8B14-B8EB69AD4C88}" dt="2021-10-23T07:47:14.532" v="1669" actId="26606"/>
          <ac:picMkLst>
            <pc:docMk/>
            <pc:sldMk cId="3115980481" sldId="300"/>
            <ac:picMk id="6146" creationId="{3F100C22-13E0-4ECE-9786-7D85C5F168A0}"/>
          </ac:picMkLst>
        </pc:picChg>
      </pc:sldChg>
      <pc:sldChg chg="addSp delSp modSp new mod setBg">
        <pc:chgData name="Roman Zhigalov" userId="1f97e9fdf7779aa5" providerId="LiveId" clId="{532F5027-A6BB-40EF-8B14-B8EB69AD4C88}" dt="2021-10-23T07:48:08.117" v="1708" actId="26606"/>
        <pc:sldMkLst>
          <pc:docMk/>
          <pc:sldMk cId="1062605520" sldId="301"/>
        </pc:sldMkLst>
        <pc:spChg chg="mod">
          <ac:chgData name="Roman Zhigalov" userId="1f97e9fdf7779aa5" providerId="LiveId" clId="{532F5027-A6BB-40EF-8B14-B8EB69AD4C88}" dt="2021-10-23T07:48:08.117" v="1708" actId="26606"/>
          <ac:spMkLst>
            <pc:docMk/>
            <pc:sldMk cId="1062605520" sldId="301"/>
            <ac:spMk id="2" creationId="{151A69B1-82C8-4A64-B8EF-BC67E7B8EF10}"/>
          </ac:spMkLst>
        </pc:spChg>
        <pc:spChg chg="del">
          <ac:chgData name="Roman Zhigalov" userId="1f97e9fdf7779aa5" providerId="LiveId" clId="{532F5027-A6BB-40EF-8B14-B8EB69AD4C88}" dt="2021-10-23T07:47:34.813" v="1671"/>
          <ac:spMkLst>
            <pc:docMk/>
            <pc:sldMk cId="1062605520" sldId="301"/>
            <ac:spMk id="3" creationId="{907B0791-FEC7-4A44-80C5-8A799A693279}"/>
          </ac:spMkLst>
        </pc:spChg>
        <pc:spChg chg="mod">
          <ac:chgData name="Roman Zhigalov" userId="1f97e9fdf7779aa5" providerId="LiveId" clId="{532F5027-A6BB-40EF-8B14-B8EB69AD4C88}" dt="2021-10-23T07:48:08.117" v="1708" actId="26606"/>
          <ac:spMkLst>
            <pc:docMk/>
            <pc:sldMk cId="1062605520" sldId="301"/>
            <ac:spMk id="4" creationId="{15583843-C1EB-40C5-88A9-74A979C2D93D}"/>
          </ac:spMkLst>
        </pc:spChg>
        <pc:spChg chg="add">
          <ac:chgData name="Roman Zhigalov" userId="1f97e9fdf7779aa5" providerId="LiveId" clId="{532F5027-A6BB-40EF-8B14-B8EB69AD4C88}" dt="2021-10-23T07:48:08.117" v="1708" actId="26606"/>
          <ac:spMkLst>
            <pc:docMk/>
            <pc:sldMk cId="1062605520" sldId="301"/>
            <ac:spMk id="71" creationId="{665DBBEF-238B-476B-96AB-8AAC3224ECEA}"/>
          </ac:spMkLst>
        </pc:spChg>
        <pc:spChg chg="add">
          <ac:chgData name="Roman Zhigalov" userId="1f97e9fdf7779aa5" providerId="LiveId" clId="{532F5027-A6BB-40EF-8B14-B8EB69AD4C88}" dt="2021-10-23T07:48:08.117" v="1708" actId="26606"/>
          <ac:spMkLst>
            <pc:docMk/>
            <pc:sldMk cId="1062605520" sldId="301"/>
            <ac:spMk id="73" creationId="{3FCFB1DE-0B7E-48CC-BA90-B2AB0889F9D6}"/>
          </ac:spMkLst>
        </pc:spChg>
        <pc:picChg chg="add mod">
          <ac:chgData name="Roman Zhigalov" userId="1f97e9fdf7779aa5" providerId="LiveId" clId="{532F5027-A6BB-40EF-8B14-B8EB69AD4C88}" dt="2021-10-23T07:48:08.117" v="1708" actId="26606"/>
          <ac:picMkLst>
            <pc:docMk/>
            <pc:sldMk cId="1062605520" sldId="301"/>
            <ac:picMk id="7170" creationId="{10AAC42A-21AA-4E85-8C40-A572A69F406D}"/>
          </ac:picMkLst>
        </pc:picChg>
      </pc:sldChg>
      <pc:sldChg chg="addSp delSp modSp new mod setBg">
        <pc:chgData name="Roman Zhigalov" userId="1f97e9fdf7779aa5" providerId="LiveId" clId="{532F5027-A6BB-40EF-8B14-B8EB69AD4C88}" dt="2021-10-23T07:50:40.207" v="1979" actId="26606"/>
        <pc:sldMkLst>
          <pc:docMk/>
          <pc:sldMk cId="2682800717" sldId="302"/>
        </pc:sldMkLst>
        <pc:spChg chg="mod">
          <ac:chgData name="Roman Zhigalov" userId="1f97e9fdf7779aa5" providerId="LiveId" clId="{532F5027-A6BB-40EF-8B14-B8EB69AD4C88}" dt="2021-10-23T07:50:40.207" v="1979" actId="26606"/>
          <ac:spMkLst>
            <pc:docMk/>
            <pc:sldMk cId="2682800717" sldId="302"/>
            <ac:spMk id="2" creationId="{6A8E7EAA-4F75-4E3D-A34B-AA8ECDFDFCB0}"/>
          </ac:spMkLst>
        </pc:spChg>
        <pc:spChg chg="add del mod">
          <ac:chgData name="Roman Zhigalov" userId="1f97e9fdf7779aa5" providerId="LiveId" clId="{532F5027-A6BB-40EF-8B14-B8EB69AD4C88}" dt="2021-10-23T07:50:40.207" v="1979" actId="26606"/>
          <ac:spMkLst>
            <pc:docMk/>
            <pc:sldMk cId="2682800717" sldId="302"/>
            <ac:spMk id="3" creationId="{D8DA95EA-B282-441E-97E9-D0C862506FF4}"/>
          </ac:spMkLst>
        </pc:spChg>
        <pc:spChg chg="add del">
          <ac:chgData name="Roman Zhigalov" userId="1f97e9fdf7779aa5" providerId="LiveId" clId="{532F5027-A6BB-40EF-8B14-B8EB69AD4C88}" dt="2021-10-23T07:50:40.191" v="1978" actId="26606"/>
          <ac:spMkLst>
            <pc:docMk/>
            <pc:sldMk cId="2682800717" sldId="302"/>
            <ac:spMk id="6" creationId="{2C61293E-6EBE-43EF-A52C-9BEBFD7679D4}"/>
          </ac:spMkLst>
        </pc:spChg>
        <pc:spChg chg="add del">
          <ac:chgData name="Roman Zhigalov" userId="1f97e9fdf7779aa5" providerId="LiveId" clId="{532F5027-A6BB-40EF-8B14-B8EB69AD4C88}" dt="2021-10-23T07:50:26.662" v="1972" actId="26606"/>
          <ac:spMkLst>
            <pc:docMk/>
            <pc:sldMk cId="2682800717" sldId="302"/>
            <ac:spMk id="8" creationId="{777A147A-9ED8-46B4-8660-1B3C2AA880B5}"/>
          </ac:spMkLst>
        </pc:spChg>
        <pc:spChg chg="add del">
          <ac:chgData name="Roman Zhigalov" userId="1f97e9fdf7779aa5" providerId="LiveId" clId="{532F5027-A6BB-40EF-8B14-B8EB69AD4C88}" dt="2021-10-23T07:50:28.478" v="1974" actId="26606"/>
          <ac:spMkLst>
            <pc:docMk/>
            <pc:sldMk cId="2682800717" sldId="302"/>
            <ac:spMk id="9" creationId="{2659FDB4-FCBE-4A89-B46D-43D4FA54464D}"/>
          </ac:spMkLst>
        </pc:spChg>
        <pc:spChg chg="add del">
          <ac:chgData name="Roman Zhigalov" userId="1f97e9fdf7779aa5" providerId="LiveId" clId="{532F5027-A6BB-40EF-8B14-B8EB69AD4C88}" dt="2021-10-23T07:50:26.662" v="1972" actId="26606"/>
          <ac:spMkLst>
            <pc:docMk/>
            <pc:sldMk cId="2682800717" sldId="302"/>
            <ac:spMk id="10" creationId="{5D6C15A0-C087-4593-8414-2B4EC1CDC3DE}"/>
          </ac:spMkLst>
        </pc:spChg>
        <pc:spChg chg="add del">
          <ac:chgData name="Roman Zhigalov" userId="1f97e9fdf7779aa5" providerId="LiveId" clId="{532F5027-A6BB-40EF-8B14-B8EB69AD4C88}" dt="2021-10-23T07:50:40.191" v="1978" actId="26606"/>
          <ac:spMkLst>
            <pc:docMk/>
            <pc:sldMk cId="2682800717" sldId="302"/>
            <ac:spMk id="12" creationId="{21540236-BFD5-4A9D-8840-4703E7F76825}"/>
          </ac:spMkLst>
        </pc:spChg>
        <pc:spChg chg="add del">
          <ac:chgData name="Roman Zhigalov" userId="1f97e9fdf7779aa5" providerId="LiveId" clId="{532F5027-A6BB-40EF-8B14-B8EB69AD4C88}" dt="2021-10-23T07:50:32.972" v="1976" actId="26606"/>
          <ac:spMkLst>
            <pc:docMk/>
            <pc:sldMk cId="2682800717" sldId="302"/>
            <ac:spMk id="13" creationId="{777A147A-9ED8-46B4-8660-1B3C2AA880B5}"/>
          </ac:spMkLst>
        </pc:spChg>
        <pc:spChg chg="add del">
          <ac:chgData name="Roman Zhigalov" userId="1f97e9fdf7779aa5" providerId="LiveId" clId="{532F5027-A6BB-40EF-8B14-B8EB69AD4C88}" dt="2021-10-23T07:50:32.972" v="1976" actId="26606"/>
          <ac:spMkLst>
            <pc:docMk/>
            <pc:sldMk cId="2682800717" sldId="302"/>
            <ac:spMk id="14" creationId="{5D6C15A0-C087-4593-8414-2B4EC1CDC3DE}"/>
          </ac:spMkLst>
        </pc:spChg>
        <pc:spChg chg="add del">
          <ac:chgData name="Roman Zhigalov" userId="1f97e9fdf7779aa5" providerId="LiveId" clId="{532F5027-A6BB-40EF-8B14-B8EB69AD4C88}" dt="2021-10-23T07:50:32.972" v="1976" actId="26606"/>
          <ac:spMkLst>
            <pc:docMk/>
            <pc:sldMk cId="2682800717" sldId="302"/>
            <ac:spMk id="15" creationId="{D8DA95EA-B282-441E-97E9-D0C862506FF4}"/>
          </ac:spMkLst>
        </pc:spChg>
        <pc:spChg chg="add">
          <ac:chgData name="Roman Zhigalov" userId="1f97e9fdf7779aa5" providerId="LiveId" clId="{532F5027-A6BB-40EF-8B14-B8EB69AD4C88}" dt="2021-10-23T07:50:40.207" v="1979" actId="26606"/>
          <ac:spMkLst>
            <pc:docMk/>
            <pc:sldMk cId="2682800717" sldId="302"/>
            <ac:spMk id="16" creationId="{F13C74B1-5B17-4795-BED0-7140497B445A}"/>
          </ac:spMkLst>
        </pc:spChg>
        <pc:spChg chg="add">
          <ac:chgData name="Roman Zhigalov" userId="1f97e9fdf7779aa5" providerId="LiveId" clId="{532F5027-A6BB-40EF-8B14-B8EB69AD4C88}" dt="2021-10-23T07:50:40.207" v="1979" actId="26606"/>
          <ac:spMkLst>
            <pc:docMk/>
            <pc:sldMk cId="2682800717" sldId="302"/>
            <ac:spMk id="17" creationId="{D4974D33-8DC5-464E-8C6D-BE58F0669C17}"/>
          </ac:spMkLst>
        </pc:spChg>
        <pc:graphicFrameChg chg="add del">
          <ac:chgData name="Roman Zhigalov" userId="1f97e9fdf7779aa5" providerId="LiveId" clId="{532F5027-A6BB-40EF-8B14-B8EB69AD4C88}" dt="2021-10-23T07:50:28.478" v="1974" actId="26606"/>
          <ac:graphicFrameMkLst>
            <pc:docMk/>
            <pc:sldMk cId="2682800717" sldId="302"/>
            <ac:graphicFrameMk id="5" creationId="{50FA4F95-C578-43B2-9977-67ACC95382FD}"/>
          </ac:graphicFrameMkLst>
        </pc:graphicFrameChg>
        <pc:picChg chg="add del">
          <ac:chgData name="Roman Zhigalov" userId="1f97e9fdf7779aa5" providerId="LiveId" clId="{532F5027-A6BB-40EF-8B14-B8EB69AD4C88}" dt="2021-10-23T07:50:40.191" v="1978" actId="26606"/>
          <ac:picMkLst>
            <pc:docMk/>
            <pc:sldMk cId="2682800717" sldId="302"/>
            <ac:picMk id="7" creationId="{CA3CCE90-AAEE-4A89-935D-5A4FC2E20473}"/>
          </ac:picMkLst>
        </pc:picChg>
        <pc:picChg chg="add">
          <ac:chgData name="Roman Zhigalov" userId="1f97e9fdf7779aa5" providerId="LiveId" clId="{532F5027-A6BB-40EF-8B14-B8EB69AD4C88}" dt="2021-10-23T07:50:40.207" v="1979" actId="26606"/>
          <ac:picMkLst>
            <pc:docMk/>
            <pc:sldMk cId="2682800717" sldId="302"/>
            <ac:picMk id="18" creationId="{EA9F4CC6-0895-47C4-B5F1-4966DB032E00}"/>
          </ac:picMkLst>
        </pc:picChg>
        <pc:cxnChg chg="add del">
          <ac:chgData name="Roman Zhigalov" userId="1f97e9fdf7779aa5" providerId="LiveId" clId="{532F5027-A6BB-40EF-8B14-B8EB69AD4C88}" dt="2021-10-23T07:50:28.478" v="1974" actId="26606"/>
          <ac:cxnSpMkLst>
            <pc:docMk/>
            <pc:sldMk cId="2682800717" sldId="302"/>
            <ac:cxnSpMk id="11" creationId="{C8F51B3F-8331-4E4A-AE96-D47B1006EEAD}"/>
          </ac:cxnSpMkLst>
        </pc:cxnChg>
      </pc:sldChg>
      <pc:sldChg chg="addSp delSp modSp new mod setBg">
        <pc:chgData name="Roman Zhigalov" userId="1f97e9fdf7779aa5" providerId="LiveId" clId="{532F5027-A6BB-40EF-8B14-B8EB69AD4C88}" dt="2021-10-23T07:51:19.214" v="1999" actId="26606"/>
        <pc:sldMkLst>
          <pc:docMk/>
          <pc:sldMk cId="780117514" sldId="303"/>
        </pc:sldMkLst>
        <pc:spChg chg="mod">
          <ac:chgData name="Roman Zhigalov" userId="1f97e9fdf7779aa5" providerId="LiveId" clId="{532F5027-A6BB-40EF-8B14-B8EB69AD4C88}" dt="2021-10-23T07:51:19.214" v="1999" actId="26606"/>
          <ac:spMkLst>
            <pc:docMk/>
            <pc:sldMk cId="780117514" sldId="303"/>
            <ac:spMk id="2" creationId="{06F163DC-2DA3-45A7-821B-50F5AB05B82E}"/>
          </ac:spMkLst>
        </pc:spChg>
        <pc:spChg chg="del">
          <ac:chgData name="Roman Zhigalov" userId="1f97e9fdf7779aa5" providerId="LiveId" clId="{532F5027-A6BB-40EF-8B14-B8EB69AD4C88}" dt="2021-10-23T07:51:05.898" v="1997"/>
          <ac:spMkLst>
            <pc:docMk/>
            <pc:sldMk cId="780117514" sldId="303"/>
            <ac:spMk id="3" creationId="{5B83B8CD-DA47-4419-92A1-647985C635CE}"/>
          </ac:spMkLst>
        </pc:spChg>
        <pc:spChg chg="mod">
          <ac:chgData name="Roman Zhigalov" userId="1f97e9fdf7779aa5" providerId="LiveId" clId="{532F5027-A6BB-40EF-8B14-B8EB69AD4C88}" dt="2021-10-23T07:51:19.214" v="1999" actId="26606"/>
          <ac:spMkLst>
            <pc:docMk/>
            <pc:sldMk cId="780117514" sldId="303"/>
            <ac:spMk id="4" creationId="{577A3E41-8EDE-4859-819E-DB60FA498F39}"/>
          </ac:spMkLst>
        </pc:spChg>
        <pc:spChg chg="add">
          <ac:chgData name="Roman Zhigalov" userId="1f97e9fdf7779aa5" providerId="LiveId" clId="{532F5027-A6BB-40EF-8B14-B8EB69AD4C88}" dt="2021-10-23T07:51:19.214" v="1999" actId="26606"/>
          <ac:spMkLst>
            <pc:docMk/>
            <pc:sldMk cId="780117514" sldId="303"/>
            <ac:spMk id="71" creationId="{F13C74B1-5B17-4795-BED0-7140497B445A}"/>
          </ac:spMkLst>
        </pc:spChg>
        <pc:spChg chg="add">
          <ac:chgData name="Roman Zhigalov" userId="1f97e9fdf7779aa5" providerId="LiveId" clId="{532F5027-A6BB-40EF-8B14-B8EB69AD4C88}" dt="2021-10-23T07:51:19.214" v="1999" actId="26606"/>
          <ac:spMkLst>
            <pc:docMk/>
            <pc:sldMk cId="780117514" sldId="303"/>
            <ac:spMk id="73" creationId="{D4974D33-8DC5-464E-8C6D-BE58F0669C17}"/>
          </ac:spMkLst>
        </pc:spChg>
        <pc:picChg chg="add mod">
          <ac:chgData name="Roman Zhigalov" userId="1f97e9fdf7779aa5" providerId="LiveId" clId="{532F5027-A6BB-40EF-8B14-B8EB69AD4C88}" dt="2021-10-23T07:51:19.214" v="1999" actId="26606"/>
          <ac:picMkLst>
            <pc:docMk/>
            <pc:sldMk cId="780117514" sldId="303"/>
            <ac:picMk id="8194" creationId="{6BFDB05D-ADCC-4CDC-A1AF-07D7D12F1875}"/>
          </ac:picMkLst>
        </pc:picChg>
      </pc:sldChg>
      <pc:sldChg chg="addSp delSp modSp new mod setBg">
        <pc:chgData name="Roman Zhigalov" userId="1f97e9fdf7779aa5" providerId="LiveId" clId="{532F5027-A6BB-40EF-8B14-B8EB69AD4C88}" dt="2021-10-23T07:51:55.312" v="2010" actId="26606"/>
        <pc:sldMkLst>
          <pc:docMk/>
          <pc:sldMk cId="447989024" sldId="304"/>
        </pc:sldMkLst>
        <pc:spChg chg="del mod">
          <ac:chgData name="Roman Zhigalov" userId="1f97e9fdf7779aa5" providerId="LiveId" clId="{532F5027-A6BB-40EF-8B14-B8EB69AD4C88}" dt="2021-10-23T07:51:55.312" v="2010" actId="26606"/>
          <ac:spMkLst>
            <pc:docMk/>
            <pc:sldMk cId="447989024" sldId="304"/>
            <ac:spMk id="2" creationId="{813151FC-BF93-4526-96BA-9922C51F720D}"/>
          </ac:spMkLst>
        </pc:spChg>
        <pc:spChg chg="add del">
          <ac:chgData name="Roman Zhigalov" userId="1f97e9fdf7779aa5" providerId="LiveId" clId="{532F5027-A6BB-40EF-8B14-B8EB69AD4C88}" dt="2021-10-23T07:51:52.739" v="2005"/>
          <ac:spMkLst>
            <pc:docMk/>
            <pc:sldMk cId="447989024" sldId="304"/>
            <ac:spMk id="3" creationId="{A6A70317-A722-4309-855A-4F4749FA175B}"/>
          </ac:spMkLst>
        </pc:spChg>
        <pc:spChg chg="add del">
          <ac:chgData name="Roman Zhigalov" userId="1f97e9fdf7779aa5" providerId="LiveId" clId="{532F5027-A6BB-40EF-8B14-B8EB69AD4C88}" dt="2021-10-23T07:51:41.936" v="2003" actId="26606"/>
          <ac:spMkLst>
            <pc:docMk/>
            <pc:sldMk cId="447989024" sldId="304"/>
            <ac:spMk id="73" creationId="{45D37F4E-DDB4-456B-97E0-9937730A039F}"/>
          </ac:spMkLst>
        </pc:spChg>
        <pc:spChg chg="add del">
          <ac:chgData name="Roman Zhigalov" userId="1f97e9fdf7779aa5" providerId="LiveId" clId="{532F5027-A6BB-40EF-8B14-B8EB69AD4C88}" dt="2021-10-23T07:51:41.936" v="2003" actId="26606"/>
          <ac:spMkLst>
            <pc:docMk/>
            <pc:sldMk cId="447989024" sldId="304"/>
            <ac:spMk id="75" creationId="{B2DD41CD-8F47-4F56-AD12-4E2FF7696987}"/>
          </ac:spMkLst>
        </pc:spChg>
        <pc:spChg chg="add del">
          <ac:chgData name="Roman Zhigalov" userId="1f97e9fdf7779aa5" providerId="LiveId" clId="{532F5027-A6BB-40EF-8B14-B8EB69AD4C88}" dt="2021-10-23T07:51:55.031" v="2007" actId="26606"/>
          <ac:spMkLst>
            <pc:docMk/>
            <pc:sldMk cId="447989024" sldId="304"/>
            <ac:spMk id="77" creationId="{D4974D33-8DC5-464E-8C6D-BE58F0669C17}"/>
          </ac:spMkLst>
        </pc:spChg>
        <pc:spChg chg="add del">
          <ac:chgData name="Roman Zhigalov" userId="1f97e9fdf7779aa5" providerId="LiveId" clId="{532F5027-A6BB-40EF-8B14-B8EB69AD4C88}" dt="2021-10-23T07:51:41.936" v="2003" actId="26606"/>
          <ac:spMkLst>
            <pc:docMk/>
            <pc:sldMk cId="447989024" sldId="304"/>
            <ac:spMk id="9222" creationId="{65C9FE76-873F-4498-A7B9-CBAC84BE4134}"/>
          </ac:spMkLst>
        </pc:spChg>
        <pc:spChg chg="add del">
          <ac:chgData name="Roman Zhigalov" userId="1f97e9fdf7779aa5" providerId="LiveId" clId="{532F5027-A6BB-40EF-8B14-B8EB69AD4C88}" dt="2021-10-23T07:51:55.031" v="2007" actId="26606"/>
          <ac:spMkLst>
            <pc:docMk/>
            <pc:sldMk cId="447989024" sldId="304"/>
            <ac:spMk id="9223" creationId="{F13C74B1-5B17-4795-BED0-7140497B445A}"/>
          </ac:spMkLst>
        </pc:spChg>
        <pc:spChg chg="add del">
          <ac:chgData name="Roman Zhigalov" userId="1f97e9fdf7779aa5" providerId="LiveId" clId="{532F5027-A6BB-40EF-8B14-B8EB69AD4C88}" dt="2021-10-23T07:51:55.031" v="2007" actId="26606"/>
          <ac:spMkLst>
            <pc:docMk/>
            <pc:sldMk cId="447989024" sldId="304"/>
            <ac:spMk id="9224" creationId="{347FED95-CE37-49A9-836B-9615C629B86E}"/>
          </ac:spMkLst>
        </pc:spChg>
        <pc:spChg chg="add del">
          <ac:chgData name="Roman Zhigalov" userId="1f97e9fdf7779aa5" providerId="LiveId" clId="{532F5027-A6BB-40EF-8B14-B8EB69AD4C88}" dt="2021-10-23T07:51:55.312" v="2009" actId="26606"/>
          <ac:spMkLst>
            <pc:docMk/>
            <pc:sldMk cId="447989024" sldId="304"/>
            <ac:spMk id="9226" creationId="{2B97F24A-32CE-4C1C-A50D-3016B394DCFB}"/>
          </ac:spMkLst>
        </pc:spChg>
        <pc:spChg chg="add del">
          <ac:chgData name="Roman Zhigalov" userId="1f97e9fdf7779aa5" providerId="LiveId" clId="{532F5027-A6BB-40EF-8B14-B8EB69AD4C88}" dt="2021-10-23T07:51:55.312" v="2009" actId="26606"/>
          <ac:spMkLst>
            <pc:docMk/>
            <pc:sldMk cId="447989024" sldId="304"/>
            <ac:spMk id="9227" creationId="{CD8B4F24-440B-49E9-B85D-733523DC064B}"/>
          </ac:spMkLst>
        </pc:spChg>
        <pc:spChg chg="add del">
          <ac:chgData name="Roman Zhigalov" userId="1f97e9fdf7779aa5" providerId="LiveId" clId="{532F5027-A6BB-40EF-8B14-B8EB69AD4C88}" dt="2021-10-23T07:51:55.312" v="2009" actId="26606"/>
          <ac:spMkLst>
            <pc:docMk/>
            <pc:sldMk cId="447989024" sldId="304"/>
            <ac:spMk id="9228" creationId="{0229E8CD-61F2-4177-88C7-493D1B78B90D}"/>
          </ac:spMkLst>
        </pc:spChg>
        <pc:spChg chg="add">
          <ac:chgData name="Roman Zhigalov" userId="1f97e9fdf7779aa5" providerId="LiveId" clId="{532F5027-A6BB-40EF-8B14-B8EB69AD4C88}" dt="2021-10-23T07:51:55.312" v="2010" actId="26606"/>
          <ac:spMkLst>
            <pc:docMk/>
            <pc:sldMk cId="447989024" sldId="304"/>
            <ac:spMk id="9230" creationId="{6EE0B6E2-7CE8-4D86-87FC-4B58A7D8E759}"/>
          </ac:spMkLst>
        </pc:spChg>
        <pc:picChg chg="add del mod">
          <ac:chgData name="Roman Zhigalov" userId="1f97e9fdf7779aa5" providerId="LiveId" clId="{532F5027-A6BB-40EF-8B14-B8EB69AD4C88}" dt="2021-10-23T07:51:42.405" v="2004"/>
          <ac:picMkLst>
            <pc:docMk/>
            <pc:sldMk cId="447989024" sldId="304"/>
            <ac:picMk id="9218" creationId="{78265252-1257-4B42-AC87-7105A698FBF9}"/>
          </ac:picMkLst>
        </pc:picChg>
        <pc:picChg chg="add mod">
          <ac:chgData name="Roman Zhigalov" userId="1f97e9fdf7779aa5" providerId="LiveId" clId="{532F5027-A6BB-40EF-8B14-B8EB69AD4C88}" dt="2021-10-23T07:51:55.312" v="2010" actId="26606"/>
          <ac:picMkLst>
            <pc:docMk/>
            <pc:sldMk cId="447989024" sldId="304"/>
            <ac:picMk id="9220" creationId="{DDCBF9B2-4B3A-449F-BD6C-5A9B1F2B56AB}"/>
          </ac:picMkLst>
        </pc:picChg>
      </pc:sldChg>
      <pc:sldChg chg="addSp delSp modSp new mod setBg">
        <pc:chgData name="Roman Zhigalov" userId="1f97e9fdf7779aa5" providerId="LiveId" clId="{532F5027-A6BB-40EF-8B14-B8EB69AD4C88}" dt="2021-10-23T07:52:27.515" v="2017" actId="26606"/>
        <pc:sldMkLst>
          <pc:docMk/>
          <pc:sldMk cId="2203734601" sldId="305"/>
        </pc:sldMkLst>
        <pc:spChg chg="add del">
          <ac:chgData name="Roman Zhigalov" userId="1f97e9fdf7779aa5" providerId="LiveId" clId="{532F5027-A6BB-40EF-8B14-B8EB69AD4C88}" dt="2021-10-23T07:52:27.515" v="2017" actId="26606"/>
          <ac:spMkLst>
            <pc:docMk/>
            <pc:sldMk cId="2203734601" sldId="305"/>
            <ac:spMk id="2" creationId="{8B83429E-9356-48A6-9187-6AFDEE3A6BC8}"/>
          </ac:spMkLst>
        </pc:spChg>
        <pc:spChg chg="add del">
          <ac:chgData name="Roman Zhigalov" userId="1f97e9fdf7779aa5" providerId="LiveId" clId="{532F5027-A6BB-40EF-8B14-B8EB69AD4C88}" dt="2021-10-23T07:52:24.436" v="2016"/>
          <ac:spMkLst>
            <pc:docMk/>
            <pc:sldMk cId="2203734601" sldId="305"/>
            <ac:spMk id="3" creationId="{45438608-F296-4EE4-94E5-62263B44BDCD}"/>
          </ac:spMkLst>
        </pc:spChg>
        <pc:spChg chg="add del">
          <ac:chgData name="Roman Zhigalov" userId="1f97e9fdf7779aa5" providerId="LiveId" clId="{532F5027-A6BB-40EF-8B14-B8EB69AD4C88}" dt="2021-10-23T07:52:23.040" v="2014" actId="26606"/>
          <ac:spMkLst>
            <pc:docMk/>
            <pc:sldMk cId="2203734601" sldId="305"/>
            <ac:spMk id="71" creationId="{6EE0B6E2-7CE8-4D86-87FC-4B58A7D8E759}"/>
          </ac:spMkLst>
        </pc:spChg>
        <pc:spChg chg="add">
          <ac:chgData name="Roman Zhigalov" userId="1f97e9fdf7779aa5" providerId="LiveId" clId="{532F5027-A6BB-40EF-8B14-B8EB69AD4C88}" dt="2021-10-23T07:52:27.515" v="2017" actId="26606"/>
          <ac:spMkLst>
            <pc:docMk/>
            <pc:sldMk cId="2203734601" sldId="305"/>
            <ac:spMk id="73" creationId="{42A4FC2C-047E-45A5-965D-8E1E3BF09BC6}"/>
          </ac:spMkLst>
        </pc:spChg>
        <pc:picChg chg="add del mod">
          <ac:chgData name="Roman Zhigalov" userId="1f97e9fdf7779aa5" providerId="LiveId" clId="{532F5027-A6BB-40EF-8B14-B8EB69AD4C88}" dt="2021-10-23T07:52:23.118" v="2015"/>
          <ac:picMkLst>
            <pc:docMk/>
            <pc:sldMk cId="2203734601" sldId="305"/>
            <ac:picMk id="10242" creationId="{D7039236-57F7-4DBF-8D30-AE454BC8F0F0}"/>
          </ac:picMkLst>
        </pc:picChg>
        <pc:picChg chg="add mod">
          <ac:chgData name="Roman Zhigalov" userId="1f97e9fdf7779aa5" providerId="LiveId" clId="{532F5027-A6BB-40EF-8B14-B8EB69AD4C88}" dt="2021-10-23T07:52:27.515" v="2017" actId="26606"/>
          <ac:picMkLst>
            <pc:docMk/>
            <pc:sldMk cId="2203734601" sldId="305"/>
            <ac:picMk id="10244" creationId="{A4E28A64-0B6F-45D2-B84C-3D351F8BA07E}"/>
          </ac:picMkLst>
        </pc:picChg>
      </pc:sldChg>
      <pc:sldChg chg="addSp delSp modSp new mod setBg">
        <pc:chgData name="Roman Zhigalov" userId="1f97e9fdf7779aa5" providerId="LiveId" clId="{532F5027-A6BB-40EF-8B14-B8EB69AD4C88}" dt="2021-10-23T07:53:05.905" v="2022" actId="26606"/>
        <pc:sldMkLst>
          <pc:docMk/>
          <pc:sldMk cId="4255619323" sldId="306"/>
        </pc:sldMkLst>
        <pc:spChg chg="add del">
          <ac:chgData name="Roman Zhigalov" userId="1f97e9fdf7779aa5" providerId="LiveId" clId="{532F5027-A6BB-40EF-8B14-B8EB69AD4C88}" dt="2021-10-23T07:53:05.905" v="2022" actId="26606"/>
          <ac:spMkLst>
            <pc:docMk/>
            <pc:sldMk cId="4255619323" sldId="306"/>
            <ac:spMk id="2" creationId="{05F210D8-83C8-48BB-B8F3-148CAC7FE8C3}"/>
          </ac:spMkLst>
        </pc:spChg>
        <pc:spChg chg="del">
          <ac:chgData name="Roman Zhigalov" userId="1f97e9fdf7779aa5" providerId="LiveId" clId="{532F5027-A6BB-40EF-8B14-B8EB69AD4C88}" dt="2021-10-23T07:53:02.085" v="2019"/>
          <ac:spMkLst>
            <pc:docMk/>
            <pc:sldMk cId="4255619323" sldId="306"/>
            <ac:spMk id="3" creationId="{158C9398-FB41-4585-BED8-7A1E5F87A0E6}"/>
          </ac:spMkLst>
        </pc:spChg>
        <pc:spChg chg="add del">
          <ac:chgData name="Roman Zhigalov" userId="1f97e9fdf7779aa5" providerId="LiveId" clId="{532F5027-A6BB-40EF-8B14-B8EB69AD4C88}" dt="2021-10-23T07:53:05.887" v="2021" actId="26606"/>
          <ac:spMkLst>
            <pc:docMk/>
            <pc:sldMk cId="4255619323" sldId="306"/>
            <ac:spMk id="71" creationId="{42A4FC2C-047E-45A5-965D-8E1E3BF09BC6}"/>
          </ac:spMkLst>
        </pc:spChg>
        <pc:spChg chg="add">
          <ac:chgData name="Roman Zhigalov" userId="1f97e9fdf7779aa5" providerId="LiveId" clId="{532F5027-A6BB-40EF-8B14-B8EB69AD4C88}" dt="2021-10-23T07:53:05.905" v="2022" actId="26606"/>
          <ac:spMkLst>
            <pc:docMk/>
            <pc:sldMk cId="4255619323" sldId="306"/>
            <ac:spMk id="11268" creationId="{6EE0B6E2-7CE8-4D86-87FC-4B58A7D8E759}"/>
          </ac:spMkLst>
        </pc:spChg>
        <pc:picChg chg="add mod">
          <ac:chgData name="Roman Zhigalov" userId="1f97e9fdf7779aa5" providerId="LiveId" clId="{532F5027-A6BB-40EF-8B14-B8EB69AD4C88}" dt="2021-10-23T07:53:05.905" v="2022" actId="26606"/>
          <ac:picMkLst>
            <pc:docMk/>
            <pc:sldMk cId="4255619323" sldId="306"/>
            <ac:picMk id="11266" creationId="{9049409A-ADB1-40F1-B597-D444C46A1FE9}"/>
          </ac:picMkLst>
        </pc:picChg>
      </pc:sldChg>
      <pc:sldChg chg="new del">
        <pc:chgData name="Roman Zhigalov" userId="1f97e9fdf7779aa5" providerId="LiveId" clId="{532F5027-A6BB-40EF-8B14-B8EB69AD4C88}" dt="2021-10-23T07:53:32.922" v="2024" actId="47"/>
        <pc:sldMkLst>
          <pc:docMk/>
          <pc:sldMk cId="1309031154" sldId="30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CAF49-75CB-4EBC-96A7-EE9C6A01C1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D7347FA-5B4A-4692-9A50-DE187C72E244}">
      <dgm:prSet/>
      <dgm:spPr/>
      <dgm:t>
        <a:bodyPr/>
        <a:lstStyle/>
        <a:p>
          <a:r>
            <a:rPr lang="ru-RU"/>
            <a:t>1. Белорусизация </a:t>
          </a:r>
          <a:endParaRPr lang="en-US"/>
        </a:p>
      </dgm:t>
    </dgm:pt>
    <dgm:pt modelId="{C87ADD05-F169-4C51-8D80-AEAA53F148DA}" type="parTrans" cxnId="{E231701E-136C-45CB-AD0B-3B0542E4B2CA}">
      <dgm:prSet/>
      <dgm:spPr/>
      <dgm:t>
        <a:bodyPr/>
        <a:lstStyle/>
        <a:p>
          <a:endParaRPr lang="en-US"/>
        </a:p>
      </dgm:t>
    </dgm:pt>
    <dgm:pt modelId="{6012CBBE-ADB8-4FB0-981C-E68DFD3BA2B9}" type="sibTrans" cxnId="{E231701E-136C-45CB-AD0B-3B0542E4B2CA}">
      <dgm:prSet/>
      <dgm:spPr/>
      <dgm:t>
        <a:bodyPr/>
        <a:lstStyle/>
        <a:p>
          <a:endParaRPr lang="en-US"/>
        </a:p>
      </dgm:t>
    </dgm:pt>
    <dgm:pt modelId="{B11DF523-D417-4380-9425-7DB192C8A353}">
      <dgm:prSet/>
      <dgm:spPr/>
      <dgm:t>
        <a:bodyPr/>
        <a:lstStyle/>
        <a:p>
          <a:r>
            <a:rPr lang="ru-RU" dirty="0"/>
            <a:t>2. Развитие системы образования и науки</a:t>
          </a:r>
          <a:endParaRPr lang="en-US" dirty="0"/>
        </a:p>
      </dgm:t>
    </dgm:pt>
    <dgm:pt modelId="{1201904D-5EB1-4DBC-885B-37351EA57C6C}" type="parTrans" cxnId="{69B7A27F-1A1B-4883-BD32-903DFB690424}">
      <dgm:prSet/>
      <dgm:spPr/>
      <dgm:t>
        <a:bodyPr/>
        <a:lstStyle/>
        <a:p>
          <a:endParaRPr lang="en-US"/>
        </a:p>
      </dgm:t>
    </dgm:pt>
    <dgm:pt modelId="{3461343B-ED0C-41A6-A9BB-003CD76AF306}" type="sibTrans" cxnId="{69B7A27F-1A1B-4883-BD32-903DFB690424}">
      <dgm:prSet/>
      <dgm:spPr/>
      <dgm:t>
        <a:bodyPr/>
        <a:lstStyle/>
        <a:p>
          <a:endParaRPr lang="en-US"/>
        </a:p>
      </dgm:t>
    </dgm:pt>
    <dgm:pt modelId="{64AD2157-D5BE-4D69-AFA8-D3A0A1C1FF9E}">
      <dgm:prSet/>
      <dgm:spPr/>
      <dgm:t>
        <a:bodyPr/>
        <a:lstStyle/>
        <a:p>
          <a:r>
            <a:rPr lang="ru-RU" dirty="0"/>
            <a:t>3. Старшее и  младшее поколения белорусской советской литературы</a:t>
          </a:r>
          <a:endParaRPr lang="en-US" dirty="0"/>
        </a:p>
      </dgm:t>
    </dgm:pt>
    <dgm:pt modelId="{EC19E5E7-C95A-495D-824D-1385C3EDE23F}" type="parTrans" cxnId="{B73BC4DC-D6D8-4190-8B25-62293CF653FE}">
      <dgm:prSet/>
      <dgm:spPr/>
      <dgm:t>
        <a:bodyPr/>
        <a:lstStyle/>
        <a:p>
          <a:endParaRPr lang="en-US"/>
        </a:p>
      </dgm:t>
    </dgm:pt>
    <dgm:pt modelId="{8AA2525E-36AA-44FB-8CD8-300BC69C2D77}" type="sibTrans" cxnId="{B73BC4DC-D6D8-4190-8B25-62293CF653FE}">
      <dgm:prSet/>
      <dgm:spPr/>
      <dgm:t>
        <a:bodyPr/>
        <a:lstStyle/>
        <a:p>
          <a:endParaRPr lang="en-US"/>
        </a:p>
      </dgm:t>
    </dgm:pt>
    <dgm:pt modelId="{EC7D3C96-9E07-4531-B4AD-7C28D6814D0A}">
      <dgm:prSet/>
      <dgm:spPr/>
      <dgm:t>
        <a:bodyPr/>
        <a:lstStyle/>
        <a:p>
          <a:r>
            <a:rPr lang="ru-RU" dirty="0"/>
            <a:t>4. Белорусское советское искусство</a:t>
          </a:r>
          <a:endParaRPr lang="en-US" dirty="0"/>
        </a:p>
      </dgm:t>
    </dgm:pt>
    <dgm:pt modelId="{5F2B0B78-C86A-40AC-95D9-6D322B0B1E76}" type="parTrans" cxnId="{46A96696-2A9C-4105-BE94-F9890EB8FEE0}">
      <dgm:prSet/>
      <dgm:spPr/>
      <dgm:t>
        <a:bodyPr/>
        <a:lstStyle/>
        <a:p>
          <a:endParaRPr lang="en-US"/>
        </a:p>
      </dgm:t>
    </dgm:pt>
    <dgm:pt modelId="{252E2E3B-8024-4B6D-9281-B6108B5D21E0}" type="sibTrans" cxnId="{46A96696-2A9C-4105-BE94-F9890EB8FEE0}">
      <dgm:prSet/>
      <dgm:spPr/>
      <dgm:t>
        <a:bodyPr/>
        <a:lstStyle/>
        <a:p>
          <a:endParaRPr lang="en-US"/>
        </a:p>
      </dgm:t>
    </dgm:pt>
    <dgm:pt modelId="{6B478EA8-C04D-4ACD-ABF6-6847EFEDA5B0}" type="pres">
      <dgm:prSet presAssocID="{7D2CAF49-75CB-4EBC-96A7-EE9C6A01C182}" presName="root" presStyleCnt="0">
        <dgm:presLayoutVars>
          <dgm:dir/>
          <dgm:resizeHandles val="exact"/>
        </dgm:presLayoutVars>
      </dgm:prSet>
      <dgm:spPr/>
    </dgm:pt>
    <dgm:pt modelId="{9CAFBB5F-D37C-432B-B1BD-06ABBEF40B22}" type="pres">
      <dgm:prSet presAssocID="{7D7347FA-5B4A-4692-9A50-DE187C72E244}" presName="compNode" presStyleCnt="0"/>
      <dgm:spPr/>
    </dgm:pt>
    <dgm:pt modelId="{71B30070-62A1-43E2-8901-D820B0094967}" type="pres">
      <dgm:prSet presAssocID="{7D7347FA-5B4A-4692-9A50-DE187C72E244}" presName="bgRect" presStyleLbl="bgShp" presStyleIdx="0" presStyleCnt="4"/>
      <dgm:spPr/>
    </dgm:pt>
    <dgm:pt modelId="{9C82EE80-1B45-4D2A-BE14-6657A88E5523}" type="pres">
      <dgm:prSet presAssocID="{7D7347FA-5B4A-4692-9A50-DE187C72E24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убок"/>
        </a:ext>
      </dgm:extLst>
    </dgm:pt>
    <dgm:pt modelId="{731F7AF3-E2BA-419E-8579-8C08C1096F12}" type="pres">
      <dgm:prSet presAssocID="{7D7347FA-5B4A-4692-9A50-DE187C72E244}" presName="spaceRect" presStyleCnt="0"/>
      <dgm:spPr/>
    </dgm:pt>
    <dgm:pt modelId="{4327C538-9CB5-41B8-B305-FC6444610D7A}" type="pres">
      <dgm:prSet presAssocID="{7D7347FA-5B4A-4692-9A50-DE187C72E244}" presName="parTx" presStyleLbl="revTx" presStyleIdx="0" presStyleCnt="4">
        <dgm:presLayoutVars>
          <dgm:chMax val="0"/>
          <dgm:chPref val="0"/>
        </dgm:presLayoutVars>
      </dgm:prSet>
      <dgm:spPr/>
    </dgm:pt>
    <dgm:pt modelId="{A01D0952-387F-4157-95EF-D71F64BDB0DF}" type="pres">
      <dgm:prSet presAssocID="{6012CBBE-ADB8-4FB0-981C-E68DFD3BA2B9}" presName="sibTrans" presStyleCnt="0"/>
      <dgm:spPr/>
    </dgm:pt>
    <dgm:pt modelId="{517B595D-0C47-4990-8C8E-9697C1A0CE92}" type="pres">
      <dgm:prSet presAssocID="{B11DF523-D417-4380-9425-7DB192C8A353}" presName="compNode" presStyleCnt="0"/>
      <dgm:spPr/>
    </dgm:pt>
    <dgm:pt modelId="{97F85AC7-2788-4CA4-8BA5-EF9D8048FA07}" type="pres">
      <dgm:prSet presAssocID="{B11DF523-D417-4380-9425-7DB192C8A353}" presName="bgRect" presStyleLbl="bgShp" presStyleIdx="1" presStyleCnt="4"/>
      <dgm:spPr/>
    </dgm:pt>
    <dgm:pt modelId="{F90084CD-3116-47BC-81B3-6393C36D7AA0}" type="pres">
      <dgm:prSet presAssocID="{B11DF523-D417-4380-9425-7DB192C8A35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28EE2E9F-DDE9-4389-8166-C38DC3526737}" type="pres">
      <dgm:prSet presAssocID="{B11DF523-D417-4380-9425-7DB192C8A353}" presName="spaceRect" presStyleCnt="0"/>
      <dgm:spPr/>
    </dgm:pt>
    <dgm:pt modelId="{134E0062-E662-45B6-8BBA-11DCD58FAB2F}" type="pres">
      <dgm:prSet presAssocID="{B11DF523-D417-4380-9425-7DB192C8A353}" presName="parTx" presStyleLbl="revTx" presStyleIdx="1" presStyleCnt="4">
        <dgm:presLayoutVars>
          <dgm:chMax val="0"/>
          <dgm:chPref val="0"/>
        </dgm:presLayoutVars>
      </dgm:prSet>
      <dgm:spPr/>
    </dgm:pt>
    <dgm:pt modelId="{24CF0D5B-BEC6-4354-AF3D-3B1BCEBA2CC6}" type="pres">
      <dgm:prSet presAssocID="{3461343B-ED0C-41A6-A9BB-003CD76AF306}" presName="sibTrans" presStyleCnt="0"/>
      <dgm:spPr/>
    </dgm:pt>
    <dgm:pt modelId="{1647B0BC-F284-42CB-B2D2-FA97DD607744}" type="pres">
      <dgm:prSet presAssocID="{64AD2157-D5BE-4D69-AFA8-D3A0A1C1FF9E}" presName="compNode" presStyleCnt="0"/>
      <dgm:spPr/>
    </dgm:pt>
    <dgm:pt modelId="{A31FA49C-08FC-441C-A4C6-D57C51D00501}" type="pres">
      <dgm:prSet presAssocID="{64AD2157-D5BE-4D69-AFA8-D3A0A1C1FF9E}" presName="bgRect" presStyleLbl="bgShp" presStyleIdx="2" presStyleCnt="4"/>
      <dgm:spPr/>
    </dgm:pt>
    <dgm:pt modelId="{9B6EB0C2-9FDA-49EB-9407-A67EB2C18711}" type="pres">
      <dgm:prSet presAssocID="{64AD2157-D5BE-4D69-AFA8-D3A0A1C1FF9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0E9B85D8-10F9-4E05-8DF1-7AA94EF88961}" type="pres">
      <dgm:prSet presAssocID="{64AD2157-D5BE-4D69-AFA8-D3A0A1C1FF9E}" presName="spaceRect" presStyleCnt="0"/>
      <dgm:spPr/>
    </dgm:pt>
    <dgm:pt modelId="{1C31C2BF-3EDF-4C1D-A6EF-027F431AC3EA}" type="pres">
      <dgm:prSet presAssocID="{64AD2157-D5BE-4D69-AFA8-D3A0A1C1FF9E}" presName="parTx" presStyleLbl="revTx" presStyleIdx="2" presStyleCnt="4">
        <dgm:presLayoutVars>
          <dgm:chMax val="0"/>
          <dgm:chPref val="0"/>
        </dgm:presLayoutVars>
      </dgm:prSet>
      <dgm:spPr/>
    </dgm:pt>
    <dgm:pt modelId="{817C47D8-5620-484F-9487-B6AF59EA1E2A}" type="pres">
      <dgm:prSet presAssocID="{8AA2525E-36AA-44FB-8CD8-300BC69C2D77}" presName="sibTrans" presStyleCnt="0"/>
      <dgm:spPr/>
    </dgm:pt>
    <dgm:pt modelId="{2C9F165D-AA05-4491-A026-51108AB9F62E}" type="pres">
      <dgm:prSet presAssocID="{EC7D3C96-9E07-4531-B4AD-7C28D6814D0A}" presName="compNode" presStyleCnt="0"/>
      <dgm:spPr/>
    </dgm:pt>
    <dgm:pt modelId="{0CA75A4A-466A-4C5E-B038-90A6BFB6A468}" type="pres">
      <dgm:prSet presAssocID="{EC7D3C96-9E07-4531-B4AD-7C28D6814D0A}" presName="bgRect" presStyleLbl="bgShp" presStyleIdx="3" presStyleCnt="4"/>
      <dgm:spPr/>
    </dgm:pt>
    <dgm:pt modelId="{CA8825C5-317C-4297-9AB9-875A2558229F}" type="pres">
      <dgm:prSet presAssocID="{EC7D3C96-9E07-4531-B4AD-7C28D6814D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алитра"/>
        </a:ext>
      </dgm:extLst>
    </dgm:pt>
    <dgm:pt modelId="{BEE1E756-C36F-488E-AF87-86011DD9476F}" type="pres">
      <dgm:prSet presAssocID="{EC7D3C96-9E07-4531-B4AD-7C28D6814D0A}" presName="spaceRect" presStyleCnt="0"/>
      <dgm:spPr/>
    </dgm:pt>
    <dgm:pt modelId="{DBBE6D25-322B-422F-993C-83E2BB7FFE75}" type="pres">
      <dgm:prSet presAssocID="{EC7D3C96-9E07-4531-B4AD-7C28D6814D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231701E-136C-45CB-AD0B-3B0542E4B2CA}" srcId="{7D2CAF49-75CB-4EBC-96A7-EE9C6A01C182}" destId="{7D7347FA-5B4A-4692-9A50-DE187C72E244}" srcOrd="0" destOrd="0" parTransId="{C87ADD05-F169-4C51-8D80-AEAA53F148DA}" sibTransId="{6012CBBE-ADB8-4FB0-981C-E68DFD3BA2B9}"/>
    <dgm:cxn modelId="{F893011F-E031-4F91-B2BB-A8C60A0A61DB}" type="presOf" srcId="{64AD2157-D5BE-4D69-AFA8-D3A0A1C1FF9E}" destId="{1C31C2BF-3EDF-4C1D-A6EF-027F431AC3EA}" srcOrd="0" destOrd="0" presId="urn:microsoft.com/office/officeart/2018/2/layout/IconVerticalSolidList"/>
    <dgm:cxn modelId="{69B7A27F-1A1B-4883-BD32-903DFB690424}" srcId="{7D2CAF49-75CB-4EBC-96A7-EE9C6A01C182}" destId="{B11DF523-D417-4380-9425-7DB192C8A353}" srcOrd="1" destOrd="0" parTransId="{1201904D-5EB1-4DBC-885B-37351EA57C6C}" sibTransId="{3461343B-ED0C-41A6-A9BB-003CD76AF306}"/>
    <dgm:cxn modelId="{822BED83-1479-4C0B-A709-169BA7311F4D}" type="presOf" srcId="{7D7347FA-5B4A-4692-9A50-DE187C72E244}" destId="{4327C538-9CB5-41B8-B305-FC6444610D7A}" srcOrd="0" destOrd="0" presId="urn:microsoft.com/office/officeart/2018/2/layout/IconVerticalSolidList"/>
    <dgm:cxn modelId="{46A96696-2A9C-4105-BE94-F9890EB8FEE0}" srcId="{7D2CAF49-75CB-4EBC-96A7-EE9C6A01C182}" destId="{EC7D3C96-9E07-4531-B4AD-7C28D6814D0A}" srcOrd="3" destOrd="0" parTransId="{5F2B0B78-C86A-40AC-95D9-6D322B0B1E76}" sibTransId="{252E2E3B-8024-4B6D-9281-B6108B5D21E0}"/>
    <dgm:cxn modelId="{2A827D9B-048D-41BB-B870-1B0BDE17DA9A}" type="presOf" srcId="{7D2CAF49-75CB-4EBC-96A7-EE9C6A01C182}" destId="{6B478EA8-C04D-4ACD-ABF6-6847EFEDA5B0}" srcOrd="0" destOrd="0" presId="urn:microsoft.com/office/officeart/2018/2/layout/IconVerticalSolidList"/>
    <dgm:cxn modelId="{BAAEB59B-902C-42F0-9E96-5DDB5C1B595E}" type="presOf" srcId="{B11DF523-D417-4380-9425-7DB192C8A353}" destId="{134E0062-E662-45B6-8BBA-11DCD58FAB2F}" srcOrd="0" destOrd="0" presId="urn:microsoft.com/office/officeart/2018/2/layout/IconVerticalSolidList"/>
    <dgm:cxn modelId="{B73BC4DC-D6D8-4190-8B25-62293CF653FE}" srcId="{7D2CAF49-75CB-4EBC-96A7-EE9C6A01C182}" destId="{64AD2157-D5BE-4D69-AFA8-D3A0A1C1FF9E}" srcOrd="2" destOrd="0" parTransId="{EC19E5E7-C95A-495D-824D-1385C3EDE23F}" sibTransId="{8AA2525E-36AA-44FB-8CD8-300BC69C2D77}"/>
    <dgm:cxn modelId="{5F7983FC-F1C8-4933-8606-E1FCACF6DE20}" type="presOf" srcId="{EC7D3C96-9E07-4531-B4AD-7C28D6814D0A}" destId="{DBBE6D25-322B-422F-993C-83E2BB7FFE75}" srcOrd="0" destOrd="0" presId="urn:microsoft.com/office/officeart/2018/2/layout/IconVerticalSolidList"/>
    <dgm:cxn modelId="{5DC3022E-2CEB-44E6-B8B6-2BE8AABA501F}" type="presParOf" srcId="{6B478EA8-C04D-4ACD-ABF6-6847EFEDA5B0}" destId="{9CAFBB5F-D37C-432B-B1BD-06ABBEF40B22}" srcOrd="0" destOrd="0" presId="urn:microsoft.com/office/officeart/2018/2/layout/IconVerticalSolidList"/>
    <dgm:cxn modelId="{D7B44231-5CC9-4498-A32D-760305E78681}" type="presParOf" srcId="{9CAFBB5F-D37C-432B-B1BD-06ABBEF40B22}" destId="{71B30070-62A1-43E2-8901-D820B0094967}" srcOrd="0" destOrd="0" presId="urn:microsoft.com/office/officeart/2018/2/layout/IconVerticalSolidList"/>
    <dgm:cxn modelId="{11350468-8FA6-4A22-877E-47E958EAC471}" type="presParOf" srcId="{9CAFBB5F-D37C-432B-B1BD-06ABBEF40B22}" destId="{9C82EE80-1B45-4D2A-BE14-6657A88E5523}" srcOrd="1" destOrd="0" presId="urn:microsoft.com/office/officeart/2018/2/layout/IconVerticalSolidList"/>
    <dgm:cxn modelId="{E8347889-0541-4A39-8B33-D641A540975A}" type="presParOf" srcId="{9CAFBB5F-D37C-432B-B1BD-06ABBEF40B22}" destId="{731F7AF3-E2BA-419E-8579-8C08C1096F12}" srcOrd="2" destOrd="0" presId="urn:microsoft.com/office/officeart/2018/2/layout/IconVerticalSolidList"/>
    <dgm:cxn modelId="{FD6BDC6D-6D3D-4EDC-A500-9E9C8F07A253}" type="presParOf" srcId="{9CAFBB5F-D37C-432B-B1BD-06ABBEF40B22}" destId="{4327C538-9CB5-41B8-B305-FC6444610D7A}" srcOrd="3" destOrd="0" presId="urn:microsoft.com/office/officeart/2018/2/layout/IconVerticalSolidList"/>
    <dgm:cxn modelId="{756CD308-2F6F-43D1-B04F-BD7359614EB2}" type="presParOf" srcId="{6B478EA8-C04D-4ACD-ABF6-6847EFEDA5B0}" destId="{A01D0952-387F-4157-95EF-D71F64BDB0DF}" srcOrd="1" destOrd="0" presId="urn:microsoft.com/office/officeart/2018/2/layout/IconVerticalSolidList"/>
    <dgm:cxn modelId="{F1955400-0EA9-4C53-AB09-649505713F2C}" type="presParOf" srcId="{6B478EA8-C04D-4ACD-ABF6-6847EFEDA5B0}" destId="{517B595D-0C47-4990-8C8E-9697C1A0CE92}" srcOrd="2" destOrd="0" presId="urn:microsoft.com/office/officeart/2018/2/layout/IconVerticalSolidList"/>
    <dgm:cxn modelId="{427E57F2-8A70-43E3-8070-B1D3D29FE535}" type="presParOf" srcId="{517B595D-0C47-4990-8C8E-9697C1A0CE92}" destId="{97F85AC7-2788-4CA4-8BA5-EF9D8048FA07}" srcOrd="0" destOrd="0" presId="urn:microsoft.com/office/officeart/2018/2/layout/IconVerticalSolidList"/>
    <dgm:cxn modelId="{510CACD7-5F6F-4724-B134-1FDDE01E75DC}" type="presParOf" srcId="{517B595D-0C47-4990-8C8E-9697C1A0CE92}" destId="{F90084CD-3116-47BC-81B3-6393C36D7AA0}" srcOrd="1" destOrd="0" presId="urn:microsoft.com/office/officeart/2018/2/layout/IconVerticalSolidList"/>
    <dgm:cxn modelId="{D8B38049-8F52-43D2-9548-ACE69B037409}" type="presParOf" srcId="{517B595D-0C47-4990-8C8E-9697C1A0CE92}" destId="{28EE2E9F-DDE9-4389-8166-C38DC3526737}" srcOrd="2" destOrd="0" presId="urn:microsoft.com/office/officeart/2018/2/layout/IconVerticalSolidList"/>
    <dgm:cxn modelId="{742C1C92-0590-41C6-9EB4-B823452D7122}" type="presParOf" srcId="{517B595D-0C47-4990-8C8E-9697C1A0CE92}" destId="{134E0062-E662-45B6-8BBA-11DCD58FAB2F}" srcOrd="3" destOrd="0" presId="urn:microsoft.com/office/officeart/2018/2/layout/IconVerticalSolidList"/>
    <dgm:cxn modelId="{B1C2BAE3-5AFA-4E1C-831F-986934A280ED}" type="presParOf" srcId="{6B478EA8-C04D-4ACD-ABF6-6847EFEDA5B0}" destId="{24CF0D5B-BEC6-4354-AF3D-3B1BCEBA2CC6}" srcOrd="3" destOrd="0" presId="urn:microsoft.com/office/officeart/2018/2/layout/IconVerticalSolidList"/>
    <dgm:cxn modelId="{26F455CA-E529-42B2-9A94-3A5C359C880E}" type="presParOf" srcId="{6B478EA8-C04D-4ACD-ABF6-6847EFEDA5B0}" destId="{1647B0BC-F284-42CB-B2D2-FA97DD607744}" srcOrd="4" destOrd="0" presId="urn:microsoft.com/office/officeart/2018/2/layout/IconVerticalSolidList"/>
    <dgm:cxn modelId="{68BB924D-368D-47E9-B963-9B5655B0A95A}" type="presParOf" srcId="{1647B0BC-F284-42CB-B2D2-FA97DD607744}" destId="{A31FA49C-08FC-441C-A4C6-D57C51D00501}" srcOrd="0" destOrd="0" presId="urn:microsoft.com/office/officeart/2018/2/layout/IconVerticalSolidList"/>
    <dgm:cxn modelId="{7029FAEF-E9CD-47AD-93D0-8C2E44062F38}" type="presParOf" srcId="{1647B0BC-F284-42CB-B2D2-FA97DD607744}" destId="{9B6EB0C2-9FDA-49EB-9407-A67EB2C18711}" srcOrd="1" destOrd="0" presId="urn:microsoft.com/office/officeart/2018/2/layout/IconVerticalSolidList"/>
    <dgm:cxn modelId="{C511C011-3B24-43A5-BBDB-DC458BD7561D}" type="presParOf" srcId="{1647B0BC-F284-42CB-B2D2-FA97DD607744}" destId="{0E9B85D8-10F9-4E05-8DF1-7AA94EF88961}" srcOrd="2" destOrd="0" presId="urn:microsoft.com/office/officeart/2018/2/layout/IconVerticalSolidList"/>
    <dgm:cxn modelId="{5A2A5471-E8B9-4A59-A084-1FF9CD051382}" type="presParOf" srcId="{1647B0BC-F284-42CB-B2D2-FA97DD607744}" destId="{1C31C2BF-3EDF-4C1D-A6EF-027F431AC3EA}" srcOrd="3" destOrd="0" presId="urn:microsoft.com/office/officeart/2018/2/layout/IconVerticalSolidList"/>
    <dgm:cxn modelId="{51FABAC4-E23F-48D2-A286-8B1FC54D14B5}" type="presParOf" srcId="{6B478EA8-C04D-4ACD-ABF6-6847EFEDA5B0}" destId="{817C47D8-5620-484F-9487-B6AF59EA1E2A}" srcOrd="5" destOrd="0" presId="urn:microsoft.com/office/officeart/2018/2/layout/IconVerticalSolidList"/>
    <dgm:cxn modelId="{D5029A36-1336-4710-8EC4-66D723DF25E0}" type="presParOf" srcId="{6B478EA8-C04D-4ACD-ABF6-6847EFEDA5B0}" destId="{2C9F165D-AA05-4491-A026-51108AB9F62E}" srcOrd="6" destOrd="0" presId="urn:microsoft.com/office/officeart/2018/2/layout/IconVerticalSolidList"/>
    <dgm:cxn modelId="{16E91CD8-B2D7-4AA9-BFC7-B3A7A07400AC}" type="presParOf" srcId="{2C9F165D-AA05-4491-A026-51108AB9F62E}" destId="{0CA75A4A-466A-4C5E-B038-90A6BFB6A468}" srcOrd="0" destOrd="0" presId="urn:microsoft.com/office/officeart/2018/2/layout/IconVerticalSolidList"/>
    <dgm:cxn modelId="{61AD7A80-1B1C-45CB-8AD4-F77ECBE3EAE2}" type="presParOf" srcId="{2C9F165D-AA05-4491-A026-51108AB9F62E}" destId="{CA8825C5-317C-4297-9AB9-875A2558229F}" srcOrd="1" destOrd="0" presId="urn:microsoft.com/office/officeart/2018/2/layout/IconVerticalSolidList"/>
    <dgm:cxn modelId="{31728816-E5BE-43FE-8A6B-AFBE3E76979F}" type="presParOf" srcId="{2C9F165D-AA05-4491-A026-51108AB9F62E}" destId="{BEE1E756-C36F-488E-AF87-86011DD9476F}" srcOrd="2" destOrd="0" presId="urn:microsoft.com/office/officeart/2018/2/layout/IconVerticalSolidList"/>
    <dgm:cxn modelId="{BA8EECB7-5AEC-45A4-85B1-BCCC9535FA8E}" type="presParOf" srcId="{2C9F165D-AA05-4491-A026-51108AB9F62E}" destId="{DBBE6D25-322B-422F-993C-83E2BB7FFE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4D166-1A9F-4317-89D3-0631FC0CD2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205D77-D04F-4FFB-AB8E-9E93A7A220E4}">
      <dgm:prSet/>
      <dgm:spPr/>
      <dgm:t>
        <a:bodyPr/>
        <a:lstStyle/>
        <a:p>
          <a:r>
            <a:rPr lang="be-BY"/>
            <a:t>Дата</a:t>
          </a:r>
          <a:r>
            <a:rPr lang="en-US"/>
            <a:t>: c 1924 </a:t>
          </a:r>
          <a:r>
            <a:rPr lang="ru-RU"/>
            <a:t>г. до конца 1920-х гг.</a:t>
          </a:r>
          <a:endParaRPr lang="en-US"/>
        </a:p>
      </dgm:t>
    </dgm:pt>
    <dgm:pt modelId="{27F10705-5193-4F38-8AC3-B592672492AD}" type="parTrans" cxnId="{69C2BB28-E344-4037-A7A7-C435CE4ADD4D}">
      <dgm:prSet/>
      <dgm:spPr/>
      <dgm:t>
        <a:bodyPr/>
        <a:lstStyle/>
        <a:p>
          <a:endParaRPr lang="en-US"/>
        </a:p>
      </dgm:t>
    </dgm:pt>
    <dgm:pt modelId="{CD972223-1117-4E8B-BB8D-8072C77C6E4B}" type="sibTrans" cxnId="{69C2BB28-E344-4037-A7A7-C435CE4ADD4D}">
      <dgm:prSet/>
      <dgm:spPr/>
      <dgm:t>
        <a:bodyPr/>
        <a:lstStyle/>
        <a:p>
          <a:endParaRPr lang="en-US"/>
        </a:p>
      </dgm:t>
    </dgm:pt>
    <dgm:pt modelId="{E5FF1170-A7C9-494D-80AB-23882ABB5E1C}">
      <dgm:prSet/>
      <dgm:spPr/>
      <dgm:t>
        <a:bodyPr/>
        <a:lstStyle/>
        <a:p>
          <a:r>
            <a:rPr lang="ru-RU"/>
            <a:t>Основные</a:t>
          </a:r>
          <a:r>
            <a:rPr lang="en-US"/>
            <a:t>:</a:t>
          </a:r>
          <a:r>
            <a:rPr lang="ru-RU"/>
            <a:t> мероприятия</a:t>
          </a:r>
          <a:r>
            <a:rPr lang="en-US"/>
            <a:t>:</a:t>
          </a:r>
        </a:p>
      </dgm:t>
    </dgm:pt>
    <dgm:pt modelId="{E0C4B010-BA7C-48E3-9F07-061C1068C239}" type="parTrans" cxnId="{E9FD9C5E-214B-4CD0-B275-A9A47817D73C}">
      <dgm:prSet/>
      <dgm:spPr/>
      <dgm:t>
        <a:bodyPr/>
        <a:lstStyle/>
        <a:p>
          <a:endParaRPr lang="en-US"/>
        </a:p>
      </dgm:t>
    </dgm:pt>
    <dgm:pt modelId="{CC0A8A94-AF67-4664-A758-5FE62AAFB677}" type="sibTrans" cxnId="{E9FD9C5E-214B-4CD0-B275-A9A47817D73C}">
      <dgm:prSet/>
      <dgm:spPr/>
      <dgm:t>
        <a:bodyPr/>
        <a:lstStyle/>
        <a:p>
          <a:endParaRPr lang="en-US"/>
        </a:p>
      </dgm:t>
    </dgm:pt>
    <dgm:pt modelId="{02BC74FB-11E4-478B-813B-738459FEED6A}">
      <dgm:prSet/>
      <dgm:spPr/>
      <dgm:t>
        <a:bodyPr/>
        <a:lstStyle/>
        <a:p>
          <a:r>
            <a:rPr lang="ru-RU"/>
            <a:t>Перевод обучения на белорусский язык</a:t>
          </a:r>
          <a:endParaRPr lang="en-US"/>
        </a:p>
      </dgm:t>
    </dgm:pt>
    <dgm:pt modelId="{ECE213C1-C4B9-4A44-AD63-FB830F07E39C}" type="parTrans" cxnId="{FFACC88C-50CD-4A1A-895D-84000ED47008}">
      <dgm:prSet/>
      <dgm:spPr/>
      <dgm:t>
        <a:bodyPr/>
        <a:lstStyle/>
        <a:p>
          <a:endParaRPr lang="en-US"/>
        </a:p>
      </dgm:t>
    </dgm:pt>
    <dgm:pt modelId="{63614DD9-5C07-4AF0-B2CC-97FBF5C5885D}" type="sibTrans" cxnId="{FFACC88C-50CD-4A1A-895D-84000ED47008}">
      <dgm:prSet/>
      <dgm:spPr/>
      <dgm:t>
        <a:bodyPr/>
        <a:lstStyle/>
        <a:p>
          <a:endParaRPr lang="en-US"/>
        </a:p>
      </dgm:t>
    </dgm:pt>
    <dgm:pt modelId="{EC7A0632-72F4-4FB4-8092-C6EE80576C13}">
      <dgm:prSet/>
      <dgm:spPr/>
      <dgm:t>
        <a:bodyPr/>
        <a:lstStyle/>
        <a:p>
          <a:r>
            <a:rPr lang="ru-RU"/>
            <a:t>Перевод государственного аппарата на белорусский язык</a:t>
          </a:r>
          <a:endParaRPr lang="en-US"/>
        </a:p>
      </dgm:t>
    </dgm:pt>
    <dgm:pt modelId="{48BB24B4-A1CF-435F-AD90-9CA974126FEF}" type="parTrans" cxnId="{01757108-687D-4F9C-A28D-745CB5732804}">
      <dgm:prSet/>
      <dgm:spPr/>
      <dgm:t>
        <a:bodyPr/>
        <a:lstStyle/>
        <a:p>
          <a:endParaRPr lang="en-US"/>
        </a:p>
      </dgm:t>
    </dgm:pt>
    <dgm:pt modelId="{D753A8B9-1C86-403E-BB75-4143EF69F039}" type="sibTrans" cxnId="{01757108-687D-4F9C-A28D-745CB5732804}">
      <dgm:prSet/>
      <dgm:spPr/>
      <dgm:t>
        <a:bodyPr/>
        <a:lstStyle/>
        <a:p>
          <a:endParaRPr lang="en-US"/>
        </a:p>
      </dgm:t>
    </dgm:pt>
    <dgm:pt modelId="{A27628FA-4B3E-4941-9AA9-9F32AC267D45}">
      <dgm:prSet/>
      <dgm:spPr/>
      <dgm:t>
        <a:bodyPr/>
        <a:lstStyle/>
        <a:p>
          <a:r>
            <a:rPr lang="ru-RU"/>
            <a:t>Перевод Красной Армии на белорусский язык</a:t>
          </a:r>
          <a:endParaRPr lang="en-US"/>
        </a:p>
      </dgm:t>
    </dgm:pt>
    <dgm:pt modelId="{2BED9A6B-D694-475B-AFB6-1EAB605CA12F}" type="parTrans" cxnId="{6A536A01-7773-473D-9546-4C6EF05DDAE0}">
      <dgm:prSet/>
      <dgm:spPr/>
      <dgm:t>
        <a:bodyPr/>
        <a:lstStyle/>
        <a:p>
          <a:endParaRPr lang="en-US"/>
        </a:p>
      </dgm:t>
    </dgm:pt>
    <dgm:pt modelId="{FA83B3DB-9648-4D21-A2D3-15E8E2A33894}" type="sibTrans" cxnId="{6A536A01-7773-473D-9546-4C6EF05DDAE0}">
      <dgm:prSet/>
      <dgm:spPr/>
      <dgm:t>
        <a:bodyPr/>
        <a:lstStyle/>
        <a:p>
          <a:endParaRPr lang="en-US"/>
        </a:p>
      </dgm:t>
    </dgm:pt>
    <dgm:pt modelId="{2CA2D238-71F3-46A4-B396-66AA09EECF21}">
      <dgm:prSet/>
      <dgm:spPr/>
      <dgm:t>
        <a:bodyPr/>
        <a:lstStyle/>
        <a:p>
          <a:r>
            <a:rPr lang="ru-RU"/>
            <a:t>Выдвижение белорусов на руководящие должности (коренизация) </a:t>
          </a:r>
          <a:endParaRPr lang="en-US"/>
        </a:p>
      </dgm:t>
    </dgm:pt>
    <dgm:pt modelId="{A96E2D6E-57F1-42EC-A19A-06E72D7A42FC}" type="parTrans" cxnId="{A9E35CD1-7A8A-490B-9515-FDFF4C9A7445}">
      <dgm:prSet/>
      <dgm:spPr/>
      <dgm:t>
        <a:bodyPr/>
        <a:lstStyle/>
        <a:p>
          <a:endParaRPr lang="en-US"/>
        </a:p>
      </dgm:t>
    </dgm:pt>
    <dgm:pt modelId="{48F1EE5F-780C-44AB-9451-3673EED1BEDA}" type="sibTrans" cxnId="{A9E35CD1-7A8A-490B-9515-FDFF4C9A7445}">
      <dgm:prSet/>
      <dgm:spPr/>
      <dgm:t>
        <a:bodyPr/>
        <a:lstStyle/>
        <a:p>
          <a:endParaRPr lang="en-US"/>
        </a:p>
      </dgm:t>
    </dgm:pt>
    <dgm:pt modelId="{D51D38DE-DC5A-493E-A352-28D948C08E26}" type="pres">
      <dgm:prSet presAssocID="{6D84D166-1A9F-4317-89D3-0631FC0CD2F3}" presName="linear" presStyleCnt="0">
        <dgm:presLayoutVars>
          <dgm:dir/>
          <dgm:animLvl val="lvl"/>
          <dgm:resizeHandles val="exact"/>
        </dgm:presLayoutVars>
      </dgm:prSet>
      <dgm:spPr/>
    </dgm:pt>
    <dgm:pt modelId="{A279F472-221D-45CA-BECC-F69823F9515E}" type="pres">
      <dgm:prSet presAssocID="{88205D77-D04F-4FFB-AB8E-9E93A7A220E4}" presName="parentLin" presStyleCnt="0"/>
      <dgm:spPr/>
    </dgm:pt>
    <dgm:pt modelId="{4FDAFDBE-297A-4130-B95D-C89FC0BAE507}" type="pres">
      <dgm:prSet presAssocID="{88205D77-D04F-4FFB-AB8E-9E93A7A220E4}" presName="parentLeftMargin" presStyleLbl="node1" presStyleIdx="0" presStyleCnt="2"/>
      <dgm:spPr/>
    </dgm:pt>
    <dgm:pt modelId="{758572CE-94D9-4214-BABF-970E810F6298}" type="pres">
      <dgm:prSet presAssocID="{88205D77-D04F-4FFB-AB8E-9E93A7A220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F43084-FC38-4177-B642-73ECB7E78A18}" type="pres">
      <dgm:prSet presAssocID="{88205D77-D04F-4FFB-AB8E-9E93A7A220E4}" presName="negativeSpace" presStyleCnt="0"/>
      <dgm:spPr/>
    </dgm:pt>
    <dgm:pt modelId="{8FB2E95E-B604-4A0D-AB79-E9A62BDEB66A}" type="pres">
      <dgm:prSet presAssocID="{88205D77-D04F-4FFB-AB8E-9E93A7A220E4}" presName="childText" presStyleLbl="conFgAcc1" presStyleIdx="0" presStyleCnt="2">
        <dgm:presLayoutVars>
          <dgm:bulletEnabled val="1"/>
        </dgm:presLayoutVars>
      </dgm:prSet>
      <dgm:spPr/>
    </dgm:pt>
    <dgm:pt modelId="{CAF1B814-745F-4B3E-A9D7-28EA65B0E314}" type="pres">
      <dgm:prSet presAssocID="{CD972223-1117-4E8B-BB8D-8072C77C6E4B}" presName="spaceBetweenRectangles" presStyleCnt="0"/>
      <dgm:spPr/>
    </dgm:pt>
    <dgm:pt modelId="{292C581A-48E8-4BB3-993C-6E550D8A340D}" type="pres">
      <dgm:prSet presAssocID="{E5FF1170-A7C9-494D-80AB-23882ABB5E1C}" presName="parentLin" presStyleCnt="0"/>
      <dgm:spPr/>
    </dgm:pt>
    <dgm:pt modelId="{4F5A0A59-9A90-4F56-9048-89CAE7394E53}" type="pres">
      <dgm:prSet presAssocID="{E5FF1170-A7C9-494D-80AB-23882ABB5E1C}" presName="parentLeftMargin" presStyleLbl="node1" presStyleIdx="0" presStyleCnt="2"/>
      <dgm:spPr/>
    </dgm:pt>
    <dgm:pt modelId="{ADD96229-EB70-4FE6-A26F-5E1F8E1B8428}" type="pres">
      <dgm:prSet presAssocID="{E5FF1170-A7C9-494D-80AB-23882ABB5E1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42948C-4BDD-4A33-803F-EDBA7D45C531}" type="pres">
      <dgm:prSet presAssocID="{E5FF1170-A7C9-494D-80AB-23882ABB5E1C}" presName="negativeSpace" presStyleCnt="0"/>
      <dgm:spPr/>
    </dgm:pt>
    <dgm:pt modelId="{C149BCD7-126B-48E8-8FFF-D2047FE5131A}" type="pres">
      <dgm:prSet presAssocID="{E5FF1170-A7C9-494D-80AB-23882ABB5E1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A536A01-7773-473D-9546-4C6EF05DDAE0}" srcId="{E5FF1170-A7C9-494D-80AB-23882ABB5E1C}" destId="{A27628FA-4B3E-4941-9AA9-9F32AC267D45}" srcOrd="2" destOrd="0" parTransId="{2BED9A6B-D694-475B-AFB6-1EAB605CA12F}" sibTransId="{FA83B3DB-9648-4D21-A2D3-15E8E2A33894}"/>
    <dgm:cxn modelId="{01757108-687D-4F9C-A28D-745CB5732804}" srcId="{E5FF1170-A7C9-494D-80AB-23882ABB5E1C}" destId="{EC7A0632-72F4-4FB4-8092-C6EE80576C13}" srcOrd="1" destOrd="0" parTransId="{48BB24B4-A1CF-435F-AD90-9CA974126FEF}" sibTransId="{D753A8B9-1C86-403E-BB75-4143EF69F039}"/>
    <dgm:cxn modelId="{C1AB6C0B-2F5D-4844-9F89-69A61D148B2F}" type="presOf" srcId="{E5FF1170-A7C9-494D-80AB-23882ABB5E1C}" destId="{4F5A0A59-9A90-4F56-9048-89CAE7394E53}" srcOrd="0" destOrd="0" presId="urn:microsoft.com/office/officeart/2005/8/layout/list1"/>
    <dgm:cxn modelId="{69C2BB28-E344-4037-A7A7-C435CE4ADD4D}" srcId="{6D84D166-1A9F-4317-89D3-0631FC0CD2F3}" destId="{88205D77-D04F-4FFB-AB8E-9E93A7A220E4}" srcOrd="0" destOrd="0" parTransId="{27F10705-5193-4F38-8AC3-B592672492AD}" sibTransId="{CD972223-1117-4E8B-BB8D-8072C77C6E4B}"/>
    <dgm:cxn modelId="{E9FD9C5E-214B-4CD0-B275-A9A47817D73C}" srcId="{6D84D166-1A9F-4317-89D3-0631FC0CD2F3}" destId="{E5FF1170-A7C9-494D-80AB-23882ABB5E1C}" srcOrd="1" destOrd="0" parTransId="{E0C4B010-BA7C-48E3-9F07-061C1068C239}" sibTransId="{CC0A8A94-AF67-4664-A758-5FE62AAFB677}"/>
    <dgm:cxn modelId="{A1764547-1217-4DF3-BB88-69572CAAA66F}" type="presOf" srcId="{2CA2D238-71F3-46A4-B396-66AA09EECF21}" destId="{C149BCD7-126B-48E8-8FFF-D2047FE5131A}" srcOrd="0" destOrd="3" presId="urn:microsoft.com/office/officeart/2005/8/layout/list1"/>
    <dgm:cxn modelId="{EE7D8B4A-1E27-4447-9DDC-CD9B83DD18A1}" type="presOf" srcId="{A27628FA-4B3E-4941-9AA9-9F32AC267D45}" destId="{C149BCD7-126B-48E8-8FFF-D2047FE5131A}" srcOrd="0" destOrd="2" presId="urn:microsoft.com/office/officeart/2005/8/layout/list1"/>
    <dgm:cxn modelId="{CB3DD06A-05F0-49D5-9DE5-82A81FECD1C8}" type="presOf" srcId="{E5FF1170-A7C9-494D-80AB-23882ABB5E1C}" destId="{ADD96229-EB70-4FE6-A26F-5E1F8E1B8428}" srcOrd="1" destOrd="0" presId="urn:microsoft.com/office/officeart/2005/8/layout/list1"/>
    <dgm:cxn modelId="{CD1BF64B-2A9C-44B4-B9AE-888BD240F074}" type="presOf" srcId="{02BC74FB-11E4-478B-813B-738459FEED6A}" destId="{C149BCD7-126B-48E8-8FFF-D2047FE5131A}" srcOrd="0" destOrd="0" presId="urn:microsoft.com/office/officeart/2005/8/layout/list1"/>
    <dgm:cxn modelId="{FFACC88C-50CD-4A1A-895D-84000ED47008}" srcId="{E5FF1170-A7C9-494D-80AB-23882ABB5E1C}" destId="{02BC74FB-11E4-478B-813B-738459FEED6A}" srcOrd="0" destOrd="0" parTransId="{ECE213C1-C4B9-4A44-AD63-FB830F07E39C}" sibTransId="{63614DD9-5C07-4AF0-B2CC-97FBF5C5885D}"/>
    <dgm:cxn modelId="{2D4A27B8-7343-4AF4-87C7-BA6E474CED1E}" type="presOf" srcId="{88205D77-D04F-4FFB-AB8E-9E93A7A220E4}" destId="{4FDAFDBE-297A-4130-B95D-C89FC0BAE507}" srcOrd="0" destOrd="0" presId="urn:microsoft.com/office/officeart/2005/8/layout/list1"/>
    <dgm:cxn modelId="{6381D4B9-2718-4C9A-BC8B-BB2DFABCDDC0}" type="presOf" srcId="{88205D77-D04F-4FFB-AB8E-9E93A7A220E4}" destId="{758572CE-94D9-4214-BABF-970E810F6298}" srcOrd="1" destOrd="0" presId="urn:microsoft.com/office/officeart/2005/8/layout/list1"/>
    <dgm:cxn modelId="{4C3F63C4-61A2-4CD4-873C-BD449A664EAB}" type="presOf" srcId="{EC7A0632-72F4-4FB4-8092-C6EE80576C13}" destId="{C149BCD7-126B-48E8-8FFF-D2047FE5131A}" srcOrd="0" destOrd="1" presId="urn:microsoft.com/office/officeart/2005/8/layout/list1"/>
    <dgm:cxn modelId="{600F87C9-24C5-4A9A-930D-9B94521D40E5}" type="presOf" srcId="{6D84D166-1A9F-4317-89D3-0631FC0CD2F3}" destId="{D51D38DE-DC5A-493E-A352-28D948C08E26}" srcOrd="0" destOrd="0" presId="urn:microsoft.com/office/officeart/2005/8/layout/list1"/>
    <dgm:cxn modelId="{A9E35CD1-7A8A-490B-9515-FDFF4C9A7445}" srcId="{E5FF1170-A7C9-494D-80AB-23882ABB5E1C}" destId="{2CA2D238-71F3-46A4-B396-66AA09EECF21}" srcOrd="3" destOrd="0" parTransId="{A96E2D6E-57F1-42EC-A19A-06E72D7A42FC}" sibTransId="{48F1EE5F-780C-44AB-9451-3673EED1BEDA}"/>
    <dgm:cxn modelId="{C50DDFB1-63EF-4104-8E28-4B3BAD374030}" type="presParOf" srcId="{D51D38DE-DC5A-493E-A352-28D948C08E26}" destId="{A279F472-221D-45CA-BECC-F69823F9515E}" srcOrd="0" destOrd="0" presId="urn:microsoft.com/office/officeart/2005/8/layout/list1"/>
    <dgm:cxn modelId="{91656FC1-7B2C-4494-A01C-FE9CB4A1A75B}" type="presParOf" srcId="{A279F472-221D-45CA-BECC-F69823F9515E}" destId="{4FDAFDBE-297A-4130-B95D-C89FC0BAE507}" srcOrd="0" destOrd="0" presId="urn:microsoft.com/office/officeart/2005/8/layout/list1"/>
    <dgm:cxn modelId="{FC474280-E358-4240-A785-4DFEC8BC94C7}" type="presParOf" srcId="{A279F472-221D-45CA-BECC-F69823F9515E}" destId="{758572CE-94D9-4214-BABF-970E810F6298}" srcOrd="1" destOrd="0" presId="urn:microsoft.com/office/officeart/2005/8/layout/list1"/>
    <dgm:cxn modelId="{55E55777-F06D-4F1A-A6C1-53F2EE421759}" type="presParOf" srcId="{D51D38DE-DC5A-493E-A352-28D948C08E26}" destId="{D7F43084-FC38-4177-B642-73ECB7E78A18}" srcOrd="1" destOrd="0" presId="urn:microsoft.com/office/officeart/2005/8/layout/list1"/>
    <dgm:cxn modelId="{42941177-AFEC-4084-B7E6-E07ACE2AB291}" type="presParOf" srcId="{D51D38DE-DC5A-493E-A352-28D948C08E26}" destId="{8FB2E95E-B604-4A0D-AB79-E9A62BDEB66A}" srcOrd="2" destOrd="0" presId="urn:microsoft.com/office/officeart/2005/8/layout/list1"/>
    <dgm:cxn modelId="{24569AD4-6014-4E2B-9D58-D27C4A219447}" type="presParOf" srcId="{D51D38DE-DC5A-493E-A352-28D948C08E26}" destId="{CAF1B814-745F-4B3E-A9D7-28EA65B0E314}" srcOrd="3" destOrd="0" presId="urn:microsoft.com/office/officeart/2005/8/layout/list1"/>
    <dgm:cxn modelId="{E1FA2584-F39C-4EB5-B2F0-B72E63163D68}" type="presParOf" srcId="{D51D38DE-DC5A-493E-A352-28D948C08E26}" destId="{292C581A-48E8-4BB3-993C-6E550D8A340D}" srcOrd="4" destOrd="0" presId="urn:microsoft.com/office/officeart/2005/8/layout/list1"/>
    <dgm:cxn modelId="{E3E058C9-9D53-4508-8146-2B518C3420E3}" type="presParOf" srcId="{292C581A-48E8-4BB3-993C-6E550D8A340D}" destId="{4F5A0A59-9A90-4F56-9048-89CAE7394E53}" srcOrd="0" destOrd="0" presId="urn:microsoft.com/office/officeart/2005/8/layout/list1"/>
    <dgm:cxn modelId="{5B6724DC-B1D3-481A-9F94-17C16C330748}" type="presParOf" srcId="{292C581A-48E8-4BB3-993C-6E550D8A340D}" destId="{ADD96229-EB70-4FE6-A26F-5E1F8E1B8428}" srcOrd="1" destOrd="0" presId="urn:microsoft.com/office/officeart/2005/8/layout/list1"/>
    <dgm:cxn modelId="{C93922A7-C53B-465D-AF1B-41E48880BD90}" type="presParOf" srcId="{D51D38DE-DC5A-493E-A352-28D948C08E26}" destId="{7242948C-4BDD-4A33-803F-EDBA7D45C531}" srcOrd="5" destOrd="0" presId="urn:microsoft.com/office/officeart/2005/8/layout/list1"/>
    <dgm:cxn modelId="{68859A32-D7FF-45EC-ADD6-C57F0739287D}" type="presParOf" srcId="{D51D38DE-DC5A-493E-A352-28D948C08E26}" destId="{C149BCD7-126B-48E8-8FFF-D2047FE513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FC7F70-9E54-462C-9DCC-1237A3D893C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4008E8-42AD-4CE8-8BDD-FD2E7F0EC7DB}">
      <dgm:prSet/>
      <dgm:spPr/>
      <dgm:t>
        <a:bodyPr/>
        <a:lstStyle/>
        <a:p>
          <a:r>
            <a:rPr lang="ru-RU"/>
            <a:t>1921 г. – открытие Белорусского государственного университета </a:t>
          </a:r>
          <a:endParaRPr lang="en-US"/>
        </a:p>
      </dgm:t>
    </dgm:pt>
    <dgm:pt modelId="{DDE80462-3DD9-4BD2-8B3D-80DDFE3A0EED}" type="parTrans" cxnId="{819DCBD0-EBC0-4AE1-8DAA-AD2A2B3EBEAB}">
      <dgm:prSet/>
      <dgm:spPr/>
      <dgm:t>
        <a:bodyPr/>
        <a:lstStyle/>
        <a:p>
          <a:endParaRPr lang="en-US"/>
        </a:p>
      </dgm:t>
    </dgm:pt>
    <dgm:pt modelId="{98F59DC2-98C3-4795-961A-28B1DC17F6B0}" type="sibTrans" cxnId="{819DCBD0-EBC0-4AE1-8DAA-AD2A2B3EBEAB}">
      <dgm:prSet/>
      <dgm:spPr/>
      <dgm:t>
        <a:bodyPr/>
        <a:lstStyle/>
        <a:p>
          <a:endParaRPr lang="en-US"/>
        </a:p>
      </dgm:t>
    </dgm:pt>
    <dgm:pt modelId="{C8ACBC73-CBBD-4DDE-BCC1-8B4FBFC5117E}">
      <dgm:prSet/>
      <dgm:spPr/>
      <dgm:t>
        <a:bodyPr/>
        <a:lstStyle/>
        <a:p>
          <a:r>
            <a:rPr lang="ru-RU"/>
            <a:t>1922 г. – открытие Института белорусской культуры </a:t>
          </a:r>
          <a:endParaRPr lang="en-US"/>
        </a:p>
      </dgm:t>
    </dgm:pt>
    <dgm:pt modelId="{5702B8A4-26E7-423A-8292-F1A91D991F3A}" type="parTrans" cxnId="{AA1522B1-345B-4EE1-AE2F-64C8753C1FF3}">
      <dgm:prSet/>
      <dgm:spPr/>
      <dgm:t>
        <a:bodyPr/>
        <a:lstStyle/>
        <a:p>
          <a:endParaRPr lang="en-US"/>
        </a:p>
      </dgm:t>
    </dgm:pt>
    <dgm:pt modelId="{D0277C7E-83E4-4537-8C74-545305D2E822}" type="sibTrans" cxnId="{AA1522B1-345B-4EE1-AE2F-64C8753C1FF3}">
      <dgm:prSet/>
      <dgm:spPr/>
      <dgm:t>
        <a:bodyPr/>
        <a:lstStyle/>
        <a:p>
          <a:endParaRPr lang="en-US"/>
        </a:p>
      </dgm:t>
    </dgm:pt>
    <dgm:pt modelId="{5224ABA9-EB48-47BB-AEDC-328276FC7C44}">
      <dgm:prSet/>
      <dgm:spPr/>
      <dgm:t>
        <a:bodyPr/>
        <a:lstStyle/>
        <a:p>
          <a:r>
            <a:rPr lang="ru-RU"/>
            <a:t>1928 г. – образование Академии наук Белорусской Советской Социалистической Республики</a:t>
          </a:r>
          <a:endParaRPr lang="en-US"/>
        </a:p>
      </dgm:t>
    </dgm:pt>
    <dgm:pt modelId="{465950D7-0215-4494-AAD0-5934ACDA3843}" type="parTrans" cxnId="{B911C841-2C3C-490C-92A4-A63352BBAD9B}">
      <dgm:prSet/>
      <dgm:spPr/>
      <dgm:t>
        <a:bodyPr/>
        <a:lstStyle/>
        <a:p>
          <a:endParaRPr lang="en-US"/>
        </a:p>
      </dgm:t>
    </dgm:pt>
    <dgm:pt modelId="{DF158821-A3DB-4A63-95C5-5BC467684C2F}" type="sibTrans" cxnId="{B911C841-2C3C-490C-92A4-A63352BBAD9B}">
      <dgm:prSet/>
      <dgm:spPr/>
      <dgm:t>
        <a:bodyPr/>
        <a:lstStyle/>
        <a:p>
          <a:endParaRPr lang="en-US"/>
        </a:p>
      </dgm:t>
    </dgm:pt>
    <dgm:pt modelId="{AE219164-F1E0-4612-88B1-60F2539F79FF}" type="pres">
      <dgm:prSet presAssocID="{11FC7F70-9E54-462C-9DCC-1237A3D893CC}" presName="vert0" presStyleCnt="0">
        <dgm:presLayoutVars>
          <dgm:dir/>
          <dgm:animOne val="branch"/>
          <dgm:animLvl val="lvl"/>
        </dgm:presLayoutVars>
      </dgm:prSet>
      <dgm:spPr/>
    </dgm:pt>
    <dgm:pt modelId="{C2697158-C4B3-4F42-A8A8-61CADDEE8E31}" type="pres">
      <dgm:prSet presAssocID="{4D4008E8-42AD-4CE8-8BDD-FD2E7F0EC7DB}" presName="thickLine" presStyleLbl="alignNode1" presStyleIdx="0" presStyleCnt="3"/>
      <dgm:spPr/>
    </dgm:pt>
    <dgm:pt modelId="{761D6EB2-C165-4EE2-A048-B11FBFD4164C}" type="pres">
      <dgm:prSet presAssocID="{4D4008E8-42AD-4CE8-8BDD-FD2E7F0EC7DB}" presName="horz1" presStyleCnt="0"/>
      <dgm:spPr/>
    </dgm:pt>
    <dgm:pt modelId="{9F2F1A6F-B6C6-4A15-B856-30AC9E280015}" type="pres">
      <dgm:prSet presAssocID="{4D4008E8-42AD-4CE8-8BDD-FD2E7F0EC7DB}" presName="tx1" presStyleLbl="revTx" presStyleIdx="0" presStyleCnt="3"/>
      <dgm:spPr/>
    </dgm:pt>
    <dgm:pt modelId="{2EED4AD1-05AE-4F9B-923B-949231403475}" type="pres">
      <dgm:prSet presAssocID="{4D4008E8-42AD-4CE8-8BDD-FD2E7F0EC7DB}" presName="vert1" presStyleCnt="0"/>
      <dgm:spPr/>
    </dgm:pt>
    <dgm:pt modelId="{E8096B2E-5CA7-47A1-BE5A-246B2052D8C7}" type="pres">
      <dgm:prSet presAssocID="{C8ACBC73-CBBD-4DDE-BCC1-8B4FBFC5117E}" presName="thickLine" presStyleLbl="alignNode1" presStyleIdx="1" presStyleCnt="3"/>
      <dgm:spPr/>
    </dgm:pt>
    <dgm:pt modelId="{C0A6BF8B-30B4-40AD-8BDA-0EECD993DE26}" type="pres">
      <dgm:prSet presAssocID="{C8ACBC73-CBBD-4DDE-BCC1-8B4FBFC5117E}" presName="horz1" presStyleCnt="0"/>
      <dgm:spPr/>
    </dgm:pt>
    <dgm:pt modelId="{0E3F642F-8CC5-4F0C-94F8-81AD516C8AB3}" type="pres">
      <dgm:prSet presAssocID="{C8ACBC73-CBBD-4DDE-BCC1-8B4FBFC5117E}" presName="tx1" presStyleLbl="revTx" presStyleIdx="1" presStyleCnt="3"/>
      <dgm:spPr/>
    </dgm:pt>
    <dgm:pt modelId="{0F68913C-0E82-4F31-9BB6-0D6383551E4A}" type="pres">
      <dgm:prSet presAssocID="{C8ACBC73-CBBD-4DDE-BCC1-8B4FBFC5117E}" presName="vert1" presStyleCnt="0"/>
      <dgm:spPr/>
    </dgm:pt>
    <dgm:pt modelId="{04799808-F762-4BF7-BD6B-FD4564524A21}" type="pres">
      <dgm:prSet presAssocID="{5224ABA9-EB48-47BB-AEDC-328276FC7C44}" presName="thickLine" presStyleLbl="alignNode1" presStyleIdx="2" presStyleCnt="3"/>
      <dgm:spPr/>
    </dgm:pt>
    <dgm:pt modelId="{EFE415DC-1ADF-40DA-B88D-AA543B6EEE76}" type="pres">
      <dgm:prSet presAssocID="{5224ABA9-EB48-47BB-AEDC-328276FC7C44}" presName="horz1" presStyleCnt="0"/>
      <dgm:spPr/>
    </dgm:pt>
    <dgm:pt modelId="{4568D3DF-C964-4DE7-92F2-7B060FA1A480}" type="pres">
      <dgm:prSet presAssocID="{5224ABA9-EB48-47BB-AEDC-328276FC7C44}" presName="tx1" presStyleLbl="revTx" presStyleIdx="2" presStyleCnt="3"/>
      <dgm:spPr/>
    </dgm:pt>
    <dgm:pt modelId="{2DCBFA59-838F-493D-B9C4-606653063EAD}" type="pres">
      <dgm:prSet presAssocID="{5224ABA9-EB48-47BB-AEDC-328276FC7C44}" presName="vert1" presStyleCnt="0"/>
      <dgm:spPr/>
    </dgm:pt>
  </dgm:ptLst>
  <dgm:cxnLst>
    <dgm:cxn modelId="{5BE9C43F-17D2-4CA5-ACA2-AD98B8F38C4E}" type="presOf" srcId="{5224ABA9-EB48-47BB-AEDC-328276FC7C44}" destId="{4568D3DF-C964-4DE7-92F2-7B060FA1A480}" srcOrd="0" destOrd="0" presId="urn:microsoft.com/office/officeart/2008/layout/LinedList"/>
    <dgm:cxn modelId="{B911C841-2C3C-490C-92A4-A63352BBAD9B}" srcId="{11FC7F70-9E54-462C-9DCC-1237A3D893CC}" destId="{5224ABA9-EB48-47BB-AEDC-328276FC7C44}" srcOrd="2" destOrd="0" parTransId="{465950D7-0215-4494-AAD0-5934ACDA3843}" sibTransId="{DF158821-A3DB-4A63-95C5-5BC467684C2F}"/>
    <dgm:cxn modelId="{D6C2736F-F083-4CAA-9BBA-104C374917D5}" type="presOf" srcId="{C8ACBC73-CBBD-4DDE-BCC1-8B4FBFC5117E}" destId="{0E3F642F-8CC5-4F0C-94F8-81AD516C8AB3}" srcOrd="0" destOrd="0" presId="urn:microsoft.com/office/officeart/2008/layout/LinedList"/>
    <dgm:cxn modelId="{E46DE68F-3667-420E-94F5-27CB548F7A3B}" type="presOf" srcId="{11FC7F70-9E54-462C-9DCC-1237A3D893CC}" destId="{AE219164-F1E0-4612-88B1-60F2539F79FF}" srcOrd="0" destOrd="0" presId="urn:microsoft.com/office/officeart/2008/layout/LinedList"/>
    <dgm:cxn modelId="{AA1522B1-345B-4EE1-AE2F-64C8753C1FF3}" srcId="{11FC7F70-9E54-462C-9DCC-1237A3D893CC}" destId="{C8ACBC73-CBBD-4DDE-BCC1-8B4FBFC5117E}" srcOrd="1" destOrd="0" parTransId="{5702B8A4-26E7-423A-8292-F1A91D991F3A}" sibTransId="{D0277C7E-83E4-4537-8C74-545305D2E822}"/>
    <dgm:cxn modelId="{969995C3-F585-4228-B850-BE0CDC46FE18}" type="presOf" srcId="{4D4008E8-42AD-4CE8-8BDD-FD2E7F0EC7DB}" destId="{9F2F1A6F-B6C6-4A15-B856-30AC9E280015}" srcOrd="0" destOrd="0" presId="urn:microsoft.com/office/officeart/2008/layout/LinedList"/>
    <dgm:cxn modelId="{819DCBD0-EBC0-4AE1-8DAA-AD2A2B3EBEAB}" srcId="{11FC7F70-9E54-462C-9DCC-1237A3D893CC}" destId="{4D4008E8-42AD-4CE8-8BDD-FD2E7F0EC7DB}" srcOrd="0" destOrd="0" parTransId="{DDE80462-3DD9-4BD2-8B3D-80DDFE3A0EED}" sibTransId="{98F59DC2-98C3-4795-961A-28B1DC17F6B0}"/>
    <dgm:cxn modelId="{F75D583D-B037-42E4-AAC0-DB39936EF0A1}" type="presParOf" srcId="{AE219164-F1E0-4612-88B1-60F2539F79FF}" destId="{C2697158-C4B3-4F42-A8A8-61CADDEE8E31}" srcOrd="0" destOrd="0" presId="urn:microsoft.com/office/officeart/2008/layout/LinedList"/>
    <dgm:cxn modelId="{EA2A9D8F-4E6C-487B-903C-D22141427D37}" type="presParOf" srcId="{AE219164-F1E0-4612-88B1-60F2539F79FF}" destId="{761D6EB2-C165-4EE2-A048-B11FBFD4164C}" srcOrd="1" destOrd="0" presId="urn:microsoft.com/office/officeart/2008/layout/LinedList"/>
    <dgm:cxn modelId="{5707787E-57A4-4D24-9279-4167DA4BB5BC}" type="presParOf" srcId="{761D6EB2-C165-4EE2-A048-B11FBFD4164C}" destId="{9F2F1A6F-B6C6-4A15-B856-30AC9E280015}" srcOrd="0" destOrd="0" presId="urn:microsoft.com/office/officeart/2008/layout/LinedList"/>
    <dgm:cxn modelId="{29A9B945-E2D4-42FB-A461-D3470D27F9FE}" type="presParOf" srcId="{761D6EB2-C165-4EE2-A048-B11FBFD4164C}" destId="{2EED4AD1-05AE-4F9B-923B-949231403475}" srcOrd="1" destOrd="0" presId="urn:microsoft.com/office/officeart/2008/layout/LinedList"/>
    <dgm:cxn modelId="{F7159BA6-2941-4A4B-8A7F-BAABCBF3D165}" type="presParOf" srcId="{AE219164-F1E0-4612-88B1-60F2539F79FF}" destId="{E8096B2E-5CA7-47A1-BE5A-246B2052D8C7}" srcOrd="2" destOrd="0" presId="urn:microsoft.com/office/officeart/2008/layout/LinedList"/>
    <dgm:cxn modelId="{91B6A09C-0BC0-46E8-9D0A-9A49C32C5E7C}" type="presParOf" srcId="{AE219164-F1E0-4612-88B1-60F2539F79FF}" destId="{C0A6BF8B-30B4-40AD-8BDA-0EECD993DE26}" srcOrd="3" destOrd="0" presId="urn:microsoft.com/office/officeart/2008/layout/LinedList"/>
    <dgm:cxn modelId="{A5D7F085-072E-4BE2-AECF-C234435103D5}" type="presParOf" srcId="{C0A6BF8B-30B4-40AD-8BDA-0EECD993DE26}" destId="{0E3F642F-8CC5-4F0C-94F8-81AD516C8AB3}" srcOrd="0" destOrd="0" presId="urn:microsoft.com/office/officeart/2008/layout/LinedList"/>
    <dgm:cxn modelId="{D6FCF3CF-E5C1-4306-B867-3FE838984657}" type="presParOf" srcId="{C0A6BF8B-30B4-40AD-8BDA-0EECD993DE26}" destId="{0F68913C-0E82-4F31-9BB6-0D6383551E4A}" srcOrd="1" destOrd="0" presId="urn:microsoft.com/office/officeart/2008/layout/LinedList"/>
    <dgm:cxn modelId="{F5B641E0-59D6-4810-A4B6-652763A5F8C4}" type="presParOf" srcId="{AE219164-F1E0-4612-88B1-60F2539F79FF}" destId="{04799808-F762-4BF7-BD6B-FD4564524A21}" srcOrd="4" destOrd="0" presId="urn:microsoft.com/office/officeart/2008/layout/LinedList"/>
    <dgm:cxn modelId="{846EA29B-64BB-49EC-B5E8-14BED992ADB0}" type="presParOf" srcId="{AE219164-F1E0-4612-88B1-60F2539F79FF}" destId="{EFE415DC-1ADF-40DA-B88D-AA543B6EEE76}" srcOrd="5" destOrd="0" presId="urn:microsoft.com/office/officeart/2008/layout/LinedList"/>
    <dgm:cxn modelId="{F5F85833-481E-4100-AE93-1E06AAC361E6}" type="presParOf" srcId="{EFE415DC-1ADF-40DA-B88D-AA543B6EEE76}" destId="{4568D3DF-C964-4DE7-92F2-7B060FA1A480}" srcOrd="0" destOrd="0" presId="urn:microsoft.com/office/officeart/2008/layout/LinedList"/>
    <dgm:cxn modelId="{59FC4E15-479F-4072-9E6F-C248C22D050A}" type="presParOf" srcId="{EFE415DC-1ADF-40DA-B88D-AA543B6EEE76}" destId="{2DCBFA59-838F-493D-B9C4-606653063E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30070-62A1-43E2-8901-D820B0094967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2EE80-1B45-4D2A-BE14-6657A88E5523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7C538-9CB5-41B8-B305-FC6444610D7A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1. Белорусизация </a:t>
          </a:r>
          <a:endParaRPr lang="en-US" sz="2200" kern="1200"/>
        </a:p>
      </dsp:txBody>
      <dsp:txXfrm>
        <a:off x="1432649" y="2447"/>
        <a:ext cx="5156041" cy="1240389"/>
      </dsp:txXfrm>
    </dsp:sp>
    <dsp:sp modelId="{97F85AC7-2788-4CA4-8BA5-EF9D8048FA07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084CD-3116-47BC-81B3-6393C36D7AA0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E0062-E662-45B6-8BBA-11DCD58FAB2F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2. Развитие системы образования и науки</a:t>
          </a:r>
          <a:endParaRPr lang="en-US" sz="2200" kern="1200" dirty="0"/>
        </a:p>
      </dsp:txBody>
      <dsp:txXfrm>
        <a:off x="1432649" y="1552933"/>
        <a:ext cx="5156041" cy="1240389"/>
      </dsp:txXfrm>
    </dsp:sp>
    <dsp:sp modelId="{A31FA49C-08FC-441C-A4C6-D57C51D00501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EB0C2-9FDA-49EB-9407-A67EB2C18711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1C2BF-3EDF-4C1D-A6EF-027F431AC3EA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3. Старшее и  младшее поколения белорусской советской литературы</a:t>
          </a:r>
          <a:endParaRPr lang="en-US" sz="2200" kern="1200" dirty="0"/>
        </a:p>
      </dsp:txBody>
      <dsp:txXfrm>
        <a:off x="1432649" y="3103420"/>
        <a:ext cx="5156041" cy="1240389"/>
      </dsp:txXfrm>
    </dsp:sp>
    <dsp:sp modelId="{0CA75A4A-466A-4C5E-B038-90A6BFB6A468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825C5-317C-4297-9AB9-875A2558229F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E6D25-322B-422F-993C-83E2BB7FFE75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4. Белорусское советское искусство</a:t>
          </a:r>
          <a:endParaRPr lang="en-US" sz="2200" kern="1200" dirty="0"/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2E95E-B604-4A0D-AB79-E9A62BDEB66A}">
      <dsp:nvSpPr>
        <dsp:cNvPr id="0" name=""/>
        <dsp:cNvSpPr/>
      </dsp:nvSpPr>
      <dsp:spPr>
        <a:xfrm>
          <a:off x="0" y="385568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572CE-94D9-4214-BABF-970E810F6298}">
      <dsp:nvSpPr>
        <dsp:cNvPr id="0" name=""/>
        <dsp:cNvSpPr/>
      </dsp:nvSpPr>
      <dsp:spPr>
        <a:xfrm>
          <a:off x="525780" y="1808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2600" kern="1200"/>
            <a:t>Дата</a:t>
          </a:r>
          <a:r>
            <a:rPr lang="en-US" sz="2600" kern="1200"/>
            <a:t>: c 1924 </a:t>
          </a:r>
          <a:r>
            <a:rPr lang="ru-RU" sz="2600" kern="1200"/>
            <a:t>г. до конца 1920-х гг.</a:t>
          </a:r>
          <a:endParaRPr lang="en-US" sz="2600" kern="1200"/>
        </a:p>
      </dsp:txBody>
      <dsp:txXfrm>
        <a:off x="563247" y="39275"/>
        <a:ext cx="7285986" cy="692586"/>
      </dsp:txXfrm>
    </dsp:sp>
    <dsp:sp modelId="{C149BCD7-126B-48E8-8FFF-D2047FE5131A}">
      <dsp:nvSpPr>
        <dsp:cNvPr id="0" name=""/>
        <dsp:cNvSpPr/>
      </dsp:nvSpPr>
      <dsp:spPr>
        <a:xfrm>
          <a:off x="0" y="1564929"/>
          <a:ext cx="10515600" cy="278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/>
            <a:t>Перевод обучения на белорусский язык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/>
            <a:t>Перевод государственного аппарата на белорусский язык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/>
            <a:t>Перевод Красной Армии на белорусский язык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/>
            <a:t>Выдвижение белорусов на руководящие должности (коренизация) </a:t>
          </a:r>
          <a:endParaRPr lang="en-US" sz="2600" kern="1200"/>
        </a:p>
      </dsp:txBody>
      <dsp:txXfrm>
        <a:off x="0" y="1564929"/>
        <a:ext cx="10515600" cy="2784600"/>
      </dsp:txXfrm>
    </dsp:sp>
    <dsp:sp modelId="{ADD96229-EB70-4FE6-A26F-5E1F8E1B8428}">
      <dsp:nvSpPr>
        <dsp:cNvPr id="0" name=""/>
        <dsp:cNvSpPr/>
      </dsp:nvSpPr>
      <dsp:spPr>
        <a:xfrm>
          <a:off x="525780" y="1181169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Основные</a:t>
          </a:r>
          <a:r>
            <a:rPr lang="en-US" sz="2600" kern="1200"/>
            <a:t>:</a:t>
          </a:r>
          <a:r>
            <a:rPr lang="ru-RU" sz="2600" kern="1200"/>
            <a:t> мероприятия</a:t>
          </a:r>
          <a:r>
            <a:rPr lang="en-US" sz="2600" kern="1200"/>
            <a:t>:</a:t>
          </a:r>
        </a:p>
      </dsp:txBody>
      <dsp:txXfrm>
        <a:off x="563247" y="1218636"/>
        <a:ext cx="728598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97158-C4B3-4F42-A8A8-61CADDEE8E3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F1A6F-B6C6-4A15-B856-30AC9E280015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1921 г. – открытие Белорусского государственного университета </a:t>
          </a:r>
          <a:endParaRPr lang="en-US" sz="3700" kern="1200"/>
        </a:p>
      </dsp:txBody>
      <dsp:txXfrm>
        <a:off x="0" y="2703"/>
        <a:ext cx="6900512" cy="1843578"/>
      </dsp:txXfrm>
    </dsp:sp>
    <dsp:sp modelId="{E8096B2E-5CA7-47A1-BE5A-246B2052D8C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F642F-8CC5-4F0C-94F8-81AD516C8AB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1922 г. – открытие Института белорусской культуры </a:t>
          </a:r>
          <a:endParaRPr lang="en-US" sz="3700" kern="1200"/>
        </a:p>
      </dsp:txBody>
      <dsp:txXfrm>
        <a:off x="0" y="1846281"/>
        <a:ext cx="6900512" cy="1843578"/>
      </dsp:txXfrm>
    </dsp:sp>
    <dsp:sp modelId="{04799808-F762-4BF7-BD6B-FD4564524A2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D3DF-C964-4DE7-92F2-7B060FA1A480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/>
            <a:t>1928 г. – образование Академии наук Белорусской Советской Социалистической Республики</a:t>
          </a:r>
          <a:endParaRPr lang="en-US" sz="37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553C8-9227-4913-858C-ED1DCB445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26C9F-6EA9-42D4-BC03-A70DDFBD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41105-27D9-45AA-9DC6-50B953D0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F423A-B7F9-425E-9039-97A818FC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7AE6F-3194-435B-89EA-13ACA51F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1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5C469-3FB9-4917-963E-225DEDE3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2BD69-D19E-4AC2-8E01-6167D8C1A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A27B4-80C4-452A-8819-95B95D5D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67887-4401-4894-89BC-556B5A31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5373EE-1312-4BA0-9033-8089EBEC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2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3B21B4-BBBF-4BBD-8220-AD6ABDEEA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DFD9C2-2558-422D-ACD4-8C3C640B2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80A74-DF06-47DF-8A88-FA2A8478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AE1D1-9F29-458C-8E02-EC16D653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38064-C4BA-4763-82A0-548C0BAB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9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BE23D-8C2A-416D-A5AB-B5EAC971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823A2-3BC4-41CB-A87D-725E7629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97EB8-5F74-4243-9529-A06FE6D0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FA2AC-7EAA-43D5-B4D5-0F97370A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A9948F-92A1-4C6B-A88B-BA7520CF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AFEEC-1057-4445-B420-86697A4F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66BF9A-CAB1-4F25-8E66-859F7921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BB027-207F-4F20-B226-EE2308D9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58A29-95C4-4F0D-846F-FFE763FA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F9189-6E30-4435-9EBD-787A42BD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4404-2611-416D-8D03-1D87CA35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F33E6-01C0-4297-8753-7642DD32C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A093B6-B810-45CB-899D-520F64405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A89A3C-494C-4A9A-9851-5C67597E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FDA3A-07C2-4882-93E6-C2E956D0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5D5C86-C447-471B-9BEE-EF73E368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8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D8614-BBF0-4254-A6A9-1E2F40DD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45EF7E-134B-47C0-8E12-F7D3CE6C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7376FD-CF03-4899-88BB-60844DC36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9D2B3D-B76C-4EE3-AAFA-A4C72D6FE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E69279-DD11-4A15-87A3-CA3059B0F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135082-D84C-4CB3-BDA0-E666B944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2D430F-3C1B-4932-82F7-5CAAD4F3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64CDC6-0B59-4E25-92A2-378989BD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6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E30B4-DDF0-4151-A487-D1FECE7F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47A076-DE33-4660-9B34-C5E3A8AB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738D4E-CEBE-4D5E-AD17-7DF73799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019797-784E-4CB7-ADE9-74F4D7B3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4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F3C675-BD45-4D6C-A1CF-BC6CB2D2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46CFB7-C227-4F2C-8719-9658021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5531BA-DCCF-4120-9722-970E9DBA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2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7ABB-C15D-4D75-9F54-5C327A06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BBC90-9267-482C-B442-38E88FD59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1FA73B-8019-473A-ADD8-21D05986A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5F95B-E241-4D41-8BFE-2009C6E9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3FE7DE-7AA6-42A9-B5B0-E84F5B60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A06607-BA2B-472F-98DE-2C3EB22C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5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E6043-1C4F-4061-81C3-46403B2F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420A87-C65D-4360-9327-A9642694F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52CD48-9732-4F9D-9E09-9D15AD864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E45F1F-0E8F-40B4-81CC-2B60FFAA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E60B1B-6884-473C-976C-13B26429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125C7-BDAB-49D6-9426-B4B88DBC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EBC4D-1EBF-4D2D-AE06-E10CB2BD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16A6A-6D69-4EDD-93CE-EEEBCBB98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D9580-DBB1-494F-AD0B-D9B177A92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14C2-149E-4225-B227-D0D2E4FC4533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61B15-015F-454D-8D33-D63D78F26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0D5AC-A4A4-44A8-A810-12832AD3B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737E6-0264-4DE1-82A9-B42D2F352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7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3756B-69FC-4C23-A868-F7CDD64D9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§ 8. Политика белорусизации. Развитие образования, науки и культуры в БССР в 1920—1930-е гг.</a:t>
            </a:r>
          </a:p>
        </p:txBody>
      </p:sp>
    </p:spTree>
    <p:extLst>
      <p:ext uri="{BB962C8B-B14F-4D97-AF65-F5344CB8AC3E}">
        <p14:creationId xmlns:p14="http://schemas.microsoft.com/office/powerpoint/2010/main" val="307992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0B9BB-4C57-4FF2-93AF-52630AA4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0B3E4-6430-4056-B995-BA4CCF95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Борьба с безграмотностью. Строительство и начало работы большого числа школ. Введение всеобщего начального обучения</a:t>
            </a:r>
          </a:p>
          <a:p>
            <a:r>
              <a:rPr lang="ru-RU" sz="2400"/>
              <a:t>Деятельность различных образовательных товариществ  и обществ («Долой неграмотность», «За грамотность»)</a:t>
            </a:r>
          </a:p>
          <a:p>
            <a:r>
              <a:rPr lang="ru-RU" sz="2400"/>
              <a:t>Создание рабочих факультетов (рабфаков) для обучения рабочей молодёжи </a:t>
            </a:r>
          </a:p>
          <a:p>
            <a:r>
              <a:rPr lang="ru-RU" sz="2400"/>
              <a:t>Открытие средне-специальных учебных заведений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67192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6E24A-1816-4F57-81E1-42DED012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/>
              <a:t>Высшее образование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A8B820A-25C3-4E11-BECE-2D206364E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39287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05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43960-F914-46AD-86B7-298A995F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БГУ</a:t>
            </a:r>
          </a:p>
        </p:txBody>
      </p:sp>
      <p:sp>
        <p:nvSpPr>
          <p:cNvPr id="206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C0AB96-0B7B-43CD-8FC5-9C2B4D560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Организационные</a:t>
            </a:r>
            <a:r>
              <a:rPr lang="en-US" sz="1700" dirty="0"/>
              <a:t> </a:t>
            </a:r>
            <a:r>
              <a:rPr lang="en-US" sz="1700" dirty="0" err="1"/>
              <a:t>работы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его</a:t>
            </a:r>
            <a:r>
              <a:rPr lang="en-US" sz="1700" dirty="0"/>
              <a:t> </a:t>
            </a:r>
            <a:r>
              <a:rPr lang="en-US" sz="1700" dirty="0" err="1"/>
              <a:t>открытию</a:t>
            </a:r>
            <a:r>
              <a:rPr lang="en-US" sz="1700" dirty="0"/>
              <a:t> </a:t>
            </a:r>
            <a:r>
              <a:rPr lang="en-US" sz="1700" dirty="0" err="1"/>
              <a:t>затянулись</a:t>
            </a:r>
            <a:r>
              <a:rPr lang="en-US" sz="1700" dirty="0"/>
              <a:t> в </a:t>
            </a:r>
            <a:r>
              <a:rPr lang="en-US" sz="1700" dirty="0" err="1"/>
              <a:t>связи</a:t>
            </a:r>
            <a:r>
              <a:rPr lang="en-US" sz="1700" dirty="0"/>
              <a:t> с </a:t>
            </a:r>
            <a:r>
              <a:rPr lang="en-US" sz="1700" dirty="0" err="1"/>
              <a:t>временной</a:t>
            </a:r>
            <a:r>
              <a:rPr lang="en-US" sz="1700" dirty="0"/>
              <a:t> </a:t>
            </a:r>
            <a:r>
              <a:rPr lang="en-US" sz="1700" dirty="0" err="1"/>
              <a:t>оккупацией</a:t>
            </a:r>
            <a:r>
              <a:rPr lang="en-US" sz="1700" dirty="0"/>
              <a:t> </a:t>
            </a:r>
            <a:r>
              <a:rPr lang="en-US" sz="1700" dirty="0" err="1"/>
              <a:t>Минска</a:t>
            </a:r>
            <a:r>
              <a:rPr lang="en-US" sz="1700" dirty="0"/>
              <a:t>. В </a:t>
            </a:r>
            <a:r>
              <a:rPr lang="en-US" sz="1700" dirty="0" err="1"/>
              <a:t>мае</a:t>
            </a:r>
            <a:r>
              <a:rPr lang="en-US" sz="1700" dirty="0"/>
              <a:t> 1921 года </a:t>
            </a:r>
            <a:r>
              <a:rPr lang="en-US" sz="1700" dirty="0" err="1"/>
              <a:t>был</a:t>
            </a:r>
            <a:r>
              <a:rPr lang="en-US" sz="1700" dirty="0"/>
              <a:t> </a:t>
            </a:r>
            <a:r>
              <a:rPr lang="en-US" sz="1700" dirty="0" err="1"/>
              <a:t>объявлен</a:t>
            </a:r>
            <a:r>
              <a:rPr lang="en-US" sz="1700" dirty="0"/>
              <a:t> </a:t>
            </a:r>
            <a:r>
              <a:rPr lang="en-US" sz="1700" dirty="0" err="1"/>
              <a:t>прием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рабочий</a:t>
            </a:r>
            <a:r>
              <a:rPr lang="en-US" sz="1700" dirty="0"/>
              <a:t> </a:t>
            </a:r>
            <a:r>
              <a:rPr lang="en-US" sz="1700" dirty="0" err="1"/>
              <a:t>факультет</a:t>
            </a:r>
            <a:r>
              <a:rPr lang="en-US" sz="1700" dirty="0"/>
              <a:t>, а 11 </a:t>
            </a:r>
            <a:r>
              <a:rPr lang="en-US" sz="1700" dirty="0" err="1"/>
              <a:t>июля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торжественном</a:t>
            </a:r>
            <a:r>
              <a:rPr lang="en-US" sz="1700" dirty="0"/>
              <a:t> </a:t>
            </a:r>
            <a:r>
              <a:rPr lang="en-US" sz="1700" dirty="0" err="1"/>
              <a:t>заседании</a:t>
            </a:r>
            <a:r>
              <a:rPr lang="en-US" sz="1700" dirty="0"/>
              <a:t> в </a:t>
            </a:r>
            <a:r>
              <a:rPr lang="en-US" sz="1700" dirty="0" err="1"/>
              <a:t>городском</a:t>
            </a:r>
            <a:r>
              <a:rPr lang="en-US" sz="1700" dirty="0"/>
              <a:t> </a:t>
            </a:r>
            <a:r>
              <a:rPr lang="en-US" sz="1700" dirty="0" err="1"/>
              <a:t>театре</a:t>
            </a:r>
            <a:r>
              <a:rPr lang="en-US" sz="1700" dirty="0"/>
              <a:t> </a:t>
            </a:r>
            <a:r>
              <a:rPr lang="en-US" sz="1700" dirty="0" err="1"/>
              <a:t>был</a:t>
            </a:r>
            <a:r>
              <a:rPr lang="en-US" sz="1700" dirty="0"/>
              <a:t> </a:t>
            </a:r>
            <a:r>
              <a:rPr lang="en-US" sz="1700" dirty="0" err="1"/>
              <a:t>обнародован</a:t>
            </a:r>
            <a:r>
              <a:rPr lang="en-US" sz="1700" dirty="0"/>
              <a:t> </a:t>
            </a:r>
            <a:r>
              <a:rPr lang="en-US" sz="1700" dirty="0" err="1"/>
              <a:t>текст</a:t>
            </a:r>
            <a:r>
              <a:rPr lang="en-US" sz="1700" dirty="0"/>
              <a:t> </a:t>
            </a:r>
            <a:r>
              <a:rPr lang="en-US" sz="1700" dirty="0" err="1"/>
              <a:t>Декрета</a:t>
            </a:r>
            <a:r>
              <a:rPr lang="en-US" sz="1700" dirty="0"/>
              <a:t> </a:t>
            </a:r>
            <a:r>
              <a:rPr lang="en-US" sz="1700" dirty="0" err="1"/>
              <a:t>об</a:t>
            </a:r>
            <a:r>
              <a:rPr lang="en-US" sz="1700" dirty="0"/>
              <a:t> </a:t>
            </a:r>
            <a:r>
              <a:rPr lang="en-US" sz="1700" dirty="0" err="1"/>
              <a:t>открытии</a:t>
            </a:r>
            <a:r>
              <a:rPr lang="en-US" sz="1700" dirty="0"/>
              <a:t> </a:t>
            </a:r>
            <a:r>
              <a:rPr lang="en-US" sz="1700" dirty="0" err="1"/>
              <a:t>Белорусского</a:t>
            </a:r>
            <a:r>
              <a:rPr lang="en-US" sz="1700" dirty="0"/>
              <a:t> </a:t>
            </a:r>
            <a:r>
              <a:rPr lang="en-US" sz="1700" dirty="0" err="1"/>
              <a:t>государственного</a:t>
            </a:r>
            <a:r>
              <a:rPr lang="en-US" sz="1700" dirty="0"/>
              <a:t> </a:t>
            </a:r>
            <a:r>
              <a:rPr lang="en-US" sz="1700" dirty="0" err="1"/>
              <a:t>университета</a:t>
            </a:r>
            <a:r>
              <a:rPr lang="en-US" sz="1700" dirty="0"/>
              <a:t>. 30 </a:t>
            </a:r>
            <a:r>
              <a:rPr lang="en-US" sz="1700" dirty="0" err="1"/>
              <a:t>октября</a:t>
            </a:r>
            <a:r>
              <a:rPr lang="en-US" sz="1700" dirty="0"/>
              <a:t> </a:t>
            </a:r>
            <a:r>
              <a:rPr lang="en-US" sz="1700" dirty="0" err="1"/>
              <a:t>состоялось</a:t>
            </a:r>
            <a:r>
              <a:rPr lang="en-US" sz="1700" dirty="0"/>
              <a:t> </a:t>
            </a:r>
            <a:r>
              <a:rPr lang="en-US" sz="1700" dirty="0" err="1"/>
              <a:t>торжественное</a:t>
            </a:r>
            <a:r>
              <a:rPr lang="en-US" sz="1700" dirty="0"/>
              <a:t> </a:t>
            </a:r>
            <a:r>
              <a:rPr lang="en-US" sz="1700" dirty="0" err="1"/>
              <a:t>собрание</a:t>
            </a:r>
            <a:r>
              <a:rPr lang="en-US" sz="1700" dirty="0"/>
              <a:t>, </a:t>
            </a:r>
            <a:r>
              <a:rPr lang="en-US" sz="1700" dirty="0" err="1"/>
              <a:t>посвященное</a:t>
            </a:r>
            <a:r>
              <a:rPr lang="en-US" sz="1700" dirty="0"/>
              <a:t> </a:t>
            </a:r>
            <a:r>
              <a:rPr lang="en-US" sz="1700" dirty="0" err="1"/>
              <a:t>началу</a:t>
            </a:r>
            <a:r>
              <a:rPr lang="en-US" sz="1700" dirty="0"/>
              <a:t> </a:t>
            </a:r>
            <a:r>
              <a:rPr lang="en-US" sz="1700" dirty="0" err="1"/>
              <a:t>занятий</a:t>
            </a:r>
            <a:r>
              <a:rPr lang="en-US" sz="1700" dirty="0"/>
              <a:t>.</a:t>
            </a:r>
          </a:p>
        </p:txBody>
      </p:sp>
      <p:pic>
        <p:nvPicPr>
          <p:cNvPr id="2050" name="Picture 2" descr="БГУ - Белорусский государственный университет">
            <a:extLst>
              <a:ext uri="{FF2B5EF4-FFF2-40B4-BE49-F238E27FC236}">
                <a16:creationId xmlns:a16="http://schemas.microsoft.com/office/drawing/2014/main" id="{29F50586-F00F-420A-89AB-CA5EE577D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69550"/>
            <a:ext cx="6903720" cy="49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1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75DD4-2F56-4D7C-A16A-DAB6EE81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Пичета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Владимир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Иванович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ECCD26-9273-4516-8A07-7CDB09667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русский и </a:t>
            </a:r>
            <a:r>
              <a:rPr lang="en-US" sz="2000" dirty="0" err="1"/>
              <a:t>советский</a:t>
            </a:r>
            <a:r>
              <a:rPr lang="en-US" sz="2000" dirty="0"/>
              <a:t> </a:t>
            </a:r>
            <a:r>
              <a:rPr lang="en-US" sz="2000" dirty="0" err="1"/>
              <a:t>историк-славист</a:t>
            </a:r>
            <a:r>
              <a:rPr lang="en-US" sz="2000" dirty="0"/>
              <a:t>, </a:t>
            </a:r>
            <a:r>
              <a:rPr lang="en-US" sz="2000" dirty="0" err="1"/>
              <a:t>первый</a:t>
            </a:r>
            <a:r>
              <a:rPr lang="en-US" sz="2000" dirty="0"/>
              <a:t> </a:t>
            </a:r>
            <a:r>
              <a:rPr lang="en-US" sz="2000" dirty="0" err="1"/>
              <a:t>ректор</a:t>
            </a:r>
            <a:r>
              <a:rPr lang="en-US" sz="2000" dirty="0"/>
              <a:t> </a:t>
            </a:r>
            <a:r>
              <a:rPr lang="en-US" sz="2000" dirty="0" err="1"/>
              <a:t>Белорусского</a:t>
            </a:r>
            <a:r>
              <a:rPr lang="en-US" sz="2000" dirty="0"/>
              <a:t> </a:t>
            </a:r>
            <a:r>
              <a:rPr lang="en-US" sz="2000" dirty="0" err="1"/>
              <a:t>государственного</a:t>
            </a:r>
            <a:r>
              <a:rPr lang="en-US" sz="2000" dirty="0"/>
              <a:t> </a:t>
            </a:r>
            <a:r>
              <a:rPr lang="en-US" sz="2000" dirty="0" err="1"/>
              <a:t>университета</a:t>
            </a:r>
            <a:r>
              <a:rPr lang="en-US" sz="2000" dirty="0"/>
              <a:t> (</a:t>
            </a:r>
            <a:r>
              <a:rPr lang="en-US" sz="2000" dirty="0" err="1"/>
              <a:t>июль</a:t>
            </a:r>
            <a:r>
              <a:rPr lang="en-US" sz="2000" dirty="0"/>
              <a:t> 1921 — </a:t>
            </a:r>
            <a:r>
              <a:rPr lang="en-US" sz="2000" dirty="0" err="1"/>
              <a:t>октябрь</a:t>
            </a:r>
            <a:r>
              <a:rPr lang="en-US" sz="2000" dirty="0"/>
              <a:t> 1929), </a:t>
            </a:r>
            <a:r>
              <a:rPr lang="en-US" sz="2000" dirty="0" err="1"/>
              <a:t>академик</a:t>
            </a:r>
            <a:r>
              <a:rPr lang="en-US" sz="2000" dirty="0"/>
              <a:t> АН БССР с 1928 года, </a:t>
            </a:r>
            <a:r>
              <a:rPr lang="en-US" sz="2000" dirty="0" err="1"/>
              <a:t>заслуженный</a:t>
            </a:r>
            <a:r>
              <a:rPr lang="en-US" sz="2000" dirty="0"/>
              <a:t> </a:t>
            </a:r>
            <a:r>
              <a:rPr lang="en-US" sz="2000" dirty="0" err="1"/>
              <a:t>профессор</a:t>
            </a:r>
            <a:r>
              <a:rPr lang="en-US" sz="2000" dirty="0"/>
              <a:t> БССР (1926), </a:t>
            </a:r>
            <a:r>
              <a:rPr lang="en-US" sz="2000" dirty="0" err="1"/>
              <a:t>академик</a:t>
            </a:r>
            <a:r>
              <a:rPr lang="en-US" sz="2000" dirty="0"/>
              <a:t> АН СССР (1946, </a:t>
            </a:r>
            <a:r>
              <a:rPr lang="en-US" sz="2000" dirty="0" err="1"/>
              <a:t>чл</a:t>
            </a:r>
            <a:r>
              <a:rPr lang="en-US" sz="2000" dirty="0"/>
              <a:t>.-</a:t>
            </a:r>
            <a:r>
              <a:rPr lang="en-US" sz="2000" dirty="0" err="1"/>
              <a:t>корр</a:t>
            </a:r>
            <a:r>
              <a:rPr lang="en-US" sz="2000" dirty="0"/>
              <a:t>. — с 1939). </a:t>
            </a:r>
            <a:r>
              <a:rPr lang="en-US" sz="2000" dirty="0" err="1"/>
              <a:t>Заслуженный</a:t>
            </a:r>
            <a:r>
              <a:rPr lang="en-US" sz="2000" dirty="0"/>
              <a:t> </a:t>
            </a:r>
            <a:r>
              <a:rPr lang="en-US" sz="2000" dirty="0" err="1"/>
              <a:t>деятель</a:t>
            </a:r>
            <a:r>
              <a:rPr lang="en-US" sz="2000" dirty="0"/>
              <a:t> </a:t>
            </a:r>
            <a:r>
              <a:rPr lang="en-US" sz="2000" dirty="0" err="1"/>
              <a:t>науки</a:t>
            </a:r>
            <a:r>
              <a:rPr lang="en-US" sz="2000" dirty="0"/>
              <a:t> </a:t>
            </a:r>
            <a:r>
              <a:rPr lang="en-US" sz="2000" dirty="0" err="1"/>
              <a:t>Узбекской</a:t>
            </a:r>
            <a:r>
              <a:rPr lang="en-US" sz="2000" dirty="0"/>
              <a:t> ССР (1943).</a:t>
            </a:r>
          </a:p>
        </p:txBody>
      </p:sp>
      <p:pic>
        <p:nvPicPr>
          <p:cNvPr id="3074" name="Picture 2" descr="Владимир Пичета. Первый ректор | zviazda.by">
            <a:extLst>
              <a:ext uri="{FF2B5EF4-FFF2-40B4-BE49-F238E27FC236}">
                <a16:creationId xmlns:a16="http://schemas.microsoft.com/office/drawing/2014/main" id="{AC27ACA9-9612-445B-A3F1-00BFDAF073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8819" y="640080"/>
            <a:ext cx="637467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3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13590-4F5D-42F1-ADEF-53369269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Старшее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младшее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поколения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белорусской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советской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литературы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962D6F-4C71-489D-84D7-8FAD188CE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0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99DD5-EDC0-4F16-A4DF-AE8D37FE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Янка Купала (Иван Луцевич)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FE7482-4D8B-4AC8-AA6E-70EA57CA7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белорусский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советский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переводчик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драматург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публицист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Янка Купала 30-е гг.">
            <a:extLst>
              <a:ext uri="{FF2B5EF4-FFF2-40B4-BE49-F238E27FC236}">
                <a16:creationId xmlns:a16="http://schemas.microsoft.com/office/drawing/2014/main" id="{572909EB-7397-4E20-9B99-DBD17C4E6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1013" y="640080"/>
            <a:ext cx="408118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1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E5F3F-2C62-4E8F-88D5-6A943E5C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Якуб Колас 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23BB92-5B3F-4C68-83BD-B5BB5B9F9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В 1920-е </a:t>
            </a:r>
            <a:r>
              <a:rPr lang="en-US" sz="1700"/>
              <a:t>гг</a:t>
            </a:r>
            <a:r>
              <a:rPr lang="en-US" sz="1700" dirty="0"/>
              <a:t>. </a:t>
            </a:r>
            <a:r>
              <a:rPr lang="en-US" sz="1700"/>
              <a:t>были</a:t>
            </a:r>
            <a:r>
              <a:rPr lang="en-US" sz="1700" dirty="0"/>
              <a:t> </a:t>
            </a:r>
            <a:r>
              <a:rPr lang="en-US" sz="1700"/>
              <a:t>опубликованы</a:t>
            </a:r>
            <a:r>
              <a:rPr lang="en-US" sz="1700" dirty="0"/>
              <a:t> </a:t>
            </a:r>
            <a:r>
              <a:rPr lang="en-US" sz="1700"/>
              <a:t>поэмы</a:t>
            </a:r>
            <a:r>
              <a:rPr lang="en-US" sz="1700" dirty="0"/>
              <a:t> Якуба </a:t>
            </a:r>
            <a:r>
              <a:rPr lang="en-US" sz="1700"/>
              <a:t>Коласа</a:t>
            </a:r>
            <a:r>
              <a:rPr lang="en-US" sz="1700" dirty="0"/>
              <a:t> «</a:t>
            </a:r>
            <a:r>
              <a:rPr lang="en-US" sz="1700"/>
              <a:t>Новая</a:t>
            </a:r>
            <a:r>
              <a:rPr lang="en-US" sz="1700" dirty="0"/>
              <a:t> </a:t>
            </a:r>
            <a:r>
              <a:rPr lang="en-US" sz="1700"/>
              <a:t>земля</a:t>
            </a:r>
            <a:r>
              <a:rPr lang="en-US" sz="1700" dirty="0"/>
              <a:t>» и «</a:t>
            </a:r>
            <a:r>
              <a:rPr lang="en-US" sz="1700"/>
              <a:t>Сымон-музыкант</a:t>
            </a:r>
            <a:r>
              <a:rPr lang="en-US" sz="1700" dirty="0"/>
              <a:t>». </a:t>
            </a:r>
            <a:r>
              <a:rPr lang="en-US" sz="1700"/>
              <a:t>Вышла</a:t>
            </a:r>
            <a:r>
              <a:rPr lang="en-US" sz="1700" dirty="0"/>
              <a:t> </a:t>
            </a:r>
            <a:r>
              <a:rPr lang="en-US" sz="1700"/>
              <a:t>вторая</a:t>
            </a:r>
            <a:r>
              <a:rPr lang="en-US" sz="1700" dirty="0"/>
              <a:t> </a:t>
            </a:r>
            <a:r>
              <a:rPr lang="en-US" sz="1700"/>
              <a:t>часть</a:t>
            </a:r>
            <a:r>
              <a:rPr lang="en-US" sz="1700" dirty="0"/>
              <a:t> </a:t>
            </a:r>
            <a:r>
              <a:rPr lang="en-US" sz="1700"/>
              <a:t>одного</a:t>
            </a:r>
            <a:r>
              <a:rPr lang="en-US" sz="1700" dirty="0"/>
              <a:t> </a:t>
            </a:r>
            <a:r>
              <a:rPr lang="en-US" sz="1700"/>
              <a:t>из</a:t>
            </a:r>
            <a:r>
              <a:rPr lang="en-US" sz="1700" dirty="0"/>
              <a:t> </a:t>
            </a:r>
            <a:r>
              <a:rPr lang="en-US" sz="1700"/>
              <a:t>самых</a:t>
            </a:r>
            <a:r>
              <a:rPr lang="en-US" sz="1700" dirty="0"/>
              <a:t> </a:t>
            </a:r>
            <a:r>
              <a:rPr lang="en-US" sz="1700"/>
              <a:t>значительных</a:t>
            </a:r>
            <a:r>
              <a:rPr lang="en-US" sz="1700" dirty="0"/>
              <a:t> </a:t>
            </a:r>
            <a:r>
              <a:rPr lang="en-US" sz="1700"/>
              <a:t>его</a:t>
            </a:r>
            <a:r>
              <a:rPr lang="en-US" sz="1700" dirty="0"/>
              <a:t> </a:t>
            </a:r>
            <a:r>
              <a:rPr lang="en-US" sz="1700"/>
              <a:t>произведений</a:t>
            </a:r>
            <a:r>
              <a:rPr lang="en-US" sz="1700" dirty="0"/>
              <a:t> «</a:t>
            </a:r>
            <a:r>
              <a:rPr lang="en-US" sz="1700"/>
              <a:t>На</a:t>
            </a:r>
            <a:r>
              <a:rPr lang="en-US" sz="1700" dirty="0"/>
              <a:t> </a:t>
            </a:r>
            <a:r>
              <a:rPr lang="en-US" sz="1700"/>
              <a:t>росстанях</a:t>
            </a:r>
            <a:r>
              <a:rPr lang="en-US" sz="1700" dirty="0"/>
              <a:t>» — </a:t>
            </a:r>
            <a:r>
              <a:rPr lang="en-US" sz="1700"/>
              <a:t>повесть</a:t>
            </a:r>
            <a:r>
              <a:rPr lang="en-US" sz="1700" dirty="0"/>
              <a:t> «</a:t>
            </a:r>
            <a:r>
              <a:rPr lang="en-US" sz="1700"/>
              <a:t>Вглуби</a:t>
            </a:r>
            <a:r>
              <a:rPr lang="en-US" sz="1700" dirty="0"/>
              <a:t> </a:t>
            </a:r>
            <a:r>
              <a:rPr lang="en-US" sz="1700"/>
              <a:t>Полесья</a:t>
            </a:r>
            <a:r>
              <a:rPr lang="en-US" sz="1700" dirty="0"/>
              <a:t>». </a:t>
            </a:r>
            <a:r>
              <a:rPr lang="en-US" sz="1700"/>
              <a:t>Лучшим</a:t>
            </a:r>
            <a:r>
              <a:rPr lang="en-US" sz="1700" dirty="0"/>
              <a:t> </a:t>
            </a:r>
            <a:r>
              <a:rPr lang="en-US" sz="1700"/>
              <a:t>образцом</a:t>
            </a:r>
            <a:r>
              <a:rPr lang="en-US" sz="1700" dirty="0"/>
              <a:t> </a:t>
            </a:r>
            <a:r>
              <a:rPr lang="en-US" sz="1700"/>
              <a:t>прозы</a:t>
            </a:r>
            <a:r>
              <a:rPr lang="en-US" sz="1700" dirty="0"/>
              <a:t> 1930-х </a:t>
            </a:r>
            <a:r>
              <a:rPr lang="en-US" sz="1700"/>
              <a:t>гг</a:t>
            </a:r>
            <a:r>
              <a:rPr lang="en-US" sz="1700" dirty="0"/>
              <a:t>. </a:t>
            </a:r>
            <a:r>
              <a:rPr lang="en-US" sz="1700"/>
              <a:t>стала</a:t>
            </a:r>
            <a:r>
              <a:rPr lang="en-US" sz="1700" dirty="0"/>
              <a:t> </a:t>
            </a:r>
            <a:r>
              <a:rPr lang="en-US" sz="1700"/>
              <a:t>повесть</a:t>
            </a:r>
            <a:r>
              <a:rPr lang="en-US" sz="1700" dirty="0"/>
              <a:t> Якуба </a:t>
            </a:r>
            <a:r>
              <a:rPr lang="en-US" sz="1700"/>
              <a:t>Коласа</a:t>
            </a:r>
            <a:r>
              <a:rPr lang="en-US" sz="1700" dirty="0"/>
              <a:t> «</a:t>
            </a:r>
            <a:r>
              <a:rPr lang="en-US" sz="1700"/>
              <a:t>Трясина</a:t>
            </a:r>
            <a:r>
              <a:rPr lang="en-US" sz="1700" dirty="0"/>
              <a:t>», </a:t>
            </a:r>
            <a:r>
              <a:rPr lang="en-US" sz="1700"/>
              <a:t>посвященная</a:t>
            </a:r>
            <a:r>
              <a:rPr lang="en-US" sz="1700" dirty="0"/>
              <a:t> деятельности </a:t>
            </a:r>
            <a:r>
              <a:rPr lang="en-US" sz="1700"/>
              <a:t>петриковского</a:t>
            </a:r>
            <a:r>
              <a:rPr lang="en-US" sz="1700" dirty="0"/>
              <a:t> </a:t>
            </a:r>
            <a:r>
              <a:rPr lang="en-US" sz="1700"/>
              <a:t>партизана</a:t>
            </a:r>
            <a:r>
              <a:rPr lang="en-US" sz="1700" dirty="0"/>
              <a:t>, </a:t>
            </a:r>
            <a:r>
              <a:rPr lang="en-US" sz="1700"/>
              <a:t>народного героя</a:t>
            </a:r>
            <a:r>
              <a:rPr lang="en-US" sz="1700" dirty="0"/>
              <a:t> </a:t>
            </a:r>
          </a:p>
        </p:txBody>
      </p:sp>
      <p:pic>
        <p:nvPicPr>
          <p:cNvPr id="5122" name="Picture 2" descr="Якуб Колас — Википедия">
            <a:extLst>
              <a:ext uri="{FF2B5EF4-FFF2-40B4-BE49-F238E27FC236}">
                <a16:creationId xmlns:a16="http://schemas.microsoft.com/office/drawing/2014/main" id="{01D2EA2F-9951-48E2-A828-4A6C71063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75143"/>
            <a:ext cx="6903720" cy="41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0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57A7D-6C9B-4C8E-9A5C-B3EA453A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Кулешов</a:t>
            </a:r>
            <a: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0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Аркадий</a:t>
            </a:r>
            <a: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Александрович</a:t>
            </a:r>
            <a:br>
              <a:rPr lang="en-US" sz="3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0DDF0B-73F1-4835-9981-A067E1642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белорусский советский поэт и переводчик, сценарист. Народный поэт БССР (1968). Член ВКП(б) с 1941 года. Член СП СССР (1934).</a:t>
            </a:r>
          </a:p>
        </p:txBody>
      </p:sp>
      <p:pic>
        <p:nvPicPr>
          <p:cNvPr id="6146" name="Picture 2" descr="Кулешов, Аркадий Александрович — Википедия">
            <a:extLst>
              <a:ext uri="{FF2B5EF4-FFF2-40B4-BE49-F238E27FC236}">
                <a16:creationId xmlns:a16="http://schemas.microsoft.com/office/drawing/2014/main" id="{3F100C22-13E0-4ECE-9786-7D85C5F168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12" y="640080"/>
            <a:ext cx="390448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8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A69B1-82C8-4A64-B8EF-BC67E7B8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Михась Чарот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83843-C1EB-40C5-88A9-74A979C2D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белорусский поэт и писатель. Был расстрелян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Михась Чарот — Википедия">
            <a:extLst>
              <a:ext uri="{FF2B5EF4-FFF2-40B4-BE49-F238E27FC236}">
                <a16:creationId xmlns:a16="http://schemas.microsoft.com/office/drawing/2014/main" id="{10AAC42A-21AA-4E85-8C40-A572A69F4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93" y="640080"/>
            <a:ext cx="369102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0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7A065-476F-448D-B09A-B1841C42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Белорусское советское искусство</a:t>
            </a:r>
            <a:b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92E6D1-70FC-40D0-9367-F96DE66A8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7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BCEB1-D31B-48F6-9B10-772D2CED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40555-9524-4FED-86BF-712500AD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53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E7EAA-4F75-4E3D-A34B-AA8ECDFD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A95EA-B282-441E-97E9-D0C862506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/>
              <a:t>Открытие театров (БГТ-1 – Минск, БГТ-2 – Витебск, БГТ – Гомель)</a:t>
            </a:r>
          </a:p>
          <a:p>
            <a:r>
              <a:rPr lang="ru-RU" sz="2200"/>
              <a:t>1926 г. – первый белорусский фильм «Лесная быль»</a:t>
            </a:r>
          </a:p>
          <a:p>
            <a:r>
              <a:rPr lang="ru-RU" sz="2200"/>
              <a:t>Проникновение белорусизации в культурную сферу </a:t>
            </a:r>
          </a:p>
          <a:p>
            <a:endParaRPr lang="ru-RU" sz="2200"/>
          </a:p>
        </p:txBody>
      </p:sp>
      <p:pic>
        <p:nvPicPr>
          <p:cNvPr id="18" name="Picture 4" descr="изящные мягкие стулья в театре">
            <a:extLst>
              <a:ext uri="{FF2B5EF4-FFF2-40B4-BE49-F238E27FC236}">
                <a16:creationId xmlns:a16="http://schemas.microsoft.com/office/drawing/2014/main" id="{EA9F4CC6-0895-47C4-B5F1-4966DB032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3" r="1583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280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163DC-2DA3-45A7-821B-50F5AB05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Иосиф Лангбард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7A3E41-8EDE-4859-819E-DB60FA498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белорусский</a:t>
            </a:r>
            <a:r>
              <a:rPr lang="en-US" sz="2200" dirty="0"/>
              <a:t> </a:t>
            </a: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архитектор</a:t>
            </a:r>
            <a:r>
              <a:rPr lang="en-US" sz="2200" dirty="0"/>
              <a:t>, </a:t>
            </a:r>
            <a:r>
              <a:rPr lang="en-US" sz="2200" dirty="0" err="1"/>
              <a:t>заслуженный</a:t>
            </a:r>
            <a:r>
              <a:rPr lang="en-US" sz="2200" dirty="0"/>
              <a:t> </a:t>
            </a:r>
            <a:r>
              <a:rPr lang="en-US" sz="2200" dirty="0" err="1"/>
              <a:t>деятель</a:t>
            </a:r>
            <a:r>
              <a:rPr lang="en-US" sz="2200" dirty="0"/>
              <a:t> </a:t>
            </a:r>
            <a:r>
              <a:rPr lang="en-US" sz="2200" dirty="0" err="1"/>
              <a:t>искусств</a:t>
            </a:r>
            <a:r>
              <a:rPr lang="en-US" sz="2200" dirty="0"/>
              <a:t> </a:t>
            </a:r>
            <a:r>
              <a:rPr lang="en-US" sz="2200" dirty="0" err="1"/>
              <a:t>Белорусской</a:t>
            </a:r>
            <a:r>
              <a:rPr lang="en-US" sz="2200" dirty="0"/>
              <a:t> ССР (1934), </a:t>
            </a:r>
            <a:r>
              <a:rPr lang="en-US" sz="2200" dirty="0" err="1"/>
              <a:t>обладатель</a:t>
            </a:r>
            <a:r>
              <a:rPr lang="en-US" sz="2200" dirty="0"/>
              <a:t> </a:t>
            </a:r>
            <a:r>
              <a:rPr lang="en-US" sz="2200" dirty="0" err="1"/>
              <a:t>Гран-при</a:t>
            </a:r>
            <a:r>
              <a:rPr lang="en-US" sz="2200" dirty="0"/>
              <a:t> </a:t>
            </a:r>
            <a:r>
              <a:rPr lang="en-US" sz="2200" dirty="0" err="1"/>
              <a:t>Всемирной</a:t>
            </a:r>
            <a:r>
              <a:rPr lang="en-US" sz="2200" dirty="0"/>
              <a:t> </a:t>
            </a:r>
            <a:r>
              <a:rPr lang="en-US" sz="2200" dirty="0" err="1"/>
              <a:t>выставки</a:t>
            </a:r>
            <a:r>
              <a:rPr lang="en-US" sz="2200" dirty="0"/>
              <a:t> в </a:t>
            </a:r>
            <a:r>
              <a:rPr lang="en-US" sz="2200" dirty="0" err="1"/>
              <a:t>Париже</a:t>
            </a:r>
            <a:r>
              <a:rPr lang="en-US" sz="2200" dirty="0"/>
              <a:t>, 1937, </a:t>
            </a:r>
            <a:r>
              <a:rPr lang="en-US" sz="2200" dirty="0" err="1"/>
              <a:t>доктор</a:t>
            </a:r>
            <a:r>
              <a:rPr lang="en-US" sz="2200" dirty="0"/>
              <a:t> </a:t>
            </a:r>
            <a:r>
              <a:rPr lang="en-US" sz="2200" dirty="0" err="1"/>
              <a:t>архитектуры</a:t>
            </a:r>
            <a:r>
              <a:rPr lang="en-US" sz="2200" dirty="0"/>
              <a:t> (с 1939 года).</a:t>
            </a:r>
          </a:p>
        </p:txBody>
      </p:sp>
      <p:pic>
        <p:nvPicPr>
          <p:cNvPr id="8194" name="Picture 2" descr="Создал облик Минска. Знаменитому архитектору Иосифу Лангбарду - 135 лет |  История | Cвободное время | АиФ Аргументы и факты в Беларуси">
            <a:extLst>
              <a:ext uri="{FF2B5EF4-FFF2-40B4-BE49-F238E27FC236}">
                <a16:creationId xmlns:a16="http://schemas.microsoft.com/office/drawing/2014/main" id="{6BFDB05D-ADCC-4CDC-A1AF-07D7D12F18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r="990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17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72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Дом правительства Республики Беларусь — Википедия">
            <a:extLst>
              <a:ext uri="{FF2B5EF4-FFF2-40B4-BE49-F238E27FC236}">
                <a16:creationId xmlns:a16="http://schemas.microsoft.com/office/drawing/2014/main" id="{DDCBF9B2-4B3A-449F-BD6C-5A9B1F2B56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3" r="1" b="7639"/>
          <a:stretch/>
        </p:blipFill>
        <p:spPr bwMode="auto"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89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4" name="Picture 4" descr="Центральный дом офицеров (Минск) — Википедия">
            <a:extLst>
              <a:ext uri="{FF2B5EF4-FFF2-40B4-BE49-F238E27FC236}">
                <a16:creationId xmlns:a16="http://schemas.microsoft.com/office/drawing/2014/main" id="{A4E28A64-0B6F-45D2-B84C-3D351F8BA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34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Главный корпус Академии наук БССР - Retro photos">
            <a:extLst>
              <a:ext uri="{FF2B5EF4-FFF2-40B4-BE49-F238E27FC236}">
                <a16:creationId xmlns:a16="http://schemas.microsoft.com/office/drawing/2014/main" id="{9049409A-ADB1-40F1-B597-D444C46A1F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9" r="1" b="1"/>
          <a:stretch/>
        </p:blipFill>
        <p:spPr bwMode="auto"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1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70E03-1805-4BC5-AA87-B88CB518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C8469-08BF-4D6C-BC31-65C2EA982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2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D2F35-ED39-4C52-B484-A539086B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471C4-EFC7-49E3-8935-DF7286F15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47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F28D2-BD66-48A6-979E-755A0C60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FA2586B-DADA-40B6-9301-788E201D3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3721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16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C2270-8F71-4777-BC87-94EE1614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Белоруссизация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83FE23-49F3-41DC-A743-AD227505A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4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85E2E-8C90-42EB-B0FE-604C7F64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Белорусизация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35F78-44D1-4BD8-A258-5C6312308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Политика советского руководства по популяризации и развитию белорусской культуры и языка, изучению истории и широкого внедрения белорусского в жизнь</a:t>
            </a:r>
          </a:p>
        </p:txBody>
      </p:sp>
      <p:pic>
        <p:nvPicPr>
          <p:cNvPr id="1026" name="Picture 2" descr="Пять малоизвестных фактов об армейской белорусизации – Витебский Курьер">
            <a:extLst>
              <a:ext uri="{FF2B5EF4-FFF2-40B4-BE49-F238E27FC236}">
                <a16:creationId xmlns:a16="http://schemas.microsoft.com/office/drawing/2014/main" id="{2AE6ABA3-9ED2-4C9F-838F-B23DF4ABE3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r="6770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1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74509-6A77-48F6-B142-D88DE22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положения</a:t>
            </a:r>
            <a:r>
              <a:rPr lang="en-US" dirty="0"/>
              <a:t>:</a:t>
            </a:r>
            <a:endParaRPr lang="ru-RU" dirty="0"/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0CE921AA-B682-40DD-98EE-C9CB949EFF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62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E99ED-551B-42A0-8B33-E1C2ADB2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итоги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C23C2D63-22DF-40DC-AE3C-9AF7B30C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К 1928 г. около 80% общеобразовательных школ было переведено на белорусский язык обучения</a:t>
            </a:r>
          </a:p>
          <a:p>
            <a:r>
              <a:rPr lang="ru-RU" sz="2400"/>
              <a:t>В 1927 г. около 80% служащих в центральных учреждениях власти владели белорусским языком</a:t>
            </a:r>
          </a:p>
          <a:p>
            <a:r>
              <a:rPr lang="ru-RU" sz="2400"/>
              <a:t>В войсках, которые размещались в Беларуси, было введено изучение белорусского языка</a:t>
            </a:r>
          </a:p>
          <a:p>
            <a:r>
              <a:rPr lang="ru-RU" sz="2400"/>
              <a:t>К 1927 г. доля представителей белорусской национальности (коренных жителей) среди районного начальства увеличилась на 48%</a:t>
            </a:r>
          </a:p>
        </p:txBody>
      </p:sp>
    </p:spTree>
    <p:extLst>
      <p:ext uri="{BB962C8B-B14F-4D97-AF65-F5344CB8AC3E}">
        <p14:creationId xmlns:p14="http://schemas.microsoft.com/office/powerpoint/2010/main" val="389592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BB162-59ED-4FFD-9399-2183D165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Национальный состав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4919EE-4DD3-460B-979F-7568F0CC6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94355"/>
            <a:ext cx="10515599" cy="265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3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58327-66ED-424B-BE09-1D70646F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Развитие системы образования и науки</a:t>
            </a:r>
            <a:b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98979-9ACB-48CE-9125-2CC54C3D8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548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583</Words>
  <Application>Microsoft Office PowerPoint</Application>
  <PresentationFormat>Широкоэкранный</PresentationFormat>
  <Paragraphs>56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§ 8. Политика белорусизации. Развитие образования, науки и культуры в БССР в 1920—1930-е гг.</vt:lpstr>
      <vt:lpstr>Проверка д/з</vt:lpstr>
      <vt:lpstr>План урока</vt:lpstr>
      <vt:lpstr>1. Белоруссизация</vt:lpstr>
      <vt:lpstr>Белорусизация</vt:lpstr>
      <vt:lpstr>Основные положения:</vt:lpstr>
      <vt:lpstr>Основные итоги</vt:lpstr>
      <vt:lpstr>Национальный состав</vt:lpstr>
      <vt:lpstr>2. Развитие системы образования и науки </vt:lpstr>
      <vt:lpstr>Основные положения</vt:lpstr>
      <vt:lpstr>Высшее образование</vt:lpstr>
      <vt:lpstr>БГУ</vt:lpstr>
      <vt:lpstr>Пичета Владимир Иванович</vt:lpstr>
      <vt:lpstr>3. Старшее и  младшее поколения белорусской советской литературы</vt:lpstr>
      <vt:lpstr>Янка Купала (Иван Луцевич)</vt:lpstr>
      <vt:lpstr>Якуб Колас </vt:lpstr>
      <vt:lpstr>Кулешов, Аркадий Александрович </vt:lpstr>
      <vt:lpstr>Михась Чарот</vt:lpstr>
      <vt:lpstr>4. Белорусское советское искусство </vt:lpstr>
      <vt:lpstr>Основные положения</vt:lpstr>
      <vt:lpstr>Иосиф Лангбард </vt:lpstr>
      <vt:lpstr>Презентация PowerPoint</vt:lpstr>
      <vt:lpstr>Презентация PowerPoint</vt:lpstr>
      <vt:lpstr>Презентация PowerPoint</vt:lpstr>
      <vt:lpstr>Контроль знаний</vt:lpstr>
      <vt:lpstr>Домашнее задание</vt:lpstr>
      <vt:lpstr>Тест, д/з, отметки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8. Политика белорусизации. Развитие образования, науки и культуры в БССР в 1920—1930-е гг.</dc:title>
  <dc:creator>Роман Жигалов</dc:creator>
  <cp:lastModifiedBy>Роман Жигалов</cp:lastModifiedBy>
  <cp:revision>1</cp:revision>
  <dcterms:created xsi:type="dcterms:W3CDTF">2021-10-23T07:24:00Z</dcterms:created>
  <dcterms:modified xsi:type="dcterms:W3CDTF">2021-10-23T07:53:34Z</dcterms:modified>
</cp:coreProperties>
</file>