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sldIdLst>
    <p:sldId id="260" r:id="rId2"/>
    <p:sldId id="256" r:id="rId3"/>
    <p:sldId id="272" r:id="rId4"/>
    <p:sldId id="273" r:id="rId5"/>
    <p:sldId id="274" r:id="rId6"/>
    <p:sldId id="275" r:id="rId7"/>
    <p:sldId id="277" r:id="rId8"/>
    <p:sldId id="276" r:id="rId9"/>
    <p:sldId id="278" r:id="rId10"/>
    <p:sldId id="279" r:id="rId11"/>
    <p:sldId id="280" r:id="rId12"/>
    <p:sldId id="281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748F68-0C44-4B17-88E4-C0D577E2BFA9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906F0DA-C5CD-43B0-8F4A-3139670894F6}">
      <dgm:prSet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Истоки фашизма в Европе</a:t>
          </a:r>
          <a:endParaRPr lang="en-US" dirty="0">
            <a:latin typeface="Century Gothic" panose="020B0502020202020204" pitchFamily="34" charset="0"/>
          </a:endParaRPr>
        </a:p>
      </dgm:t>
    </dgm:pt>
    <dgm:pt modelId="{F4235651-4A00-41CE-9CA8-80B8E2CEA7AA}" type="parTrans" cxnId="{726E79D0-82B5-42EF-96F6-3C452D5B9A85}">
      <dgm:prSet/>
      <dgm:spPr/>
      <dgm:t>
        <a:bodyPr/>
        <a:lstStyle/>
        <a:p>
          <a:endParaRPr lang="en-US"/>
        </a:p>
      </dgm:t>
    </dgm:pt>
    <dgm:pt modelId="{19CACEF6-288C-4F32-ABAE-DA4C724E942C}" type="sibTrans" cxnId="{726E79D0-82B5-42EF-96F6-3C452D5B9A85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6D33C173-67B3-4DD8-B8BB-F88B96AB56AA}">
      <dgm:prSet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Установление фашистского режима в Италии</a:t>
          </a:r>
          <a:endParaRPr lang="en-US" dirty="0">
            <a:latin typeface="Century Gothic" panose="020B0502020202020204" pitchFamily="34" charset="0"/>
          </a:endParaRPr>
        </a:p>
      </dgm:t>
    </dgm:pt>
    <dgm:pt modelId="{517F8B2E-8842-42E4-A0A2-5B054B242E82}" type="parTrans" cxnId="{CADFB150-9D14-49BD-8965-696923CABAD0}">
      <dgm:prSet/>
      <dgm:spPr/>
      <dgm:t>
        <a:bodyPr/>
        <a:lstStyle/>
        <a:p>
          <a:endParaRPr lang="en-US"/>
        </a:p>
      </dgm:t>
    </dgm:pt>
    <dgm:pt modelId="{A9C80CA1-C3CB-4B48-AD95-75656527D82D}" type="sibTrans" cxnId="{CADFB150-9D14-49BD-8965-696923CABAD0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D9BEC0C7-51B9-4045-8AFA-FEB4E957E814}">
      <dgm:prSet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Установление нацистского режима в Германии</a:t>
          </a:r>
          <a:endParaRPr lang="en-US" dirty="0">
            <a:latin typeface="Century Gothic" panose="020B0502020202020204" pitchFamily="34" charset="0"/>
          </a:endParaRPr>
        </a:p>
      </dgm:t>
    </dgm:pt>
    <dgm:pt modelId="{AE40BED8-CC02-426B-991B-7A77F7D9D9DB}" type="parTrans" cxnId="{83581C1A-90E1-40E2-AF4C-56699815534C}">
      <dgm:prSet/>
      <dgm:spPr/>
      <dgm:t>
        <a:bodyPr/>
        <a:lstStyle/>
        <a:p>
          <a:endParaRPr lang="en-US"/>
        </a:p>
      </dgm:t>
    </dgm:pt>
    <dgm:pt modelId="{8F4205BF-D186-4676-B7CE-2D71944D9B13}" type="sibTrans" cxnId="{83581C1A-90E1-40E2-AF4C-56699815534C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5D7B4464-D4BB-403E-BC3F-1B362D7DE602}">
      <dgm:prSet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Идеология и практика фашизма</a:t>
          </a:r>
          <a:endParaRPr lang="en-US" dirty="0">
            <a:latin typeface="Century Gothic" panose="020B0502020202020204" pitchFamily="34" charset="0"/>
          </a:endParaRPr>
        </a:p>
      </dgm:t>
    </dgm:pt>
    <dgm:pt modelId="{152AC281-E322-4D74-817D-19361B352160}" type="parTrans" cxnId="{989FD423-BBCC-4131-A271-7ABA8691685F}">
      <dgm:prSet/>
      <dgm:spPr/>
      <dgm:t>
        <a:bodyPr/>
        <a:lstStyle/>
        <a:p>
          <a:endParaRPr lang="en-US"/>
        </a:p>
      </dgm:t>
    </dgm:pt>
    <dgm:pt modelId="{217850CE-2A79-45DE-B07B-279C2F3E5DBC}" type="sibTrans" cxnId="{989FD423-BBCC-4131-A271-7ABA8691685F}">
      <dgm:prSet phldrT="04" phldr="0"/>
      <dgm:spPr/>
      <dgm:t>
        <a:bodyPr/>
        <a:lstStyle/>
        <a:p>
          <a:r>
            <a:rPr lang="en-US"/>
            <a:t>04</a:t>
          </a:r>
        </a:p>
      </dgm:t>
    </dgm:pt>
    <dgm:pt modelId="{92C513AB-1E34-4A27-9F85-A28739094AE0}" type="pres">
      <dgm:prSet presAssocID="{76748F68-0C44-4B17-88E4-C0D577E2BFA9}" presName="Name0" presStyleCnt="0">
        <dgm:presLayoutVars>
          <dgm:animLvl val="lvl"/>
          <dgm:resizeHandles val="exact"/>
        </dgm:presLayoutVars>
      </dgm:prSet>
      <dgm:spPr/>
    </dgm:pt>
    <dgm:pt modelId="{7E160E40-9782-4E36-B679-FC9527C5DA52}" type="pres">
      <dgm:prSet presAssocID="{8906F0DA-C5CD-43B0-8F4A-3139670894F6}" presName="compositeNode" presStyleCnt="0">
        <dgm:presLayoutVars>
          <dgm:bulletEnabled val="1"/>
        </dgm:presLayoutVars>
      </dgm:prSet>
      <dgm:spPr/>
    </dgm:pt>
    <dgm:pt modelId="{8E265F9B-F03D-4538-A2C2-C75F18A6B506}" type="pres">
      <dgm:prSet presAssocID="{8906F0DA-C5CD-43B0-8F4A-3139670894F6}" presName="bgRect" presStyleLbl="alignNode1" presStyleIdx="0" presStyleCnt="4"/>
      <dgm:spPr/>
    </dgm:pt>
    <dgm:pt modelId="{78D3FDF2-EFA6-4FFB-BBFA-B392CB9E6F35}" type="pres">
      <dgm:prSet presAssocID="{19CACEF6-288C-4F32-ABAE-DA4C724E942C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B9090828-6F68-4F94-9CE6-AF19D28E9149}" type="pres">
      <dgm:prSet presAssocID="{8906F0DA-C5CD-43B0-8F4A-3139670894F6}" presName="nodeRect" presStyleLbl="alignNode1" presStyleIdx="0" presStyleCnt="4">
        <dgm:presLayoutVars>
          <dgm:bulletEnabled val="1"/>
        </dgm:presLayoutVars>
      </dgm:prSet>
      <dgm:spPr/>
    </dgm:pt>
    <dgm:pt modelId="{9D7A11E4-AE77-42D2-B565-603A5B8E489E}" type="pres">
      <dgm:prSet presAssocID="{19CACEF6-288C-4F32-ABAE-DA4C724E942C}" presName="sibTrans" presStyleCnt="0"/>
      <dgm:spPr/>
    </dgm:pt>
    <dgm:pt modelId="{B50FFCEA-7B4A-478C-A1F3-6D95E285289D}" type="pres">
      <dgm:prSet presAssocID="{6D33C173-67B3-4DD8-B8BB-F88B96AB56AA}" presName="compositeNode" presStyleCnt="0">
        <dgm:presLayoutVars>
          <dgm:bulletEnabled val="1"/>
        </dgm:presLayoutVars>
      </dgm:prSet>
      <dgm:spPr/>
    </dgm:pt>
    <dgm:pt modelId="{DC338963-76E3-4A6D-BBDB-9148CF1A24C1}" type="pres">
      <dgm:prSet presAssocID="{6D33C173-67B3-4DD8-B8BB-F88B96AB56AA}" presName="bgRect" presStyleLbl="alignNode1" presStyleIdx="1" presStyleCnt="4"/>
      <dgm:spPr/>
    </dgm:pt>
    <dgm:pt modelId="{9AFD93E9-AB91-41EC-BA98-7A97654F264D}" type="pres">
      <dgm:prSet presAssocID="{A9C80CA1-C3CB-4B48-AD95-75656527D82D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34FE3BE4-69EB-4DEB-991D-784BFEF7B87A}" type="pres">
      <dgm:prSet presAssocID="{6D33C173-67B3-4DD8-B8BB-F88B96AB56AA}" presName="nodeRect" presStyleLbl="alignNode1" presStyleIdx="1" presStyleCnt="4">
        <dgm:presLayoutVars>
          <dgm:bulletEnabled val="1"/>
        </dgm:presLayoutVars>
      </dgm:prSet>
      <dgm:spPr/>
    </dgm:pt>
    <dgm:pt modelId="{70A0D3B3-6E4A-4C2A-89AD-A804CB9231E0}" type="pres">
      <dgm:prSet presAssocID="{A9C80CA1-C3CB-4B48-AD95-75656527D82D}" presName="sibTrans" presStyleCnt="0"/>
      <dgm:spPr/>
    </dgm:pt>
    <dgm:pt modelId="{D9174724-85BB-4CDF-9A84-DF436647E906}" type="pres">
      <dgm:prSet presAssocID="{D9BEC0C7-51B9-4045-8AFA-FEB4E957E814}" presName="compositeNode" presStyleCnt="0">
        <dgm:presLayoutVars>
          <dgm:bulletEnabled val="1"/>
        </dgm:presLayoutVars>
      </dgm:prSet>
      <dgm:spPr/>
    </dgm:pt>
    <dgm:pt modelId="{636C47BF-16CE-4471-9802-319168BA32CD}" type="pres">
      <dgm:prSet presAssocID="{D9BEC0C7-51B9-4045-8AFA-FEB4E957E814}" presName="bgRect" presStyleLbl="alignNode1" presStyleIdx="2" presStyleCnt="4"/>
      <dgm:spPr/>
    </dgm:pt>
    <dgm:pt modelId="{D63CDCC3-1178-4763-8019-9149324A0944}" type="pres">
      <dgm:prSet presAssocID="{8F4205BF-D186-4676-B7CE-2D71944D9B13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842555AF-44B4-481E-8B11-48921445D32E}" type="pres">
      <dgm:prSet presAssocID="{D9BEC0C7-51B9-4045-8AFA-FEB4E957E814}" presName="nodeRect" presStyleLbl="alignNode1" presStyleIdx="2" presStyleCnt="4">
        <dgm:presLayoutVars>
          <dgm:bulletEnabled val="1"/>
        </dgm:presLayoutVars>
      </dgm:prSet>
      <dgm:spPr/>
    </dgm:pt>
    <dgm:pt modelId="{0AD71D0C-A35E-4C8C-B137-4D51FB70E585}" type="pres">
      <dgm:prSet presAssocID="{8F4205BF-D186-4676-B7CE-2D71944D9B13}" presName="sibTrans" presStyleCnt="0"/>
      <dgm:spPr/>
    </dgm:pt>
    <dgm:pt modelId="{79B803B9-4052-49D8-843A-8CF69269D8A8}" type="pres">
      <dgm:prSet presAssocID="{5D7B4464-D4BB-403E-BC3F-1B362D7DE602}" presName="compositeNode" presStyleCnt="0">
        <dgm:presLayoutVars>
          <dgm:bulletEnabled val="1"/>
        </dgm:presLayoutVars>
      </dgm:prSet>
      <dgm:spPr/>
    </dgm:pt>
    <dgm:pt modelId="{12771E50-9080-4CDC-A33E-75D19403293E}" type="pres">
      <dgm:prSet presAssocID="{5D7B4464-D4BB-403E-BC3F-1B362D7DE602}" presName="bgRect" presStyleLbl="alignNode1" presStyleIdx="3" presStyleCnt="4"/>
      <dgm:spPr/>
    </dgm:pt>
    <dgm:pt modelId="{DF89B9BE-2192-4F51-A529-2E5C267575EA}" type="pres">
      <dgm:prSet presAssocID="{217850CE-2A79-45DE-B07B-279C2F3E5DBC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97CAC1A1-9221-477A-A873-8A67FACA3DBA}" type="pres">
      <dgm:prSet presAssocID="{5D7B4464-D4BB-403E-BC3F-1B362D7DE602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908E9900-7110-42BA-B951-1A35D275CDD5}" type="presOf" srcId="{D9BEC0C7-51B9-4045-8AFA-FEB4E957E814}" destId="{842555AF-44B4-481E-8B11-48921445D32E}" srcOrd="1" destOrd="0" presId="urn:microsoft.com/office/officeart/2016/7/layout/LinearBlockProcessNumbered"/>
    <dgm:cxn modelId="{97A9C80D-368D-4C8D-8C04-71E3B1D2E7DD}" type="presOf" srcId="{8F4205BF-D186-4676-B7CE-2D71944D9B13}" destId="{D63CDCC3-1178-4763-8019-9149324A0944}" srcOrd="0" destOrd="0" presId="urn:microsoft.com/office/officeart/2016/7/layout/LinearBlockProcessNumbered"/>
    <dgm:cxn modelId="{83581C1A-90E1-40E2-AF4C-56699815534C}" srcId="{76748F68-0C44-4B17-88E4-C0D577E2BFA9}" destId="{D9BEC0C7-51B9-4045-8AFA-FEB4E957E814}" srcOrd="2" destOrd="0" parTransId="{AE40BED8-CC02-426B-991B-7A77F7D9D9DB}" sibTransId="{8F4205BF-D186-4676-B7CE-2D71944D9B13}"/>
    <dgm:cxn modelId="{D7A5731A-4AD1-4CC4-AEFF-124B8A632C0E}" type="presOf" srcId="{76748F68-0C44-4B17-88E4-C0D577E2BFA9}" destId="{92C513AB-1E34-4A27-9F85-A28739094AE0}" srcOrd="0" destOrd="0" presId="urn:microsoft.com/office/officeart/2016/7/layout/LinearBlockProcessNumbered"/>
    <dgm:cxn modelId="{989FD423-BBCC-4131-A271-7ABA8691685F}" srcId="{76748F68-0C44-4B17-88E4-C0D577E2BFA9}" destId="{5D7B4464-D4BB-403E-BC3F-1B362D7DE602}" srcOrd="3" destOrd="0" parTransId="{152AC281-E322-4D74-817D-19361B352160}" sibTransId="{217850CE-2A79-45DE-B07B-279C2F3E5DBC}"/>
    <dgm:cxn modelId="{B34E1E3D-D84E-4076-9E3C-CFC90B9953AD}" type="presOf" srcId="{5D7B4464-D4BB-403E-BC3F-1B362D7DE602}" destId="{12771E50-9080-4CDC-A33E-75D19403293E}" srcOrd="0" destOrd="0" presId="urn:microsoft.com/office/officeart/2016/7/layout/LinearBlockProcessNumbered"/>
    <dgm:cxn modelId="{3C0DB73E-203A-451D-8E30-74796371A5F5}" type="presOf" srcId="{19CACEF6-288C-4F32-ABAE-DA4C724E942C}" destId="{78D3FDF2-EFA6-4FFB-BBFA-B392CB9E6F35}" srcOrd="0" destOrd="0" presId="urn:microsoft.com/office/officeart/2016/7/layout/LinearBlockProcessNumbered"/>
    <dgm:cxn modelId="{7D7A7E65-FD4C-4FD0-990B-EB8AE7240714}" type="presOf" srcId="{6D33C173-67B3-4DD8-B8BB-F88B96AB56AA}" destId="{34FE3BE4-69EB-4DEB-991D-784BFEF7B87A}" srcOrd="1" destOrd="0" presId="urn:microsoft.com/office/officeart/2016/7/layout/LinearBlockProcessNumbered"/>
    <dgm:cxn modelId="{574C584F-3471-4EE5-A947-692BBA746E2D}" type="presOf" srcId="{8906F0DA-C5CD-43B0-8F4A-3139670894F6}" destId="{8E265F9B-F03D-4538-A2C2-C75F18A6B506}" srcOrd="0" destOrd="0" presId="urn:microsoft.com/office/officeart/2016/7/layout/LinearBlockProcessNumbered"/>
    <dgm:cxn modelId="{CADFB150-9D14-49BD-8965-696923CABAD0}" srcId="{76748F68-0C44-4B17-88E4-C0D577E2BFA9}" destId="{6D33C173-67B3-4DD8-B8BB-F88B96AB56AA}" srcOrd="1" destOrd="0" parTransId="{517F8B2E-8842-42E4-A0A2-5B054B242E82}" sibTransId="{A9C80CA1-C3CB-4B48-AD95-75656527D82D}"/>
    <dgm:cxn modelId="{3F772D89-232D-40A3-AA0C-DD1169AFC12A}" type="presOf" srcId="{A9C80CA1-C3CB-4B48-AD95-75656527D82D}" destId="{9AFD93E9-AB91-41EC-BA98-7A97654F264D}" srcOrd="0" destOrd="0" presId="urn:microsoft.com/office/officeart/2016/7/layout/LinearBlockProcessNumbered"/>
    <dgm:cxn modelId="{BF99DF8F-5E7B-44D6-BC11-5839B0234AF7}" type="presOf" srcId="{5D7B4464-D4BB-403E-BC3F-1B362D7DE602}" destId="{97CAC1A1-9221-477A-A873-8A67FACA3DBA}" srcOrd="1" destOrd="0" presId="urn:microsoft.com/office/officeart/2016/7/layout/LinearBlockProcessNumbered"/>
    <dgm:cxn modelId="{B3BB7190-CD7A-4F3F-9D0C-37079230C767}" type="presOf" srcId="{8906F0DA-C5CD-43B0-8F4A-3139670894F6}" destId="{B9090828-6F68-4F94-9CE6-AF19D28E9149}" srcOrd="1" destOrd="0" presId="urn:microsoft.com/office/officeart/2016/7/layout/LinearBlockProcessNumbered"/>
    <dgm:cxn modelId="{2F21E1AE-E54F-4717-88DC-6273F04698DF}" type="presOf" srcId="{217850CE-2A79-45DE-B07B-279C2F3E5DBC}" destId="{DF89B9BE-2192-4F51-A529-2E5C267575EA}" srcOrd="0" destOrd="0" presId="urn:microsoft.com/office/officeart/2016/7/layout/LinearBlockProcessNumbered"/>
    <dgm:cxn modelId="{CC0C82B6-D364-452C-A767-78293058D9B9}" type="presOf" srcId="{6D33C173-67B3-4DD8-B8BB-F88B96AB56AA}" destId="{DC338963-76E3-4A6D-BBDB-9148CF1A24C1}" srcOrd="0" destOrd="0" presId="urn:microsoft.com/office/officeart/2016/7/layout/LinearBlockProcessNumbered"/>
    <dgm:cxn modelId="{726E79D0-82B5-42EF-96F6-3C452D5B9A85}" srcId="{76748F68-0C44-4B17-88E4-C0D577E2BFA9}" destId="{8906F0DA-C5CD-43B0-8F4A-3139670894F6}" srcOrd="0" destOrd="0" parTransId="{F4235651-4A00-41CE-9CA8-80B8E2CEA7AA}" sibTransId="{19CACEF6-288C-4F32-ABAE-DA4C724E942C}"/>
    <dgm:cxn modelId="{0B7AC6F5-F6D9-4A70-B3C5-5384DDA1EA27}" type="presOf" srcId="{D9BEC0C7-51B9-4045-8AFA-FEB4E957E814}" destId="{636C47BF-16CE-4471-9802-319168BA32CD}" srcOrd="0" destOrd="0" presId="urn:microsoft.com/office/officeart/2016/7/layout/LinearBlockProcessNumbered"/>
    <dgm:cxn modelId="{5F019E30-EFA4-478A-B70E-EA1A3D77C486}" type="presParOf" srcId="{92C513AB-1E34-4A27-9F85-A28739094AE0}" destId="{7E160E40-9782-4E36-B679-FC9527C5DA52}" srcOrd="0" destOrd="0" presId="urn:microsoft.com/office/officeart/2016/7/layout/LinearBlockProcessNumbered"/>
    <dgm:cxn modelId="{831B68FE-506C-4F36-8496-BB596DC4F6B6}" type="presParOf" srcId="{7E160E40-9782-4E36-B679-FC9527C5DA52}" destId="{8E265F9B-F03D-4538-A2C2-C75F18A6B506}" srcOrd="0" destOrd="0" presId="urn:microsoft.com/office/officeart/2016/7/layout/LinearBlockProcessNumbered"/>
    <dgm:cxn modelId="{5F212488-E2CA-4A64-A572-155C379BEBD8}" type="presParOf" srcId="{7E160E40-9782-4E36-B679-FC9527C5DA52}" destId="{78D3FDF2-EFA6-4FFB-BBFA-B392CB9E6F35}" srcOrd="1" destOrd="0" presId="urn:microsoft.com/office/officeart/2016/7/layout/LinearBlockProcessNumbered"/>
    <dgm:cxn modelId="{6B91297B-3779-4064-B5C3-84B1F5135E1C}" type="presParOf" srcId="{7E160E40-9782-4E36-B679-FC9527C5DA52}" destId="{B9090828-6F68-4F94-9CE6-AF19D28E9149}" srcOrd="2" destOrd="0" presId="urn:microsoft.com/office/officeart/2016/7/layout/LinearBlockProcessNumbered"/>
    <dgm:cxn modelId="{D30FEC99-A57C-485E-B8EE-5F80BC7ACF17}" type="presParOf" srcId="{92C513AB-1E34-4A27-9F85-A28739094AE0}" destId="{9D7A11E4-AE77-42D2-B565-603A5B8E489E}" srcOrd="1" destOrd="0" presId="urn:microsoft.com/office/officeart/2016/7/layout/LinearBlockProcessNumbered"/>
    <dgm:cxn modelId="{E11D8426-93C0-4F7B-ABA0-11A06D2691A3}" type="presParOf" srcId="{92C513AB-1E34-4A27-9F85-A28739094AE0}" destId="{B50FFCEA-7B4A-478C-A1F3-6D95E285289D}" srcOrd="2" destOrd="0" presId="urn:microsoft.com/office/officeart/2016/7/layout/LinearBlockProcessNumbered"/>
    <dgm:cxn modelId="{7C55A74D-A9EA-4983-89F6-91C21555C725}" type="presParOf" srcId="{B50FFCEA-7B4A-478C-A1F3-6D95E285289D}" destId="{DC338963-76E3-4A6D-BBDB-9148CF1A24C1}" srcOrd="0" destOrd="0" presId="urn:microsoft.com/office/officeart/2016/7/layout/LinearBlockProcessNumbered"/>
    <dgm:cxn modelId="{E5D31FE3-1FE9-4991-9EAF-C09E741C6233}" type="presParOf" srcId="{B50FFCEA-7B4A-478C-A1F3-6D95E285289D}" destId="{9AFD93E9-AB91-41EC-BA98-7A97654F264D}" srcOrd="1" destOrd="0" presId="urn:microsoft.com/office/officeart/2016/7/layout/LinearBlockProcessNumbered"/>
    <dgm:cxn modelId="{D62BD6F4-045E-468C-8075-5E290ACC96A2}" type="presParOf" srcId="{B50FFCEA-7B4A-478C-A1F3-6D95E285289D}" destId="{34FE3BE4-69EB-4DEB-991D-784BFEF7B87A}" srcOrd="2" destOrd="0" presId="urn:microsoft.com/office/officeart/2016/7/layout/LinearBlockProcessNumbered"/>
    <dgm:cxn modelId="{3B313463-8B66-4B25-AE5B-33C85C6C17D5}" type="presParOf" srcId="{92C513AB-1E34-4A27-9F85-A28739094AE0}" destId="{70A0D3B3-6E4A-4C2A-89AD-A804CB9231E0}" srcOrd="3" destOrd="0" presId="urn:microsoft.com/office/officeart/2016/7/layout/LinearBlockProcessNumbered"/>
    <dgm:cxn modelId="{DC037D2C-64A7-4355-96FA-FAC952235E1B}" type="presParOf" srcId="{92C513AB-1E34-4A27-9F85-A28739094AE0}" destId="{D9174724-85BB-4CDF-9A84-DF436647E906}" srcOrd="4" destOrd="0" presId="urn:microsoft.com/office/officeart/2016/7/layout/LinearBlockProcessNumbered"/>
    <dgm:cxn modelId="{AB9AFC78-BE8B-4DAE-B702-66028347E2CC}" type="presParOf" srcId="{D9174724-85BB-4CDF-9A84-DF436647E906}" destId="{636C47BF-16CE-4471-9802-319168BA32CD}" srcOrd="0" destOrd="0" presId="urn:microsoft.com/office/officeart/2016/7/layout/LinearBlockProcessNumbered"/>
    <dgm:cxn modelId="{EB0D0CED-C6E7-49FA-AC7A-9794EA095D1C}" type="presParOf" srcId="{D9174724-85BB-4CDF-9A84-DF436647E906}" destId="{D63CDCC3-1178-4763-8019-9149324A0944}" srcOrd="1" destOrd="0" presId="urn:microsoft.com/office/officeart/2016/7/layout/LinearBlockProcessNumbered"/>
    <dgm:cxn modelId="{F87A5E92-68FE-4E25-883F-E0D127EB1830}" type="presParOf" srcId="{D9174724-85BB-4CDF-9A84-DF436647E906}" destId="{842555AF-44B4-481E-8B11-48921445D32E}" srcOrd="2" destOrd="0" presId="urn:microsoft.com/office/officeart/2016/7/layout/LinearBlockProcessNumbered"/>
    <dgm:cxn modelId="{A46B3DEB-9B8C-494E-A045-65E1DAA37ADB}" type="presParOf" srcId="{92C513AB-1E34-4A27-9F85-A28739094AE0}" destId="{0AD71D0C-A35E-4C8C-B137-4D51FB70E585}" srcOrd="5" destOrd="0" presId="urn:microsoft.com/office/officeart/2016/7/layout/LinearBlockProcessNumbered"/>
    <dgm:cxn modelId="{5939704E-4F5C-458A-B7BF-461E51D8CB54}" type="presParOf" srcId="{92C513AB-1E34-4A27-9F85-A28739094AE0}" destId="{79B803B9-4052-49D8-843A-8CF69269D8A8}" srcOrd="6" destOrd="0" presId="urn:microsoft.com/office/officeart/2016/7/layout/LinearBlockProcessNumbered"/>
    <dgm:cxn modelId="{CDC2B549-01D9-43BB-ACFD-6DF8668315DE}" type="presParOf" srcId="{79B803B9-4052-49D8-843A-8CF69269D8A8}" destId="{12771E50-9080-4CDC-A33E-75D19403293E}" srcOrd="0" destOrd="0" presId="urn:microsoft.com/office/officeart/2016/7/layout/LinearBlockProcessNumbered"/>
    <dgm:cxn modelId="{E4DEC247-4EC1-47FD-B435-A07840C32CBB}" type="presParOf" srcId="{79B803B9-4052-49D8-843A-8CF69269D8A8}" destId="{DF89B9BE-2192-4F51-A529-2E5C267575EA}" srcOrd="1" destOrd="0" presId="urn:microsoft.com/office/officeart/2016/7/layout/LinearBlockProcessNumbered"/>
    <dgm:cxn modelId="{F131CC7C-0493-4F06-AD8E-311DEBE3B61F}" type="presParOf" srcId="{79B803B9-4052-49D8-843A-8CF69269D8A8}" destId="{97CAC1A1-9221-477A-A873-8A67FACA3DBA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520D73-F955-4233-9BB4-70B1FAE18E5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99B7A8A-EB86-445B-8925-59BE1A6E2F60}">
      <dgm:prSet custT="1"/>
      <dgm:spPr/>
      <dgm:t>
        <a:bodyPr/>
        <a:lstStyle/>
        <a:p>
          <a:r>
            <a:rPr lang="ru-RU" sz="1600" dirty="0">
              <a:latin typeface="Century Gothic" panose="020B0502020202020204" pitchFamily="34" charset="0"/>
            </a:rPr>
            <a:t>Сравните приход к власти фашистов в Италии и нацистов в Германии. Какие общие условия этому способствовали?</a:t>
          </a:r>
          <a:endParaRPr lang="en-US" sz="1600" dirty="0">
            <a:latin typeface="Century Gothic" panose="020B0502020202020204" pitchFamily="34" charset="0"/>
          </a:endParaRPr>
        </a:p>
      </dgm:t>
    </dgm:pt>
    <dgm:pt modelId="{B72BF1E5-38DB-4EBD-A6D3-7CC94FE63D8D}" type="parTrans" cxnId="{4719EF39-69F2-424B-A6F3-517A99326307}">
      <dgm:prSet/>
      <dgm:spPr/>
      <dgm:t>
        <a:bodyPr/>
        <a:lstStyle/>
        <a:p>
          <a:endParaRPr lang="en-US" sz="1400"/>
        </a:p>
      </dgm:t>
    </dgm:pt>
    <dgm:pt modelId="{9E56297E-7631-4C30-A321-44417E067B04}" type="sibTrans" cxnId="{4719EF39-69F2-424B-A6F3-517A99326307}">
      <dgm:prSet/>
      <dgm:spPr/>
      <dgm:t>
        <a:bodyPr/>
        <a:lstStyle/>
        <a:p>
          <a:endParaRPr lang="en-US" sz="1400"/>
        </a:p>
      </dgm:t>
    </dgm:pt>
    <dgm:pt modelId="{38F2FCF0-86DD-4B9F-B22B-4090DDF41F68}">
      <dgm:prSet custT="1"/>
      <dgm:spPr/>
      <dgm:t>
        <a:bodyPr/>
        <a:lstStyle/>
        <a:p>
          <a:r>
            <a:rPr lang="ru-RU" sz="1600">
              <a:latin typeface="Century Gothic" panose="020B0502020202020204" pitchFamily="34" charset="0"/>
            </a:rPr>
            <a:t>На какие социальные слои опирались фашисты в Италии и нацисты в Германии? В чем кроется причина популярности этих партий?</a:t>
          </a:r>
          <a:endParaRPr lang="en-US" sz="1600">
            <a:latin typeface="Century Gothic" panose="020B0502020202020204" pitchFamily="34" charset="0"/>
          </a:endParaRPr>
        </a:p>
      </dgm:t>
    </dgm:pt>
    <dgm:pt modelId="{F8508AF2-8BF8-47EB-ABA0-C53936F67C2A}" type="parTrans" cxnId="{6AE0748C-B3AA-4877-8956-B02FA93904B0}">
      <dgm:prSet/>
      <dgm:spPr/>
      <dgm:t>
        <a:bodyPr/>
        <a:lstStyle/>
        <a:p>
          <a:endParaRPr lang="en-US" sz="1400"/>
        </a:p>
      </dgm:t>
    </dgm:pt>
    <dgm:pt modelId="{BB57A4B3-8A36-4A98-A2FC-D25D615DE9DD}" type="sibTrans" cxnId="{6AE0748C-B3AA-4877-8956-B02FA93904B0}">
      <dgm:prSet/>
      <dgm:spPr/>
      <dgm:t>
        <a:bodyPr/>
        <a:lstStyle/>
        <a:p>
          <a:endParaRPr lang="en-US" sz="1400"/>
        </a:p>
      </dgm:t>
    </dgm:pt>
    <dgm:pt modelId="{E629A4F3-99ED-4D03-8A9C-D679693E4C43}">
      <dgm:prSet custT="1"/>
      <dgm:spPr/>
      <dgm:t>
        <a:bodyPr/>
        <a:lstStyle/>
        <a:p>
          <a:r>
            <a:rPr lang="ru-RU" sz="1600">
              <a:latin typeface="Century Gothic" panose="020B0502020202020204" pitchFamily="34" charset="0"/>
            </a:rPr>
            <a:t>Сравните итальянский фашизм и германский нацизм по следующему плану: а) время зарождения; б) основоположники; в) особенности идеологии; г) отношение к личности, обществу и государству; д) экономическая и политическая практика; е) средства достижения целей. Сделайте выводы. Дайте оценку этим политическим режимам.</a:t>
          </a:r>
          <a:endParaRPr lang="en-US" sz="1600">
            <a:latin typeface="Century Gothic" panose="020B0502020202020204" pitchFamily="34" charset="0"/>
          </a:endParaRPr>
        </a:p>
      </dgm:t>
    </dgm:pt>
    <dgm:pt modelId="{6A7A4E6C-DB82-4392-92A3-1F70FF3A6A0D}" type="parTrans" cxnId="{44A858FA-9E48-47CF-9123-DF45B42330B5}">
      <dgm:prSet/>
      <dgm:spPr/>
      <dgm:t>
        <a:bodyPr/>
        <a:lstStyle/>
        <a:p>
          <a:endParaRPr lang="en-US" sz="1400"/>
        </a:p>
      </dgm:t>
    </dgm:pt>
    <dgm:pt modelId="{253E3A8B-5FBC-4CB5-AE9D-F4AFB231EF7C}" type="sibTrans" cxnId="{44A858FA-9E48-47CF-9123-DF45B42330B5}">
      <dgm:prSet/>
      <dgm:spPr/>
      <dgm:t>
        <a:bodyPr/>
        <a:lstStyle/>
        <a:p>
          <a:endParaRPr lang="en-US" sz="1400"/>
        </a:p>
      </dgm:t>
    </dgm:pt>
    <dgm:pt modelId="{A0315619-9454-4520-89DF-B964660C5B10}">
      <dgm:prSet custT="1"/>
      <dgm:spPr/>
      <dgm:t>
        <a:bodyPr/>
        <a:lstStyle/>
        <a:p>
          <a:r>
            <a:rPr lang="ru-RU" sz="1600">
              <a:latin typeface="Century Gothic" panose="020B0502020202020204" pitchFamily="34" charset="0"/>
            </a:rPr>
            <a:t>Охарактеризуйте авторитарный политический режим. Существуют ли авторитарные режимы в наше время? Приведите примеры.</a:t>
          </a:r>
          <a:endParaRPr lang="en-US" sz="1600">
            <a:latin typeface="Century Gothic" panose="020B0502020202020204" pitchFamily="34" charset="0"/>
          </a:endParaRPr>
        </a:p>
      </dgm:t>
    </dgm:pt>
    <dgm:pt modelId="{E49EBE2E-1F88-46B2-9565-B4A0D21AC12E}" type="parTrans" cxnId="{25E2F854-8D60-4191-BF0A-1E322B4E20B4}">
      <dgm:prSet/>
      <dgm:spPr/>
      <dgm:t>
        <a:bodyPr/>
        <a:lstStyle/>
        <a:p>
          <a:endParaRPr lang="en-US" sz="1400"/>
        </a:p>
      </dgm:t>
    </dgm:pt>
    <dgm:pt modelId="{7E711059-64D2-4346-85D2-611C0418BDA0}" type="sibTrans" cxnId="{25E2F854-8D60-4191-BF0A-1E322B4E20B4}">
      <dgm:prSet/>
      <dgm:spPr/>
      <dgm:t>
        <a:bodyPr/>
        <a:lstStyle/>
        <a:p>
          <a:endParaRPr lang="en-US" sz="1400"/>
        </a:p>
      </dgm:t>
    </dgm:pt>
    <dgm:pt modelId="{0039513A-F7F9-4401-B992-66B16CEDD489}">
      <dgm:prSet custT="1"/>
      <dgm:spPr/>
      <dgm:t>
        <a:bodyPr/>
        <a:lstStyle/>
        <a:p>
          <a:r>
            <a:rPr lang="ru-RU" sz="1600">
              <a:latin typeface="Century Gothic" panose="020B0502020202020204" pitchFamily="34" charset="0"/>
            </a:rPr>
            <a:t>С чем связано усиление тоталитарных и авторитарных тенденций в странах Центральной и Южной Европы в межвоенный период?</a:t>
          </a:r>
          <a:endParaRPr lang="en-US" sz="1600">
            <a:latin typeface="Century Gothic" panose="020B0502020202020204" pitchFamily="34" charset="0"/>
          </a:endParaRPr>
        </a:p>
      </dgm:t>
    </dgm:pt>
    <dgm:pt modelId="{A79228DC-88C7-4FB5-A40E-F74D13D43869}" type="parTrans" cxnId="{3C4123E1-1282-4402-BE9D-734DAAE4AD2C}">
      <dgm:prSet/>
      <dgm:spPr/>
      <dgm:t>
        <a:bodyPr/>
        <a:lstStyle/>
        <a:p>
          <a:endParaRPr lang="en-US" sz="1400"/>
        </a:p>
      </dgm:t>
    </dgm:pt>
    <dgm:pt modelId="{06E82B32-0A19-429D-9EF5-1525EC70AA8C}" type="sibTrans" cxnId="{3C4123E1-1282-4402-BE9D-734DAAE4AD2C}">
      <dgm:prSet/>
      <dgm:spPr/>
      <dgm:t>
        <a:bodyPr/>
        <a:lstStyle/>
        <a:p>
          <a:endParaRPr lang="en-US" sz="1400"/>
        </a:p>
      </dgm:t>
    </dgm:pt>
    <dgm:pt modelId="{FD757425-3273-4DAB-A75C-5C8290FA6CA4}" type="pres">
      <dgm:prSet presAssocID="{34520D73-F955-4233-9BB4-70B1FAE18E59}" presName="vert0" presStyleCnt="0">
        <dgm:presLayoutVars>
          <dgm:dir/>
          <dgm:animOne val="branch"/>
          <dgm:animLvl val="lvl"/>
        </dgm:presLayoutVars>
      </dgm:prSet>
      <dgm:spPr/>
    </dgm:pt>
    <dgm:pt modelId="{7115B3F0-4A61-4B57-B2C9-6762D7319393}" type="pres">
      <dgm:prSet presAssocID="{599B7A8A-EB86-445B-8925-59BE1A6E2F60}" presName="thickLine" presStyleLbl="alignNode1" presStyleIdx="0" presStyleCnt="5"/>
      <dgm:spPr/>
    </dgm:pt>
    <dgm:pt modelId="{01888EEB-91F4-4B91-A1FC-635D39368FED}" type="pres">
      <dgm:prSet presAssocID="{599B7A8A-EB86-445B-8925-59BE1A6E2F60}" presName="horz1" presStyleCnt="0"/>
      <dgm:spPr/>
    </dgm:pt>
    <dgm:pt modelId="{090B1FB6-8AB7-404F-AFC7-EED9FC161522}" type="pres">
      <dgm:prSet presAssocID="{599B7A8A-EB86-445B-8925-59BE1A6E2F60}" presName="tx1" presStyleLbl="revTx" presStyleIdx="0" presStyleCnt="5"/>
      <dgm:spPr/>
    </dgm:pt>
    <dgm:pt modelId="{8AF6CDD5-F8C6-493C-AE3E-B8B9584F7A59}" type="pres">
      <dgm:prSet presAssocID="{599B7A8A-EB86-445B-8925-59BE1A6E2F60}" presName="vert1" presStyleCnt="0"/>
      <dgm:spPr/>
    </dgm:pt>
    <dgm:pt modelId="{5AB7797C-7702-44C0-AFF5-14477F410E1C}" type="pres">
      <dgm:prSet presAssocID="{38F2FCF0-86DD-4B9F-B22B-4090DDF41F68}" presName="thickLine" presStyleLbl="alignNode1" presStyleIdx="1" presStyleCnt="5"/>
      <dgm:spPr/>
    </dgm:pt>
    <dgm:pt modelId="{E331D4EB-59E1-4FE1-9986-CE54D39131C9}" type="pres">
      <dgm:prSet presAssocID="{38F2FCF0-86DD-4B9F-B22B-4090DDF41F68}" presName="horz1" presStyleCnt="0"/>
      <dgm:spPr/>
    </dgm:pt>
    <dgm:pt modelId="{3823BB10-4360-477C-958B-1E7CF36AD260}" type="pres">
      <dgm:prSet presAssocID="{38F2FCF0-86DD-4B9F-B22B-4090DDF41F68}" presName="tx1" presStyleLbl="revTx" presStyleIdx="1" presStyleCnt="5"/>
      <dgm:spPr/>
    </dgm:pt>
    <dgm:pt modelId="{963ED46F-E98A-429B-960D-A619E91E69EA}" type="pres">
      <dgm:prSet presAssocID="{38F2FCF0-86DD-4B9F-B22B-4090DDF41F68}" presName="vert1" presStyleCnt="0"/>
      <dgm:spPr/>
    </dgm:pt>
    <dgm:pt modelId="{CE37A25E-ADE7-4C51-B62D-D30C5FE0B0C9}" type="pres">
      <dgm:prSet presAssocID="{E629A4F3-99ED-4D03-8A9C-D679693E4C43}" presName="thickLine" presStyleLbl="alignNode1" presStyleIdx="2" presStyleCnt="5"/>
      <dgm:spPr/>
    </dgm:pt>
    <dgm:pt modelId="{4EF5EF33-04FE-4F62-8460-B1AAFFCDA362}" type="pres">
      <dgm:prSet presAssocID="{E629A4F3-99ED-4D03-8A9C-D679693E4C43}" presName="horz1" presStyleCnt="0"/>
      <dgm:spPr/>
    </dgm:pt>
    <dgm:pt modelId="{000F5ACE-694B-4CD0-81B9-A5693AB7887B}" type="pres">
      <dgm:prSet presAssocID="{E629A4F3-99ED-4D03-8A9C-D679693E4C43}" presName="tx1" presStyleLbl="revTx" presStyleIdx="2" presStyleCnt="5"/>
      <dgm:spPr/>
    </dgm:pt>
    <dgm:pt modelId="{418753C5-5BA4-4DD7-81B8-4F38D9706544}" type="pres">
      <dgm:prSet presAssocID="{E629A4F3-99ED-4D03-8A9C-D679693E4C43}" presName="vert1" presStyleCnt="0"/>
      <dgm:spPr/>
    </dgm:pt>
    <dgm:pt modelId="{76B56744-C970-45CB-B081-81A70AAA51EC}" type="pres">
      <dgm:prSet presAssocID="{A0315619-9454-4520-89DF-B964660C5B10}" presName="thickLine" presStyleLbl="alignNode1" presStyleIdx="3" presStyleCnt="5"/>
      <dgm:spPr/>
    </dgm:pt>
    <dgm:pt modelId="{BFA43891-B030-43E6-8B4A-D18723A271C1}" type="pres">
      <dgm:prSet presAssocID="{A0315619-9454-4520-89DF-B964660C5B10}" presName="horz1" presStyleCnt="0"/>
      <dgm:spPr/>
    </dgm:pt>
    <dgm:pt modelId="{BFD9E018-D4A5-4F92-89E0-76B82D9F22D3}" type="pres">
      <dgm:prSet presAssocID="{A0315619-9454-4520-89DF-B964660C5B10}" presName="tx1" presStyleLbl="revTx" presStyleIdx="3" presStyleCnt="5"/>
      <dgm:spPr/>
    </dgm:pt>
    <dgm:pt modelId="{B2495BE2-1347-44CA-8437-34B7F2ECE3BD}" type="pres">
      <dgm:prSet presAssocID="{A0315619-9454-4520-89DF-B964660C5B10}" presName="vert1" presStyleCnt="0"/>
      <dgm:spPr/>
    </dgm:pt>
    <dgm:pt modelId="{D05FB72D-5B35-4040-A40B-A541F2273928}" type="pres">
      <dgm:prSet presAssocID="{0039513A-F7F9-4401-B992-66B16CEDD489}" presName="thickLine" presStyleLbl="alignNode1" presStyleIdx="4" presStyleCnt="5"/>
      <dgm:spPr/>
    </dgm:pt>
    <dgm:pt modelId="{EB5C89E1-1D9F-491A-8C59-13B44B91B935}" type="pres">
      <dgm:prSet presAssocID="{0039513A-F7F9-4401-B992-66B16CEDD489}" presName="horz1" presStyleCnt="0"/>
      <dgm:spPr/>
    </dgm:pt>
    <dgm:pt modelId="{7BD644C6-D2A1-466A-B0AF-D18CB4AE58BC}" type="pres">
      <dgm:prSet presAssocID="{0039513A-F7F9-4401-B992-66B16CEDD489}" presName="tx1" presStyleLbl="revTx" presStyleIdx="4" presStyleCnt="5"/>
      <dgm:spPr/>
    </dgm:pt>
    <dgm:pt modelId="{A511D03A-6D87-4EB0-90EF-6B68630C2226}" type="pres">
      <dgm:prSet presAssocID="{0039513A-F7F9-4401-B992-66B16CEDD489}" presName="vert1" presStyleCnt="0"/>
      <dgm:spPr/>
    </dgm:pt>
  </dgm:ptLst>
  <dgm:cxnLst>
    <dgm:cxn modelId="{64FD2D33-B796-45E6-A3D8-D423FDD6C878}" type="presOf" srcId="{0039513A-F7F9-4401-B992-66B16CEDD489}" destId="{7BD644C6-D2A1-466A-B0AF-D18CB4AE58BC}" srcOrd="0" destOrd="0" presId="urn:microsoft.com/office/officeart/2008/layout/LinedList"/>
    <dgm:cxn modelId="{4719EF39-69F2-424B-A6F3-517A99326307}" srcId="{34520D73-F955-4233-9BB4-70B1FAE18E59}" destId="{599B7A8A-EB86-445B-8925-59BE1A6E2F60}" srcOrd="0" destOrd="0" parTransId="{B72BF1E5-38DB-4EBD-A6D3-7CC94FE63D8D}" sibTransId="{9E56297E-7631-4C30-A321-44417E067B04}"/>
    <dgm:cxn modelId="{25E2F854-8D60-4191-BF0A-1E322B4E20B4}" srcId="{34520D73-F955-4233-9BB4-70B1FAE18E59}" destId="{A0315619-9454-4520-89DF-B964660C5B10}" srcOrd="3" destOrd="0" parTransId="{E49EBE2E-1F88-46B2-9565-B4A0D21AC12E}" sibTransId="{7E711059-64D2-4346-85D2-611C0418BDA0}"/>
    <dgm:cxn modelId="{A3729D79-EB6E-49FA-926A-C613AF9B0E06}" type="presOf" srcId="{34520D73-F955-4233-9BB4-70B1FAE18E59}" destId="{FD757425-3273-4DAB-A75C-5C8290FA6CA4}" srcOrd="0" destOrd="0" presId="urn:microsoft.com/office/officeart/2008/layout/LinedList"/>
    <dgm:cxn modelId="{6C007B83-0E9A-436C-80C6-3B0863D51E06}" type="presOf" srcId="{599B7A8A-EB86-445B-8925-59BE1A6E2F60}" destId="{090B1FB6-8AB7-404F-AFC7-EED9FC161522}" srcOrd="0" destOrd="0" presId="urn:microsoft.com/office/officeart/2008/layout/LinedList"/>
    <dgm:cxn modelId="{6AE0748C-B3AA-4877-8956-B02FA93904B0}" srcId="{34520D73-F955-4233-9BB4-70B1FAE18E59}" destId="{38F2FCF0-86DD-4B9F-B22B-4090DDF41F68}" srcOrd="1" destOrd="0" parTransId="{F8508AF2-8BF8-47EB-ABA0-C53936F67C2A}" sibTransId="{BB57A4B3-8A36-4A98-A2FC-D25D615DE9DD}"/>
    <dgm:cxn modelId="{59D50792-D31C-4351-AC2E-0F7FEBE63F9B}" type="presOf" srcId="{38F2FCF0-86DD-4B9F-B22B-4090DDF41F68}" destId="{3823BB10-4360-477C-958B-1E7CF36AD260}" srcOrd="0" destOrd="0" presId="urn:microsoft.com/office/officeart/2008/layout/LinedList"/>
    <dgm:cxn modelId="{0F951BC8-862C-4EEF-8712-C3C23248BB40}" type="presOf" srcId="{A0315619-9454-4520-89DF-B964660C5B10}" destId="{BFD9E018-D4A5-4F92-89E0-76B82D9F22D3}" srcOrd="0" destOrd="0" presId="urn:microsoft.com/office/officeart/2008/layout/LinedList"/>
    <dgm:cxn modelId="{3C4123E1-1282-4402-BE9D-734DAAE4AD2C}" srcId="{34520D73-F955-4233-9BB4-70B1FAE18E59}" destId="{0039513A-F7F9-4401-B992-66B16CEDD489}" srcOrd="4" destOrd="0" parTransId="{A79228DC-88C7-4FB5-A40E-F74D13D43869}" sibTransId="{06E82B32-0A19-429D-9EF5-1525EC70AA8C}"/>
    <dgm:cxn modelId="{9A06E5E2-261D-4ABB-8C5C-A0503D72F660}" type="presOf" srcId="{E629A4F3-99ED-4D03-8A9C-D679693E4C43}" destId="{000F5ACE-694B-4CD0-81B9-A5693AB7887B}" srcOrd="0" destOrd="0" presId="urn:microsoft.com/office/officeart/2008/layout/LinedList"/>
    <dgm:cxn modelId="{44A858FA-9E48-47CF-9123-DF45B42330B5}" srcId="{34520D73-F955-4233-9BB4-70B1FAE18E59}" destId="{E629A4F3-99ED-4D03-8A9C-D679693E4C43}" srcOrd="2" destOrd="0" parTransId="{6A7A4E6C-DB82-4392-92A3-1F70FF3A6A0D}" sibTransId="{253E3A8B-5FBC-4CB5-AE9D-F4AFB231EF7C}"/>
    <dgm:cxn modelId="{42AFEF5B-D769-420C-95C4-31CE2068CF8D}" type="presParOf" srcId="{FD757425-3273-4DAB-A75C-5C8290FA6CA4}" destId="{7115B3F0-4A61-4B57-B2C9-6762D7319393}" srcOrd="0" destOrd="0" presId="urn:microsoft.com/office/officeart/2008/layout/LinedList"/>
    <dgm:cxn modelId="{FB2D1A70-7AED-474D-9736-F3F983E0ADA3}" type="presParOf" srcId="{FD757425-3273-4DAB-A75C-5C8290FA6CA4}" destId="{01888EEB-91F4-4B91-A1FC-635D39368FED}" srcOrd="1" destOrd="0" presId="urn:microsoft.com/office/officeart/2008/layout/LinedList"/>
    <dgm:cxn modelId="{C4A3EB58-A002-4265-8E06-5415F6894211}" type="presParOf" srcId="{01888EEB-91F4-4B91-A1FC-635D39368FED}" destId="{090B1FB6-8AB7-404F-AFC7-EED9FC161522}" srcOrd="0" destOrd="0" presId="urn:microsoft.com/office/officeart/2008/layout/LinedList"/>
    <dgm:cxn modelId="{9106DA11-D27C-40BE-BB1D-7AB62DC5BE1B}" type="presParOf" srcId="{01888EEB-91F4-4B91-A1FC-635D39368FED}" destId="{8AF6CDD5-F8C6-493C-AE3E-B8B9584F7A59}" srcOrd="1" destOrd="0" presId="urn:microsoft.com/office/officeart/2008/layout/LinedList"/>
    <dgm:cxn modelId="{0552E69C-E954-4828-ACD1-DC6B6497B17D}" type="presParOf" srcId="{FD757425-3273-4DAB-A75C-5C8290FA6CA4}" destId="{5AB7797C-7702-44C0-AFF5-14477F410E1C}" srcOrd="2" destOrd="0" presId="urn:microsoft.com/office/officeart/2008/layout/LinedList"/>
    <dgm:cxn modelId="{B67E2B3E-34A4-4AE3-A707-C9C653BB72B8}" type="presParOf" srcId="{FD757425-3273-4DAB-A75C-5C8290FA6CA4}" destId="{E331D4EB-59E1-4FE1-9986-CE54D39131C9}" srcOrd="3" destOrd="0" presId="urn:microsoft.com/office/officeart/2008/layout/LinedList"/>
    <dgm:cxn modelId="{3D0226C3-7A52-46A0-AB76-2DABDADEE7E4}" type="presParOf" srcId="{E331D4EB-59E1-4FE1-9986-CE54D39131C9}" destId="{3823BB10-4360-477C-958B-1E7CF36AD260}" srcOrd="0" destOrd="0" presId="urn:microsoft.com/office/officeart/2008/layout/LinedList"/>
    <dgm:cxn modelId="{8CF74161-52E7-46D4-BFAC-79DF19041364}" type="presParOf" srcId="{E331D4EB-59E1-4FE1-9986-CE54D39131C9}" destId="{963ED46F-E98A-429B-960D-A619E91E69EA}" srcOrd="1" destOrd="0" presId="urn:microsoft.com/office/officeart/2008/layout/LinedList"/>
    <dgm:cxn modelId="{0873C315-47B4-4249-AFD6-A83FA21EDF99}" type="presParOf" srcId="{FD757425-3273-4DAB-A75C-5C8290FA6CA4}" destId="{CE37A25E-ADE7-4C51-B62D-D30C5FE0B0C9}" srcOrd="4" destOrd="0" presId="urn:microsoft.com/office/officeart/2008/layout/LinedList"/>
    <dgm:cxn modelId="{58A0C605-38EC-44AB-8251-E15A9F62FA7D}" type="presParOf" srcId="{FD757425-3273-4DAB-A75C-5C8290FA6CA4}" destId="{4EF5EF33-04FE-4F62-8460-B1AAFFCDA362}" srcOrd="5" destOrd="0" presId="urn:microsoft.com/office/officeart/2008/layout/LinedList"/>
    <dgm:cxn modelId="{30FB5BA7-767F-4B4F-8851-C1A0A6EA5CF9}" type="presParOf" srcId="{4EF5EF33-04FE-4F62-8460-B1AAFFCDA362}" destId="{000F5ACE-694B-4CD0-81B9-A5693AB7887B}" srcOrd="0" destOrd="0" presId="urn:microsoft.com/office/officeart/2008/layout/LinedList"/>
    <dgm:cxn modelId="{70BEB7EF-8230-4029-814A-9DD222ECFBB7}" type="presParOf" srcId="{4EF5EF33-04FE-4F62-8460-B1AAFFCDA362}" destId="{418753C5-5BA4-4DD7-81B8-4F38D9706544}" srcOrd="1" destOrd="0" presId="urn:microsoft.com/office/officeart/2008/layout/LinedList"/>
    <dgm:cxn modelId="{FFF9CFFF-06FE-467B-A23D-5829E22AFCE9}" type="presParOf" srcId="{FD757425-3273-4DAB-A75C-5C8290FA6CA4}" destId="{76B56744-C970-45CB-B081-81A70AAA51EC}" srcOrd="6" destOrd="0" presId="urn:microsoft.com/office/officeart/2008/layout/LinedList"/>
    <dgm:cxn modelId="{40B15870-DBC8-4853-A90A-97B5B9052955}" type="presParOf" srcId="{FD757425-3273-4DAB-A75C-5C8290FA6CA4}" destId="{BFA43891-B030-43E6-8B4A-D18723A271C1}" srcOrd="7" destOrd="0" presId="urn:microsoft.com/office/officeart/2008/layout/LinedList"/>
    <dgm:cxn modelId="{E07345AF-7129-41CC-9BA0-14D10574C01E}" type="presParOf" srcId="{BFA43891-B030-43E6-8B4A-D18723A271C1}" destId="{BFD9E018-D4A5-4F92-89E0-76B82D9F22D3}" srcOrd="0" destOrd="0" presId="urn:microsoft.com/office/officeart/2008/layout/LinedList"/>
    <dgm:cxn modelId="{7D614C4C-7B7E-423E-8F4C-6D65805B2B00}" type="presParOf" srcId="{BFA43891-B030-43E6-8B4A-D18723A271C1}" destId="{B2495BE2-1347-44CA-8437-34B7F2ECE3BD}" srcOrd="1" destOrd="0" presId="urn:microsoft.com/office/officeart/2008/layout/LinedList"/>
    <dgm:cxn modelId="{BF323287-BF55-4940-BFDC-3ECA376D05FD}" type="presParOf" srcId="{FD757425-3273-4DAB-A75C-5C8290FA6CA4}" destId="{D05FB72D-5B35-4040-A40B-A541F2273928}" srcOrd="8" destOrd="0" presId="urn:microsoft.com/office/officeart/2008/layout/LinedList"/>
    <dgm:cxn modelId="{B39BA6E0-BCE5-4E1D-94EF-E533D8E1709F}" type="presParOf" srcId="{FD757425-3273-4DAB-A75C-5C8290FA6CA4}" destId="{EB5C89E1-1D9F-491A-8C59-13B44B91B935}" srcOrd="9" destOrd="0" presId="urn:microsoft.com/office/officeart/2008/layout/LinedList"/>
    <dgm:cxn modelId="{D2AF4F33-02C3-40D1-9833-F7341D51620A}" type="presParOf" srcId="{EB5C89E1-1D9F-491A-8C59-13B44B91B935}" destId="{7BD644C6-D2A1-466A-B0AF-D18CB4AE58BC}" srcOrd="0" destOrd="0" presId="urn:microsoft.com/office/officeart/2008/layout/LinedList"/>
    <dgm:cxn modelId="{61BEA613-F18E-4554-BDCF-143B4F0AA3F0}" type="presParOf" srcId="{EB5C89E1-1D9F-491A-8C59-13B44B91B935}" destId="{A511D03A-6D87-4EB0-90EF-6B68630C222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65F9B-F03D-4538-A2C2-C75F18A6B506}">
      <dsp:nvSpPr>
        <dsp:cNvPr id="0" name=""/>
        <dsp:cNvSpPr/>
      </dsp:nvSpPr>
      <dsp:spPr>
        <a:xfrm>
          <a:off x="210" y="277922"/>
          <a:ext cx="2536156" cy="30433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0" rIns="250516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Century Gothic" panose="020B0502020202020204" pitchFamily="34" charset="0"/>
            </a:rPr>
            <a:t>Истоки фашизма в Европе</a:t>
          </a:r>
          <a:endParaRPr lang="en-US" sz="2200" kern="1200" dirty="0">
            <a:latin typeface="Century Gothic" panose="020B0502020202020204" pitchFamily="34" charset="0"/>
          </a:endParaRPr>
        </a:p>
      </dsp:txBody>
      <dsp:txXfrm>
        <a:off x="210" y="1495278"/>
        <a:ext cx="2536156" cy="1826032"/>
      </dsp:txXfrm>
    </dsp:sp>
    <dsp:sp modelId="{78D3FDF2-EFA6-4FFB-BBFA-B392CB9E6F35}">
      <dsp:nvSpPr>
        <dsp:cNvPr id="0" name=""/>
        <dsp:cNvSpPr/>
      </dsp:nvSpPr>
      <dsp:spPr>
        <a:xfrm>
          <a:off x="210" y="277922"/>
          <a:ext cx="2536156" cy="121735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165100" rIns="250516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01</a:t>
          </a:r>
          <a:endParaRPr lang="en-US" sz="6300" kern="1200" dirty="0"/>
        </a:p>
      </dsp:txBody>
      <dsp:txXfrm>
        <a:off x="210" y="277922"/>
        <a:ext cx="2536156" cy="1217355"/>
      </dsp:txXfrm>
    </dsp:sp>
    <dsp:sp modelId="{DC338963-76E3-4A6D-BBDB-9148CF1A24C1}">
      <dsp:nvSpPr>
        <dsp:cNvPr id="0" name=""/>
        <dsp:cNvSpPr/>
      </dsp:nvSpPr>
      <dsp:spPr>
        <a:xfrm>
          <a:off x="2739259" y="277922"/>
          <a:ext cx="2536156" cy="30433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0" rIns="250516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Century Gothic" panose="020B0502020202020204" pitchFamily="34" charset="0"/>
            </a:rPr>
            <a:t>Установление фашистского режима в Италии</a:t>
          </a:r>
          <a:endParaRPr lang="en-US" sz="2200" kern="1200" dirty="0">
            <a:latin typeface="Century Gothic" panose="020B0502020202020204" pitchFamily="34" charset="0"/>
          </a:endParaRPr>
        </a:p>
      </dsp:txBody>
      <dsp:txXfrm>
        <a:off x="2739259" y="1495278"/>
        <a:ext cx="2536156" cy="1826032"/>
      </dsp:txXfrm>
    </dsp:sp>
    <dsp:sp modelId="{9AFD93E9-AB91-41EC-BA98-7A97654F264D}">
      <dsp:nvSpPr>
        <dsp:cNvPr id="0" name=""/>
        <dsp:cNvSpPr/>
      </dsp:nvSpPr>
      <dsp:spPr>
        <a:xfrm>
          <a:off x="2739259" y="277922"/>
          <a:ext cx="2536156" cy="121735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165100" rIns="250516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02</a:t>
          </a:r>
        </a:p>
      </dsp:txBody>
      <dsp:txXfrm>
        <a:off x="2739259" y="277922"/>
        <a:ext cx="2536156" cy="1217355"/>
      </dsp:txXfrm>
    </dsp:sp>
    <dsp:sp modelId="{636C47BF-16CE-4471-9802-319168BA32CD}">
      <dsp:nvSpPr>
        <dsp:cNvPr id="0" name=""/>
        <dsp:cNvSpPr/>
      </dsp:nvSpPr>
      <dsp:spPr>
        <a:xfrm>
          <a:off x="5478308" y="277922"/>
          <a:ext cx="2536156" cy="30433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0" rIns="250516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Century Gothic" panose="020B0502020202020204" pitchFamily="34" charset="0"/>
            </a:rPr>
            <a:t>Установление нацистского режима в Германии</a:t>
          </a:r>
          <a:endParaRPr lang="en-US" sz="2200" kern="1200" dirty="0">
            <a:latin typeface="Century Gothic" panose="020B0502020202020204" pitchFamily="34" charset="0"/>
          </a:endParaRPr>
        </a:p>
      </dsp:txBody>
      <dsp:txXfrm>
        <a:off x="5478308" y="1495278"/>
        <a:ext cx="2536156" cy="1826032"/>
      </dsp:txXfrm>
    </dsp:sp>
    <dsp:sp modelId="{D63CDCC3-1178-4763-8019-9149324A0944}">
      <dsp:nvSpPr>
        <dsp:cNvPr id="0" name=""/>
        <dsp:cNvSpPr/>
      </dsp:nvSpPr>
      <dsp:spPr>
        <a:xfrm>
          <a:off x="5478308" y="277922"/>
          <a:ext cx="2536156" cy="121735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165100" rIns="250516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03</a:t>
          </a:r>
        </a:p>
      </dsp:txBody>
      <dsp:txXfrm>
        <a:off x="5478308" y="277922"/>
        <a:ext cx="2536156" cy="1217355"/>
      </dsp:txXfrm>
    </dsp:sp>
    <dsp:sp modelId="{12771E50-9080-4CDC-A33E-75D19403293E}">
      <dsp:nvSpPr>
        <dsp:cNvPr id="0" name=""/>
        <dsp:cNvSpPr/>
      </dsp:nvSpPr>
      <dsp:spPr>
        <a:xfrm>
          <a:off x="8217358" y="277922"/>
          <a:ext cx="2536156" cy="30433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0" rIns="250516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latin typeface="Century Gothic" panose="020B0502020202020204" pitchFamily="34" charset="0"/>
            </a:rPr>
            <a:t>Идеология и практика фашизма</a:t>
          </a:r>
          <a:endParaRPr lang="en-US" sz="2200" kern="1200" dirty="0">
            <a:latin typeface="Century Gothic" panose="020B0502020202020204" pitchFamily="34" charset="0"/>
          </a:endParaRPr>
        </a:p>
      </dsp:txBody>
      <dsp:txXfrm>
        <a:off x="8217358" y="1495278"/>
        <a:ext cx="2536156" cy="1826032"/>
      </dsp:txXfrm>
    </dsp:sp>
    <dsp:sp modelId="{DF89B9BE-2192-4F51-A529-2E5C267575EA}">
      <dsp:nvSpPr>
        <dsp:cNvPr id="0" name=""/>
        <dsp:cNvSpPr/>
      </dsp:nvSpPr>
      <dsp:spPr>
        <a:xfrm>
          <a:off x="8217358" y="277922"/>
          <a:ext cx="2536156" cy="1217355"/>
        </a:xfrm>
        <a:prstGeom prst="rect">
          <a:avLst/>
        </a:prstGeom>
        <a:noFill/>
        <a:ln w="127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516" tIns="165100" rIns="250516" bIns="16510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/>
            <a:t>04</a:t>
          </a:r>
        </a:p>
      </dsp:txBody>
      <dsp:txXfrm>
        <a:off x="8217358" y="277922"/>
        <a:ext cx="2536156" cy="12173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5B3F0-4A61-4B57-B2C9-6762D7319393}">
      <dsp:nvSpPr>
        <dsp:cNvPr id="0" name=""/>
        <dsp:cNvSpPr/>
      </dsp:nvSpPr>
      <dsp:spPr>
        <a:xfrm>
          <a:off x="0" y="603"/>
          <a:ext cx="10753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B1FB6-8AB7-404F-AFC7-EED9FC161522}">
      <dsp:nvSpPr>
        <dsp:cNvPr id="0" name=""/>
        <dsp:cNvSpPr/>
      </dsp:nvSpPr>
      <dsp:spPr>
        <a:xfrm>
          <a:off x="0" y="603"/>
          <a:ext cx="10753725" cy="988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</a:rPr>
            <a:t>Сравните приход к власти фашистов в Италии и нацистов в Германии. Какие общие условия этому способствовали?</a:t>
          </a:r>
          <a:endParaRPr lang="en-US" sz="1600" kern="1200" dirty="0">
            <a:latin typeface="Century Gothic" panose="020B0502020202020204" pitchFamily="34" charset="0"/>
          </a:endParaRPr>
        </a:p>
      </dsp:txBody>
      <dsp:txXfrm>
        <a:off x="0" y="603"/>
        <a:ext cx="10753725" cy="988397"/>
      </dsp:txXfrm>
    </dsp:sp>
    <dsp:sp modelId="{5AB7797C-7702-44C0-AFF5-14477F410E1C}">
      <dsp:nvSpPr>
        <dsp:cNvPr id="0" name=""/>
        <dsp:cNvSpPr/>
      </dsp:nvSpPr>
      <dsp:spPr>
        <a:xfrm>
          <a:off x="0" y="989000"/>
          <a:ext cx="10753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23BB10-4360-477C-958B-1E7CF36AD260}">
      <dsp:nvSpPr>
        <dsp:cNvPr id="0" name=""/>
        <dsp:cNvSpPr/>
      </dsp:nvSpPr>
      <dsp:spPr>
        <a:xfrm>
          <a:off x="0" y="989000"/>
          <a:ext cx="10753725" cy="988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latin typeface="Century Gothic" panose="020B0502020202020204" pitchFamily="34" charset="0"/>
            </a:rPr>
            <a:t>На какие социальные слои опирались фашисты в Италии и нацисты в Германии? В чем кроется причина популярности этих партий?</a:t>
          </a:r>
          <a:endParaRPr lang="en-US" sz="1600" kern="1200">
            <a:latin typeface="Century Gothic" panose="020B0502020202020204" pitchFamily="34" charset="0"/>
          </a:endParaRPr>
        </a:p>
      </dsp:txBody>
      <dsp:txXfrm>
        <a:off x="0" y="989000"/>
        <a:ext cx="10753725" cy="988397"/>
      </dsp:txXfrm>
    </dsp:sp>
    <dsp:sp modelId="{CE37A25E-ADE7-4C51-B62D-D30C5FE0B0C9}">
      <dsp:nvSpPr>
        <dsp:cNvPr id="0" name=""/>
        <dsp:cNvSpPr/>
      </dsp:nvSpPr>
      <dsp:spPr>
        <a:xfrm>
          <a:off x="0" y="1977397"/>
          <a:ext cx="10753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F5ACE-694B-4CD0-81B9-A5693AB7887B}">
      <dsp:nvSpPr>
        <dsp:cNvPr id="0" name=""/>
        <dsp:cNvSpPr/>
      </dsp:nvSpPr>
      <dsp:spPr>
        <a:xfrm>
          <a:off x="0" y="1977397"/>
          <a:ext cx="10753725" cy="988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latin typeface="Century Gothic" panose="020B0502020202020204" pitchFamily="34" charset="0"/>
            </a:rPr>
            <a:t>Сравните итальянский фашизм и германский нацизм по следующему плану: а) время зарождения; б) основоположники; в) особенности идеологии; г) отношение к личности, обществу и государству; д) экономическая и политическая практика; е) средства достижения целей. Сделайте выводы. Дайте оценку этим политическим режимам.</a:t>
          </a:r>
          <a:endParaRPr lang="en-US" sz="1600" kern="1200">
            <a:latin typeface="Century Gothic" panose="020B0502020202020204" pitchFamily="34" charset="0"/>
          </a:endParaRPr>
        </a:p>
      </dsp:txBody>
      <dsp:txXfrm>
        <a:off x="0" y="1977397"/>
        <a:ext cx="10753725" cy="988397"/>
      </dsp:txXfrm>
    </dsp:sp>
    <dsp:sp modelId="{76B56744-C970-45CB-B081-81A70AAA51EC}">
      <dsp:nvSpPr>
        <dsp:cNvPr id="0" name=""/>
        <dsp:cNvSpPr/>
      </dsp:nvSpPr>
      <dsp:spPr>
        <a:xfrm>
          <a:off x="0" y="2965794"/>
          <a:ext cx="10753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9E018-D4A5-4F92-89E0-76B82D9F22D3}">
      <dsp:nvSpPr>
        <dsp:cNvPr id="0" name=""/>
        <dsp:cNvSpPr/>
      </dsp:nvSpPr>
      <dsp:spPr>
        <a:xfrm>
          <a:off x="0" y="2965794"/>
          <a:ext cx="10753725" cy="988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latin typeface="Century Gothic" panose="020B0502020202020204" pitchFamily="34" charset="0"/>
            </a:rPr>
            <a:t>Охарактеризуйте авторитарный политический режим. Существуют ли авторитарные режимы в наше время? Приведите примеры.</a:t>
          </a:r>
          <a:endParaRPr lang="en-US" sz="1600" kern="1200">
            <a:latin typeface="Century Gothic" panose="020B0502020202020204" pitchFamily="34" charset="0"/>
          </a:endParaRPr>
        </a:p>
      </dsp:txBody>
      <dsp:txXfrm>
        <a:off x="0" y="2965794"/>
        <a:ext cx="10753725" cy="988397"/>
      </dsp:txXfrm>
    </dsp:sp>
    <dsp:sp modelId="{D05FB72D-5B35-4040-A40B-A541F2273928}">
      <dsp:nvSpPr>
        <dsp:cNvPr id="0" name=""/>
        <dsp:cNvSpPr/>
      </dsp:nvSpPr>
      <dsp:spPr>
        <a:xfrm>
          <a:off x="0" y="3954191"/>
          <a:ext cx="1075372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644C6-D2A1-466A-B0AF-D18CB4AE58BC}">
      <dsp:nvSpPr>
        <dsp:cNvPr id="0" name=""/>
        <dsp:cNvSpPr/>
      </dsp:nvSpPr>
      <dsp:spPr>
        <a:xfrm>
          <a:off x="0" y="3954191"/>
          <a:ext cx="10753725" cy="988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>
              <a:latin typeface="Century Gothic" panose="020B0502020202020204" pitchFamily="34" charset="0"/>
            </a:rPr>
            <a:t>С чем связано усиление тоталитарных и авторитарных тенденций в странах Центральной и Южной Европы в межвоенный период?</a:t>
          </a:r>
          <a:endParaRPr lang="en-US" sz="1600" kern="1200">
            <a:latin typeface="Century Gothic" panose="020B0502020202020204" pitchFamily="34" charset="0"/>
          </a:endParaRPr>
        </a:p>
      </dsp:txBody>
      <dsp:txXfrm>
        <a:off x="0" y="3954191"/>
        <a:ext cx="10753725" cy="9883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2BC2F35-FE2C-4959-A860-103713D9FE5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F5AB418-ED2F-4066-A557-336260DA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8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2F35-FE2C-4959-A860-103713D9FE5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B418-ED2F-4066-A557-336260DA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2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2F35-FE2C-4959-A860-103713D9FE5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B418-ED2F-4066-A557-336260DA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79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2F35-FE2C-4959-A860-103713D9FE5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B418-ED2F-4066-A557-336260DA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2F35-FE2C-4959-A860-103713D9FE5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B418-ED2F-4066-A557-336260DA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8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2F35-FE2C-4959-A860-103713D9FE5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B418-ED2F-4066-A557-336260DA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2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2F35-FE2C-4959-A860-103713D9FE5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B418-ED2F-4066-A557-336260DA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9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2F35-FE2C-4959-A860-103713D9FE5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B418-ED2F-4066-A557-336260DA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26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2F35-FE2C-4959-A860-103713D9FE5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AB418-ED2F-4066-A557-336260DA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22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C2F35-FE2C-4959-A860-103713D9FE5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F5AB418-ED2F-4066-A557-336260DA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03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2BC2F35-FE2C-4959-A860-103713D9FE5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F5AB418-ED2F-4066-A557-336260DA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640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02BC2F35-FE2C-4959-A860-103713D9FE58}" type="datetimeFigureOut">
              <a:rPr lang="ru-RU" smtClean="0"/>
              <a:t>01.02.2022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F5AB418-ED2F-4066-A557-336260DAC6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1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174B23-DE04-4B5E-BA1E-9A016A4DA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C66549-0D10-44FF-B351-9C0545A99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4261" y="619431"/>
            <a:ext cx="6408977" cy="560746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80000"/>
              </a:lnSpc>
            </a:pP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Пессимистический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прогноз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Шпенглера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для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Европы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состоял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в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том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что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Европу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в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ближайшее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время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ожидает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упадок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и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гибель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фоне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радости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юных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народов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и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чужеземных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завоевателей</a:t>
            </a:r>
            <a:r>
              <a:rPr lang="en-US" sz="4400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" name="Рисунок 3" descr="Изображение выглядит как мужчина, галстук, человек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A57D02AB-36A0-4F5D-AD00-D2EB0621FD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65"/>
          <a:stretch/>
        </p:blipFill>
        <p:spPr>
          <a:xfrm>
            <a:off x="733335" y="620720"/>
            <a:ext cx="3802642" cy="560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CD5EF-766D-43B9-A25D-19122E5F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1989682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99C9-77F1-4E33-A750-CB78C7EA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6204"/>
            <a:ext cx="10579608" cy="1664208"/>
          </a:xfrm>
          <a:prstGeom prst="rect">
            <a:avLst/>
          </a:prstGeom>
          <a:noFill/>
          <a:ln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66B53-90D5-483F-B4EA-787726365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6" y="1059736"/>
            <a:ext cx="10040233" cy="1228130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rgbClr val="FFFFFF"/>
                </a:solidFill>
                <a:latin typeface="Century Gothic" panose="020B0502020202020204" pitchFamily="34" charset="0"/>
              </a:rPr>
              <a:t>Повторим изученное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ECCEB8-97FD-4A7E-A851-5F7536E37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973313"/>
            <a:ext cx="10905064" cy="32412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Century Gothic" panose="020B0502020202020204" pitchFamily="34" charset="0"/>
              </a:rPr>
              <a:t>На основе составленной схемы восстановите алгоритм прихода нацистов к власти в Германии</a:t>
            </a:r>
          </a:p>
        </p:txBody>
      </p:sp>
    </p:spTree>
    <p:extLst>
      <p:ext uri="{BB962C8B-B14F-4D97-AF65-F5344CB8AC3E}">
        <p14:creationId xmlns:p14="http://schemas.microsoft.com/office/powerpoint/2010/main" val="9230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1CCD5EF-766D-43B9-A25D-19122E5F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1989682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9699C9-77F1-4E33-A750-CB78C7EA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6204"/>
            <a:ext cx="10579608" cy="1664208"/>
          </a:xfrm>
          <a:prstGeom prst="rect">
            <a:avLst/>
          </a:prstGeom>
          <a:noFill/>
          <a:ln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9A015-11D9-4BEA-9E4D-764011D5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6" y="1059736"/>
            <a:ext cx="10040233" cy="1228130"/>
          </a:xfrm>
        </p:spPr>
        <p:txBody>
          <a:bodyPr>
            <a:normAutofit/>
          </a:bodyPr>
          <a:lstStyle/>
          <a:p>
            <a:r>
              <a:rPr lang="ru-RU" sz="4600" dirty="0">
                <a:solidFill>
                  <a:srgbClr val="FFFFFF"/>
                </a:solidFill>
                <a:latin typeface="Century Gothic" panose="020B0502020202020204" pitchFamily="34" charset="0"/>
              </a:rPr>
              <a:t>Идеология и практика фашизма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7FA1FC-78DF-401A-A739-488D3C085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886681"/>
            <a:ext cx="10905064" cy="2989731"/>
          </a:xfrm>
        </p:spPr>
        <p:txBody>
          <a:bodyPr>
            <a:noAutofit/>
          </a:bodyPr>
          <a:lstStyle/>
          <a:p>
            <a:r>
              <a:rPr lang="ru-RU" sz="1800" dirty="0">
                <a:latin typeface="Century Gothic" panose="020B0502020202020204" pitchFamily="34" charset="0"/>
              </a:rPr>
              <a:t>Массовое насилие</a:t>
            </a:r>
            <a:endParaRPr lang="en-US" sz="1800" dirty="0">
              <a:latin typeface="Century Gothic" panose="020B0502020202020204" pitchFamily="34" charset="0"/>
            </a:endParaRPr>
          </a:p>
          <a:p>
            <a:r>
              <a:rPr lang="ru-RU" sz="1800" dirty="0">
                <a:latin typeface="Century Gothic" panose="020B0502020202020204" pitchFamily="34" charset="0"/>
              </a:rPr>
              <a:t>Создание «государства в государстве» через организацию сети прогосударственных образований в разных сферах общества</a:t>
            </a:r>
          </a:p>
          <a:p>
            <a:r>
              <a:rPr lang="ru-RU" sz="1800" dirty="0">
                <a:latin typeface="Century Gothic" panose="020B0502020202020204" pitchFamily="34" charset="0"/>
              </a:rPr>
              <a:t>Популизм, публичность, массовость, ориентация на внешний эффект;</a:t>
            </a:r>
          </a:p>
          <a:p>
            <a:r>
              <a:rPr lang="ru-RU" sz="1800" dirty="0">
                <a:latin typeface="Century Gothic" panose="020B0502020202020204" pitchFamily="34" charset="0"/>
              </a:rPr>
              <a:t>Организация достойного уровня жизни населения при устрашении и отсутствия выбора;</a:t>
            </a:r>
          </a:p>
          <a:p>
            <a:r>
              <a:rPr lang="ru-RU" sz="1800" dirty="0">
                <a:latin typeface="Century Gothic" panose="020B0502020202020204" pitchFamily="34" charset="0"/>
              </a:rPr>
              <a:t>Неприязнь инакомыслия, высокомерие, цинизм;</a:t>
            </a:r>
          </a:p>
          <a:p>
            <a:r>
              <a:rPr lang="ru-RU" sz="1800" dirty="0">
                <a:latin typeface="Century Gothic" panose="020B0502020202020204" pitchFamily="34" charset="0"/>
              </a:rPr>
              <a:t>Сильная пропагандистская структура, формирующая однобокое представление о мире;</a:t>
            </a:r>
          </a:p>
          <a:p>
            <a:r>
              <a:rPr lang="ru-RU" sz="1800" dirty="0">
                <a:latin typeface="Century Gothic" panose="020B0502020202020204" pitchFamily="34" charset="0"/>
              </a:rPr>
              <a:t>Наличие «внешнего врага», который способен «погубить» всё «блаженство» фашистского государства;</a:t>
            </a:r>
          </a:p>
        </p:txBody>
      </p:sp>
    </p:spTree>
    <p:extLst>
      <p:ext uri="{BB962C8B-B14F-4D97-AF65-F5344CB8AC3E}">
        <p14:creationId xmlns:p14="http://schemas.microsoft.com/office/powerpoint/2010/main" val="284930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CDD914-2E0B-4020-ACD5-0397B66C6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372785"/>
            <a:ext cx="10772775" cy="804166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Century Gothic" panose="020B0502020202020204" pitchFamily="34" charset="0"/>
              </a:rPr>
              <a:t>Подведём итоги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4EE7B06A-FB9D-4A29-9C61-0F34ED9C21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243884"/>
              </p:ext>
            </p:extLst>
          </p:nvPr>
        </p:nvGraphicFramePr>
        <p:xfrm>
          <a:off x="676656" y="1330860"/>
          <a:ext cx="10753725" cy="4943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020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97E041-634B-4B3E-8669-42583D956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825ADD-F95C-4747-9B41-5DB21C28E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5571066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791A8E-B2BA-467D-BB87-8CFBFB13A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9244"/>
            <a:ext cx="10579608" cy="5239512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D5AC4-012E-47A5-8A5E-E2D86FDB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828" y="1155781"/>
            <a:ext cx="10210343" cy="454643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9600" dirty="0">
                <a:solidFill>
                  <a:srgbClr val="FFFFFF"/>
                </a:solidFill>
                <a:latin typeface="Century Gothic" panose="020B0502020202020204" pitchFamily="34" charset="0"/>
              </a:rPr>
              <a:t>Д/З: § 17, в. 1-2,4-5 (у.), 3 (п), с. 131-132 (</a:t>
            </a:r>
            <a:r>
              <a:rPr lang="en-US" sz="9600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доп</a:t>
            </a:r>
            <a:r>
              <a:rPr lang="en-US" sz="9600" dirty="0">
                <a:solidFill>
                  <a:srgbClr val="FFFFFF"/>
                </a:solidFill>
                <a:latin typeface="Century Gothic" panose="020B0502020202020204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5616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632F8-CBB1-4D32-8F70-F242E7769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4" y="770466"/>
            <a:ext cx="4491010" cy="5784229"/>
          </a:xfrm>
        </p:spPr>
        <p:txBody>
          <a:bodyPr anchor="ctr">
            <a:noAutofit/>
          </a:bodyPr>
          <a:lstStyle/>
          <a:p>
            <a:r>
              <a:rPr lang="ru-RU" sz="6000" dirty="0">
                <a:latin typeface="Century Gothic" panose="020B0502020202020204" pitchFamily="34" charset="0"/>
              </a:rPr>
              <a:t>Утверждение антидемократических режимов в Европе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30D9DD-A5A6-41DC-815D-40D02209B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5000" y="321730"/>
            <a:ext cx="3312139" cy="37314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человек, военная форма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B0183CE0-26FB-420B-9584-6F2729FE9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67" y="687965"/>
            <a:ext cx="2999028" cy="299902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CFA693-B9E0-42C9-8F0C-131F91800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3784" y="321731"/>
            <a:ext cx="2693206" cy="2599649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F6A21-2F26-4E78-A189-76F949962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73785" y="3082247"/>
            <a:ext cx="2693206" cy="34724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554E5E-BA38-4F80-A8C9-5C7814B9E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5000" y="4214095"/>
            <a:ext cx="3320762" cy="2340601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A4D949E-1901-4EED-B9D3-C9DD103551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602"/>
          <a:stretch/>
        </p:blipFill>
        <p:spPr>
          <a:xfrm>
            <a:off x="9339209" y="3528741"/>
            <a:ext cx="2350797" cy="260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91430-C295-4431-B651-EFDA8C1C8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latin typeface="Century Gothic" panose="020B0502020202020204" pitchFamily="34" charset="0"/>
              </a:rPr>
              <a:t>План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55C67FC-290A-4388-ACCC-6CD9AF0F03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646890"/>
              </p:ext>
            </p:extLst>
          </p:nvPr>
        </p:nvGraphicFramePr>
        <p:xfrm>
          <a:off x="676275" y="2373549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887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54C4829-CF39-4CF4-973E-6F5A32F80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2600" cy="6858000"/>
          </a:xfrm>
          <a:prstGeom prst="rect">
            <a:avLst/>
          </a:prstGeom>
          <a:solidFill>
            <a:schemeClr val="accent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C4836E-6566-4757-9059-6D77FFA19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334979"/>
            <a:ext cx="10795252" cy="5404918"/>
          </a:xfrm>
        </p:spPr>
        <p:txBody>
          <a:bodyPr anchor="ctr">
            <a:noAutofit/>
          </a:bodyPr>
          <a:lstStyle/>
          <a:p>
            <a:r>
              <a:rPr lang="ru-RU" sz="2200" dirty="0">
                <a:latin typeface="Century Gothic" panose="020B0502020202020204" pitchFamily="34" charset="0"/>
              </a:rPr>
              <a:t>активизация националистических и милитаристских идей в конце ХIХ в. </a:t>
            </a:r>
          </a:p>
          <a:p>
            <a:r>
              <a:rPr lang="ru-RU" sz="2200" dirty="0">
                <a:latin typeface="Century Gothic" panose="020B0502020202020204" pitchFamily="34" charset="0"/>
              </a:rPr>
              <a:t>усиление вмешательства государства во все сферы жизни общества</a:t>
            </a:r>
          </a:p>
          <a:p>
            <a:r>
              <a:rPr lang="ru-RU" sz="2200" dirty="0">
                <a:latin typeface="Century Gothic" panose="020B0502020202020204" pitchFamily="34" charset="0"/>
              </a:rPr>
              <a:t>негативная реакция многих людей на враждебность окружающего мира, бурную индустриализацию и урбанизацию</a:t>
            </a:r>
          </a:p>
          <a:p>
            <a:r>
              <a:rPr lang="ru-RU" sz="2200" dirty="0">
                <a:latin typeface="Century Gothic" panose="020B0502020202020204" pitchFamily="34" charset="0"/>
              </a:rPr>
              <a:t>утрата многими людьми привычного социального статуса и перспектив для</a:t>
            </a:r>
            <a:r>
              <a:rPr lang="en-US" sz="2200" dirty="0">
                <a:latin typeface="Century Gothic" panose="020B0502020202020204" pitchFamily="34" charset="0"/>
              </a:rPr>
              <a:t> </a:t>
            </a:r>
            <a:r>
              <a:rPr lang="ru-RU" sz="2200" dirty="0">
                <a:latin typeface="Century Gothic" panose="020B0502020202020204" pitchFamily="34" charset="0"/>
              </a:rPr>
              <a:t>молодежи в послевоенные годы;</a:t>
            </a:r>
          </a:p>
          <a:p>
            <a:r>
              <a:rPr lang="ru-RU" sz="2200" dirty="0">
                <a:latin typeface="Century Gothic" panose="020B0502020202020204" pitchFamily="34" charset="0"/>
              </a:rPr>
              <a:t>усиление депрессивных настроений под влиянием мирового экономическо-</a:t>
            </a:r>
          </a:p>
          <a:p>
            <a:r>
              <a:rPr lang="ru-RU" sz="2200" dirty="0">
                <a:latin typeface="Century Gothic" panose="020B0502020202020204" pitchFamily="34" charset="0"/>
              </a:rPr>
              <a:t>го кризиса 1929—1933 гг., поддержка «сильных личностей» в политике, популизма;</a:t>
            </a:r>
          </a:p>
          <a:p>
            <a:r>
              <a:rPr lang="ru-RU" sz="2200" dirty="0">
                <a:latin typeface="Century Gothic" panose="020B0502020202020204" pitchFamily="34" charset="0"/>
              </a:rPr>
              <a:t>кризис либерального государства;</a:t>
            </a:r>
          </a:p>
          <a:p>
            <a:r>
              <a:rPr lang="ru-RU" sz="2200" dirty="0">
                <a:latin typeface="Century Gothic" panose="020B0502020202020204" pitchFamily="34" charset="0"/>
              </a:rPr>
              <a:t>«версальский комплекс» в Германии, недовольство положением Италии после ПМВ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F1A99-4DF5-4E08-8385-195EC980B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5739897"/>
            <a:ext cx="10795252" cy="672549"/>
          </a:xfrm>
        </p:spPr>
        <p:txBody>
          <a:bodyPr anchor="b">
            <a:noAutofit/>
          </a:bodyPr>
          <a:lstStyle/>
          <a:p>
            <a:pPr algn="ctr"/>
            <a:r>
              <a:rPr lang="ru-RU" sz="3200" dirty="0">
                <a:latin typeface="Century Gothic" panose="020B0502020202020204" pitchFamily="34" charset="0"/>
              </a:rPr>
              <a:t>Истоки европейских антидемократических режимов</a:t>
            </a:r>
          </a:p>
        </p:txBody>
      </p:sp>
    </p:spTree>
    <p:extLst>
      <p:ext uri="{BB962C8B-B14F-4D97-AF65-F5344CB8AC3E}">
        <p14:creationId xmlns:p14="http://schemas.microsoft.com/office/powerpoint/2010/main" val="383876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B1CCD5EF-766D-43B9-A25D-19122E5F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1989682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FD9699C9-77F1-4E33-A750-CB78C7EA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6204"/>
            <a:ext cx="10579608" cy="1664208"/>
          </a:xfrm>
          <a:prstGeom prst="rect">
            <a:avLst/>
          </a:prstGeom>
          <a:noFill/>
          <a:ln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3B33CE-4E33-4074-BEA5-2DF1113E9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6" y="1059736"/>
            <a:ext cx="10040233" cy="1228130"/>
          </a:xfrm>
        </p:spPr>
        <p:txBody>
          <a:bodyPr>
            <a:normAutofit/>
          </a:bodyPr>
          <a:lstStyle/>
          <a:p>
            <a:pPr algn="ctr"/>
            <a:r>
              <a:rPr lang="ru-RU" sz="7200" dirty="0">
                <a:solidFill>
                  <a:srgbClr val="FFFFFF"/>
                </a:solidFill>
                <a:latin typeface="Century Gothic" panose="020B0502020202020204" pitchFamily="34" charset="0"/>
              </a:rPr>
              <a:t>Повторим изученное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38B043-1761-4D65-8FAA-A69A3D0DA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973313"/>
            <a:ext cx="10905064" cy="32412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>
                <a:latin typeface="Century Gothic" panose="020B0502020202020204" pitchFamily="34" charset="0"/>
              </a:rPr>
              <a:t>В чём заключаются причины прихода к власти </a:t>
            </a:r>
            <a:r>
              <a:rPr lang="ru-RU" sz="5400" dirty="0" err="1">
                <a:latin typeface="Century Gothic" panose="020B0502020202020204" pitchFamily="34" charset="0"/>
              </a:rPr>
              <a:t>антидемократически</a:t>
            </a:r>
            <a:r>
              <a:rPr lang="ru-RU" sz="5400" dirty="0">
                <a:latin typeface="Century Gothic" panose="020B0502020202020204" pitchFamily="34" charset="0"/>
              </a:rPr>
              <a:t> настроенных политиков?</a:t>
            </a:r>
          </a:p>
        </p:txBody>
      </p:sp>
    </p:spTree>
    <p:extLst>
      <p:ext uri="{BB962C8B-B14F-4D97-AF65-F5344CB8AC3E}">
        <p14:creationId xmlns:p14="http://schemas.microsoft.com/office/powerpoint/2010/main" val="5833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CD5EF-766D-43B9-A25D-19122E5F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1989682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99C9-77F1-4E33-A750-CB78C7EA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6204"/>
            <a:ext cx="10579608" cy="1664208"/>
          </a:xfrm>
          <a:prstGeom prst="rect">
            <a:avLst/>
          </a:prstGeom>
          <a:noFill/>
          <a:ln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F7FEA-E1EF-43A6-956F-B4676253D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6" y="1059736"/>
            <a:ext cx="10040233" cy="1228130"/>
          </a:xfrm>
        </p:spPr>
        <p:txBody>
          <a:bodyPr>
            <a:normAutofit/>
          </a:bodyPr>
          <a:lstStyle/>
          <a:p>
            <a:pPr algn="ctr"/>
            <a:r>
              <a:rPr lang="ru-RU" sz="6600" dirty="0">
                <a:solidFill>
                  <a:srgbClr val="FFFFFF"/>
                </a:solidFill>
                <a:latin typeface="Century Gothic" panose="020B0502020202020204" pitchFamily="34" charset="0"/>
              </a:rPr>
              <a:t>Из видео ты узнаешь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801BA91-5584-455A-B3E9-B6686B0C2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886681"/>
            <a:ext cx="10905064" cy="3432638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Century Gothic" panose="020B0502020202020204" pitchFamily="34" charset="0"/>
              </a:rPr>
              <a:t>Что такое фашизм?</a:t>
            </a:r>
          </a:p>
          <a:p>
            <a:r>
              <a:rPr lang="ru-RU" sz="4000" dirty="0">
                <a:latin typeface="Century Gothic" panose="020B0502020202020204" pitchFamily="34" charset="0"/>
              </a:rPr>
              <a:t>Каковы причины прихода к власти фашистов в Италии?</a:t>
            </a:r>
          </a:p>
          <a:p>
            <a:r>
              <a:rPr lang="ru-RU" sz="4000" dirty="0">
                <a:latin typeface="Century Gothic" panose="020B0502020202020204" pitchFamily="34" charset="0"/>
              </a:rPr>
              <a:t>Характерные элементы итальянского фашизма</a:t>
            </a:r>
          </a:p>
        </p:txBody>
      </p:sp>
    </p:spTree>
    <p:extLst>
      <p:ext uri="{BB962C8B-B14F-4D97-AF65-F5344CB8AC3E}">
        <p14:creationId xmlns:p14="http://schemas.microsoft.com/office/powerpoint/2010/main" val="358995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к Италия стала диктатурой _">
            <a:hlinkClick r:id="" action="ppaction://media"/>
            <a:extLst>
              <a:ext uri="{FF2B5EF4-FFF2-40B4-BE49-F238E27FC236}">
                <a16:creationId xmlns:a16="http://schemas.microsoft.com/office/drawing/2014/main" id="{CD64779F-8AE2-4966-80D5-9D120D39E0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4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CD5EF-766D-43B9-A25D-19122E5F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1989682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99C9-77F1-4E33-A750-CB78C7EA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6204"/>
            <a:ext cx="10579608" cy="1664208"/>
          </a:xfrm>
          <a:prstGeom prst="rect">
            <a:avLst/>
          </a:prstGeom>
          <a:noFill/>
          <a:ln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F7FEA-E1EF-43A6-956F-B4676253D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6" y="1059736"/>
            <a:ext cx="10040233" cy="1228130"/>
          </a:xfrm>
        </p:spPr>
        <p:txBody>
          <a:bodyPr>
            <a:normAutofit/>
          </a:bodyPr>
          <a:lstStyle/>
          <a:p>
            <a:pPr algn="ctr"/>
            <a:r>
              <a:rPr lang="ru-RU" sz="6600" dirty="0">
                <a:solidFill>
                  <a:srgbClr val="FFFFFF"/>
                </a:solidFill>
                <a:latin typeface="Century Gothic" panose="020B0502020202020204" pitchFamily="34" charset="0"/>
              </a:rPr>
              <a:t>Повторим изученное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801BA91-5584-455A-B3E9-B6686B0C2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886681"/>
            <a:ext cx="10905064" cy="3432638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Century Gothic" panose="020B0502020202020204" pitchFamily="34" charset="0"/>
              </a:rPr>
              <a:t>Что такое фашизм?</a:t>
            </a:r>
          </a:p>
          <a:p>
            <a:r>
              <a:rPr lang="ru-RU" sz="4000" dirty="0">
                <a:latin typeface="Century Gothic" panose="020B0502020202020204" pitchFamily="34" charset="0"/>
              </a:rPr>
              <a:t>Каковы причины прихода к власти фашистов в Италии?</a:t>
            </a:r>
          </a:p>
          <a:p>
            <a:r>
              <a:rPr lang="ru-RU" sz="4000" dirty="0">
                <a:latin typeface="Century Gothic" panose="020B0502020202020204" pitchFamily="34" charset="0"/>
              </a:rPr>
              <a:t>Характерные элементы итальянского фашизма</a:t>
            </a:r>
          </a:p>
        </p:txBody>
      </p:sp>
    </p:spTree>
    <p:extLst>
      <p:ext uri="{BB962C8B-B14F-4D97-AF65-F5344CB8AC3E}">
        <p14:creationId xmlns:p14="http://schemas.microsoft.com/office/powerpoint/2010/main" val="360357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F74C31-062F-490E-BD5F-F5570859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418052"/>
            <a:ext cx="10772775" cy="84943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800" dirty="0">
                <a:latin typeface="Century Gothic" panose="020B0502020202020204" pitchFamily="34" charset="0"/>
              </a:rPr>
              <a:t>Изучите 3 пункт и составьте схему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A4C7614-EA5E-4F93-90A5-C3FC9965A017}"/>
              </a:ext>
            </a:extLst>
          </p:cNvPr>
          <p:cNvSpPr txBox="1">
            <a:spLocks/>
          </p:cNvSpPr>
          <p:nvPr/>
        </p:nvSpPr>
        <p:spPr>
          <a:xfrm>
            <a:off x="709611" y="1462135"/>
            <a:ext cx="2848400" cy="17291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Century Gothic" panose="020B0502020202020204" pitchFamily="34" charset="0"/>
              </a:rPr>
              <a:t>Причины нацизма в Германии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3F07C53-D75E-4D8C-B8DC-5E6D0448F20C}"/>
              </a:ext>
            </a:extLst>
          </p:cNvPr>
          <p:cNvSpPr txBox="1">
            <a:spLocks/>
          </p:cNvSpPr>
          <p:nvPr/>
        </p:nvSpPr>
        <p:spPr>
          <a:xfrm>
            <a:off x="3856775" y="1475798"/>
            <a:ext cx="7625611" cy="1213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4000" dirty="0">
                <a:latin typeface="Century Gothic" panose="020B0502020202020204" pitchFamily="34" charset="0"/>
              </a:rPr>
              <a:t>Перечисление причин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7C96B76-0B45-45DD-A4E3-998ACD78B825}"/>
              </a:ext>
            </a:extLst>
          </p:cNvPr>
          <p:cNvSpPr txBox="1">
            <a:spLocks/>
          </p:cNvSpPr>
          <p:nvPr/>
        </p:nvSpPr>
        <p:spPr>
          <a:xfrm>
            <a:off x="709611" y="3429000"/>
            <a:ext cx="3934816" cy="10410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Century Gothic" panose="020B0502020202020204" pitchFamily="34" charset="0"/>
              </a:rPr>
              <a:t>Партия (лидер)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ACB74D0-B40D-4AC2-9E87-2BD914BB5AEB}"/>
              </a:ext>
            </a:extLst>
          </p:cNvPr>
          <p:cNvSpPr txBox="1">
            <a:spLocks/>
          </p:cNvSpPr>
          <p:nvPr/>
        </p:nvSpPr>
        <p:spPr>
          <a:xfrm>
            <a:off x="4990392" y="3080357"/>
            <a:ext cx="6491994" cy="13941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>
                <a:latin typeface="Century Gothic" panose="020B0502020202020204" pitchFamily="34" charset="0"/>
              </a:rPr>
              <a:t>Характерные черты немецкого нацизма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002D128-9751-4105-B7B0-BA23753FD4AE}"/>
              </a:ext>
            </a:extLst>
          </p:cNvPr>
          <p:cNvSpPr txBox="1">
            <a:spLocks/>
          </p:cNvSpPr>
          <p:nvPr/>
        </p:nvSpPr>
        <p:spPr>
          <a:xfrm>
            <a:off x="709611" y="4773733"/>
            <a:ext cx="10772775" cy="697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>
                <a:latin typeface="Century Gothic" panose="020B0502020202020204" pitchFamily="34" charset="0"/>
              </a:rPr>
              <a:t>Предпосылки прихода к власти нацистов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B912201-6375-4F13-AFEB-39301890233B}"/>
              </a:ext>
            </a:extLst>
          </p:cNvPr>
          <p:cNvSpPr txBox="1">
            <a:spLocks/>
          </p:cNvSpPr>
          <p:nvPr/>
        </p:nvSpPr>
        <p:spPr>
          <a:xfrm>
            <a:off x="709610" y="5742872"/>
            <a:ext cx="10772775" cy="6970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>
                <a:latin typeface="Century Gothic" panose="020B0502020202020204" pitchFamily="34" charset="0"/>
              </a:rPr>
              <a:t>Дата прихода нацистов к власти</a:t>
            </a:r>
          </a:p>
        </p:txBody>
      </p:sp>
    </p:spTree>
    <p:extLst>
      <p:ext uri="{BB962C8B-B14F-4D97-AF65-F5344CB8AC3E}">
        <p14:creationId xmlns:p14="http://schemas.microsoft.com/office/powerpoint/2010/main" val="24705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Метрополия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180</TotalTime>
  <Words>470</Words>
  <Application>Microsoft Office PowerPoint</Application>
  <PresentationFormat>Широкоэкранный</PresentationFormat>
  <Paragraphs>54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 Light</vt:lpstr>
      <vt:lpstr>Century Gothic</vt:lpstr>
      <vt:lpstr>Метрополия</vt:lpstr>
      <vt:lpstr>Пессимистический прогноз Шпенглера для Европы состоял в том, что Европу в ближайшее время ожидает упадок и гибель на фоне радости юных народов и чужеземных завоевателей.</vt:lpstr>
      <vt:lpstr>Утверждение антидемократических режимов в Европе</vt:lpstr>
      <vt:lpstr>План</vt:lpstr>
      <vt:lpstr>Истоки европейских антидемократических режимов</vt:lpstr>
      <vt:lpstr>Повторим изученное</vt:lpstr>
      <vt:lpstr>Из видео ты узнаешь</vt:lpstr>
      <vt:lpstr>Презентация PowerPoint</vt:lpstr>
      <vt:lpstr>Повторим изученное</vt:lpstr>
      <vt:lpstr>Изучите 3 пункт и составьте схему</vt:lpstr>
      <vt:lpstr>Повторим изученное</vt:lpstr>
      <vt:lpstr>Идеология и практика фашизма</vt:lpstr>
      <vt:lpstr>Подведём итоги</vt:lpstr>
      <vt:lpstr>Д/З: § 17, в. 1-2,4-5 (у.), 3 (п), с. 131-132 (доп.)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Красинский</dc:creator>
  <cp:lastModifiedBy>Иван Красинский</cp:lastModifiedBy>
  <cp:revision>23</cp:revision>
  <dcterms:created xsi:type="dcterms:W3CDTF">2022-01-24T15:41:58Z</dcterms:created>
  <dcterms:modified xsi:type="dcterms:W3CDTF">2022-02-01T15:04:29Z</dcterms:modified>
</cp:coreProperties>
</file>