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9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F7860-A863-483B-9A9A-EFDAF7E648F4}" v="14" dt="2022-07-18T14:17:17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1FDF7860-A863-483B-9A9A-EFDAF7E648F4}"/>
    <pc:docChg chg="undo custSel addSld modSld sldOrd">
      <pc:chgData name="Roman Zhigalov" userId="1f97e9fdf7779aa5" providerId="LiveId" clId="{1FDF7860-A863-483B-9A9A-EFDAF7E648F4}" dt="2022-07-18T14:17:17.919" v="934"/>
      <pc:docMkLst>
        <pc:docMk/>
      </pc:docMkLst>
      <pc:sldChg chg="modSp new mod">
        <pc:chgData name="Roman Zhigalov" userId="1f97e9fdf7779aa5" providerId="LiveId" clId="{1FDF7860-A863-483B-9A9A-EFDAF7E648F4}" dt="2022-07-18T12:11:09.191" v="2" actId="27636"/>
        <pc:sldMkLst>
          <pc:docMk/>
          <pc:sldMk cId="1701835374" sldId="256"/>
        </pc:sldMkLst>
        <pc:spChg chg="mod">
          <ac:chgData name="Roman Zhigalov" userId="1f97e9fdf7779aa5" providerId="LiveId" clId="{1FDF7860-A863-483B-9A9A-EFDAF7E648F4}" dt="2022-07-18T12:11:09.191" v="2" actId="27636"/>
          <ac:spMkLst>
            <pc:docMk/>
            <pc:sldMk cId="1701835374" sldId="256"/>
            <ac:spMk id="2" creationId="{FA26CACF-EBF2-2CD5-8D8F-806DE4AB6547}"/>
          </ac:spMkLst>
        </pc:spChg>
      </pc:sldChg>
      <pc:sldChg chg="modSp new mod">
        <pc:chgData name="Roman Zhigalov" userId="1f97e9fdf7779aa5" providerId="LiveId" clId="{1FDF7860-A863-483B-9A9A-EFDAF7E648F4}" dt="2022-07-18T12:11:31.589" v="19" actId="122"/>
        <pc:sldMkLst>
          <pc:docMk/>
          <pc:sldMk cId="1978663942" sldId="257"/>
        </pc:sldMkLst>
        <pc:spChg chg="mod">
          <ac:chgData name="Roman Zhigalov" userId="1f97e9fdf7779aa5" providerId="LiveId" clId="{1FDF7860-A863-483B-9A9A-EFDAF7E648F4}" dt="2022-07-18T12:11:31.589" v="19" actId="122"/>
          <ac:spMkLst>
            <pc:docMk/>
            <pc:sldMk cId="1978663942" sldId="257"/>
            <ac:spMk id="2" creationId="{2BBDB15D-6A05-FC36-EEE4-AD93D0045424}"/>
          </ac:spMkLst>
        </pc:spChg>
      </pc:sldChg>
      <pc:sldChg chg="addSp delSp modSp new mod setBg">
        <pc:chgData name="Roman Zhigalov" userId="1f97e9fdf7779aa5" providerId="LiveId" clId="{1FDF7860-A863-483B-9A9A-EFDAF7E648F4}" dt="2022-07-18T12:41:00.662" v="81" actId="26606"/>
        <pc:sldMkLst>
          <pc:docMk/>
          <pc:sldMk cId="3588573112" sldId="258"/>
        </pc:sldMkLst>
        <pc:spChg chg="mod">
          <ac:chgData name="Roman Zhigalov" userId="1f97e9fdf7779aa5" providerId="LiveId" clId="{1FDF7860-A863-483B-9A9A-EFDAF7E648F4}" dt="2022-07-18T12:41:00.662" v="81" actId="26606"/>
          <ac:spMkLst>
            <pc:docMk/>
            <pc:sldMk cId="3588573112" sldId="258"/>
            <ac:spMk id="2" creationId="{A6704828-87E9-820F-288B-CF6E6E8E7BBA}"/>
          </ac:spMkLst>
        </pc:spChg>
        <pc:spChg chg="del mod">
          <ac:chgData name="Roman Zhigalov" userId="1f97e9fdf7779aa5" providerId="LiveId" clId="{1FDF7860-A863-483B-9A9A-EFDAF7E648F4}" dt="2022-07-18T12:41:00.662" v="81" actId="26606"/>
          <ac:spMkLst>
            <pc:docMk/>
            <pc:sldMk cId="3588573112" sldId="258"/>
            <ac:spMk id="3" creationId="{34B37231-EECB-18A5-7D92-AC9979313E3A}"/>
          </ac:spMkLst>
        </pc:spChg>
        <pc:spChg chg="add">
          <ac:chgData name="Roman Zhigalov" userId="1f97e9fdf7779aa5" providerId="LiveId" clId="{1FDF7860-A863-483B-9A9A-EFDAF7E648F4}" dt="2022-07-18T12:41:00.662" v="81" actId="26606"/>
          <ac:spMkLst>
            <pc:docMk/>
            <pc:sldMk cId="3588573112" sldId="258"/>
            <ac:spMk id="9" creationId="{3A5B4632-C963-4296-86F0-79AA9EA5AE98}"/>
          </ac:spMkLst>
        </pc:spChg>
        <pc:graphicFrameChg chg="add">
          <ac:chgData name="Roman Zhigalov" userId="1f97e9fdf7779aa5" providerId="LiveId" clId="{1FDF7860-A863-483B-9A9A-EFDAF7E648F4}" dt="2022-07-18T12:41:00.662" v="81" actId="26606"/>
          <ac:graphicFrameMkLst>
            <pc:docMk/>
            <pc:sldMk cId="3588573112" sldId="258"/>
            <ac:graphicFrameMk id="5" creationId="{0C53EAFD-9A4F-0C3E-5E4D-7F00DF20DAAB}"/>
          </ac:graphicFrameMkLst>
        </pc:graphicFrameChg>
      </pc:sldChg>
      <pc:sldChg chg="addSp modSp new mod setBg">
        <pc:chgData name="Roman Zhigalov" userId="1f97e9fdf7779aa5" providerId="LiveId" clId="{1FDF7860-A863-483B-9A9A-EFDAF7E648F4}" dt="2022-07-18T13:00:18.660" v="111" actId="26606"/>
        <pc:sldMkLst>
          <pc:docMk/>
          <pc:sldMk cId="3184626559" sldId="259"/>
        </pc:sldMkLst>
        <pc:spChg chg="mod">
          <ac:chgData name="Roman Zhigalov" userId="1f97e9fdf7779aa5" providerId="LiveId" clId="{1FDF7860-A863-483B-9A9A-EFDAF7E648F4}" dt="2022-07-18T13:00:18.660" v="111" actId="26606"/>
          <ac:spMkLst>
            <pc:docMk/>
            <pc:sldMk cId="3184626559" sldId="259"/>
            <ac:spMk id="2" creationId="{F0CBB063-FFF4-A2F7-83B5-ADEFC3E0C1A3}"/>
          </ac:spMkLst>
        </pc:spChg>
        <pc:spChg chg="mod">
          <ac:chgData name="Roman Zhigalov" userId="1f97e9fdf7779aa5" providerId="LiveId" clId="{1FDF7860-A863-483B-9A9A-EFDAF7E648F4}" dt="2022-07-18T13:00:18.660" v="111" actId="26606"/>
          <ac:spMkLst>
            <pc:docMk/>
            <pc:sldMk cId="3184626559" sldId="259"/>
            <ac:spMk id="3" creationId="{F50D9CBC-1057-F55C-C3AF-2D76297A4809}"/>
          </ac:spMkLst>
        </pc:spChg>
        <pc:spChg chg="add">
          <ac:chgData name="Roman Zhigalov" userId="1f97e9fdf7779aa5" providerId="LiveId" clId="{1FDF7860-A863-483B-9A9A-EFDAF7E648F4}" dt="2022-07-18T13:00:18.660" v="111" actId="26606"/>
          <ac:spMkLst>
            <pc:docMk/>
            <pc:sldMk cId="3184626559" sldId="259"/>
            <ac:spMk id="8" creationId="{4522B21E-B2B9-4C72-9A71-C87EFD137480}"/>
          </ac:spMkLst>
        </pc:spChg>
        <pc:spChg chg="add">
          <ac:chgData name="Roman Zhigalov" userId="1f97e9fdf7779aa5" providerId="LiveId" clId="{1FDF7860-A863-483B-9A9A-EFDAF7E648F4}" dt="2022-07-18T13:00:18.660" v="111" actId="26606"/>
          <ac:spMkLst>
            <pc:docMk/>
            <pc:sldMk cId="3184626559" sldId="259"/>
            <ac:spMk id="10" creationId="{5EB7D2A2-F448-44D4-938C-DC84CBCB3B1E}"/>
          </ac:spMkLst>
        </pc:spChg>
        <pc:spChg chg="add">
          <ac:chgData name="Roman Zhigalov" userId="1f97e9fdf7779aa5" providerId="LiveId" clId="{1FDF7860-A863-483B-9A9A-EFDAF7E648F4}" dt="2022-07-18T13:00:18.660" v="111" actId="26606"/>
          <ac:spMkLst>
            <pc:docMk/>
            <pc:sldMk cId="3184626559" sldId="259"/>
            <ac:spMk id="12" creationId="{871AEA07-1E14-44B4-8E55-64EF049CD66F}"/>
          </ac:spMkLst>
        </pc:spChg>
        <pc:cxnChg chg="add">
          <ac:chgData name="Roman Zhigalov" userId="1f97e9fdf7779aa5" providerId="LiveId" clId="{1FDF7860-A863-483B-9A9A-EFDAF7E648F4}" dt="2022-07-18T13:00:18.660" v="111" actId="26606"/>
          <ac:cxnSpMkLst>
            <pc:docMk/>
            <pc:sldMk cId="3184626559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1FDF7860-A863-483B-9A9A-EFDAF7E648F4}" dt="2022-07-18T13:26:28.036" v="295" actId="26606"/>
        <pc:sldMkLst>
          <pc:docMk/>
          <pc:sldMk cId="1698728052" sldId="260"/>
        </pc:sldMkLst>
        <pc:spChg chg="mod">
          <ac:chgData name="Roman Zhigalov" userId="1f97e9fdf7779aa5" providerId="LiveId" clId="{1FDF7860-A863-483B-9A9A-EFDAF7E648F4}" dt="2022-07-18T13:26:28.036" v="295" actId="26606"/>
          <ac:spMkLst>
            <pc:docMk/>
            <pc:sldMk cId="1698728052" sldId="260"/>
            <ac:spMk id="2" creationId="{A4532FD0-F63F-89EF-2C7F-A0996A48BB58}"/>
          </ac:spMkLst>
        </pc:spChg>
        <pc:spChg chg="del mod">
          <ac:chgData name="Roman Zhigalov" userId="1f97e9fdf7779aa5" providerId="LiveId" clId="{1FDF7860-A863-483B-9A9A-EFDAF7E648F4}" dt="2022-07-18T13:26:28.036" v="295" actId="26606"/>
          <ac:spMkLst>
            <pc:docMk/>
            <pc:sldMk cId="1698728052" sldId="260"/>
            <ac:spMk id="3" creationId="{5AC96D4A-4B16-A8E9-BC6F-3C22135DFE86}"/>
          </ac:spMkLst>
        </pc:spChg>
        <pc:spChg chg="add">
          <ac:chgData name="Roman Zhigalov" userId="1f97e9fdf7779aa5" providerId="LiveId" clId="{1FDF7860-A863-483B-9A9A-EFDAF7E648F4}" dt="2022-07-18T13:26:28.036" v="295" actId="26606"/>
          <ac:spMkLst>
            <pc:docMk/>
            <pc:sldMk cId="1698728052" sldId="260"/>
            <ac:spMk id="9" creationId="{3A5B4632-C963-4296-86F0-79AA9EA5AE98}"/>
          </ac:spMkLst>
        </pc:spChg>
        <pc:graphicFrameChg chg="add">
          <ac:chgData name="Roman Zhigalov" userId="1f97e9fdf7779aa5" providerId="LiveId" clId="{1FDF7860-A863-483B-9A9A-EFDAF7E648F4}" dt="2022-07-18T13:26:28.036" v="295" actId="26606"/>
          <ac:graphicFrameMkLst>
            <pc:docMk/>
            <pc:sldMk cId="1698728052" sldId="260"/>
            <ac:graphicFrameMk id="5" creationId="{5DB5DF9E-14D9-1A56-FD8E-003E429BCB59}"/>
          </ac:graphicFrameMkLst>
        </pc:graphicFrameChg>
      </pc:sldChg>
      <pc:sldChg chg="addSp delSp modSp new mod setBg setClrOvrMap">
        <pc:chgData name="Roman Zhigalov" userId="1f97e9fdf7779aa5" providerId="LiveId" clId="{1FDF7860-A863-483B-9A9A-EFDAF7E648F4}" dt="2022-07-18T13:30:02.896" v="332" actId="26606"/>
        <pc:sldMkLst>
          <pc:docMk/>
          <pc:sldMk cId="1049418527" sldId="261"/>
        </pc:sldMkLst>
        <pc:spChg chg="mod">
          <ac:chgData name="Roman Zhigalov" userId="1f97e9fdf7779aa5" providerId="LiveId" clId="{1FDF7860-A863-483B-9A9A-EFDAF7E648F4}" dt="2022-07-18T13:30:02.896" v="332" actId="26606"/>
          <ac:spMkLst>
            <pc:docMk/>
            <pc:sldMk cId="1049418527" sldId="261"/>
            <ac:spMk id="2" creationId="{D9F4F5D1-E836-3AF8-8219-356B1E92D857}"/>
          </ac:spMkLst>
        </pc:spChg>
        <pc:spChg chg="del">
          <ac:chgData name="Roman Zhigalov" userId="1f97e9fdf7779aa5" providerId="LiveId" clId="{1FDF7860-A863-483B-9A9A-EFDAF7E648F4}" dt="2022-07-18T13:29:17.487" v="299"/>
          <ac:spMkLst>
            <pc:docMk/>
            <pc:sldMk cId="1049418527" sldId="261"/>
            <ac:spMk id="3" creationId="{C549A097-31E9-D953-E36D-A2B86DE36825}"/>
          </ac:spMkLst>
        </pc:spChg>
        <pc:spChg chg="add del">
          <ac:chgData name="Roman Zhigalov" userId="1f97e9fdf7779aa5" providerId="LiveId" clId="{1FDF7860-A863-483B-9A9A-EFDAF7E648F4}" dt="2022-07-18T13:29:41.557" v="327" actId="26606"/>
          <ac:spMkLst>
            <pc:docMk/>
            <pc:sldMk cId="1049418527" sldId="261"/>
            <ac:spMk id="1033" creationId="{605494DE-B078-4D87-BB01-C84320618DAD}"/>
          </ac:spMkLst>
        </pc:spChg>
        <pc:spChg chg="add del">
          <ac:chgData name="Roman Zhigalov" userId="1f97e9fdf7779aa5" providerId="LiveId" clId="{1FDF7860-A863-483B-9A9A-EFDAF7E648F4}" dt="2022-07-18T13:29:41.557" v="327" actId="26606"/>
          <ac:spMkLst>
            <pc:docMk/>
            <pc:sldMk cId="1049418527" sldId="261"/>
            <ac:spMk id="1035" creationId="{9A0576B0-CD8C-4661-95C8-A9F2CE7CDDB0}"/>
          </ac:spMkLst>
        </pc:spChg>
        <pc:spChg chg="add del">
          <ac:chgData name="Roman Zhigalov" userId="1f97e9fdf7779aa5" providerId="LiveId" clId="{1FDF7860-A863-483B-9A9A-EFDAF7E648F4}" dt="2022-07-18T13:29:41.557" v="327" actId="26606"/>
          <ac:spMkLst>
            <pc:docMk/>
            <pc:sldMk cId="1049418527" sldId="261"/>
            <ac:spMk id="1037" creationId="{3FF60E2B-3919-423C-B1FF-56CDE6681165}"/>
          </ac:spMkLst>
        </pc:spChg>
        <pc:spChg chg="add del">
          <ac:chgData name="Roman Zhigalov" userId="1f97e9fdf7779aa5" providerId="LiveId" clId="{1FDF7860-A863-483B-9A9A-EFDAF7E648F4}" dt="2022-07-18T13:29:42.320" v="329" actId="26606"/>
          <ac:spMkLst>
            <pc:docMk/>
            <pc:sldMk cId="1049418527" sldId="261"/>
            <ac:spMk id="1039" creationId="{275D6C10-B5A7-4715-803E-0501C9C2CC21}"/>
          </ac:spMkLst>
        </pc:spChg>
        <pc:spChg chg="add del">
          <ac:chgData name="Roman Zhigalov" userId="1f97e9fdf7779aa5" providerId="LiveId" clId="{1FDF7860-A863-483B-9A9A-EFDAF7E648F4}" dt="2022-07-18T13:29:57.248" v="331" actId="26606"/>
          <ac:spMkLst>
            <pc:docMk/>
            <pc:sldMk cId="1049418527" sldId="261"/>
            <ac:spMk id="1041" creationId="{605494DE-B078-4D87-BB01-C84320618DAD}"/>
          </ac:spMkLst>
        </pc:spChg>
        <pc:spChg chg="add del">
          <ac:chgData name="Roman Zhigalov" userId="1f97e9fdf7779aa5" providerId="LiveId" clId="{1FDF7860-A863-483B-9A9A-EFDAF7E648F4}" dt="2022-07-18T13:29:57.248" v="331" actId="26606"/>
          <ac:spMkLst>
            <pc:docMk/>
            <pc:sldMk cId="1049418527" sldId="261"/>
            <ac:spMk id="1042" creationId="{9A0576B0-CD8C-4661-95C8-A9F2CE7CDDB0}"/>
          </ac:spMkLst>
        </pc:spChg>
        <pc:spChg chg="add del">
          <ac:chgData name="Roman Zhigalov" userId="1f97e9fdf7779aa5" providerId="LiveId" clId="{1FDF7860-A863-483B-9A9A-EFDAF7E648F4}" dt="2022-07-18T13:29:57.248" v="331" actId="26606"/>
          <ac:spMkLst>
            <pc:docMk/>
            <pc:sldMk cId="1049418527" sldId="261"/>
            <ac:spMk id="1043" creationId="{3FF60E2B-3919-423C-B1FF-56CDE6681165}"/>
          </ac:spMkLst>
        </pc:spChg>
        <pc:spChg chg="add del">
          <ac:chgData name="Roman Zhigalov" userId="1f97e9fdf7779aa5" providerId="LiveId" clId="{1FDF7860-A863-483B-9A9A-EFDAF7E648F4}" dt="2022-07-18T13:30:02.896" v="332" actId="26606"/>
          <ac:spMkLst>
            <pc:docMk/>
            <pc:sldMk cId="1049418527" sldId="261"/>
            <ac:spMk id="1047" creationId="{C307336B-DF61-1237-FBB0-C250C7224F5B}"/>
          </ac:spMkLst>
        </pc:spChg>
        <pc:spChg chg="add del">
          <ac:chgData name="Roman Zhigalov" userId="1f97e9fdf7779aa5" providerId="LiveId" clId="{1FDF7860-A863-483B-9A9A-EFDAF7E648F4}" dt="2022-07-18T13:30:02.896" v="332" actId="26606"/>
          <ac:spMkLst>
            <pc:docMk/>
            <pc:sldMk cId="1049418527" sldId="261"/>
            <ac:spMk id="1050" creationId="{867D4867-5BA7-4462-B2F6-A23F4A622AA7}"/>
          </ac:spMkLst>
        </pc:spChg>
        <pc:spChg chg="add">
          <ac:chgData name="Roman Zhigalov" userId="1f97e9fdf7779aa5" providerId="LiveId" clId="{1FDF7860-A863-483B-9A9A-EFDAF7E648F4}" dt="2022-07-18T13:30:02.896" v="332" actId="26606"/>
          <ac:spMkLst>
            <pc:docMk/>
            <pc:sldMk cId="1049418527" sldId="261"/>
            <ac:spMk id="1055" creationId="{605494DE-B078-4D87-BB01-C84320618DAD}"/>
          </ac:spMkLst>
        </pc:spChg>
        <pc:spChg chg="add">
          <ac:chgData name="Roman Zhigalov" userId="1f97e9fdf7779aa5" providerId="LiveId" clId="{1FDF7860-A863-483B-9A9A-EFDAF7E648F4}" dt="2022-07-18T13:30:02.896" v="332" actId="26606"/>
          <ac:spMkLst>
            <pc:docMk/>
            <pc:sldMk cId="1049418527" sldId="261"/>
            <ac:spMk id="1057" creationId="{9A0576B0-CD8C-4661-95C8-A9F2CE7CDDB0}"/>
          </ac:spMkLst>
        </pc:spChg>
        <pc:spChg chg="add">
          <ac:chgData name="Roman Zhigalov" userId="1f97e9fdf7779aa5" providerId="LiveId" clId="{1FDF7860-A863-483B-9A9A-EFDAF7E648F4}" dt="2022-07-18T13:30:02.896" v="332" actId="26606"/>
          <ac:spMkLst>
            <pc:docMk/>
            <pc:sldMk cId="1049418527" sldId="261"/>
            <ac:spMk id="1059" creationId="{3FF60E2B-3919-423C-B1FF-56CDE6681165}"/>
          </ac:spMkLst>
        </pc:spChg>
        <pc:picChg chg="add del">
          <ac:chgData name="Roman Zhigalov" userId="1f97e9fdf7779aa5" providerId="LiveId" clId="{1FDF7860-A863-483B-9A9A-EFDAF7E648F4}" dt="2022-07-18T13:29:14.405" v="298"/>
          <ac:picMkLst>
            <pc:docMk/>
            <pc:sldMk cId="1049418527" sldId="261"/>
            <ac:picMk id="1026" creationId="{8AA1F5E9-12A5-091A-0C33-A1F9C15252BD}"/>
          </ac:picMkLst>
        </pc:picChg>
        <pc:picChg chg="add mod">
          <ac:chgData name="Roman Zhigalov" userId="1f97e9fdf7779aa5" providerId="LiveId" clId="{1FDF7860-A863-483B-9A9A-EFDAF7E648F4}" dt="2022-07-18T13:30:02.896" v="332" actId="26606"/>
          <ac:picMkLst>
            <pc:docMk/>
            <pc:sldMk cId="1049418527" sldId="261"/>
            <ac:picMk id="1028" creationId="{97396574-7634-6166-75E7-8FF3847A85C6}"/>
          </ac:picMkLst>
        </pc:picChg>
      </pc:sldChg>
      <pc:sldChg chg="addSp delSp modSp new mod setBg">
        <pc:chgData name="Roman Zhigalov" userId="1f97e9fdf7779aa5" providerId="LiveId" clId="{1FDF7860-A863-483B-9A9A-EFDAF7E648F4}" dt="2022-07-18T13:31:53.682" v="396" actId="26606"/>
        <pc:sldMkLst>
          <pc:docMk/>
          <pc:sldMk cId="3033057569" sldId="262"/>
        </pc:sldMkLst>
        <pc:spChg chg="mod">
          <ac:chgData name="Roman Zhigalov" userId="1f97e9fdf7779aa5" providerId="LiveId" clId="{1FDF7860-A863-483B-9A9A-EFDAF7E648F4}" dt="2022-07-18T13:31:53.682" v="396" actId="26606"/>
          <ac:spMkLst>
            <pc:docMk/>
            <pc:sldMk cId="3033057569" sldId="262"/>
            <ac:spMk id="2" creationId="{C76BA86C-15D5-7191-8E84-71C4468D5B09}"/>
          </ac:spMkLst>
        </pc:spChg>
        <pc:spChg chg="mod">
          <ac:chgData name="Roman Zhigalov" userId="1f97e9fdf7779aa5" providerId="LiveId" clId="{1FDF7860-A863-483B-9A9A-EFDAF7E648F4}" dt="2022-07-18T13:31:53.682" v="396" actId="26606"/>
          <ac:spMkLst>
            <pc:docMk/>
            <pc:sldMk cId="3033057569" sldId="262"/>
            <ac:spMk id="3" creationId="{C23367F3-5595-4877-833A-C8524A998784}"/>
          </ac:spMkLst>
        </pc:spChg>
        <pc:spChg chg="add del">
          <ac:chgData name="Roman Zhigalov" userId="1f97e9fdf7779aa5" providerId="LiveId" clId="{1FDF7860-A863-483B-9A9A-EFDAF7E648F4}" dt="2022-07-18T13:31:51.737" v="393" actId="26606"/>
          <ac:spMkLst>
            <pc:docMk/>
            <pc:sldMk cId="3033057569" sldId="262"/>
            <ac:spMk id="8" creationId="{C7FA33FF-088D-4F16-95A2-2C64D353DEA8}"/>
          </ac:spMkLst>
        </pc:spChg>
        <pc:spChg chg="add del">
          <ac:chgData name="Roman Zhigalov" userId="1f97e9fdf7779aa5" providerId="LiveId" clId="{1FDF7860-A863-483B-9A9A-EFDAF7E648F4}" dt="2022-07-18T13:31:51.737" v="393" actId="26606"/>
          <ac:spMkLst>
            <pc:docMk/>
            <pc:sldMk cId="3033057569" sldId="262"/>
            <ac:spMk id="10" creationId="{A376EFB1-01CF-419F-ABF1-2AF02BBFCBD1}"/>
          </ac:spMkLst>
        </pc:spChg>
        <pc:spChg chg="add del">
          <ac:chgData name="Roman Zhigalov" userId="1f97e9fdf7779aa5" providerId="LiveId" clId="{1FDF7860-A863-483B-9A9A-EFDAF7E648F4}" dt="2022-07-18T13:31:51.737" v="393" actId="26606"/>
          <ac:spMkLst>
            <pc:docMk/>
            <pc:sldMk cId="3033057569" sldId="262"/>
            <ac:spMk id="12" creationId="{FF9DEA15-78BD-4750-AA18-B9F28A6D5AB8}"/>
          </ac:spMkLst>
        </pc:spChg>
        <pc:spChg chg="add del">
          <ac:chgData name="Roman Zhigalov" userId="1f97e9fdf7779aa5" providerId="LiveId" clId="{1FDF7860-A863-483B-9A9A-EFDAF7E648F4}" dt="2022-07-18T13:31:53.663" v="395" actId="26606"/>
          <ac:spMkLst>
            <pc:docMk/>
            <pc:sldMk cId="3033057569" sldId="262"/>
            <ac:spMk id="14" creationId="{B6CDA21F-E7AF-4C75-8395-33F58D5B0E45}"/>
          </ac:spMkLst>
        </pc:spChg>
        <pc:spChg chg="add del">
          <ac:chgData name="Roman Zhigalov" userId="1f97e9fdf7779aa5" providerId="LiveId" clId="{1FDF7860-A863-483B-9A9A-EFDAF7E648F4}" dt="2022-07-18T13:31:53.663" v="395" actId="26606"/>
          <ac:spMkLst>
            <pc:docMk/>
            <pc:sldMk cId="3033057569" sldId="262"/>
            <ac:spMk id="15" creationId="{D5B0017B-2ECA-49AF-B397-DC140825DF8D}"/>
          </ac:spMkLst>
        </pc:spChg>
        <pc:spChg chg="add">
          <ac:chgData name="Roman Zhigalov" userId="1f97e9fdf7779aa5" providerId="LiveId" clId="{1FDF7860-A863-483B-9A9A-EFDAF7E648F4}" dt="2022-07-18T13:31:53.682" v="396" actId="26606"/>
          <ac:spMkLst>
            <pc:docMk/>
            <pc:sldMk cId="3033057569" sldId="262"/>
            <ac:spMk id="20" creationId="{C7FA33FF-088D-4F16-95A2-2C64D353DEA8}"/>
          </ac:spMkLst>
        </pc:spChg>
        <pc:spChg chg="add">
          <ac:chgData name="Roman Zhigalov" userId="1f97e9fdf7779aa5" providerId="LiveId" clId="{1FDF7860-A863-483B-9A9A-EFDAF7E648F4}" dt="2022-07-18T13:31:53.682" v="396" actId="26606"/>
          <ac:spMkLst>
            <pc:docMk/>
            <pc:sldMk cId="3033057569" sldId="262"/>
            <ac:spMk id="21" creationId="{A376EFB1-01CF-419F-ABF1-2AF02BBFCBD1}"/>
          </ac:spMkLst>
        </pc:spChg>
        <pc:spChg chg="add">
          <ac:chgData name="Roman Zhigalov" userId="1f97e9fdf7779aa5" providerId="LiveId" clId="{1FDF7860-A863-483B-9A9A-EFDAF7E648F4}" dt="2022-07-18T13:31:53.682" v="396" actId="26606"/>
          <ac:spMkLst>
            <pc:docMk/>
            <pc:sldMk cId="3033057569" sldId="262"/>
            <ac:spMk id="22" creationId="{FF9DEA15-78BD-4750-AA18-B9F28A6D5AB8}"/>
          </ac:spMkLst>
        </pc:spChg>
        <pc:grpChg chg="add del">
          <ac:chgData name="Roman Zhigalov" userId="1f97e9fdf7779aa5" providerId="LiveId" clId="{1FDF7860-A863-483B-9A9A-EFDAF7E648F4}" dt="2022-07-18T13:31:53.663" v="395" actId="26606"/>
          <ac:grpSpMkLst>
            <pc:docMk/>
            <pc:sldMk cId="3033057569" sldId="262"/>
            <ac:grpSpMk id="16" creationId="{AE1C45F0-260A-458C-96ED-C1F6D2151219}"/>
          </ac:grpSpMkLst>
        </pc:grpChg>
        <pc:cxnChg chg="add del">
          <ac:chgData name="Roman Zhigalov" userId="1f97e9fdf7779aa5" providerId="LiveId" clId="{1FDF7860-A863-483B-9A9A-EFDAF7E648F4}" dt="2022-07-18T13:31:53.663" v="395" actId="26606"/>
          <ac:cxnSpMkLst>
            <pc:docMk/>
            <pc:sldMk cId="3033057569" sldId="262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1FDF7860-A863-483B-9A9A-EFDAF7E648F4}" dt="2022-07-18T13:38:08.338" v="492" actId="26606"/>
        <pc:sldMkLst>
          <pc:docMk/>
          <pc:sldMk cId="4183639679" sldId="263"/>
        </pc:sldMkLst>
        <pc:spChg chg="mod">
          <ac:chgData name="Roman Zhigalov" userId="1f97e9fdf7779aa5" providerId="LiveId" clId="{1FDF7860-A863-483B-9A9A-EFDAF7E648F4}" dt="2022-07-18T13:38:08.338" v="492" actId="26606"/>
          <ac:spMkLst>
            <pc:docMk/>
            <pc:sldMk cId="4183639679" sldId="263"/>
            <ac:spMk id="2" creationId="{830B39FB-86A8-73CE-0DD0-BAFE9C31652C}"/>
          </ac:spMkLst>
        </pc:spChg>
        <pc:spChg chg="del mod">
          <ac:chgData name="Roman Zhigalov" userId="1f97e9fdf7779aa5" providerId="LiveId" clId="{1FDF7860-A863-483B-9A9A-EFDAF7E648F4}" dt="2022-07-18T13:38:08.338" v="492" actId="26606"/>
          <ac:spMkLst>
            <pc:docMk/>
            <pc:sldMk cId="4183639679" sldId="263"/>
            <ac:spMk id="3" creationId="{156C8822-6EE9-920E-D06E-EA89544229E8}"/>
          </ac:spMkLst>
        </pc:spChg>
        <pc:spChg chg="add del">
          <ac:chgData name="Roman Zhigalov" userId="1f97e9fdf7779aa5" providerId="LiveId" clId="{1FDF7860-A863-483B-9A9A-EFDAF7E648F4}" dt="2022-07-18T13:38:08.256" v="491" actId="26606"/>
          <ac:spMkLst>
            <pc:docMk/>
            <pc:sldMk cId="4183639679" sldId="263"/>
            <ac:spMk id="8" creationId="{907EF6B7-1338-4443-8C46-6A318D952DFD}"/>
          </ac:spMkLst>
        </pc:spChg>
        <pc:spChg chg="add">
          <ac:chgData name="Roman Zhigalov" userId="1f97e9fdf7779aa5" providerId="LiveId" clId="{1FDF7860-A863-483B-9A9A-EFDAF7E648F4}" dt="2022-07-18T13:38:08.338" v="492" actId="26606"/>
          <ac:spMkLst>
            <pc:docMk/>
            <pc:sldMk cId="4183639679" sldId="263"/>
            <ac:spMk id="9" creationId="{3A5B4632-C963-4296-86F0-79AA9EA5AE98}"/>
          </ac:spMkLst>
        </pc:spChg>
        <pc:spChg chg="add del">
          <ac:chgData name="Roman Zhigalov" userId="1f97e9fdf7779aa5" providerId="LiveId" clId="{1FDF7860-A863-483B-9A9A-EFDAF7E648F4}" dt="2022-07-18T13:38:08.256" v="491" actId="26606"/>
          <ac:spMkLst>
            <pc:docMk/>
            <pc:sldMk cId="4183639679" sldId="263"/>
            <ac:spMk id="10" creationId="{DAAE4CDD-124C-4DCF-9584-B6033B545DD5}"/>
          </ac:spMkLst>
        </pc:spChg>
        <pc:spChg chg="add del">
          <ac:chgData name="Roman Zhigalov" userId="1f97e9fdf7779aa5" providerId="LiveId" clId="{1FDF7860-A863-483B-9A9A-EFDAF7E648F4}" dt="2022-07-18T13:38:08.256" v="491" actId="26606"/>
          <ac:spMkLst>
            <pc:docMk/>
            <pc:sldMk cId="4183639679" sldId="263"/>
            <ac:spMk id="12" creationId="{081E4A58-353D-44AE-B2FC-2A74E2E400F7}"/>
          </ac:spMkLst>
        </pc:spChg>
        <pc:graphicFrameChg chg="add">
          <ac:chgData name="Roman Zhigalov" userId="1f97e9fdf7779aa5" providerId="LiveId" clId="{1FDF7860-A863-483B-9A9A-EFDAF7E648F4}" dt="2022-07-18T13:38:08.338" v="492" actId="26606"/>
          <ac:graphicFrameMkLst>
            <pc:docMk/>
            <pc:sldMk cId="4183639679" sldId="263"/>
            <ac:graphicFrameMk id="5" creationId="{0DD119D9-2DD8-2EDD-2904-34A81F35FDBA}"/>
          </ac:graphicFrameMkLst>
        </pc:graphicFrameChg>
      </pc:sldChg>
      <pc:sldChg chg="addSp delSp modSp new mod setBg setClrOvrMap">
        <pc:chgData name="Roman Zhigalov" userId="1f97e9fdf7779aa5" providerId="LiveId" clId="{1FDF7860-A863-483B-9A9A-EFDAF7E648F4}" dt="2022-07-18T13:40:02.437" v="502" actId="26606"/>
        <pc:sldMkLst>
          <pc:docMk/>
          <pc:sldMk cId="1127626524" sldId="264"/>
        </pc:sldMkLst>
        <pc:spChg chg="mod">
          <ac:chgData name="Roman Zhigalov" userId="1f97e9fdf7779aa5" providerId="LiveId" clId="{1FDF7860-A863-483B-9A9A-EFDAF7E648F4}" dt="2022-07-18T13:40:02.437" v="502" actId="26606"/>
          <ac:spMkLst>
            <pc:docMk/>
            <pc:sldMk cId="1127626524" sldId="264"/>
            <ac:spMk id="2" creationId="{AFD7E322-269E-6C56-A7DE-EAC20786EFBF}"/>
          </ac:spMkLst>
        </pc:spChg>
        <pc:spChg chg="del">
          <ac:chgData name="Roman Zhigalov" userId="1f97e9fdf7779aa5" providerId="LiveId" clId="{1FDF7860-A863-483B-9A9A-EFDAF7E648F4}" dt="2022-07-18T13:39:55.793" v="494"/>
          <ac:spMkLst>
            <pc:docMk/>
            <pc:sldMk cId="1127626524" sldId="264"/>
            <ac:spMk id="3" creationId="{3EDA8449-3D9C-CBC5-3E5B-2A0036F94D0C}"/>
          </ac:spMkLst>
        </pc:spChg>
        <pc:spChg chg="add">
          <ac:chgData name="Roman Zhigalov" userId="1f97e9fdf7779aa5" providerId="LiveId" clId="{1FDF7860-A863-483B-9A9A-EFDAF7E648F4}" dt="2022-07-18T13:40:02.437" v="502" actId="26606"/>
          <ac:spMkLst>
            <pc:docMk/>
            <pc:sldMk cId="1127626524" sldId="264"/>
            <ac:spMk id="2055" creationId="{E49CC64F-7275-4E33-961B-0C5CDC439875}"/>
          </ac:spMkLst>
        </pc:spChg>
        <pc:picChg chg="add mod">
          <ac:chgData name="Roman Zhigalov" userId="1f97e9fdf7779aa5" providerId="LiveId" clId="{1FDF7860-A863-483B-9A9A-EFDAF7E648F4}" dt="2022-07-18T13:40:02.437" v="502" actId="26606"/>
          <ac:picMkLst>
            <pc:docMk/>
            <pc:sldMk cId="1127626524" sldId="264"/>
            <ac:picMk id="2050" creationId="{4B24FC95-EFA2-E45B-4AC7-7CA4BCE74941}"/>
          </ac:picMkLst>
        </pc:picChg>
      </pc:sldChg>
      <pc:sldChg chg="addSp delSp modSp new mod setBg">
        <pc:chgData name="Roman Zhigalov" userId="1f97e9fdf7779aa5" providerId="LiveId" clId="{1FDF7860-A863-483B-9A9A-EFDAF7E648F4}" dt="2022-07-18T13:42:43.926" v="544" actId="26606"/>
        <pc:sldMkLst>
          <pc:docMk/>
          <pc:sldMk cId="3000487109" sldId="265"/>
        </pc:sldMkLst>
        <pc:spChg chg="mod">
          <ac:chgData name="Roman Zhigalov" userId="1f97e9fdf7779aa5" providerId="LiveId" clId="{1FDF7860-A863-483B-9A9A-EFDAF7E648F4}" dt="2022-07-18T13:42:43.926" v="544" actId="26606"/>
          <ac:spMkLst>
            <pc:docMk/>
            <pc:sldMk cId="3000487109" sldId="265"/>
            <ac:spMk id="2" creationId="{E7397A17-A9A3-E3FE-289D-16D1DC4D0BD8}"/>
          </ac:spMkLst>
        </pc:spChg>
        <pc:spChg chg="del">
          <ac:chgData name="Roman Zhigalov" userId="1f97e9fdf7779aa5" providerId="LiveId" clId="{1FDF7860-A863-483B-9A9A-EFDAF7E648F4}" dt="2022-07-18T13:41:23.938" v="522"/>
          <ac:spMkLst>
            <pc:docMk/>
            <pc:sldMk cId="3000487109" sldId="265"/>
            <ac:spMk id="3" creationId="{4ECE1CEE-F2E1-4841-2DDA-B2090AF9A58A}"/>
          </ac:spMkLst>
        </pc:spChg>
        <pc:spChg chg="mod ord">
          <ac:chgData name="Roman Zhigalov" userId="1f97e9fdf7779aa5" providerId="LiveId" clId="{1FDF7860-A863-483B-9A9A-EFDAF7E648F4}" dt="2022-07-18T13:42:43.926" v="544" actId="26606"/>
          <ac:spMkLst>
            <pc:docMk/>
            <pc:sldMk cId="3000487109" sldId="265"/>
            <ac:spMk id="4" creationId="{2522AA5D-791A-A379-0CD4-6B4B599122F6}"/>
          </ac:spMkLst>
        </pc:spChg>
        <pc:spChg chg="add del">
          <ac:chgData name="Roman Zhigalov" userId="1f97e9fdf7779aa5" providerId="LiveId" clId="{1FDF7860-A863-483B-9A9A-EFDAF7E648F4}" dt="2022-07-18T13:41:33.808" v="524" actId="26606"/>
          <ac:spMkLst>
            <pc:docMk/>
            <pc:sldMk cId="3000487109" sldId="265"/>
            <ac:spMk id="3079" creationId="{86C7B4A1-154A-4DF0-AC46-F88D75A2E0FD}"/>
          </ac:spMkLst>
        </pc:spChg>
        <pc:spChg chg="add del">
          <ac:chgData name="Roman Zhigalov" userId="1f97e9fdf7779aa5" providerId="LiveId" clId="{1FDF7860-A863-483B-9A9A-EFDAF7E648F4}" dt="2022-07-18T13:41:34.983" v="526" actId="26606"/>
          <ac:spMkLst>
            <pc:docMk/>
            <pc:sldMk cId="3000487109" sldId="265"/>
            <ac:spMk id="3081" creationId="{724CD679-7405-4CD3-A92A-9469F279A59D}"/>
          </ac:spMkLst>
        </pc:spChg>
        <pc:spChg chg="add del">
          <ac:chgData name="Roman Zhigalov" userId="1f97e9fdf7779aa5" providerId="LiveId" clId="{1FDF7860-A863-483B-9A9A-EFDAF7E648F4}" dt="2022-07-18T13:42:43.926" v="544" actId="26606"/>
          <ac:spMkLst>
            <pc:docMk/>
            <pc:sldMk cId="3000487109" sldId="265"/>
            <ac:spMk id="3084" creationId="{325166D1-1B21-4128-AC42-61745528E4D6}"/>
          </ac:spMkLst>
        </pc:spChg>
        <pc:spChg chg="add del">
          <ac:chgData name="Roman Zhigalov" userId="1f97e9fdf7779aa5" providerId="LiveId" clId="{1FDF7860-A863-483B-9A9A-EFDAF7E648F4}" dt="2022-07-18T13:42:43.877" v="543" actId="26606"/>
          <ac:spMkLst>
            <pc:docMk/>
            <pc:sldMk cId="3000487109" sldId="265"/>
            <ac:spMk id="3090" creationId="{0D7B6173-1D58-48E2-83CF-37350F315F75}"/>
          </ac:spMkLst>
        </pc:spChg>
        <pc:spChg chg="add del">
          <ac:chgData name="Roman Zhigalov" userId="1f97e9fdf7779aa5" providerId="LiveId" clId="{1FDF7860-A863-483B-9A9A-EFDAF7E648F4}" dt="2022-07-18T13:42:43.877" v="543" actId="26606"/>
          <ac:spMkLst>
            <pc:docMk/>
            <pc:sldMk cId="3000487109" sldId="265"/>
            <ac:spMk id="3092" creationId="{02EBFA83-D4DB-4CA0-B229-9E44634D7FE9}"/>
          </ac:spMkLst>
        </pc:spChg>
        <pc:spChg chg="add del">
          <ac:chgData name="Roman Zhigalov" userId="1f97e9fdf7779aa5" providerId="LiveId" clId="{1FDF7860-A863-483B-9A9A-EFDAF7E648F4}" dt="2022-07-18T13:42:43.877" v="543" actId="26606"/>
          <ac:spMkLst>
            <pc:docMk/>
            <pc:sldMk cId="3000487109" sldId="265"/>
            <ac:spMk id="3096" creationId="{21BDEC81-16A7-4451-B893-C15000083B77}"/>
          </ac:spMkLst>
        </pc:spChg>
        <pc:spChg chg="add del">
          <ac:chgData name="Roman Zhigalov" userId="1f97e9fdf7779aa5" providerId="LiveId" clId="{1FDF7860-A863-483B-9A9A-EFDAF7E648F4}" dt="2022-07-18T13:42:43.877" v="543" actId="26606"/>
          <ac:spMkLst>
            <pc:docMk/>
            <pc:sldMk cId="3000487109" sldId="265"/>
            <ac:spMk id="3098" creationId="{26A515A1-4D80-430E-BE0A-71A290516A82}"/>
          </ac:spMkLst>
        </pc:spChg>
        <pc:spChg chg="add">
          <ac:chgData name="Roman Zhigalov" userId="1f97e9fdf7779aa5" providerId="LiveId" clId="{1FDF7860-A863-483B-9A9A-EFDAF7E648F4}" dt="2022-07-18T13:42:43.926" v="544" actId="26606"/>
          <ac:spMkLst>
            <pc:docMk/>
            <pc:sldMk cId="3000487109" sldId="265"/>
            <ac:spMk id="3100" creationId="{0D7B6173-1D58-48E2-83CF-37350F315F75}"/>
          </ac:spMkLst>
        </pc:spChg>
        <pc:spChg chg="add">
          <ac:chgData name="Roman Zhigalov" userId="1f97e9fdf7779aa5" providerId="LiveId" clId="{1FDF7860-A863-483B-9A9A-EFDAF7E648F4}" dt="2022-07-18T13:42:43.926" v="544" actId="26606"/>
          <ac:spMkLst>
            <pc:docMk/>
            <pc:sldMk cId="3000487109" sldId="265"/>
            <ac:spMk id="3101" creationId="{7803386D-8EC0-490A-9296-FAFCF1ADA274}"/>
          </ac:spMkLst>
        </pc:spChg>
        <pc:spChg chg="add">
          <ac:chgData name="Roman Zhigalov" userId="1f97e9fdf7779aa5" providerId="LiveId" clId="{1FDF7860-A863-483B-9A9A-EFDAF7E648F4}" dt="2022-07-18T13:42:43.926" v="544" actId="26606"/>
          <ac:spMkLst>
            <pc:docMk/>
            <pc:sldMk cId="3000487109" sldId="265"/>
            <ac:spMk id="3103" creationId="{D87C4F29-0DC4-4901-A2FD-7C88889E6035}"/>
          </ac:spMkLst>
        </pc:spChg>
        <pc:spChg chg="add">
          <ac:chgData name="Roman Zhigalov" userId="1f97e9fdf7779aa5" providerId="LiveId" clId="{1FDF7860-A863-483B-9A9A-EFDAF7E648F4}" dt="2022-07-18T13:42:43.926" v="544" actId="26606"/>
          <ac:spMkLst>
            <pc:docMk/>
            <pc:sldMk cId="3000487109" sldId="265"/>
            <ac:spMk id="3104" creationId="{E6A781BA-2341-444F-811D-870633C4FB0B}"/>
          </ac:spMkLst>
        </pc:spChg>
        <pc:grpChg chg="add del">
          <ac:chgData name="Roman Zhigalov" userId="1f97e9fdf7779aa5" providerId="LiveId" clId="{1FDF7860-A863-483B-9A9A-EFDAF7E648F4}" dt="2022-07-18T13:42:43.926" v="544" actId="26606"/>
          <ac:grpSpMkLst>
            <pc:docMk/>
            <pc:sldMk cId="3000487109" sldId="265"/>
            <ac:grpSpMk id="3085" creationId="{E6517BAC-C80F-4065-90D8-703493E0B353}"/>
          </ac:grpSpMkLst>
        </pc:grpChg>
        <pc:picChg chg="add mod ord">
          <ac:chgData name="Roman Zhigalov" userId="1f97e9fdf7779aa5" providerId="LiveId" clId="{1FDF7860-A863-483B-9A9A-EFDAF7E648F4}" dt="2022-07-18T13:42:43.926" v="544" actId="26606"/>
          <ac:picMkLst>
            <pc:docMk/>
            <pc:sldMk cId="3000487109" sldId="265"/>
            <ac:picMk id="3074" creationId="{D7C48E65-D706-59FF-7550-F8F35B407BD0}"/>
          </ac:picMkLst>
        </pc:picChg>
        <pc:picChg chg="add del">
          <ac:chgData name="Roman Zhigalov" userId="1f97e9fdf7779aa5" providerId="LiveId" clId="{1FDF7860-A863-483B-9A9A-EFDAF7E648F4}" dt="2022-07-18T13:42:43.877" v="543" actId="26606"/>
          <ac:picMkLst>
            <pc:docMk/>
            <pc:sldMk cId="3000487109" sldId="265"/>
            <ac:picMk id="3094" creationId="{B0DAC8FB-A162-44E3-A606-C855A03A5B09}"/>
          </ac:picMkLst>
        </pc:picChg>
        <pc:picChg chg="add">
          <ac:chgData name="Roman Zhigalov" userId="1f97e9fdf7779aa5" providerId="LiveId" clId="{1FDF7860-A863-483B-9A9A-EFDAF7E648F4}" dt="2022-07-18T13:42:43.926" v="544" actId="26606"/>
          <ac:picMkLst>
            <pc:docMk/>
            <pc:sldMk cId="3000487109" sldId="265"/>
            <ac:picMk id="3102" creationId="{C4720EDA-E218-43A9-8817-08F09F4DB6CA}"/>
          </ac:picMkLst>
        </pc:picChg>
      </pc:sldChg>
      <pc:sldChg chg="addSp delSp modSp new mod setBg addAnim delAnim">
        <pc:chgData name="Roman Zhigalov" userId="1f97e9fdf7779aa5" providerId="LiveId" clId="{1FDF7860-A863-483B-9A9A-EFDAF7E648F4}" dt="2022-07-18T13:44:28.892" v="590"/>
        <pc:sldMkLst>
          <pc:docMk/>
          <pc:sldMk cId="3615916875" sldId="266"/>
        </pc:sldMkLst>
        <pc:spChg chg="mod">
          <ac:chgData name="Roman Zhigalov" userId="1f97e9fdf7779aa5" providerId="LiveId" clId="{1FDF7860-A863-483B-9A9A-EFDAF7E648F4}" dt="2022-07-18T13:44:28.892" v="589" actId="26606"/>
          <ac:spMkLst>
            <pc:docMk/>
            <pc:sldMk cId="3615916875" sldId="266"/>
            <ac:spMk id="2" creationId="{1CF9E30A-F810-14C5-0605-3E7DEF811591}"/>
          </ac:spMkLst>
        </pc:spChg>
        <pc:spChg chg="del">
          <ac:chgData name="Roman Zhigalov" userId="1f97e9fdf7779aa5" providerId="LiveId" clId="{1FDF7860-A863-483B-9A9A-EFDAF7E648F4}" dt="2022-07-18T13:42:16.954" v="540"/>
          <ac:spMkLst>
            <pc:docMk/>
            <pc:sldMk cId="3615916875" sldId="266"/>
            <ac:spMk id="3" creationId="{83FA740F-708F-1D06-D567-91C43F72002B}"/>
          </ac:spMkLst>
        </pc:spChg>
        <pc:spChg chg="mod">
          <ac:chgData name="Roman Zhigalov" userId="1f97e9fdf7779aa5" providerId="LiveId" clId="{1FDF7860-A863-483B-9A9A-EFDAF7E648F4}" dt="2022-07-18T13:44:28.892" v="589" actId="26606"/>
          <ac:spMkLst>
            <pc:docMk/>
            <pc:sldMk cId="3615916875" sldId="266"/>
            <ac:spMk id="4" creationId="{333B2D53-3D45-E1E5-522F-587152C070B0}"/>
          </ac:spMkLst>
        </pc:spChg>
        <pc:spChg chg="add del">
          <ac:chgData name="Roman Zhigalov" userId="1f97e9fdf7779aa5" providerId="LiveId" clId="{1FDF7860-A863-483B-9A9A-EFDAF7E648F4}" dt="2022-07-18T13:44:28.892" v="589" actId="26606"/>
          <ac:spMkLst>
            <pc:docMk/>
            <pc:sldMk cId="3615916875" sldId="266"/>
            <ac:spMk id="4103" creationId="{AB45A142-4255-493C-8284-5D566C121B10}"/>
          </ac:spMkLst>
        </pc:spChg>
        <pc:spChg chg="add del">
          <ac:chgData name="Roman Zhigalov" userId="1f97e9fdf7779aa5" providerId="LiveId" clId="{1FDF7860-A863-483B-9A9A-EFDAF7E648F4}" dt="2022-07-18T13:44:28.839" v="588" actId="26606"/>
          <ac:spMkLst>
            <pc:docMk/>
            <pc:sldMk cId="3615916875" sldId="266"/>
            <ac:spMk id="4110" creationId="{A93898FF-D987-4B0E-BFB4-85F5EB356D4D}"/>
          </ac:spMkLst>
        </pc:spChg>
        <pc:spChg chg="add del">
          <ac:chgData name="Roman Zhigalov" userId="1f97e9fdf7779aa5" providerId="LiveId" clId="{1FDF7860-A863-483B-9A9A-EFDAF7E648F4}" dt="2022-07-18T13:44:28.839" v="588" actId="26606"/>
          <ac:spMkLst>
            <pc:docMk/>
            <pc:sldMk cId="3615916875" sldId="266"/>
            <ac:spMk id="4112" creationId="{54A19ECD-E422-4880-927D-568C92C401AB}"/>
          </ac:spMkLst>
        </pc:spChg>
        <pc:spChg chg="add del">
          <ac:chgData name="Roman Zhigalov" userId="1f97e9fdf7779aa5" providerId="LiveId" clId="{1FDF7860-A863-483B-9A9A-EFDAF7E648F4}" dt="2022-07-18T13:44:28.839" v="588" actId="26606"/>
          <ac:spMkLst>
            <pc:docMk/>
            <pc:sldMk cId="3615916875" sldId="266"/>
            <ac:spMk id="4116" creationId="{8C4DD1BC-2F55-487A-B5DC-47B301936674}"/>
          </ac:spMkLst>
        </pc:spChg>
        <pc:spChg chg="add del">
          <ac:chgData name="Roman Zhigalov" userId="1f97e9fdf7779aa5" providerId="LiveId" clId="{1FDF7860-A863-483B-9A9A-EFDAF7E648F4}" dt="2022-07-18T13:44:28.839" v="588" actId="26606"/>
          <ac:spMkLst>
            <pc:docMk/>
            <pc:sldMk cId="3615916875" sldId="266"/>
            <ac:spMk id="4118" creationId="{EEEDAB89-D12D-48C4-83C7-67A2B8B13642}"/>
          </ac:spMkLst>
        </pc:spChg>
        <pc:spChg chg="add del">
          <ac:chgData name="Roman Zhigalov" userId="1f97e9fdf7779aa5" providerId="LiveId" clId="{1FDF7860-A863-483B-9A9A-EFDAF7E648F4}" dt="2022-07-18T13:44:28.839" v="588" actId="26606"/>
          <ac:spMkLst>
            <pc:docMk/>
            <pc:sldMk cId="3615916875" sldId="266"/>
            <ac:spMk id="4120" creationId="{42A4FC2C-047E-45A5-965D-8E1E3BF09BC6}"/>
          </ac:spMkLst>
        </pc:spChg>
        <pc:spChg chg="add">
          <ac:chgData name="Roman Zhigalov" userId="1f97e9fdf7779aa5" providerId="LiveId" clId="{1FDF7860-A863-483B-9A9A-EFDAF7E648F4}" dt="2022-07-18T13:44:28.892" v="589" actId="26606"/>
          <ac:spMkLst>
            <pc:docMk/>
            <pc:sldMk cId="3615916875" sldId="266"/>
            <ac:spMk id="4122" creationId="{A93898FF-D987-4B0E-BFB4-85F5EB356D4D}"/>
          </ac:spMkLst>
        </pc:spChg>
        <pc:spChg chg="add">
          <ac:chgData name="Roman Zhigalov" userId="1f97e9fdf7779aa5" providerId="LiveId" clId="{1FDF7860-A863-483B-9A9A-EFDAF7E648F4}" dt="2022-07-18T13:44:28.892" v="589" actId="26606"/>
          <ac:spMkLst>
            <pc:docMk/>
            <pc:sldMk cId="3615916875" sldId="266"/>
            <ac:spMk id="4123" creationId="{08E700A8-AE52-4017-8C7E-C20956F74D25}"/>
          </ac:spMkLst>
        </pc:spChg>
        <pc:spChg chg="add">
          <ac:chgData name="Roman Zhigalov" userId="1f97e9fdf7779aa5" providerId="LiveId" clId="{1FDF7860-A863-483B-9A9A-EFDAF7E648F4}" dt="2022-07-18T13:44:28.892" v="589" actId="26606"/>
          <ac:spMkLst>
            <pc:docMk/>
            <pc:sldMk cId="3615916875" sldId="266"/>
            <ac:spMk id="4125" creationId="{A737E5B8-8F31-4942-B159-B213C4D6D830}"/>
          </ac:spMkLst>
        </pc:spChg>
        <pc:spChg chg="add">
          <ac:chgData name="Roman Zhigalov" userId="1f97e9fdf7779aa5" providerId="LiveId" clId="{1FDF7860-A863-483B-9A9A-EFDAF7E648F4}" dt="2022-07-18T13:44:28.892" v="589" actId="26606"/>
          <ac:spMkLst>
            <pc:docMk/>
            <pc:sldMk cId="3615916875" sldId="266"/>
            <ac:spMk id="4126" creationId="{42A4FC2C-047E-45A5-965D-8E1E3BF09BC6}"/>
          </ac:spMkLst>
        </pc:spChg>
        <pc:spChg chg="add">
          <ac:chgData name="Roman Zhigalov" userId="1f97e9fdf7779aa5" providerId="LiveId" clId="{1FDF7860-A863-483B-9A9A-EFDAF7E648F4}" dt="2022-07-18T13:44:28.892" v="589" actId="26606"/>
          <ac:spMkLst>
            <pc:docMk/>
            <pc:sldMk cId="3615916875" sldId="266"/>
            <ac:spMk id="4127" creationId="{78F530DA-C7D1-4968-8F8A-8700C2BB2A49}"/>
          </ac:spMkLst>
        </pc:spChg>
        <pc:picChg chg="add mod">
          <ac:chgData name="Roman Zhigalov" userId="1f97e9fdf7779aa5" providerId="LiveId" clId="{1FDF7860-A863-483B-9A9A-EFDAF7E648F4}" dt="2022-07-18T13:44:28.892" v="589" actId="26606"/>
          <ac:picMkLst>
            <pc:docMk/>
            <pc:sldMk cId="3615916875" sldId="266"/>
            <ac:picMk id="4098" creationId="{A0255172-92D4-04F3-9D47-622E5B0BBE91}"/>
          </ac:picMkLst>
        </pc:picChg>
        <pc:picChg chg="add del">
          <ac:chgData name="Roman Zhigalov" userId="1f97e9fdf7779aa5" providerId="LiveId" clId="{1FDF7860-A863-483B-9A9A-EFDAF7E648F4}" dt="2022-07-18T13:44:28.839" v="588" actId="26606"/>
          <ac:picMkLst>
            <pc:docMk/>
            <pc:sldMk cId="3615916875" sldId="266"/>
            <ac:picMk id="4114" creationId="{09C0DFA8-8113-4CAC-BF42-2CF1AFA9027B}"/>
          </ac:picMkLst>
        </pc:picChg>
        <pc:picChg chg="add">
          <ac:chgData name="Roman Zhigalov" userId="1f97e9fdf7779aa5" providerId="LiveId" clId="{1FDF7860-A863-483B-9A9A-EFDAF7E648F4}" dt="2022-07-18T13:44:28.892" v="589" actId="26606"/>
          <ac:picMkLst>
            <pc:docMk/>
            <pc:sldMk cId="3615916875" sldId="266"/>
            <ac:picMk id="4124" creationId="{5516C1EB-8D62-4BF0-92B5-02E6AE43B1F3}"/>
          </ac:picMkLst>
        </pc:picChg>
        <pc:cxnChg chg="add del">
          <ac:chgData name="Roman Zhigalov" userId="1f97e9fdf7779aa5" providerId="LiveId" clId="{1FDF7860-A863-483B-9A9A-EFDAF7E648F4}" dt="2022-07-18T13:44:28.892" v="589" actId="26606"/>
          <ac:cxnSpMkLst>
            <pc:docMk/>
            <pc:sldMk cId="3615916875" sldId="266"/>
            <ac:cxnSpMk id="4105" creationId="{38FB9660-F42F-4313-BBC4-47C007FE484C}"/>
          </ac:cxnSpMkLst>
        </pc:cxnChg>
      </pc:sldChg>
      <pc:sldChg chg="addSp delSp modSp new mod setBg addAnim delAnim setClrOvrMap">
        <pc:chgData name="Roman Zhigalov" userId="1f97e9fdf7779aa5" providerId="LiveId" clId="{1FDF7860-A863-483B-9A9A-EFDAF7E648F4}" dt="2022-07-18T13:44:12.694" v="585" actId="26606"/>
        <pc:sldMkLst>
          <pc:docMk/>
          <pc:sldMk cId="4125161883" sldId="267"/>
        </pc:sldMkLst>
        <pc:spChg chg="mod">
          <ac:chgData name="Roman Zhigalov" userId="1f97e9fdf7779aa5" providerId="LiveId" clId="{1FDF7860-A863-483B-9A9A-EFDAF7E648F4}" dt="2022-07-18T13:44:12.694" v="585" actId="26606"/>
          <ac:spMkLst>
            <pc:docMk/>
            <pc:sldMk cId="4125161883" sldId="267"/>
            <ac:spMk id="2" creationId="{AD3E097E-E0B2-1DE7-CF39-91597B060EE5}"/>
          </ac:spMkLst>
        </pc:spChg>
        <pc:spChg chg="del">
          <ac:chgData name="Roman Zhigalov" userId="1f97e9fdf7779aa5" providerId="LiveId" clId="{1FDF7860-A863-483B-9A9A-EFDAF7E648F4}" dt="2022-07-18T13:43:58.331" v="573"/>
          <ac:spMkLst>
            <pc:docMk/>
            <pc:sldMk cId="4125161883" sldId="267"/>
            <ac:spMk id="3" creationId="{91B585FB-5A7D-982B-FF37-C04D1060DFF8}"/>
          </ac:spMkLst>
        </pc:spChg>
        <pc:spChg chg="mod">
          <ac:chgData name="Roman Zhigalov" userId="1f97e9fdf7779aa5" providerId="LiveId" clId="{1FDF7860-A863-483B-9A9A-EFDAF7E648F4}" dt="2022-07-18T13:44:12.694" v="585" actId="26606"/>
          <ac:spMkLst>
            <pc:docMk/>
            <pc:sldMk cId="4125161883" sldId="267"/>
            <ac:spMk id="4" creationId="{876941FE-704A-5C89-74F1-231B9DD843C3}"/>
          </ac:spMkLst>
        </pc:spChg>
        <pc:spChg chg="add del">
          <ac:chgData name="Roman Zhigalov" userId="1f97e9fdf7779aa5" providerId="LiveId" clId="{1FDF7860-A863-483B-9A9A-EFDAF7E648F4}" dt="2022-07-18T13:44:04.007" v="575" actId="26606"/>
          <ac:spMkLst>
            <pc:docMk/>
            <pc:sldMk cId="4125161883" sldId="267"/>
            <ac:spMk id="5127" creationId="{823AC064-BC96-4F32-8AE1-B2FD38754823}"/>
          </ac:spMkLst>
        </pc:spChg>
        <pc:spChg chg="add del">
          <ac:chgData name="Roman Zhigalov" userId="1f97e9fdf7779aa5" providerId="LiveId" clId="{1FDF7860-A863-483B-9A9A-EFDAF7E648F4}" dt="2022-07-18T13:44:07.287" v="578" actId="26606"/>
          <ac:spMkLst>
            <pc:docMk/>
            <pc:sldMk cId="4125161883" sldId="267"/>
            <ac:spMk id="5131" creationId="{E49CC64F-7275-4E33-961B-0C5CDC439875}"/>
          </ac:spMkLst>
        </pc:spChg>
        <pc:spChg chg="add del">
          <ac:chgData name="Roman Zhigalov" userId="1f97e9fdf7779aa5" providerId="LiveId" clId="{1FDF7860-A863-483B-9A9A-EFDAF7E648F4}" dt="2022-07-18T13:44:10.339" v="580" actId="26606"/>
          <ac:spMkLst>
            <pc:docMk/>
            <pc:sldMk cId="4125161883" sldId="267"/>
            <ac:spMk id="5133" creationId="{C6B158B5-50B5-4927-A367-7C9F3AFE5DCB}"/>
          </ac:spMkLst>
        </pc:spChg>
        <pc:spChg chg="add del">
          <ac:chgData name="Roman Zhigalov" userId="1f97e9fdf7779aa5" providerId="LiveId" clId="{1FDF7860-A863-483B-9A9A-EFDAF7E648F4}" dt="2022-07-18T13:44:10.339" v="580" actId="26606"/>
          <ac:spMkLst>
            <pc:docMk/>
            <pc:sldMk cId="4125161883" sldId="267"/>
            <ac:spMk id="5134" creationId="{B01367A3-F670-4BD9-9972-F7E97FC227ED}"/>
          </ac:spMkLst>
        </pc:spChg>
        <pc:spChg chg="add del">
          <ac:chgData name="Roman Zhigalov" userId="1f97e9fdf7779aa5" providerId="LiveId" clId="{1FDF7860-A863-483B-9A9A-EFDAF7E648F4}" dt="2022-07-18T13:44:10.339" v="580" actId="26606"/>
          <ac:spMkLst>
            <pc:docMk/>
            <pc:sldMk cId="4125161883" sldId="267"/>
            <ac:spMk id="5135" creationId="{38C3DB02-606C-40EC-8381-7A29A1ADFAE7}"/>
          </ac:spMkLst>
        </pc:spChg>
        <pc:spChg chg="add del">
          <ac:chgData name="Roman Zhigalov" userId="1f97e9fdf7779aa5" providerId="LiveId" clId="{1FDF7860-A863-483B-9A9A-EFDAF7E648F4}" dt="2022-07-18T13:44:11.395" v="582" actId="26606"/>
          <ac:spMkLst>
            <pc:docMk/>
            <pc:sldMk cId="4125161883" sldId="267"/>
            <ac:spMk id="5137" creationId="{D12128B6-ED88-4712-866F-66C86EE34618}"/>
          </ac:spMkLst>
        </pc:spChg>
        <pc:spChg chg="add del">
          <ac:chgData name="Roman Zhigalov" userId="1f97e9fdf7779aa5" providerId="LiveId" clId="{1FDF7860-A863-483B-9A9A-EFDAF7E648F4}" dt="2022-07-18T13:44:11.395" v="582" actId="26606"/>
          <ac:spMkLst>
            <pc:docMk/>
            <pc:sldMk cId="4125161883" sldId="267"/>
            <ac:spMk id="5138" creationId="{A93898FF-D987-4B0E-BFB4-85F5EB356D4D}"/>
          </ac:spMkLst>
        </pc:spChg>
        <pc:spChg chg="add del">
          <ac:chgData name="Roman Zhigalov" userId="1f97e9fdf7779aa5" providerId="LiveId" clId="{1FDF7860-A863-483B-9A9A-EFDAF7E648F4}" dt="2022-07-18T13:44:11.395" v="582" actId="26606"/>
          <ac:spMkLst>
            <pc:docMk/>
            <pc:sldMk cId="4125161883" sldId="267"/>
            <ac:spMk id="5139" creationId="{C31A4873-64D0-418B-BA9D-D99C52A5FB8A}"/>
          </ac:spMkLst>
        </pc:spChg>
        <pc:spChg chg="add del">
          <ac:chgData name="Roman Zhigalov" userId="1f97e9fdf7779aa5" providerId="LiveId" clId="{1FDF7860-A863-483B-9A9A-EFDAF7E648F4}" dt="2022-07-18T13:44:11.395" v="582" actId="26606"/>
          <ac:spMkLst>
            <pc:docMk/>
            <pc:sldMk cId="4125161883" sldId="267"/>
            <ac:spMk id="5141" creationId="{A737E5B8-8F31-4942-B159-B213C4D6D830}"/>
          </ac:spMkLst>
        </pc:spChg>
        <pc:spChg chg="add del">
          <ac:chgData name="Roman Zhigalov" userId="1f97e9fdf7779aa5" providerId="LiveId" clId="{1FDF7860-A863-483B-9A9A-EFDAF7E648F4}" dt="2022-07-18T13:44:11.395" v="582" actId="26606"/>
          <ac:spMkLst>
            <pc:docMk/>
            <pc:sldMk cId="4125161883" sldId="267"/>
            <ac:spMk id="5142" creationId="{42A4FC2C-047E-45A5-965D-8E1E3BF09BC6}"/>
          </ac:spMkLst>
        </pc:spChg>
        <pc:spChg chg="add del">
          <ac:chgData name="Roman Zhigalov" userId="1f97e9fdf7779aa5" providerId="LiveId" clId="{1FDF7860-A863-483B-9A9A-EFDAF7E648F4}" dt="2022-07-18T13:44:12.643" v="584" actId="26606"/>
          <ac:spMkLst>
            <pc:docMk/>
            <pc:sldMk cId="4125161883" sldId="267"/>
            <ac:spMk id="5144" creationId="{A93898FF-D987-4B0E-BFB4-85F5EB356D4D}"/>
          </ac:spMkLst>
        </pc:spChg>
        <pc:spChg chg="add del">
          <ac:chgData name="Roman Zhigalov" userId="1f97e9fdf7779aa5" providerId="LiveId" clId="{1FDF7860-A863-483B-9A9A-EFDAF7E648F4}" dt="2022-07-18T13:44:12.643" v="584" actId="26606"/>
          <ac:spMkLst>
            <pc:docMk/>
            <pc:sldMk cId="4125161883" sldId="267"/>
            <ac:spMk id="5145" creationId="{C31A4873-64D0-418B-BA9D-D99C52A5FB8A}"/>
          </ac:spMkLst>
        </pc:spChg>
        <pc:spChg chg="add del">
          <ac:chgData name="Roman Zhigalov" userId="1f97e9fdf7779aa5" providerId="LiveId" clId="{1FDF7860-A863-483B-9A9A-EFDAF7E648F4}" dt="2022-07-18T13:44:12.643" v="584" actId="26606"/>
          <ac:spMkLst>
            <pc:docMk/>
            <pc:sldMk cId="4125161883" sldId="267"/>
            <ac:spMk id="5147" creationId="{A737E5B8-8F31-4942-B159-B213C4D6D830}"/>
          </ac:spMkLst>
        </pc:spChg>
        <pc:spChg chg="add del">
          <ac:chgData name="Roman Zhigalov" userId="1f97e9fdf7779aa5" providerId="LiveId" clId="{1FDF7860-A863-483B-9A9A-EFDAF7E648F4}" dt="2022-07-18T13:44:12.643" v="584" actId="26606"/>
          <ac:spMkLst>
            <pc:docMk/>
            <pc:sldMk cId="4125161883" sldId="267"/>
            <ac:spMk id="5148" creationId="{42A4FC2C-047E-45A5-965D-8E1E3BF09BC6}"/>
          </ac:spMkLst>
        </pc:spChg>
        <pc:spChg chg="add del">
          <ac:chgData name="Roman Zhigalov" userId="1f97e9fdf7779aa5" providerId="LiveId" clId="{1FDF7860-A863-483B-9A9A-EFDAF7E648F4}" dt="2022-07-18T13:44:12.643" v="584" actId="26606"/>
          <ac:spMkLst>
            <pc:docMk/>
            <pc:sldMk cId="4125161883" sldId="267"/>
            <ac:spMk id="5149" creationId="{D12128B6-ED88-4712-866F-66C86EE34618}"/>
          </ac:spMkLst>
        </pc:spChg>
        <pc:spChg chg="add">
          <ac:chgData name="Roman Zhigalov" userId="1f97e9fdf7779aa5" providerId="LiveId" clId="{1FDF7860-A863-483B-9A9A-EFDAF7E648F4}" dt="2022-07-18T13:44:12.694" v="585" actId="26606"/>
          <ac:spMkLst>
            <pc:docMk/>
            <pc:sldMk cId="4125161883" sldId="267"/>
            <ac:spMk id="5151" creationId="{A93898FF-D987-4B0E-BFB4-85F5EB356D4D}"/>
          </ac:spMkLst>
        </pc:spChg>
        <pc:spChg chg="add">
          <ac:chgData name="Roman Zhigalov" userId="1f97e9fdf7779aa5" providerId="LiveId" clId="{1FDF7860-A863-483B-9A9A-EFDAF7E648F4}" dt="2022-07-18T13:44:12.694" v="585" actId="26606"/>
          <ac:spMkLst>
            <pc:docMk/>
            <pc:sldMk cId="4125161883" sldId="267"/>
            <ac:spMk id="5152" creationId="{54A19ECD-E422-4880-927D-568C92C401AB}"/>
          </ac:spMkLst>
        </pc:spChg>
        <pc:spChg chg="add">
          <ac:chgData name="Roman Zhigalov" userId="1f97e9fdf7779aa5" providerId="LiveId" clId="{1FDF7860-A863-483B-9A9A-EFDAF7E648F4}" dt="2022-07-18T13:44:12.694" v="585" actId="26606"/>
          <ac:spMkLst>
            <pc:docMk/>
            <pc:sldMk cId="4125161883" sldId="267"/>
            <ac:spMk id="5154" creationId="{8C4DD1BC-2F55-487A-B5DC-47B301936674}"/>
          </ac:spMkLst>
        </pc:spChg>
        <pc:spChg chg="add">
          <ac:chgData name="Roman Zhigalov" userId="1f97e9fdf7779aa5" providerId="LiveId" clId="{1FDF7860-A863-483B-9A9A-EFDAF7E648F4}" dt="2022-07-18T13:44:12.694" v="585" actId="26606"/>
          <ac:spMkLst>
            <pc:docMk/>
            <pc:sldMk cId="4125161883" sldId="267"/>
            <ac:spMk id="5155" creationId="{EEEDAB89-D12D-48C4-83C7-67A2B8B13642}"/>
          </ac:spMkLst>
        </pc:spChg>
        <pc:spChg chg="add">
          <ac:chgData name="Roman Zhigalov" userId="1f97e9fdf7779aa5" providerId="LiveId" clId="{1FDF7860-A863-483B-9A9A-EFDAF7E648F4}" dt="2022-07-18T13:44:12.694" v="585" actId="26606"/>
          <ac:spMkLst>
            <pc:docMk/>
            <pc:sldMk cId="4125161883" sldId="267"/>
            <ac:spMk id="5156" creationId="{42A4FC2C-047E-45A5-965D-8E1E3BF09BC6}"/>
          </ac:spMkLst>
        </pc:spChg>
        <pc:picChg chg="add mod">
          <ac:chgData name="Roman Zhigalov" userId="1f97e9fdf7779aa5" providerId="LiveId" clId="{1FDF7860-A863-483B-9A9A-EFDAF7E648F4}" dt="2022-07-18T13:44:12.694" v="585" actId="26606"/>
          <ac:picMkLst>
            <pc:docMk/>
            <pc:sldMk cId="4125161883" sldId="267"/>
            <ac:picMk id="5122" creationId="{376C9306-85B2-4D46-12C2-83CAB79A5CA1}"/>
          </ac:picMkLst>
        </pc:picChg>
        <pc:picChg chg="add del">
          <ac:chgData name="Roman Zhigalov" userId="1f97e9fdf7779aa5" providerId="LiveId" clId="{1FDF7860-A863-483B-9A9A-EFDAF7E648F4}" dt="2022-07-18T13:44:11.395" v="582" actId="26606"/>
          <ac:picMkLst>
            <pc:docMk/>
            <pc:sldMk cId="4125161883" sldId="267"/>
            <ac:picMk id="5140" creationId="{5516C1EB-8D62-4BF0-92B5-02E6AE43B1F3}"/>
          </ac:picMkLst>
        </pc:picChg>
        <pc:picChg chg="add del">
          <ac:chgData name="Roman Zhigalov" userId="1f97e9fdf7779aa5" providerId="LiveId" clId="{1FDF7860-A863-483B-9A9A-EFDAF7E648F4}" dt="2022-07-18T13:44:12.643" v="584" actId="26606"/>
          <ac:picMkLst>
            <pc:docMk/>
            <pc:sldMk cId="4125161883" sldId="267"/>
            <ac:picMk id="5146" creationId="{5516C1EB-8D62-4BF0-92B5-02E6AE43B1F3}"/>
          </ac:picMkLst>
        </pc:picChg>
        <pc:picChg chg="add">
          <ac:chgData name="Roman Zhigalov" userId="1f97e9fdf7779aa5" providerId="LiveId" clId="{1FDF7860-A863-483B-9A9A-EFDAF7E648F4}" dt="2022-07-18T13:44:12.694" v="585" actId="26606"/>
          <ac:picMkLst>
            <pc:docMk/>
            <pc:sldMk cId="4125161883" sldId="267"/>
            <ac:picMk id="5153" creationId="{09C0DFA8-8113-4CAC-BF42-2CF1AFA9027B}"/>
          </ac:picMkLst>
        </pc:picChg>
        <pc:cxnChg chg="add del">
          <ac:chgData name="Roman Zhigalov" userId="1f97e9fdf7779aa5" providerId="LiveId" clId="{1FDF7860-A863-483B-9A9A-EFDAF7E648F4}" dt="2022-07-18T13:44:04.007" v="575" actId="26606"/>
          <ac:cxnSpMkLst>
            <pc:docMk/>
            <pc:sldMk cId="4125161883" sldId="267"/>
            <ac:cxnSpMk id="5129" creationId="{7E7C77BC-7138-40B1-A15B-20F57A494629}"/>
          </ac:cxnSpMkLst>
        </pc:cxnChg>
      </pc:sldChg>
      <pc:sldChg chg="addSp delSp modSp new mod setBg">
        <pc:chgData name="Roman Zhigalov" userId="1f97e9fdf7779aa5" providerId="LiveId" clId="{1FDF7860-A863-483B-9A9A-EFDAF7E648F4}" dt="2022-07-18T13:44:50.050" v="606" actId="26606"/>
        <pc:sldMkLst>
          <pc:docMk/>
          <pc:sldMk cId="118862570" sldId="268"/>
        </pc:sldMkLst>
        <pc:spChg chg="mod">
          <ac:chgData name="Roman Zhigalov" userId="1f97e9fdf7779aa5" providerId="LiveId" clId="{1FDF7860-A863-483B-9A9A-EFDAF7E648F4}" dt="2022-07-18T13:44:50.050" v="606" actId="26606"/>
          <ac:spMkLst>
            <pc:docMk/>
            <pc:sldMk cId="118862570" sldId="268"/>
            <ac:spMk id="2" creationId="{4718705E-A85E-4A6A-4E7E-4C58F742941C}"/>
          </ac:spMkLst>
        </pc:spChg>
        <pc:spChg chg="mod">
          <ac:chgData name="Roman Zhigalov" userId="1f97e9fdf7779aa5" providerId="LiveId" clId="{1FDF7860-A863-483B-9A9A-EFDAF7E648F4}" dt="2022-07-18T13:44:50.050" v="606" actId="26606"/>
          <ac:spMkLst>
            <pc:docMk/>
            <pc:sldMk cId="118862570" sldId="268"/>
            <ac:spMk id="3" creationId="{DDE92983-BB6F-D80D-1AEE-62D31A0DD77A}"/>
          </ac:spMkLst>
        </pc:spChg>
        <pc:spChg chg="add del">
          <ac:chgData name="Roman Zhigalov" userId="1f97e9fdf7779aa5" providerId="LiveId" clId="{1FDF7860-A863-483B-9A9A-EFDAF7E648F4}" dt="2022-07-18T13:44:49.954" v="605" actId="26606"/>
          <ac:spMkLst>
            <pc:docMk/>
            <pc:sldMk cId="118862570" sldId="268"/>
            <ac:spMk id="9" creationId="{C1DD1A8A-57D5-4A81-AD04-532B043C5611}"/>
          </ac:spMkLst>
        </pc:spChg>
        <pc:spChg chg="add del">
          <ac:chgData name="Roman Zhigalov" userId="1f97e9fdf7779aa5" providerId="LiveId" clId="{1FDF7860-A863-483B-9A9A-EFDAF7E648F4}" dt="2022-07-18T13:44:49.954" v="605" actId="26606"/>
          <ac:spMkLst>
            <pc:docMk/>
            <pc:sldMk cId="118862570" sldId="268"/>
            <ac:spMk id="11" creationId="{007891EC-4501-44ED-A8C8-B11B6DB767AB}"/>
          </ac:spMkLst>
        </pc:spChg>
        <pc:spChg chg="add">
          <ac:chgData name="Roman Zhigalov" userId="1f97e9fdf7779aa5" providerId="LiveId" clId="{1FDF7860-A863-483B-9A9A-EFDAF7E648F4}" dt="2022-07-18T13:44:50.050" v="606" actId="26606"/>
          <ac:spMkLst>
            <pc:docMk/>
            <pc:sldMk cId="118862570" sldId="268"/>
            <ac:spMk id="13" creationId="{5AA485AD-076E-4077-A6E6-C3C9F0C39FF2}"/>
          </ac:spMkLst>
        </pc:spChg>
        <pc:spChg chg="add">
          <ac:chgData name="Roman Zhigalov" userId="1f97e9fdf7779aa5" providerId="LiveId" clId="{1FDF7860-A863-483B-9A9A-EFDAF7E648F4}" dt="2022-07-18T13:44:50.050" v="606" actId="26606"/>
          <ac:spMkLst>
            <pc:docMk/>
            <pc:sldMk cId="118862570" sldId="268"/>
            <ac:spMk id="14" creationId="{A93898FF-D987-4B0E-BFB4-85F5EB356D4D}"/>
          </ac:spMkLst>
        </pc:spChg>
        <pc:spChg chg="add">
          <ac:chgData name="Roman Zhigalov" userId="1f97e9fdf7779aa5" providerId="LiveId" clId="{1FDF7860-A863-483B-9A9A-EFDAF7E648F4}" dt="2022-07-18T13:44:50.050" v="606" actId="26606"/>
          <ac:spMkLst>
            <pc:docMk/>
            <pc:sldMk cId="118862570" sldId="268"/>
            <ac:spMk id="16" creationId="{612F383F-B981-4BC3-9E2B-7BE938CEF3EC}"/>
          </ac:spMkLst>
        </pc:spChg>
        <pc:spChg chg="add">
          <ac:chgData name="Roman Zhigalov" userId="1f97e9fdf7779aa5" providerId="LiveId" clId="{1FDF7860-A863-483B-9A9A-EFDAF7E648F4}" dt="2022-07-18T13:44:50.050" v="606" actId="26606"/>
          <ac:spMkLst>
            <pc:docMk/>
            <pc:sldMk cId="118862570" sldId="268"/>
            <ac:spMk id="17" creationId="{58D235B8-3D10-493F-88AC-84BB404C1B5A}"/>
          </ac:spMkLst>
        </pc:spChg>
        <pc:spChg chg="add">
          <ac:chgData name="Roman Zhigalov" userId="1f97e9fdf7779aa5" providerId="LiveId" clId="{1FDF7860-A863-483B-9A9A-EFDAF7E648F4}" dt="2022-07-18T13:44:50.050" v="606" actId="26606"/>
          <ac:spMkLst>
            <pc:docMk/>
            <pc:sldMk cId="118862570" sldId="268"/>
            <ac:spMk id="19" creationId="{42A4FC2C-047E-45A5-965D-8E1E3BF09BC6}"/>
          </ac:spMkLst>
        </pc:spChg>
        <pc:picChg chg="add del">
          <ac:chgData name="Roman Zhigalov" userId="1f97e9fdf7779aa5" providerId="LiveId" clId="{1FDF7860-A863-483B-9A9A-EFDAF7E648F4}" dt="2022-07-18T13:44:49.954" v="605" actId="26606"/>
          <ac:picMkLst>
            <pc:docMk/>
            <pc:sldMk cId="118862570" sldId="268"/>
            <ac:picMk id="5" creationId="{3F4D5AEC-07E0-FABC-C0B9-207030350ED5}"/>
          </ac:picMkLst>
        </pc:picChg>
        <pc:picChg chg="add">
          <ac:chgData name="Roman Zhigalov" userId="1f97e9fdf7779aa5" providerId="LiveId" clId="{1FDF7860-A863-483B-9A9A-EFDAF7E648F4}" dt="2022-07-18T13:44:50.050" v="606" actId="26606"/>
          <ac:picMkLst>
            <pc:docMk/>
            <pc:sldMk cId="118862570" sldId="268"/>
            <ac:picMk id="15" creationId="{D088DBDF-80D5-4FC0-8A54-9D660B728DC4}"/>
          </ac:picMkLst>
        </pc:picChg>
        <pc:picChg chg="add">
          <ac:chgData name="Roman Zhigalov" userId="1f97e9fdf7779aa5" providerId="LiveId" clId="{1FDF7860-A863-483B-9A9A-EFDAF7E648F4}" dt="2022-07-18T13:44:50.050" v="606" actId="26606"/>
          <ac:picMkLst>
            <pc:docMk/>
            <pc:sldMk cId="118862570" sldId="268"/>
            <ac:picMk id="18" creationId="{40147912-4659-2E3C-C856-3402A06C3E1A}"/>
          </ac:picMkLst>
        </pc:picChg>
      </pc:sldChg>
      <pc:sldChg chg="addSp delSp modSp new mod setBg addAnim">
        <pc:chgData name="Roman Zhigalov" userId="1f97e9fdf7779aa5" providerId="LiveId" clId="{1FDF7860-A863-483B-9A9A-EFDAF7E648F4}" dt="2022-07-18T13:49:43.464" v="620"/>
        <pc:sldMkLst>
          <pc:docMk/>
          <pc:sldMk cId="796620792" sldId="269"/>
        </pc:sldMkLst>
        <pc:spChg chg="mod">
          <ac:chgData name="Roman Zhigalov" userId="1f97e9fdf7779aa5" providerId="LiveId" clId="{1FDF7860-A863-483B-9A9A-EFDAF7E648F4}" dt="2022-07-18T13:49:43.462" v="619" actId="26606"/>
          <ac:spMkLst>
            <pc:docMk/>
            <pc:sldMk cId="796620792" sldId="269"/>
            <ac:spMk id="2" creationId="{FB96099E-2B2C-1DC7-20C2-93F858455BA1}"/>
          </ac:spMkLst>
        </pc:spChg>
        <pc:spChg chg="del">
          <ac:chgData name="Roman Zhigalov" userId="1f97e9fdf7779aa5" providerId="LiveId" clId="{1FDF7860-A863-483B-9A9A-EFDAF7E648F4}" dt="2022-07-18T13:49:38.009" v="618"/>
          <ac:spMkLst>
            <pc:docMk/>
            <pc:sldMk cId="796620792" sldId="269"/>
            <ac:spMk id="3" creationId="{DA350DE6-5038-D826-2119-4C07B60EB94D}"/>
          </ac:spMkLst>
        </pc:spChg>
        <pc:spChg chg="mod">
          <ac:chgData name="Roman Zhigalov" userId="1f97e9fdf7779aa5" providerId="LiveId" clId="{1FDF7860-A863-483B-9A9A-EFDAF7E648F4}" dt="2022-07-18T13:49:43.462" v="619" actId="26606"/>
          <ac:spMkLst>
            <pc:docMk/>
            <pc:sldMk cId="796620792" sldId="269"/>
            <ac:spMk id="4" creationId="{4D4D8F6E-0266-902B-33FC-F0774685D29E}"/>
          </ac:spMkLst>
        </pc:spChg>
        <pc:spChg chg="add">
          <ac:chgData name="Roman Zhigalov" userId="1f97e9fdf7779aa5" providerId="LiveId" clId="{1FDF7860-A863-483B-9A9A-EFDAF7E648F4}" dt="2022-07-18T13:49:43.462" v="619" actId="26606"/>
          <ac:spMkLst>
            <pc:docMk/>
            <pc:sldMk cId="796620792" sldId="269"/>
            <ac:spMk id="6151" creationId="{A93898FF-D987-4B0E-BFB4-85F5EB356D4D}"/>
          </ac:spMkLst>
        </pc:spChg>
        <pc:spChg chg="add">
          <ac:chgData name="Roman Zhigalov" userId="1f97e9fdf7779aa5" providerId="LiveId" clId="{1FDF7860-A863-483B-9A9A-EFDAF7E648F4}" dt="2022-07-18T13:49:43.462" v="619" actId="26606"/>
          <ac:spMkLst>
            <pc:docMk/>
            <pc:sldMk cId="796620792" sldId="269"/>
            <ac:spMk id="6153" creationId="{612F383F-B981-4BC3-9E2B-7BE938CEF3EC}"/>
          </ac:spMkLst>
        </pc:spChg>
        <pc:spChg chg="add">
          <ac:chgData name="Roman Zhigalov" userId="1f97e9fdf7779aa5" providerId="LiveId" clId="{1FDF7860-A863-483B-9A9A-EFDAF7E648F4}" dt="2022-07-18T13:49:43.462" v="619" actId="26606"/>
          <ac:spMkLst>
            <pc:docMk/>
            <pc:sldMk cId="796620792" sldId="269"/>
            <ac:spMk id="6155" creationId="{5AA485AD-076E-4077-A6E6-C3C9F0C39FF2}"/>
          </ac:spMkLst>
        </pc:spChg>
        <pc:spChg chg="add">
          <ac:chgData name="Roman Zhigalov" userId="1f97e9fdf7779aa5" providerId="LiveId" clId="{1FDF7860-A863-483B-9A9A-EFDAF7E648F4}" dt="2022-07-18T13:49:43.462" v="619" actId="26606"/>
          <ac:spMkLst>
            <pc:docMk/>
            <pc:sldMk cId="796620792" sldId="269"/>
            <ac:spMk id="6159" creationId="{58D235B8-3D10-493F-88AC-84BB404C1B5A}"/>
          </ac:spMkLst>
        </pc:spChg>
        <pc:spChg chg="add">
          <ac:chgData name="Roman Zhigalov" userId="1f97e9fdf7779aa5" providerId="LiveId" clId="{1FDF7860-A863-483B-9A9A-EFDAF7E648F4}" dt="2022-07-18T13:49:43.462" v="619" actId="26606"/>
          <ac:spMkLst>
            <pc:docMk/>
            <pc:sldMk cId="796620792" sldId="269"/>
            <ac:spMk id="6161" creationId="{42A4FC2C-047E-45A5-965D-8E1E3BF09BC6}"/>
          </ac:spMkLst>
        </pc:spChg>
        <pc:picChg chg="add mod ord">
          <ac:chgData name="Roman Zhigalov" userId="1f97e9fdf7779aa5" providerId="LiveId" clId="{1FDF7860-A863-483B-9A9A-EFDAF7E648F4}" dt="2022-07-18T13:49:43.462" v="619" actId="26606"/>
          <ac:picMkLst>
            <pc:docMk/>
            <pc:sldMk cId="796620792" sldId="269"/>
            <ac:picMk id="6146" creationId="{7416E2C2-4ADF-E1F9-F464-DA59B7C8E7D6}"/>
          </ac:picMkLst>
        </pc:picChg>
        <pc:picChg chg="add">
          <ac:chgData name="Roman Zhigalov" userId="1f97e9fdf7779aa5" providerId="LiveId" clId="{1FDF7860-A863-483B-9A9A-EFDAF7E648F4}" dt="2022-07-18T13:49:43.462" v="619" actId="26606"/>
          <ac:picMkLst>
            <pc:docMk/>
            <pc:sldMk cId="796620792" sldId="269"/>
            <ac:picMk id="6157" creationId="{D088DBDF-80D5-4FC0-8A54-9D660B728DC4}"/>
          </ac:picMkLst>
        </pc:picChg>
      </pc:sldChg>
      <pc:sldChg chg="addSp delSp modSp new mod setBg">
        <pc:chgData name="Roman Zhigalov" userId="1f97e9fdf7779aa5" providerId="LiveId" clId="{1FDF7860-A863-483B-9A9A-EFDAF7E648F4}" dt="2022-07-18T13:58:22.567" v="723" actId="27636"/>
        <pc:sldMkLst>
          <pc:docMk/>
          <pc:sldMk cId="2161783678" sldId="270"/>
        </pc:sldMkLst>
        <pc:spChg chg="mod">
          <ac:chgData name="Roman Zhigalov" userId="1f97e9fdf7779aa5" providerId="LiveId" clId="{1FDF7860-A863-483B-9A9A-EFDAF7E648F4}" dt="2022-07-18T13:58:16" v="719" actId="26606"/>
          <ac:spMkLst>
            <pc:docMk/>
            <pc:sldMk cId="2161783678" sldId="270"/>
            <ac:spMk id="2" creationId="{39C0CA52-E212-7D05-BCE4-BA1939443CE3}"/>
          </ac:spMkLst>
        </pc:spChg>
        <pc:spChg chg="mod">
          <ac:chgData name="Roman Zhigalov" userId="1f97e9fdf7779aa5" providerId="LiveId" clId="{1FDF7860-A863-483B-9A9A-EFDAF7E648F4}" dt="2022-07-18T13:58:22.567" v="723" actId="27636"/>
          <ac:spMkLst>
            <pc:docMk/>
            <pc:sldMk cId="2161783678" sldId="270"/>
            <ac:spMk id="3" creationId="{782DB9B9-E2E3-6CEB-750C-0043D6D5B42D}"/>
          </ac:spMkLst>
        </pc:spChg>
        <pc:spChg chg="add del">
          <ac:chgData name="Roman Zhigalov" userId="1f97e9fdf7779aa5" providerId="LiveId" clId="{1FDF7860-A863-483B-9A9A-EFDAF7E648F4}" dt="2022-07-18T13:58:15.975" v="718" actId="26606"/>
          <ac:spMkLst>
            <pc:docMk/>
            <pc:sldMk cId="2161783678" sldId="270"/>
            <ac:spMk id="8" creationId="{827B839B-9ADE-406B-8590-F1CAEDED45A1}"/>
          </ac:spMkLst>
        </pc:spChg>
        <pc:spChg chg="add del">
          <ac:chgData name="Roman Zhigalov" userId="1f97e9fdf7779aa5" providerId="LiveId" clId="{1FDF7860-A863-483B-9A9A-EFDAF7E648F4}" dt="2022-07-18T13:58:15.975" v="718" actId="26606"/>
          <ac:spMkLst>
            <pc:docMk/>
            <pc:sldMk cId="2161783678" sldId="270"/>
            <ac:spMk id="10" creationId="{CFE45BF0-46DB-408C-B5F7-7B11716805D4}"/>
          </ac:spMkLst>
        </pc:spChg>
        <pc:spChg chg="add del">
          <ac:chgData name="Roman Zhigalov" userId="1f97e9fdf7779aa5" providerId="LiveId" clId="{1FDF7860-A863-483B-9A9A-EFDAF7E648F4}" dt="2022-07-18T13:58:15.975" v="718" actId="26606"/>
          <ac:spMkLst>
            <pc:docMk/>
            <pc:sldMk cId="2161783678" sldId="270"/>
            <ac:spMk id="12" creationId="{2AEBC8F2-97B1-41B4-93F1-2D289E197FBA}"/>
          </ac:spMkLst>
        </pc:spChg>
        <pc:spChg chg="add del">
          <ac:chgData name="Roman Zhigalov" userId="1f97e9fdf7779aa5" providerId="LiveId" clId="{1FDF7860-A863-483B-9A9A-EFDAF7E648F4}" dt="2022-07-18T13:58:15.975" v="718" actId="26606"/>
          <ac:spMkLst>
            <pc:docMk/>
            <pc:sldMk cId="2161783678" sldId="270"/>
            <ac:spMk id="14" creationId="{472E3A19-F5D5-48FC-BB9C-48C2F68F598B}"/>
          </ac:spMkLst>
        </pc:spChg>
        <pc:spChg chg="add del">
          <ac:chgData name="Roman Zhigalov" userId="1f97e9fdf7779aa5" providerId="LiveId" clId="{1FDF7860-A863-483B-9A9A-EFDAF7E648F4}" dt="2022-07-18T13:58:15.975" v="718" actId="26606"/>
          <ac:spMkLst>
            <pc:docMk/>
            <pc:sldMk cId="2161783678" sldId="270"/>
            <ac:spMk id="16" creationId="{7A62E32F-BB65-43A8-8EB5-92346890E549}"/>
          </ac:spMkLst>
        </pc:spChg>
        <pc:spChg chg="add del">
          <ac:chgData name="Roman Zhigalov" userId="1f97e9fdf7779aa5" providerId="LiveId" clId="{1FDF7860-A863-483B-9A9A-EFDAF7E648F4}" dt="2022-07-18T13:58:15.975" v="718" actId="26606"/>
          <ac:spMkLst>
            <pc:docMk/>
            <pc:sldMk cId="2161783678" sldId="270"/>
            <ac:spMk id="18" creationId="{14E91B64-9FCC-451E-AFB4-A827D6329367}"/>
          </ac:spMkLst>
        </pc:spChg>
        <pc:spChg chg="add">
          <ac:chgData name="Roman Zhigalov" userId="1f97e9fdf7779aa5" providerId="LiveId" clId="{1FDF7860-A863-483B-9A9A-EFDAF7E648F4}" dt="2022-07-18T13:58:16" v="719" actId="26606"/>
          <ac:spMkLst>
            <pc:docMk/>
            <pc:sldMk cId="2161783678" sldId="270"/>
            <ac:spMk id="20" creationId="{8B9AA7C6-5E5A-498E-A6DF-A943376E09BC}"/>
          </ac:spMkLst>
        </pc:spChg>
        <pc:spChg chg="add">
          <ac:chgData name="Roman Zhigalov" userId="1f97e9fdf7779aa5" providerId="LiveId" clId="{1FDF7860-A863-483B-9A9A-EFDAF7E648F4}" dt="2022-07-18T13:58:16" v="719" actId="26606"/>
          <ac:spMkLst>
            <pc:docMk/>
            <pc:sldMk cId="2161783678" sldId="270"/>
            <ac:spMk id="23" creationId="{81E140AE-0ABF-47C8-BF32-7D2F0CF2BA44}"/>
          </ac:spMkLst>
        </pc:spChg>
        <pc:spChg chg="add">
          <ac:chgData name="Roman Zhigalov" userId="1f97e9fdf7779aa5" providerId="LiveId" clId="{1FDF7860-A863-483B-9A9A-EFDAF7E648F4}" dt="2022-07-18T13:58:16" v="719" actId="26606"/>
          <ac:spMkLst>
            <pc:docMk/>
            <pc:sldMk cId="2161783678" sldId="270"/>
            <ac:spMk id="24" creationId="{CBC4F608-B4B8-48C3-9572-C0F061B1CD99}"/>
          </ac:spMkLst>
        </pc:spChg>
        <pc:grpChg chg="add">
          <ac:chgData name="Roman Zhigalov" userId="1f97e9fdf7779aa5" providerId="LiveId" clId="{1FDF7860-A863-483B-9A9A-EFDAF7E648F4}" dt="2022-07-18T13:58:16" v="719" actId="26606"/>
          <ac:grpSpMkLst>
            <pc:docMk/>
            <pc:sldMk cId="2161783678" sldId="270"/>
            <ac:grpSpMk id="21" creationId="{83EAB11A-76F7-48F4-9B4F-5BFDF4BF9670}"/>
          </ac:grpSpMkLst>
        </pc:grpChg>
      </pc:sldChg>
      <pc:sldChg chg="addSp delSp modSp new mod setBg">
        <pc:chgData name="Roman Zhigalov" userId="1f97e9fdf7779aa5" providerId="LiveId" clId="{1FDF7860-A863-483B-9A9A-EFDAF7E648F4}" dt="2022-07-18T13:59:33.838" v="737" actId="26606"/>
        <pc:sldMkLst>
          <pc:docMk/>
          <pc:sldMk cId="589973065" sldId="271"/>
        </pc:sldMkLst>
        <pc:spChg chg="mod">
          <ac:chgData name="Roman Zhigalov" userId="1f97e9fdf7779aa5" providerId="LiveId" clId="{1FDF7860-A863-483B-9A9A-EFDAF7E648F4}" dt="2022-07-18T13:59:33.838" v="737" actId="26606"/>
          <ac:spMkLst>
            <pc:docMk/>
            <pc:sldMk cId="589973065" sldId="271"/>
            <ac:spMk id="2" creationId="{F11BD892-ED03-9B64-D3BC-4073E1D3FF32}"/>
          </ac:spMkLst>
        </pc:spChg>
        <pc:spChg chg="del">
          <ac:chgData name="Roman Zhigalov" userId="1f97e9fdf7779aa5" providerId="LiveId" clId="{1FDF7860-A863-483B-9A9A-EFDAF7E648F4}" dt="2022-07-18T13:59:05.398" v="725"/>
          <ac:spMkLst>
            <pc:docMk/>
            <pc:sldMk cId="589973065" sldId="271"/>
            <ac:spMk id="3" creationId="{CF3B97AC-D119-F410-BA1E-62D2AA77E895}"/>
          </ac:spMkLst>
        </pc:spChg>
        <pc:spChg chg="add del">
          <ac:chgData name="Roman Zhigalov" userId="1f97e9fdf7779aa5" providerId="LiveId" clId="{1FDF7860-A863-483B-9A9A-EFDAF7E648F4}" dt="2022-07-18T13:59:33.798" v="736" actId="26606"/>
          <ac:spMkLst>
            <pc:docMk/>
            <pc:sldMk cId="589973065" sldId="271"/>
            <ac:spMk id="7175" creationId="{9B7AD9F6-8CE7-4299-8FC6-328F4DCD3FF9}"/>
          </ac:spMkLst>
        </pc:spChg>
        <pc:spChg chg="add del">
          <ac:chgData name="Roman Zhigalov" userId="1f97e9fdf7779aa5" providerId="LiveId" clId="{1FDF7860-A863-483B-9A9A-EFDAF7E648F4}" dt="2022-07-18T13:59:33.798" v="736" actId="26606"/>
          <ac:spMkLst>
            <pc:docMk/>
            <pc:sldMk cId="589973065" sldId="271"/>
            <ac:spMk id="7177" creationId="{F49775AF-8896-43EE-92C6-83497D6DC56F}"/>
          </ac:spMkLst>
        </pc:spChg>
        <pc:spChg chg="add">
          <ac:chgData name="Roman Zhigalov" userId="1f97e9fdf7779aa5" providerId="LiveId" clId="{1FDF7860-A863-483B-9A9A-EFDAF7E648F4}" dt="2022-07-18T13:59:33.838" v="737" actId="26606"/>
          <ac:spMkLst>
            <pc:docMk/>
            <pc:sldMk cId="589973065" sldId="271"/>
            <ac:spMk id="7179" creationId="{38C3DB02-606C-40EC-8381-7A29A1ADFAE7}"/>
          </ac:spMkLst>
        </pc:spChg>
        <pc:spChg chg="add">
          <ac:chgData name="Roman Zhigalov" userId="1f97e9fdf7779aa5" providerId="LiveId" clId="{1FDF7860-A863-483B-9A9A-EFDAF7E648F4}" dt="2022-07-18T13:59:33.838" v="737" actId="26606"/>
          <ac:spMkLst>
            <pc:docMk/>
            <pc:sldMk cId="589973065" sldId="271"/>
            <ac:spMk id="7180" creationId="{C6B158B5-50B5-4927-A367-7C9F3AFE5DCB}"/>
          </ac:spMkLst>
        </pc:spChg>
        <pc:spChg chg="add">
          <ac:chgData name="Roman Zhigalov" userId="1f97e9fdf7779aa5" providerId="LiveId" clId="{1FDF7860-A863-483B-9A9A-EFDAF7E648F4}" dt="2022-07-18T13:59:33.838" v="737" actId="26606"/>
          <ac:spMkLst>
            <pc:docMk/>
            <pc:sldMk cId="589973065" sldId="271"/>
            <ac:spMk id="7181" creationId="{B01367A3-F670-4BD9-9972-F7E97FC227ED}"/>
          </ac:spMkLst>
        </pc:spChg>
        <pc:picChg chg="add mod">
          <ac:chgData name="Roman Zhigalov" userId="1f97e9fdf7779aa5" providerId="LiveId" clId="{1FDF7860-A863-483B-9A9A-EFDAF7E648F4}" dt="2022-07-18T13:59:33.838" v="737" actId="26606"/>
          <ac:picMkLst>
            <pc:docMk/>
            <pc:sldMk cId="589973065" sldId="271"/>
            <ac:picMk id="7170" creationId="{3CF08F71-C84D-38AC-0E31-A22E058AD7F6}"/>
          </ac:picMkLst>
        </pc:picChg>
      </pc:sldChg>
      <pc:sldChg chg="addSp delSp modSp new mod setBg">
        <pc:chgData name="Roman Zhigalov" userId="1f97e9fdf7779aa5" providerId="LiveId" clId="{1FDF7860-A863-483B-9A9A-EFDAF7E648F4}" dt="2022-07-18T14:07:59.730" v="749" actId="26606"/>
        <pc:sldMkLst>
          <pc:docMk/>
          <pc:sldMk cId="3494409529" sldId="272"/>
        </pc:sldMkLst>
        <pc:spChg chg="mod ord">
          <ac:chgData name="Roman Zhigalov" userId="1f97e9fdf7779aa5" providerId="LiveId" clId="{1FDF7860-A863-483B-9A9A-EFDAF7E648F4}" dt="2022-07-18T14:07:59.730" v="749" actId="26606"/>
          <ac:spMkLst>
            <pc:docMk/>
            <pc:sldMk cId="3494409529" sldId="272"/>
            <ac:spMk id="2" creationId="{3B54D509-656F-BBD2-92EE-DCC5EC6DC18C}"/>
          </ac:spMkLst>
        </pc:spChg>
        <pc:spChg chg="del">
          <ac:chgData name="Roman Zhigalov" userId="1f97e9fdf7779aa5" providerId="LiveId" clId="{1FDF7860-A863-483B-9A9A-EFDAF7E648F4}" dt="2022-07-18T14:07:51.892" v="739"/>
          <ac:spMkLst>
            <pc:docMk/>
            <pc:sldMk cId="3494409529" sldId="272"/>
            <ac:spMk id="3" creationId="{66EC889C-E83C-F680-F6E4-C6686E18FB18}"/>
          </ac:spMkLst>
        </pc:spChg>
        <pc:spChg chg="add del">
          <ac:chgData name="Roman Zhigalov" userId="1f97e9fdf7779aa5" providerId="LiveId" clId="{1FDF7860-A863-483B-9A9A-EFDAF7E648F4}" dt="2022-07-18T14:07:59.720" v="748" actId="26606"/>
          <ac:spMkLst>
            <pc:docMk/>
            <pc:sldMk cId="3494409529" sldId="272"/>
            <ac:spMk id="8199" creationId="{37C89E4B-3C9F-44B9-8B86-D9E3D112D8EC}"/>
          </ac:spMkLst>
        </pc:spChg>
        <pc:spChg chg="add">
          <ac:chgData name="Roman Zhigalov" userId="1f97e9fdf7779aa5" providerId="LiveId" clId="{1FDF7860-A863-483B-9A9A-EFDAF7E648F4}" dt="2022-07-18T14:07:59.730" v="749" actId="26606"/>
          <ac:spMkLst>
            <pc:docMk/>
            <pc:sldMk cId="3494409529" sldId="272"/>
            <ac:spMk id="8205" creationId="{2E614F1C-2D93-42D0-B229-768199449923}"/>
          </ac:spMkLst>
        </pc:spChg>
        <pc:picChg chg="add mod">
          <ac:chgData name="Roman Zhigalov" userId="1f97e9fdf7779aa5" providerId="LiveId" clId="{1FDF7860-A863-483B-9A9A-EFDAF7E648F4}" dt="2022-07-18T14:07:59.730" v="749" actId="26606"/>
          <ac:picMkLst>
            <pc:docMk/>
            <pc:sldMk cId="3494409529" sldId="272"/>
            <ac:picMk id="8194" creationId="{FF373B2A-9806-6BB5-0931-9A870D173155}"/>
          </ac:picMkLst>
        </pc:picChg>
        <pc:cxnChg chg="add del">
          <ac:chgData name="Roman Zhigalov" userId="1f97e9fdf7779aa5" providerId="LiveId" clId="{1FDF7860-A863-483B-9A9A-EFDAF7E648F4}" dt="2022-07-18T14:07:59.720" v="748" actId="26606"/>
          <ac:cxnSpMkLst>
            <pc:docMk/>
            <pc:sldMk cId="3494409529" sldId="272"/>
            <ac:cxnSpMk id="8201" creationId="{AA2EAA10-076F-46BD-8F0F-B9A2FB77A85C}"/>
          </ac:cxnSpMkLst>
        </pc:cxnChg>
        <pc:cxnChg chg="add del">
          <ac:chgData name="Roman Zhigalov" userId="1f97e9fdf7779aa5" providerId="LiveId" clId="{1FDF7860-A863-483B-9A9A-EFDAF7E648F4}" dt="2022-07-18T14:07:59.720" v="748" actId="26606"/>
          <ac:cxnSpMkLst>
            <pc:docMk/>
            <pc:sldMk cId="3494409529" sldId="272"/>
            <ac:cxnSpMk id="8203" creationId="{D891E407-403B-4764-86C9-33A56D3BCAA3}"/>
          </ac:cxnSpMkLst>
        </pc:cxnChg>
      </pc:sldChg>
      <pc:sldChg chg="addSp delSp modSp new mod setBg">
        <pc:chgData name="Roman Zhigalov" userId="1f97e9fdf7779aa5" providerId="LiveId" clId="{1FDF7860-A863-483B-9A9A-EFDAF7E648F4}" dt="2022-07-18T14:11:23.586" v="752" actId="26606"/>
        <pc:sldMkLst>
          <pc:docMk/>
          <pc:sldMk cId="370477426" sldId="273"/>
        </pc:sldMkLst>
        <pc:spChg chg="del">
          <ac:chgData name="Roman Zhigalov" userId="1f97e9fdf7779aa5" providerId="LiveId" clId="{1FDF7860-A863-483B-9A9A-EFDAF7E648F4}" dt="2022-07-18T14:11:23.586" v="752" actId="26606"/>
          <ac:spMkLst>
            <pc:docMk/>
            <pc:sldMk cId="370477426" sldId="273"/>
            <ac:spMk id="2" creationId="{5243ABC1-7256-2B72-BA11-9C871EC2C431}"/>
          </ac:spMkLst>
        </pc:spChg>
        <pc:spChg chg="del">
          <ac:chgData name="Roman Zhigalov" userId="1f97e9fdf7779aa5" providerId="LiveId" clId="{1FDF7860-A863-483B-9A9A-EFDAF7E648F4}" dt="2022-07-18T14:11:19.164" v="751"/>
          <ac:spMkLst>
            <pc:docMk/>
            <pc:sldMk cId="370477426" sldId="273"/>
            <ac:spMk id="3" creationId="{144E6FC7-1867-9B6F-DDAF-6C731FB84B8E}"/>
          </ac:spMkLst>
        </pc:spChg>
        <pc:spChg chg="add">
          <ac:chgData name="Roman Zhigalov" userId="1f97e9fdf7779aa5" providerId="LiveId" clId="{1FDF7860-A863-483B-9A9A-EFDAF7E648F4}" dt="2022-07-18T14:11:23.586" v="752" actId="26606"/>
          <ac:spMkLst>
            <pc:docMk/>
            <pc:sldMk cId="370477426" sldId="273"/>
            <ac:spMk id="9223" creationId="{32BC26D8-82FB-445E-AA49-62A77D7C1EE0}"/>
          </ac:spMkLst>
        </pc:spChg>
        <pc:spChg chg="add">
          <ac:chgData name="Roman Zhigalov" userId="1f97e9fdf7779aa5" providerId="LiveId" clId="{1FDF7860-A863-483B-9A9A-EFDAF7E648F4}" dt="2022-07-18T14:11:23.586" v="752" actId="26606"/>
          <ac:spMkLst>
            <pc:docMk/>
            <pc:sldMk cId="370477426" sldId="273"/>
            <ac:spMk id="9225" creationId="{CB44330D-EA18-4254-AA95-EB49948539B8}"/>
          </ac:spMkLst>
        </pc:spChg>
        <pc:picChg chg="add mod">
          <ac:chgData name="Roman Zhigalov" userId="1f97e9fdf7779aa5" providerId="LiveId" clId="{1FDF7860-A863-483B-9A9A-EFDAF7E648F4}" dt="2022-07-18T14:11:23.586" v="752" actId="26606"/>
          <ac:picMkLst>
            <pc:docMk/>
            <pc:sldMk cId="370477426" sldId="273"/>
            <ac:picMk id="9218" creationId="{49CA2A40-A02C-813C-9B25-B3C352D4DEEA}"/>
          </ac:picMkLst>
        </pc:picChg>
      </pc:sldChg>
      <pc:sldChg chg="addSp delSp modSp new mod setBg setClrOvrMap">
        <pc:chgData name="Roman Zhigalov" userId="1f97e9fdf7779aa5" providerId="LiveId" clId="{1FDF7860-A863-483B-9A9A-EFDAF7E648F4}" dt="2022-07-18T14:11:59.343" v="770" actId="26606"/>
        <pc:sldMkLst>
          <pc:docMk/>
          <pc:sldMk cId="2277769667" sldId="274"/>
        </pc:sldMkLst>
        <pc:spChg chg="mod">
          <ac:chgData name="Roman Zhigalov" userId="1f97e9fdf7779aa5" providerId="LiveId" clId="{1FDF7860-A863-483B-9A9A-EFDAF7E648F4}" dt="2022-07-18T14:11:59.343" v="770" actId="26606"/>
          <ac:spMkLst>
            <pc:docMk/>
            <pc:sldMk cId="2277769667" sldId="274"/>
            <ac:spMk id="2" creationId="{17A82AE4-E8B6-701D-FCCC-257E8AB346CB}"/>
          </ac:spMkLst>
        </pc:spChg>
        <pc:spChg chg="mod">
          <ac:chgData name="Roman Zhigalov" userId="1f97e9fdf7779aa5" providerId="LiveId" clId="{1FDF7860-A863-483B-9A9A-EFDAF7E648F4}" dt="2022-07-18T14:11:59.343" v="770" actId="26606"/>
          <ac:spMkLst>
            <pc:docMk/>
            <pc:sldMk cId="2277769667" sldId="274"/>
            <ac:spMk id="3" creationId="{6308BA59-1870-4DA9-2CED-79D6993466BF}"/>
          </ac:spMkLst>
        </pc:spChg>
        <pc:spChg chg="add del">
          <ac:chgData name="Roman Zhigalov" userId="1f97e9fdf7779aa5" providerId="LiveId" clId="{1FDF7860-A863-483B-9A9A-EFDAF7E648F4}" dt="2022-07-18T14:11:59.312" v="769" actId="26606"/>
          <ac:spMkLst>
            <pc:docMk/>
            <pc:sldMk cId="2277769667" sldId="274"/>
            <ac:spMk id="8" creationId="{4522B21E-B2B9-4C72-9A71-C87EFD137480}"/>
          </ac:spMkLst>
        </pc:spChg>
        <pc:spChg chg="add">
          <ac:chgData name="Roman Zhigalov" userId="1f97e9fdf7779aa5" providerId="LiveId" clId="{1FDF7860-A863-483B-9A9A-EFDAF7E648F4}" dt="2022-07-18T14:11:59.343" v="770" actId="26606"/>
          <ac:spMkLst>
            <pc:docMk/>
            <pc:sldMk cId="2277769667" sldId="274"/>
            <ac:spMk id="9" creationId="{0671A8AE-40A1-4631-A6B8-581AFF065482}"/>
          </ac:spMkLst>
        </pc:spChg>
        <pc:spChg chg="add del">
          <ac:chgData name="Roman Zhigalov" userId="1f97e9fdf7779aa5" providerId="LiveId" clId="{1FDF7860-A863-483B-9A9A-EFDAF7E648F4}" dt="2022-07-18T14:11:59.312" v="769" actId="26606"/>
          <ac:spMkLst>
            <pc:docMk/>
            <pc:sldMk cId="2277769667" sldId="274"/>
            <ac:spMk id="10" creationId="{5EB7D2A2-F448-44D4-938C-DC84CBCB3B1E}"/>
          </ac:spMkLst>
        </pc:spChg>
        <pc:spChg chg="add">
          <ac:chgData name="Roman Zhigalov" userId="1f97e9fdf7779aa5" providerId="LiveId" clId="{1FDF7860-A863-483B-9A9A-EFDAF7E648F4}" dt="2022-07-18T14:11:59.343" v="770" actId="26606"/>
          <ac:spMkLst>
            <pc:docMk/>
            <pc:sldMk cId="2277769667" sldId="274"/>
            <ac:spMk id="11" creationId="{AB58EF07-17C2-48CF-ABB0-EEF1F17CB8F0}"/>
          </ac:spMkLst>
        </pc:spChg>
        <pc:spChg chg="add del">
          <ac:chgData name="Roman Zhigalov" userId="1f97e9fdf7779aa5" providerId="LiveId" clId="{1FDF7860-A863-483B-9A9A-EFDAF7E648F4}" dt="2022-07-18T14:11:59.312" v="769" actId="26606"/>
          <ac:spMkLst>
            <pc:docMk/>
            <pc:sldMk cId="2277769667" sldId="274"/>
            <ac:spMk id="12" creationId="{871AEA07-1E14-44B4-8E55-64EF049CD66F}"/>
          </ac:spMkLst>
        </pc:spChg>
        <pc:spChg chg="add">
          <ac:chgData name="Roman Zhigalov" userId="1f97e9fdf7779aa5" providerId="LiveId" clId="{1FDF7860-A863-483B-9A9A-EFDAF7E648F4}" dt="2022-07-18T14:11:59.343" v="770" actId="26606"/>
          <ac:spMkLst>
            <pc:docMk/>
            <pc:sldMk cId="2277769667" sldId="274"/>
            <ac:spMk id="13" creationId="{AF2F604E-43BE-4DC3-B983-E071523364F8}"/>
          </ac:spMkLst>
        </pc:spChg>
        <pc:spChg chg="add">
          <ac:chgData name="Roman Zhigalov" userId="1f97e9fdf7779aa5" providerId="LiveId" clId="{1FDF7860-A863-483B-9A9A-EFDAF7E648F4}" dt="2022-07-18T14:11:59.343" v="770" actId="26606"/>
          <ac:spMkLst>
            <pc:docMk/>
            <pc:sldMk cId="2277769667" sldId="274"/>
            <ac:spMk id="15" creationId="{08C9B587-E65E-4B52-B37C-ABEBB6E87928}"/>
          </ac:spMkLst>
        </pc:spChg>
        <pc:picChg chg="add">
          <ac:chgData name="Roman Zhigalov" userId="1f97e9fdf7779aa5" providerId="LiveId" clId="{1FDF7860-A863-483B-9A9A-EFDAF7E648F4}" dt="2022-07-18T14:11:59.343" v="770" actId="26606"/>
          <ac:picMkLst>
            <pc:docMk/>
            <pc:sldMk cId="2277769667" sldId="274"/>
            <ac:picMk id="5" creationId="{620FDA50-BC2D-9963-75EE-79E41156EC6D}"/>
          </ac:picMkLst>
        </pc:picChg>
        <pc:cxnChg chg="add del">
          <ac:chgData name="Roman Zhigalov" userId="1f97e9fdf7779aa5" providerId="LiveId" clId="{1FDF7860-A863-483B-9A9A-EFDAF7E648F4}" dt="2022-07-18T14:11:59.312" v="769" actId="26606"/>
          <ac:cxnSpMkLst>
            <pc:docMk/>
            <pc:sldMk cId="2277769667" sldId="274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1FDF7860-A863-483B-9A9A-EFDAF7E648F4}" dt="2022-07-18T14:13:16.394" v="775" actId="26606"/>
        <pc:sldMkLst>
          <pc:docMk/>
          <pc:sldMk cId="4046098096" sldId="275"/>
        </pc:sldMkLst>
        <pc:spChg chg="del mod">
          <ac:chgData name="Roman Zhigalov" userId="1f97e9fdf7779aa5" providerId="LiveId" clId="{1FDF7860-A863-483B-9A9A-EFDAF7E648F4}" dt="2022-07-18T14:13:16.394" v="775" actId="26606"/>
          <ac:spMkLst>
            <pc:docMk/>
            <pc:sldMk cId="4046098096" sldId="275"/>
            <ac:spMk id="2" creationId="{3C5E8DC2-D8BD-1980-1394-D0EEC2DDEB0B}"/>
          </ac:spMkLst>
        </pc:spChg>
        <pc:spChg chg="del">
          <ac:chgData name="Roman Zhigalov" userId="1f97e9fdf7779aa5" providerId="LiveId" clId="{1FDF7860-A863-483B-9A9A-EFDAF7E648F4}" dt="2022-07-18T14:13:08.621" v="772"/>
          <ac:spMkLst>
            <pc:docMk/>
            <pc:sldMk cId="4046098096" sldId="275"/>
            <ac:spMk id="3" creationId="{4928B8F1-A9B4-D60F-F1FD-F1C51710750E}"/>
          </ac:spMkLst>
        </pc:spChg>
        <pc:spChg chg="add del">
          <ac:chgData name="Roman Zhigalov" userId="1f97e9fdf7779aa5" providerId="LiveId" clId="{1FDF7860-A863-483B-9A9A-EFDAF7E648F4}" dt="2022-07-18T14:13:16.380" v="774" actId="26606"/>
          <ac:spMkLst>
            <pc:docMk/>
            <pc:sldMk cId="4046098096" sldId="275"/>
            <ac:spMk id="10247" creationId="{6753252F-4873-4F63-801D-CC719279A7D5}"/>
          </ac:spMkLst>
        </pc:spChg>
        <pc:spChg chg="add del">
          <ac:chgData name="Roman Zhigalov" userId="1f97e9fdf7779aa5" providerId="LiveId" clId="{1FDF7860-A863-483B-9A9A-EFDAF7E648F4}" dt="2022-07-18T14:13:16.380" v="774" actId="26606"/>
          <ac:spMkLst>
            <pc:docMk/>
            <pc:sldMk cId="4046098096" sldId="275"/>
            <ac:spMk id="10249" creationId="{047C8CCB-F95D-4249-92DD-651249D3535A}"/>
          </ac:spMkLst>
        </pc:spChg>
        <pc:spChg chg="add">
          <ac:chgData name="Roman Zhigalov" userId="1f97e9fdf7779aa5" providerId="LiveId" clId="{1FDF7860-A863-483B-9A9A-EFDAF7E648F4}" dt="2022-07-18T14:13:16.394" v="775" actId="26606"/>
          <ac:spMkLst>
            <pc:docMk/>
            <pc:sldMk cId="4046098096" sldId="275"/>
            <ac:spMk id="10251" creationId="{C37E9D4B-7BFA-4D10-B666-547BAC499469}"/>
          </ac:spMkLst>
        </pc:spChg>
        <pc:spChg chg="add">
          <ac:chgData name="Roman Zhigalov" userId="1f97e9fdf7779aa5" providerId="LiveId" clId="{1FDF7860-A863-483B-9A9A-EFDAF7E648F4}" dt="2022-07-18T14:13:16.394" v="775" actId="26606"/>
          <ac:spMkLst>
            <pc:docMk/>
            <pc:sldMk cId="4046098096" sldId="275"/>
            <ac:spMk id="10252" creationId="{22F15A2D-2324-487D-A02A-BF46C5C580EB}"/>
          </ac:spMkLst>
        </pc:spChg>
        <pc:spChg chg="add">
          <ac:chgData name="Roman Zhigalov" userId="1f97e9fdf7779aa5" providerId="LiveId" clId="{1FDF7860-A863-483B-9A9A-EFDAF7E648F4}" dt="2022-07-18T14:13:16.394" v="775" actId="26606"/>
          <ac:spMkLst>
            <pc:docMk/>
            <pc:sldMk cId="4046098096" sldId="275"/>
            <ac:spMk id="10253" creationId="{2AEAFA59-923A-4F54-8B49-44C970BCC323}"/>
          </ac:spMkLst>
        </pc:spChg>
        <pc:picChg chg="add mod">
          <ac:chgData name="Roman Zhigalov" userId="1f97e9fdf7779aa5" providerId="LiveId" clId="{1FDF7860-A863-483B-9A9A-EFDAF7E648F4}" dt="2022-07-18T14:13:16.394" v="775" actId="26606"/>
          <ac:picMkLst>
            <pc:docMk/>
            <pc:sldMk cId="4046098096" sldId="275"/>
            <ac:picMk id="10242" creationId="{9CA9172D-AB6B-941C-B84D-586952BB3ECC}"/>
          </ac:picMkLst>
        </pc:picChg>
      </pc:sldChg>
      <pc:sldChg chg="addSp delSp modSp new mod setBg">
        <pc:chgData name="Roman Zhigalov" userId="1f97e9fdf7779aa5" providerId="LiveId" clId="{1FDF7860-A863-483B-9A9A-EFDAF7E648F4}" dt="2022-07-18T14:14:17.505" v="803" actId="27614"/>
        <pc:sldMkLst>
          <pc:docMk/>
          <pc:sldMk cId="2884172158" sldId="276"/>
        </pc:sldMkLst>
        <pc:spChg chg="mod ord">
          <ac:chgData name="Roman Zhigalov" userId="1f97e9fdf7779aa5" providerId="LiveId" clId="{1FDF7860-A863-483B-9A9A-EFDAF7E648F4}" dt="2022-07-18T14:14:14.485" v="802" actId="26606"/>
          <ac:spMkLst>
            <pc:docMk/>
            <pc:sldMk cId="2884172158" sldId="276"/>
            <ac:spMk id="2" creationId="{AF705628-3E65-5B33-0DB9-B6EDE4BA05D0}"/>
          </ac:spMkLst>
        </pc:spChg>
        <pc:spChg chg="del">
          <ac:chgData name="Roman Zhigalov" userId="1f97e9fdf7779aa5" providerId="LiveId" clId="{1FDF7860-A863-483B-9A9A-EFDAF7E648F4}" dt="2022-07-18T14:13:47.728" v="777" actId="22"/>
          <ac:spMkLst>
            <pc:docMk/>
            <pc:sldMk cId="2884172158" sldId="276"/>
            <ac:spMk id="3" creationId="{C4956C84-4893-A791-D0D4-D48A0C2028DE}"/>
          </ac:spMkLst>
        </pc:spChg>
        <pc:spChg chg="add del">
          <ac:chgData name="Roman Zhigalov" userId="1f97e9fdf7779aa5" providerId="LiveId" clId="{1FDF7860-A863-483B-9A9A-EFDAF7E648F4}" dt="2022-07-18T14:14:13.467" v="799" actId="26606"/>
          <ac:spMkLst>
            <pc:docMk/>
            <pc:sldMk cId="2884172158" sldId="276"/>
            <ac:spMk id="10" creationId="{2CAD20A5-B9BF-4C29-B1C0-882CF36B433A}"/>
          </ac:spMkLst>
        </pc:spChg>
        <pc:spChg chg="add del">
          <ac:chgData name="Roman Zhigalov" userId="1f97e9fdf7779aa5" providerId="LiveId" clId="{1FDF7860-A863-483B-9A9A-EFDAF7E648F4}" dt="2022-07-18T14:14:13.467" v="799" actId="26606"/>
          <ac:spMkLst>
            <pc:docMk/>
            <pc:sldMk cId="2884172158" sldId="276"/>
            <ac:spMk id="12" creationId="{7283847B-B7B4-4D47-875A-C45ADEF4C2C9}"/>
          </ac:spMkLst>
        </pc:spChg>
        <pc:spChg chg="add del">
          <ac:chgData name="Roman Zhigalov" userId="1f97e9fdf7779aa5" providerId="LiveId" clId="{1FDF7860-A863-483B-9A9A-EFDAF7E648F4}" dt="2022-07-18T14:14:14.474" v="801" actId="26606"/>
          <ac:spMkLst>
            <pc:docMk/>
            <pc:sldMk cId="2884172158" sldId="276"/>
            <ac:spMk id="14" creationId="{B9951BD9-0868-4CDB-ACD6-9C4209B5E412}"/>
          </ac:spMkLst>
        </pc:spChg>
        <pc:spChg chg="add">
          <ac:chgData name="Roman Zhigalov" userId="1f97e9fdf7779aa5" providerId="LiveId" clId="{1FDF7860-A863-483B-9A9A-EFDAF7E648F4}" dt="2022-07-18T14:14:14.485" v="802" actId="26606"/>
          <ac:spMkLst>
            <pc:docMk/>
            <pc:sldMk cId="2884172158" sldId="276"/>
            <ac:spMk id="16" creationId="{2CAD20A5-B9BF-4C29-B1C0-882CF36B433A}"/>
          </ac:spMkLst>
        </pc:spChg>
        <pc:spChg chg="add">
          <ac:chgData name="Roman Zhigalov" userId="1f97e9fdf7779aa5" providerId="LiveId" clId="{1FDF7860-A863-483B-9A9A-EFDAF7E648F4}" dt="2022-07-18T14:14:14.485" v="802" actId="26606"/>
          <ac:spMkLst>
            <pc:docMk/>
            <pc:sldMk cId="2884172158" sldId="276"/>
            <ac:spMk id="17" creationId="{7283847B-B7B4-4D47-875A-C45ADEF4C2C9}"/>
          </ac:spMkLst>
        </pc:spChg>
        <pc:picChg chg="add mod ord">
          <ac:chgData name="Roman Zhigalov" userId="1f97e9fdf7779aa5" providerId="LiveId" clId="{1FDF7860-A863-483B-9A9A-EFDAF7E648F4}" dt="2022-07-18T14:14:17.505" v="803" actId="27614"/>
          <ac:picMkLst>
            <pc:docMk/>
            <pc:sldMk cId="2884172158" sldId="276"/>
            <ac:picMk id="5" creationId="{D2C6FEAC-A0FC-5D68-AB19-50DA5963C6B8}"/>
          </ac:picMkLst>
        </pc:picChg>
      </pc:sldChg>
      <pc:sldChg chg="addSp delSp modSp new mod ord setBg">
        <pc:chgData name="Roman Zhigalov" userId="1f97e9fdf7779aa5" providerId="LiveId" clId="{1FDF7860-A863-483B-9A9A-EFDAF7E648F4}" dt="2022-07-18T14:16:01.884" v="898"/>
        <pc:sldMkLst>
          <pc:docMk/>
          <pc:sldMk cId="3000933913" sldId="277"/>
        </pc:sldMkLst>
        <pc:spChg chg="mod">
          <ac:chgData name="Roman Zhigalov" userId="1f97e9fdf7779aa5" providerId="LiveId" clId="{1FDF7860-A863-483B-9A9A-EFDAF7E648F4}" dt="2022-07-18T14:15:57.309" v="896" actId="26606"/>
          <ac:spMkLst>
            <pc:docMk/>
            <pc:sldMk cId="3000933913" sldId="277"/>
            <ac:spMk id="2" creationId="{7F600FE6-C76F-44BC-0950-EE94BDFE18EE}"/>
          </ac:spMkLst>
        </pc:spChg>
        <pc:spChg chg="mod">
          <ac:chgData name="Roman Zhigalov" userId="1f97e9fdf7779aa5" providerId="LiveId" clId="{1FDF7860-A863-483B-9A9A-EFDAF7E648F4}" dt="2022-07-18T14:15:57.309" v="896" actId="26606"/>
          <ac:spMkLst>
            <pc:docMk/>
            <pc:sldMk cId="3000933913" sldId="277"/>
            <ac:spMk id="3" creationId="{72DAB187-A192-F8F5-F764-B22D1187D28D}"/>
          </ac:spMkLst>
        </pc:spChg>
        <pc:spChg chg="add del">
          <ac:chgData name="Roman Zhigalov" userId="1f97e9fdf7779aa5" providerId="LiveId" clId="{1FDF7860-A863-483B-9A9A-EFDAF7E648F4}" dt="2022-07-18T14:15:55.892" v="893" actId="26606"/>
          <ac:spMkLst>
            <pc:docMk/>
            <pc:sldMk cId="3000933913" sldId="277"/>
            <ac:spMk id="8" creationId="{C7FA33FF-088D-4F16-95A2-2C64D353DEA8}"/>
          </ac:spMkLst>
        </pc:spChg>
        <pc:spChg chg="add del">
          <ac:chgData name="Roman Zhigalov" userId="1f97e9fdf7779aa5" providerId="LiveId" clId="{1FDF7860-A863-483B-9A9A-EFDAF7E648F4}" dt="2022-07-18T14:15:55.892" v="893" actId="26606"/>
          <ac:spMkLst>
            <pc:docMk/>
            <pc:sldMk cId="3000933913" sldId="277"/>
            <ac:spMk id="10" creationId="{A376EFB1-01CF-419F-ABF1-2AF02BBFCBD1}"/>
          </ac:spMkLst>
        </pc:spChg>
        <pc:spChg chg="add del">
          <ac:chgData name="Roman Zhigalov" userId="1f97e9fdf7779aa5" providerId="LiveId" clId="{1FDF7860-A863-483B-9A9A-EFDAF7E648F4}" dt="2022-07-18T14:15:55.892" v="893" actId="26606"/>
          <ac:spMkLst>
            <pc:docMk/>
            <pc:sldMk cId="3000933913" sldId="277"/>
            <ac:spMk id="12" creationId="{FF9DEA15-78BD-4750-AA18-B9F28A6D5AB8}"/>
          </ac:spMkLst>
        </pc:spChg>
        <pc:spChg chg="add del">
          <ac:chgData name="Roman Zhigalov" userId="1f97e9fdf7779aa5" providerId="LiveId" clId="{1FDF7860-A863-483B-9A9A-EFDAF7E648F4}" dt="2022-07-18T14:15:57.290" v="895" actId="26606"/>
          <ac:spMkLst>
            <pc:docMk/>
            <pc:sldMk cId="3000933913" sldId="277"/>
            <ac:spMk id="15" creationId="{081EA652-8C6A-4E69-BEB9-170809474553}"/>
          </ac:spMkLst>
        </pc:spChg>
        <pc:spChg chg="add del">
          <ac:chgData name="Roman Zhigalov" userId="1f97e9fdf7779aa5" providerId="LiveId" clId="{1FDF7860-A863-483B-9A9A-EFDAF7E648F4}" dt="2022-07-18T14:15:57.290" v="895" actId="26606"/>
          <ac:spMkLst>
            <pc:docMk/>
            <pc:sldMk cId="3000933913" sldId="277"/>
            <ac:spMk id="16" creationId="{5298780A-33B9-4EA2-8F67-DE68AD62841B}"/>
          </ac:spMkLst>
        </pc:spChg>
        <pc:spChg chg="add del">
          <ac:chgData name="Roman Zhigalov" userId="1f97e9fdf7779aa5" providerId="LiveId" clId="{1FDF7860-A863-483B-9A9A-EFDAF7E648F4}" dt="2022-07-18T14:15:57.290" v="895" actId="26606"/>
          <ac:spMkLst>
            <pc:docMk/>
            <pc:sldMk cId="3000933913" sldId="277"/>
            <ac:spMk id="17" creationId="{7F488E8B-4E1E-4402-8935-D4E6C02615C7}"/>
          </ac:spMkLst>
        </pc:spChg>
        <pc:spChg chg="add">
          <ac:chgData name="Roman Zhigalov" userId="1f97e9fdf7779aa5" providerId="LiveId" clId="{1FDF7860-A863-483B-9A9A-EFDAF7E648F4}" dt="2022-07-18T14:15:57.309" v="896" actId="26606"/>
          <ac:spMkLst>
            <pc:docMk/>
            <pc:sldMk cId="3000933913" sldId="277"/>
            <ac:spMk id="19" creationId="{DBF61EA3-B236-439E-9C0B-340980D56BEE}"/>
          </ac:spMkLst>
        </pc:spChg>
        <pc:spChg chg="add">
          <ac:chgData name="Roman Zhigalov" userId="1f97e9fdf7779aa5" providerId="LiveId" clId="{1FDF7860-A863-483B-9A9A-EFDAF7E648F4}" dt="2022-07-18T14:15:57.309" v="896" actId="26606"/>
          <ac:spMkLst>
            <pc:docMk/>
            <pc:sldMk cId="3000933913" sldId="277"/>
            <ac:spMk id="22" creationId="{E659831F-0D9A-4C63-9EBB-8435B85A440F}"/>
          </ac:spMkLst>
        </pc:spChg>
        <pc:grpChg chg="add">
          <ac:chgData name="Roman Zhigalov" userId="1f97e9fdf7779aa5" providerId="LiveId" clId="{1FDF7860-A863-483B-9A9A-EFDAF7E648F4}" dt="2022-07-18T14:15:57.309" v="896" actId="26606"/>
          <ac:grpSpMkLst>
            <pc:docMk/>
            <pc:sldMk cId="3000933913" sldId="277"/>
            <ac:grpSpMk id="20" creationId="{28FAF094-D087-493F-8DF9-A486C2D6BBAA}"/>
          </ac:grpSpMkLst>
        </pc:grpChg>
        <pc:cxnChg chg="add del">
          <ac:chgData name="Roman Zhigalov" userId="1f97e9fdf7779aa5" providerId="LiveId" clId="{1FDF7860-A863-483B-9A9A-EFDAF7E648F4}" dt="2022-07-18T14:15:57.290" v="895" actId="26606"/>
          <ac:cxnSpMkLst>
            <pc:docMk/>
            <pc:sldMk cId="3000933913" sldId="277"/>
            <ac:cxnSpMk id="14" creationId="{23AAC9B5-8015-485C-ACF9-A750390E9A56}"/>
          </ac:cxnSpMkLst>
        </pc:cxnChg>
      </pc:sldChg>
      <pc:sldChg chg="modSp new mod">
        <pc:chgData name="Roman Zhigalov" userId="1f97e9fdf7779aa5" providerId="LiveId" clId="{1FDF7860-A863-483B-9A9A-EFDAF7E648F4}" dt="2022-07-18T14:17:06.458" v="915" actId="122"/>
        <pc:sldMkLst>
          <pc:docMk/>
          <pc:sldMk cId="3923783211" sldId="278"/>
        </pc:sldMkLst>
        <pc:spChg chg="mod">
          <ac:chgData name="Roman Zhigalov" userId="1f97e9fdf7779aa5" providerId="LiveId" clId="{1FDF7860-A863-483B-9A9A-EFDAF7E648F4}" dt="2022-07-18T14:17:06.458" v="915" actId="122"/>
          <ac:spMkLst>
            <pc:docMk/>
            <pc:sldMk cId="3923783211" sldId="278"/>
            <ac:spMk id="2" creationId="{34497D36-7636-69E9-B150-13AF0E90CF59}"/>
          </ac:spMkLst>
        </pc:spChg>
      </pc:sldChg>
      <pc:sldChg chg="modSp new mod">
        <pc:chgData name="Roman Zhigalov" userId="1f97e9fdf7779aa5" providerId="LiveId" clId="{1FDF7860-A863-483B-9A9A-EFDAF7E648F4}" dt="2022-07-18T14:17:11.418" v="933" actId="122"/>
        <pc:sldMkLst>
          <pc:docMk/>
          <pc:sldMk cId="3290760287" sldId="279"/>
        </pc:sldMkLst>
        <pc:spChg chg="mod">
          <ac:chgData name="Roman Zhigalov" userId="1f97e9fdf7779aa5" providerId="LiveId" clId="{1FDF7860-A863-483B-9A9A-EFDAF7E648F4}" dt="2022-07-18T14:17:11.418" v="933" actId="122"/>
          <ac:spMkLst>
            <pc:docMk/>
            <pc:sldMk cId="3290760287" sldId="279"/>
            <ac:spMk id="2" creationId="{2F1A5700-D354-6141-DE57-9DBCC3F9118B}"/>
          </ac:spMkLst>
        </pc:spChg>
      </pc:sldChg>
      <pc:sldChg chg="add">
        <pc:chgData name="Roman Zhigalov" userId="1f97e9fdf7779aa5" providerId="LiveId" clId="{1FDF7860-A863-483B-9A9A-EFDAF7E648F4}" dt="2022-07-18T14:17:17.919" v="934"/>
        <pc:sldMkLst>
          <pc:docMk/>
          <pc:sldMk cId="1349383586" sldId="29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EADE1-C47F-4A68-BD58-301CB75AF2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106AED0-5F0E-4662-87D5-898675B47E0D}">
      <dgm:prSet/>
      <dgm:spPr/>
      <dgm:t>
        <a:bodyPr/>
        <a:lstStyle/>
        <a:p>
          <a:r>
            <a:rPr lang="ru-RU"/>
            <a:t>Религиозные представления</a:t>
          </a:r>
          <a:endParaRPr lang="en-US"/>
        </a:p>
      </dgm:t>
    </dgm:pt>
    <dgm:pt modelId="{0ED5322D-76B7-4A60-87DD-3F73F0457CDE}" type="parTrans" cxnId="{BAD7B1D6-AD3B-4724-83B5-716E6B4435F6}">
      <dgm:prSet/>
      <dgm:spPr/>
      <dgm:t>
        <a:bodyPr/>
        <a:lstStyle/>
        <a:p>
          <a:endParaRPr lang="en-US"/>
        </a:p>
      </dgm:t>
    </dgm:pt>
    <dgm:pt modelId="{DB69D455-14F8-4340-BC66-11023DE52F6D}" type="sibTrans" cxnId="{BAD7B1D6-AD3B-4724-83B5-716E6B4435F6}">
      <dgm:prSet/>
      <dgm:spPr/>
      <dgm:t>
        <a:bodyPr/>
        <a:lstStyle/>
        <a:p>
          <a:endParaRPr lang="en-US"/>
        </a:p>
      </dgm:t>
    </dgm:pt>
    <dgm:pt modelId="{9D91479C-C308-4E99-AC0C-CAEA10465C8A}">
      <dgm:prSet/>
      <dgm:spPr/>
      <dgm:t>
        <a:bodyPr/>
        <a:lstStyle/>
        <a:p>
          <a:r>
            <a:rPr lang="ru-RU"/>
            <a:t>Мифология</a:t>
          </a:r>
          <a:endParaRPr lang="en-US"/>
        </a:p>
      </dgm:t>
    </dgm:pt>
    <dgm:pt modelId="{BCB6374B-0DD6-4A8B-B9A3-2914F0B6807B}" type="parTrans" cxnId="{2BA2F9DB-0503-4084-9474-64252607C5A9}">
      <dgm:prSet/>
      <dgm:spPr/>
      <dgm:t>
        <a:bodyPr/>
        <a:lstStyle/>
        <a:p>
          <a:endParaRPr lang="en-US"/>
        </a:p>
      </dgm:t>
    </dgm:pt>
    <dgm:pt modelId="{C78387AD-3322-4488-9455-0E970DF6B6BF}" type="sibTrans" cxnId="{2BA2F9DB-0503-4084-9474-64252607C5A9}">
      <dgm:prSet/>
      <dgm:spPr/>
      <dgm:t>
        <a:bodyPr/>
        <a:lstStyle/>
        <a:p>
          <a:endParaRPr lang="en-US"/>
        </a:p>
      </dgm:t>
    </dgm:pt>
    <dgm:pt modelId="{830848FB-F599-45CF-A793-5E84C3EFD427}">
      <dgm:prSet/>
      <dgm:spPr/>
      <dgm:t>
        <a:bodyPr/>
        <a:lstStyle/>
        <a:p>
          <a:r>
            <a:rPr lang="ru-RU"/>
            <a:t>Искусство</a:t>
          </a:r>
          <a:endParaRPr lang="en-US"/>
        </a:p>
      </dgm:t>
    </dgm:pt>
    <dgm:pt modelId="{DF450D65-F1C6-4F8F-A169-3947DF18FA87}" type="parTrans" cxnId="{4CD5C96F-1B42-4E3A-9B58-A92186A01666}">
      <dgm:prSet/>
      <dgm:spPr/>
      <dgm:t>
        <a:bodyPr/>
        <a:lstStyle/>
        <a:p>
          <a:endParaRPr lang="en-US"/>
        </a:p>
      </dgm:t>
    </dgm:pt>
    <dgm:pt modelId="{0A780762-FF50-46F1-8A24-61D723F188DE}" type="sibTrans" cxnId="{4CD5C96F-1B42-4E3A-9B58-A92186A01666}">
      <dgm:prSet/>
      <dgm:spPr/>
      <dgm:t>
        <a:bodyPr/>
        <a:lstStyle/>
        <a:p>
          <a:endParaRPr lang="en-US"/>
        </a:p>
      </dgm:t>
    </dgm:pt>
    <dgm:pt modelId="{FB43B5AE-39B8-4E60-9121-ED6A02A70E60}" type="pres">
      <dgm:prSet presAssocID="{890EADE1-C47F-4A68-BD58-301CB75AF22C}" presName="root" presStyleCnt="0">
        <dgm:presLayoutVars>
          <dgm:dir/>
          <dgm:resizeHandles val="exact"/>
        </dgm:presLayoutVars>
      </dgm:prSet>
      <dgm:spPr/>
    </dgm:pt>
    <dgm:pt modelId="{4BEB9552-B7E2-40E1-AA41-E52BA96FBD2D}" type="pres">
      <dgm:prSet presAssocID="{D106AED0-5F0E-4662-87D5-898675B47E0D}" presName="compNode" presStyleCnt="0"/>
      <dgm:spPr/>
    </dgm:pt>
    <dgm:pt modelId="{48C75FDA-09AD-462F-8A89-10EBA1DFA990}" type="pres">
      <dgm:prSet presAssocID="{D106AED0-5F0E-4662-87D5-898675B47E0D}" presName="bgRect" presStyleLbl="bgShp" presStyleIdx="0" presStyleCnt="3"/>
      <dgm:spPr/>
    </dgm:pt>
    <dgm:pt modelId="{2D91998B-5F68-4D99-9102-B2B9EF1A1E24}" type="pres">
      <dgm:prSet presAssocID="{D106AED0-5F0E-4662-87D5-898675B47E0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77AE0FED-EA15-4E73-AEC5-774D8CE1509B}" type="pres">
      <dgm:prSet presAssocID="{D106AED0-5F0E-4662-87D5-898675B47E0D}" presName="spaceRect" presStyleCnt="0"/>
      <dgm:spPr/>
    </dgm:pt>
    <dgm:pt modelId="{40EE6569-1595-4AFB-B0A1-675741E3242F}" type="pres">
      <dgm:prSet presAssocID="{D106AED0-5F0E-4662-87D5-898675B47E0D}" presName="parTx" presStyleLbl="revTx" presStyleIdx="0" presStyleCnt="3">
        <dgm:presLayoutVars>
          <dgm:chMax val="0"/>
          <dgm:chPref val="0"/>
        </dgm:presLayoutVars>
      </dgm:prSet>
      <dgm:spPr/>
    </dgm:pt>
    <dgm:pt modelId="{62EDDD6F-A2B8-4D51-9BC2-024A074C08AA}" type="pres">
      <dgm:prSet presAssocID="{DB69D455-14F8-4340-BC66-11023DE52F6D}" presName="sibTrans" presStyleCnt="0"/>
      <dgm:spPr/>
    </dgm:pt>
    <dgm:pt modelId="{CA77858B-725A-4A07-8804-D046BD12F033}" type="pres">
      <dgm:prSet presAssocID="{9D91479C-C308-4E99-AC0C-CAEA10465C8A}" presName="compNode" presStyleCnt="0"/>
      <dgm:spPr/>
    </dgm:pt>
    <dgm:pt modelId="{C4942A5D-7977-4CD1-88EE-A96CA608DDDA}" type="pres">
      <dgm:prSet presAssocID="{9D91479C-C308-4E99-AC0C-CAEA10465C8A}" presName="bgRect" presStyleLbl="bgShp" presStyleIdx="1" presStyleCnt="3"/>
      <dgm:spPr/>
    </dgm:pt>
    <dgm:pt modelId="{11B71EE8-9A68-4239-B8FB-BA475423EE69}" type="pres">
      <dgm:prSet presAssocID="{9D91479C-C308-4E99-AC0C-CAEA10465C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рона"/>
        </a:ext>
      </dgm:extLst>
    </dgm:pt>
    <dgm:pt modelId="{F77E27B3-2D4D-47A3-B14B-0D5D6074C353}" type="pres">
      <dgm:prSet presAssocID="{9D91479C-C308-4E99-AC0C-CAEA10465C8A}" presName="spaceRect" presStyleCnt="0"/>
      <dgm:spPr/>
    </dgm:pt>
    <dgm:pt modelId="{A4B4080E-360F-4062-93DA-E9456D80B7DB}" type="pres">
      <dgm:prSet presAssocID="{9D91479C-C308-4E99-AC0C-CAEA10465C8A}" presName="parTx" presStyleLbl="revTx" presStyleIdx="1" presStyleCnt="3">
        <dgm:presLayoutVars>
          <dgm:chMax val="0"/>
          <dgm:chPref val="0"/>
        </dgm:presLayoutVars>
      </dgm:prSet>
      <dgm:spPr/>
    </dgm:pt>
    <dgm:pt modelId="{00B8A522-C448-40AB-9C7C-C1107DE00D84}" type="pres">
      <dgm:prSet presAssocID="{C78387AD-3322-4488-9455-0E970DF6B6BF}" presName="sibTrans" presStyleCnt="0"/>
      <dgm:spPr/>
    </dgm:pt>
    <dgm:pt modelId="{08BFA12E-1EEF-4ECA-BEF9-EFF2FDCA8892}" type="pres">
      <dgm:prSet presAssocID="{830848FB-F599-45CF-A793-5E84C3EFD427}" presName="compNode" presStyleCnt="0"/>
      <dgm:spPr/>
    </dgm:pt>
    <dgm:pt modelId="{B7510A99-2463-4CAE-AFF6-45908083868A}" type="pres">
      <dgm:prSet presAssocID="{830848FB-F599-45CF-A793-5E84C3EFD427}" presName="bgRect" presStyleLbl="bgShp" presStyleIdx="2" presStyleCnt="3"/>
      <dgm:spPr/>
    </dgm:pt>
    <dgm:pt modelId="{61CF231F-A17B-4DF0-B195-34380B33D98E}" type="pres">
      <dgm:prSet presAssocID="{830848FB-F599-45CF-A793-5E84C3EFD42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алитра"/>
        </a:ext>
      </dgm:extLst>
    </dgm:pt>
    <dgm:pt modelId="{8AD96DEA-2DFB-49E6-A921-2A6CA30BA7BC}" type="pres">
      <dgm:prSet presAssocID="{830848FB-F599-45CF-A793-5E84C3EFD427}" presName="spaceRect" presStyleCnt="0"/>
      <dgm:spPr/>
    </dgm:pt>
    <dgm:pt modelId="{35376B99-A32B-4F5A-918A-5B5A290786AF}" type="pres">
      <dgm:prSet presAssocID="{830848FB-F599-45CF-A793-5E84C3EFD42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C90726-DB60-4892-90B2-45DCFFAD80A4}" type="presOf" srcId="{890EADE1-C47F-4A68-BD58-301CB75AF22C}" destId="{FB43B5AE-39B8-4E60-9121-ED6A02A70E60}" srcOrd="0" destOrd="0" presId="urn:microsoft.com/office/officeart/2018/2/layout/IconVerticalSolidList"/>
    <dgm:cxn modelId="{8FAE483B-FB1C-4CB7-9BF3-AFEA5E64283D}" type="presOf" srcId="{9D91479C-C308-4E99-AC0C-CAEA10465C8A}" destId="{A4B4080E-360F-4062-93DA-E9456D80B7DB}" srcOrd="0" destOrd="0" presId="urn:microsoft.com/office/officeart/2018/2/layout/IconVerticalSolidList"/>
    <dgm:cxn modelId="{079F993B-B63F-49AA-886C-148F633D251D}" type="presOf" srcId="{D106AED0-5F0E-4662-87D5-898675B47E0D}" destId="{40EE6569-1595-4AFB-B0A1-675741E3242F}" srcOrd="0" destOrd="0" presId="urn:microsoft.com/office/officeart/2018/2/layout/IconVerticalSolidList"/>
    <dgm:cxn modelId="{4CD5C96F-1B42-4E3A-9B58-A92186A01666}" srcId="{890EADE1-C47F-4A68-BD58-301CB75AF22C}" destId="{830848FB-F599-45CF-A793-5E84C3EFD427}" srcOrd="2" destOrd="0" parTransId="{DF450D65-F1C6-4F8F-A169-3947DF18FA87}" sibTransId="{0A780762-FF50-46F1-8A24-61D723F188DE}"/>
    <dgm:cxn modelId="{C727CDC8-1E76-4663-960D-467B75D026EA}" type="presOf" srcId="{830848FB-F599-45CF-A793-5E84C3EFD427}" destId="{35376B99-A32B-4F5A-918A-5B5A290786AF}" srcOrd="0" destOrd="0" presId="urn:microsoft.com/office/officeart/2018/2/layout/IconVerticalSolidList"/>
    <dgm:cxn modelId="{BAD7B1D6-AD3B-4724-83B5-716E6B4435F6}" srcId="{890EADE1-C47F-4A68-BD58-301CB75AF22C}" destId="{D106AED0-5F0E-4662-87D5-898675B47E0D}" srcOrd="0" destOrd="0" parTransId="{0ED5322D-76B7-4A60-87DD-3F73F0457CDE}" sibTransId="{DB69D455-14F8-4340-BC66-11023DE52F6D}"/>
    <dgm:cxn modelId="{2BA2F9DB-0503-4084-9474-64252607C5A9}" srcId="{890EADE1-C47F-4A68-BD58-301CB75AF22C}" destId="{9D91479C-C308-4E99-AC0C-CAEA10465C8A}" srcOrd="1" destOrd="0" parTransId="{BCB6374B-0DD6-4A8B-B9A3-2914F0B6807B}" sibTransId="{C78387AD-3322-4488-9455-0E970DF6B6BF}"/>
    <dgm:cxn modelId="{468CB202-026B-4188-9E88-057E719C6140}" type="presParOf" srcId="{FB43B5AE-39B8-4E60-9121-ED6A02A70E60}" destId="{4BEB9552-B7E2-40E1-AA41-E52BA96FBD2D}" srcOrd="0" destOrd="0" presId="urn:microsoft.com/office/officeart/2018/2/layout/IconVerticalSolidList"/>
    <dgm:cxn modelId="{AF596E76-2069-4D83-8D38-97B28D75F063}" type="presParOf" srcId="{4BEB9552-B7E2-40E1-AA41-E52BA96FBD2D}" destId="{48C75FDA-09AD-462F-8A89-10EBA1DFA990}" srcOrd="0" destOrd="0" presId="urn:microsoft.com/office/officeart/2018/2/layout/IconVerticalSolidList"/>
    <dgm:cxn modelId="{E918E177-8923-492F-9127-151C8EED346D}" type="presParOf" srcId="{4BEB9552-B7E2-40E1-AA41-E52BA96FBD2D}" destId="{2D91998B-5F68-4D99-9102-B2B9EF1A1E24}" srcOrd="1" destOrd="0" presId="urn:microsoft.com/office/officeart/2018/2/layout/IconVerticalSolidList"/>
    <dgm:cxn modelId="{1C046BB0-AB25-402A-9E17-97CAAE7FC751}" type="presParOf" srcId="{4BEB9552-B7E2-40E1-AA41-E52BA96FBD2D}" destId="{77AE0FED-EA15-4E73-AEC5-774D8CE1509B}" srcOrd="2" destOrd="0" presId="urn:microsoft.com/office/officeart/2018/2/layout/IconVerticalSolidList"/>
    <dgm:cxn modelId="{9CDBADCC-1F5D-458F-A133-656306D8ED35}" type="presParOf" srcId="{4BEB9552-B7E2-40E1-AA41-E52BA96FBD2D}" destId="{40EE6569-1595-4AFB-B0A1-675741E3242F}" srcOrd="3" destOrd="0" presId="urn:microsoft.com/office/officeart/2018/2/layout/IconVerticalSolidList"/>
    <dgm:cxn modelId="{5D70B36E-5F2E-4A70-9480-ADA84993E847}" type="presParOf" srcId="{FB43B5AE-39B8-4E60-9121-ED6A02A70E60}" destId="{62EDDD6F-A2B8-4D51-9BC2-024A074C08AA}" srcOrd="1" destOrd="0" presId="urn:microsoft.com/office/officeart/2018/2/layout/IconVerticalSolidList"/>
    <dgm:cxn modelId="{2F59E4EA-A41C-44B3-8D53-560DDF12AE8A}" type="presParOf" srcId="{FB43B5AE-39B8-4E60-9121-ED6A02A70E60}" destId="{CA77858B-725A-4A07-8804-D046BD12F033}" srcOrd="2" destOrd="0" presId="urn:microsoft.com/office/officeart/2018/2/layout/IconVerticalSolidList"/>
    <dgm:cxn modelId="{6AD01CBC-F763-4C87-88D1-C180EE77A406}" type="presParOf" srcId="{CA77858B-725A-4A07-8804-D046BD12F033}" destId="{C4942A5D-7977-4CD1-88EE-A96CA608DDDA}" srcOrd="0" destOrd="0" presId="urn:microsoft.com/office/officeart/2018/2/layout/IconVerticalSolidList"/>
    <dgm:cxn modelId="{92579F53-6AC4-4985-B979-A2BD4B583A26}" type="presParOf" srcId="{CA77858B-725A-4A07-8804-D046BD12F033}" destId="{11B71EE8-9A68-4239-B8FB-BA475423EE69}" srcOrd="1" destOrd="0" presId="urn:microsoft.com/office/officeart/2018/2/layout/IconVerticalSolidList"/>
    <dgm:cxn modelId="{E47A4CC8-2AF5-412A-8BD5-6B2C81A46DB9}" type="presParOf" srcId="{CA77858B-725A-4A07-8804-D046BD12F033}" destId="{F77E27B3-2D4D-47A3-B14B-0D5D6074C353}" srcOrd="2" destOrd="0" presId="urn:microsoft.com/office/officeart/2018/2/layout/IconVerticalSolidList"/>
    <dgm:cxn modelId="{15CFEDB5-7817-4A9B-A25E-E125B3765C8C}" type="presParOf" srcId="{CA77858B-725A-4A07-8804-D046BD12F033}" destId="{A4B4080E-360F-4062-93DA-E9456D80B7DB}" srcOrd="3" destOrd="0" presId="urn:microsoft.com/office/officeart/2018/2/layout/IconVerticalSolidList"/>
    <dgm:cxn modelId="{5BF2DE25-B8D8-4FEA-B963-8FE36ED04CA1}" type="presParOf" srcId="{FB43B5AE-39B8-4E60-9121-ED6A02A70E60}" destId="{00B8A522-C448-40AB-9C7C-C1107DE00D84}" srcOrd="3" destOrd="0" presId="urn:microsoft.com/office/officeart/2018/2/layout/IconVerticalSolidList"/>
    <dgm:cxn modelId="{BAEBC153-6287-4172-A837-6E5B0CE90AEF}" type="presParOf" srcId="{FB43B5AE-39B8-4E60-9121-ED6A02A70E60}" destId="{08BFA12E-1EEF-4ECA-BEF9-EFF2FDCA8892}" srcOrd="4" destOrd="0" presId="urn:microsoft.com/office/officeart/2018/2/layout/IconVerticalSolidList"/>
    <dgm:cxn modelId="{FAED1B78-F714-4C8E-9152-381677DC7B34}" type="presParOf" srcId="{08BFA12E-1EEF-4ECA-BEF9-EFF2FDCA8892}" destId="{B7510A99-2463-4CAE-AFF6-45908083868A}" srcOrd="0" destOrd="0" presId="urn:microsoft.com/office/officeart/2018/2/layout/IconVerticalSolidList"/>
    <dgm:cxn modelId="{8229DCE4-3974-4C08-B6E7-D0D77C6005E9}" type="presParOf" srcId="{08BFA12E-1EEF-4ECA-BEF9-EFF2FDCA8892}" destId="{61CF231F-A17B-4DF0-B195-34380B33D98E}" srcOrd="1" destOrd="0" presId="urn:microsoft.com/office/officeart/2018/2/layout/IconVerticalSolidList"/>
    <dgm:cxn modelId="{28226004-5EA1-44B8-B2DC-A92F9D914F4E}" type="presParOf" srcId="{08BFA12E-1EEF-4ECA-BEF9-EFF2FDCA8892}" destId="{8AD96DEA-2DFB-49E6-A921-2A6CA30BA7BC}" srcOrd="2" destOrd="0" presId="urn:microsoft.com/office/officeart/2018/2/layout/IconVerticalSolidList"/>
    <dgm:cxn modelId="{13B1E904-C580-4068-A849-CAA0750B8A3B}" type="presParOf" srcId="{08BFA12E-1EEF-4ECA-BEF9-EFF2FDCA8892}" destId="{35376B99-A32B-4F5A-918A-5B5A290786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031CC-C0BB-424E-9C06-DA3B99FA24F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21529E-DEF3-4A9E-941D-BF1228731B64}">
      <dgm:prSet/>
      <dgm:spPr/>
      <dgm:t>
        <a:bodyPr/>
        <a:lstStyle/>
        <a:p>
          <a:r>
            <a:rPr lang="ru-RU"/>
            <a:t>Необходимость объяснить природные явления </a:t>
          </a:r>
          <a:endParaRPr lang="en-US"/>
        </a:p>
      </dgm:t>
    </dgm:pt>
    <dgm:pt modelId="{70E21CA8-FBA7-4BDE-8FE5-354E1F82C61A}" type="parTrans" cxnId="{5FFA7E50-7583-4E6E-8E70-8A24F8FDAE00}">
      <dgm:prSet/>
      <dgm:spPr/>
      <dgm:t>
        <a:bodyPr/>
        <a:lstStyle/>
        <a:p>
          <a:endParaRPr lang="en-US"/>
        </a:p>
      </dgm:t>
    </dgm:pt>
    <dgm:pt modelId="{1B1AB537-F3BD-4E22-BC91-501B65AB8BC3}" type="sibTrans" cxnId="{5FFA7E50-7583-4E6E-8E70-8A24F8FDAE00}">
      <dgm:prSet/>
      <dgm:spPr/>
      <dgm:t>
        <a:bodyPr/>
        <a:lstStyle/>
        <a:p>
          <a:endParaRPr lang="en-US"/>
        </a:p>
      </dgm:t>
    </dgm:pt>
    <dgm:pt modelId="{B65EB640-41DA-403F-AE8B-0871305CFB8C}">
      <dgm:prSet/>
      <dgm:spPr/>
      <dgm:t>
        <a:bodyPr/>
        <a:lstStyle/>
        <a:p>
          <a:r>
            <a:rPr lang="ru-RU"/>
            <a:t>Необходимость в определенных ощущениях и взглядах, позволяющих создать представление о картине мира</a:t>
          </a:r>
          <a:endParaRPr lang="en-US"/>
        </a:p>
      </dgm:t>
    </dgm:pt>
    <dgm:pt modelId="{02DD9F25-6973-4961-BA26-86D7D8544028}" type="parTrans" cxnId="{A3D6C45F-EFD1-4088-A39C-613E0F08C69F}">
      <dgm:prSet/>
      <dgm:spPr/>
      <dgm:t>
        <a:bodyPr/>
        <a:lstStyle/>
        <a:p>
          <a:endParaRPr lang="en-US"/>
        </a:p>
      </dgm:t>
    </dgm:pt>
    <dgm:pt modelId="{9D32D36D-313E-4508-A76C-16DDE7B05D29}" type="sibTrans" cxnId="{A3D6C45F-EFD1-4088-A39C-613E0F08C69F}">
      <dgm:prSet/>
      <dgm:spPr/>
      <dgm:t>
        <a:bodyPr/>
        <a:lstStyle/>
        <a:p>
          <a:endParaRPr lang="en-US"/>
        </a:p>
      </dgm:t>
    </dgm:pt>
    <dgm:pt modelId="{79F6A76C-940E-43FE-838E-BAECA7C23498}">
      <dgm:prSet/>
      <dgm:spPr/>
      <dgm:t>
        <a:bodyPr/>
        <a:lstStyle/>
        <a:p>
          <a:r>
            <a:rPr lang="ru-RU"/>
            <a:t>Необходимость понять и объяснить место человека в мире</a:t>
          </a:r>
          <a:endParaRPr lang="en-US"/>
        </a:p>
      </dgm:t>
    </dgm:pt>
    <dgm:pt modelId="{CCEB27C7-D28D-4215-B78D-5321CC2C471C}" type="parTrans" cxnId="{03C142FF-B3E8-4D7A-8162-12EBFBF35053}">
      <dgm:prSet/>
      <dgm:spPr/>
      <dgm:t>
        <a:bodyPr/>
        <a:lstStyle/>
        <a:p>
          <a:endParaRPr lang="en-US"/>
        </a:p>
      </dgm:t>
    </dgm:pt>
    <dgm:pt modelId="{91DBC439-FCC0-4D2C-B659-76F4F321670F}" type="sibTrans" cxnId="{03C142FF-B3E8-4D7A-8162-12EBFBF35053}">
      <dgm:prSet/>
      <dgm:spPr/>
      <dgm:t>
        <a:bodyPr/>
        <a:lstStyle/>
        <a:p>
          <a:endParaRPr lang="en-US"/>
        </a:p>
      </dgm:t>
    </dgm:pt>
    <dgm:pt modelId="{D70B0B1E-A586-4F4A-8A1C-A0CDD791E1CF}" type="pres">
      <dgm:prSet presAssocID="{931031CC-C0BB-424E-9C06-DA3B99FA24F3}" presName="linear" presStyleCnt="0">
        <dgm:presLayoutVars>
          <dgm:animLvl val="lvl"/>
          <dgm:resizeHandles val="exact"/>
        </dgm:presLayoutVars>
      </dgm:prSet>
      <dgm:spPr/>
    </dgm:pt>
    <dgm:pt modelId="{DD484991-1C1E-4952-A69E-A51328246C08}" type="pres">
      <dgm:prSet presAssocID="{2221529E-DEF3-4A9E-941D-BF1228731B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BF1CCE-EC22-4963-9A06-BB91B1F96A4A}" type="pres">
      <dgm:prSet presAssocID="{1B1AB537-F3BD-4E22-BC91-501B65AB8BC3}" presName="spacer" presStyleCnt="0"/>
      <dgm:spPr/>
    </dgm:pt>
    <dgm:pt modelId="{357FFE07-56D8-45C7-9EA5-ABAED44A2C07}" type="pres">
      <dgm:prSet presAssocID="{B65EB640-41DA-403F-AE8B-0871305CFB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2C3F03-547A-4C50-AA09-D8EC53316A6E}" type="pres">
      <dgm:prSet presAssocID="{9D32D36D-313E-4508-A76C-16DDE7B05D29}" presName="spacer" presStyleCnt="0"/>
      <dgm:spPr/>
    </dgm:pt>
    <dgm:pt modelId="{E95129CC-63D0-445C-8B0C-C579F61E0231}" type="pres">
      <dgm:prSet presAssocID="{79F6A76C-940E-43FE-838E-BAECA7C2349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3D6C45F-EFD1-4088-A39C-613E0F08C69F}" srcId="{931031CC-C0BB-424E-9C06-DA3B99FA24F3}" destId="{B65EB640-41DA-403F-AE8B-0871305CFB8C}" srcOrd="1" destOrd="0" parTransId="{02DD9F25-6973-4961-BA26-86D7D8544028}" sibTransId="{9D32D36D-313E-4508-A76C-16DDE7B05D29}"/>
    <dgm:cxn modelId="{6BFC924A-A5E1-45F2-A084-1983FF36322C}" type="presOf" srcId="{79F6A76C-940E-43FE-838E-BAECA7C23498}" destId="{E95129CC-63D0-445C-8B0C-C579F61E0231}" srcOrd="0" destOrd="0" presId="urn:microsoft.com/office/officeart/2005/8/layout/vList2"/>
    <dgm:cxn modelId="{5FFA7E50-7583-4E6E-8E70-8A24F8FDAE00}" srcId="{931031CC-C0BB-424E-9C06-DA3B99FA24F3}" destId="{2221529E-DEF3-4A9E-941D-BF1228731B64}" srcOrd="0" destOrd="0" parTransId="{70E21CA8-FBA7-4BDE-8FE5-354E1F82C61A}" sibTransId="{1B1AB537-F3BD-4E22-BC91-501B65AB8BC3}"/>
    <dgm:cxn modelId="{7D0450B0-44A0-448C-8A65-EDADB28BEDEC}" type="presOf" srcId="{931031CC-C0BB-424E-9C06-DA3B99FA24F3}" destId="{D70B0B1E-A586-4F4A-8A1C-A0CDD791E1CF}" srcOrd="0" destOrd="0" presId="urn:microsoft.com/office/officeart/2005/8/layout/vList2"/>
    <dgm:cxn modelId="{871901CD-4140-40E6-9612-6A14E7FE9DDB}" type="presOf" srcId="{B65EB640-41DA-403F-AE8B-0871305CFB8C}" destId="{357FFE07-56D8-45C7-9EA5-ABAED44A2C07}" srcOrd="0" destOrd="0" presId="urn:microsoft.com/office/officeart/2005/8/layout/vList2"/>
    <dgm:cxn modelId="{F5E219E2-7362-4F93-BB51-E9583A57A93A}" type="presOf" srcId="{2221529E-DEF3-4A9E-941D-BF1228731B64}" destId="{DD484991-1C1E-4952-A69E-A51328246C08}" srcOrd="0" destOrd="0" presId="urn:microsoft.com/office/officeart/2005/8/layout/vList2"/>
    <dgm:cxn modelId="{03C142FF-B3E8-4D7A-8162-12EBFBF35053}" srcId="{931031CC-C0BB-424E-9C06-DA3B99FA24F3}" destId="{79F6A76C-940E-43FE-838E-BAECA7C23498}" srcOrd="2" destOrd="0" parTransId="{CCEB27C7-D28D-4215-B78D-5321CC2C471C}" sibTransId="{91DBC439-FCC0-4D2C-B659-76F4F321670F}"/>
    <dgm:cxn modelId="{B26923C7-1EA9-41BA-8B9D-685DF112481F}" type="presParOf" srcId="{D70B0B1E-A586-4F4A-8A1C-A0CDD791E1CF}" destId="{DD484991-1C1E-4952-A69E-A51328246C08}" srcOrd="0" destOrd="0" presId="urn:microsoft.com/office/officeart/2005/8/layout/vList2"/>
    <dgm:cxn modelId="{18BBC1A6-A0B6-4981-9CE7-CACA50EC80DF}" type="presParOf" srcId="{D70B0B1E-A586-4F4A-8A1C-A0CDD791E1CF}" destId="{05BF1CCE-EC22-4963-9A06-BB91B1F96A4A}" srcOrd="1" destOrd="0" presId="urn:microsoft.com/office/officeart/2005/8/layout/vList2"/>
    <dgm:cxn modelId="{A47E7E02-0101-4B9A-827A-681341FAF334}" type="presParOf" srcId="{D70B0B1E-A586-4F4A-8A1C-A0CDD791E1CF}" destId="{357FFE07-56D8-45C7-9EA5-ABAED44A2C07}" srcOrd="2" destOrd="0" presId="urn:microsoft.com/office/officeart/2005/8/layout/vList2"/>
    <dgm:cxn modelId="{7EBB571B-1924-4BE2-B452-CA997D4BC27A}" type="presParOf" srcId="{D70B0B1E-A586-4F4A-8A1C-A0CDD791E1CF}" destId="{072C3F03-547A-4C50-AA09-D8EC53316A6E}" srcOrd="3" destOrd="0" presId="urn:microsoft.com/office/officeart/2005/8/layout/vList2"/>
    <dgm:cxn modelId="{CC6D6D4D-B35F-4D9D-92B7-5C5013F43774}" type="presParOf" srcId="{D70B0B1E-A586-4F4A-8A1C-A0CDD791E1CF}" destId="{E95129CC-63D0-445C-8B0C-C579F61E02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A5CFCE-3F6C-45F3-971D-812E7A277F1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0A84DD4-8A39-4D60-BCD3-2530978E70E7}">
      <dgm:prSet/>
      <dgm:spPr/>
      <dgm:t>
        <a:bodyPr/>
        <a:lstStyle/>
        <a:p>
          <a:r>
            <a:rPr lang="ru-RU"/>
            <a:t>Вера в существование души и духов, которым подчиняются все окружающие предметы и явления</a:t>
          </a:r>
          <a:endParaRPr lang="en-US"/>
        </a:p>
      </dgm:t>
    </dgm:pt>
    <dgm:pt modelId="{E1B7E70D-D713-49D1-BB8E-8FF93B46A934}" type="parTrans" cxnId="{69494869-CF78-4BEC-A90D-724C392AF61B}">
      <dgm:prSet/>
      <dgm:spPr/>
      <dgm:t>
        <a:bodyPr/>
        <a:lstStyle/>
        <a:p>
          <a:endParaRPr lang="en-US"/>
        </a:p>
      </dgm:t>
    </dgm:pt>
    <dgm:pt modelId="{7BB6AF39-CAD8-4E72-89AD-87CAFF3426B9}" type="sibTrans" cxnId="{69494869-CF78-4BEC-A90D-724C392AF61B}">
      <dgm:prSet/>
      <dgm:spPr/>
      <dgm:t>
        <a:bodyPr/>
        <a:lstStyle/>
        <a:p>
          <a:endParaRPr lang="en-US"/>
        </a:p>
      </dgm:t>
    </dgm:pt>
    <dgm:pt modelId="{3448EB4B-1520-4833-A4B5-F48E5682886F}">
      <dgm:prSet/>
      <dgm:spPr/>
      <dgm:t>
        <a:bodyPr/>
        <a:lstStyle/>
        <a:p>
          <a:r>
            <a:rPr lang="ru-RU"/>
            <a:t>Важное место в таких представлениях занимал культ предков. Наиболее ярко он проявлялся в погребальных обрядах</a:t>
          </a:r>
          <a:endParaRPr lang="en-US"/>
        </a:p>
      </dgm:t>
    </dgm:pt>
    <dgm:pt modelId="{D68BD064-04B1-4289-B04F-A9560D96B334}" type="parTrans" cxnId="{2850F4A6-919D-4D52-8023-9FB6B94376B1}">
      <dgm:prSet/>
      <dgm:spPr/>
      <dgm:t>
        <a:bodyPr/>
        <a:lstStyle/>
        <a:p>
          <a:endParaRPr lang="en-US"/>
        </a:p>
      </dgm:t>
    </dgm:pt>
    <dgm:pt modelId="{83F46151-13BC-4798-9A7F-F0B013F32906}" type="sibTrans" cxnId="{2850F4A6-919D-4D52-8023-9FB6B94376B1}">
      <dgm:prSet/>
      <dgm:spPr/>
      <dgm:t>
        <a:bodyPr/>
        <a:lstStyle/>
        <a:p>
          <a:endParaRPr lang="en-US"/>
        </a:p>
      </dgm:t>
    </dgm:pt>
    <dgm:pt modelId="{8D724294-1FEC-4A1A-83CA-08117155F94F}">
      <dgm:prSet/>
      <dgm:spPr/>
      <dgm:t>
        <a:bodyPr/>
        <a:lstStyle/>
        <a:p>
          <a:r>
            <a:rPr lang="ru-RU"/>
            <a:t>Почиталось дневное небо, которое считали верховным божеством</a:t>
          </a:r>
          <a:endParaRPr lang="en-US"/>
        </a:p>
      </dgm:t>
    </dgm:pt>
    <dgm:pt modelId="{A323899E-5170-4512-8802-BCE986736A7A}" type="parTrans" cxnId="{837AE451-598D-4083-8EB1-0EE243DAD6D6}">
      <dgm:prSet/>
      <dgm:spPr/>
      <dgm:t>
        <a:bodyPr/>
        <a:lstStyle/>
        <a:p>
          <a:endParaRPr lang="en-US"/>
        </a:p>
      </dgm:t>
    </dgm:pt>
    <dgm:pt modelId="{A119F4C8-C4CD-4B4F-A94E-A4F66ADFEB32}" type="sibTrans" cxnId="{837AE451-598D-4083-8EB1-0EE243DAD6D6}">
      <dgm:prSet/>
      <dgm:spPr/>
      <dgm:t>
        <a:bodyPr/>
        <a:lstStyle/>
        <a:p>
          <a:endParaRPr lang="en-US"/>
        </a:p>
      </dgm:t>
    </dgm:pt>
    <dgm:pt modelId="{E843BC6B-6B34-495F-876E-EED3F11C2D5B}">
      <dgm:prSet/>
      <dgm:spPr/>
      <dgm:t>
        <a:bodyPr/>
        <a:lstStyle/>
        <a:p>
          <a:r>
            <a:rPr lang="ru-RU"/>
            <a:t>По-прежнему существовал культ животных, о чем свидетельствует известный обычай ношения амулетов из просверленных зубов кабана, медведя, волка, лося, бобра</a:t>
          </a:r>
          <a:endParaRPr lang="en-US"/>
        </a:p>
      </dgm:t>
    </dgm:pt>
    <dgm:pt modelId="{1DBCCC8A-F739-4512-9BD1-78AE0FAA61C0}" type="parTrans" cxnId="{1291AF77-58C2-463F-8978-E1C5654EBB18}">
      <dgm:prSet/>
      <dgm:spPr/>
      <dgm:t>
        <a:bodyPr/>
        <a:lstStyle/>
        <a:p>
          <a:endParaRPr lang="en-US"/>
        </a:p>
      </dgm:t>
    </dgm:pt>
    <dgm:pt modelId="{7D9E8034-62EC-4C21-A5FD-8FE0F66A602B}" type="sibTrans" cxnId="{1291AF77-58C2-463F-8978-E1C5654EBB18}">
      <dgm:prSet/>
      <dgm:spPr/>
      <dgm:t>
        <a:bodyPr/>
        <a:lstStyle/>
        <a:p>
          <a:endParaRPr lang="en-US"/>
        </a:p>
      </dgm:t>
    </dgm:pt>
    <dgm:pt modelId="{4CDEA9F3-5728-4603-91B5-823492977C4D}" type="pres">
      <dgm:prSet presAssocID="{ECA5CFCE-3F6C-45F3-971D-812E7A277F1A}" presName="root" presStyleCnt="0">
        <dgm:presLayoutVars>
          <dgm:dir/>
          <dgm:resizeHandles val="exact"/>
        </dgm:presLayoutVars>
      </dgm:prSet>
      <dgm:spPr/>
    </dgm:pt>
    <dgm:pt modelId="{ED470802-9482-4C6D-9FA1-4EAB43942BF6}" type="pres">
      <dgm:prSet presAssocID="{30A84DD4-8A39-4D60-BCD3-2530978E70E7}" presName="compNode" presStyleCnt="0"/>
      <dgm:spPr/>
    </dgm:pt>
    <dgm:pt modelId="{B1CAE10C-7BCF-47AA-9DEE-E3D330185A45}" type="pres">
      <dgm:prSet presAssocID="{30A84DD4-8A39-4D60-BCD3-2530978E70E7}" presName="bgRect" presStyleLbl="bgShp" presStyleIdx="0" presStyleCnt="4"/>
      <dgm:spPr/>
    </dgm:pt>
    <dgm:pt modelId="{0A929D80-03F1-4358-BD68-13EB6A34EB2F}" type="pres">
      <dgm:prSet presAssocID="{30A84DD4-8A39-4D60-BCD3-2530978E70E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AAE8CAAA-33C3-4DDC-B7E0-A937BE738A98}" type="pres">
      <dgm:prSet presAssocID="{30A84DD4-8A39-4D60-BCD3-2530978E70E7}" presName="spaceRect" presStyleCnt="0"/>
      <dgm:spPr/>
    </dgm:pt>
    <dgm:pt modelId="{9BA00C99-D8EF-4C89-BD95-E845D9EF8AC5}" type="pres">
      <dgm:prSet presAssocID="{30A84DD4-8A39-4D60-BCD3-2530978E70E7}" presName="parTx" presStyleLbl="revTx" presStyleIdx="0" presStyleCnt="4">
        <dgm:presLayoutVars>
          <dgm:chMax val="0"/>
          <dgm:chPref val="0"/>
        </dgm:presLayoutVars>
      </dgm:prSet>
      <dgm:spPr/>
    </dgm:pt>
    <dgm:pt modelId="{DD4DA8C1-5A40-4108-B0AD-F3E1A4102E5B}" type="pres">
      <dgm:prSet presAssocID="{7BB6AF39-CAD8-4E72-89AD-87CAFF3426B9}" presName="sibTrans" presStyleCnt="0"/>
      <dgm:spPr/>
    </dgm:pt>
    <dgm:pt modelId="{8D74D509-856F-4AE0-A0E3-960799ECDDBA}" type="pres">
      <dgm:prSet presAssocID="{3448EB4B-1520-4833-A4B5-F48E5682886F}" presName="compNode" presStyleCnt="0"/>
      <dgm:spPr/>
    </dgm:pt>
    <dgm:pt modelId="{C9E3BF5B-FBF6-442B-BF3A-505B95705745}" type="pres">
      <dgm:prSet presAssocID="{3448EB4B-1520-4833-A4B5-F48E5682886F}" presName="bgRect" presStyleLbl="bgShp" presStyleIdx="1" presStyleCnt="4"/>
      <dgm:spPr/>
    </dgm:pt>
    <dgm:pt modelId="{AE4671DE-06D9-4864-A4DD-72F686B63909}" type="pres">
      <dgm:prSet presAssocID="{3448EB4B-1520-4833-A4B5-F48E568288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аркер"/>
        </a:ext>
      </dgm:extLst>
    </dgm:pt>
    <dgm:pt modelId="{0E1A29BD-3F3B-4EC5-AEAD-F6D8D9B0497B}" type="pres">
      <dgm:prSet presAssocID="{3448EB4B-1520-4833-A4B5-F48E5682886F}" presName="spaceRect" presStyleCnt="0"/>
      <dgm:spPr/>
    </dgm:pt>
    <dgm:pt modelId="{81043EBA-BEF0-4091-808B-883CD4F19BBF}" type="pres">
      <dgm:prSet presAssocID="{3448EB4B-1520-4833-A4B5-F48E5682886F}" presName="parTx" presStyleLbl="revTx" presStyleIdx="1" presStyleCnt="4">
        <dgm:presLayoutVars>
          <dgm:chMax val="0"/>
          <dgm:chPref val="0"/>
        </dgm:presLayoutVars>
      </dgm:prSet>
      <dgm:spPr/>
    </dgm:pt>
    <dgm:pt modelId="{B5995110-CE4C-4CF7-8582-C6469A827924}" type="pres">
      <dgm:prSet presAssocID="{83F46151-13BC-4798-9A7F-F0B013F32906}" presName="sibTrans" presStyleCnt="0"/>
      <dgm:spPr/>
    </dgm:pt>
    <dgm:pt modelId="{19B0E6FA-3583-427E-9339-69A82479A484}" type="pres">
      <dgm:prSet presAssocID="{8D724294-1FEC-4A1A-83CA-08117155F94F}" presName="compNode" presStyleCnt="0"/>
      <dgm:spPr/>
    </dgm:pt>
    <dgm:pt modelId="{B2E6A4FB-242D-483F-A5E5-C5C63021474A}" type="pres">
      <dgm:prSet presAssocID="{8D724294-1FEC-4A1A-83CA-08117155F94F}" presName="bgRect" presStyleLbl="bgShp" presStyleIdx="2" presStyleCnt="4"/>
      <dgm:spPr/>
    </dgm:pt>
    <dgm:pt modelId="{F3C27B03-2E9B-4391-B324-FEA0314629F6}" type="pres">
      <dgm:prSet presAssocID="{8D724294-1FEC-4A1A-83CA-08117155F9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олнце"/>
        </a:ext>
      </dgm:extLst>
    </dgm:pt>
    <dgm:pt modelId="{703455AF-2ABA-4D97-B49C-154B7C621ED4}" type="pres">
      <dgm:prSet presAssocID="{8D724294-1FEC-4A1A-83CA-08117155F94F}" presName="spaceRect" presStyleCnt="0"/>
      <dgm:spPr/>
    </dgm:pt>
    <dgm:pt modelId="{D281E164-B219-405B-9575-01D638E5EC45}" type="pres">
      <dgm:prSet presAssocID="{8D724294-1FEC-4A1A-83CA-08117155F94F}" presName="parTx" presStyleLbl="revTx" presStyleIdx="2" presStyleCnt="4">
        <dgm:presLayoutVars>
          <dgm:chMax val="0"/>
          <dgm:chPref val="0"/>
        </dgm:presLayoutVars>
      </dgm:prSet>
      <dgm:spPr/>
    </dgm:pt>
    <dgm:pt modelId="{44450082-2D3E-46A8-BF8B-FD99A0C6A061}" type="pres">
      <dgm:prSet presAssocID="{A119F4C8-C4CD-4B4F-A94E-A4F66ADFEB32}" presName="sibTrans" presStyleCnt="0"/>
      <dgm:spPr/>
    </dgm:pt>
    <dgm:pt modelId="{FA1821B9-6274-4A75-A45A-D1B5CEA2D2FB}" type="pres">
      <dgm:prSet presAssocID="{E843BC6B-6B34-495F-876E-EED3F11C2D5B}" presName="compNode" presStyleCnt="0"/>
      <dgm:spPr/>
    </dgm:pt>
    <dgm:pt modelId="{B3964FBB-7AB6-4EFF-8F52-EE443F7A0889}" type="pres">
      <dgm:prSet presAssocID="{E843BC6B-6B34-495F-876E-EED3F11C2D5B}" presName="bgRect" presStyleLbl="bgShp" presStyleIdx="3" presStyleCnt="4"/>
      <dgm:spPr/>
    </dgm:pt>
    <dgm:pt modelId="{96BD6F62-813C-4F58-A0BE-6C51E3504C72}" type="pres">
      <dgm:prSet presAssocID="{E843BC6B-6B34-495F-876E-EED3F11C2D5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Зубная щетка"/>
        </a:ext>
      </dgm:extLst>
    </dgm:pt>
    <dgm:pt modelId="{758A769E-F4C4-4B92-B906-93872F04CA38}" type="pres">
      <dgm:prSet presAssocID="{E843BC6B-6B34-495F-876E-EED3F11C2D5B}" presName="spaceRect" presStyleCnt="0"/>
      <dgm:spPr/>
    </dgm:pt>
    <dgm:pt modelId="{308B3517-F7A9-48D1-8368-CFDF9DDF266C}" type="pres">
      <dgm:prSet presAssocID="{E843BC6B-6B34-495F-876E-EED3F11C2D5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3EC1E18-C396-4BB2-BB17-500FC6A018D6}" type="presOf" srcId="{3448EB4B-1520-4833-A4B5-F48E5682886F}" destId="{81043EBA-BEF0-4091-808B-883CD4F19BBF}" srcOrd="0" destOrd="0" presId="urn:microsoft.com/office/officeart/2018/2/layout/IconVerticalSolidList"/>
    <dgm:cxn modelId="{69494869-CF78-4BEC-A90D-724C392AF61B}" srcId="{ECA5CFCE-3F6C-45F3-971D-812E7A277F1A}" destId="{30A84DD4-8A39-4D60-BCD3-2530978E70E7}" srcOrd="0" destOrd="0" parTransId="{E1B7E70D-D713-49D1-BB8E-8FF93B46A934}" sibTransId="{7BB6AF39-CAD8-4E72-89AD-87CAFF3426B9}"/>
    <dgm:cxn modelId="{837AE451-598D-4083-8EB1-0EE243DAD6D6}" srcId="{ECA5CFCE-3F6C-45F3-971D-812E7A277F1A}" destId="{8D724294-1FEC-4A1A-83CA-08117155F94F}" srcOrd="2" destOrd="0" parTransId="{A323899E-5170-4512-8802-BCE986736A7A}" sibTransId="{A119F4C8-C4CD-4B4F-A94E-A4F66ADFEB32}"/>
    <dgm:cxn modelId="{1291AF77-58C2-463F-8978-E1C5654EBB18}" srcId="{ECA5CFCE-3F6C-45F3-971D-812E7A277F1A}" destId="{E843BC6B-6B34-495F-876E-EED3F11C2D5B}" srcOrd="3" destOrd="0" parTransId="{1DBCCC8A-F739-4512-9BD1-78AE0FAA61C0}" sibTransId="{7D9E8034-62EC-4C21-A5FD-8FE0F66A602B}"/>
    <dgm:cxn modelId="{BC79557E-F060-4070-A240-B6C3B9DCB9DC}" type="presOf" srcId="{ECA5CFCE-3F6C-45F3-971D-812E7A277F1A}" destId="{4CDEA9F3-5728-4603-91B5-823492977C4D}" srcOrd="0" destOrd="0" presId="urn:microsoft.com/office/officeart/2018/2/layout/IconVerticalSolidList"/>
    <dgm:cxn modelId="{C13D3C85-CD11-40D9-ADE8-177208CB9DA0}" type="presOf" srcId="{8D724294-1FEC-4A1A-83CA-08117155F94F}" destId="{D281E164-B219-405B-9575-01D638E5EC45}" srcOrd="0" destOrd="0" presId="urn:microsoft.com/office/officeart/2018/2/layout/IconVerticalSolidList"/>
    <dgm:cxn modelId="{2850F4A6-919D-4D52-8023-9FB6B94376B1}" srcId="{ECA5CFCE-3F6C-45F3-971D-812E7A277F1A}" destId="{3448EB4B-1520-4833-A4B5-F48E5682886F}" srcOrd="1" destOrd="0" parTransId="{D68BD064-04B1-4289-B04F-A9560D96B334}" sibTransId="{83F46151-13BC-4798-9A7F-F0B013F32906}"/>
    <dgm:cxn modelId="{E131F4ED-8346-4D66-A3A8-C4DB9C775462}" type="presOf" srcId="{30A84DD4-8A39-4D60-BCD3-2530978E70E7}" destId="{9BA00C99-D8EF-4C89-BD95-E845D9EF8AC5}" srcOrd="0" destOrd="0" presId="urn:microsoft.com/office/officeart/2018/2/layout/IconVerticalSolidList"/>
    <dgm:cxn modelId="{CF5C80FA-8166-4D68-AD1C-BF948004E878}" type="presOf" srcId="{E843BC6B-6B34-495F-876E-EED3F11C2D5B}" destId="{308B3517-F7A9-48D1-8368-CFDF9DDF266C}" srcOrd="0" destOrd="0" presId="urn:microsoft.com/office/officeart/2018/2/layout/IconVerticalSolidList"/>
    <dgm:cxn modelId="{67DC3403-C49C-45F9-9B01-39FD5F4BCCB9}" type="presParOf" srcId="{4CDEA9F3-5728-4603-91B5-823492977C4D}" destId="{ED470802-9482-4C6D-9FA1-4EAB43942BF6}" srcOrd="0" destOrd="0" presId="urn:microsoft.com/office/officeart/2018/2/layout/IconVerticalSolidList"/>
    <dgm:cxn modelId="{90AE3185-4B3E-4A5B-B82E-50C69CF937C5}" type="presParOf" srcId="{ED470802-9482-4C6D-9FA1-4EAB43942BF6}" destId="{B1CAE10C-7BCF-47AA-9DEE-E3D330185A45}" srcOrd="0" destOrd="0" presId="urn:microsoft.com/office/officeart/2018/2/layout/IconVerticalSolidList"/>
    <dgm:cxn modelId="{B2E5BD29-C02D-4DE4-936E-7E23358CEE8A}" type="presParOf" srcId="{ED470802-9482-4C6D-9FA1-4EAB43942BF6}" destId="{0A929D80-03F1-4358-BD68-13EB6A34EB2F}" srcOrd="1" destOrd="0" presId="urn:microsoft.com/office/officeart/2018/2/layout/IconVerticalSolidList"/>
    <dgm:cxn modelId="{03EDF122-6A88-482E-8138-7F7C48F27F4F}" type="presParOf" srcId="{ED470802-9482-4C6D-9FA1-4EAB43942BF6}" destId="{AAE8CAAA-33C3-4DDC-B7E0-A937BE738A98}" srcOrd="2" destOrd="0" presId="urn:microsoft.com/office/officeart/2018/2/layout/IconVerticalSolidList"/>
    <dgm:cxn modelId="{AA3EF8AE-85DD-4F3F-97E1-E614098E4481}" type="presParOf" srcId="{ED470802-9482-4C6D-9FA1-4EAB43942BF6}" destId="{9BA00C99-D8EF-4C89-BD95-E845D9EF8AC5}" srcOrd="3" destOrd="0" presId="urn:microsoft.com/office/officeart/2018/2/layout/IconVerticalSolidList"/>
    <dgm:cxn modelId="{A7B56696-4BA6-4350-BDF8-68C73BE9B8E1}" type="presParOf" srcId="{4CDEA9F3-5728-4603-91B5-823492977C4D}" destId="{DD4DA8C1-5A40-4108-B0AD-F3E1A4102E5B}" srcOrd="1" destOrd="0" presId="urn:microsoft.com/office/officeart/2018/2/layout/IconVerticalSolidList"/>
    <dgm:cxn modelId="{783A7A44-721E-4847-B13C-6036E5525E76}" type="presParOf" srcId="{4CDEA9F3-5728-4603-91B5-823492977C4D}" destId="{8D74D509-856F-4AE0-A0E3-960799ECDDBA}" srcOrd="2" destOrd="0" presId="urn:microsoft.com/office/officeart/2018/2/layout/IconVerticalSolidList"/>
    <dgm:cxn modelId="{CF14065F-F38D-4C95-832A-17B2CF44C6A5}" type="presParOf" srcId="{8D74D509-856F-4AE0-A0E3-960799ECDDBA}" destId="{C9E3BF5B-FBF6-442B-BF3A-505B95705745}" srcOrd="0" destOrd="0" presId="urn:microsoft.com/office/officeart/2018/2/layout/IconVerticalSolidList"/>
    <dgm:cxn modelId="{C28F2F6E-80F9-43AD-B66C-B3B42EC2B3B2}" type="presParOf" srcId="{8D74D509-856F-4AE0-A0E3-960799ECDDBA}" destId="{AE4671DE-06D9-4864-A4DD-72F686B63909}" srcOrd="1" destOrd="0" presId="urn:microsoft.com/office/officeart/2018/2/layout/IconVerticalSolidList"/>
    <dgm:cxn modelId="{AAA069E7-998B-493A-9A05-979216BC1FA6}" type="presParOf" srcId="{8D74D509-856F-4AE0-A0E3-960799ECDDBA}" destId="{0E1A29BD-3F3B-4EC5-AEAD-F6D8D9B0497B}" srcOrd="2" destOrd="0" presId="urn:microsoft.com/office/officeart/2018/2/layout/IconVerticalSolidList"/>
    <dgm:cxn modelId="{D1790D98-09B3-46B8-B3FB-9BAA97F4E77E}" type="presParOf" srcId="{8D74D509-856F-4AE0-A0E3-960799ECDDBA}" destId="{81043EBA-BEF0-4091-808B-883CD4F19BBF}" srcOrd="3" destOrd="0" presId="urn:microsoft.com/office/officeart/2018/2/layout/IconVerticalSolidList"/>
    <dgm:cxn modelId="{FEA95EA1-39FC-4BA8-9A6A-C2B58E3667F1}" type="presParOf" srcId="{4CDEA9F3-5728-4603-91B5-823492977C4D}" destId="{B5995110-CE4C-4CF7-8582-C6469A827924}" srcOrd="3" destOrd="0" presId="urn:microsoft.com/office/officeart/2018/2/layout/IconVerticalSolidList"/>
    <dgm:cxn modelId="{53FE8F1D-A3A2-469A-A207-1E035F503186}" type="presParOf" srcId="{4CDEA9F3-5728-4603-91B5-823492977C4D}" destId="{19B0E6FA-3583-427E-9339-69A82479A484}" srcOrd="4" destOrd="0" presId="urn:microsoft.com/office/officeart/2018/2/layout/IconVerticalSolidList"/>
    <dgm:cxn modelId="{B29A3C7D-FB8A-40BF-8682-B30CBCD42605}" type="presParOf" srcId="{19B0E6FA-3583-427E-9339-69A82479A484}" destId="{B2E6A4FB-242D-483F-A5E5-C5C63021474A}" srcOrd="0" destOrd="0" presId="urn:microsoft.com/office/officeart/2018/2/layout/IconVerticalSolidList"/>
    <dgm:cxn modelId="{93D9A51E-9A8A-47E2-A707-43E7987A5D99}" type="presParOf" srcId="{19B0E6FA-3583-427E-9339-69A82479A484}" destId="{F3C27B03-2E9B-4391-B324-FEA0314629F6}" srcOrd="1" destOrd="0" presId="urn:microsoft.com/office/officeart/2018/2/layout/IconVerticalSolidList"/>
    <dgm:cxn modelId="{0385649A-EDB0-4226-9811-181216BC3413}" type="presParOf" srcId="{19B0E6FA-3583-427E-9339-69A82479A484}" destId="{703455AF-2ABA-4D97-B49C-154B7C621ED4}" srcOrd="2" destOrd="0" presId="urn:microsoft.com/office/officeart/2018/2/layout/IconVerticalSolidList"/>
    <dgm:cxn modelId="{F2BE43A3-7803-4F6E-B02A-238EEDB51DE7}" type="presParOf" srcId="{19B0E6FA-3583-427E-9339-69A82479A484}" destId="{D281E164-B219-405B-9575-01D638E5EC45}" srcOrd="3" destOrd="0" presId="urn:microsoft.com/office/officeart/2018/2/layout/IconVerticalSolidList"/>
    <dgm:cxn modelId="{10AF07E0-B8C2-46BC-BE4A-C2FDA1623C47}" type="presParOf" srcId="{4CDEA9F3-5728-4603-91B5-823492977C4D}" destId="{44450082-2D3E-46A8-BF8B-FD99A0C6A061}" srcOrd="5" destOrd="0" presId="urn:microsoft.com/office/officeart/2018/2/layout/IconVerticalSolidList"/>
    <dgm:cxn modelId="{28FECB11-F88E-4433-903D-4273EDAD3092}" type="presParOf" srcId="{4CDEA9F3-5728-4603-91B5-823492977C4D}" destId="{FA1821B9-6274-4A75-A45A-D1B5CEA2D2FB}" srcOrd="6" destOrd="0" presId="urn:microsoft.com/office/officeart/2018/2/layout/IconVerticalSolidList"/>
    <dgm:cxn modelId="{BAD28A62-69A7-4645-B534-3259D0200C00}" type="presParOf" srcId="{FA1821B9-6274-4A75-A45A-D1B5CEA2D2FB}" destId="{B3964FBB-7AB6-4EFF-8F52-EE443F7A0889}" srcOrd="0" destOrd="0" presId="urn:microsoft.com/office/officeart/2018/2/layout/IconVerticalSolidList"/>
    <dgm:cxn modelId="{0C7853CB-0AA2-4313-9F74-9F15D79D061E}" type="presParOf" srcId="{FA1821B9-6274-4A75-A45A-D1B5CEA2D2FB}" destId="{96BD6F62-813C-4F58-A0BE-6C51E3504C72}" srcOrd="1" destOrd="0" presId="urn:microsoft.com/office/officeart/2018/2/layout/IconVerticalSolidList"/>
    <dgm:cxn modelId="{302DC821-282B-4098-AC22-31F2588D8CB1}" type="presParOf" srcId="{FA1821B9-6274-4A75-A45A-D1B5CEA2D2FB}" destId="{758A769E-F4C4-4B92-B906-93872F04CA38}" srcOrd="2" destOrd="0" presId="urn:microsoft.com/office/officeart/2018/2/layout/IconVerticalSolidList"/>
    <dgm:cxn modelId="{411CD5FC-376C-4B4B-8204-EE08389BF85C}" type="presParOf" srcId="{FA1821B9-6274-4A75-A45A-D1B5CEA2D2FB}" destId="{308B3517-F7A9-48D1-8368-CFDF9DDF26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75FDA-09AD-462F-8A89-10EBA1DFA990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1998B-5F68-4D99-9102-B2B9EF1A1E24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E6569-1595-4AFB-B0A1-675741E3242F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Религиозные представления</a:t>
          </a:r>
          <a:endParaRPr lang="en-US" sz="2500" kern="1200"/>
        </a:p>
      </dsp:txBody>
      <dsp:txXfrm>
        <a:off x="1945450" y="719"/>
        <a:ext cx="4643240" cy="1684372"/>
      </dsp:txXfrm>
    </dsp:sp>
    <dsp:sp modelId="{C4942A5D-7977-4CD1-88EE-A96CA608DDDA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71EE8-9A68-4239-B8FB-BA475423EE69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4080E-360F-4062-93DA-E9456D80B7DB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Мифология</a:t>
          </a:r>
          <a:endParaRPr lang="en-US" sz="2500" kern="1200"/>
        </a:p>
      </dsp:txBody>
      <dsp:txXfrm>
        <a:off x="1945450" y="2106185"/>
        <a:ext cx="4643240" cy="1684372"/>
      </dsp:txXfrm>
    </dsp:sp>
    <dsp:sp modelId="{B7510A99-2463-4CAE-AFF6-45908083868A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F231F-A17B-4DF0-B195-34380B33D98E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76B99-A32B-4F5A-918A-5B5A290786AF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Искусство</a:t>
          </a:r>
          <a:endParaRPr lang="en-US" sz="2500" kern="1200"/>
        </a:p>
      </dsp:txBody>
      <dsp:txXfrm>
        <a:off x="1945450" y="4211650"/>
        <a:ext cx="4643240" cy="168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84991-1C1E-4952-A69E-A51328246C08}">
      <dsp:nvSpPr>
        <dsp:cNvPr id="0" name=""/>
        <dsp:cNvSpPr/>
      </dsp:nvSpPr>
      <dsp:spPr>
        <a:xfrm>
          <a:off x="0" y="431434"/>
          <a:ext cx="6588691" cy="16222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Необходимость объяснить природные явления </a:t>
          </a:r>
          <a:endParaRPr lang="en-US" sz="2900" kern="1200"/>
        </a:p>
      </dsp:txBody>
      <dsp:txXfrm>
        <a:off x="79193" y="510627"/>
        <a:ext cx="6430305" cy="1463892"/>
      </dsp:txXfrm>
    </dsp:sp>
    <dsp:sp modelId="{357FFE07-56D8-45C7-9EA5-ABAED44A2C07}">
      <dsp:nvSpPr>
        <dsp:cNvPr id="0" name=""/>
        <dsp:cNvSpPr/>
      </dsp:nvSpPr>
      <dsp:spPr>
        <a:xfrm>
          <a:off x="0" y="2137232"/>
          <a:ext cx="6588691" cy="162227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Необходимость в определенных ощущениях и взглядах, позволяющих создать представление о картине мира</a:t>
          </a:r>
          <a:endParaRPr lang="en-US" sz="2900" kern="1200"/>
        </a:p>
      </dsp:txBody>
      <dsp:txXfrm>
        <a:off x="79193" y="2216425"/>
        <a:ext cx="6430305" cy="1463892"/>
      </dsp:txXfrm>
    </dsp:sp>
    <dsp:sp modelId="{E95129CC-63D0-445C-8B0C-C579F61E0231}">
      <dsp:nvSpPr>
        <dsp:cNvPr id="0" name=""/>
        <dsp:cNvSpPr/>
      </dsp:nvSpPr>
      <dsp:spPr>
        <a:xfrm>
          <a:off x="0" y="3843030"/>
          <a:ext cx="6588691" cy="16222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Необходимость понять и объяснить место человека в мире</a:t>
          </a:r>
          <a:endParaRPr lang="en-US" sz="2900" kern="1200"/>
        </a:p>
      </dsp:txBody>
      <dsp:txXfrm>
        <a:off x="79193" y="3922223"/>
        <a:ext cx="6430305" cy="1463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AE10C-7BCF-47AA-9DEE-E3D330185A45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29D80-03F1-4358-BD68-13EB6A34EB2F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00C99-D8EF-4C89-BD95-E845D9EF8AC5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Вера в существование души и духов, которым подчиняются все окружающие предметы и явления</a:t>
          </a:r>
          <a:endParaRPr lang="en-US" sz="1700" kern="1200"/>
        </a:p>
      </dsp:txBody>
      <dsp:txXfrm>
        <a:off x="1432649" y="2447"/>
        <a:ext cx="5156041" cy="1240389"/>
      </dsp:txXfrm>
    </dsp:sp>
    <dsp:sp modelId="{C9E3BF5B-FBF6-442B-BF3A-505B95705745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671DE-06D9-4864-A4DD-72F686B63909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43EBA-BEF0-4091-808B-883CD4F19BBF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Важное место в таких представлениях занимал культ предков. Наиболее ярко он проявлялся в погребальных обрядах</a:t>
          </a:r>
          <a:endParaRPr lang="en-US" sz="1700" kern="1200"/>
        </a:p>
      </dsp:txBody>
      <dsp:txXfrm>
        <a:off x="1432649" y="1552933"/>
        <a:ext cx="5156041" cy="1240389"/>
      </dsp:txXfrm>
    </dsp:sp>
    <dsp:sp modelId="{B2E6A4FB-242D-483F-A5E5-C5C63021474A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27B03-2E9B-4391-B324-FEA0314629F6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1E164-B219-405B-9575-01D638E5EC45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Почиталось дневное небо, которое считали верховным божеством</a:t>
          </a:r>
          <a:endParaRPr lang="en-US" sz="1700" kern="1200"/>
        </a:p>
      </dsp:txBody>
      <dsp:txXfrm>
        <a:off x="1432649" y="3103420"/>
        <a:ext cx="5156041" cy="1240389"/>
      </dsp:txXfrm>
    </dsp:sp>
    <dsp:sp modelId="{B3964FBB-7AB6-4EFF-8F52-EE443F7A0889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D6F62-813C-4F58-A0BE-6C51E3504C72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B3517-F7A9-48D1-8368-CFDF9DDF266C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По-прежнему существовал культ животных, о чем свидетельствует известный обычай ношения амулетов из просверленных зубов кабана, медведя, волка, лося, бобра</a:t>
          </a:r>
          <a:endParaRPr lang="en-US" sz="1700" kern="1200"/>
        </a:p>
      </dsp:txBody>
      <dsp:txXfrm>
        <a:off x="1432649" y="4653906"/>
        <a:ext cx="5156041" cy="124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05BBC-CED8-F964-A5EC-B187F1A27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0B2E3-2898-F0A4-68D3-E82D3C317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D96BC-C61B-A003-4CF7-296AB8169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AEEA0-4569-105E-FC70-8B1E6AA6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67723-B5C7-0B7A-90A7-54E98CCF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1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496CE-2B18-D710-9FD1-28DB8130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07B47B-7DCE-85F5-3420-F607266A8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85C591-BD8B-3591-C7BA-FC4F11DA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55B1D4-44AC-0917-8D88-574AB8FD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64C72-5BA3-908F-8801-825589C6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1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452E30-204E-26BE-C14C-BE9F80D3F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883B2-0C9D-68B2-74C0-E1A6DC3BC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B65DE-0817-7880-FCEB-DD9AD7F1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2E0285-C8B9-0D39-2630-DF3C0DA5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A0B1E-2BAF-846F-7E15-2B10B95C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9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55DD5-9E56-A138-90E9-1D0BF032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D5B50-C94F-CBC8-7D4F-C31B7F4CB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1A1218-5103-4C35-9843-1BD945C9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3FCF6-F059-6F9F-ABC8-59FEA342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9743D-4A7D-87C5-7437-A251A59B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8C234-EBCD-5C8C-3876-24781A9C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A5106C-E7DE-7512-FC44-E010EE964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57BCEA-E330-A9AF-F807-C5F56A35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1F6A83-CFC5-07A8-FB81-B85652D4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1165A-FA0F-F613-A2DB-D3A6A6E8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3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07400-4CD1-C252-D83D-9C665BF6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E2C08A-CED4-5E3B-221F-A00D581D5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F6D377-E751-467B-FC4E-A3B5B14C8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4751C2-2B2A-6F63-1E97-88C60F14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FF83E8-A6F6-C315-D57A-E105D193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9692B2-5420-7626-7F6A-B89C3205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5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8C0E4-8FD4-1939-311A-2F058354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E1D9C-51D2-4070-1017-AFE92A9CF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69A5A5-EAE5-423F-4860-514B99A57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4AFAD0-81C3-5D27-8618-72B720B5A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3E6F29-DCF8-6D49-F318-8928749F0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85363-3E49-ACE4-2741-0ED4B1D0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1CEC41-7421-C0F0-E5AA-ED991B67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48B74-7EB4-2412-0557-3B7E9C46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3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A8CAA-D194-6184-B57F-FE27BF0A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907640-012E-DDC2-A7D5-39E817EB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25503C-5874-D47E-2AB8-A343297C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F098AE-71DA-DCC1-516F-5C75D265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3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244D42-2ED1-3D5A-4D29-244AE182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CE28CB-C036-7DE5-A73E-BFD4D188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D7741E-EA35-20B9-5EB0-A758F719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5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19354-269A-8958-0F08-460C816E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FEA85F-9370-DB51-82E6-317501C9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B461D9-22EA-E19E-7E77-7B9C16E03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4BE71-0E4D-2C0A-EC59-646748B0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FA6A9E-C361-F4CB-9BA7-A76CD0B9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51D1C5-A5B4-11FE-3BE5-E6EF40BD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7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65617-AD0A-1BE4-4F16-84D858E7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617A73-514C-8399-B42A-26CBEF460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26ADE0-9D0E-C608-80BF-0FFA630AA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454733-834B-C187-7597-E4525B57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D82797-2C70-A753-305B-C22FC359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E36D38-5E8F-81D4-5E01-D911A356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D1FB9-6C8E-9301-2E8A-70D4872F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339D9C-639C-792A-8A4E-B35E79F43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D30E8-F6BB-C40D-CF31-FD45508DE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738C8-F9B8-4880-8D1D-504B6D42741E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4152F-1963-117D-206A-21BB2E35E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94CF6-A84A-CA85-FB40-AC7D5DEF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CAE-2871-4B51-B254-63C00B03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3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6CACF-EBF2-2CD5-8D8F-806DE4AB6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4. Религиозные представления и духовная культура древнего населения Беларуси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78EEC8-AE05-CB70-7BF5-BA5760E5F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3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0" name="Rectangle 308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1" name="Rectangle 3091">
            <a:extLst>
              <a:ext uri="{FF2B5EF4-FFF2-40B4-BE49-F238E27FC236}">
                <a16:creationId xmlns:a16="http://schemas.microsoft.com/office/drawing/2014/main" id="{7803386D-8EC0-490A-9296-FAFCF1AD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02" name="Picture 3093">
            <a:extLst>
              <a:ext uri="{FF2B5EF4-FFF2-40B4-BE49-F238E27FC236}">
                <a16:creationId xmlns:a16="http://schemas.microsoft.com/office/drawing/2014/main" id="{C4720EDA-E218-43A9-8817-08F09F4DB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103" name="Rectangle 3095">
            <a:extLst>
              <a:ext uri="{FF2B5EF4-FFF2-40B4-BE49-F238E27FC236}">
                <a16:creationId xmlns:a16="http://schemas.microsoft.com/office/drawing/2014/main" id="{D87C4F29-0DC4-4901-A2FD-7C88889E6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4" name="Rectangle 3097">
            <a:extLst>
              <a:ext uri="{FF2B5EF4-FFF2-40B4-BE49-F238E27FC236}">
                <a16:creationId xmlns:a16="http://schemas.microsoft.com/office/drawing/2014/main" id="{E6A781BA-2341-444F-811D-870633C4F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97A17-A9A3-E3FE-289D-16D1DC4D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10"/>
            <a:ext cx="4804659" cy="22287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Анимизм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A5D-791A-A379-0CD4-6B4B5991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1965" y="2959729"/>
            <a:ext cx="4804659" cy="3341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</a:rPr>
              <a:t>Вера в </a:t>
            </a:r>
            <a:r>
              <a:rPr lang="en-US" sz="1800"/>
              <a:t>фантастических, сверхъестественных, сверхчувственных образов, управляющих всеми предметами и явлениями материального мира, включая человека. Это означало, что душа есть в каждом живом существе, в каждом предмете, явлении природы.</a:t>
            </a:r>
          </a:p>
        </p:txBody>
      </p:sp>
      <p:pic>
        <p:nvPicPr>
          <p:cNvPr id="3074" name="Picture 2" descr="Анимизм - это , rогда и почему возник анимизм">
            <a:extLst>
              <a:ext uri="{FF2B5EF4-FFF2-40B4-BE49-F238E27FC236}">
                <a16:creationId xmlns:a16="http://schemas.microsoft.com/office/drawing/2014/main" id="{D7C48E65-D706-59FF-7550-F8F35B407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3" r="28331" b="1"/>
          <a:stretch/>
        </p:blipFill>
        <p:spPr bwMode="auto">
          <a:xfrm>
            <a:off x="6381684" y="163375"/>
            <a:ext cx="5093140" cy="651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8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2" name="Rectangle 410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3" name="Rectangle 4111">
            <a:extLst>
              <a:ext uri="{FF2B5EF4-FFF2-40B4-BE49-F238E27FC236}">
                <a16:creationId xmlns:a16="http://schemas.microsoft.com/office/drawing/2014/main" id="{08E700A8-AE52-4017-8C7E-C20956F74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24" name="Picture 4113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125" name="Rectangle 4115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6" name="Rectangle 41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27" name="Rectangle 4119">
            <a:extLst>
              <a:ext uri="{FF2B5EF4-FFF2-40B4-BE49-F238E27FC236}">
                <a16:creationId xmlns:a16="http://schemas.microsoft.com/office/drawing/2014/main" id="{78F530DA-C7D1-4968-8F8A-8700C2BB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9E30A-F810-14C5-0605-3E7DEF81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951485"/>
            <a:ext cx="3795840" cy="2786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Фетишизм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3B2D53-3D45-E1E5-522F-587152C0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8181" y="1108727"/>
            <a:ext cx="3795840" cy="16710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>
                <a:solidFill>
                  <a:schemeClr val="tx1">
                    <a:alpha val="70000"/>
                  </a:schemeClr>
                </a:solidFill>
              </a:rPr>
              <a:t>вера в сверхъестественные свойства предметов</a:t>
            </a:r>
          </a:p>
        </p:txBody>
      </p:sp>
      <p:pic>
        <p:nvPicPr>
          <p:cNvPr id="4098" name="Picture 2" descr="Первобытный фетишизм. Кратко - Наука и Техника - Каталог статей - Блог Ильи  Винштейна">
            <a:extLst>
              <a:ext uri="{FF2B5EF4-FFF2-40B4-BE49-F238E27FC236}">
                <a16:creationId xmlns:a16="http://schemas.microsoft.com/office/drawing/2014/main" id="{A0255172-92D4-04F3-9D47-622E5B0BBE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r="2959"/>
          <a:stretch/>
        </p:blipFill>
        <p:spPr bwMode="auto">
          <a:xfrm>
            <a:off x="5359151" y="895610"/>
            <a:ext cx="6107166" cy="50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1" name="Rectangle 5126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2" name="Rectangle 5128">
            <a:extLst>
              <a:ext uri="{FF2B5EF4-FFF2-40B4-BE49-F238E27FC236}">
                <a16:creationId xmlns:a16="http://schemas.microsoft.com/office/drawing/2014/main" id="{54A19ECD-E422-4880-927D-568C92C40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53" name="Picture 5130">
            <a:extLst>
              <a:ext uri="{FF2B5EF4-FFF2-40B4-BE49-F238E27FC236}">
                <a16:creationId xmlns:a16="http://schemas.microsoft.com/office/drawing/2014/main" id="{09C0DFA8-8113-4CAC-BF42-2CF1AFA90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5154" name="Rectangle 5132">
            <a:extLst>
              <a:ext uri="{FF2B5EF4-FFF2-40B4-BE49-F238E27FC236}">
                <a16:creationId xmlns:a16="http://schemas.microsoft.com/office/drawing/2014/main" id="{8C4DD1BC-2F55-487A-B5DC-47B301936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55" name="Rectangle 5134">
            <a:extLst>
              <a:ext uri="{FF2B5EF4-FFF2-40B4-BE49-F238E27FC236}">
                <a16:creationId xmlns:a16="http://schemas.microsoft.com/office/drawing/2014/main" id="{EEEDAB89-D12D-48C4-83C7-67A2B8B13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56" name="Rectangle 5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E097E-E0B2-1DE7-CF39-91597B06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463" y="3508941"/>
            <a:ext cx="5194489" cy="2230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Тотемизм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6941FE-704A-5C89-74F1-231B9DD84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3463" y="2222841"/>
            <a:ext cx="5194489" cy="1126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>
                <a:solidFill>
                  <a:schemeClr val="tx1">
                    <a:alpha val="70000"/>
                  </a:schemeClr>
                </a:solidFill>
              </a:rPr>
              <a:t>предание сверхъестественного значения для рода того или иного животного либо растения </a:t>
            </a:r>
          </a:p>
        </p:txBody>
      </p:sp>
      <p:pic>
        <p:nvPicPr>
          <p:cNvPr id="5122" name="Picture 2" descr="Тотемизм – примеры, проявление в первобытном обществе и в современном мире">
            <a:extLst>
              <a:ext uri="{FF2B5EF4-FFF2-40B4-BE49-F238E27FC236}">
                <a16:creationId xmlns:a16="http://schemas.microsoft.com/office/drawing/2014/main" id="{376C9306-85B2-4D46-12C2-83CAB79A5C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r="21762"/>
          <a:stretch/>
        </p:blipFill>
        <p:spPr bwMode="auto">
          <a:xfrm>
            <a:off x="736224" y="932761"/>
            <a:ext cx="4878940" cy="502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6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Picture 4" descr="Стадо дикий троянские, работающим в водах">
            <a:extLst>
              <a:ext uri="{FF2B5EF4-FFF2-40B4-BE49-F238E27FC236}">
                <a16:creationId xmlns:a16="http://schemas.microsoft.com/office/drawing/2014/main" id="{40147912-4659-2E3C-C856-3402A06C3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0667" r="-1" b="504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8705E-A85E-4A6A-4E7E-4C58F742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03" y="3512262"/>
            <a:ext cx="9801082" cy="16754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2. Мифология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E92983-BB6F-D80D-1AEE-62D31A0DD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842" y="2224377"/>
            <a:ext cx="9801082" cy="11161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7" name="Picture 6156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159" name="Rectangle 6158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Разбираемся как устроена Белорусская мифология. Персонажи">
            <a:extLst>
              <a:ext uri="{FF2B5EF4-FFF2-40B4-BE49-F238E27FC236}">
                <a16:creationId xmlns:a16="http://schemas.microsoft.com/office/drawing/2014/main" id="{7416E2C2-4ADF-E1F9-F464-DA59B7C8E7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" r="-1" b="7405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6099E-2B2C-1DC7-20C2-93F85845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03" y="3512262"/>
            <a:ext cx="9801082" cy="16754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Мифология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4D8F6E-0266-902B-33FC-F0774685D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0842" y="2224377"/>
            <a:ext cx="9801082" cy="11161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система фантастических представлений людей об окружающем мире, способ понимания мира.</a:t>
            </a:r>
          </a:p>
        </p:txBody>
      </p:sp>
    </p:spTree>
    <p:extLst>
      <p:ext uri="{BB962C8B-B14F-4D97-AF65-F5344CB8AC3E}">
        <p14:creationId xmlns:p14="http://schemas.microsoft.com/office/powerpoint/2010/main" val="7966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0CA52-E212-7D05-BCE4-BA193944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4000"/>
              <a:t>Особенности мифологических представлений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DB9B9-E2E3-6CEB-750C-0043D6D5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31133"/>
            <a:ext cx="5167747" cy="5289378"/>
          </a:xfrm>
        </p:spPr>
        <p:txBody>
          <a:bodyPr anchor="ctr">
            <a:normAutofit fontScale="92500" lnSpcReduction="20000"/>
          </a:bodyPr>
          <a:lstStyle/>
          <a:p>
            <a:r>
              <a:rPr lang="ru-RU" sz="2400" dirty="0"/>
              <a:t>Были широко распространены мифы о деревьях (дубе, березе) и растениях (цветке папоротника), о происхождении отдельных рек, озер, болот</a:t>
            </a:r>
          </a:p>
          <a:p>
            <a:r>
              <a:rPr lang="ru-RU" sz="2400" dirty="0"/>
              <a:t>Существовали многочисленные предания о русалках, лесовиках, домовых</a:t>
            </a:r>
          </a:p>
          <a:p>
            <a:r>
              <a:rPr lang="ru-RU" sz="2400" dirty="0"/>
              <a:t>Значительное место в мифологии белорусов отведено мифам о чародеях — людях, которые могли поспорить с духами либо заставить их выполнять волю человека</a:t>
            </a:r>
          </a:p>
          <a:p>
            <a:r>
              <a:rPr lang="ru-RU" sz="2400" dirty="0"/>
              <a:t>Многие мифы у белорусов посвящены душам умерших предков — дедам. Существуют мифы, в которых отражены древние верования о наших предках в облике </a:t>
            </a:r>
            <a:r>
              <a:rPr lang="ru-RU" sz="2400" dirty="0" err="1"/>
              <a:t>животны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178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7174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BD892-ED03-9B64-D3BC-4073E1D3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dirty="0" err="1">
                <a:solidFill>
                  <a:schemeClr val="bg1"/>
                </a:solidFill>
              </a:rPr>
              <a:t>Домовой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Домовой | Bestiary.us">
            <a:extLst>
              <a:ext uri="{FF2B5EF4-FFF2-40B4-BE49-F238E27FC236}">
                <a16:creationId xmlns:a16="http://schemas.microsoft.com/office/drawing/2014/main" id="{3CF08F71-C84D-38AC-0E31-A22E058AD7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7" r="-3" b="-3"/>
          <a:stretch/>
        </p:blipFill>
        <p:spPr bwMode="auto"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Freeform: Shape 7176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7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8198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4D509-656F-BBD2-92EE-DCC5EC6D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Русалка</a:t>
            </a:r>
          </a:p>
        </p:txBody>
      </p:sp>
      <p:pic>
        <p:nvPicPr>
          <p:cNvPr id="8194" name="Picture 2" descr="Беларусь и русалки » История и жизнь Беларуси">
            <a:extLst>
              <a:ext uri="{FF2B5EF4-FFF2-40B4-BE49-F238E27FC236}">
                <a16:creationId xmlns:a16="http://schemas.microsoft.com/office/drawing/2014/main" id="{FF373B2A-9806-6BB5-0931-9A870D1731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6" b="-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0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5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Цмок, Зюзя и другие герои белорусской мифологии | Про Беларусь">
            <a:extLst>
              <a:ext uri="{FF2B5EF4-FFF2-40B4-BE49-F238E27FC236}">
                <a16:creationId xmlns:a16="http://schemas.microsoft.com/office/drawing/2014/main" id="{49CA2A40-A02C-813C-9B25-B3C352D4D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191" y="643467"/>
            <a:ext cx="90956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Спиральный ракушечный узор">
            <a:extLst>
              <a:ext uri="{FF2B5EF4-FFF2-40B4-BE49-F238E27FC236}">
                <a16:creationId xmlns:a16="http://schemas.microsoft.com/office/drawing/2014/main" id="{620FDA50-BC2D-9963-75EE-79E41156E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82AE4-E8B6-701D-FCCC-257E8AB3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3. </a:t>
            </a:r>
            <a:r>
              <a:rPr lang="en-US" sz="4800" dirty="0" err="1"/>
              <a:t>Искусство</a:t>
            </a:r>
            <a:endParaRPr lang="en-US" sz="4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08BA59-1870-4DA9-2CED-79D69934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769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DB15D-6A05-FC36-EEE4-AD93D004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9C109F-002D-78B7-6918-B7BECDC6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63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00FE6-C76F-44BC-0950-EE94BDFE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200"/>
              <a:t>Особенности первобытного искусства</a:t>
            </a: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AB187-A192-F8F5-F764-B22D1187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Наиболее распространенными формами первобытного искусства на территории Беларуси являются орнаменты на керамических изделиях</a:t>
            </a:r>
          </a:p>
          <a:p>
            <a:r>
              <a:rPr lang="ru-RU" sz="2400" dirty="0"/>
              <a:t>Широко распространенные каменные сверлёные топоры полировали и иногда украшали валиками, выступами и нарезками</a:t>
            </a:r>
          </a:p>
          <a:p>
            <a:r>
              <a:rPr lang="ru-RU" sz="2400" dirty="0"/>
              <a:t>В бронзовом веке появились металлические украшения: диадемы, гривны, браслеты, перстни, височные кольца из меди</a:t>
            </a:r>
          </a:p>
          <a:p>
            <a:r>
              <a:rPr lang="ru-RU" sz="2400" dirty="0"/>
              <a:t>Также предки белорусов изготавливали подвески и височные кольца из кости и янтаря. Со временем украшения утратили свой магический смысл, приобретя эстетическую и социальную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300093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2" name="Rectangle 1024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ight Triangle 1024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4. Религиозные представления и духовная культура древнего населения">
            <a:extLst>
              <a:ext uri="{FF2B5EF4-FFF2-40B4-BE49-F238E27FC236}">
                <a16:creationId xmlns:a16="http://schemas.microsoft.com/office/drawing/2014/main" id="{9CA9172D-AB6B-941C-B84D-586952BB3E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3" y="1076159"/>
            <a:ext cx="7746709" cy="46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9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CAD20A5-B9BF-4C29-B1C0-882CF36B4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C6FEAC-A0FC-5D68-AB19-50DA5963C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19"/>
          <a:stretch/>
        </p:blipFill>
        <p:spPr>
          <a:xfrm>
            <a:off x="20" y="1"/>
            <a:ext cx="4752733" cy="685800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7283847B-B7B4-4D47-875A-C45ADEF4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05628-3E65-5B33-0DB9-B6EDE4BA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578" y="1259958"/>
            <a:ext cx="4253022" cy="2466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Изображение на кости</a:t>
            </a:r>
          </a:p>
        </p:txBody>
      </p:sp>
    </p:spTree>
    <p:extLst>
      <p:ext uri="{BB962C8B-B14F-4D97-AF65-F5344CB8AC3E}">
        <p14:creationId xmlns:p14="http://schemas.microsoft.com/office/powerpoint/2010/main" val="2884172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97D36-7636-69E9-B150-13AF0E90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23C74-8BAC-BC63-E3D6-85B328160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8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A5700-D354-6141-DE57-9DBCC3F9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4D970-B591-5841-EB08-F50331902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60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8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04828-87E9-820F-288B-CF6E6E8E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C53EAFD-9A4F-0C3E-5E4D-7F00DF20D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78533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57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BB063-FFF4-A2F7-83B5-ADEFC3E0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Религиозные представления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D9CBC-1057-F55C-C3AF-2D76297A4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62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32FD0-F63F-89EF-2C7F-A0996A48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Причины возникновения религиозных представлений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DB5DF9E-14D9-1A56-FD8E-003E429BC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964595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72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1054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4F5D1-E836-3AF8-8219-356B1E92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Женская статуэтка из бивня мамонта (палеотическая Венера)</a:t>
            </a:r>
          </a:p>
        </p:txBody>
      </p:sp>
      <p:pic>
        <p:nvPicPr>
          <p:cNvPr id="1028" name="Picture 4" descr="ЕЛИСЕЕВИЧИ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id="{97396574-7634-6166-75E7-8FF3847A85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124" y="643467"/>
            <a:ext cx="623203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18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BA86C-15D5-7191-8E84-71C4468D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chemeClr val="bg1"/>
                </a:solidFill>
              </a:rPr>
              <a:t>Особенности религиозных представлений в неолите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367F3-5595-4877-833A-C8524A99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почитались определенные животные — например, лось, утка, цапля и др. </a:t>
            </a:r>
          </a:p>
          <a:p>
            <a:r>
              <a:rPr lang="ru-RU" sz="2400" dirty="0"/>
              <a:t>были распространены амулеты, изготовленные из просверленных зубов медведя и кабана</a:t>
            </a:r>
          </a:p>
          <a:p>
            <a:r>
              <a:rPr lang="ru-RU" sz="2400" dirty="0"/>
              <a:t> Скорее всего они были призваны передать людям силу и ловкость этих зверей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305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B39FB-86A8-73CE-0DD0-BAFE9C31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Религиозные представления бронзового века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DD119D9-2DD8-2EDD-2904-34A81F35F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5013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63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7E322-269E-6C56-A7DE-EAC20786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Курган</a:t>
            </a:r>
            <a:r>
              <a:rPr lang="en-US" sz="5400" dirty="0"/>
              <a:t> </a:t>
            </a:r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4B24FC95-EFA2-E45B-4AC7-7CA4BCE749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9" r="5660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26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425</Words>
  <Application>Microsoft Office PowerPoint</Application>
  <PresentationFormat>Широкоэкранный</PresentationFormat>
  <Paragraphs>48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§ 4. Религиозные представления и духовная культура древнего населения Беларуси</vt:lpstr>
      <vt:lpstr>Проверка д/з</vt:lpstr>
      <vt:lpstr>План урока</vt:lpstr>
      <vt:lpstr>1. Религиозные представления</vt:lpstr>
      <vt:lpstr>Причины возникновения религиозных представлений</vt:lpstr>
      <vt:lpstr>Женская статуэтка из бивня мамонта (палеотическая Венера)</vt:lpstr>
      <vt:lpstr>Особенности религиозных представлений в неолите</vt:lpstr>
      <vt:lpstr>Религиозные представления бронзового века</vt:lpstr>
      <vt:lpstr>Курган </vt:lpstr>
      <vt:lpstr>Анимизм </vt:lpstr>
      <vt:lpstr>Фетишизм</vt:lpstr>
      <vt:lpstr>Тотемизм</vt:lpstr>
      <vt:lpstr>2. Мифология</vt:lpstr>
      <vt:lpstr>Мифология</vt:lpstr>
      <vt:lpstr>Особенности мифологических представлений</vt:lpstr>
      <vt:lpstr>Домовой</vt:lpstr>
      <vt:lpstr>Русалка</vt:lpstr>
      <vt:lpstr>Презентация PowerPoint</vt:lpstr>
      <vt:lpstr>3. Искусство</vt:lpstr>
      <vt:lpstr>Особенности первобытного искусства</vt:lpstr>
      <vt:lpstr>Презентация PowerPoint</vt:lpstr>
      <vt:lpstr>Изображение на кости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4. Религиозные представления и духовная культура древнего населения Беларуси</dc:title>
  <dc:creator>Роман Жигалов</dc:creator>
  <cp:lastModifiedBy>Роман Жигалов</cp:lastModifiedBy>
  <cp:revision>1</cp:revision>
  <dcterms:created xsi:type="dcterms:W3CDTF">2022-07-18T12:11:05Z</dcterms:created>
  <dcterms:modified xsi:type="dcterms:W3CDTF">2022-07-18T14:17:21Z</dcterms:modified>
</cp:coreProperties>
</file>