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2EB636F-C871-433A-BDCC-E21867ABE3F3}" v="501" dt="2022-07-12T17:42:36.151"/>
    <p1510:client id="{A489AABE-1792-4EB2-B118-E174E5AC9528}" v="190" dt="2022-07-12T17:52:20.6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higalov Roman" userId="1f97e9fdf7779aa5" providerId="Windows Live" clId="Web-{A489AABE-1792-4EB2-B118-E174E5AC9528}"/>
    <pc:docChg chg="addSld modSld">
      <pc:chgData name="Zhigalov Roman" userId="1f97e9fdf7779aa5" providerId="Windows Live" clId="Web-{A489AABE-1792-4EB2-B118-E174E5AC9528}" dt="2022-07-12T17:52:20.642" v="186"/>
      <pc:docMkLst>
        <pc:docMk/>
      </pc:docMkLst>
      <pc:sldChg chg="addSp delSp modSp mod setBg addAnim">
        <pc:chgData name="Zhigalov Roman" userId="1f97e9fdf7779aa5" providerId="Windows Live" clId="Web-{A489AABE-1792-4EB2-B118-E174E5AC9528}" dt="2022-07-12T17:45:09.096" v="22"/>
        <pc:sldMkLst>
          <pc:docMk/>
          <pc:sldMk cId="1884699987" sldId="274"/>
        </pc:sldMkLst>
        <pc:spChg chg="mod">
          <ac:chgData name="Zhigalov Roman" userId="1f97e9fdf7779aa5" providerId="Windows Live" clId="Web-{A489AABE-1792-4EB2-B118-E174E5AC9528}" dt="2022-07-12T17:45:09.096" v="21"/>
          <ac:spMkLst>
            <pc:docMk/>
            <pc:sldMk cId="1884699987" sldId="274"/>
            <ac:spMk id="2" creationId="{4903FAA4-745C-BBA6-FAB4-B874540E800A}"/>
          </ac:spMkLst>
        </pc:spChg>
        <pc:spChg chg="del">
          <ac:chgData name="Zhigalov Roman" userId="1f97e9fdf7779aa5" providerId="Windows Live" clId="Web-{A489AABE-1792-4EB2-B118-E174E5AC9528}" dt="2022-07-12T17:45:04.126" v="18"/>
          <ac:spMkLst>
            <pc:docMk/>
            <pc:sldMk cId="1884699987" sldId="274"/>
            <ac:spMk id="3" creationId="{5494E6D8-A773-FDE9-808A-2A3415C32D02}"/>
          </ac:spMkLst>
        </pc:spChg>
        <pc:spChg chg="mod">
          <ac:chgData name="Zhigalov Roman" userId="1f97e9fdf7779aa5" providerId="Windows Live" clId="Web-{A489AABE-1792-4EB2-B118-E174E5AC9528}" dt="2022-07-12T17:45:09.096" v="21"/>
          <ac:spMkLst>
            <pc:docMk/>
            <pc:sldMk cId="1884699987" sldId="274"/>
            <ac:spMk id="4" creationId="{5F95A0DB-B07B-C65C-4947-1953E7E4C353}"/>
          </ac:spMkLst>
        </pc:spChg>
        <pc:spChg chg="add del">
          <ac:chgData name="Zhigalov Roman" userId="1f97e9fdf7779aa5" providerId="Windows Live" clId="Web-{A489AABE-1792-4EB2-B118-E174E5AC9528}" dt="2022-07-12T17:45:09.080" v="20"/>
          <ac:spMkLst>
            <pc:docMk/>
            <pc:sldMk cId="1884699987" sldId="274"/>
            <ac:spMk id="10" creationId="{665DBBEF-238B-476B-96AB-8AAC3224ECEA}"/>
          </ac:spMkLst>
        </pc:spChg>
        <pc:spChg chg="add del">
          <ac:chgData name="Zhigalov Roman" userId="1f97e9fdf7779aa5" providerId="Windows Live" clId="Web-{A489AABE-1792-4EB2-B118-E174E5AC9528}" dt="2022-07-12T17:45:09.080" v="20"/>
          <ac:spMkLst>
            <pc:docMk/>
            <pc:sldMk cId="1884699987" sldId="274"/>
            <ac:spMk id="12" creationId="{3FCFB1DE-0B7E-48CC-BA90-B2AB0889F9D6}"/>
          </ac:spMkLst>
        </pc:spChg>
        <pc:spChg chg="add">
          <ac:chgData name="Zhigalov Roman" userId="1f97e9fdf7779aa5" providerId="Windows Live" clId="Web-{A489AABE-1792-4EB2-B118-E174E5AC9528}" dt="2022-07-12T17:45:09.096" v="21"/>
          <ac:spMkLst>
            <pc:docMk/>
            <pc:sldMk cId="1884699987" sldId="274"/>
            <ac:spMk id="14" creationId="{9B7AD9F6-8CE7-4299-8FC6-328F4DCD3FF9}"/>
          </ac:spMkLst>
        </pc:spChg>
        <pc:spChg chg="add">
          <ac:chgData name="Zhigalov Roman" userId="1f97e9fdf7779aa5" providerId="Windows Live" clId="Web-{A489AABE-1792-4EB2-B118-E174E5AC9528}" dt="2022-07-12T17:45:09.096" v="21"/>
          <ac:spMkLst>
            <pc:docMk/>
            <pc:sldMk cId="1884699987" sldId="274"/>
            <ac:spMk id="15" creationId="{F49775AF-8896-43EE-92C6-83497D6DC56F}"/>
          </ac:spMkLst>
        </pc:spChg>
        <pc:picChg chg="add mod ord">
          <ac:chgData name="Zhigalov Roman" userId="1f97e9fdf7779aa5" providerId="Windows Live" clId="Web-{A489AABE-1792-4EB2-B118-E174E5AC9528}" dt="2022-07-12T17:45:09.096" v="21"/>
          <ac:picMkLst>
            <pc:docMk/>
            <pc:sldMk cId="1884699987" sldId="274"/>
            <ac:picMk id="5" creationId="{044A0049-7DB9-FABC-7C7B-7995E156799C}"/>
          </ac:picMkLst>
        </pc:picChg>
      </pc:sldChg>
      <pc:sldChg chg="addSp modSp new mod setBg">
        <pc:chgData name="Zhigalov Roman" userId="1f97e9fdf7779aa5" providerId="Windows Live" clId="Web-{A489AABE-1792-4EB2-B118-E174E5AC9528}" dt="2022-07-12T17:47:31.199" v="104" actId="20577"/>
        <pc:sldMkLst>
          <pc:docMk/>
          <pc:sldMk cId="2173872211" sldId="275"/>
        </pc:sldMkLst>
        <pc:spChg chg="mod">
          <ac:chgData name="Zhigalov Roman" userId="1f97e9fdf7779aa5" providerId="Windows Live" clId="Web-{A489AABE-1792-4EB2-B118-E174E5AC9528}" dt="2022-07-12T17:47:23.621" v="103"/>
          <ac:spMkLst>
            <pc:docMk/>
            <pc:sldMk cId="2173872211" sldId="275"/>
            <ac:spMk id="2" creationId="{7650508A-6F88-B772-3ADB-83231D2B646B}"/>
          </ac:spMkLst>
        </pc:spChg>
        <pc:spChg chg="mod">
          <ac:chgData name="Zhigalov Roman" userId="1f97e9fdf7779aa5" providerId="Windows Live" clId="Web-{A489AABE-1792-4EB2-B118-E174E5AC9528}" dt="2022-07-12T17:47:31.199" v="104" actId="20577"/>
          <ac:spMkLst>
            <pc:docMk/>
            <pc:sldMk cId="2173872211" sldId="275"/>
            <ac:spMk id="3" creationId="{FAE5FE59-7DB5-30EE-FAB9-C06DFAC42939}"/>
          </ac:spMkLst>
        </pc:spChg>
        <pc:spChg chg="add">
          <ac:chgData name="Zhigalov Roman" userId="1f97e9fdf7779aa5" providerId="Windows Live" clId="Web-{A489AABE-1792-4EB2-B118-E174E5AC9528}" dt="2022-07-12T17:47:23.621" v="103"/>
          <ac:spMkLst>
            <pc:docMk/>
            <pc:sldMk cId="2173872211" sldId="275"/>
            <ac:spMk id="8" creationId="{777A147A-9ED8-46B4-8660-1B3C2AA880B5}"/>
          </ac:spMkLst>
        </pc:spChg>
        <pc:spChg chg="add">
          <ac:chgData name="Zhigalov Roman" userId="1f97e9fdf7779aa5" providerId="Windows Live" clId="Web-{A489AABE-1792-4EB2-B118-E174E5AC9528}" dt="2022-07-12T17:47:23.621" v="103"/>
          <ac:spMkLst>
            <pc:docMk/>
            <pc:sldMk cId="2173872211" sldId="275"/>
            <ac:spMk id="10" creationId="{5D6C15A0-C087-4593-8414-2B4EC1CDC3DE}"/>
          </ac:spMkLst>
        </pc:spChg>
      </pc:sldChg>
      <pc:sldChg chg="addSp modSp new mod setBg">
        <pc:chgData name="Zhigalov Roman" userId="1f97e9fdf7779aa5" providerId="Windows Live" clId="Web-{A489AABE-1792-4EB2-B118-E174E5AC9528}" dt="2022-07-12T17:48:40.329" v="142" actId="14100"/>
        <pc:sldMkLst>
          <pc:docMk/>
          <pc:sldMk cId="301299394" sldId="276"/>
        </pc:sldMkLst>
        <pc:spChg chg="mod">
          <ac:chgData name="Zhigalov Roman" userId="1f97e9fdf7779aa5" providerId="Windows Live" clId="Web-{A489AABE-1792-4EB2-B118-E174E5AC9528}" dt="2022-07-12T17:48:40.329" v="142" actId="14100"/>
          <ac:spMkLst>
            <pc:docMk/>
            <pc:sldMk cId="301299394" sldId="276"/>
            <ac:spMk id="2" creationId="{42F3C569-6233-D933-24C7-DADF39DFC2DA}"/>
          </ac:spMkLst>
        </pc:spChg>
        <pc:spChg chg="mod">
          <ac:chgData name="Zhigalov Roman" userId="1f97e9fdf7779aa5" providerId="Windows Live" clId="Web-{A489AABE-1792-4EB2-B118-E174E5AC9528}" dt="2022-07-12T17:48:36.704" v="141" actId="20577"/>
          <ac:spMkLst>
            <pc:docMk/>
            <pc:sldMk cId="301299394" sldId="276"/>
            <ac:spMk id="3" creationId="{6D81CF4E-D562-F57F-9BE9-56CE0AC8A553}"/>
          </ac:spMkLst>
        </pc:spChg>
        <pc:spChg chg="add">
          <ac:chgData name="Zhigalov Roman" userId="1f97e9fdf7779aa5" providerId="Windows Live" clId="Web-{A489AABE-1792-4EB2-B118-E174E5AC9528}" dt="2022-07-12T17:48:29.250" v="138"/>
          <ac:spMkLst>
            <pc:docMk/>
            <pc:sldMk cId="301299394" sldId="276"/>
            <ac:spMk id="8" creationId="{777A147A-9ED8-46B4-8660-1B3C2AA880B5}"/>
          </ac:spMkLst>
        </pc:spChg>
        <pc:spChg chg="add">
          <ac:chgData name="Zhigalov Roman" userId="1f97e9fdf7779aa5" providerId="Windows Live" clId="Web-{A489AABE-1792-4EB2-B118-E174E5AC9528}" dt="2022-07-12T17:48:29.250" v="138"/>
          <ac:spMkLst>
            <pc:docMk/>
            <pc:sldMk cId="301299394" sldId="276"/>
            <ac:spMk id="10" creationId="{5D6C15A0-C087-4593-8414-2B4EC1CDC3DE}"/>
          </ac:spMkLst>
        </pc:spChg>
      </pc:sldChg>
      <pc:sldChg chg="addSp delSp modSp new mod setBg">
        <pc:chgData name="Zhigalov Roman" userId="1f97e9fdf7779aa5" providerId="Windows Live" clId="Web-{A489AABE-1792-4EB2-B118-E174E5AC9528}" dt="2022-07-12T17:50:42.401" v="154"/>
        <pc:sldMkLst>
          <pc:docMk/>
          <pc:sldMk cId="4096228606" sldId="277"/>
        </pc:sldMkLst>
        <pc:spChg chg="mod">
          <ac:chgData name="Zhigalov Roman" userId="1f97e9fdf7779aa5" providerId="Windows Live" clId="Web-{A489AABE-1792-4EB2-B118-E174E5AC9528}" dt="2022-07-12T17:50:42.401" v="154"/>
          <ac:spMkLst>
            <pc:docMk/>
            <pc:sldMk cId="4096228606" sldId="277"/>
            <ac:spMk id="2" creationId="{7AB6471A-0CD1-B33A-5CD2-C1616EE78BB0}"/>
          </ac:spMkLst>
        </pc:spChg>
        <pc:spChg chg="del">
          <ac:chgData name="Zhigalov Roman" userId="1f97e9fdf7779aa5" providerId="Windows Live" clId="Web-{A489AABE-1792-4EB2-B118-E174E5AC9528}" dt="2022-07-12T17:50:20.555" v="144"/>
          <ac:spMkLst>
            <pc:docMk/>
            <pc:sldMk cId="4096228606" sldId="277"/>
            <ac:spMk id="3" creationId="{E327713F-6531-B013-AC51-2F618B76B25D}"/>
          </ac:spMkLst>
        </pc:spChg>
        <pc:spChg chg="add del">
          <ac:chgData name="Zhigalov Roman" userId="1f97e9fdf7779aa5" providerId="Windows Live" clId="Web-{A489AABE-1792-4EB2-B118-E174E5AC9528}" dt="2022-07-12T17:50:42.401" v="154"/>
          <ac:spMkLst>
            <pc:docMk/>
            <pc:sldMk cId="4096228606" sldId="277"/>
            <ac:spMk id="9" creationId="{665DBBEF-238B-476B-96AB-8AAC3224ECEA}"/>
          </ac:spMkLst>
        </pc:spChg>
        <pc:spChg chg="add del">
          <ac:chgData name="Zhigalov Roman" userId="1f97e9fdf7779aa5" providerId="Windows Live" clId="Web-{A489AABE-1792-4EB2-B118-E174E5AC9528}" dt="2022-07-12T17:50:42.401" v="154"/>
          <ac:spMkLst>
            <pc:docMk/>
            <pc:sldMk cId="4096228606" sldId="277"/>
            <ac:spMk id="11" creationId="{3FCFB1DE-0B7E-48CC-BA90-B2AB0889F9D6}"/>
          </ac:spMkLst>
        </pc:spChg>
        <pc:spChg chg="add">
          <ac:chgData name="Zhigalov Roman" userId="1f97e9fdf7779aa5" providerId="Windows Live" clId="Web-{A489AABE-1792-4EB2-B118-E174E5AC9528}" dt="2022-07-12T17:50:42.401" v="154"/>
          <ac:spMkLst>
            <pc:docMk/>
            <pc:sldMk cId="4096228606" sldId="277"/>
            <ac:spMk id="16" creationId="{9B7AD9F6-8CE7-4299-8FC6-328F4DCD3FF9}"/>
          </ac:spMkLst>
        </pc:spChg>
        <pc:spChg chg="add">
          <ac:chgData name="Zhigalov Roman" userId="1f97e9fdf7779aa5" providerId="Windows Live" clId="Web-{A489AABE-1792-4EB2-B118-E174E5AC9528}" dt="2022-07-12T17:50:42.401" v="154"/>
          <ac:spMkLst>
            <pc:docMk/>
            <pc:sldMk cId="4096228606" sldId="277"/>
            <ac:spMk id="18" creationId="{F49775AF-8896-43EE-92C6-83497D6DC56F}"/>
          </ac:spMkLst>
        </pc:spChg>
        <pc:picChg chg="add mod ord">
          <ac:chgData name="Zhigalov Roman" userId="1f97e9fdf7779aa5" providerId="Windows Live" clId="Web-{A489AABE-1792-4EB2-B118-E174E5AC9528}" dt="2022-07-12T17:50:42.401" v="154"/>
          <ac:picMkLst>
            <pc:docMk/>
            <pc:sldMk cId="4096228606" sldId="277"/>
            <ac:picMk id="4" creationId="{E584B715-E928-6113-77B8-9031E8B7A820}"/>
          </ac:picMkLst>
        </pc:picChg>
      </pc:sldChg>
      <pc:sldChg chg="addSp delSp modSp new mod setBg">
        <pc:chgData name="Zhigalov Roman" userId="1f97e9fdf7779aa5" providerId="Windows Live" clId="Web-{A489AABE-1792-4EB2-B118-E174E5AC9528}" dt="2022-07-12T17:51:49.077" v="159"/>
        <pc:sldMkLst>
          <pc:docMk/>
          <pc:sldMk cId="1593373405" sldId="278"/>
        </pc:sldMkLst>
        <pc:spChg chg="mod ord">
          <ac:chgData name="Zhigalov Roman" userId="1f97e9fdf7779aa5" providerId="Windows Live" clId="Web-{A489AABE-1792-4EB2-B118-E174E5AC9528}" dt="2022-07-12T17:51:49.077" v="159"/>
          <ac:spMkLst>
            <pc:docMk/>
            <pc:sldMk cId="1593373405" sldId="278"/>
            <ac:spMk id="2" creationId="{0D4C4823-F0A3-907D-976F-AF22851D338E}"/>
          </ac:spMkLst>
        </pc:spChg>
        <pc:spChg chg="del">
          <ac:chgData name="Zhigalov Roman" userId="1f97e9fdf7779aa5" providerId="Windows Live" clId="Web-{A489AABE-1792-4EB2-B118-E174E5AC9528}" dt="2022-07-12T17:51:46.093" v="158"/>
          <ac:spMkLst>
            <pc:docMk/>
            <pc:sldMk cId="1593373405" sldId="278"/>
            <ac:spMk id="3" creationId="{56DFC374-346E-C739-A4FD-625C47E186FA}"/>
          </ac:spMkLst>
        </pc:spChg>
        <pc:spChg chg="add">
          <ac:chgData name="Zhigalov Roman" userId="1f97e9fdf7779aa5" providerId="Windows Live" clId="Web-{A489AABE-1792-4EB2-B118-E174E5AC9528}" dt="2022-07-12T17:51:49.077" v="159"/>
          <ac:spMkLst>
            <pc:docMk/>
            <pc:sldMk cId="1593373405" sldId="278"/>
            <ac:spMk id="9" creationId="{37C89E4B-3C9F-44B9-8B86-D9E3D112D8EC}"/>
          </ac:spMkLst>
        </pc:spChg>
        <pc:picChg chg="add mod ord">
          <ac:chgData name="Zhigalov Roman" userId="1f97e9fdf7779aa5" providerId="Windows Live" clId="Web-{A489AABE-1792-4EB2-B118-E174E5AC9528}" dt="2022-07-12T17:51:49.077" v="159"/>
          <ac:picMkLst>
            <pc:docMk/>
            <pc:sldMk cId="1593373405" sldId="278"/>
            <ac:picMk id="4" creationId="{2B022F60-0E3E-0944-7678-A84D0276C7A9}"/>
          </ac:picMkLst>
        </pc:picChg>
        <pc:cxnChg chg="add">
          <ac:chgData name="Zhigalov Roman" userId="1f97e9fdf7779aa5" providerId="Windows Live" clId="Web-{A489AABE-1792-4EB2-B118-E174E5AC9528}" dt="2022-07-12T17:51:49.077" v="159"/>
          <ac:cxnSpMkLst>
            <pc:docMk/>
            <pc:sldMk cId="1593373405" sldId="278"/>
            <ac:cxnSpMk id="11" creationId="{AA2EAA10-076F-46BD-8F0F-B9A2FB77A85C}"/>
          </ac:cxnSpMkLst>
        </pc:cxnChg>
        <pc:cxnChg chg="add">
          <ac:chgData name="Zhigalov Roman" userId="1f97e9fdf7779aa5" providerId="Windows Live" clId="Web-{A489AABE-1792-4EB2-B118-E174E5AC9528}" dt="2022-07-12T17:51:49.077" v="159"/>
          <ac:cxnSpMkLst>
            <pc:docMk/>
            <pc:sldMk cId="1593373405" sldId="278"/>
            <ac:cxnSpMk id="13" creationId="{D891E407-403B-4764-86C9-33A56D3BCAA3}"/>
          </ac:cxnSpMkLst>
        </pc:cxnChg>
      </pc:sldChg>
      <pc:sldChg chg="modSp new">
        <pc:chgData name="Zhigalov Roman" userId="1f97e9fdf7779aa5" providerId="Windows Live" clId="Web-{A489AABE-1792-4EB2-B118-E174E5AC9528}" dt="2022-07-12T17:52:09.063" v="167" actId="20577"/>
        <pc:sldMkLst>
          <pc:docMk/>
          <pc:sldMk cId="1349003264" sldId="279"/>
        </pc:sldMkLst>
        <pc:spChg chg="mod">
          <ac:chgData name="Zhigalov Roman" userId="1f97e9fdf7779aa5" providerId="Windows Live" clId="Web-{A489AABE-1792-4EB2-B118-E174E5AC9528}" dt="2022-07-12T17:52:09.063" v="167" actId="20577"/>
          <ac:spMkLst>
            <pc:docMk/>
            <pc:sldMk cId="1349003264" sldId="279"/>
            <ac:spMk id="2" creationId="{D513D6F3-8E13-4DC9-E8F3-1704171C8053}"/>
          </ac:spMkLst>
        </pc:spChg>
      </pc:sldChg>
      <pc:sldChg chg="modSp new">
        <pc:chgData name="Zhigalov Roman" userId="1f97e9fdf7779aa5" providerId="Windows Live" clId="Web-{A489AABE-1792-4EB2-B118-E174E5AC9528}" dt="2022-07-12T17:52:19.486" v="185" actId="20577"/>
        <pc:sldMkLst>
          <pc:docMk/>
          <pc:sldMk cId="1328762697" sldId="280"/>
        </pc:sldMkLst>
        <pc:spChg chg="mod">
          <ac:chgData name="Zhigalov Roman" userId="1f97e9fdf7779aa5" providerId="Windows Live" clId="Web-{A489AABE-1792-4EB2-B118-E174E5AC9528}" dt="2022-07-12T17:52:19.486" v="185" actId="20577"/>
          <ac:spMkLst>
            <pc:docMk/>
            <pc:sldMk cId="1328762697" sldId="280"/>
            <ac:spMk id="2" creationId="{CED9B8EF-98DA-1A21-A400-4BF9B24A92C2}"/>
          </ac:spMkLst>
        </pc:spChg>
      </pc:sldChg>
      <pc:sldChg chg="add">
        <pc:chgData name="Zhigalov Roman" userId="1f97e9fdf7779aa5" providerId="Windows Live" clId="Web-{A489AABE-1792-4EB2-B118-E174E5AC9528}" dt="2022-07-12T17:52:20.642" v="186"/>
        <pc:sldMkLst>
          <pc:docMk/>
          <pc:sldMk cId="2241041740" sldId="281"/>
        </pc:sldMkLst>
      </pc:sldChg>
    </pc:docChg>
  </pc:docChgLst>
  <pc:docChgLst>
    <pc:chgData name="Zhigalov Roman" userId="1f97e9fdf7779aa5" providerId="Windows Live" clId="Web-{92EB636F-C871-433A-BDCC-E21867ABE3F3}"/>
    <pc:docChg chg="addSld delSld modSld addMainMaster delMainMaster">
      <pc:chgData name="Zhigalov Roman" userId="1f97e9fdf7779aa5" providerId="Windows Live" clId="Web-{92EB636F-C871-433A-BDCC-E21867ABE3F3}" dt="2022-07-12T17:42:36.151" v="498"/>
      <pc:docMkLst>
        <pc:docMk/>
      </pc:docMkLst>
      <pc:sldChg chg="addSp delSp modSp mod setBg modClrScheme addAnim delAnim chgLayout">
        <pc:chgData name="Zhigalov Roman" userId="1f97e9fdf7779aa5" providerId="Windows Live" clId="Web-{92EB636F-C871-433A-BDCC-E21867ABE3F3}" dt="2022-07-12T16:42:39.558" v="7"/>
        <pc:sldMkLst>
          <pc:docMk/>
          <pc:sldMk cId="1351651579" sldId="256"/>
        </pc:sldMkLst>
        <pc:spChg chg="mod">
          <ac:chgData name="Zhigalov Roman" userId="1f97e9fdf7779aa5" providerId="Windows Live" clId="Web-{92EB636F-C871-433A-BDCC-E21867ABE3F3}" dt="2022-07-12T16:42:39.558" v="7"/>
          <ac:spMkLst>
            <pc:docMk/>
            <pc:sldMk cId="1351651579" sldId="256"/>
            <ac:spMk id="2" creationId="{00000000-0000-0000-0000-000000000000}"/>
          </ac:spMkLst>
        </pc:spChg>
        <pc:spChg chg="mod">
          <ac:chgData name="Zhigalov Roman" userId="1f97e9fdf7779aa5" providerId="Windows Live" clId="Web-{92EB636F-C871-433A-BDCC-E21867ABE3F3}" dt="2022-07-12T16:42:39.558" v="7"/>
          <ac:spMkLst>
            <pc:docMk/>
            <pc:sldMk cId="1351651579" sldId="256"/>
            <ac:spMk id="3" creationId="{00000000-0000-0000-0000-000000000000}"/>
          </ac:spMkLst>
        </pc:spChg>
        <pc:spChg chg="add del">
          <ac:chgData name="Zhigalov Roman" userId="1f97e9fdf7779aa5" providerId="Windows Live" clId="Web-{92EB636F-C871-433A-BDCC-E21867ABE3F3}" dt="2022-07-12T16:42:39.558" v="7"/>
          <ac:spMkLst>
            <pc:docMk/>
            <pc:sldMk cId="1351651579" sldId="256"/>
            <ac:spMk id="9" creationId="{B6D694DB-A3FC-4F14-A225-17BEBA4416DA}"/>
          </ac:spMkLst>
        </pc:spChg>
        <pc:grpChg chg="add del">
          <ac:chgData name="Zhigalov Roman" userId="1f97e9fdf7779aa5" providerId="Windows Live" clId="Web-{92EB636F-C871-433A-BDCC-E21867ABE3F3}" dt="2022-07-12T16:42:39.558" v="7"/>
          <ac:grpSpMkLst>
            <pc:docMk/>
            <pc:sldMk cId="1351651579" sldId="256"/>
            <ac:grpSpMk id="11" creationId="{D4433877-8295-4A0D-94F7-BFD8A63360E4}"/>
          </ac:grpSpMkLst>
        </pc:grpChg>
        <pc:picChg chg="add del">
          <ac:chgData name="Zhigalov Roman" userId="1f97e9fdf7779aa5" providerId="Windows Live" clId="Web-{92EB636F-C871-433A-BDCC-E21867ABE3F3}" dt="2022-07-12T16:42:39.558" v="7"/>
          <ac:picMkLst>
            <pc:docMk/>
            <pc:sldMk cId="1351651579" sldId="256"/>
            <ac:picMk id="4" creationId="{5845BC86-EE57-E399-5391-E1A6022FC022}"/>
          </ac:picMkLst>
        </pc:picChg>
      </pc:sldChg>
      <pc:sldChg chg="modSp new">
        <pc:chgData name="Zhigalov Roman" userId="1f97e9fdf7779aa5" providerId="Windows Live" clId="Web-{92EB636F-C871-433A-BDCC-E21867ABE3F3}" dt="2022-07-12T16:42:58.887" v="15" actId="20577"/>
        <pc:sldMkLst>
          <pc:docMk/>
          <pc:sldMk cId="1875770738" sldId="257"/>
        </pc:sldMkLst>
        <pc:spChg chg="mod">
          <ac:chgData name="Zhigalov Roman" userId="1f97e9fdf7779aa5" providerId="Windows Live" clId="Web-{92EB636F-C871-433A-BDCC-E21867ABE3F3}" dt="2022-07-12T16:42:58.887" v="15" actId="20577"/>
          <ac:spMkLst>
            <pc:docMk/>
            <pc:sldMk cId="1875770738" sldId="257"/>
            <ac:spMk id="2" creationId="{EAFCE21A-2271-D75B-C884-A2EC70ED5F6A}"/>
          </ac:spMkLst>
        </pc:spChg>
      </pc:sldChg>
      <pc:sldChg chg="new del">
        <pc:chgData name="Zhigalov Roman" userId="1f97e9fdf7779aa5" providerId="Windows Live" clId="Web-{92EB636F-C871-433A-BDCC-E21867ABE3F3}" dt="2022-07-12T16:42:38.777" v="5"/>
        <pc:sldMkLst>
          <pc:docMk/>
          <pc:sldMk cId="3831211826" sldId="257"/>
        </pc:sldMkLst>
      </pc:sldChg>
      <pc:sldChg chg="addSp delSp modSp new mod setBg">
        <pc:chgData name="Zhigalov Roman" userId="1f97e9fdf7779aa5" providerId="Windows Live" clId="Web-{92EB636F-C871-433A-BDCC-E21867ABE3F3}" dt="2022-07-12T16:44:42.373" v="39"/>
        <pc:sldMkLst>
          <pc:docMk/>
          <pc:sldMk cId="4054045921" sldId="258"/>
        </pc:sldMkLst>
        <pc:spChg chg="mod">
          <ac:chgData name="Zhigalov Roman" userId="1f97e9fdf7779aa5" providerId="Windows Live" clId="Web-{92EB636F-C871-433A-BDCC-E21867ABE3F3}" dt="2022-07-12T16:44:42.373" v="39"/>
          <ac:spMkLst>
            <pc:docMk/>
            <pc:sldMk cId="4054045921" sldId="258"/>
            <ac:spMk id="2" creationId="{2483F8B9-6A78-6565-8337-0EBFB8199981}"/>
          </ac:spMkLst>
        </pc:spChg>
        <pc:spChg chg="del mod">
          <ac:chgData name="Zhigalov Roman" userId="1f97e9fdf7779aa5" providerId="Windows Live" clId="Web-{92EB636F-C871-433A-BDCC-E21867ABE3F3}" dt="2022-07-12T16:44:42.373" v="39"/>
          <ac:spMkLst>
            <pc:docMk/>
            <pc:sldMk cId="4054045921" sldId="258"/>
            <ac:spMk id="3" creationId="{98E3EBA8-939D-7C73-D2E8-3E7BE287F025}"/>
          </ac:spMkLst>
        </pc:spChg>
        <pc:spChg chg="add">
          <ac:chgData name="Zhigalov Roman" userId="1f97e9fdf7779aa5" providerId="Windows Live" clId="Web-{92EB636F-C871-433A-BDCC-E21867ABE3F3}" dt="2022-07-12T16:44:42.373" v="39"/>
          <ac:spMkLst>
            <pc:docMk/>
            <pc:sldMk cId="4054045921" sldId="258"/>
            <ac:spMk id="9" creationId="{B819A166-7571-4003-A6B8-B62034C3ED30}"/>
          </ac:spMkLst>
        </pc:spChg>
        <pc:graphicFrameChg chg="add">
          <ac:chgData name="Zhigalov Roman" userId="1f97e9fdf7779aa5" providerId="Windows Live" clId="Web-{92EB636F-C871-433A-BDCC-E21867ABE3F3}" dt="2022-07-12T16:44:42.373" v="39"/>
          <ac:graphicFrameMkLst>
            <pc:docMk/>
            <pc:sldMk cId="4054045921" sldId="258"/>
            <ac:graphicFrameMk id="5" creationId="{1BE0F39B-CEC5-CF21-18E3-9C87CB9A1176}"/>
          </ac:graphicFrameMkLst>
        </pc:graphicFrameChg>
      </pc:sldChg>
      <pc:sldChg chg="modSp new del">
        <pc:chgData name="Zhigalov Roman" userId="1f97e9fdf7779aa5" providerId="Windows Live" clId="Web-{92EB636F-C871-433A-BDCC-E21867ABE3F3}" dt="2022-07-12T16:45:00.561" v="48"/>
        <pc:sldMkLst>
          <pc:docMk/>
          <pc:sldMk cId="1788781706" sldId="259"/>
        </pc:sldMkLst>
        <pc:spChg chg="mod">
          <ac:chgData name="Zhigalov Roman" userId="1f97e9fdf7779aa5" providerId="Windows Live" clId="Web-{92EB636F-C871-433A-BDCC-E21867ABE3F3}" dt="2022-07-12T16:44:58.999" v="47" actId="20577"/>
          <ac:spMkLst>
            <pc:docMk/>
            <pc:sldMk cId="1788781706" sldId="259"/>
            <ac:spMk id="2" creationId="{D58FDA94-81CB-96D8-C80C-5A3672118A90}"/>
          </ac:spMkLst>
        </pc:spChg>
      </pc:sldChg>
      <pc:sldChg chg="addSp modSp new mod setBg">
        <pc:chgData name="Zhigalov Roman" userId="1f97e9fdf7779aa5" providerId="Windows Live" clId="Web-{92EB636F-C871-433A-BDCC-E21867ABE3F3}" dt="2022-07-12T16:45:22.421" v="67"/>
        <pc:sldMkLst>
          <pc:docMk/>
          <pc:sldMk cId="2842528687" sldId="259"/>
        </pc:sldMkLst>
        <pc:spChg chg="mod">
          <ac:chgData name="Zhigalov Roman" userId="1f97e9fdf7779aa5" providerId="Windows Live" clId="Web-{92EB636F-C871-433A-BDCC-E21867ABE3F3}" dt="2022-07-12T16:45:22.421" v="67"/>
          <ac:spMkLst>
            <pc:docMk/>
            <pc:sldMk cId="2842528687" sldId="259"/>
            <ac:spMk id="2" creationId="{9876AEE6-DB79-33FD-879F-CA264C472A21}"/>
          </ac:spMkLst>
        </pc:spChg>
        <pc:spChg chg="mod">
          <ac:chgData name="Zhigalov Roman" userId="1f97e9fdf7779aa5" providerId="Windows Live" clId="Web-{92EB636F-C871-433A-BDCC-E21867ABE3F3}" dt="2022-07-12T16:45:22.421" v="67"/>
          <ac:spMkLst>
            <pc:docMk/>
            <pc:sldMk cId="2842528687" sldId="259"/>
            <ac:spMk id="3" creationId="{C1DC5C38-7A7D-9CD6-7409-0C729F167AC8}"/>
          </ac:spMkLst>
        </pc:spChg>
        <pc:spChg chg="add">
          <ac:chgData name="Zhigalov Roman" userId="1f97e9fdf7779aa5" providerId="Windows Live" clId="Web-{92EB636F-C871-433A-BDCC-E21867ABE3F3}" dt="2022-07-12T16:45:22.421" v="67"/>
          <ac:spMkLst>
            <pc:docMk/>
            <pc:sldMk cId="2842528687" sldId="259"/>
            <ac:spMk id="8" creationId="{4522B21E-B2B9-4C72-9A71-C87EFD137480}"/>
          </ac:spMkLst>
        </pc:spChg>
        <pc:spChg chg="add">
          <ac:chgData name="Zhigalov Roman" userId="1f97e9fdf7779aa5" providerId="Windows Live" clId="Web-{92EB636F-C871-433A-BDCC-E21867ABE3F3}" dt="2022-07-12T16:45:22.421" v="67"/>
          <ac:spMkLst>
            <pc:docMk/>
            <pc:sldMk cId="2842528687" sldId="259"/>
            <ac:spMk id="10" creationId="{5EB7D2A2-F448-44D4-938C-DC84CBCB3B1E}"/>
          </ac:spMkLst>
        </pc:spChg>
        <pc:spChg chg="add">
          <ac:chgData name="Zhigalov Roman" userId="1f97e9fdf7779aa5" providerId="Windows Live" clId="Web-{92EB636F-C871-433A-BDCC-E21867ABE3F3}" dt="2022-07-12T16:45:22.421" v="67"/>
          <ac:spMkLst>
            <pc:docMk/>
            <pc:sldMk cId="2842528687" sldId="259"/>
            <ac:spMk id="12" creationId="{871AEA07-1E14-44B4-8E55-64EF049CD66F}"/>
          </ac:spMkLst>
        </pc:spChg>
        <pc:cxnChg chg="add">
          <ac:chgData name="Zhigalov Roman" userId="1f97e9fdf7779aa5" providerId="Windows Live" clId="Web-{92EB636F-C871-433A-BDCC-E21867ABE3F3}" dt="2022-07-12T16:45:22.421" v="67"/>
          <ac:cxnSpMkLst>
            <pc:docMk/>
            <pc:sldMk cId="2842528687" sldId="259"/>
            <ac:cxnSpMk id="14" creationId="{F7C8EA93-3210-4C62-99E9-153C275E3A87}"/>
          </ac:cxnSpMkLst>
        </pc:cxnChg>
      </pc:sldChg>
      <pc:sldChg chg="addSp delSp modSp new mod setBg">
        <pc:chgData name="Zhigalov Roman" userId="1f97e9fdf7779aa5" providerId="Windows Live" clId="Web-{92EB636F-C871-433A-BDCC-E21867ABE3F3}" dt="2022-07-12T17:26:26.279" v="83"/>
        <pc:sldMkLst>
          <pc:docMk/>
          <pc:sldMk cId="3272518653" sldId="260"/>
        </pc:sldMkLst>
        <pc:spChg chg="mod">
          <ac:chgData name="Zhigalov Roman" userId="1f97e9fdf7779aa5" providerId="Windows Live" clId="Web-{92EB636F-C871-433A-BDCC-E21867ABE3F3}" dt="2022-07-12T17:26:26.279" v="83"/>
          <ac:spMkLst>
            <pc:docMk/>
            <pc:sldMk cId="3272518653" sldId="260"/>
            <ac:spMk id="2" creationId="{B7B887A5-39F2-B94A-14A0-8777DADACE21}"/>
          </ac:spMkLst>
        </pc:spChg>
        <pc:spChg chg="del">
          <ac:chgData name="Zhigalov Roman" userId="1f97e9fdf7779aa5" providerId="Windows Live" clId="Web-{92EB636F-C871-433A-BDCC-E21867ABE3F3}" dt="2022-07-12T17:26:21.076" v="82"/>
          <ac:spMkLst>
            <pc:docMk/>
            <pc:sldMk cId="3272518653" sldId="260"/>
            <ac:spMk id="3" creationId="{6DA44EF3-284B-08DA-1A08-332E47B7F252}"/>
          </ac:spMkLst>
        </pc:spChg>
        <pc:spChg chg="mod">
          <ac:chgData name="Zhigalov Roman" userId="1f97e9fdf7779aa5" providerId="Windows Live" clId="Web-{92EB636F-C871-433A-BDCC-E21867ABE3F3}" dt="2022-07-12T17:26:26.279" v="83"/>
          <ac:spMkLst>
            <pc:docMk/>
            <pc:sldMk cId="3272518653" sldId="260"/>
            <ac:spMk id="4" creationId="{C5ADE7F8-0077-642B-0DA2-79BE8E7D4650}"/>
          </ac:spMkLst>
        </pc:spChg>
        <pc:spChg chg="add">
          <ac:chgData name="Zhigalov Roman" userId="1f97e9fdf7779aa5" providerId="Windows Live" clId="Web-{92EB636F-C871-433A-BDCC-E21867ABE3F3}" dt="2022-07-12T17:26:26.279" v="83"/>
          <ac:spMkLst>
            <pc:docMk/>
            <pc:sldMk cId="3272518653" sldId="260"/>
            <ac:spMk id="10" creationId="{F13C74B1-5B17-4795-BED0-7140497B445A}"/>
          </ac:spMkLst>
        </pc:spChg>
        <pc:spChg chg="add">
          <ac:chgData name="Zhigalov Roman" userId="1f97e9fdf7779aa5" providerId="Windows Live" clId="Web-{92EB636F-C871-433A-BDCC-E21867ABE3F3}" dt="2022-07-12T17:26:26.279" v="83"/>
          <ac:spMkLst>
            <pc:docMk/>
            <pc:sldMk cId="3272518653" sldId="260"/>
            <ac:spMk id="12" creationId="{D4974D33-8DC5-464E-8C6D-BE58F0669C17}"/>
          </ac:spMkLst>
        </pc:spChg>
        <pc:picChg chg="add mod ord">
          <ac:chgData name="Zhigalov Roman" userId="1f97e9fdf7779aa5" providerId="Windows Live" clId="Web-{92EB636F-C871-433A-BDCC-E21867ABE3F3}" dt="2022-07-12T17:26:26.279" v="83"/>
          <ac:picMkLst>
            <pc:docMk/>
            <pc:sldMk cId="3272518653" sldId="260"/>
            <ac:picMk id="5" creationId="{03F0BB98-09D8-11AD-1699-7AC25F720257}"/>
          </ac:picMkLst>
        </pc:picChg>
      </pc:sldChg>
      <pc:sldChg chg="addSp modSp new mod setBg">
        <pc:chgData name="Zhigalov Roman" userId="1f97e9fdf7779aa5" providerId="Windows Live" clId="Web-{92EB636F-C871-433A-BDCC-E21867ABE3F3}" dt="2022-07-12T17:27:50.169" v="182"/>
        <pc:sldMkLst>
          <pc:docMk/>
          <pc:sldMk cId="1266099061" sldId="261"/>
        </pc:sldMkLst>
        <pc:spChg chg="mod">
          <ac:chgData name="Zhigalov Roman" userId="1f97e9fdf7779aa5" providerId="Windows Live" clId="Web-{92EB636F-C871-433A-BDCC-E21867ABE3F3}" dt="2022-07-12T17:27:50.169" v="182"/>
          <ac:spMkLst>
            <pc:docMk/>
            <pc:sldMk cId="1266099061" sldId="261"/>
            <ac:spMk id="2" creationId="{147E4431-9DD2-F4B8-B0DF-7B1AFDFF1B23}"/>
          </ac:spMkLst>
        </pc:spChg>
        <pc:spChg chg="mod">
          <ac:chgData name="Zhigalov Roman" userId="1f97e9fdf7779aa5" providerId="Windows Live" clId="Web-{92EB636F-C871-433A-BDCC-E21867ABE3F3}" dt="2022-07-12T17:27:50.169" v="182"/>
          <ac:spMkLst>
            <pc:docMk/>
            <pc:sldMk cId="1266099061" sldId="261"/>
            <ac:spMk id="3" creationId="{57410180-8BC7-BEF2-2C44-CDCCBB9B30C0}"/>
          </ac:spMkLst>
        </pc:spChg>
        <pc:spChg chg="add">
          <ac:chgData name="Zhigalov Roman" userId="1f97e9fdf7779aa5" providerId="Windows Live" clId="Web-{92EB636F-C871-433A-BDCC-E21867ABE3F3}" dt="2022-07-12T17:27:50.169" v="182"/>
          <ac:spMkLst>
            <pc:docMk/>
            <pc:sldMk cId="1266099061" sldId="261"/>
            <ac:spMk id="9" creationId="{F13C74B1-5B17-4795-BED0-7140497B445A}"/>
          </ac:spMkLst>
        </pc:spChg>
        <pc:spChg chg="add">
          <ac:chgData name="Zhigalov Roman" userId="1f97e9fdf7779aa5" providerId="Windows Live" clId="Web-{92EB636F-C871-433A-BDCC-E21867ABE3F3}" dt="2022-07-12T17:27:50.169" v="182"/>
          <ac:spMkLst>
            <pc:docMk/>
            <pc:sldMk cId="1266099061" sldId="261"/>
            <ac:spMk id="11" creationId="{D4974D33-8DC5-464E-8C6D-BE58F0669C17}"/>
          </ac:spMkLst>
        </pc:spChg>
        <pc:picChg chg="add">
          <ac:chgData name="Zhigalov Roman" userId="1f97e9fdf7779aa5" providerId="Windows Live" clId="Web-{92EB636F-C871-433A-BDCC-E21867ABE3F3}" dt="2022-07-12T17:27:50.169" v="182"/>
          <ac:picMkLst>
            <pc:docMk/>
            <pc:sldMk cId="1266099061" sldId="261"/>
            <ac:picMk id="5" creationId="{B5CFE3A7-786D-DBFF-F506-2D295552C97F}"/>
          </ac:picMkLst>
        </pc:picChg>
      </pc:sldChg>
      <pc:sldChg chg="addSp delSp modSp new mod setBg">
        <pc:chgData name="Zhigalov Roman" userId="1f97e9fdf7779aa5" providerId="Windows Live" clId="Web-{92EB636F-C871-433A-BDCC-E21867ABE3F3}" dt="2022-07-12T17:28:51.060" v="194" actId="20577"/>
        <pc:sldMkLst>
          <pc:docMk/>
          <pc:sldMk cId="973981154" sldId="262"/>
        </pc:sldMkLst>
        <pc:spChg chg="mod">
          <ac:chgData name="Zhigalov Roman" userId="1f97e9fdf7779aa5" providerId="Windows Live" clId="Web-{92EB636F-C871-433A-BDCC-E21867ABE3F3}" dt="2022-07-12T17:28:38.247" v="189"/>
          <ac:spMkLst>
            <pc:docMk/>
            <pc:sldMk cId="973981154" sldId="262"/>
            <ac:spMk id="2" creationId="{0966B5EF-883A-F953-2D85-19DC35158E8C}"/>
          </ac:spMkLst>
        </pc:spChg>
        <pc:spChg chg="del">
          <ac:chgData name="Zhigalov Roman" userId="1f97e9fdf7779aa5" providerId="Windows Live" clId="Web-{92EB636F-C871-433A-BDCC-E21867ABE3F3}" dt="2022-07-12T17:28:32.841" v="188"/>
          <ac:spMkLst>
            <pc:docMk/>
            <pc:sldMk cId="973981154" sldId="262"/>
            <ac:spMk id="3" creationId="{31A2AB76-6A24-0EF1-A802-F8198118C3B1}"/>
          </ac:spMkLst>
        </pc:spChg>
        <pc:spChg chg="mod">
          <ac:chgData name="Zhigalov Roman" userId="1f97e9fdf7779aa5" providerId="Windows Live" clId="Web-{92EB636F-C871-433A-BDCC-E21867ABE3F3}" dt="2022-07-12T17:28:51.060" v="194" actId="20577"/>
          <ac:spMkLst>
            <pc:docMk/>
            <pc:sldMk cId="973981154" sldId="262"/>
            <ac:spMk id="4" creationId="{30071C72-7639-1484-57BD-3A73737B54AC}"/>
          </ac:spMkLst>
        </pc:spChg>
        <pc:spChg chg="add">
          <ac:chgData name="Zhigalov Roman" userId="1f97e9fdf7779aa5" providerId="Windows Live" clId="Web-{92EB636F-C871-433A-BDCC-E21867ABE3F3}" dt="2022-07-12T17:28:43.888" v="191"/>
          <ac:spMkLst>
            <pc:docMk/>
            <pc:sldMk cId="973981154" sldId="262"/>
            <ac:spMk id="6" creationId="{0AD1BE27-DD56-9411-2EAA-DC8E1A823346}"/>
          </ac:spMkLst>
        </pc:spChg>
        <pc:picChg chg="add mod ord">
          <ac:chgData name="Zhigalov Roman" userId="1f97e9fdf7779aa5" providerId="Windows Live" clId="Web-{92EB636F-C871-433A-BDCC-E21867ABE3F3}" dt="2022-07-12T17:28:38.247" v="189"/>
          <ac:picMkLst>
            <pc:docMk/>
            <pc:sldMk cId="973981154" sldId="262"/>
            <ac:picMk id="5" creationId="{C78B26F7-7776-715F-86C0-A604AA8C78F0}"/>
          </ac:picMkLst>
        </pc:picChg>
      </pc:sldChg>
      <pc:sldChg chg="addSp delSp modSp new mod setBg addAnim setClrOvrMap">
        <pc:chgData name="Zhigalov Roman" userId="1f97e9fdf7779aa5" providerId="Windows Live" clId="Web-{92EB636F-C871-433A-BDCC-E21867ABE3F3}" dt="2022-07-12T17:29:33.887" v="204"/>
        <pc:sldMkLst>
          <pc:docMk/>
          <pc:sldMk cId="883847241" sldId="263"/>
        </pc:sldMkLst>
        <pc:spChg chg="mod ord">
          <ac:chgData name="Zhigalov Roman" userId="1f97e9fdf7779aa5" providerId="Windows Live" clId="Web-{92EB636F-C871-433A-BDCC-E21867ABE3F3}" dt="2022-07-12T17:29:33.887" v="203"/>
          <ac:spMkLst>
            <pc:docMk/>
            <pc:sldMk cId="883847241" sldId="263"/>
            <ac:spMk id="2" creationId="{1F6EAE08-B6B9-21DA-FE9B-7A99BB6813E6}"/>
          </ac:spMkLst>
        </pc:spChg>
        <pc:spChg chg="del">
          <ac:chgData name="Zhigalov Roman" userId="1f97e9fdf7779aa5" providerId="Windows Live" clId="Web-{92EB636F-C871-433A-BDCC-E21867ABE3F3}" dt="2022-07-12T17:29:29.403" v="202"/>
          <ac:spMkLst>
            <pc:docMk/>
            <pc:sldMk cId="883847241" sldId="263"/>
            <ac:spMk id="3" creationId="{0DD665D3-3E06-1491-77B1-0757E0E97317}"/>
          </ac:spMkLst>
        </pc:spChg>
        <pc:spChg chg="mod">
          <ac:chgData name="Zhigalov Roman" userId="1f97e9fdf7779aa5" providerId="Windows Live" clId="Web-{92EB636F-C871-433A-BDCC-E21867ABE3F3}" dt="2022-07-12T17:29:33.887" v="203"/>
          <ac:spMkLst>
            <pc:docMk/>
            <pc:sldMk cId="883847241" sldId="263"/>
            <ac:spMk id="4" creationId="{A8F517B0-E1B3-98AA-A3D5-E8426316445B}"/>
          </ac:spMkLst>
        </pc:spChg>
        <pc:spChg chg="add">
          <ac:chgData name="Zhigalov Roman" userId="1f97e9fdf7779aa5" providerId="Windows Live" clId="Web-{92EB636F-C871-433A-BDCC-E21867ABE3F3}" dt="2022-07-12T17:29:33.887" v="203"/>
          <ac:spMkLst>
            <pc:docMk/>
            <pc:sldMk cId="883847241" sldId="263"/>
            <ac:spMk id="10" creationId="{657F69E0-C4B0-4BEC-A689-4F8D877F05D4}"/>
          </ac:spMkLst>
        </pc:spChg>
        <pc:spChg chg="add">
          <ac:chgData name="Zhigalov Roman" userId="1f97e9fdf7779aa5" providerId="Windows Live" clId="Web-{92EB636F-C871-433A-BDCC-E21867ABE3F3}" dt="2022-07-12T17:29:33.887" v="203"/>
          <ac:spMkLst>
            <pc:docMk/>
            <pc:sldMk cId="883847241" sldId="263"/>
            <ac:spMk id="12" creationId="{9F6380B4-6A1C-481E-8408-B4E6C75B9B81}"/>
          </ac:spMkLst>
        </pc:spChg>
        <pc:picChg chg="add mod ord">
          <ac:chgData name="Zhigalov Roman" userId="1f97e9fdf7779aa5" providerId="Windows Live" clId="Web-{92EB636F-C871-433A-BDCC-E21867ABE3F3}" dt="2022-07-12T17:29:33.887" v="203"/>
          <ac:picMkLst>
            <pc:docMk/>
            <pc:sldMk cId="883847241" sldId="263"/>
            <ac:picMk id="5" creationId="{80CAEBE9-E134-E4A8-E1B4-1F7F9E786FEC}"/>
          </ac:picMkLst>
        </pc:picChg>
      </pc:sldChg>
      <pc:sldChg chg="addSp modSp new mod setBg">
        <pc:chgData name="Zhigalov Roman" userId="1f97e9fdf7779aa5" providerId="Windows Live" clId="Web-{92EB636F-C871-433A-BDCC-E21867ABE3F3}" dt="2022-07-12T17:33:04.436" v="239" actId="20577"/>
        <pc:sldMkLst>
          <pc:docMk/>
          <pc:sldMk cId="3921822214" sldId="264"/>
        </pc:sldMkLst>
        <pc:spChg chg="mod">
          <ac:chgData name="Zhigalov Roman" userId="1f97e9fdf7779aa5" providerId="Windows Live" clId="Web-{92EB636F-C871-433A-BDCC-E21867ABE3F3}" dt="2022-07-12T17:32:54.765" v="237"/>
          <ac:spMkLst>
            <pc:docMk/>
            <pc:sldMk cId="3921822214" sldId="264"/>
            <ac:spMk id="2" creationId="{4E06A273-9935-D7A7-1C6F-9A3BB7150C38}"/>
          </ac:spMkLst>
        </pc:spChg>
        <pc:spChg chg="mod">
          <ac:chgData name="Zhigalov Roman" userId="1f97e9fdf7779aa5" providerId="Windows Live" clId="Web-{92EB636F-C871-433A-BDCC-E21867ABE3F3}" dt="2022-07-12T17:33:04.436" v="239" actId="20577"/>
          <ac:spMkLst>
            <pc:docMk/>
            <pc:sldMk cId="3921822214" sldId="264"/>
            <ac:spMk id="3" creationId="{AB06C486-BA44-E441-6B12-40F4B2A3417B}"/>
          </ac:spMkLst>
        </pc:spChg>
        <pc:spChg chg="add">
          <ac:chgData name="Zhigalov Roman" userId="1f97e9fdf7779aa5" providerId="Windows Live" clId="Web-{92EB636F-C871-433A-BDCC-E21867ABE3F3}" dt="2022-07-12T17:32:54.765" v="237"/>
          <ac:spMkLst>
            <pc:docMk/>
            <pc:sldMk cId="3921822214" sldId="264"/>
            <ac:spMk id="8" creationId="{100EDD19-6802-4EC3-95CE-CFFAB042CFD6}"/>
          </ac:spMkLst>
        </pc:spChg>
        <pc:spChg chg="add">
          <ac:chgData name="Zhigalov Roman" userId="1f97e9fdf7779aa5" providerId="Windows Live" clId="Web-{92EB636F-C871-433A-BDCC-E21867ABE3F3}" dt="2022-07-12T17:32:54.765" v="237"/>
          <ac:spMkLst>
            <pc:docMk/>
            <pc:sldMk cId="3921822214" sldId="264"/>
            <ac:spMk id="10" creationId="{DB17E863-922E-4C26-BD64-E8FD41D28661}"/>
          </ac:spMkLst>
        </pc:spChg>
      </pc:sldChg>
      <pc:sldChg chg="addSp modSp new mod setBg">
        <pc:chgData name="Zhigalov Roman" userId="1f97e9fdf7779aa5" providerId="Windows Live" clId="Web-{92EB636F-C871-433A-BDCC-E21867ABE3F3}" dt="2022-07-12T17:33:24.546" v="249"/>
        <pc:sldMkLst>
          <pc:docMk/>
          <pc:sldMk cId="574541986" sldId="265"/>
        </pc:sldMkLst>
        <pc:spChg chg="mod">
          <ac:chgData name="Zhigalov Roman" userId="1f97e9fdf7779aa5" providerId="Windows Live" clId="Web-{92EB636F-C871-433A-BDCC-E21867ABE3F3}" dt="2022-07-12T17:33:24.546" v="249"/>
          <ac:spMkLst>
            <pc:docMk/>
            <pc:sldMk cId="574541986" sldId="265"/>
            <ac:spMk id="2" creationId="{0A0F4BA4-AB47-930E-EF6B-96220493D5C1}"/>
          </ac:spMkLst>
        </pc:spChg>
        <pc:spChg chg="mod">
          <ac:chgData name="Zhigalov Roman" userId="1f97e9fdf7779aa5" providerId="Windows Live" clId="Web-{92EB636F-C871-433A-BDCC-E21867ABE3F3}" dt="2022-07-12T17:33:24.546" v="249"/>
          <ac:spMkLst>
            <pc:docMk/>
            <pc:sldMk cId="574541986" sldId="265"/>
            <ac:spMk id="3" creationId="{B3BE1543-6796-47DB-8047-8F7ECCD1D58F}"/>
          </ac:spMkLst>
        </pc:spChg>
        <pc:spChg chg="add">
          <ac:chgData name="Zhigalov Roman" userId="1f97e9fdf7779aa5" providerId="Windows Live" clId="Web-{92EB636F-C871-433A-BDCC-E21867ABE3F3}" dt="2022-07-12T17:33:24.546" v="249"/>
          <ac:spMkLst>
            <pc:docMk/>
            <pc:sldMk cId="574541986" sldId="265"/>
            <ac:spMk id="8" creationId="{4522B21E-B2B9-4C72-9A71-C87EFD137480}"/>
          </ac:spMkLst>
        </pc:spChg>
        <pc:spChg chg="add">
          <ac:chgData name="Zhigalov Roman" userId="1f97e9fdf7779aa5" providerId="Windows Live" clId="Web-{92EB636F-C871-433A-BDCC-E21867ABE3F3}" dt="2022-07-12T17:33:24.546" v="249"/>
          <ac:spMkLst>
            <pc:docMk/>
            <pc:sldMk cId="574541986" sldId="265"/>
            <ac:spMk id="10" creationId="{5EB7D2A2-F448-44D4-938C-DC84CBCB3B1E}"/>
          </ac:spMkLst>
        </pc:spChg>
        <pc:spChg chg="add">
          <ac:chgData name="Zhigalov Roman" userId="1f97e9fdf7779aa5" providerId="Windows Live" clId="Web-{92EB636F-C871-433A-BDCC-E21867ABE3F3}" dt="2022-07-12T17:33:24.546" v="249"/>
          <ac:spMkLst>
            <pc:docMk/>
            <pc:sldMk cId="574541986" sldId="265"/>
            <ac:spMk id="12" creationId="{871AEA07-1E14-44B4-8E55-64EF049CD66F}"/>
          </ac:spMkLst>
        </pc:spChg>
        <pc:cxnChg chg="add">
          <ac:chgData name="Zhigalov Roman" userId="1f97e9fdf7779aa5" providerId="Windows Live" clId="Web-{92EB636F-C871-433A-BDCC-E21867ABE3F3}" dt="2022-07-12T17:33:24.546" v="249"/>
          <ac:cxnSpMkLst>
            <pc:docMk/>
            <pc:sldMk cId="574541986" sldId="265"/>
            <ac:cxnSpMk id="14" creationId="{F7C8EA93-3210-4C62-99E9-153C275E3A87}"/>
          </ac:cxnSpMkLst>
        </pc:cxnChg>
      </pc:sldChg>
      <pc:sldChg chg="addSp delSp modSp new mod setBg setClrOvrMap">
        <pc:chgData name="Zhigalov Roman" userId="1f97e9fdf7779aa5" providerId="Windows Live" clId="Web-{92EB636F-C871-433A-BDCC-E21867ABE3F3}" dt="2022-07-12T17:36:21.279" v="284"/>
        <pc:sldMkLst>
          <pc:docMk/>
          <pc:sldMk cId="28081647" sldId="266"/>
        </pc:sldMkLst>
        <pc:spChg chg="mod ord">
          <ac:chgData name="Zhigalov Roman" userId="1f97e9fdf7779aa5" providerId="Windows Live" clId="Web-{92EB636F-C871-433A-BDCC-E21867ABE3F3}" dt="2022-07-12T17:36:21.279" v="284"/>
          <ac:spMkLst>
            <pc:docMk/>
            <pc:sldMk cId="28081647" sldId="266"/>
            <ac:spMk id="2" creationId="{6E9588C1-8380-3694-4406-AF6A7A35388F}"/>
          </ac:spMkLst>
        </pc:spChg>
        <pc:spChg chg="del">
          <ac:chgData name="Zhigalov Roman" userId="1f97e9fdf7779aa5" providerId="Windows Live" clId="Web-{92EB636F-C871-433A-BDCC-E21867ABE3F3}" dt="2022-07-12T17:36:06.466" v="280"/>
          <ac:spMkLst>
            <pc:docMk/>
            <pc:sldMk cId="28081647" sldId="266"/>
            <ac:spMk id="3" creationId="{7E5FB4AF-16D2-2F5A-5926-23D85BA360FE}"/>
          </ac:spMkLst>
        </pc:spChg>
        <pc:spChg chg="mod">
          <ac:chgData name="Zhigalov Roman" userId="1f97e9fdf7779aa5" providerId="Windows Live" clId="Web-{92EB636F-C871-433A-BDCC-E21867ABE3F3}" dt="2022-07-12T17:36:21.279" v="284"/>
          <ac:spMkLst>
            <pc:docMk/>
            <pc:sldMk cId="28081647" sldId="266"/>
            <ac:spMk id="4" creationId="{4BE3EB6C-7DA5-AC0E-566E-3DAFFA9733D0}"/>
          </ac:spMkLst>
        </pc:spChg>
        <pc:spChg chg="add del">
          <ac:chgData name="Zhigalov Roman" userId="1f97e9fdf7779aa5" providerId="Windows Live" clId="Web-{92EB636F-C871-433A-BDCC-E21867ABE3F3}" dt="2022-07-12T17:36:14.795" v="282"/>
          <ac:spMkLst>
            <pc:docMk/>
            <pc:sldMk cId="28081647" sldId="266"/>
            <ac:spMk id="10" creationId="{7C432AFE-B3D2-4BFF-BF8F-96C27AFF1AC7}"/>
          </ac:spMkLst>
        </pc:spChg>
        <pc:spChg chg="add del">
          <ac:chgData name="Zhigalov Roman" userId="1f97e9fdf7779aa5" providerId="Windows Live" clId="Web-{92EB636F-C871-433A-BDCC-E21867ABE3F3}" dt="2022-07-12T17:36:14.795" v="282"/>
          <ac:spMkLst>
            <pc:docMk/>
            <pc:sldMk cId="28081647" sldId="266"/>
            <ac:spMk id="12" creationId="{AF2F604E-43BE-4DC3-B983-E071523364F8}"/>
          </ac:spMkLst>
        </pc:spChg>
        <pc:spChg chg="add del">
          <ac:chgData name="Zhigalov Roman" userId="1f97e9fdf7779aa5" providerId="Windows Live" clId="Web-{92EB636F-C871-433A-BDCC-E21867ABE3F3}" dt="2022-07-12T17:36:14.795" v="282"/>
          <ac:spMkLst>
            <pc:docMk/>
            <pc:sldMk cId="28081647" sldId="266"/>
            <ac:spMk id="14" creationId="{08C9B587-E65E-4B52-B37C-ABEBB6E87928}"/>
          </ac:spMkLst>
        </pc:spChg>
        <pc:spChg chg="add del">
          <ac:chgData name="Zhigalov Roman" userId="1f97e9fdf7779aa5" providerId="Windows Live" clId="Web-{92EB636F-C871-433A-BDCC-E21867ABE3F3}" dt="2022-07-12T17:36:21.279" v="284"/>
          <ac:spMkLst>
            <pc:docMk/>
            <pc:sldMk cId="28081647" sldId="266"/>
            <ac:spMk id="16" creationId="{F94AA2BD-2E3F-4B1D-8127-5744B8115311}"/>
          </ac:spMkLst>
        </pc:spChg>
        <pc:spChg chg="add del">
          <ac:chgData name="Zhigalov Roman" userId="1f97e9fdf7779aa5" providerId="Windows Live" clId="Web-{92EB636F-C871-433A-BDCC-E21867ABE3F3}" dt="2022-07-12T17:36:21.279" v="284"/>
          <ac:spMkLst>
            <pc:docMk/>
            <pc:sldMk cId="28081647" sldId="266"/>
            <ac:spMk id="17" creationId="{4BD02261-2DC8-4AA8-9E16-7751AE892445}"/>
          </ac:spMkLst>
        </pc:spChg>
        <pc:spChg chg="add del">
          <ac:chgData name="Zhigalov Roman" userId="1f97e9fdf7779aa5" providerId="Windows Live" clId="Web-{92EB636F-C871-433A-BDCC-E21867ABE3F3}" dt="2022-07-12T17:36:21.279" v="284"/>
          <ac:spMkLst>
            <pc:docMk/>
            <pc:sldMk cId="28081647" sldId="266"/>
            <ac:spMk id="18" creationId="{3D752CF2-2291-40B5-B462-C17B174C10BC}"/>
          </ac:spMkLst>
        </pc:spChg>
        <pc:spChg chg="add">
          <ac:chgData name="Zhigalov Roman" userId="1f97e9fdf7779aa5" providerId="Windows Live" clId="Web-{92EB636F-C871-433A-BDCC-E21867ABE3F3}" dt="2022-07-12T17:36:21.279" v="284"/>
          <ac:spMkLst>
            <pc:docMk/>
            <pc:sldMk cId="28081647" sldId="266"/>
            <ac:spMk id="23" creationId="{F13C74B1-5B17-4795-BED0-7140497B445A}"/>
          </ac:spMkLst>
        </pc:spChg>
        <pc:spChg chg="add">
          <ac:chgData name="Zhigalov Roman" userId="1f97e9fdf7779aa5" providerId="Windows Live" clId="Web-{92EB636F-C871-433A-BDCC-E21867ABE3F3}" dt="2022-07-12T17:36:21.279" v="284"/>
          <ac:spMkLst>
            <pc:docMk/>
            <pc:sldMk cId="28081647" sldId="266"/>
            <ac:spMk id="25" creationId="{D4974D33-8DC5-464E-8C6D-BE58F0669C17}"/>
          </ac:spMkLst>
        </pc:spChg>
        <pc:picChg chg="add mod ord">
          <ac:chgData name="Zhigalov Roman" userId="1f97e9fdf7779aa5" providerId="Windows Live" clId="Web-{92EB636F-C871-433A-BDCC-E21867ABE3F3}" dt="2022-07-12T17:36:21.279" v="284"/>
          <ac:picMkLst>
            <pc:docMk/>
            <pc:sldMk cId="28081647" sldId="266"/>
            <ac:picMk id="5" creationId="{CE43B832-C082-A086-6390-2D2060232A52}"/>
          </ac:picMkLst>
        </pc:picChg>
      </pc:sldChg>
      <pc:sldChg chg="addSp delSp modSp new mod setBg">
        <pc:chgData name="Zhigalov Roman" userId="1f97e9fdf7779aa5" providerId="Windows Live" clId="Web-{92EB636F-C871-433A-BDCC-E21867ABE3F3}" dt="2022-07-12T17:37:15.263" v="320" actId="20577"/>
        <pc:sldMkLst>
          <pc:docMk/>
          <pc:sldMk cId="2526280748" sldId="267"/>
        </pc:sldMkLst>
        <pc:spChg chg="mod">
          <ac:chgData name="Zhigalov Roman" userId="1f97e9fdf7779aa5" providerId="Windows Live" clId="Web-{92EB636F-C871-433A-BDCC-E21867ABE3F3}" dt="2022-07-12T17:37:10.904" v="318"/>
          <ac:spMkLst>
            <pc:docMk/>
            <pc:sldMk cId="2526280748" sldId="267"/>
            <ac:spMk id="2" creationId="{AA3B0B19-8A97-E665-641D-3B4390DD3494}"/>
          </ac:spMkLst>
        </pc:spChg>
        <pc:spChg chg="mod">
          <ac:chgData name="Zhigalov Roman" userId="1f97e9fdf7779aa5" providerId="Windows Live" clId="Web-{92EB636F-C871-433A-BDCC-E21867ABE3F3}" dt="2022-07-12T17:37:15.263" v="320" actId="20577"/>
          <ac:spMkLst>
            <pc:docMk/>
            <pc:sldMk cId="2526280748" sldId="267"/>
            <ac:spMk id="3" creationId="{3175D699-BE23-1548-93C0-5ADBA695C494}"/>
          </ac:spMkLst>
        </pc:spChg>
        <pc:spChg chg="add del">
          <ac:chgData name="Zhigalov Roman" userId="1f97e9fdf7779aa5" providerId="Windows Live" clId="Web-{92EB636F-C871-433A-BDCC-E21867ABE3F3}" dt="2022-07-12T17:37:10.904" v="317"/>
          <ac:spMkLst>
            <pc:docMk/>
            <pc:sldMk cId="2526280748" sldId="267"/>
            <ac:spMk id="8" creationId="{100EDD19-6802-4EC3-95CE-CFFAB042CFD6}"/>
          </ac:spMkLst>
        </pc:spChg>
        <pc:spChg chg="add del">
          <ac:chgData name="Zhigalov Roman" userId="1f97e9fdf7779aa5" providerId="Windows Live" clId="Web-{92EB636F-C871-433A-BDCC-E21867ABE3F3}" dt="2022-07-12T17:37:10.904" v="317"/>
          <ac:spMkLst>
            <pc:docMk/>
            <pc:sldMk cId="2526280748" sldId="267"/>
            <ac:spMk id="10" creationId="{DB17E863-922E-4C26-BD64-E8FD41D28661}"/>
          </ac:spMkLst>
        </pc:spChg>
        <pc:spChg chg="add">
          <ac:chgData name="Zhigalov Roman" userId="1f97e9fdf7779aa5" providerId="Windows Live" clId="Web-{92EB636F-C871-433A-BDCC-E21867ABE3F3}" dt="2022-07-12T17:37:10.904" v="318"/>
          <ac:spMkLst>
            <pc:docMk/>
            <pc:sldMk cId="2526280748" sldId="267"/>
            <ac:spMk id="12" creationId="{777A147A-9ED8-46B4-8660-1B3C2AA880B5}"/>
          </ac:spMkLst>
        </pc:spChg>
        <pc:spChg chg="add">
          <ac:chgData name="Zhigalov Roman" userId="1f97e9fdf7779aa5" providerId="Windows Live" clId="Web-{92EB636F-C871-433A-BDCC-E21867ABE3F3}" dt="2022-07-12T17:37:10.904" v="318"/>
          <ac:spMkLst>
            <pc:docMk/>
            <pc:sldMk cId="2526280748" sldId="267"/>
            <ac:spMk id="13" creationId="{5D6C15A0-C087-4593-8414-2B4EC1CDC3DE}"/>
          </ac:spMkLst>
        </pc:spChg>
      </pc:sldChg>
      <pc:sldChg chg="addSp delSp modSp new mod setBg">
        <pc:chgData name="Zhigalov Roman" userId="1f97e9fdf7779aa5" providerId="Windows Live" clId="Web-{92EB636F-C871-433A-BDCC-E21867ABE3F3}" dt="2022-07-12T17:37:58.372" v="327"/>
        <pc:sldMkLst>
          <pc:docMk/>
          <pc:sldMk cId="2272437766" sldId="268"/>
        </pc:sldMkLst>
        <pc:spChg chg="mod">
          <ac:chgData name="Zhigalov Roman" userId="1f97e9fdf7779aa5" providerId="Windows Live" clId="Web-{92EB636F-C871-433A-BDCC-E21867ABE3F3}" dt="2022-07-12T17:37:58.372" v="327"/>
          <ac:spMkLst>
            <pc:docMk/>
            <pc:sldMk cId="2272437766" sldId="268"/>
            <ac:spMk id="2" creationId="{C2DB199B-4548-70FF-CA3F-26E5B17FC92A}"/>
          </ac:spMkLst>
        </pc:spChg>
        <pc:spChg chg="del">
          <ac:chgData name="Zhigalov Roman" userId="1f97e9fdf7779aa5" providerId="Windows Live" clId="Web-{92EB636F-C871-433A-BDCC-E21867ABE3F3}" dt="2022-07-12T17:37:52.919" v="326"/>
          <ac:spMkLst>
            <pc:docMk/>
            <pc:sldMk cId="2272437766" sldId="268"/>
            <ac:spMk id="3" creationId="{2EF80BEB-C400-5D41-951D-3B9101B6A1BE}"/>
          </ac:spMkLst>
        </pc:spChg>
        <pc:spChg chg="mod">
          <ac:chgData name="Zhigalov Roman" userId="1f97e9fdf7779aa5" providerId="Windows Live" clId="Web-{92EB636F-C871-433A-BDCC-E21867ABE3F3}" dt="2022-07-12T17:37:58.372" v="327"/>
          <ac:spMkLst>
            <pc:docMk/>
            <pc:sldMk cId="2272437766" sldId="268"/>
            <ac:spMk id="4" creationId="{DCDFEE44-8FB2-EA83-887C-6EAD98742A8B}"/>
          </ac:spMkLst>
        </pc:spChg>
        <pc:spChg chg="add">
          <ac:chgData name="Zhigalov Roman" userId="1f97e9fdf7779aa5" providerId="Windows Live" clId="Web-{92EB636F-C871-433A-BDCC-E21867ABE3F3}" dt="2022-07-12T17:37:58.372" v="327"/>
          <ac:spMkLst>
            <pc:docMk/>
            <pc:sldMk cId="2272437766" sldId="268"/>
            <ac:spMk id="10" creationId="{F13C74B1-5B17-4795-BED0-7140497B445A}"/>
          </ac:spMkLst>
        </pc:spChg>
        <pc:spChg chg="add">
          <ac:chgData name="Zhigalov Roman" userId="1f97e9fdf7779aa5" providerId="Windows Live" clId="Web-{92EB636F-C871-433A-BDCC-E21867ABE3F3}" dt="2022-07-12T17:37:58.372" v="327"/>
          <ac:spMkLst>
            <pc:docMk/>
            <pc:sldMk cId="2272437766" sldId="268"/>
            <ac:spMk id="12" creationId="{D4974D33-8DC5-464E-8C6D-BE58F0669C17}"/>
          </ac:spMkLst>
        </pc:spChg>
        <pc:picChg chg="add mod ord">
          <ac:chgData name="Zhigalov Roman" userId="1f97e9fdf7779aa5" providerId="Windows Live" clId="Web-{92EB636F-C871-433A-BDCC-E21867ABE3F3}" dt="2022-07-12T17:37:58.372" v="327"/>
          <ac:picMkLst>
            <pc:docMk/>
            <pc:sldMk cId="2272437766" sldId="268"/>
            <ac:picMk id="5" creationId="{8087BB80-BB88-A83A-F9EB-23EDA8CD57DC}"/>
          </ac:picMkLst>
        </pc:picChg>
      </pc:sldChg>
      <pc:sldChg chg="addSp modSp new mod setBg">
        <pc:chgData name="Zhigalov Roman" userId="1f97e9fdf7779aa5" providerId="Windows Live" clId="Web-{92EB636F-C871-433A-BDCC-E21867ABE3F3}" dt="2022-07-12T17:38:29.262" v="342"/>
        <pc:sldMkLst>
          <pc:docMk/>
          <pc:sldMk cId="4196268657" sldId="269"/>
        </pc:sldMkLst>
        <pc:spChg chg="mod">
          <ac:chgData name="Zhigalov Roman" userId="1f97e9fdf7779aa5" providerId="Windows Live" clId="Web-{92EB636F-C871-433A-BDCC-E21867ABE3F3}" dt="2022-07-12T17:38:29.262" v="342"/>
          <ac:spMkLst>
            <pc:docMk/>
            <pc:sldMk cId="4196268657" sldId="269"/>
            <ac:spMk id="2" creationId="{6871983A-E452-A123-FB46-E343F61634C3}"/>
          </ac:spMkLst>
        </pc:spChg>
        <pc:spChg chg="mod">
          <ac:chgData name="Zhigalov Roman" userId="1f97e9fdf7779aa5" providerId="Windows Live" clId="Web-{92EB636F-C871-433A-BDCC-E21867ABE3F3}" dt="2022-07-12T17:38:29.262" v="342"/>
          <ac:spMkLst>
            <pc:docMk/>
            <pc:sldMk cId="4196268657" sldId="269"/>
            <ac:spMk id="3" creationId="{75E400DE-97F3-7A04-EC48-F27F51D4491D}"/>
          </ac:spMkLst>
        </pc:spChg>
        <pc:spChg chg="add">
          <ac:chgData name="Zhigalov Roman" userId="1f97e9fdf7779aa5" providerId="Windows Live" clId="Web-{92EB636F-C871-433A-BDCC-E21867ABE3F3}" dt="2022-07-12T17:38:29.262" v="342"/>
          <ac:spMkLst>
            <pc:docMk/>
            <pc:sldMk cId="4196268657" sldId="269"/>
            <ac:spMk id="9" creationId="{F13C74B1-5B17-4795-BED0-7140497B445A}"/>
          </ac:spMkLst>
        </pc:spChg>
        <pc:spChg chg="add">
          <ac:chgData name="Zhigalov Roman" userId="1f97e9fdf7779aa5" providerId="Windows Live" clId="Web-{92EB636F-C871-433A-BDCC-E21867ABE3F3}" dt="2022-07-12T17:38:29.262" v="342"/>
          <ac:spMkLst>
            <pc:docMk/>
            <pc:sldMk cId="4196268657" sldId="269"/>
            <ac:spMk id="11" creationId="{D4974D33-8DC5-464E-8C6D-BE58F0669C17}"/>
          </ac:spMkLst>
        </pc:spChg>
        <pc:picChg chg="add">
          <ac:chgData name="Zhigalov Roman" userId="1f97e9fdf7779aa5" providerId="Windows Live" clId="Web-{92EB636F-C871-433A-BDCC-E21867ABE3F3}" dt="2022-07-12T17:38:29.262" v="342"/>
          <ac:picMkLst>
            <pc:docMk/>
            <pc:sldMk cId="4196268657" sldId="269"/>
            <ac:picMk id="5" creationId="{A5E3F472-1F59-031C-3347-9E183B2CE918}"/>
          </ac:picMkLst>
        </pc:picChg>
      </pc:sldChg>
      <pc:sldChg chg="addSp modSp new mod setBg">
        <pc:chgData name="Zhigalov Roman" userId="1f97e9fdf7779aa5" providerId="Windows Live" clId="Web-{92EB636F-C871-433A-BDCC-E21867ABE3F3}" dt="2022-07-12T17:40:00.934" v="416"/>
        <pc:sldMkLst>
          <pc:docMk/>
          <pc:sldMk cId="2945702907" sldId="270"/>
        </pc:sldMkLst>
        <pc:spChg chg="mod">
          <ac:chgData name="Zhigalov Roman" userId="1f97e9fdf7779aa5" providerId="Windows Live" clId="Web-{92EB636F-C871-433A-BDCC-E21867ABE3F3}" dt="2022-07-12T17:40:00.934" v="416"/>
          <ac:spMkLst>
            <pc:docMk/>
            <pc:sldMk cId="2945702907" sldId="270"/>
            <ac:spMk id="2" creationId="{86EF8F8B-CDBE-CF8B-1805-C282EFED0C15}"/>
          </ac:spMkLst>
        </pc:spChg>
        <pc:spChg chg="mod">
          <ac:chgData name="Zhigalov Roman" userId="1f97e9fdf7779aa5" providerId="Windows Live" clId="Web-{92EB636F-C871-433A-BDCC-E21867ABE3F3}" dt="2022-07-12T17:40:00.934" v="416"/>
          <ac:spMkLst>
            <pc:docMk/>
            <pc:sldMk cId="2945702907" sldId="270"/>
            <ac:spMk id="3" creationId="{3F61EB38-FE7B-EF0D-3A16-6FFAE30C8A25}"/>
          </ac:spMkLst>
        </pc:spChg>
        <pc:spChg chg="add">
          <ac:chgData name="Zhigalov Roman" userId="1f97e9fdf7779aa5" providerId="Windows Live" clId="Web-{92EB636F-C871-433A-BDCC-E21867ABE3F3}" dt="2022-07-12T17:40:00.934" v="416"/>
          <ac:spMkLst>
            <pc:docMk/>
            <pc:sldMk cId="2945702907" sldId="270"/>
            <ac:spMk id="9" creationId="{F13C74B1-5B17-4795-BED0-7140497B445A}"/>
          </ac:spMkLst>
        </pc:spChg>
        <pc:spChg chg="add">
          <ac:chgData name="Zhigalov Roman" userId="1f97e9fdf7779aa5" providerId="Windows Live" clId="Web-{92EB636F-C871-433A-BDCC-E21867ABE3F3}" dt="2022-07-12T17:40:00.934" v="416"/>
          <ac:spMkLst>
            <pc:docMk/>
            <pc:sldMk cId="2945702907" sldId="270"/>
            <ac:spMk id="11" creationId="{D4974D33-8DC5-464E-8C6D-BE58F0669C17}"/>
          </ac:spMkLst>
        </pc:spChg>
        <pc:picChg chg="add">
          <ac:chgData name="Zhigalov Roman" userId="1f97e9fdf7779aa5" providerId="Windows Live" clId="Web-{92EB636F-C871-433A-BDCC-E21867ABE3F3}" dt="2022-07-12T17:40:00.934" v="416"/>
          <ac:picMkLst>
            <pc:docMk/>
            <pc:sldMk cId="2945702907" sldId="270"/>
            <ac:picMk id="5" creationId="{61F45006-90FF-FA6E-6E81-3A95C43EF064}"/>
          </ac:picMkLst>
        </pc:picChg>
      </pc:sldChg>
      <pc:sldChg chg="addSp modSp new mod setBg">
        <pc:chgData name="Zhigalov Roman" userId="1f97e9fdf7779aa5" providerId="Windows Live" clId="Web-{92EB636F-C871-433A-BDCC-E21867ABE3F3}" dt="2022-07-12T17:40:58.527" v="471"/>
        <pc:sldMkLst>
          <pc:docMk/>
          <pc:sldMk cId="225588320" sldId="271"/>
        </pc:sldMkLst>
        <pc:spChg chg="mod">
          <ac:chgData name="Zhigalov Roman" userId="1f97e9fdf7779aa5" providerId="Windows Live" clId="Web-{92EB636F-C871-433A-BDCC-E21867ABE3F3}" dt="2022-07-12T17:40:58.527" v="471"/>
          <ac:spMkLst>
            <pc:docMk/>
            <pc:sldMk cId="225588320" sldId="271"/>
            <ac:spMk id="2" creationId="{2EE72507-BC3B-D5EB-C434-9A86B3474F30}"/>
          </ac:spMkLst>
        </pc:spChg>
        <pc:spChg chg="mod">
          <ac:chgData name="Zhigalov Roman" userId="1f97e9fdf7779aa5" providerId="Windows Live" clId="Web-{92EB636F-C871-433A-BDCC-E21867ABE3F3}" dt="2022-07-12T17:40:58.527" v="471"/>
          <ac:spMkLst>
            <pc:docMk/>
            <pc:sldMk cId="225588320" sldId="271"/>
            <ac:spMk id="3" creationId="{0A7C517D-7CB3-E8DC-CD13-749D1734DBE3}"/>
          </ac:spMkLst>
        </pc:spChg>
        <pc:spChg chg="add">
          <ac:chgData name="Zhigalov Roman" userId="1f97e9fdf7779aa5" providerId="Windows Live" clId="Web-{92EB636F-C871-433A-BDCC-E21867ABE3F3}" dt="2022-07-12T17:40:58.527" v="471"/>
          <ac:spMkLst>
            <pc:docMk/>
            <pc:sldMk cId="225588320" sldId="271"/>
            <ac:spMk id="9" creationId="{F13C74B1-5B17-4795-BED0-7140497B445A}"/>
          </ac:spMkLst>
        </pc:spChg>
        <pc:spChg chg="add">
          <ac:chgData name="Zhigalov Roman" userId="1f97e9fdf7779aa5" providerId="Windows Live" clId="Web-{92EB636F-C871-433A-BDCC-E21867ABE3F3}" dt="2022-07-12T17:40:58.527" v="471"/>
          <ac:spMkLst>
            <pc:docMk/>
            <pc:sldMk cId="225588320" sldId="271"/>
            <ac:spMk id="11" creationId="{D4974D33-8DC5-464E-8C6D-BE58F0669C17}"/>
          </ac:spMkLst>
        </pc:spChg>
        <pc:picChg chg="add">
          <ac:chgData name="Zhigalov Roman" userId="1f97e9fdf7779aa5" providerId="Windows Live" clId="Web-{92EB636F-C871-433A-BDCC-E21867ABE3F3}" dt="2022-07-12T17:40:58.527" v="471"/>
          <ac:picMkLst>
            <pc:docMk/>
            <pc:sldMk cId="225588320" sldId="271"/>
            <ac:picMk id="5" creationId="{FC53C9AB-1FD4-6E6A-9FE0-5EBE47D835F8}"/>
          </ac:picMkLst>
        </pc:picChg>
      </pc:sldChg>
      <pc:sldChg chg="addSp delSp modSp new mod setBg">
        <pc:chgData name="Zhigalov Roman" userId="1f97e9fdf7779aa5" providerId="Windows Live" clId="Web-{92EB636F-C871-433A-BDCC-E21867ABE3F3}" dt="2022-07-12T17:41:35.683" v="478"/>
        <pc:sldMkLst>
          <pc:docMk/>
          <pc:sldMk cId="2252849260" sldId="272"/>
        </pc:sldMkLst>
        <pc:spChg chg="mod">
          <ac:chgData name="Zhigalov Roman" userId="1f97e9fdf7779aa5" providerId="Windows Live" clId="Web-{92EB636F-C871-433A-BDCC-E21867ABE3F3}" dt="2022-07-12T17:41:35.683" v="478"/>
          <ac:spMkLst>
            <pc:docMk/>
            <pc:sldMk cId="2252849260" sldId="272"/>
            <ac:spMk id="2" creationId="{222F58CB-0C88-360E-FD39-BB4CF65AD316}"/>
          </ac:spMkLst>
        </pc:spChg>
        <pc:spChg chg="del">
          <ac:chgData name="Zhigalov Roman" userId="1f97e9fdf7779aa5" providerId="Windows Live" clId="Web-{92EB636F-C871-433A-BDCC-E21867ABE3F3}" dt="2022-07-12T17:41:30.199" v="477"/>
          <ac:spMkLst>
            <pc:docMk/>
            <pc:sldMk cId="2252849260" sldId="272"/>
            <ac:spMk id="3" creationId="{004BD1DB-1140-E7AE-448C-698C437C2F56}"/>
          </ac:spMkLst>
        </pc:spChg>
        <pc:spChg chg="mod">
          <ac:chgData name="Zhigalov Roman" userId="1f97e9fdf7779aa5" providerId="Windows Live" clId="Web-{92EB636F-C871-433A-BDCC-E21867ABE3F3}" dt="2022-07-12T17:41:35.683" v="478"/>
          <ac:spMkLst>
            <pc:docMk/>
            <pc:sldMk cId="2252849260" sldId="272"/>
            <ac:spMk id="4" creationId="{1BE7C736-E948-1F4C-1F74-CB6BABF4BF3D}"/>
          </ac:spMkLst>
        </pc:spChg>
        <pc:spChg chg="add">
          <ac:chgData name="Zhigalov Roman" userId="1f97e9fdf7779aa5" providerId="Windows Live" clId="Web-{92EB636F-C871-433A-BDCC-E21867ABE3F3}" dt="2022-07-12T17:41:35.683" v="478"/>
          <ac:spMkLst>
            <pc:docMk/>
            <pc:sldMk cId="2252849260" sldId="272"/>
            <ac:spMk id="10" creationId="{F13C74B1-5B17-4795-BED0-7140497B445A}"/>
          </ac:spMkLst>
        </pc:spChg>
        <pc:spChg chg="add">
          <ac:chgData name="Zhigalov Roman" userId="1f97e9fdf7779aa5" providerId="Windows Live" clId="Web-{92EB636F-C871-433A-BDCC-E21867ABE3F3}" dt="2022-07-12T17:41:35.683" v="478"/>
          <ac:spMkLst>
            <pc:docMk/>
            <pc:sldMk cId="2252849260" sldId="272"/>
            <ac:spMk id="12" creationId="{D4974D33-8DC5-464E-8C6D-BE58F0669C17}"/>
          </ac:spMkLst>
        </pc:spChg>
        <pc:picChg chg="add mod ord">
          <ac:chgData name="Zhigalov Roman" userId="1f97e9fdf7779aa5" providerId="Windows Live" clId="Web-{92EB636F-C871-433A-BDCC-E21867ABE3F3}" dt="2022-07-12T17:41:35.683" v="478"/>
          <ac:picMkLst>
            <pc:docMk/>
            <pc:sldMk cId="2252849260" sldId="272"/>
            <ac:picMk id="5" creationId="{DE83DF72-6FAB-FB04-6CB5-2035648A57FE}"/>
          </ac:picMkLst>
        </pc:picChg>
      </pc:sldChg>
      <pc:sldChg chg="addSp modSp new mod setBg">
        <pc:chgData name="Zhigalov Roman" userId="1f97e9fdf7779aa5" providerId="Windows Live" clId="Web-{92EB636F-C871-433A-BDCC-E21867ABE3F3}" dt="2022-07-12T17:42:11.136" v="495"/>
        <pc:sldMkLst>
          <pc:docMk/>
          <pc:sldMk cId="3150536054" sldId="273"/>
        </pc:sldMkLst>
        <pc:spChg chg="mod">
          <ac:chgData name="Zhigalov Roman" userId="1f97e9fdf7779aa5" providerId="Windows Live" clId="Web-{92EB636F-C871-433A-BDCC-E21867ABE3F3}" dt="2022-07-12T17:42:11.136" v="495"/>
          <ac:spMkLst>
            <pc:docMk/>
            <pc:sldMk cId="3150536054" sldId="273"/>
            <ac:spMk id="2" creationId="{04CA5543-E5BF-311D-33E3-6116FCAE674A}"/>
          </ac:spMkLst>
        </pc:spChg>
        <pc:spChg chg="mod">
          <ac:chgData name="Zhigalov Roman" userId="1f97e9fdf7779aa5" providerId="Windows Live" clId="Web-{92EB636F-C871-433A-BDCC-E21867ABE3F3}" dt="2022-07-12T17:42:11.136" v="495"/>
          <ac:spMkLst>
            <pc:docMk/>
            <pc:sldMk cId="3150536054" sldId="273"/>
            <ac:spMk id="3" creationId="{FC83E8B3-624C-A8B9-543D-C02A9470FD97}"/>
          </ac:spMkLst>
        </pc:spChg>
        <pc:spChg chg="add">
          <ac:chgData name="Zhigalov Roman" userId="1f97e9fdf7779aa5" providerId="Windows Live" clId="Web-{92EB636F-C871-433A-BDCC-E21867ABE3F3}" dt="2022-07-12T17:42:11.136" v="495"/>
          <ac:spMkLst>
            <pc:docMk/>
            <pc:sldMk cId="3150536054" sldId="273"/>
            <ac:spMk id="9" creationId="{9B7AD9F6-8CE7-4299-8FC6-328F4DCD3FF9}"/>
          </ac:spMkLst>
        </pc:spChg>
        <pc:spChg chg="add">
          <ac:chgData name="Zhigalov Roman" userId="1f97e9fdf7779aa5" providerId="Windows Live" clId="Web-{92EB636F-C871-433A-BDCC-E21867ABE3F3}" dt="2022-07-12T17:42:11.136" v="495"/>
          <ac:spMkLst>
            <pc:docMk/>
            <pc:sldMk cId="3150536054" sldId="273"/>
            <ac:spMk id="11" creationId="{F49775AF-8896-43EE-92C6-83497D6DC56F}"/>
          </ac:spMkLst>
        </pc:spChg>
        <pc:picChg chg="add">
          <ac:chgData name="Zhigalov Roman" userId="1f97e9fdf7779aa5" providerId="Windows Live" clId="Web-{92EB636F-C871-433A-BDCC-E21867ABE3F3}" dt="2022-07-12T17:42:11.136" v="495"/>
          <ac:picMkLst>
            <pc:docMk/>
            <pc:sldMk cId="3150536054" sldId="273"/>
            <ac:picMk id="5" creationId="{7C9CE944-87E3-4C51-5A04-EA27DD835EAA}"/>
          </ac:picMkLst>
        </pc:picChg>
      </pc:sldChg>
      <pc:sldChg chg="addSp delSp modSp new">
        <pc:chgData name="Zhigalov Roman" userId="1f97e9fdf7779aa5" providerId="Windows Live" clId="Web-{92EB636F-C871-433A-BDCC-E21867ABE3F3}" dt="2022-07-12T17:42:36.151" v="498"/>
        <pc:sldMkLst>
          <pc:docMk/>
          <pc:sldMk cId="1884699987" sldId="274"/>
        </pc:sldMkLst>
        <pc:spChg chg="add del">
          <ac:chgData name="Zhigalov Roman" userId="1f97e9fdf7779aa5" providerId="Windows Live" clId="Web-{92EB636F-C871-433A-BDCC-E21867ABE3F3}" dt="2022-07-12T17:42:36.151" v="498"/>
          <ac:spMkLst>
            <pc:docMk/>
            <pc:sldMk cId="1884699987" sldId="274"/>
            <ac:spMk id="3" creationId="{5494E6D8-A773-FDE9-808A-2A3415C32D02}"/>
          </ac:spMkLst>
        </pc:spChg>
        <pc:picChg chg="add del mod ord">
          <ac:chgData name="Zhigalov Roman" userId="1f97e9fdf7779aa5" providerId="Windows Live" clId="Web-{92EB636F-C871-433A-BDCC-E21867ABE3F3}" dt="2022-07-12T17:42:36.151" v="498"/>
          <ac:picMkLst>
            <pc:docMk/>
            <pc:sldMk cId="1884699987" sldId="274"/>
            <ac:picMk id="5" creationId="{AAC6E1E7-BC6F-D9AA-D968-B36EDE01A50C}"/>
          </ac:picMkLst>
        </pc:picChg>
      </pc:sldChg>
      <pc:sldMasterChg chg="add del addSldLayout delSldLayout">
        <pc:chgData name="Zhigalov Roman" userId="1f97e9fdf7779aa5" providerId="Windows Live" clId="Web-{92EB636F-C871-433A-BDCC-E21867ABE3F3}" dt="2022-07-12T16:42:39.558" v="7"/>
        <pc:sldMasterMkLst>
          <pc:docMk/>
          <pc:sldMasterMk cId="3154979492" sldId="2147483648"/>
        </pc:sldMasterMkLst>
        <pc:sldLayoutChg chg="add del">
          <pc:chgData name="Zhigalov Roman" userId="1f97e9fdf7779aa5" providerId="Windows Live" clId="Web-{92EB636F-C871-433A-BDCC-E21867ABE3F3}" dt="2022-07-12T16:42:39.558" v="7"/>
          <pc:sldLayoutMkLst>
            <pc:docMk/>
            <pc:sldMasterMk cId="3154979492" sldId="2147483648"/>
            <pc:sldLayoutMk cId="161079921" sldId="2147483649"/>
          </pc:sldLayoutMkLst>
        </pc:sldLayoutChg>
        <pc:sldLayoutChg chg="add del">
          <pc:chgData name="Zhigalov Roman" userId="1f97e9fdf7779aa5" providerId="Windows Live" clId="Web-{92EB636F-C871-433A-BDCC-E21867ABE3F3}" dt="2022-07-12T16:42:39.558" v="7"/>
          <pc:sldLayoutMkLst>
            <pc:docMk/>
            <pc:sldMasterMk cId="3154979492" sldId="2147483648"/>
            <pc:sldLayoutMk cId="2703711724" sldId="2147483650"/>
          </pc:sldLayoutMkLst>
        </pc:sldLayoutChg>
        <pc:sldLayoutChg chg="add del">
          <pc:chgData name="Zhigalov Roman" userId="1f97e9fdf7779aa5" providerId="Windows Live" clId="Web-{92EB636F-C871-433A-BDCC-E21867ABE3F3}" dt="2022-07-12T16:42:39.558" v="7"/>
          <pc:sldLayoutMkLst>
            <pc:docMk/>
            <pc:sldMasterMk cId="3154979492" sldId="2147483648"/>
            <pc:sldLayoutMk cId="4076369896" sldId="2147483651"/>
          </pc:sldLayoutMkLst>
        </pc:sldLayoutChg>
        <pc:sldLayoutChg chg="add del">
          <pc:chgData name="Zhigalov Roman" userId="1f97e9fdf7779aa5" providerId="Windows Live" clId="Web-{92EB636F-C871-433A-BDCC-E21867ABE3F3}" dt="2022-07-12T16:42:39.558" v="7"/>
          <pc:sldLayoutMkLst>
            <pc:docMk/>
            <pc:sldMasterMk cId="3154979492" sldId="2147483648"/>
            <pc:sldLayoutMk cId="2625762208" sldId="2147483652"/>
          </pc:sldLayoutMkLst>
        </pc:sldLayoutChg>
        <pc:sldLayoutChg chg="add del">
          <pc:chgData name="Zhigalov Roman" userId="1f97e9fdf7779aa5" providerId="Windows Live" clId="Web-{92EB636F-C871-433A-BDCC-E21867ABE3F3}" dt="2022-07-12T16:42:39.558" v="7"/>
          <pc:sldLayoutMkLst>
            <pc:docMk/>
            <pc:sldMasterMk cId="3154979492" sldId="2147483648"/>
            <pc:sldLayoutMk cId="188002762" sldId="2147483653"/>
          </pc:sldLayoutMkLst>
        </pc:sldLayoutChg>
        <pc:sldLayoutChg chg="add del">
          <pc:chgData name="Zhigalov Roman" userId="1f97e9fdf7779aa5" providerId="Windows Live" clId="Web-{92EB636F-C871-433A-BDCC-E21867ABE3F3}" dt="2022-07-12T16:42:39.558" v="7"/>
          <pc:sldLayoutMkLst>
            <pc:docMk/>
            <pc:sldMasterMk cId="3154979492" sldId="2147483648"/>
            <pc:sldLayoutMk cId="2295335545" sldId="2147483654"/>
          </pc:sldLayoutMkLst>
        </pc:sldLayoutChg>
        <pc:sldLayoutChg chg="add del">
          <pc:chgData name="Zhigalov Roman" userId="1f97e9fdf7779aa5" providerId="Windows Live" clId="Web-{92EB636F-C871-433A-BDCC-E21867ABE3F3}" dt="2022-07-12T16:42:39.558" v="7"/>
          <pc:sldLayoutMkLst>
            <pc:docMk/>
            <pc:sldMasterMk cId="3154979492" sldId="2147483648"/>
            <pc:sldLayoutMk cId="1988754143" sldId="2147483655"/>
          </pc:sldLayoutMkLst>
        </pc:sldLayoutChg>
        <pc:sldLayoutChg chg="add del">
          <pc:chgData name="Zhigalov Roman" userId="1f97e9fdf7779aa5" providerId="Windows Live" clId="Web-{92EB636F-C871-433A-BDCC-E21867ABE3F3}" dt="2022-07-12T16:42:39.558" v="7"/>
          <pc:sldLayoutMkLst>
            <pc:docMk/>
            <pc:sldMasterMk cId="3154979492" sldId="2147483648"/>
            <pc:sldLayoutMk cId="3665695281" sldId="2147483656"/>
          </pc:sldLayoutMkLst>
        </pc:sldLayoutChg>
        <pc:sldLayoutChg chg="add del">
          <pc:chgData name="Zhigalov Roman" userId="1f97e9fdf7779aa5" providerId="Windows Live" clId="Web-{92EB636F-C871-433A-BDCC-E21867ABE3F3}" dt="2022-07-12T16:42:39.558" v="7"/>
          <pc:sldLayoutMkLst>
            <pc:docMk/>
            <pc:sldMasterMk cId="3154979492" sldId="2147483648"/>
            <pc:sldLayoutMk cId="2134169247" sldId="2147483657"/>
          </pc:sldLayoutMkLst>
        </pc:sldLayoutChg>
        <pc:sldLayoutChg chg="add del">
          <pc:chgData name="Zhigalov Roman" userId="1f97e9fdf7779aa5" providerId="Windows Live" clId="Web-{92EB636F-C871-433A-BDCC-E21867ABE3F3}" dt="2022-07-12T16:42:39.558" v="7"/>
          <pc:sldLayoutMkLst>
            <pc:docMk/>
            <pc:sldMasterMk cId="3154979492" sldId="2147483648"/>
            <pc:sldLayoutMk cId="2065727480" sldId="2147483658"/>
          </pc:sldLayoutMkLst>
        </pc:sldLayoutChg>
        <pc:sldLayoutChg chg="add del">
          <pc:chgData name="Zhigalov Roman" userId="1f97e9fdf7779aa5" providerId="Windows Live" clId="Web-{92EB636F-C871-433A-BDCC-E21867ABE3F3}" dt="2022-07-12T16:42:39.558" v="7"/>
          <pc:sldLayoutMkLst>
            <pc:docMk/>
            <pc:sldMasterMk cId="3154979492" sldId="2147483648"/>
            <pc:sldLayoutMk cId="812261758" sldId="2147483659"/>
          </pc:sldLayoutMkLst>
        </pc:sldLayoutChg>
      </pc:sldMasterChg>
      <pc:sldMasterChg chg="add del addSldLayout delSldLayout">
        <pc:chgData name="Zhigalov Roman" userId="1f97e9fdf7779aa5" providerId="Windows Live" clId="Web-{92EB636F-C871-433A-BDCC-E21867ABE3F3}" dt="2022-07-12T16:42:39.558" v="7"/>
        <pc:sldMasterMkLst>
          <pc:docMk/>
          <pc:sldMasterMk cId="1578551589" sldId="2147483674"/>
        </pc:sldMasterMkLst>
        <pc:sldLayoutChg chg="add del">
          <pc:chgData name="Zhigalov Roman" userId="1f97e9fdf7779aa5" providerId="Windows Live" clId="Web-{92EB636F-C871-433A-BDCC-E21867ABE3F3}" dt="2022-07-12T16:42:39.558" v="7"/>
          <pc:sldLayoutMkLst>
            <pc:docMk/>
            <pc:sldMasterMk cId="1578551589" sldId="2147483674"/>
            <pc:sldLayoutMk cId="1847272253" sldId="2147483663"/>
          </pc:sldLayoutMkLst>
        </pc:sldLayoutChg>
        <pc:sldLayoutChg chg="add del">
          <pc:chgData name="Zhigalov Roman" userId="1f97e9fdf7779aa5" providerId="Windows Live" clId="Web-{92EB636F-C871-433A-BDCC-E21867ABE3F3}" dt="2022-07-12T16:42:39.558" v="7"/>
          <pc:sldLayoutMkLst>
            <pc:docMk/>
            <pc:sldMasterMk cId="1578551589" sldId="2147483674"/>
            <pc:sldLayoutMk cId="3581595751" sldId="2147483664"/>
          </pc:sldLayoutMkLst>
        </pc:sldLayoutChg>
        <pc:sldLayoutChg chg="add del">
          <pc:chgData name="Zhigalov Roman" userId="1f97e9fdf7779aa5" providerId="Windows Live" clId="Web-{92EB636F-C871-433A-BDCC-E21867ABE3F3}" dt="2022-07-12T16:42:39.558" v="7"/>
          <pc:sldLayoutMkLst>
            <pc:docMk/>
            <pc:sldMasterMk cId="1578551589" sldId="2147483674"/>
            <pc:sldLayoutMk cId="2125789060" sldId="2147483665"/>
          </pc:sldLayoutMkLst>
        </pc:sldLayoutChg>
        <pc:sldLayoutChg chg="add del">
          <pc:chgData name="Zhigalov Roman" userId="1f97e9fdf7779aa5" providerId="Windows Live" clId="Web-{92EB636F-C871-433A-BDCC-E21867ABE3F3}" dt="2022-07-12T16:42:39.558" v="7"/>
          <pc:sldLayoutMkLst>
            <pc:docMk/>
            <pc:sldMasterMk cId="1578551589" sldId="2147483674"/>
            <pc:sldLayoutMk cId="4060352787" sldId="2147483666"/>
          </pc:sldLayoutMkLst>
        </pc:sldLayoutChg>
        <pc:sldLayoutChg chg="add del">
          <pc:chgData name="Zhigalov Roman" userId="1f97e9fdf7779aa5" providerId="Windows Live" clId="Web-{92EB636F-C871-433A-BDCC-E21867ABE3F3}" dt="2022-07-12T16:42:39.558" v="7"/>
          <pc:sldLayoutMkLst>
            <pc:docMk/>
            <pc:sldMasterMk cId="1578551589" sldId="2147483674"/>
            <pc:sldLayoutMk cId="2855616538" sldId="2147483667"/>
          </pc:sldLayoutMkLst>
        </pc:sldLayoutChg>
        <pc:sldLayoutChg chg="add del">
          <pc:chgData name="Zhigalov Roman" userId="1f97e9fdf7779aa5" providerId="Windows Live" clId="Web-{92EB636F-C871-433A-BDCC-E21867ABE3F3}" dt="2022-07-12T16:42:39.558" v="7"/>
          <pc:sldLayoutMkLst>
            <pc:docMk/>
            <pc:sldMasterMk cId="1578551589" sldId="2147483674"/>
            <pc:sldLayoutMk cId="357440812" sldId="2147483668"/>
          </pc:sldLayoutMkLst>
        </pc:sldLayoutChg>
        <pc:sldLayoutChg chg="add del">
          <pc:chgData name="Zhigalov Roman" userId="1f97e9fdf7779aa5" providerId="Windows Live" clId="Web-{92EB636F-C871-433A-BDCC-E21867ABE3F3}" dt="2022-07-12T16:42:39.558" v="7"/>
          <pc:sldLayoutMkLst>
            <pc:docMk/>
            <pc:sldMasterMk cId="1578551589" sldId="2147483674"/>
            <pc:sldLayoutMk cId="128357295" sldId="2147483669"/>
          </pc:sldLayoutMkLst>
        </pc:sldLayoutChg>
        <pc:sldLayoutChg chg="add del">
          <pc:chgData name="Zhigalov Roman" userId="1f97e9fdf7779aa5" providerId="Windows Live" clId="Web-{92EB636F-C871-433A-BDCC-E21867ABE3F3}" dt="2022-07-12T16:42:39.558" v="7"/>
          <pc:sldLayoutMkLst>
            <pc:docMk/>
            <pc:sldMasterMk cId="1578551589" sldId="2147483674"/>
            <pc:sldLayoutMk cId="2364221676" sldId="2147483670"/>
          </pc:sldLayoutMkLst>
        </pc:sldLayoutChg>
        <pc:sldLayoutChg chg="add del">
          <pc:chgData name="Zhigalov Roman" userId="1f97e9fdf7779aa5" providerId="Windows Live" clId="Web-{92EB636F-C871-433A-BDCC-E21867ABE3F3}" dt="2022-07-12T16:42:39.558" v="7"/>
          <pc:sldLayoutMkLst>
            <pc:docMk/>
            <pc:sldMasterMk cId="1578551589" sldId="2147483674"/>
            <pc:sldLayoutMk cId="728725007" sldId="2147483671"/>
          </pc:sldLayoutMkLst>
        </pc:sldLayoutChg>
        <pc:sldLayoutChg chg="add del">
          <pc:chgData name="Zhigalov Roman" userId="1f97e9fdf7779aa5" providerId="Windows Live" clId="Web-{92EB636F-C871-433A-BDCC-E21867ABE3F3}" dt="2022-07-12T16:42:39.558" v="7"/>
          <pc:sldLayoutMkLst>
            <pc:docMk/>
            <pc:sldMasterMk cId="1578551589" sldId="2147483674"/>
            <pc:sldLayoutMk cId="2184183239" sldId="2147483672"/>
          </pc:sldLayoutMkLst>
        </pc:sldLayoutChg>
        <pc:sldLayoutChg chg="add del">
          <pc:chgData name="Zhigalov Roman" userId="1f97e9fdf7779aa5" providerId="Windows Live" clId="Web-{92EB636F-C871-433A-BDCC-E21867ABE3F3}" dt="2022-07-12T16:42:39.558" v="7"/>
          <pc:sldLayoutMkLst>
            <pc:docMk/>
            <pc:sldMasterMk cId="1578551589" sldId="2147483674"/>
            <pc:sldLayoutMk cId="1668800372" sldId="2147483673"/>
          </pc:sldLayoutMkLst>
        </pc:sldLayoutChg>
      </pc:sldMaster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" Type="http://schemas.openxmlformats.org/officeDocument/2006/relationships/image" Target="../media/image1.png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" Type="http://schemas.openxmlformats.org/officeDocument/2006/relationships/image" Target="../media/image1.png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54ECCA2-F549-429C-87E1-D47DFAC9202D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5" csCatId="colorful" phldr="1"/>
      <dgm:spPr/>
      <dgm:t>
        <a:bodyPr/>
        <a:lstStyle/>
        <a:p>
          <a:endParaRPr lang="en-US"/>
        </a:p>
      </dgm:t>
    </dgm:pt>
    <dgm:pt modelId="{E4B47EDA-A187-49B0-A848-AA970284C36C}">
      <dgm:prSet/>
      <dgm:spPr/>
      <dgm:t>
        <a:bodyPr/>
        <a:lstStyle/>
        <a:p>
          <a:r>
            <a:rPr lang="ru-RU"/>
            <a:t>Социальный процесс</a:t>
          </a:r>
          <a:endParaRPr lang="en-US"/>
        </a:p>
      </dgm:t>
    </dgm:pt>
    <dgm:pt modelId="{8DAA1256-DD54-4407-96E8-4FCEC88C3715}" type="parTrans" cxnId="{163D163F-7519-408C-8CFE-080C1689D66A}">
      <dgm:prSet/>
      <dgm:spPr/>
      <dgm:t>
        <a:bodyPr/>
        <a:lstStyle/>
        <a:p>
          <a:endParaRPr lang="en-US"/>
        </a:p>
      </dgm:t>
    </dgm:pt>
    <dgm:pt modelId="{A85403F6-5A06-4368-B8F4-AB81D93E6C1F}" type="sibTrans" cxnId="{163D163F-7519-408C-8CFE-080C1689D66A}">
      <dgm:prSet/>
      <dgm:spPr/>
      <dgm:t>
        <a:bodyPr/>
        <a:lstStyle/>
        <a:p>
          <a:endParaRPr lang="en-US"/>
        </a:p>
      </dgm:t>
    </dgm:pt>
    <dgm:pt modelId="{F9EAA873-25F7-42E7-90F6-9297CCA59920}">
      <dgm:prSet/>
      <dgm:spPr/>
      <dgm:t>
        <a:bodyPr/>
        <a:lstStyle/>
        <a:p>
          <a:r>
            <a:rPr lang="ru-RU"/>
            <a:t>Массовое поведение</a:t>
          </a:r>
          <a:endParaRPr lang="en-US"/>
        </a:p>
      </dgm:t>
    </dgm:pt>
    <dgm:pt modelId="{BD9721FF-C0C7-400A-B6B6-12BA1E8D75A4}" type="parTrans" cxnId="{573B86AE-CE28-41E9-B85E-9EB5C20F6F00}">
      <dgm:prSet/>
      <dgm:spPr/>
      <dgm:t>
        <a:bodyPr/>
        <a:lstStyle/>
        <a:p>
          <a:endParaRPr lang="en-US"/>
        </a:p>
      </dgm:t>
    </dgm:pt>
    <dgm:pt modelId="{7A1E5FDD-58A6-45BD-8E74-F206C142B589}" type="sibTrans" cxnId="{573B86AE-CE28-41E9-B85E-9EB5C20F6F00}">
      <dgm:prSet/>
      <dgm:spPr/>
      <dgm:t>
        <a:bodyPr/>
        <a:lstStyle/>
        <a:p>
          <a:endParaRPr lang="en-US"/>
        </a:p>
      </dgm:t>
    </dgm:pt>
    <dgm:pt modelId="{26A54730-E603-4664-A778-42661B280A21}">
      <dgm:prSet/>
      <dgm:spPr/>
      <dgm:t>
        <a:bodyPr/>
        <a:lstStyle/>
        <a:p>
          <a:r>
            <a:rPr lang="ru-RU"/>
            <a:t>Социальное движение</a:t>
          </a:r>
          <a:endParaRPr lang="en-US"/>
        </a:p>
      </dgm:t>
    </dgm:pt>
    <dgm:pt modelId="{3B69367E-3397-4114-9E0A-330D9C95B32A}" type="parTrans" cxnId="{B7DF3145-2B31-4FBE-AA1F-892B5A4E808C}">
      <dgm:prSet/>
      <dgm:spPr/>
      <dgm:t>
        <a:bodyPr/>
        <a:lstStyle/>
        <a:p>
          <a:endParaRPr lang="en-US"/>
        </a:p>
      </dgm:t>
    </dgm:pt>
    <dgm:pt modelId="{730FF93F-94BF-4C74-87B0-4998FBBC077A}" type="sibTrans" cxnId="{B7DF3145-2B31-4FBE-AA1F-892B5A4E808C}">
      <dgm:prSet/>
      <dgm:spPr/>
      <dgm:t>
        <a:bodyPr/>
        <a:lstStyle/>
        <a:p>
          <a:endParaRPr lang="en-US"/>
        </a:p>
      </dgm:t>
    </dgm:pt>
    <dgm:pt modelId="{94F9C289-43B7-4331-AF35-671713BBC5C1}" type="pres">
      <dgm:prSet presAssocID="{054ECCA2-F549-429C-87E1-D47DFAC9202D}" presName="root" presStyleCnt="0">
        <dgm:presLayoutVars>
          <dgm:dir/>
          <dgm:resizeHandles val="exact"/>
        </dgm:presLayoutVars>
      </dgm:prSet>
      <dgm:spPr/>
    </dgm:pt>
    <dgm:pt modelId="{D4B8B0AF-E3C6-415D-A8C0-22FFDAFD0DD6}" type="pres">
      <dgm:prSet presAssocID="{E4B47EDA-A187-49B0-A848-AA970284C36C}" presName="compNode" presStyleCnt="0"/>
      <dgm:spPr/>
    </dgm:pt>
    <dgm:pt modelId="{219C1B9B-74D2-4155-A7F7-120D3BB6100B}" type="pres">
      <dgm:prSet presAssocID="{E4B47EDA-A187-49B0-A848-AA970284C36C}" presName="bgRect" presStyleLbl="bgShp" presStyleIdx="0" presStyleCnt="3"/>
      <dgm:spPr/>
    </dgm:pt>
    <dgm:pt modelId="{50C7AD8F-D498-45F5-B45F-825887101F24}" type="pres">
      <dgm:prSet presAssocID="{E4B47EDA-A187-49B0-A848-AA970284C36C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Пользователи"/>
        </a:ext>
      </dgm:extLst>
    </dgm:pt>
    <dgm:pt modelId="{F2BC5381-4901-4947-A5A6-72550941D4EA}" type="pres">
      <dgm:prSet presAssocID="{E4B47EDA-A187-49B0-A848-AA970284C36C}" presName="spaceRect" presStyleCnt="0"/>
      <dgm:spPr/>
    </dgm:pt>
    <dgm:pt modelId="{DD7F6334-9618-4A50-852D-C34327B91FA5}" type="pres">
      <dgm:prSet presAssocID="{E4B47EDA-A187-49B0-A848-AA970284C36C}" presName="parTx" presStyleLbl="revTx" presStyleIdx="0" presStyleCnt="3">
        <dgm:presLayoutVars>
          <dgm:chMax val="0"/>
          <dgm:chPref val="0"/>
        </dgm:presLayoutVars>
      </dgm:prSet>
      <dgm:spPr/>
    </dgm:pt>
    <dgm:pt modelId="{8C7C8934-2838-4C32-B360-9219A0FB6EEC}" type="pres">
      <dgm:prSet presAssocID="{A85403F6-5A06-4368-B8F4-AB81D93E6C1F}" presName="sibTrans" presStyleCnt="0"/>
      <dgm:spPr/>
    </dgm:pt>
    <dgm:pt modelId="{BF4A1E9F-6A85-4399-AC95-4928B5DBADC4}" type="pres">
      <dgm:prSet presAssocID="{F9EAA873-25F7-42E7-90F6-9297CCA59920}" presName="compNode" presStyleCnt="0"/>
      <dgm:spPr/>
    </dgm:pt>
    <dgm:pt modelId="{246775FB-A7BD-4F2B-B58E-F50EA29E8192}" type="pres">
      <dgm:prSet presAssocID="{F9EAA873-25F7-42E7-90F6-9297CCA59920}" presName="bgRect" presStyleLbl="bgShp" presStyleIdx="1" presStyleCnt="3"/>
      <dgm:spPr/>
    </dgm:pt>
    <dgm:pt modelId="{D6A4E941-FCE7-4FD6-B474-882EEA49EDFC}" type="pres">
      <dgm:prSet presAssocID="{F9EAA873-25F7-42E7-90F6-9297CCA59920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Флажок"/>
        </a:ext>
      </dgm:extLst>
    </dgm:pt>
    <dgm:pt modelId="{3C45FD1C-68DD-4D66-8C39-96A5AADB0D02}" type="pres">
      <dgm:prSet presAssocID="{F9EAA873-25F7-42E7-90F6-9297CCA59920}" presName="spaceRect" presStyleCnt="0"/>
      <dgm:spPr/>
    </dgm:pt>
    <dgm:pt modelId="{FD44603E-98F4-4C55-BEEA-8BA8EDF6BFDE}" type="pres">
      <dgm:prSet presAssocID="{F9EAA873-25F7-42E7-90F6-9297CCA59920}" presName="parTx" presStyleLbl="revTx" presStyleIdx="1" presStyleCnt="3">
        <dgm:presLayoutVars>
          <dgm:chMax val="0"/>
          <dgm:chPref val="0"/>
        </dgm:presLayoutVars>
      </dgm:prSet>
      <dgm:spPr/>
    </dgm:pt>
    <dgm:pt modelId="{69077074-01E5-409F-9D08-4E82EEB828F8}" type="pres">
      <dgm:prSet presAssocID="{7A1E5FDD-58A6-45BD-8E74-F206C142B589}" presName="sibTrans" presStyleCnt="0"/>
      <dgm:spPr/>
    </dgm:pt>
    <dgm:pt modelId="{EB585792-FDC0-4D6D-A867-39985C4F62DE}" type="pres">
      <dgm:prSet presAssocID="{26A54730-E603-4664-A778-42661B280A21}" presName="compNode" presStyleCnt="0"/>
      <dgm:spPr/>
    </dgm:pt>
    <dgm:pt modelId="{A3BECD62-4FF2-494A-9568-D2ACEA8FE84B}" type="pres">
      <dgm:prSet presAssocID="{26A54730-E603-4664-A778-42661B280A21}" presName="bgRect" presStyleLbl="bgShp" presStyleIdx="2" presStyleCnt="3"/>
      <dgm:spPr/>
    </dgm:pt>
    <dgm:pt modelId="{548541F0-E9AB-48B2-9E11-2BDBA529202D}" type="pres">
      <dgm:prSet presAssocID="{26A54730-E603-4664-A778-42661B280A21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Автомобиль"/>
        </a:ext>
      </dgm:extLst>
    </dgm:pt>
    <dgm:pt modelId="{7DABC42F-F64B-4855-BDAF-2EDF777C2C93}" type="pres">
      <dgm:prSet presAssocID="{26A54730-E603-4664-A778-42661B280A21}" presName="spaceRect" presStyleCnt="0"/>
      <dgm:spPr/>
    </dgm:pt>
    <dgm:pt modelId="{B4160270-3AD3-44FD-909C-6EF749D50BC1}" type="pres">
      <dgm:prSet presAssocID="{26A54730-E603-4664-A778-42661B280A21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7976D42E-A1A4-4F79-BC54-C520C0B5CF80}" type="presOf" srcId="{26A54730-E603-4664-A778-42661B280A21}" destId="{B4160270-3AD3-44FD-909C-6EF749D50BC1}" srcOrd="0" destOrd="0" presId="urn:microsoft.com/office/officeart/2018/2/layout/IconVerticalSolidList"/>
    <dgm:cxn modelId="{163D163F-7519-408C-8CFE-080C1689D66A}" srcId="{054ECCA2-F549-429C-87E1-D47DFAC9202D}" destId="{E4B47EDA-A187-49B0-A848-AA970284C36C}" srcOrd="0" destOrd="0" parTransId="{8DAA1256-DD54-4407-96E8-4FCEC88C3715}" sibTransId="{A85403F6-5A06-4368-B8F4-AB81D93E6C1F}"/>
    <dgm:cxn modelId="{42869A5C-9134-46CF-9CD7-35EBC99806ED}" type="presOf" srcId="{F9EAA873-25F7-42E7-90F6-9297CCA59920}" destId="{FD44603E-98F4-4C55-BEEA-8BA8EDF6BFDE}" srcOrd="0" destOrd="0" presId="urn:microsoft.com/office/officeart/2018/2/layout/IconVerticalSolidList"/>
    <dgm:cxn modelId="{B7DF3145-2B31-4FBE-AA1F-892B5A4E808C}" srcId="{054ECCA2-F549-429C-87E1-D47DFAC9202D}" destId="{26A54730-E603-4664-A778-42661B280A21}" srcOrd="2" destOrd="0" parTransId="{3B69367E-3397-4114-9E0A-330D9C95B32A}" sibTransId="{730FF93F-94BF-4C74-87B0-4998FBBC077A}"/>
    <dgm:cxn modelId="{573B86AE-CE28-41E9-B85E-9EB5C20F6F00}" srcId="{054ECCA2-F549-429C-87E1-D47DFAC9202D}" destId="{F9EAA873-25F7-42E7-90F6-9297CCA59920}" srcOrd="1" destOrd="0" parTransId="{BD9721FF-C0C7-400A-B6B6-12BA1E8D75A4}" sibTransId="{7A1E5FDD-58A6-45BD-8E74-F206C142B589}"/>
    <dgm:cxn modelId="{DFA08BE5-0DB1-4A15-B860-7B7C067A78D8}" type="presOf" srcId="{054ECCA2-F549-429C-87E1-D47DFAC9202D}" destId="{94F9C289-43B7-4331-AF35-671713BBC5C1}" srcOrd="0" destOrd="0" presId="urn:microsoft.com/office/officeart/2018/2/layout/IconVerticalSolidList"/>
    <dgm:cxn modelId="{1C5324F4-4A8A-47DF-AE7D-6CE90A14CC2A}" type="presOf" srcId="{E4B47EDA-A187-49B0-A848-AA970284C36C}" destId="{DD7F6334-9618-4A50-852D-C34327B91FA5}" srcOrd="0" destOrd="0" presId="urn:microsoft.com/office/officeart/2018/2/layout/IconVerticalSolidList"/>
    <dgm:cxn modelId="{45AE67E0-1B3E-47F5-9075-EE0F96E15B01}" type="presParOf" srcId="{94F9C289-43B7-4331-AF35-671713BBC5C1}" destId="{D4B8B0AF-E3C6-415D-A8C0-22FFDAFD0DD6}" srcOrd="0" destOrd="0" presId="urn:microsoft.com/office/officeart/2018/2/layout/IconVerticalSolidList"/>
    <dgm:cxn modelId="{DADAB05D-D52D-49A2-A972-BAF27231FBA5}" type="presParOf" srcId="{D4B8B0AF-E3C6-415D-A8C0-22FFDAFD0DD6}" destId="{219C1B9B-74D2-4155-A7F7-120D3BB6100B}" srcOrd="0" destOrd="0" presId="urn:microsoft.com/office/officeart/2018/2/layout/IconVerticalSolidList"/>
    <dgm:cxn modelId="{C899A745-F117-45BB-8E05-2B099FE49A22}" type="presParOf" srcId="{D4B8B0AF-E3C6-415D-A8C0-22FFDAFD0DD6}" destId="{50C7AD8F-D498-45F5-B45F-825887101F24}" srcOrd="1" destOrd="0" presId="urn:microsoft.com/office/officeart/2018/2/layout/IconVerticalSolidList"/>
    <dgm:cxn modelId="{DACCFC3E-3E73-48C0-91EA-97FD66AE99BB}" type="presParOf" srcId="{D4B8B0AF-E3C6-415D-A8C0-22FFDAFD0DD6}" destId="{F2BC5381-4901-4947-A5A6-72550941D4EA}" srcOrd="2" destOrd="0" presId="urn:microsoft.com/office/officeart/2018/2/layout/IconVerticalSolidList"/>
    <dgm:cxn modelId="{868EDF6A-A04C-497A-969E-EE27DE424232}" type="presParOf" srcId="{D4B8B0AF-E3C6-415D-A8C0-22FFDAFD0DD6}" destId="{DD7F6334-9618-4A50-852D-C34327B91FA5}" srcOrd="3" destOrd="0" presId="urn:microsoft.com/office/officeart/2018/2/layout/IconVerticalSolidList"/>
    <dgm:cxn modelId="{479A7D87-0F70-426A-906A-BA0F0FC7B949}" type="presParOf" srcId="{94F9C289-43B7-4331-AF35-671713BBC5C1}" destId="{8C7C8934-2838-4C32-B360-9219A0FB6EEC}" srcOrd="1" destOrd="0" presId="urn:microsoft.com/office/officeart/2018/2/layout/IconVerticalSolidList"/>
    <dgm:cxn modelId="{F3E89E37-5936-4825-9755-BBB1072183B3}" type="presParOf" srcId="{94F9C289-43B7-4331-AF35-671713BBC5C1}" destId="{BF4A1E9F-6A85-4399-AC95-4928B5DBADC4}" srcOrd="2" destOrd="0" presId="urn:microsoft.com/office/officeart/2018/2/layout/IconVerticalSolidList"/>
    <dgm:cxn modelId="{39FBFE24-FC5C-4F04-8CB2-D172B94D86B8}" type="presParOf" srcId="{BF4A1E9F-6A85-4399-AC95-4928B5DBADC4}" destId="{246775FB-A7BD-4F2B-B58E-F50EA29E8192}" srcOrd="0" destOrd="0" presId="urn:microsoft.com/office/officeart/2018/2/layout/IconVerticalSolidList"/>
    <dgm:cxn modelId="{FA87089E-D05B-4F59-A2A0-A1A4CF3B784D}" type="presParOf" srcId="{BF4A1E9F-6A85-4399-AC95-4928B5DBADC4}" destId="{D6A4E941-FCE7-4FD6-B474-882EEA49EDFC}" srcOrd="1" destOrd="0" presId="urn:microsoft.com/office/officeart/2018/2/layout/IconVerticalSolidList"/>
    <dgm:cxn modelId="{A1F2AF72-DF71-423B-B84B-D9BF36A26ED4}" type="presParOf" srcId="{BF4A1E9F-6A85-4399-AC95-4928B5DBADC4}" destId="{3C45FD1C-68DD-4D66-8C39-96A5AADB0D02}" srcOrd="2" destOrd="0" presId="urn:microsoft.com/office/officeart/2018/2/layout/IconVerticalSolidList"/>
    <dgm:cxn modelId="{28676318-C858-4149-9498-06ED431FFB7C}" type="presParOf" srcId="{BF4A1E9F-6A85-4399-AC95-4928B5DBADC4}" destId="{FD44603E-98F4-4C55-BEEA-8BA8EDF6BFDE}" srcOrd="3" destOrd="0" presId="urn:microsoft.com/office/officeart/2018/2/layout/IconVerticalSolidList"/>
    <dgm:cxn modelId="{C5D5634F-96E1-4917-B7B8-B960F0B3613A}" type="presParOf" srcId="{94F9C289-43B7-4331-AF35-671713BBC5C1}" destId="{69077074-01E5-409F-9D08-4E82EEB828F8}" srcOrd="3" destOrd="0" presId="urn:microsoft.com/office/officeart/2018/2/layout/IconVerticalSolidList"/>
    <dgm:cxn modelId="{7B895402-326E-421D-8511-D2B771FA1414}" type="presParOf" srcId="{94F9C289-43B7-4331-AF35-671713BBC5C1}" destId="{EB585792-FDC0-4D6D-A867-39985C4F62DE}" srcOrd="4" destOrd="0" presId="urn:microsoft.com/office/officeart/2018/2/layout/IconVerticalSolidList"/>
    <dgm:cxn modelId="{86259820-E5A8-4677-92C9-8229675FD752}" type="presParOf" srcId="{EB585792-FDC0-4D6D-A867-39985C4F62DE}" destId="{A3BECD62-4FF2-494A-9568-D2ACEA8FE84B}" srcOrd="0" destOrd="0" presId="urn:microsoft.com/office/officeart/2018/2/layout/IconVerticalSolidList"/>
    <dgm:cxn modelId="{A7FBF496-A64C-4921-A2AD-3FBB1171C628}" type="presParOf" srcId="{EB585792-FDC0-4D6D-A867-39985C4F62DE}" destId="{548541F0-E9AB-48B2-9E11-2BDBA529202D}" srcOrd="1" destOrd="0" presId="urn:microsoft.com/office/officeart/2018/2/layout/IconVerticalSolidList"/>
    <dgm:cxn modelId="{88A7A6EC-09BC-457D-9CD9-80EC2BF88C7C}" type="presParOf" srcId="{EB585792-FDC0-4D6D-A867-39985C4F62DE}" destId="{7DABC42F-F64B-4855-BDAF-2EDF777C2C93}" srcOrd="2" destOrd="0" presId="urn:microsoft.com/office/officeart/2018/2/layout/IconVerticalSolidList"/>
    <dgm:cxn modelId="{2265EE2E-8375-418B-B5C3-1B382C778E7B}" type="presParOf" srcId="{EB585792-FDC0-4D6D-A867-39985C4F62DE}" destId="{B4160270-3AD3-44FD-909C-6EF749D50BC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9C1B9B-74D2-4155-A7F7-120D3BB6100B}">
      <dsp:nvSpPr>
        <dsp:cNvPr id="0" name=""/>
        <dsp:cNvSpPr/>
      </dsp:nvSpPr>
      <dsp:spPr>
        <a:xfrm>
          <a:off x="0" y="671"/>
          <a:ext cx="6263640" cy="157238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C7AD8F-D498-45F5-B45F-825887101F24}">
      <dsp:nvSpPr>
        <dsp:cNvPr id="0" name=""/>
        <dsp:cNvSpPr/>
      </dsp:nvSpPr>
      <dsp:spPr>
        <a:xfrm>
          <a:off x="475646" y="354458"/>
          <a:ext cx="864811" cy="86481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7F6334-9618-4A50-852D-C34327B91FA5}">
      <dsp:nvSpPr>
        <dsp:cNvPr id="0" name=""/>
        <dsp:cNvSpPr/>
      </dsp:nvSpPr>
      <dsp:spPr>
        <a:xfrm>
          <a:off x="1816103" y="671"/>
          <a:ext cx="4447536" cy="15723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6411" tIns="166411" rIns="166411" bIns="16641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/>
            <a:t>Социальный процесс</a:t>
          </a:r>
          <a:endParaRPr lang="en-US" sz="2500" kern="1200"/>
        </a:p>
      </dsp:txBody>
      <dsp:txXfrm>
        <a:off x="1816103" y="671"/>
        <a:ext cx="4447536" cy="1572384"/>
      </dsp:txXfrm>
    </dsp:sp>
    <dsp:sp modelId="{246775FB-A7BD-4F2B-B58E-F50EA29E8192}">
      <dsp:nvSpPr>
        <dsp:cNvPr id="0" name=""/>
        <dsp:cNvSpPr/>
      </dsp:nvSpPr>
      <dsp:spPr>
        <a:xfrm>
          <a:off x="0" y="1966151"/>
          <a:ext cx="6263640" cy="157238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A4E941-FCE7-4FD6-B474-882EEA49EDFC}">
      <dsp:nvSpPr>
        <dsp:cNvPr id="0" name=""/>
        <dsp:cNvSpPr/>
      </dsp:nvSpPr>
      <dsp:spPr>
        <a:xfrm>
          <a:off x="475646" y="2319938"/>
          <a:ext cx="864811" cy="86481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44603E-98F4-4C55-BEEA-8BA8EDF6BFDE}">
      <dsp:nvSpPr>
        <dsp:cNvPr id="0" name=""/>
        <dsp:cNvSpPr/>
      </dsp:nvSpPr>
      <dsp:spPr>
        <a:xfrm>
          <a:off x="1816103" y="1966151"/>
          <a:ext cx="4447536" cy="15723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6411" tIns="166411" rIns="166411" bIns="16641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/>
            <a:t>Массовое поведение</a:t>
          </a:r>
          <a:endParaRPr lang="en-US" sz="2500" kern="1200"/>
        </a:p>
      </dsp:txBody>
      <dsp:txXfrm>
        <a:off x="1816103" y="1966151"/>
        <a:ext cx="4447536" cy="1572384"/>
      </dsp:txXfrm>
    </dsp:sp>
    <dsp:sp modelId="{A3BECD62-4FF2-494A-9568-D2ACEA8FE84B}">
      <dsp:nvSpPr>
        <dsp:cNvPr id="0" name=""/>
        <dsp:cNvSpPr/>
      </dsp:nvSpPr>
      <dsp:spPr>
        <a:xfrm>
          <a:off x="0" y="3931632"/>
          <a:ext cx="6263640" cy="157238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8541F0-E9AB-48B2-9E11-2BDBA529202D}">
      <dsp:nvSpPr>
        <dsp:cNvPr id="0" name=""/>
        <dsp:cNvSpPr/>
      </dsp:nvSpPr>
      <dsp:spPr>
        <a:xfrm>
          <a:off x="475646" y="4285418"/>
          <a:ext cx="864811" cy="86481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160270-3AD3-44FD-909C-6EF749D50BC1}">
      <dsp:nvSpPr>
        <dsp:cNvPr id="0" name=""/>
        <dsp:cNvSpPr/>
      </dsp:nvSpPr>
      <dsp:spPr>
        <a:xfrm>
          <a:off x="1816103" y="3931632"/>
          <a:ext cx="4447536" cy="15723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6411" tIns="166411" rIns="166411" bIns="16641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/>
            <a:t>Социальное движение</a:t>
          </a:r>
          <a:endParaRPr lang="en-US" sz="2500" kern="1200"/>
        </a:p>
      </dsp:txBody>
      <dsp:txXfrm>
        <a:off x="1816103" y="3931632"/>
        <a:ext cx="4447536" cy="15723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12.07.2022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79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12.07.2022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727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12.07.2022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26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12.07.2022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711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12.07.2022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369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12.07.2022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762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12.07.2022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02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12.07.2022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335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12.07.2022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754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12.07.2022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695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12.07.2022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169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FB779-270B-4192-84BA-A697F48306DC}" type="datetimeFigureOut">
              <a:rPr lang="ru-RU" smtClean="0"/>
              <a:t>12.07.2022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97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>
                <a:ea typeface="+mj-lt"/>
                <a:cs typeface="+mj-lt"/>
              </a:rPr>
              <a:t>§ 5. Социальные процессы и изменение общества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0F4BA4-AB47-930E-EF6B-96220493D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2. Массовое поведение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3BE1543-6796-47DB-8047-8F7ECCD1D5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45419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9588C1-8380-3694-4406-AF6A7A353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Массовое поведение</a:t>
            </a:r>
          </a:p>
        </p:txBody>
      </p:sp>
      <p:sp>
        <p:nvSpPr>
          <p:cNvPr id="25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BE3EB6C-7DA5-AC0E-566E-3DAFFA9733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200"/>
              <a:t>это однотипные, совпадающие формы поведения большого числа людей как результат их реакции на социально значимый раздражитель</a:t>
            </a:r>
          </a:p>
        </p:txBody>
      </p:sp>
      <p:pic>
        <p:nvPicPr>
          <p:cNvPr id="5" name="Рисунок 5" descr="Изображение выглядит как человек, внешний, земля, проигрыватель&#10;&#10;Автоматически созданное описание">
            <a:extLst>
              <a:ext uri="{FF2B5EF4-FFF2-40B4-BE49-F238E27FC236}">
                <a16:creationId xmlns:a16="http://schemas.microsoft.com/office/drawing/2014/main" id="{CE43B832-C082-A086-6390-2D2060232A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851" r="15714" b="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0816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3B0B19-8A97-E665-641D-3B4390DD3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ru-RU" sz="4600">
                <a:cs typeface="Calibri Light"/>
              </a:rPr>
              <a:t>Особенности массового поведения</a:t>
            </a:r>
            <a:endParaRPr lang="ru-RU" sz="4600"/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175D699-BE23-1548-93C0-5ADBA695C4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600">
                <a:ea typeface="+mn-lt"/>
                <a:cs typeface="+mn-lt"/>
              </a:rPr>
              <a:t>совпадение индивидуальных стратегий поведения разобщённых участников</a:t>
            </a:r>
            <a:endParaRPr lang="ru-RU" sz="2600">
              <a:cs typeface="Calibri"/>
            </a:endParaRPr>
          </a:p>
          <a:p>
            <a:pPr marL="0" indent="0">
              <a:buNone/>
            </a:pPr>
            <a:r>
              <a:rPr lang="ru-RU" sz="2600">
                <a:ea typeface="+mn-lt"/>
                <a:cs typeface="+mn-lt"/>
              </a:rPr>
              <a:t> • анонимность участников (масса всегда безлика)</a:t>
            </a:r>
          </a:p>
          <a:p>
            <a:pPr marL="0" indent="0">
              <a:buNone/>
            </a:pPr>
            <a:r>
              <a:rPr lang="ru-RU" sz="2600">
                <a:ea typeface="+mn-lt"/>
                <a:cs typeface="+mn-lt"/>
              </a:rPr>
              <a:t>• неорганизованность и </a:t>
            </a:r>
            <a:r>
              <a:rPr lang="ru-RU" sz="2600" err="1">
                <a:ea typeface="+mn-lt"/>
                <a:cs typeface="+mn-lt"/>
              </a:rPr>
              <a:t>бесструктурность</a:t>
            </a:r>
            <a:r>
              <a:rPr lang="ru-RU" sz="2600">
                <a:ea typeface="+mn-lt"/>
                <a:cs typeface="+mn-lt"/>
              </a:rPr>
              <a:t> (массовое поведение по своей природе стихийно, хотя его можно «укротить» и управлять им)</a:t>
            </a:r>
            <a:endParaRPr lang="ru-RU" sz="26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262807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DB199B-4548-70FF-CA3F-26E5B17FC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Толпа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CDFEE44-8FB2-EA83-887C-6EAD98742A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200"/>
              <a:t>это временное скопление людей, которые при непосредственном физическом контакте спонтанно реагируют на один и тот же раздражитель сходным образом</a:t>
            </a:r>
          </a:p>
        </p:txBody>
      </p:sp>
      <p:pic>
        <p:nvPicPr>
          <p:cNvPr id="5" name="Рисунок 5" descr="Изображение выглядит как человек, толпа, большой, огромный&#10;&#10;Автоматически созданное описание">
            <a:extLst>
              <a:ext uri="{FF2B5EF4-FFF2-40B4-BE49-F238E27FC236}">
                <a16:creationId xmlns:a16="http://schemas.microsoft.com/office/drawing/2014/main" id="{8087BB80-BB88-A83A-F9EB-23EDA8CD57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057" r="13989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724377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71983A-E452-A123-FB46-E343F6163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ru-RU" sz="5400">
                <a:cs typeface="Calibri Light"/>
              </a:rPr>
              <a:t>Свойства толпы</a:t>
            </a:r>
            <a:endParaRPr lang="ru-RU" sz="5400"/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5E400DE-97F3-7A04-EC48-F27F51D449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ru-RU" sz="2200">
                <a:ea typeface="+mn-lt"/>
                <a:cs typeface="+mn-lt"/>
              </a:rPr>
              <a:t>отсутствие организационных и моральных норм</a:t>
            </a:r>
          </a:p>
          <a:p>
            <a:r>
              <a:rPr lang="ru-RU" sz="2200">
                <a:ea typeface="+mn-lt"/>
                <a:cs typeface="+mn-lt"/>
              </a:rPr>
              <a:t> эмоционально-импульсивную связь членов толпы</a:t>
            </a:r>
          </a:p>
          <a:p>
            <a:r>
              <a:rPr lang="ru-RU" sz="2200">
                <a:ea typeface="+mn-lt"/>
                <a:cs typeface="+mn-lt"/>
              </a:rPr>
              <a:t> подражательность и массовый психоз</a:t>
            </a:r>
          </a:p>
          <a:p>
            <a:r>
              <a:rPr lang="ru-RU" sz="2200">
                <a:ea typeface="+mn-lt"/>
                <a:cs typeface="+mn-lt"/>
              </a:rPr>
              <a:t> </a:t>
            </a:r>
            <a:r>
              <a:rPr lang="ru-RU" sz="2200" err="1">
                <a:ea typeface="+mn-lt"/>
                <a:cs typeface="+mn-lt"/>
              </a:rPr>
              <a:t>деиндивидуализацию</a:t>
            </a:r>
            <a:r>
              <a:rPr lang="ru-RU" sz="2200">
                <a:ea typeface="+mn-lt"/>
                <a:cs typeface="+mn-lt"/>
              </a:rPr>
              <a:t> личности члена толпы и утрату личной ответственности</a:t>
            </a:r>
            <a:endParaRPr lang="ru-RU" sz="2200">
              <a:cs typeface="Calibri"/>
            </a:endParaRPr>
          </a:p>
        </p:txBody>
      </p:sp>
      <p:pic>
        <p:nvPicPr>
          <p:cNvPr id="5" name="Picture 4" descr="Цветной Карвед-люди">
            <a:extLst>
              <a:ext uri="{FF2B5EF4-FFF2-40B4-BE49-F238E27FC236}">
                <a16:creationId xmlns:a16="http://schemas.microsoft.com/office/drawing/2014/main" id="{A5E3F472-1F59-031C-3347-9E183B2CE9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75" r="13862" b="-10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962686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EF8F8B-CDBE-CF8B-1805-C282EFED0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ru-RU" sz="5400">
                <a:cs typeface="Calibri Light"/>
              </a:rPr>
              <a:t>Виды толпы</a:t>
            </a:r>
            <a:endParaRPr lang="ru-RU" sz="5400"/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F61EB38-FE7B-EF0D-3A16-6FFAE30C8A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ru-RU" sz="2200">
                <a:cs typeface="Calibri"/>
              </a:rPr>
              <a:t>Случайная</a:t>
            </a:r>
          </a:p>
          <a:p>
            <a:r>
              <a:rPr lang="ru-RU" sz="2200">
                <a:ea typeface="+mn-lt"/>
                <a:cs typeface="+mn-lt"/>
              </a:rPr>
              <a:t>Конвенциональная (в связи с каким-либо событием)</a:t>
            </a:r>
          </a:p>
          <a:p>
            <a:r>
              <a:rPr lang="ru-RU" sz="2200">
                <a:cs typeface="Calibri"/>
              </a:rPr>
              <a:t>Экспрессивная (эмоции)</a:t>
            </a:r>
          </a:p>
          <a:p>
            <a:r>
              <a:rPr lang="ru-RU" sz="2200">
                <a:cs typeface="Calibri"/>
              </a:rPr>
              <a:t>Агрессивная (злость)</a:t>
            </a:r>
          </a:p>
          <a:p>
            <a:r>
              <a:rPr lang="ru-RU" sz="2200">
                <a:ea typeface="+mn-lt"/>
                <a:cs typeface="+mn-lt"/>
              </a:rPr>
              <a:t>Стяжательная (жадность и страх)</a:t>
            </a:r>
            <a:endParaRPr lang="ru-RU" sz="2200">
              <a:cs typeface="Calibri"/>
            </a:endParaRPr>
          </a:p>
        </p:txBody>
      </p:sp>
      <p:pic>
        <p:nvPicPr>
          <p:cNvPr id="5" name="Picture 4" descr="Один в толпе">
            <a:extLst>
              <a:ext uri="{FF2B5EF4-FFF2-40B4-BE49-F238E27FC236}">
                <a16:creationId xmlns:a16="http://schemas.microsoft.com/office/drawing/2014/main" id="{61F45006-90FF-FA6E-6E81-3A95C43EF0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25" r="8751" b="4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457029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E72507-BC3B-D5EB-C434-9A86B3474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ru-RU" sz="4200">
                <a:cs typeface="Calibri Light"/>
              </a:rPr>
              <a:t>Правила поведения в толпе</a:t>
            </a:r>
            <a:endParaRPr lang="ru-RU" sz="4200"/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A7C517D-7CB3-E8DC-CD13-749D1734DB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ru-RU" sz="1700">
                <a:cs typeface="Calibri"/>
              </a:rPr>
              <a:t>Наметить путь отхода</a:t>
            </a:r>
          </a:p>
          <a:p>
            <a:r>
              <a:rPr lang="ru-RU" sz="1700">
                <a:cs typeface="Calibri"/>
              </a:rPr>
              <a:t>Определить наиболее опасные места </a:t>
            </a:r>
          </a:p>
          <a:p>
            <a:r>
              <a:rPr lang="ru-RU" sz="1700">
                <a:ea typeface="+mn-lt"/>
                <a:cs typeface="+mn-lt"/>
              </a:rPr>
              <a:t>Находясь в толпе, спокойно перемещайтесь по ходу её движения; ни в коем случае не пытайтесь идти в противоположном направлении</a:t>
            </a:r>
          </a:p>
          <a:p>
            <a:r>
              <a:rPr lang="ru-RU" sz="1700">
                <a:ea typeface="+mn-lt"/>
                <a:cs typeface="+mn-lt"/>
              </a:rPr>
              <a:t>Уклоняйтесь от всего неподвижного на пути, не поднимайте упавшие вещи и не цепляйтесь ни за что руками</a:t>
            </a:r>
            <a:endParaRPr lang="ru-RU" sz="1700">
              <a:cs typeface="Calibri"/>
            </a:endParaRPr>
          </a:p>
          <a:p>
            <a:endParaRPr lang="ru-RU" sz="1700">
              <a:cs typeface="Calibri"/>
            </a:endParaRPr>
          </a:p>
        </p:txBody>
      </p:sp>
      <p:pic>
        <p:nvPicPr>
          <p:cNvPr id="5" name="Picture 4" descr="Лесная дорога в перспективе">
            <a:extLst>
              <a:ext uri="{FF2B5EF4-FFF2-40B4-BE49-F238E27FC236}">
                <a16:creationId xmlns:a16="http://schemas.microsoft.com/office/drawing/2014/main" id="{FC53C9AB-1FD4-6E6A-9FE0-5EBE47D835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69" r="19177" b="-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55883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2F58CB-0C88-360E-FD39-BB4CF65AD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Публика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BE7C736-E948-1F4C-1F74-CB6BABF4BF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200"/>
              <a:t>временное собрание людей, имеющих схожие ожидания какого-либо переживания или интересующихся одним и тем же предметом</a:t>
            </a:r>
          </a:p>
        </p:txBody>
      </p:sp>
      <p:pic>
        <p:nvPicPr>
          <p:cNvPr id="5" name="Рисунок 5" descr="Изображение выглядит как человек, толпа, смотрит&#10;&#10;Автоматически созданное описание">
            <a:extLst>
              <a:ext uri="{FF2B5EF4-FFF2-40B4-BE49-F238E27FC236}">
                <a16:creationId xmlns:a16="http://schemas.microsoft.com/office/drawing/2014/main" id="{DE83DF72-6FAB-FB04-6CB5-2035648A57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478" r="1910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528492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CA5543-E5BF-311D-33E3-6116FCAE6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3. Социальное движение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C83E8B3-624C-A8B9-543D-C02A9470F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0339" y="4636008"/>
            <a:ext cx="3734014" cy="1572768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Пешеход занятости">
            <a:extLst>
              <a:ext uri="{FF2B5EF4-FFF2-40B4-BE49-F238E27FC236}">
                <a16:creationId xmlns:a16="http://schemas.microsoft.com/office/drawing/2014/main" id="{7C9CE944-87E3-4C51-5A04-EA27DD835E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90" r="17502" b="-10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505360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9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03FAA4-745C-BBA6-FAB4-B874540E8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/>
              <a:t>Социальные движения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F95A0DB-B07B-C65C-4947-1953E7E4C3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0339" y="4636008"/>
            <a:ext cx="3734014" cy="15727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/>
              <a:t>массовые действия, способствующие или препятствующие социальным изменениям.</a:t>
            </a:r>
          </a:p>
        </p:txBody>
      </p:sp>
      <p:sp>
        <p:nvSpPr>
          <p:cNvPr id="15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человек, группа, люди, толпа&#10;&#10;Автоматически созданное описание">
            <a:extLst>
              <a:ext uri="{FF2B5EF4-FFF2-40B4-BE49-F238E27FC236}">
                <a16:creationId xmlns:a16="http://schemas.microsoft.com/office/drawing/2014/main" id="{044A0049-7DB9-FABC-7C7B-7995E15679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32798" b="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84699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FCE21A-2271-D75B-C884-A2EC70ED5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>
                <a:cs typeface="Calibri Light"/>
              </a:rPr>
              <a:t>Проверка д/з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0940A8-50CA-9FDB-444E-592793491E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57707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50508A-6F88-B772-3ADB-83231D2B6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ru-RU" sz="5000">
                <a:cs typeface="Calibri Light"/>
              </a:rPr>
              <a:t>Стадии социального движения</a:t>
            </a:r>
            <a:endParaRPr lang="ru-RU" sz="500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AE5FE59-7DB5-30EE-FAB9-C06DFAC429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600">
                <a:cs typeface="Calibri"/>
              </a:rPr>
              <a:t>Чувство беспокойства и неуверенности </a:t>
            </a:r>
          </a:p>
          <a:p>
            <a:r>
              <a:rPr lang="ru-RU" sz="2600">
                <a:ea typeface="+mn-lt"/>
                <a:cs typeface="+mn-lt"/>
              </a:rPr>
              <a:t>Ломка системы ценностей и привычных норм поведения</a:t>
            </a:r>
          </a:p>
          <a:p>
            <a:r>
              <a:rPr lang="ru-RU" sz="2600">
                <a:ea typeface="+mn-lt"/>
                <a:cs typeface="+mn-lt"/>
              </a:rPr>
              <a:t>Формулирование основных проблем, выдвижение лидеров</a:t>
            </a:r>
          </a:p>
          <a:p>
            <a:r>
              <a:rPr lang="ru-RU" sz="2600">
                <a:ea typeface="+mn-lt"/>
                <a:cs typeface="+mn-lt"/>
              </a:rPr>
              <a:t>Оформление движения (постановка его целей и задач, создание символики, идеологии)</a:t>
            </a:r>
            <a:endParaRPr lang="ru-RU" sz="26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38722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F3C569-6233-D933-24C7-DADF39DFC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569" y="548640"/>
            <a:ext cx="3931539" cy="5431536"/>
          </a:xfrm>
        </p:spPr>
        <p:txBody>
          <a:bodyPr>
            <a:normAutofit/>
          </a:bodyPr>
          <a:lstStyle/>
          <a:p>
            <a:r>
              <a:rPr lang="ru-RU" sz="5400">
                <a:cs typeface="Calibri Light"/>
              </a:rPr>
              <a:t>Виды социального движения</a:t>
            </a:r>
            <a:endParaRPr lang="ru-RU" sz="540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D81CF4E-D562-F57F-9BE9-56CE0AC8A5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600">
                <a:ea typeface="+mn-lt"/>
                <a:cs typeface="+mn-lt"/>
              </a:rPr>
              <a:t>прогрессивные или регрессивные</a:t>
            </a:r>
          </a:p>
          <a:p>
            <a:r>
              <a:rPr lang="ru-RU" sz="2600">
                <a:ea typeface="+mn-lt"/>
                <a:cs typeface="+mn-lt"/>
              </a:rPr>
              <a:t> политические, профессиональные, пацифистские, молодёжные, феминистские, </a:t>
            </a:r>
          </a:p>
          <a:p>
            <a:r>
              <a:rPr lang="ru-RU" sz="2600">
                <a:ea typeface="+mn-lt"/>
                <a:cs typeface="+mn-lt"/>
              </a:rPr>
              <a:t>религиозные, национальные, правозащитные, экологические и др. </a:t>
            </a:r>
          </a:p>
          <a:p>
            <a:r>
              <a:rPr lang="ru-RU" sz="2600">
                <a:ea typeface="+mn-lt"/>
                <a:cs typeface="+mn-lt"/>
              </a:rPr>
              <a:t>утопические движения</a:t>
            </a:r>
            <a:endParaRPr lang="ru-RU" sz="26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2993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B6471A-0CD1-B33A-5CD2-C1616EE78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Символ мира</a:t>
            </a:r>
          </a:p>
        </p:txBody>
      </p:sp>
      <p:sp>
        <p:nvSpPr>
          <p:cNvPr id="18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, челове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E584B715-E928-6113-77B8-9031E8B7A8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-2" b="799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962286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небо, закат, внешний, обстановка&#10;&#10;Автоматически созданное описание">
            <a:extLst>
              <a:ext uri="{FF2B5EF4-FFF2-40B4-BE49-F238E27FC236}">
                <a16:creationId xmlns:a16="http://schemas.microsoft.com/office/drawing/2014/main" id="{2B022F60-0E3E-0944-7678-A84D0276C7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596" b="913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4C4823-F0A3-907D-976F-AF22851D3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«youthquake»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33734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13D6F3-8E13-4DC9-E8F3-1704171C8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>
                <a:cs typeface="Calibri Light"/>
              </a:rPr>
              <a:t>Проверка д/з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E0D2265-0572-9209-286D-91C5138DA9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90032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D9B8EF-98DA-1A21-A400-4BF9B24A9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>
                <a:cs typeface="Calibri Light"/>
              </a:rPr>
              <a:t>Домашнее задание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39F040B-A76F-7AC2-CDF6-1A281C9437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87626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8825D18F-8EE6-496D-9A2C-028C8136D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/>
              <a:t>Тест, оценки, д</a:t>
            </a:r>
            <a:r>
              <a:rPr lang="en-US"/>
              <a:t>/</a:t>
            </a:r>
            <a:r>
              <a:rPr lang="ru-RU"/>
              <a:t>з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4CE13B6-B9FA-457B-B708-3CA28FEA22A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908" y="1211202"/>
            <a:ext cx="5598941" cy="5598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10417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83F8B9-6A78-6565-8337-0EBFB8199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ru-RU" sz="6000">
                <a:solidFill>
                  <a:schemeClr val="bg1"/>
                </a:solidFill>
                <a:cs typeface="Calibri Light"/>
              </a:rPr>
              <a:t>План урока</a:t>
            </a:r>
            <a:endParaRPr lang="ru-RU" sz="6000">
              <a:solidFill>
                <a:schemeClr val="bg1"/>
              </a:solidFill>
            </a:endParaRPr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1BE0F39B-CEC5-CF21-18E3-9C87CB9A117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4207241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540459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76AEE6-DB79-33FD-879F-CA264C472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1. Социальный процесс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1DC5C38-7A7D-9CD6-7409-0C729F167A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25286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B887A5-39F2-B94A-14A0-8777DADAC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Социальный процесс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5ADE7F8-0077-642B-0DA2-79BE8E7D46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200"/>
              <a:t>это однонаправленные и повторяющиеся социальные действия, которые сохраняют или изменяют текущую ситуацию</a:t>
            </a:r>
          </a:p>
        </p:txBody>
      </p:sp>
      <p:pic>
        <p:nvPicPr>
          <p:cNvPr id="5" name="Рисунок 5" descr="Изображение выглядит как несколько, зубчатая передача&#10;&#10;Автоматически созданное описание">
            <a:extLst>
              <a:ext uri="{FF2B5EF4-FFF2-40B4-BE49-F238E27FC236}">
                <a16:creationId xmlns:a16="http://schemas.microsoft.com/office/drawing/2014/main" id="{03F0BB98-09D8-11AD-1699-7AC25F7202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397" r="13376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725186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7E4431-9DD2-F4B8-B0DF-7B1AFDFF1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ru-RU" sz="4200">
                <a:cs typeface="Calibri Light"/>
              </a:rPr>
              <a:t>Признаки социального процесса</a:t>
            </a:r>
            <a:endParaRPr lang="ru-RU" sz="4200"/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7410180-8BC7-BEF2-2C44-CDCCBB9B30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ru-RU" sz="2200">
                <a:cs typeface="Calibri"/>
              </a:rPr>
              <a:t>Массовый характер</a:t>
            </a:r>
          </a:p>
          <a:p>
            <a:r>
              <a:rPr lang="ru-RU" sz="2200">
                <a:cs typeface="Calibri"/>
              </a:rPr>
              <a:t>Целенаправленность</a:t>
            </a:r>
          </a:p>
          <a:p>
            <a:r>
              <a:rPr lang="ru-RU" sz="2200">
                <a:cs typeface="Calibri"/>
              </a:rPr>
              <a:t>Повторяемость и устойчивость</a:t>
            </a:r>
          </a:p>
          <a:p>
            <a:r>
              <a:rPr lang="ru-RU" sz="2200">
                <a:cs typeface="Calibri"/>
              </a:rPr>
              <a:t>Характер и содержание</a:t>
            </a:r>
          </a:p>
          <a:p>
            <a:r>
              <a:rPr lang="ru-RU" sz="2200">
                <a:cs typeface="Calibri"/>
              </a:rPr>
              <a:t>Условия и темпы</a:t>
            </a:r>
          </a:p>
        </p:txBody>
      </p:sp>
      <p:pic>
        <p:nvPicPr>
          <p:cNvPr id="5" name="Picture 4" descr="Обрезанное изображение пользователя касанием растение">
            <a:extLst>
              <a:ext uri="{FF2B5EF4-FFF2-40B4-BE49-F238E27FC236}">
                <a16:creationId xmlns:a16="http://schemas.microsoft.com/office/drawing/2014/main" id="{B5CFE3A7-786D-DBFF-F506-2D295552C9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14" r="17531" b="-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660990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66B5EF-883A-F953-2D85-19DC35158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/>
              <a:t>Эволюция</a:t>
            </a:r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C78B26F7-7776-715F-86C0-A604AA8C78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622" b="4845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30071C72-7639-1484-57BD-3A73737B54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23982" y="3752850"/>
            <a:ext cx="7485413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800" err="1"/>
              <a:t>Постепенные</a:t>
            </a:r>
            <a:r>
              <a:rPr lang="en-US" sz="2800"/>
              <a:t> и </a:t>
            </a:r>
            <a:r>
              <a:rPr lang="en-US" sz="2800" err="1"/>
              <a:t>вместе</a:t>
            </a:r>
            <a:r>
              <a:rPr lang="en-US" sz="2800"/>
              <a:t> с </a:t>
            </a:r>
            <a:r>
              <a:rPr lang="en-US" sz="2800" err="1"/>
              <a:t>тем</a:t>
            </a:r>
            <a:r>
              <a:rPr lang="en-US" sz="2800"/>
              <a:t> </a:t>
            </a:r>
            <a:r>
              <a:rPr lang="en-US" sz="2800" err="1"/>
              <a:t>существенные</a:t>
            </a:r>
            <a:r>
              <a:rPr lang="en-US" sz="2800"/>
              <a:t> </a:t>
            </a:r>
            <a:r>
              <a:rPr lang="en-US" sz="2800" err="1"/>
              <a:t>изменения</a:t>
            </a:r>
            <a:r>
              <a:rPr lang="en-US" sz="2800"/>
              <a:t> в </a:t>
            </a:r>
            <a:r>
              <a:rPr lang="en-US" sz="2800" err="1"/>
              <a:t>общественной</a:t>
            </a:r>
            <a:r>
              <a:rPr lang="en-US" sz="2800"/>
              <a:t> </a:t>
            </a:r>
            <a:r>
              <a:rPr lang="en-US" sz="2800" err="1"/>
              <a:t>жизни</a:t>
            </a:r>
            <a:r>
              <a:rPr lang="en-US" sz="2800"/>
              <a:t>, </a:t>
            </a:r>
            <a:r>
              <a:rPr lang="en-US" sz="2800" err="1"/>
              <a:t>происходящие</a:t>
            </a:r>
            <a:r>
              <a:rPr lang="en-US" sz="2800"/>
              <a:t> </a:t>
            </a:r>
            <a:r>
              <a:rPr lang="en-US" sz="2800" err="1"/>
              <a:t>естественным</a:t>
            </a:r>
            <a:r>
              <a:rPr lang="en-US" sz="2800"/>
              <a:t> </a:t>
            </a:r>
            <a:r>
              <a:rPr lang="en-US" sz="2800" err="1"/>
              <a:t>образом</a:t>
            </a:r>
            <a:endParaRPr lang="en-US" sz="2800"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D1BE27-DD56-9411-2EAA-DC8E1A823346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ru-RU"/>
              <a:t>Текст слайда</a:t>
            </a:r>
          </a:p>
        </p:txBody>
      </p:sp>
    </p:spTree>
    <p:extLst>
      <p:ext uri="{BB962C8B-B14F-4D97-AF65-F5344CB8AC3E}">
        <p14:creationId xmlns:p14="http://schemas.microsoft.com/office/powerpoint/2010/main" val="9739811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текст, книга&#10;&#10;Автоматически созданное описание">
            <a:extLst>
              <a:ext uri="{FF2B5EF4-FFF2-40B4-BE49-F238E27FC236}">
                <a16:creationId xmlns:a16="http://schemas.microsoft.com/office/drawing/2014/main" id="{80CAEBE9-E134-E4A8-E1B4-1F7F9E786F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50000"/>
          </a:blip>
          <a:srcRect r="-1" b="3408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6EAE08-B6B9-21DA-FE9B-7A99BB681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3"/>
            <a:ext cx="9144000" cy="30632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600">
                <a:solidFill>
                  <a:srgbClr val="FFFFFF"/>
                </a:solidFill>
              </a:rPr>
              <a:t>Революция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8F517B0-E1B3-98AA-A3D5-E842631644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27048" y="4599432"/>
            <a:ext cx="9144000" cy="1536192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2400">
                <a:solidFill>
                  <a:srgbClr val="FFFFFF"/>
                </a:solidFill>
              </a:rPr>
              <a:t>Резкий, скачкообразный переход к качественно новому состоянию общества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8472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06A273-9935-D7A7-1C6F-9A3BB7150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ru-RU" sz="5400">
                <a:cs typeface="Calibri Light"/>
              </a:rPr>
              <a:t>Виды социальных процессов</a:t>
            </a:r>
            <a:endParaRPr lang="ru-RU" sz="540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B06C486-BA44-E441-6B12-40F4B2A341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z="2600">
                <a:ea typeface="+mn-lt"/>
                <a:cs typeface="+mn-lt"/>
              </a:rPr>
              <a:t>воспроизводство (сохранение системы через повторение) </a:t>
            </a:r>
          </a:p>
          <a:p>
            <a:r>
              <a:rPr lang="ru-RU" sz="2600">
                <a:ea typeface="+mn-lt"/>
                <a:cs typeface="+mn-lt"/>
              </a:rPr>
              <a:t> развитие (сохранение через новое качество: прогрессивные или регрессивные, революционные или эволюционные процессы)</a:t>
            </a:r>
          </a:p>
          <a:p>
            <a:r>
              <a:rPr lang="ru-RU" sz="2600">
                <a:ea typeface="+mn-lt"/>
                <a:cs typeface="+mn-lt"/>
              </a:rPr>
              <a:t>организации (создание нового, упорядочивание)</a:t>
            </a:r>
          </a:p>
          <a:p>
            <a:r>
              <a:rPr lang="ru-RU" sz="2600">
                <a:ea typeface="+mn-lt"/>
                <a:cs typeface="+mn-lt"/>
              </a:rPr>
              <a:t> дезорганизации (разрушение устоявшихся правил, структур) </a:t>
            </a:r>
          </a:p>
          <a:p>
            <a:r>
              <a:rPr lang="ru-RU" sz="2600">
                <a:ea typeface="+mn-lt"/>
                <a:cs typeface="+mn-lt"/>
              </a:rPr>
              <a:t> реорганизации (изменения, улучшения, перестройки)</a:t>
            </a:r>
          </a:p>
          <a:p>
            <a:r>
              <a:rPr lang="ru-RU" sz="2600">
                <a:ea typeface="+mn-lt"/>
                <a:cs typeface="+mn-lt"/>
              </a:rPr>
              <a:t>стихийные (незапланированные) и сознательные (запланированные). </a:t>
            </a:r>
            <a:endParaRPr lang="ru-RU" sz="26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182221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26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Тема Office</vt:lpstr>
      <vt:lpstr>§ 5. Социальные процессы и изменение общества</vt:lpstr>
      <vt:lpstr>Проверка д/з</vt:lpstr>
      <vt:lpstr>План урока</vt:lpstr>
      <vt:lpstr>1. Социальный процесс</vt:lpstr>
      <vt:lpstr>Социальный процесс</vt:lpstr>
      <vt:lpstr>Признаки социального процесса</vt:lpstr>
      <vt:lpstr>Эволюция</vt:lpstr>
      <vt:lpstr>Революция</vt:lpstr>
      <vt:lpstr>Виды социальных процессов</vt:lpstr>
      <vt:lpstr>2. Массовое поведение</vt:lpstr>
      <vt:lpstr>Массовое поведение</vt:lpstr>
      <vt:lpstr>Особенности массового поведения</vt:lpstr>
      <vt:lpstr>Толпа</vt:lpstr>
      <vt:lpstr>Свойства толпы</vt:lpstr>
      <vt:lpstr>Виды толпы</vt:lpstr>
      <vt:lpstr>Правила поведения в толпе</vt:lpstr>
      <vt:lpstr>Публика</vt:lpstr>
      <vt:lpstr>3. Социальное движение</vt:lpstr>
      <vt:lpstr>Социальные движения</vt:lpstr>
      <vt:lpstr>Стадии социального движения</vt:lpstr>
      <vt:lpstr>Виды социального движения</vt:lpstr>
      <vt:lpstr>Символ мира</vt:lpstr>
      <vt:lpstr>«youthquake»</vt:lpstr>
      <vt:lpstr>Проверка д/з</vt:lpstr>
      <vt:lpstr>Домашнее задание</vt:lpstr>
      <vt:lpstr>Тест, оценки, д/з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§ 5. Социальные процессы и изменение общества</dc:title>
  <dc:creator/>
  <cp:revision>1</cp:revision>
  <dcterms:created xsi:type="dcterms:W3CDTF">2022-07-12T16:30:49Z</dcterms:created>
  <dcterms:modified xsi:type="dcterms:W3CDTF">2022-07-12T17:52:29Z</dcterms:modified>
</cp:coreProperties>
</file>