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40D36-D0A5-4A4F-8EC8-BBDE4985AF22}" v="81" dt="2022-04-10T08:46:01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DAE40D36-D0A5-4A4F-8EC8-BBDE4985AF22}"/>
    <pc:docChg chg="undo custSel addSld delSld modSld">
      <pc:chgData name="Roman Zhigalov" userId="1f97e9fdf7779aa5" providerId="LiveId" clId="{DAE40D36-D0A5-4A4F-8EC8-BBDE4985AF22}" dt="2022-04-10T08:46:00.996" v="3274"/>
      <pc:docMkLst>
        <pc:docMk/>
      </pc:docMkLst>
      <pc:sldChg chg="modSp new mod">
        <pc:chgData name="Roman Zhigalov" userId="1f97e9fdf7779aa5" providerId="LiveId" clId="{DAE40D36-D0A5-4A4F-8EC8-BBDE4985AF22}" dt="2022-04-09T11:24:12.409" v="2" actId="27636"/>
        <pc:sldMkLst>
          <pc:docMk/>
          <pc:sldMk cId="2840279466" sldId="256"/>
        </pc:sldMkLst>
        <pc:spChg chg="mod">
          <ac:chgData name="Roman Zhigalov" userId="1f97e9fdf7779aa5" providerId="LiveId" clId="{DAE40D36-D0A5-4A4F-8EC8-BBDE4985AF22}" dt="2022-04-09T11:24:12.409" v="2" actId="27636"/>
          <ac:spMkLst>
            <pc:docMk/>
            <pc:sldMk cId="2840279466" sldId="256"/>
            <ac:spMk id="2" creationId="{33FE70E8-6FC9-405B-A760-3894BF6BE2F0}"/>
          </ac:spMkLst>
        </pc:spChg>
      </pc:sldChg>
      <pc:sldChg chg="modSp new mod">
        <pc:chgData name="Roman Zhigalov" userId="1f97e9fdf7779aa5" providerId="LiveId" clId="{DAE40D36-D0A5-4A4F-8EC8-BBDE4985AF22}" dt="2022-04-09T11:24:22.851" v="26" actId="122"/>
        <pc:sldMkLst>
          <pc:docMk/>
          <pc:sldMk cId="1991718767" sldId="257"/>
        </pc:sldMkLst>
        <pc:spChg chg="mod">
          <ac:chgData name="Roman Zhigalov" userId="1f97e9fdf7779aa5" providerId="LiveId" clId="{DAE40D36-D0A5-4A4F-8EC8-BBDE4985AF22}" dt="2022-04-09T11:24:22.851" v="26" actId="122"/>
          <ac:spMkLst>
            <pc:docMk/>
            <pc:sldMk cId="1991718767" sldId="257"/>
            <ac:spMk id="2" creationId="{D21C871E-7DBE-4785-A023-96FDA4244215}"/>
          </ac:spMkLst>
        </pc:spChg>
      </pc:sldChg>
      <pc:sldChg chg="addSp delSp modSp new mod setBg">
        <pc:chgData name="Roman Zhigalov" userId="1f97e9fdf7779aa5" providerId="LiveId" clId="{DAE40D36-D0A5-4A4F-8EC8-BBDE4985AF22}" dt="2022-04-10T08:36:37.459" v="3157" actId="20577"/>
        <pc:sldMkLst>
          <pc:docMk/>
          <pc:sldMk cId="591081775" sldId="258"/>
        </pc:sldMkLst>
        <pc:spChg chg="mod">
          <ac:chgData name="Roman Zhigalov" userId="1f97e9fdf7779aa5" providerId="LiveId" clId="{DAE40D36-D0A5-4A4F-8EC8-BBDE4985AF22}" dt="2022-04-09T11:25:16.229" v="135" actId="26606"/>
          <ac:spMkLst>
            <pc:docMk/>
            <pc:sldMk cId="591081775" sldId="258"/>
            <ac:spMk id="2" creationId="{4E6F131E-6255-4CA8-871F-2F3877C24DE9}"/>
          </ac:spMkLst>
        </pc:spChg>
        <pc:spChg chg="del mod">
          <ac:chgData name="Roman Zhigalov" userId="1f97e9fdf7779aa5" providerId="LiveId" clId="{DAE40D36-D0A5-4A4F-8EC8-BBDE4985AF22}" dt="2022-04-09T11:25:16.229" v="135" actId="26606"/>
          <ac:spMkLst>
            <pc:docMk/>
            <pc:sldMk cId="591081775" sldId="258"/>
            <ac:spMk id="3" creationId="{C27C1F77-990E-43FB-ADB1-E7C829DDEF78}"/>
          </ac:spMkLst>
        </pc:spChg>
        <pc:spChg chg="add">
          <ac:chgData name="Roman Zhigalov" userId="1f97e9fdf7779aa5" providerId="LiveId" clId="{DAE40D36-D0A5-4A4F-8EC8-BBDE4985AF22}" dt="2022-04-09T11:25:16.229" v="135" actId="26606"/>
          <ac:spMkLst>
            <pc:docMk/>
            <pc:sldMk cId="591081775" sldId="258"/>
            <ac:spMk id="9" creationId="{B819A166-7571-4003-A6B8-B62034C3ED30}"/>
          </ac:spMkLst>
        </pc:spChg>
        <pc:graphicFrameChg chg="add mod">
          <ac:chgData name="Roman Zhigalov" userId="1f97e9fdf7779aa5" providerId="LiveId" clId="{DAE40D36-D0A5-4A4F-8EC8-BBDE4985AF22}" dt="2022-04-10T08:36:37.459" v="3157" actId="20577"/>
          <ac:graphicFrameMkLst>
            <pc:docMk/>
            <pc:sldMk cId="591081775" sldId="258"/>
            <ac:graphicFrameMk id="5" creationId="{34E5EA28-2964-018F-6257-121FC6ABB775}"/>
          </ac:graphicFrameMkLst>
        </pc:graphicFrameChg>
      </pc:sldChg>
      <pc:sldChg chg="addSp modSp new mod setBg">
        <pc:chgData name="Roman Zhigalov" userId="1f97e9fdf7779aa5" providerId="LiveId" clId="{DAE40D36-D0A5-4A4F-8EC8-BBDE4985AF22}" dt="2022-04-09T11:25:28.594" v="159" actId="26606"/>
        <pc:sldMkLst>
          <pc:docMk/>
          <pc:sldMk cId="112779845" sldId="259"/>
        </pc:sldMkLst>
        <pc:spChg chg="mod">
          <ac:chgData name="Roman Zhigalov" userId="1f97e9fdf7779aa5" providerId="LiveId" clId="{DAE40D36-D0A5-4A4F-8EC8-BBDE4985AF22}" dt="2022-04-09T11:25:28.594" v="159" actId="26606"/>
          <ac:spMkLst>
            <pc:docMk/>
            <pc:sldMk cId="112779845" sldId="259"/>
            <ac:spMk id="2" creationId="{AA74EC41-B322-42F2-B8B9-F638A772A9DF}"/>
          </ac:spMkLst>
        </pc:spChg>
        <pc:spChg chg="mod">
          <ac:chgData name="Roman Zhigalov" userId="1f97e9fdf7779aa5" providerId="LiveId" clId="{DAE40D36-D0A5-4A4F-8EC8-BBDE4985AF22}" dt="2022-04-09T11:25:28.594" v="159" actId="26606"/>
          <ac:spMkLst>
            <pc:docMk/>
            <pc:sldMk cId="112779845" sldId="259"/>
            <ac:spMk id="3" creationId="{4D5BF381-C2F2-4951-B918-56C140FF3418}"/>
          </ac:spMkLst>
        </pc:spChg>
        <pc:spChg chg="add">
          <ac:chgData name="Roman Zhigalov" userId="1f97e9fdf7779aa5" providerId="LiveId" clId="{DAE40D36-D0A5-4A4F-8EC8-BBDE4985AF22}" dt="2022-04-09T11:25:28.594" v="159" actId="26606"/>
          <ac:spMkLst>
            <pc:docMk/>
            <pc:sldMk cId="112779845" sldId="259"/>
            <ac:spMk id="8" creationId="{943CAA20-3569-4189-9E48-239A229A86CA}"/>
          </ac:spMkLst>
        </pc:spChg>
        <pc:spChg chg="add">
          <ac:chgData name="Roman Zhigalov" userId="1f97e9fdf7779aa5" providerId="LiveId" clId="{DAE40D36-D0A5-4A4F-8EC8-BBDE4985AF22}" dt="2022-04-09T11:25:28.594" v="159" actId="26606"/>
          <ac:spMkLst>
            <pc:docMk/>
            <pc:sldMk cId="112779845" sldId="259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DAE40D36-D0A5-4A4F-8EC8-BBDE4985AF22}" dt="2022-04-09T11:34:06.729" v="612" actId="26606"/>
        <pc:sldMkLst>
          <pc:docMk/>
          <pc:sldMk cId="3108017378" sldId="260"/>
        </pc:sldMkLst>
        <pc:spChg chg="mod">
          <ac:chgData name="Roman Zhigalov" userId="1f97e9fdf7779aa5" providerId="LiveId" clId="{DAE40D36-D0A5-4A4F-8EC8-BBDE4985AF22}" dt="2022-04-09T11:34:06.729" v="612" actId="26606"/>
          <ac:spMkLst>
            <pc:docMk/>
            <pc:sldMk cId="3108017378" sldId="260"/>
            <ac:spMk id="2" creationId="{5B0BA504-6A9A-4EA4-B4FB-E524D9EFDDBE}"/>
          </ac:spMkLst>
        </pc:spChg>
        <pc:spChg chg="del mod">
          <ac:chgData name="Roman Zhigalov" userId="1f97e9fdf7779aa5" providerId="LiveId" clId="{DAE40D36-D0A5-4A4F-8EC8-BBDE4985AF22}" dt="2022-04-09T11:34:06.729" v="612" actId="26606"/>
          <ac:spMkLst>
            <pc:docMk/>
            <pc:sldMk cId="3108017378" sldId="260"/>
            <ac:spMk id="3" creationId="{49BD5BB0-C4DA-4763-9C14-C6E1FAC9D399}"/>
          </ac:spMkLst>
        </pc:spChg>
        <pc:spChg chg="add del">
          <ac:chgData name="Roman Zhigalov" userId="1f97e9fdf7779aa5" providerId="LiveId" clId="{DAE40D36-D0A5-4A4F-8EC8-BBDE4985AF22}" dt="2022-04-09T11:34:06.681" v="611" actId="26606"/>
          <ac:spMkLst>
            <pc:docMk/>
            <pc:sldMk cId="3108017378" sldId="260"/>
            <ac:spMk id="8" creationId="{100EDD19-6802-4EC3-95CE-CFFAB042CFD6}"/>
          </ac:spMkLst>
        </pc:spChg>
        <pc:spChg chg="add">
          <ac:chgData name="Roman Zhigalov" userId="1f97e9fdf7779aa5" providerId="LiveId" clId="{DAE40D36-D0A5-4A4F-8EC8-BBDE4985AF22}" dt="2022-04-09T11:34:06.729" v="612" actId="26606"/>
          <ac:spMkLst>
            <pc:docMk/>
            <pc:sldMk cId="3108017378" sldId="260"/>
            <ac:spMk id="9" creationId="{2E442304-DDBD-4F7B-8017-36BCC863FB40}"/>
          </ac:spMkLst>
        </pc:spChg>
        <pc:spChg chg="add del">
          <ac:chgData name="Roman Zhigalov" userId="1f97e9fdf7779aa5" providerId="LiveId" clId="{DAE40D36-D0A5-4A4F-8EC8-BBDE4985AF22}" dt="2022-04-09T11:34:06.681" v="611" actId="26606"/>
          <ac:spMkLst>
            <pc:docMk/>
            <pc:sldMk cId="3108017378" sldId="260"/>
            <ac:spMk id="10" creationId="{DB17E863-922E-4C26-BD64-E8FD41D28661}"/>
          </ac:spMkLst>
        </pc:spChg>
        <pc:spChg chg="add">
          <ac:chgData name="Roman Zhigalov" userId="1f97e9fdf7779aa5" providerId="LiveId" clId="{DAE40D36-D0A5-4A4F-8EC8-BBDE4985AF22}" dt="2022-04-09T11:34:06.729" v="612" actId="26606"/>
          <ac:spMkLst>
            <pc:docMk/>
            <pc:sldMk cId="3108017378" sldId="260"/>
            <ac:spMk id="11" creationId="{5E107275-3853-46FD-A241-DE4355A42675}"/>
          </ac:spMkLst>
        </pc:spChg>
        <pc:graphicFrameChg chg="add">
          <ac:chgData name="Roman Zhigalov" userId="1f97e9fdf7779aa5" providerId="LiveId" clId="{DAE40D36-D0A5-4A4F-8EC8-BBDE4985AF22}" dt="2022-04-09T11:34:06.729" v="612" actId="26606"/>
          <ac:graphicFrameMkLst>
            <pc:docMk/>
            <pc:sldMk cId="3108017378" sldId="260"/>
            <ac:graphicFrameMk id="5" creationId="{4E0FEBDE-F150-7917-3ECD-6B2EFAE5FADC}"/>
          </ac:graphicFrameMkLst>
        </pc:graphicFrameChg>
      </pc:sldChg>
      <pc:sldChg chg="addSp delSp modSp new mod setBg">
        <pc:chgData name="Roman Zhigalov" userId="1f97e9fdf7779aa5" providerId="LiveId" clId="{DAE40D36-D0A5-4A4F-8EC8-BBDE4985AF22}" dt="2022-04-09T11:34:44.659" v="615" actId="26606"/>
        <pc:sldMkLst>
          <pc:docMk/>
          <pc:sldMk cId="801405494" sldId="261"/>
        </pc:sldMkLst>
        <pc:spChg chg="del">
          <ac:chgData name="Roman Zhigalov" userId="1f97e9fdf7779aa5" providerId="LiveId" clId="{DAE40D36-D0A5-4A4F-8EC8-BBDE4985AF22}" dt="2022-04-09T11:34:44.659" v="615" actId="26606"/>
          <ac:spMkLst>
            <pc:docMk/>
            <pc:sldMk cId="801405494" sldId="261"/>
            <ac:spMk id="2" creationId="{69DEFF70-5C0F-445B-B026-07D55B683CB0}"/>
          </ac:spMkLst>
        </pc:spChg>
        <pc:spChg chg="del">
          <ac:chgData name="Roman Zhigalov" userId="1f97e9fdf7779aa5" providerId="LiveId" clId="{DAE40D36-D0A5-4A4F-8EC8-BBDE4985AF22}" dt="2022-04-09T11:34:42.564" v="614"/>
          <ac:spMkLst>
            <pc:docMk/>
            <pc:sldMk cId="801405494" sldId="261"/>
            <ac:spMk id="3" creationId="{11EAC5C5-C040-45A6-8C33-0F87AA25BFAB}"/>
          </ac:spMkLst>
        </pc:spChg>
        <pc:spChg chg="add">
          <ac:chgData name="Roman Zhigalov" userId="1f97e9fdf7779aa5" providerId="LiveId" clId="{DAE40D36-D0A5-4A4F-8EC8-BBDE4985AF22}" dt="2022-04-09T11:34:44.659" v="615" actId="26606"/>
          <ac:spMkLst>
            <pc:docMk/>
            <pc:sldMk cId="801405494" sldId="261"/>
            <ac:spMk id="71" creationId="{42A4FC2C-047E-45A5-965D-8E1E3BF09BC6}"/>
          </ac:spMkLst>
        </pc:spChg>
        <pc:picChg chg="add mod">
          <ac:chgData name="Roman Zhigalov" userId="1f97e9fdf7779aa5" providerId="LiveId" clId="{DAE40D36-D0A5-4A4F-8EC8-BBDE4985AF22}" dt="2022-04-09T11:34:44.659" v="615" actId="26606"/>
          <ac:picMkLst>
            <pc:docMk/>
            <pc:sldMk cId="801405494" sldId="261"/>
            <ac:picMk id="1026" creationId="{50EED232-46BE-4FF5-9C8D-34823BD75BA5}"/>
          </ac:picMkLst>
        </pc:picChg>
      </pc:sldChg>
      <pc:sldChg chg="addSp delSp modSp new mod setBg">
        <pc:chgData name="Roman Zhigalov" userId="1f97e9fdf7779aa5" providerId="LiveId" clId="{DAE40D36-D0A5-4A4F-8EC8-BBDE4985AF22}" dt="2022-04-09T12:16:28.845" v="947" actId="26606"/>
        <pc:sldMkLst>
          <pc:docMk/>
          <pc:sldMk cId="2241625303" sldId="262"/>
        </pc:sldMkLst>
        <pc:spChg chg="mod">
          <ac:chgData name="Roman Zhigalov" userId="1f97e9fdf7779aa5" providerId="LiveId" clId="{DAE40D36-D0A5-4A4F-8EC8-BBDE4985AF22}" dt="2022-04-09T12:16:28.845" v="947" actId="26606"/>
          <ac:spMkLst>
            <pc:docMk/>
            <pc:sldMk cId="2241625303" sldId="262"/>
            <ac:spMk id="2" creationId="{6FF0CBFB-D1EC-4328-8F2A-0DF7E5880455}"/>
          </ac:spMkLst>
        </pc:spChg>
        <pc:spChg chg="del mod">
          <ac:chgData name="Roman Zhigalov" userId="1f97e9fdf7779aa5" providerId="LiveId" clId="{DAE40D36-D0A5-4A4F-8EC8-BBDE4985AF22}" dt="2022-04-09T12:16:28.845" v="947" actId="26606"/>
          <ac:spMkLst>
            <pc:docMk/>
            <pc:sldMk cId="2241625303" sldId="262"/>
            <ac:spMk id="3" creationId="{C55DF5AB-386D-4498-986C-07ECC5C0DE81}"/>
          </ac:spMkLst>
        </pc:spChg>
        <pc:spChg chg="add">
          <ac:chgData name="Roman Zhigalov" userId="1f97e9fdf7779aa5" providerId="LiveId" clId="{DAE40D36-D0A5-4A4F-8EC8-BBDE4985AF22}" dt="2022-04-09T12:16:28.845" v="947" actId="26606"/>
          <ac:spMkLst>
            <pc:docMk/>
            <pc:sldMk cId="2241625303" sldId="262"/>
            <ac:spMk id="9" creationId="{2E442304-DDBD-4F7B-8017-36BCC863FB40}"/>
          </ac:spMkLst>
        </pc:spChg>
        <pc:spChg chg="add">
          <ac:chgData name="Roman Zhigalov" userId="1f97e9fdf7779aa5" providerId="LiveId" clId="{DAE40D36-D0A5-4A4F-8EC8-BBDE4985AF22}" dt="2022-04-09T12:16:28.845" v="947" actId="26606"/>
          <ac:spMkLst>
            <pc:docMk/>
            <pc:sldMk cId="2241625303" sldId="262"/>
            <ac:spMk id="11" creationId="{5E107275-3853-46FD-A241-DE4355A42675}"/>
          </ac:spMkLst>
        </pc:spChg>
        <pc:graphicFrameChg chg="add">
          <ac:chgData name="Roman Zhigalov" userId="1f97e9fdf7779aa5" providerId="LiveId" clId="{DAE40D36-D0A5-4A4F-8EC8-BBDE4985AF22}" dt="2022-04-09T12:16:28.845" v="947" actId="26606"/>
          <ac:graphicFrameMkLst>
            <pc:docMk/>
            <pc:sldMk cId="2241625303" sldId="262"/>
            <ac:graphicFrameMk id="5" creationId="{AA2687EE-B5B8-381E-6AFF-442694F32C0A}"/>
          </ac:graphicFrameMkLst>
        </pc:graphicFrameChg>
      </pc:sldChg>
      <pc:sldChg chg="addSp delSp modSp new mod setBg">
        <pc:chgData name="Roman Zhigalov" userId="1f97e9fdf7779aa5" providerId="LiveId" clId="{DAE40D36-D0A5-4A4F-8EC8-BBDE4985AF22}" dt="2022-04-09T16:24:45.487" v="951" actId="26606"/>
        <pc:sldMkLst>
          <pc:docMk/>
          <pc:sldMk cId="86632336" sldId="263"/>
        </pc:sldMkLst>
        <pc:spChg chg="del">
          <ac:chgData name="Roman Zhigalov" userId="1f97e9fdf7779aa5" providerId="LiveId" clId="{DAE40D36-D0A5-4A4F-8EC8-BBDE4985AF22}" dt="2022-04-09T16:24:45.487" v="951" actId="26606"/>
          <ac:spMkLst>
            <pc:docMk/>
            <pc:sldMk cId="86632336" sldId="263"/>
            <ac:spMk id="2" creationId="{C424B5B8-F26B-40D5-8BBF-886DC39A18FC}"/>
          </ac:spMkLst>
        </pc:spChg>
        <pc:spChg chg="del mod">
          <ac:chgData name="Roman Zhigalov" userId="1f97e9fdf7779aa5" providerId="LiveId" clId="{DAE40D36-D0A5-4A4F-8EC8-BBDE4985AF22}" dt="2022-04-09T16:24:32.046" v="950"/>
          <ac:spMkLst>
            <pc:docMk/>
            <pc:sldMk cId="86632336" sldId="263"/>
            <ac:spMk id="3" creationId="{437C41F9-0E56-4933-95D1-B273CB54EBA1}"/>
          </ac:spMkLst>
        </pc:spChg>
        <pc:spChg chg="add">
          <ac:chgData name="Roman Zhigalov" userId="1f97e9fdf7779aa5" providerId="LiveId" clId="{DAE40D36-D0A5-4A4F-8EC8-BBDE4985AF22}" dt="2022-04-09T16:24:45.487" v="951" actId="26606"/>
          <ac:spMkLst>
            <pc:docMk/>
            <pc:sldMk cId="86632336" sldId="263"/>
            <ac:spMk id="71" creationId="{42A4FC2C-047E-45A5-965D-8E1E3BF09BC6}"/>
          </ac:spMkLst>
        </pc:spChg>
        <pc:picChg chg="add mod">
          <ac:chgData name="Roman Zhigalov" userId="1f97e9fdf7779aa5" providerId="LiveId" clId="{DAE40D36-D0A5-4A4F-8EC8-BBDE4985AF22}" dt="2022-04-09T16:24:45.487" v="951" actId="26606"/>
          <ac:picMkLst>
            <pc:docMk/>
            <pc:sldMk cId="86632336" sldId="263"/>
            <ac:picMk id="1026" creationId="{552165DB-92EE-4D49-8EFC-E5C6F123C1A1}"/>
          </ac:picMkLst>
        </pc:picChg>
      </pc:sldChg>
      <pc:sldChg chg="addSp delSp modSp new mod setBg">
        <pc:chgData name="Roman Zhigalov" userId="1f97e9fdf7779aa5" providerId="LiveId" clId="{DAE40D36-D0A5-4A4F-8EC8-BBDE4985AF22}" dt="2022-04-09T16:25:09.898" v="979" actId="26606"/>
        <pc:sldMkLst>
          <pc:docMk/>
          <pc:sldMk cId="195790424" sldId="264"/>
        </pc:sldMkLst>
        <pc:spChg chg="mod">
          <ac:chgData name="Roman Zhigalov" userId="1f97e9fdf7779aa5" providerId="LiveId" clId="{DAE40D36-D0A5-4A4F-8EC8-BBDE4985AF22}" dt="2022-04-09T16:25:09.898" v="979" actId="26606"/>
          <ac:spMkLst>
            <pc:docMk/>
            <pc:sldMk cId="195790424" sldId="264"/>
            <ac:spMk id="2" creationId="{914A86BE-6506-4C10-9BDF-B094951D4FC5}"/>
          </ac:spMkLst>
        </pc:spChg>
        <pc:spChg chg="mod">
          <ac:chgData name="Roman Zhigalov" userId="1f97e9fdf7779aa5" providerId="LiveId" clId="{DAE40D36-D0A5-4A4F-8EC8-BBDE4985AF22}" dt="2022-04-09T16:25:09.898" v="979" actId="26606"/>
          <ac:spMkLst>
            <pc:docMk/>
            <pc:sldMk cId="195790424" sldId="264"/>
            <ac:spMk id="3" creationId="{CCA0894D-A0CC-4D4B-AEFF-5A9ED4B58192}"/>
          </ac:spMkLst>
        </pc:spChg>
        <pc:spChg chg="add del">
          <ac:chgData name="Roman Zhigalov" userId="1f97e9fdf7779aa5" providerId="LiveId" clId="{DAE40D36-D0A5-4A4F-8EC8-BBDE4985AF22}" dt="2022-04-09T16:25:09.820" v="978" actId="26606"/>
          <ac:spMkLst>
            <pc:docMk/>
            <pc:sldMk cId="195790424" sldId="264"/>
            <ac:spMk id="8" creationId="{943CAA20-3569-4189-9E48-239A229A86CA}"/>
          </ac:spMkLst>
        </pc:spChg>
        <pc:spChg chg="add">
          <ac:chgData name="Roman Zhigalov" userId="1f97e9fdf7779aa5" providerId="LiveId" clId="{DAE40D36-D0A5-4A4F-8EC8-BBDE4985AF22}" dt="2022-04-09T16:25:09.898" v="979" actId="26606"/>
          <ac:spMkLst>
            <pc:docMk/>
            <pc:sldMk cId="195790424" sldId="264"/>
            <ac:spMk id="9" creationId="{ECC07320-C2CA-4E29-8481-9D9E143C7788}"/>
          </ac:spMkLst>
        </pc:spChg>
        <pc:spChg chg="add del">
          <ac:chgData name="Roman Zhigalov" userId="1f97e9fdf7779aa5" providerId="LiveId" clId="{DAE40D36-D0A5-4A4F-8EC8-BBDE4985AF22}" dt="2022-04-09T16:25:09.820" v="978" actId="26606"/>
          <ac:spMkLst>
            <pc:docMk/>
            <pc:sldMk cId="195790424" sldId="264"/>
            <ac:spMk id="10" creationId="{DA542B6D-E775-4832-91DC-2D20F857813A}"/>
          </ac:spMkLst>
        </pc:spChg>
        <pc:spChg chg="add">
          <ac:chgData name="Roman Zhigalov" userId="1f97e9fdf7779aa5" providerId="LiveId" clId="{DAE40D36-D0A5-4A4F-8EC8-BBDE4985AF22}" dt="2022-04-09T16:25:09.898" v="979" actId="26606"/>
          <ac:spMkLst>
            <pc:docMk/>
            <pc:sldMk cId="195790424" sldId="264"/>
            <ac:spMk id="11" creationId="{178FB36B-5BFE-42CA-BC60-1115E0D95EEC}"/>
          </ac:spMkLst>
        </pc:spChg>
        <pc:picChg chg="add">
          <ac:chgData name="Roman Zhigalov" userId="1f97e9fdf7779aa5" providerId="LiveId" clId="{DAE40D36-D0A5-4A4F-8EC8-BBDE4985AF22}" dt="2022-04-09T16:25:09.898" v="979" actId="26606"/>
          <ac:picMkLst>
            <pc:docMk/>
            <pc:sldMk cId="195790424" sldId="264"/>
            <ac:picMk id="5" creationId="{4AD91E60-C1BD-DFA0-1FE7-FAE93B780667}"/>
          </ac:picMkLst>
        </pc:picChg>
      </pc:sldChg>
      <pc:sldChg chg="addSp delSp modSp new mod setBg">
        <pc:chgData name="Roman Zhigalov" userId="1f97e9fdf7779aa5" providerId="LiveId" clId="{DAE40D36-D0A5-4A4F-8EC8-BBDE4985AF22}" dt="2022-04-09T16:30:28.762" v="1456" actId="26606"/>
        <pc:sldMkLst>
          <pc:docMk/>
          <pc:sldMk cId="2631269176" sldId="265"/>
        </pc:sldMkLst>
        <pc:spChg chg="mod">
          <ac:chgData name="Roman Zhigalov" userId="1f97e9fdf7779aa5" providerId="LiveId" clId="{DAE40D36-D0A5-4A4F-8EC8-BBDE4985AF22}" dt="2022-04-09T16:30:28.762" v="1456" actId="26606"/>
          <ac:spMkLst>
            <pc:docMk/>
            <pc:sldMk cId="2631269176" sldId="265"/>
            <ac:spMk id="2" creationId="{D7051C9D-F414-4161-B3CE-B95B3787D42D}"/>
          </ac:spMkLst>
        </pc:spChg>
        <pc:spChg chg="del mod">
          <ac:chgData name="Roman Zhigalov" userId="1f97e9fdf7779aa5" providerId="LiveId" clId="{DAE40D36-D0A5-4A4F-8EC8-BBDE4985AF22}" dt="2022-04-09T16:30:28.762" v="1456" actId="26606"/>
          <ac:spMkLst>
            <pc:docMk/>
            <pc:sldMk cId="2631269176" sldId="265"/>
            <ac:spMk id="3" creationId="{0B0681B8-7CB0-4448-BE3B-CFF5069137E2}"/>
          </ac:spMkLst>
        </pc:spChg>
        <pc:spChg chg="add">
          <ac:chgData name="Roman Zhigalov" userId="1f97e9fdf7779aa5" providerId="LiveId" clId="{DAE40D36-D0A5-4A4F-8EC8-BBDE4985AF22}" dt="2022-04-09T16:30:28.762" v="1456" actId="26606"/>
          <ac:spMkLst>
            <pc:docMk/>
            <pc:sldMk cId="2631269176" sldId="265"/>
            <ac:spMk id="9" creationId="{2E442304-DDBD-4F7B-8017-36BCC863FB40}"/>
          </ac:spMkLst>
        </pc:spChg>
        <pc:spChg chg="add">
          <ac:chgData name="Roman Zhigalov" userId="1f97e9fdf7779aa5" providerId="LiveId" clId="{DAE40D36-D0A5-4A4F-8EC8-BBDE4985AF22}" dt="2022-04-09T16:30:28.762" v="1456" actId="26606"/>
          <ac:spMkLst>
            <pc:docMk/>
            <pc:sldMk cId="2631269176" sldId="265"/>
            <ac:spMk id="11" creationId="{5E107275-3853-46FD-A241-DE4355A42675}"/>
          </ac:spMkLst>
        </pc:spChg>
        <pc:graphicFrameChg chg="add">
          <ac:chgData name="Roman Zhigalov" userId="1f97e9fdf7779aa5" providerId="LiveId" clId="{DAE40D36-D0A5-4A4F-8EC8-BBDE4985AF22}" dt="2022-04-09T16:30:28.762" v="1456" actId="26606"/>
          <ac:graphicFrameMkLst>
            <pc:docMk/>
            <pc:sldMk cId="2631269176" sldId="265"/>
            <ac:graphicFrameMk id="5" creationId="{6D0583CD-6A68-7D45-1C6C-67EF07775650}"/>
          </ac:graphicFrameMkLst>
        </pc:graphicFrameChg>
      </pc:sldChg>
      <pc:sldChg chg="addSp delSp modSp new mod setBg">
        <pc:chgData name="Roman Zhigalov" userId="1f97e9fdf7779aa5" providerId="LiveId" clId="{DAE40D36-D0A5-4A4F-8EC8-BBDE4985AF22}" dt="2022-04-09T16:32:51.904" v="1499" actId="26606"/>
        <pc:sldMkLst>
          <pc:docMk/>
          <pc:sldMk cId="541199913" sldId="266"/>
        </pc:sldMkLst>
        <pc:spChg chg="mod">
          <ac:chgData name="Roman Zhigalov" userId="1f97e9fdf7779aa5" providerId="LiveId" clId="{DAE40D36-D0A5-4A4F-8EC8-BBDE4985AF22}" dt="2022-04-09T16:32:51.904" v="1499" actId="26606"/>
          <ac:spMkLst>
            <pc:docMk/>
            <pc:sldMk cId="541199913" sldId="266"/>
            <ac:spMk id="2" creationId="{A912DD5F-668D-43AF-9DF7-170877757F11}"/>
          </ac:spMkLst>
        </pc:spChg>
        <pc:spChg chg="del">
          <ac:chgData name="Roman Zhigalov" userId="1f97e9fdf7779aa5" providerId="LiveId" clId="{DAE40D36-D0A5-4A4F-8EC8-BBDE4985AF22}" dt="2022-04-09T16:32:05.331" v="1489"/>
          <ac:spMkLst>
            <pc:docMk/>
            <pc:sldMk cId="541199913" sldId="266"/>
            <ac:spMk id="3" creationId="{CE320504-29AD-4FFA-B7DB-467D7283F1AD}"/>
          </ac:spMkLst>
        </pc:spChg>
        <pc:spChg chg="mod">
          <ac:chgData name="Roman Zhigalov" userId="1f97e9fdf7779aa5" providerId="LiveId" clId="{DAE40D36-D0A5-4A4F-8EC8-BBDE4985AF22}" dt="2022-04-09T16:32:51.904" v="1499" actId="26606"/>
          <ac:spMkLst>
            <pc:docMk/>
            <pc:sldMk cId="541199913" sldId="266"/>
            <ac:spMk id="4" creationId="{8FB8993F-C013-40A3-9C69-06D7A8151E5F}"/>
          </ac:spMkLst>
        </pc:spChg>
        <pc:spChg chg="add">
          <ac:chgData name="Roman Zhigalov" userId="1f97e9fdf7779aa5" providerId="LiveId" clId="{DAE40D36-D0A5-4A4F-8EC8-BBDE4985AF22}" dt="2022-04-09T16:32:51.904" v="1499" actId="26606"/>
          <ac:spMkLst>
            <pc:docMk/>
            <pc:sldMk cId="541199913" sldId="266"/>
            <ac:spMk id="71" creationId="{F13C74B1-5B17-4795-BED0-7140497B445A}"/>
          </ac:spMkLst>
        </pc:spChg>
        <pc:spChg chg="add">
          <ac:chgData name="Roman Zhigalov" userId="1f97e9fdf7779aa5" providerId="LiveId" clId="{DAE40D36-D0A5-4A4F-8EC8-BBDE4985AF22}" dt="2022-04-09T16:32:51.904" v="1499" actId="26606"/>
          <ac:spMkLst>
            <pc:docMk/>
            <pc:sldMk cId="541199913" sldId="266"/>
            <ac:spMk id="73" creationId="{D4974D33-8DC5-464E-8C6D-BE58F0669C17}"/>
          </ac:spMkLst>
        </pc:spChg>
        <pc:picChg chg="add mod">
          <ac:chgData name="Roman Zhigalov" userId="1f97e9fdf7779aa5" providerId="LiveId" clId="{DAE40D36-D0A5-4A4F-8EC8-BBDE4985AF22}" dt="2022-04-09T16:32:51.904" v="1499" actId="26606"/>
          <ac:picMkLst>
            <pc:docMk/>
            <pc:sldMk cId="541199913" sldId="266"/>
            <ac:picMk id="1026" creationId="{B52E57EC-11AB-4C56-A0E1-EED016ECFEA2}"/>
          </ac:picMkLst>
        </pc:picChg>
      </pc:sldChg>
      <pc:sldChg chg="addSp delSp modSp new mod setBg modClrScheme chgLayout">
        <pc:chgData name="Roman Zhigalov" userId="1f97e9fdf7779aa5" providerId="LiveId" clId="{DAE40D36-D0A5-4A4F-8EC8-BBDE4985AF22}" dt="2022-04-09T16:34:22.994" v="1511" actId="962"/>
        <pc:sldMkLst>
          <pc:docMk/>
          <pc:sldMk cId="1433128174" sldId="267"/>
        </pc:sldMkLst>
        <pc:spChg chg="del mod ord">
          <ac:chgData name="Roman Zhigalov" userId="1f97e9fdf7779aa5" providerId="LiveId" clId="{DAE40D36-D0A5-4A4F-8EC8-BBDE4985AF22}" dt="2022-04-09T16:34:12.454" v="1501" actId="700"/>
          <ac:spMkLst>
            <pc:docMk/>
            <pc:sldMk cId="1433128174" sldId="267"/>
            <ac:spMk id="2" creationId="{86C61740-397F-4BB9-BFF2-BDBC818E7CD2}"/>
          </ac:spMkLst>
        </pc:spChg>
        <pc:spChg chg="del mod ord">
          <ac:chgData name="Roman Zhigalov" userId="1f97e9fdf7779aa5" providerId="LiveId" clId="{DAE40D36-D0A5-4A4F-8EC8-BBDE4985AF22}" dt="2022-04-09T16:34:12.454" v="1501" actId="700"/>
          <ac:spMkLst>
            <pc:docMk/>
            <pc:sldMk cId="1433128174" sldId="267"/>
            <ac:spMk id="3" creationId="{51C7D3F1-1B7A-4234-8A2E-F8CDB23CB7BC}"/>
          </ac:spMkLst>
        </pc:spChg>
        <pc:spChg chg="del">
          <ac:chgData name="Roman Zhigalov" userId="1f97e9fdf7779aa5" providerId="LiveId" clId="{DAE40D36-D0A5-4A4F-8EC8-BBDE4985AF22}" dt="2022-04-09T16:34:12.454" v="1501" actId="700"/>
          <ac:spMkLst>
            <pc:docMk/>
            <pc:sldMk cId="1433128174" sldId="267"/>
            <ac:spMk id="4" creationId="{68B26669-3357-4796-B03B-69E29447E6DA}"/>
          </ac:spMkLst>
        </pc:spChg>
        <pc:spChg chg="add mod ord">
          <ac:chgData name="Roman Zhigalov" userId="1f97e9fdf7779aa5" providerId="LiveId" clId="{DAE40D36-D0A5-4A4F-8EC8-BBDE4985AF22}" dt="2022-04-09T16:34:22.994" v="1511" actId="962"/>
          <ac:spMkLst>
            <pc:docMk/>
            <pc:sldMk cId="1433128174" sldId="267"/>
            <ac:spMk id="5" creationId="{B314A99B-38E6-48E7-AB56-8584FA84B1CB}"/>
          </ac:spMkLst>
        </pc:spChg>
        <pc:spChg chg="add del mod ord">
          <ac:chgData name="Roman Zhigalov" userId="1f97e9fdf7779aa5" providerId="LiveId" clId="{DAE40D36-D0A5-4A4F-8EC8-BBDE4985AF22}" dt="2022-04-09T16:34:13.944" v="1502"/>
          <ac:spMkLst>
            <pc:docMk/>
            <pc:sldMk cId="1433128174" sldId="267"/>
            <ac:spMk id="6" creationId="{5D8A86FF-FE8E-4DDF-B6CF-0C39FBF7BBF2}"/>
          </ac:spMkLst>
        </pc:spChg>
        <pc:spChg chg="add">
          <ac:chgData name="Roman Zhigalov" userId="1f97e9fdf7779aa5" providerId="LiveId" clId="{DAE40D36-D0A5-4A4F-8EC8-BBDE4985AF22}" dt="2022-04-09T16:34:20.199" v="1509" actId="26606"/>
          <ac:spMkLst>
            <pc:docMk/>
            <pc:sldMk cId="1433128174" sldId="267"/>
            <ac:spMk id="71" creationId="{37C89E4B-3C9F-44B9-8B86-D9E3D112D8EC}"/>
          </ac:spMkLst>
        </pc:spChg>
        <pc:picChg chg="add mod">
          <ac:chgData name="Roman Zhigalov" userId="1f97e9fdf7779aa5" providerId="LiveId" clId="{DAE40D36-D0A5-4A4F-8EC8-BBDE4985AF22}" dt="2022-04-09T16:34:22.984" v="1510" actId="27614"/>
          <ac:picMkLst>
            <pc:docMk/>
            <pc:sldMk cId="1433128174" sldId="267"/>
            <ac:picMk id="2050" creationId="{F8F8BE6B-9DA2-4501-B655-C786BCFC1CAD}"/>
          </ac:picMkLst>
        </pc:picChg>
        <pc:cxnChg chg="add">
          <ac:chgData name="Roman Zhigalov" userId="1f97e9fdf7779aa5" providerId="LiveId" clId="{DAE40D36-D0A5-4A4F-8EC8-BBDE4985AF22}" dt="2022-04-09T16:34:20.199" v="1509" actId="26606"/>
          <ac:cxnSpMkLst>
            <pc:docMk/>
            <pc:sldMk cId="1433128174" sldId="267"/>
            <ac:cxnSpMk id="73" creationId="{AA2EAA10-076F-46BD-8F0F-B9A2FB77A85C}"/>
          </ac:cxnSpMkLst>
        </pc:cxnChg>
        <pc:cxnChg chg="add">
          <ac:chgData name="Roman Zhigalov" userId="1f97e9fdf7779aa5" providerId="LiveId" clId="{DAE40D36-D0A5-4A4F-8EC8-BBDE4985AF22}" dt="2022-04-09T16:34:20.199" v="1509" actId="26606"/>
          <ac:cxnSpMkLst>
            <pc:docMk/>
            <pc:sldMk cId="1433128174" sldId="267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DAE40D36-D0A5-4A4F-8EC8-BBDE4985AF22}" dt="2022-04-09T16:35:08.014" v="1548" actId="26606"/>
        <pc:sldMkLst>
          <pc:docMk/>
          <pc:sldMk cId="3440377595" sldId="268"/>
        </pc:sldMkLst>
        <pc:spChg chg="mod">
          <ac:chgData name="Roman Zhigalov" userId="1f97e9fdf7779aa5" providerId="LiveId" clId="{DAE40D36-D0A5-4A4F-8EC8-BBDE4985AF22}" dt="2022-04-09T16:35:08.014" v="1548" actId="26606"/>
          <ac:spMkLst>
            <pc:docMk/>
            <pc:sldMk cId="3440377595" sldId="268"/>
            <ac:spMk id="2" creationId="{FBF27BAF-618D-47B1-B39D-8F4310D318DE}"/>
          </ac:spMkLst>
        </pc:spChg>
        <pc:spChg chg="del">
          <ac:chgData name="Roman Zhigalov" userId="1f97e9fdf7779aa5" providerId="LiveId" clId="{DAE40D36-D0A5-4A4F-8EC8-BBDE4985AF22}" dt="2022-04-09T16:34:46.354" v="1546"/>
          <ac:spMkLst>
            <pc:docMk/>
            <pc:sldMk cId="3440377595" sldId="268"/>
            <ac:spMk id="3" creationId="{27656014-E97E-43B7-9FCB-A5A229F14B42}"/>
          </ac:spMkLst>
        </pc:spChg>
        <pc:spChg chg="mod">
          <ac:chgData name="Roman Zhigalov" userId="1f97e9fdf7779aa5" providerId="LiveId" clId="{DAE40D36-D0A5-4A4F-8EC8-BBDE4985AF22}" dt="2022-04-09T16:35:08.014" v="1548" actId="26606"/>
          <ac:spMkLst>
            <pc:docMk/>
            <pc:sldMk cId="3440377595" sldId="268"/>
            <ac:spMk id="4" creationId="{AA4F007C-7105-401D-A3DB-F04BBCBD9472}"/>
          </ac:spMkLst>
        </pc:spChg>
        <pc:spChg chg="add">
          <ac:chgData name="Roman Zhigalov" userId="1f97e9fdf7779aa5" providerId="LiveId" clId="{DAE40D36-D0A5-4A4F-8EC8-BBDE4985AF22}" dt="2022-04-09T16:35:08.014" v="1548" actId="26606"/>
          <ac:spMkLst>
            <pc:docMk/>
            <pc:sldMk cId="3440377595" sldId="268"/>
            <ac:spMk id="71" creationId="{F13C74B1-5B17-4795-BED0-7140497B445A}"/>
          </ac:spMkLst>
        </pc:spChg>
        <pc:spChg chg="add">
          <ac:chgData name="Roman Zhigalov" userId="1f97e9fdf7779aa5" providerId="LiveId" clId="{DAE40D36-D0A5-4A4F-8EC8-BBDE4985AF22}" dt="2022-04-09T16:35:08.014" v="1548" actId="26606"/>
          <ac:spMkLst>
            <pc:docMk/>
            <pc:sldMk cId="3440377595" sldId="268"/>
            <ac:spMk id="73" creationId="{D4974D33-8DC5-464E-8C6D-BE58F0669C17}"/>
          </ac:spMkLst>
        </pc:spChg>
        <pc:picChg chg="add mod">
          <ac:chgData name="Roman Zhigalov" userId="1f97e9fdf7779aa5" providerId="LiveId" clId="{DAE40D36-D0A5-4A4F-8EC8-BBDE4985AF22}" dt="2022-04-09T16:35:08.014" v="1548" actId="26606"/>
          <ac:picMkLst>
            <pc:docMk/>
            <pc:sldMk cId="3440377595" sldId="268"/>
            <ac:picMk id="3074" creationId="{6626066A-CB4B-4D9B-B156-9844CF0998FF}"/>
          </ac:picMkLst>
        </pc:picChg>
      </pc:sldChg>
      <pc:sldChg chg="addSp delSp modSp new mod setBg">
        <pc:chgData name="Roman Zhigalov" userId="1f97e9fdf7779aa5" providerId="LiveId" clId="{DAE40D36-D0A5-4A4F-8EC8-BBDE4985AF22}" dt="2022-04-09T16:35:35.395" v="1563" actId="26606"/>
        <pc:sldMkLst>
          <pc:docMk/>
          <pc:sldMk cId="2506043257" sldId="269"/>
        </pc:sldMkLst>
        <pc:spChg chg="mod ord">
          <ac:chgData name="Roman Zhigalov" userId="1f97e9fdf7779aa5" providerId="LiveId" clId="{DAE40D36-D0A5-4A4F-8EC8-BBDE4985AF22}" dt="2022-04-09T16:35:35.395" v="1563" actId="26606"/>
          <ac:spMkLst>
            <pc:docMk/>
            <pc:sldMk cId="2506043257" sldId="269"/>
            <ac:spMk id="2" creationId="{BF14324F-1FB6-4F27-B70E-1C03C1F486F1}"/>
          </ac:spMkLst>
        </pc:spChg>
        <pc:spChg chg="del">
          <ac:chgData name="Roman Zhigalov" userId="1f97e9fdf7779aa5" providerId="LiveId" clId="{DAE40D36-D0A5-4A4F-8EC8-BBDE4985AF22}" dt="2022-04-09T16:35:24.187" v="1550"/>
          <ac:spMkLst>
            <pc:docMk/>
            <pc:sldMk cId="2506043257" sldId="269"/>
            <ac:spMk id="3" creationId="{DB1A0CC5-0672-45BD-ADFB-10FCA1A5C82B}"/>
          </ac:spMkLst>
        </pc:spChg>
        <pc:spChg chg="add del">
          <ac:chgData name="Roman Zhigalov" userId="1f97e9fdf7779aa5" providerId="LiveId" clId="{DAE40D36-D0A5-4A4F-8EC8-BBDE4985AF22}" dt="2022-04-09T16:35:32.218" v="1558" actId="26606"/>
          <ac:spMkLst>
            <pc:docMk/>
            <pc:sldMk cId="2506043257" sldId="269"/>
            <ac:spMk id="73" creationId="{7F57BEA8-497D-4AA8-8A18-BDCD696B25FE}"/>
          </ac:spMkLst>
        </pc:spChg>
        <pc:spChg chg="add del">
          <ac:chgData name="Roman Zhigalov" userId="1f97e9fdf7779aa5" providerId="LiveId" clId="{DAE40D36-D0A5-4A4F-8EC8-BBDE4985AF22}" dt="2022-04-09T16:35:33.926" v="1560" actId="26606"/>
          <ac:spMkLst>
            <pc:docMk/>
            <pc:sldMk cId="2506043257" sldId="269"/>
            <ac:spMk id="4100" creationId="{37C89E4B-3C9F-44B9-8B86-D9E3D112D8EC}"/>
          </ac:spMkLst>
        </pc:spChg>
        <pc:spChg chg="add del">
          <ac:chgData name="Roman Zhigalov" userId="1f97e9fdf7779aa5" providerId="LiveId" clId="{DAE40D36-D0A5-4A4F-8EC8-BBDE4985AF22}" dt="2022-04-09T16:35:35.390" v="1562" actId="26606"/>
          <ac:spMkLst>
            <pc:docMk/>
            <pc:sldMk cId="2506043257" sldId="269"/>
            <ac:spMk id="4105" creationId="{7F57BEA8-497D-4AA8-8A18-BDCD696B25FE}"/>
          </ac:spMkLst>
        </pc:spChg>
        <pc:spChg chg="add">
          <ac:chgData name="Roman Zhigalov" userId="1f97e9fdf7779aa5" providerId="LiveId" clId="{DAE40D36-D0A5-4A4F-8EC8-BBDE4985AF22}" dt="2022-04-09T16:35:35.395" v="1563" actId="26606"/>
          <ac:spMkLst>
            <pc:docMk/>
            <pc:sldMk cId="2506043257" sldId="269"/>
            <ac:spMk id="4109" creationId="{37C89E4B-3C9F-44B9-8B86-D9E3D112D8EC}"/>
          </ac:spMkLst>
        </pc:spChg>
        <pc:picChg chg="add mod">
          <ac:chgData name="Roman Zhigalov" userId="1f97e9fdf7779aa5" providerId="LiveId" clId="{DAE40D36-D0A5-4A4F-8EC8-BBDE4985AF22}" dt="2022-04-09T16:35:35.395" v="1563" actId="26606"/>
          <ac:picMkLst>
            <pc:docMk/>
            <pc:sldMk cId="2506043257" sldId="269"/>
            <ac:picMk id="4098" creationId="{DC34DE72-75BB-459E-B1AE-09DB0353D11F}"/>
          </ac:picMkLst>
        </pc:picChg>
        <pc:cxnChg chg="add del">
          <ac:chgData name="Roman Zhigalov" userId="1f97e9fdf7779aa5" providerId="LiveId" clId="{DAE40D36-D0A5-4A4F-8EC8-BBDE4985AF22}" dt="2022-04-09T16:35:32.218" v="1558" actId="26606"/>
          <ac:cxnSpMkLst>
            <pc:docMk/>
            <pc:sldMk cId="2506043257" sldId="269"/>
            <ac:cxnSpMk id="71" creationId="{D2E961F1-4A28-4A5F-BBD4-6E400E5E6C75}"/>
          </ac:cxnSpMkLst>
        </pc:cxnChg>
        <pc:cxnChg chg="add del">
          <ac:chgData name="Roman Zhigalov" userId="1f97e9fdf7779aa5" providerId="LiveId" clId="{DAE40D36-D0A5-4A4F-8EC8-BBDE4985AF22}" dt="2022-04-09T16:35:32.218" v="1558" actId="26606"/>
          <ac:cxnSpMkLst>
            <pc:docMk/>
            <pc:sldMk cId="2506043257" sldId="269"/>
            <ac:cxnSpMk id="75" creationId="{A82415D3-DDE5-4D63-8CB3-23A5EC581B27}"/>
          </ac:cxnSpMkLst>
        </pc:cxnChg>
        <pc:cxnChg chg="add del">
          <ac:chgData name="Roman Zhigalov" userId="1f97e9fdf7779aa5" providerId="LiveId" clId="{DAE40D36-D0A5-4A4F-8EC8-BBDE4985AF22}" dt="2022-04-09T16:35:32.218" v="1558" actId="26606"/>
          <ac:cxnSpMkLst>
            <pc:docMk/>
            <pc:sldMk cId="2506043257" sldId="269"/>
            <ac:cxnSpMk id="77" creationId="{AD7193FB-6AE6-4B3B-8F89-56B55DD63B4D}"/>
          </ac:cxnSpMkLst>
        </pc:cxnChg>
        <pc:cxnChg chg="add del">
          <ac:chgData name="Roman Zhigalov" userId="1f97e9fdf7779aa5" providerId="LiveId" clId="{DAE40D36-D0A5-4A4F-8EC8-BBDE4985AF22}" dt="2022-04-09T16:35:33.926" v="1560" actId="26606"/>
          <ac:cxnSpMkLst>
            <pc:docMk/>
            <pc:sldMk cId="2506043257" sldId="269"/>
            <ac:cxnSpMk id="4101" creationId="{AA2EAA10-076F-46BD-8F0F-B9A2FB77A85C}"/>
          </ac:cxnSpMkLst>
        </pc:cxnChg>
        <pc:cxnChg chg="add del">
          <ac:chgData name="Roman Zhigalov" userId="1f97e9fdf7779aa5" providerId="LiveId" clId="{DAE40D36-D0A5-4A4F-8EC8-BBDE4985AF22}" dt="2022-04-09T16:35:33.926" v="1560" actId="26606"/>
          <ac:cxnSpMkLst>
            <pc:docMk/>
            <pc:sldMk cId="2506043257" sldId="269"/>
            <ac:cxnSpMk id="4102" creationId="{D891E407-403B-4764-86C9-33A56D3BCAA3}"/>
          </ac:cxnSpMkLst>
        </pc:cxnChg>
        <pc:cxnChg chg="add del">
          <ac:chgData name="Roman Zhigalov" userId="1f97e9fdf7779aa5" providerId="LiveId" clId="{DAE40D36-D0A5-4A4F-8EC8-BBDE4985AF22}" dt="2022-04-09T16:35:35.390" v="1562" actId="26606"/>
          <ac:cxnSpMkLst>
            <pc:docMk/>
            <pc:sldMk cId="2506043257" sldId="269"/>
            <ac:cxnSpMk id="4104" creationId="{D2E961F1-4A28-4A5F-BBD4-6E400E5E6C75}"/>
          </ac:cxnSpMkLst>
        </pc:cxnChg>
        <pc:cxnChg chg="add del">
          <ac:chgData name="Roman Zhigalov" userId="1f97e9fdf7779aa5" providerId="LiveId" clId="{DAE40D36-D0A5-4A4F-8EC8-BBDE4985AF22}" dt="2022-04-09T16:35:35.390" v="1562" actId="26606"/>
          <ac:cxnSpMkLst>
            <pc:docMk/>
            <pc:sldMk cId="2506043257" sldId="269"/>
            <ac:cxnSpMk id="4106" creationId="{A82415D3-DDE5-4D63-8CB3-23A5EC581B27}"/>
          </ac:cxnSpMkLst>
        </pc:cxnChg>
        <pc:cxnChg chg="add del">
          <ac:chgData name="Roman Zhigalov" userId="1f97e9fdf7779aa5" providerId="LiveId" clId="{DAE40D36-D0A5-4A4F-8EC8-BBDE4985AF22}" dt="2022-04-09T16:35:35.390" v="1562" actId="26606"/>
          <ac:cxnSpMkLst>
            <pc:docMk/>
            <pc:sldMk cId="2506043257" sldId="269"/>
            <ac:cxnSpMk id="4107" creationId="{AD7193FB-6AE6-4B3B-8F89-56B55DD63B4D}"/>
          </ac:cxnSpMkLst>
        </pc:cxnChg>
        <pc:cxnChg chg="add">
          <ac:chgData name="Roman Zhigalov" userId="1f97e9fdf7779aa5" providerId="LiveId" clId="{DAE40D36-D0A5-4A4F-8EC8-BBDE4985AF22}" dt="2022-04-09T16:35:35.395" v="1563" actId="26606"/>
          <ac:cxnSpMkLst>
            <pc:docMk/>
            <pc:sldMk cId="2506043257" sldId="269"/>
            <ac:cxnSpMk id="4110" creationId="{AA2EAA10-076F-46BD-8F0F-B9A2FB77A85C}"/>
          </ac:cxnSpMkLst>
        </pc:cxnChg>
        <pc:cxnChg chg="add">
          <ac:chgData name="Roman Zhigalov" userId="1f97e9fdf7779aa5" providerId="LiveId" clId="{DAE40D36-D0A5-4A4F-8EC8-BBDE4985AF22}" dt="2022-04-09T16:35:35.395" v="1563" actId="26606"/>
          <ac:cxnSpMkLst>
            <pc:docMk/>
            <pc:sldMk cId="2506043257" sldId="269"/>
            <ac:cxnSpMk id="4111" creationId="{D891E407-403B-4764-86C9-33A56D3BCAA3}"/>
          </ac:cxnSpMkLst>
        </pc:cxnChg>
      </pc:sldChg>
      <pc:sldChg chg="addSp delSp modSp new mod setBg">
        <pc:chgData name="Roman Zhigalov" userId="1f97e9fdf7779aa5" providerId="LiveId" clId="{DAE40D36-D0A5-4A4F-8EC8-BBDE4985AF22}" dt="2022-04-09T16:37:07.416" v="1587" actId="26606"/>
        <pc:sldMkLst>
          <pc:docMk/>
          <pc:sldMk cId="2294406810" sldId="270"/>
        </pc:sldMkLst>
        <pc:spChg chg="mod">
          <ac:chgData name="Roman Zhigalov" userId="1f97e9fdf7779aa5" providerId="LiveId" clId="{DAE40D36-D0A5-4A4F-8EC8-BBDE4985AF22}" dt="2022-04-09T16:37:07.416" v="1587" actId="26606"/>
          <ac:spMkLst>
            <pc:docMk/>
            <pc:sldMk cId="2294406810" sldId="270"/>
            <ac:spMk id="2" creationId="{A31DCA6F-20CF-4899-ABAA-EB04CA746872}"/>
          </ac:spMkLst>
        </pc:spChg>
        <pc:spChg chg="del">
          <ac:chgData name="Roman Zhigalov" userId="1f97e9fdf7779aa5" providerId="LiveId" clId="{DAE40D36-D0A5-4A4F-8EC8-BBDE4985AF22}" dt="2022-04-09T16:36:45.684" v="1585"/>
          <ac:spMkLst>
            <pc:docMk/>
            <pc:sldMk cId="2294406810" sldId="270"/>
            <ac:spMk id="3" creationId="{415EB309-770B-4DDD-9A92-7D0CF25AC49B}"/>
          </ac:spMkLst>
        </pc:spChg>
        <pc:spChg chg="mod ord">
          <ac:chgData name="Roman Zhigalov" userId="1f97e9fdf7779aa5" providerId="LiveId" clId="{DAE40D36-D0A5-4A4F-8EC8-BBDE4985AF22}" dt="2022-04-09T16:37:07.416" v="1587" actId="26606"/>
          <ac:spMkLst>
            <pc:docMk/>
            <pc:sldMk cId="2294406810" sldId="270"/>
            <ac:spMk id="4" creationId="{DBDAF57D-8573-4ABC-A06F-A1E3AEE141A7}"/>
          </ac:spMkLst>
        </pc:spChg>
        <pc:spChg chg="add">
          <ac:chgData name="Roman Zhigalov" userId="1f97e9fdf7779aa5" providerId="LiveId" clId="{DAE40D36-D0A5-4A4F-8EC8-BBDE4985AF22}" dt="2022-04-09T16:37:07.416" v="1587" actId="26606"/>
          <ac:spMkLst>
            <pc:docMk/>
            <pc:sldMk cId="2294406810" sldId="270"/>
            <ac:spMk id="71" creationId="{2C61293E-6EBE-43EF-A52C-9BEBFD7679D4}"/>
          </ac:spMkLst>
        </pc:spChg>
        <pc:spChg chg="add">
          <ac:chgData name="Roman Zhigalov" userId="1f97e9fdf7779aa5" providerId="LiveId" clId="{DAE40D36-D0A5-4A4F-8EC8-BBDE4985AF22}" dt="2022-04-09T16:37:07.416" v="1587" actId="26606"/>
          <ac:spMkLst>
            <pc:docMk/>
            <pc:sldMk cId="2294406810" sldId="270"/>
            <ac:spMk id="73" creationId="{21540236-BFD5-4A9D-8840-4703E7F76825}"/>
          </ac:spMkLst>
        </pc:spChg>
        <pc:picChg chg="add mod">
          <ac:chgData name="Roman Zhigalov" userId="1f97e9fdf7779aa5" providerId="LiveId" clId="{DAE40D36-D0A5-4A4F-8EC8-BBDE4985AF22}" dt="2022-04-09T16:37:07.416" v="1587" actId="26606"/>
          <ac:picMkLst>
            <pc:docMk/>
            <pc:sldMk cId="2294406810" sldId="270"/>
            <ac:picMk id="5122" creationId="{2DB3FE36-1D99-419D-B2C7-19DAF81BF3EE}"/>
          </ac:picMkLst>
        </pc:picChg>
      </pc:sldChg>
      <pc:sldChg chg="addSp delSp modSp new mod setBg">
        <pc:chgData name="Roman Zhigalov" userId="1f97e9fdf7779aa5" providerId="LiveId" clId="{DAE40D36-D0A5-4A4F-8EC8-BBDE4985AF22}" dt="2022-04-09T16:38:04.764" v="1595" actId="26606"/>
        <pc:sldMkLst>
          <pc:docMk/>
          <pc:sldMk cId="338561784" sldId="271"/>
        </pc:sldMkLst>
        <pc:spChg chg="mod ord">
          <ac:chgData name="Roman Zhigalov" userId="1f97e9fdf7779aa5" providerId="LiveId" clId="{DAE40D36-D0A5-4A4F-8EC8-BBDE4985AF22}" dt="2022-04-09T16:38:04.764" v="1595" actId="26606"/>
          <ac:spMkLst>
            <pc:docMk/>
            <pc:sldMk cId="338561784" sldId="271"/>
            <ac:spMk id="2" creationId="{BDB6951B-CB81-410E-B448-731404EBA8EA}"/>
          </ac:spMkLst>
        </pc:spChg>
        <pc:spChg chg="del">
          <ac:chgData name="Roman Zhigalov" userId="1f97e9fdf7779aa5" providerId="LiveId" clId="{DAE40D36-D0A5-4A4F-8EC8-BBDE4985AF22}" dt="2022-04-09T16:37:57.204" v="1589"/>
          <ac:spMkLst>
            <pc:docMk/>
            <pc:sldMk cId="338561784" sldId="271"/>
            <ac:spMk id="3" creationId="{2CA5B6DE-4C5A-42C8-AE88-381D042F3BAA}"/>
          </ac:spMkLst>
        </pc:spChg>
        <pc:spChg chg="add">
          <ac:chgData name="Roman Zhigalov" userId="1f97e9fdf7779aa5" providerId="LiveId" clId="{DAE40D36-D0A5-4A4F-8EC8-BBDE4985AF22}" dt="2022-04-09T16:38:04.764" v="1595" actId="26606"/>
          <ac:spMkLst>
            <pc:docMk/>
            <pc:sldMk cId="338561784" sldId="271"/>
            <ac:spMk id="71" creationId="{37C89E4B-3C9F-44B9-8B86-D9E3D112D8EC}"/>
          </ac:spMkLst>
        </pc:spChg>
        <pc:picChg chg="add mod">
          <ac:chgData name="Roman Zhigalov" userId="1f97e9fdf7779aa5" providerId="LiveId" clId="{DAE40D36-D0A5-4A4F-8EC8-BBDE4985AF22}" dt="2022-04-09T16:38:04.764" v="1595" actId="26606"/>
          <ac:picMkLst>
            <pc:docMk/>
            <pc:sldMk cId="338561784" sldId="271"/>
            <ac:picMk id="6146" creationId="{7BB16950-392C-4DC2-982E-F7B4839AB7A1}"/>
          </ac:picMkLst>
        </pc:picChg>
        <pc:cxnChg chg="add">
          <ac:chgData name="Roman Zhigalov" userId="1f97e9fdf7779aa5" providerId="LiveId" clId="{DAE40D36-D0A5-4A4F-8EC8-BBDE4985AF22}" dt="2022-04-09T16:38:04.764" v="1595" actId="26606"/>
          <ac:cxnSpMkLst>
            <pc:docMk/>
            <pc:sldMk cId="338561784" sldId="271"/>
            <ac:cxnSpMk id="73" creationId="{AA2EAA10-076F-46BD-8F0F-B9A2FB77A85C}"/>
          </ac:cxnSpMkLst>
        </pc:cxnChg>
        <pc:cxnChg chg="add">
          <ac:chgData name="Roman Zhigalov" userId="1f97e9fdf7779aa5" providerId="LiveId" clId="{DAE40D36-D0A5-4A4F-8EC8-BBDE4985AF22}" dt="2022-04-09T16:38:04.764" v="1595" actId="26606"/>
          <ac:cxnSpMkLst>
            <pc:docMk/>
            <pc:sldMk cId="338561784" sldId="271"/>
            <ac:cxnSpMk id="75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DAE40D36-D0A5-4A4F-8EC8-BBDE4985AF22}" dt="2022-04-09T16:39:26.064" v="1630" actId="26606"/>
        <pc:sldMkLst>
          <pc:docMk/>
          <pc:sldMk cId="2305101335" sldId="272"/>
        </pc:sldMkLst>
        <pc:spChg chg="del mod ord">
          <ac:chgData name="Roman Zhigalov" userId="1f97e9fdf7779aa5" providerId="LiveId" clId="{DAE40D36-D0A5-4A4F-8EC8-BBDE4985AF22}" dt="2022-04-09T16:38:09.924" v="1597" actId="700"/>
          <ac:spMkLst>
            <pc:docMk/>
            <pc:sldMk cId="2305101335" sldId="272"/>
            <ac:spMk id="2" creationId="{2670D49B-43FE-4E3E-8E8B-6925882F07B3}"/>
          </ac:spMkLst>
        </pc:spChg>
        <pc:spChg chg="del mod ord">
          <ac:chgData name="Roman Zhigalov" userId="1f97e9fdf7779aa5" providerId="LiveId" clId="{DAE40D36-D0A5-4A4F-8EC8-BBDE4985AF22}" dt="2022-04-09T16:38:09.924" v="1597" actId="700"/>
          <ac:spMkLst>
            <pc:docMk/>
            <pc:sldMk cId="2305101335" sldId="272"/>
            <ac:spMk id="3" creationId="{1137289F-6D56-49C1-B472-A92DF1BFEE63}"/>
          </ac:spMkLst>
        </pc:spChg>
        <pc:spChg chg="del mod ord">
          <ac:chgData name="Roman Zhigalov" userId="1f97e9fdf7779aa5" providerId="LiveId" clId="{DAE40D36-D0A5-4A4F-8EC8-BBDE4985AF22}" dt="2022-04-09T16:38:09.924" v="1597" actId="700"/>
          <ac:spMkLst>
            <pc:docMk/>
            <pc:sldMk cId="2305101335" sldId="272"/>
            <ac:spMk id="4" creationId="{51B1A991-4DA0-4723-B512-48C3131ABE0E}"/>
          </ac:spMkLst>
        </pc:spChg>
        <pc:spChg chg="del">
          <ac:chgData name="Roman Zhigalov" userId="1f97e9fdf7779aa5" providerId="LiveId" clId="{DAE40D36-D0A5-4A4F-8EC8-BBDE4985AF22}" dt="2022-04-09T16:38:09.924" v="1597" actId="700"/>
          <ac:spMkLst>
            <pc:docMk/>
            <pc:sldMk cId="2305101335" sldId="272"/>
            <ac:spMk id="5" creationId="{33D0F307-BBB4-419E-9110-569003BDD8BA}"/>
          </ac:spMkLst>
        </pc:spChg>
        <pc:spChg chg="del">
          <ac:chgData name="Roman Zhigalov" userId="1f97e9fdf7779aa5" providerId="LiveId" clId="{DAE40D36-D0A5-4A4F-8EC8-BBDE4985AF22}" dt="2022-04-09T16:38:09.924" v="1597" actId="700"/>
          <ac:spMkLst>
            <pc:docMk/>
            <pc:sldMk cId="2305101335" sldId="272"/>
            <ac:spMk id="6" creationId="{5F5474D2-1D34-4E02-8AF0-14163ECCC26F}"/>
          </ac:spMkLst>
        </pc:spChg>
        <pc:spChg chg="add mod ord">
          <ac:chgData name="Roman Zhigalov" userId="1f97e9fdf7779aa5" providerId="LiveId" clId="{DAE40D36-D0A5-4A4F-8EC8-BBDE4985AF22}" dt="2022-04-09T16:39:26.064" v="1630" actId="26606"/>
          <ac:spMkLst>
            <pc:docMk/>
            <pc:sldMk cId="2305101335" sldId="272"/>
            <ac:spMk id="7" creationId="{56017EAF-C285-4D34-8D35-B083D557FB7C}"/>
          </ac:spMkLst>
        </pc:spChg>
        <pc:spChg chg="add del mod ord">
          <ac:chgData name="Roman Zhigalov" userId="1f97e9fdf7779aa5" providerId="LiveId" clId="{DAE40D36-D0A5-4A4F-8EC8-BBDE4985AF22}" dt="2022-04-09T16:38:47.254" v="1623"/>
          <ac:spMkLst>
            <pc:docMk/>
            <pc:sldMk cId="2305101335" sldId="272"/>
            <ac:spMk id="8" creationId="{714A82C0-E062-4AE3-B1E5-83006DC8D374}"/>
          </ac:spMkLst>
        </pc:spChg>
        <pc:spChg chg="add mod ord">
          <ac:chgData name="Roman Zhigalov" userId="1f97e9fdf7779aa5" providerId="LiveId" clId="{DAE40D36-D0A5-4A4F-8EC8-BBDE4985AF22}" dt="2022-04-09T16:39:26.064" v="1630" actId="26606"/>
          <ac:spMkLst>
            <pc:docMk/>
            <pc:sldMk cId="2305101335" sldId="272"/>
            <ac:spMk id="9" creationId="{A5253A8C-5E71-42BB-A12B-37DA0343C89E}"/>
          </ac:spMkLst>
        </pc:spChg>
        <pc:spChg chg="add">
          <ac:chgData name="Roman Zhigalov" userId="1f97e9fdf7779aa5" providerId="LiveId" clId="{DAE40D36-D0A5-4A4F-8EC8-BBDE4985AF22}" dt="2022-04-09T16:39:26.064" v="1630" actId="26606"/>
          <ac:spMkLst>
            <pc:docMk/>
            <pc:sldMk cId="2305101335" sldId="272"/>
            <ac:spMk id="71" creationId="{2C61293E-6EBE-43EF-A52C-9BEBFD7679D4}"/>
          </ac:spMkLst>
        </pc:spChg>
        <pc:spChg chg="add">
          <ac:chgData name="Roman Zhigalov" userId="1f97e9fdf7779aa5" providerId="LiveId" clId="{DAE40D36-D0A5-4A4F-8EC8-BBDE4985AF22}" dt="2022-04-09T16:39:26.064" v="1630" actId="26606"/>
          <ac:spMkLst>
            <pc:docMk/>
            <pc:sldMk cId="2305101335" sldId="272"/>
            <ac:spMk id="73" creationId="{21540236-BFD5-4A9D-8840-4703E7F76825}"/>
          </ac:spMkLst>
        </pc:spChg>
        <pc:picChg chg="add mod">
          <ac:chgData name="Roman Zhigalov" userId="1f97e9fdf7779aa5" providerId="LiveId" clId="{DAE40D36-D0A5-4A4F-8EC8-BBDE4985AF22}" dt="2022-04-09T16:39:26.064" v="1630" actId="26606"/>
          <ac:picMkLst>
            <pc:docMk/>
            <pc:sldMk cId="2305101335" sldId="272"/>
            <ac:picMk id="7170" creationId="{DB1EA20A-5E58-40A2-8EA9-E39188F8A4F4}"/>
          </ac:picMkLst>
        </pc:picChg>
      </pc:sldChg>
      <pc:sldChg chg="addSp delSp modSp new mod setBg setClrOvrMap">
        <pc:chgData name="Roman Zhigalov" userId="1f97e9fdf7779aa5" providerId="LiveId" clId="{DAE40D36-D0A5-4A4F-8EC8-BBDE4985AF22}" dt="2022-04-09T16:40:17.854" v="1673" actId="1076"/>
        <pc:sldMkLst>
          <pc:docMk/>
          <pc:sldMk cId="3150538581" sldId="273"/>
        </pc:sldMkLst>
        <pc:spChg chg="mod">
          <ac:chgData name="Roman Zhigalov" userId="1f97e9fdf7779aa5" providerId="LiveId" clId="{DAE40D36-D0A5-4A4F-8EC8-BBDE4985AF22}" dt="2022-04-09T16:40:17.854" v="1673" actId="1076"/>
          <ac:spMkLst>
            <pc:docMk/>
            <pc:sldMk cId="3150538581" sldId="273"/>
            <ac:spMk id="2" creationId="{7F750B50-DA82-42C2-BCB0-EF3FBE411B7C}"/>
          </ac:spMkLst>
        </pc:spChg>
        <pc:spChg chg="del">
          <ac:chgData name="Roman Zhigalov" userId="1f97e9fdf7779aa5" providerId="LiveId" clId="{DAE40D36-D0A5-4A4F-8EC8-BBDE4985AF22}" dt="2022-04-09T16:39:46.204" v="1632"/>
          <ac:spMkLst>
            <pc:docMk/>
            <pc:sldMk cId="3150538581" sldId="273"/>
            <ac:spMk id="3" creationId="{D703A299-B4ED-47A1-A59D-A009843928C3}"/>
          </ac:spMkLst>
        </pc:spChg>
        <pc:spChg chg="add del">
          <ac:chgData name="Roman Zhigalov" userId="1f97e9fdf7779aa5" providerId="LiveId" clId="{DAE40D36-D0A5-4A4F-8EC8-BBDE4985AF22}" dt="2022-04-09T16:40:01.480" v="1665" actId="26606"/>
          <ac:spMkLst>
            <pc:docMk/>
            <pc:sldMk cId="3150538581" sldId="273"/>
            <ac:spMk id="71" creationId="{E49CC64F-7275-4E33-961B-0C5CDC439875}"/>
          </ac:spMkLst>
        </pc:spChg>
        <pc:spChg chg="add del">
          <ac:chgData name="Roman Zhigalov" userId="1f97e9fdf7779aa5" providerId="LiveId" clId="{DAE40D36-D0A5-4A4F-8EC8-BBDE4985AF22}" dt="2022-04-09T16:40:04.574" v="1667" actId="26606"/>
          <ac:spMkLst>
            <pc:docMk/>
            <pc:sldMk cId="3150538581" sldId="273"/>
            <ac:spMk id="73" creationId="{2C61293E-6EBE-43EF-A52C-9BEBFD7679D4}"/>
          </ac:spMkLst>
        </pc:spChg>
        <pc:spChg chg="add del">
          <ac:chgData name="Roman Zhigalov" userId="1f97e9fdf7779aa5" providerId="LiveId" clId="{DAE40D36-D0A5-4A4F-8EC8-BBDE4985AF22}" dt="2022-04-09T16:40:04.574" v="1667" actId="26606"/>
          <ac:spMkLst>
            <pc:docMk/>
            <pc:sldMk cId="3150538581" sldId="273"/>
            <ac:spMk id="75" creationId="{21540236-BFD5-4A9D-8840-4703E7F76825}"/>
          </ac:spMkLst>
        </pc:spChg>
        <pc:spChg chg="add del">
          <ac:chgData name="Roman Zhigalov" userId="1f97e9fdf7779aa5" providerId="LiveId" clId="{DAE40D36-D0A5-4A4F-8EC8-BBDE4985AF22}" dt="2022-04-09T16:40:04.574" v="1667" actId="26606"/>
          <ac:spMkLst>
            <pc:docMk/>
            <pc:sldMk cId="3150538581" sldId="273"/>
            <ac:spMk id="8198" creationId="{A5385C7A-4A22-5EAE-DE06-7EACC4BE5F43}"/>
          </ac:spMkLst>
        </pc:spChg>
        <pc:spChg chg="add del">
          <ac:chgData name="Roman Zhigalov" userId="1f97e9fdf7779aa5" providerId="LiveId" clId="{DAE40D36-D0A5-4A4F-8EC8-BBDE4985AF22}" dt="2022-04-09T16:40:12.850" v="1669" actId="26606"/>
          <ac:spMkLst>
            <pc:docMk/>
            <pc:sldMk cId="3150538581" sldId="273"/>
            <ac:spMk id="8200" creationId="{35E325B2-E64D-A968-8242-E0094360BEB9}"/>
          </ac:spMkLst>
        </pc:spChg>
        <pc:spChg chg="add del">
          <ac:chgData name="Roman Zhigalov" userId="1f97e9fdf7779aa5" providerId="LiveId" clId="{DAE40D36-D0A5-4A4F-8EC8-BBDE4985AF22}" dt="2022-04-09T16:40:13.984" v="1671" actId="26606"/>
          <ac:spMkLst>
            <pc:docMk/>
            <pc:sldMk cId="3150538581" sldId="273"/>
            <ac:spMk id="8203" creationId="{7B831B6F-405A-4B47-B9BB-5CA88F285844}"/>
          </ac:spMkLst>
        </pc:spChg>
        <pc:spChg chg="add del">
          <ac:chgData name="Roman Zhigalov" userId="1f97e9fdf7779aa5" providerId="LiveId" clId="{DAE40D36-D0A5-4A4F-8EC8-BBDE4985AF22}" dt="2022-04-09T16:40:13.984" v="1671" actId="26606"/>
          <ac:spMkLst>
            <pc:docMk/>
            <pc:sldMk cId="3150538581" sldId="273"/>
            <ac:spMk id="8204" creationId="{953EE71A-6488-4203-A7C4-77102FD0DCCA}"/>
          </ac:spMkLst>
        </pc:spChg>
        <pc:spChg chg="add del">
          <ac:chgData name="Roman Zhigalov" userId="1f97e9fdf7779aa5" providerId="LiveId" clId="{DAE40D36-D0A5-4A4F-8EC8-BBDE4985AF22}" dt="2022-04-09T16:40:13.984" v="1671" actId="26606"/>
          <ac:spMkLst>
            <pc:docMk/>
            <pc:sldMk cId="3150538581" sldId="273"/>
            <ac:spMk id="8205" creationId="{147583C2-9A97-AACD-96B6-FE188E2BC4B4}"/>
          </ac:spMkLst>
        </pc:spChg>
        <pc:spChg chg="add">
          <ac:chgData name="Roman Zhigalov" userId="1f97e9fdf7779aa5" providerId="LiveId" clId="{DAE40D36-D0A5-4A4F-8EC8-BBDE4985AF22}" dt="2022-04-09T16:40:13.994" v="1672" actId="26606"/>
          <ac:spMkLst>
            <pc:docMk/>
            <pc:sldMk cId="3150538581" sldId="273"/>
            <ac:spMk id="8207" creationId="{2C61293E-6EBE-43EF-A52C-9BEBFD7679D4}"/>
          </ac:spMkLst>
        </pc:spChg>
        <pc:spChg chg="add">
          <ac:chgData name="Roman Zhigalov" userId="1f97e9fdf7779aa5" providerId="LiveId" clId="{DAE40D36-D0A5-4A4F-8EC8-BBDE4985AF22}" dt="2022-04-09T16:40:13.994" v="1672" actId="26606"/>
          <ac:spMkLst>
            <pc:docMk/>
            <pc:sldMk cId="3150538581" sldId="273"/>
            <ac:spMk id="8208" creationId="{3FCFB1DE-0B7E-48CC-BA90-B2AB0889F9D6}"/>
          </ac:spMkLst>
        </pc:spChg>
        <pc:spChg chg="add">
          <ac:chgData name="Roman Zhigalov" userId="1f97e9fdf7779aa5" providerId="LiveId" clId="{DAE40D36-D0A5-4A4F-8EC8-BBDE4985AF22}" dt="2022-04-09T16:40:13.994" v="1672" actId="26606"/>
          <ac:spMkLst>
            <pc:docMk/>
            <pc:sldMk cId="3150538581" sldId="273"/>
            <ac:spMk id="8209" creationId="{F1500CF7-64BE-8F1D-9313-8F0C1BF225F0}"/>
          </ac:spMkLst>
        </pc:spChg>
        <pc:picChg chg="add mod">
          <ac:chgData name="Roman Zhigalov" userId="1f97e9fdf7779aa5" providerId="LiveId" clId="{DAE40D36-D0A5-4A4F-8EC8-BBDE4985AF22}" dt="2022-04-09T16:40:13.994" v="1672" actId="26606"/>
          <ac:picMkLst>
            <pc:docMk/>
            <pc:sldMk cId="3150538581" sldId="273"/>
            <ac:picMk id="8194" creationId="{E3DF2191-7B69-4CAC-B411-F12210BD09E0}"/>
          </ac:picMkLst>
        </pc:picChg>
        <pc:cxnChg chg="add del">
          <ac:chgData name="Roman Zhigalov" userId="1f97e9fdf7779aa5" providerId="LiveId" clId="{DAE40D36-D0A5-4A4F-8EC8-BBDE4985AF22}" dt="2022-04-09T16:40:12.850" v="1669" actId="26606"/>
          <ac:cxnSpMkLst>
            <pc:docMk/>
            <pc:sldMk cId="3150538581" sldId="273"/>
            <ac:cxnSpMk id="8201" creationId="{A7F400EE-A8A5-48AF-B4D6-291B52C6F0B0}"/>
          </ac:cxnSpMkLst>
        </pc:cxnChg>
      </pc:sldChg>
      <pc:sldChg chg="addSp delSp modSp new mod setBg">
        <pc:chgData name="Roman Zhigalov" userId="1f97e9fdf7779aa5" providerId="LiveId" clId="{DAE40D36-D0A5-4A4F-8EC8-BBDE4985AF22}" dt="2022-04-09T16:42:21.098" v="1711" actId="962"/>
        <pc:sldMkLst>
          <pc:docMk/>
          <pc:sldMk cId="2230049261" sldId="274"/>
        </pc:sldMkLst>
        <pc:spChg chg="mod">
          <ac:chgData name="Roman Zhigalov" userId="1f97e9fdf7779aa5" providerId="LiveId" clId="{DAE40D36-D0A5-4A4F-8EC8-BBDE4985AF22}" dt="2022-04-09T16:42:18.048" v="1709" actId="26606"/>
          <ac:spMkLst>
            <pc:docMk/>
            <pc:sldMk cId="2230049261" sldId="274"/>
            <ac:spMk id="2" creationId="{19D80FF3-33BB-4FC2-A96F-45D081E7C72D}"/>
          </ac:spMkLst>
        </pc:spChg>
        <pc:spChg chg="del">
          <ac:chgData name="Roman Zhigalov" userId="1f97e9fdf7779aa5" providerId="LiveId" clId="{DAE40D36-D0A5-4A4F-8EC8-BBDE4985AF22}" dt="2022-04-09T16:42:03.719" v="1707"/>
          <ac:spMkLst>
            <pc:docMk/>
            <pc:sldMk cId="2230049261" sldId="274"/>
            <ac:spMk id="3" creationId="{6069029B-9002-4962-9ED4-17A619E4F596}"/>
          </ac:spMkLst>
        </pc:spChg>
        <pc:spChg chg="mod ord">
          <ac:chgData name="Roman Zhigalov" userId="1f97e9fdf7779aa5" providerId="LiveId" clId="{DAE40D36-D0A5-4A4F-8EC8-BBDE4985AF22}" dt="2022-04-09T16:42:21.098" v="1711" actId="962"/>
          <ac:spMkLst>
            <pc:docMk/>
            <pc:sldMk cId="2230049261" sldId="274"/>
            <ac:spMk id="4" creationId="{AFC6707B-B5FE-466B-AA8E-851F710D1010}"/>
          </ac:spMkLst>
        </pc:spChg>
        <pc:spChg chg="add">
          <ac:chgData name="Roman Zhigalov" userId="1f97e9fdf7779aa5" providerId="LiveId" clId="{DAE40D36-D0A5-4A4F-8EC8-BBDE4985AF22}" dt="2022-04-09T16:42:18.048" v="1709" actId="26606"/>
          <ac:spMkLst>
            <pc:docMk/>
            <pc:sldMk cId="2230049261" sldId="274"/>
            <ac:spMk id="71" creationId="{2C61293E-6EBE-43EF-A52C-9BEBFD7679D4}"/>
          </ac:spMkLst>
        </pc:spChg>
        <pc:spChg chg="add">
          <ac:chgData name="Roman Zhigalov" userId="1f97e9fdf7779aa5" providerId="LiveId" clId="{DAE40D36-D0A5-4A4F-8EC8-BBDE4985AF22}" dt="2022-04-09T16:42:18.048" v="1709" actId="26606"/>
          <ac:spMkLst>
            <pc:docMk/>
            <pc:sldMk cId="2230049261" sldId="274"/>
            <ac:spMk id="73" creationId="{21540236-BFD5-4A9D-8840-4703E7F76825}"/>
          </ac:spMkLst>
        </pc:spChg>
        <pc:picChg chg="add mod">
          <ac:chgData name="Roman Zhigalov" userId="1f97e9fdf7779aa5" providerId="LiveId" clId="{DAE40D36-D0A5-4A4F-8EC8-BBDE4985AF22}" dt="2022-04-09T16:42:21.098" v="1710" actId="27614"/>
          <ac:picMkLst>
            <pc:docMk/>
            <pc:sldMk cId="2230049261" sldId="274"/>
            <ac:picMk id="9218" creationId="{8B2EB0F4-2602-4383-BC85-487C1EE2D39C}"/>
          </ac:picMkLst>
        </pc:picChg>
      </pc:sldChg>
      <pc:sldChg chg="addSp delSp modSp new mod setBg">
        <pc:chgData name="Roman Zhigalov" userId="1f97e9fdf7779aa5" providerId="LiveId" clId="{DAE40D36-D0A5-4A4F-8EC8-BBDE4985AF22}" dt="2022-04-09T16:42:51.730" v="1719" actId="26606"/>
        <pc:sldMkLst>
          <pc:docMk/>
          <pc:sldMk cId="2107679365" sldId="275"/>
        </pc:sldMkLst>
        <pc:spChg chg="mod ord">
          <ac:chgData name="Roman Zhigalov" userId="1f97e9fdf7779aa5" providerId="LiveId" clId="{DAE40D36-D0A5-4A4F-8EC8-BBDE4985AF22}" dt="2022-04-09T16:42:51.730" v="1719" actId="26606"/>
          <ac:spMkLst>
            <pc:docMk/>
            <pc:sldMk cId="2107679365" sldId="275"/>
            <ac:spMk id="2" creationId="{7787EF06-FEBC-4B2D-AC3B-CE95CC9C0FCE}"/>
          </ac:spMkLst>
        </pc:spChg>
        <pc:spChg chg="del">
          <ac:chgData name="Roman Zhigalov" userId="1f97e9fdf7779aa5" providerId="LiveId" clId="{DAE40D36-D0A5-4A4F-8EC8-BBDE4985AF22}" dt="2022-04-09T16:42:46.326" v="1713"/>
          <ac:spMkLst>
            <pc:docMk/>
            <pc:sldMk cId="2107679365" sldId="275"/>
            <ac:spMk id="3" creationId="{1739868F-6A60-495C-BDBA-CD5252735A8B}"/>
          </ac:spMkLst>
        </pc:spChg>
        <pc:spChg chg="add">
          <ac:chgData name="Roman Zhigalov" userId="1f97e9fdf7779aa5" providerId="LiveId" clId="{DAE40D36-D0A5-4A4F-8EC8-BBDE4985AF22}" dt="2022-04-09T16:42:51.730" v="1719" actId="26606"/>
          <ac:spMkLst>
            <pc:docMk/>
            <pc:sldMk cId="2107679365" sldId="275"/>
            <ac:spMk id="71" creationId="{37C89E4B-3C9F-44B9-8B86-D9E3D112D8EC}"/>
          </ac:spMkLst>
        </pc:spChg>
        <pc:picChg chg="add mod">
          <ac:chgData name="Roman Zhigalov" userId="1f97e9fdf7779aa5" providerId="LiveId" clId="{DAE40D36-D0A5-4A4F-8EC8-BBDE4985AF22}" dt="2022-04-09T16:42:51.730" v="1719" actId="26606"/>
          <ac:picMkLst>
            <pc:docMk/>
            <pc:sldMk cId="2107679365" sldId="275"/>
            <ac:picMk id="10242" creationId="{9CC493FA-3CAE-478F-9610-14DE8AD2FC31}"/>
          </ac:picMkLst>
        </pc:picChg>
        <pc:cxnChg chg="add">
          <ac:chgData name="Roman Zhigalov" userId="1f97e9fdf7779aa5" providerId="LiveId" clId="{DAE40D36-D0A5-4A4F-8EC8-BBDE4985AF22}" dt="2022-04-09T16:42:51.730" v="1719" actId="26606"/>
          <ac:cxnSpMkLst>
            <pc:docMk/>
            <pc:sldMk cId="2107679365" sldId="275"/>
            <ac:cxnSpMk id="73" creationId="{AA2EAA10-076F-46BD-8F0F-B9A2FB77A85C}"/>
          </ac:cxnSpMkLst>
        </pc:cxnChg>
        <pc:cxnChg chg="add">
          <ac:chgData name="Roman Zhigalov" userId="1f97e9fdf7779aa5" providerId="LiveId" clId="{DAE40D36-D0A5-4A4F-8EC8-BBDE4985AF22}" dt="2022-04-09T16:42:51.730" v="1719" actId="26606"/>
          <ac:cxnSpMkLst>
            <pc:docMk/>
            <pc:sldMk cId="2107679365" sldId="275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DAE40D36-D0A5-4A4F-8EC8-BBDE4985AF22}" dt="2022-04-09T16:46:38.108" v="1772" actId="962"/>
        <pc:sldMkLst>
          <pc:docMk/>
          <pc:sldMk cId="119830331" sldId="276"/>
        </pc:sldMkLst>
        <pc:spChg chg="mod">
          <ac:chgData name="Roman Zhigalov" userId="1f97e9fdf7779aa5" providerId="LiveId" clId="{DAE40D36-D0A5-4A4F-8EC8-BBDE4985AF22}" dt="2022-04-09T16:46:38.108" v="1772" actId="962"/>
          <ac:spMkLst>
            <pc:docMk/>
            <pc:sldMk cId="119830331" sldId="276"/>
            <ac:spMk id="2" creationId="{BF2FE4CA-DCA8-4D58-8A4B-95C256AAE732}"/>
          </ac:spMkLst>
        </pc:spChg>
        <pc:spChg chg="mod">
          <ac:chgData name="Roman Zhigalov" userId="1f97e9fdf7779aa5" providerId="LiveId" clId="{DAE40D36-D0A5-4A4F-8EC8-BBDE4985AF22}" dt="2022-04-09T16:46:34.778" v="1770" actId="26606"/>
          <ac:spMkLst>
            <pc:docMk/>
            <pc:sldMk cId="119830331" sldId="276"/>
            <ac:spMk id="3" creationId="{728589B7-1766-4B9F-8333-1DA3587BAF7F}"/>
          </ac:spMkLst>
        </pc:spChg>
        <pc:spChg chg="add">
          <ac:chgData name="Roman Zhigalov" userId="1f97e9fdf7779aa5" providerId="LiveId" clId="{DAE40D36-D0A5-4A4F-8EC8-BBDE4985AF22}" dt="2022-04-09T16:46:34.778" v="1770" actId="26606"/>
          <ac:spMkLst>
            <pc:docMk/>
            <pc:sldMk cId="119830331" sldId="276"/>
            <ac:spMk id="9" creationId="{C1DD1A8A-57D5-4A81-AD04-532B043C5611}"/>
          </ac:spMkLst>
        </pc:spChg>
        <pc:spChg chg="add">
          <ac:chgData name="Roman Zhigalov" userId="1f97e9fdf7779aa5" providerId="LiveId" clId="{DAE40D36-D0A5-4A4F-8EC8-BBDE4985AF22}" dt="2022-04-09T16:46:34.778" v="1770" actId="26606"/>
          <ac:spMkLst>
            <pc:docMk/>
            <pc:sldMk cId="119830331" sldId="276"/>
            <ac:spMk id="11" creationId="{007891EC-4501-44ED-A8C8-B11B6DB767AB}"/>
          </ac:spMkLst>
        </pc:spChg>
        <pc:picChg chg="add mod">
          <ac:chgData name="Roman Zhigalov" userId="1f97e9fdf7779aa5" providerId="LiveId" clId="{DAE40D36-D0A5-4A4F-8EC8-BBDE4985AF22}" dt="2022-04-09T16:46:38.108" v="1771" actId="27614"/>
          <ac:picMkLst>
            <pc:docMk/>
            <pc:sldMk cId="119830331" sldId="276"/>
            <ac:picMk id="5" creationId="{537DF513-30AC-41D0-6E85-F7CAB5D9F728}"/>
          </ac:picMkLst>
        </pc:picChg>
      </pc:sldChg>
      <pc:sldChg chg="addSp modSp new mod setBg">
        <pc:chgData name="Roman Zhigalov" userId="1f97e9fdf7779aa5" providerId="LiveId" clId="{DAE40D36-D0A5-4A4F-8EC8-BBDE4985AF22}" dt="2022-04-10T08:05:36.183" v="2235" actId="26606"/>
        <pc:sldMkLst>
          <pc:docMk/>
          <pc:sldMk cId="951831897" sldId="277"/>
        </pc:sldMkLst>
        <pc:spChg chg="mod">
          <ac:chgData name="Roman Zhigalov" userId="1f97e9fdf7779aa5" providerId="LiveId" clId="{DAE40D36-D0A5-4A4F-8EC8-BBDE4985AF22}" dt="2022-04-10T08:05:36.183" v="2235" actId="26606"/>
          <ac:spMkLst>
            <pc:docMk/>
            <pc:sldMk cId="951831897" sldId="277"/>
            <ac:spMk id="2" creationId="{5BEB801F-14A4-40E1-8B53-FAE4D659C33B}"/>
          </ac:spMkLst>
        </pc:spChg>
        <pc:spChg chg="mod">
          <ac:chgData name="Roman Zhigalov" userId="1f97e9fdf7779aa5" providerId="LiveId" clId="{DAE40D36-D0A5-4A4F-8EC8-BBDE4985AF22}" dt="2022-04-10T08:05:36.183" v="2235" actId="26606"/>
          <ac:spMkLst>
            <pc:docMk/>
            <pc:sldMk cId="951831897" sldId="277"/>
            <ac:spMk id="3" creationId="{90349356-FA91-44EA-AAEB-B4A90E55DF74}"/>
          </ac:spMkLst>
        </pc:spChg>
        <pc:spChg chg="add">
          <ac:chgData name="Roman Zhigalov" userId="1f97e9fdf7779aa5" providerId="LiveId" clId="{DAE40D36-D0A5-4A4F-8EC8-BBDE4985AF22}" dt="2022-04-10T08:05:36.183" v="2235" actId="26606"/>
          <ac:spMkLst>
            <pc:docMk/>
            <pc:sldMk cId="951831897" sldId="277"/>
            <ac:spMk id="8" creationId="{907EF6B7-1338-4443-8C46-6A318D952DFD}"/>
          </ac:spMkLst>
        </pc:spChg>
        <pc:spChg chg="add">
          <ac:chgData name="Roman Zhigalov" userId="1f97e9fdf7779aa5" providerId="LiveId" clId="{DAE40D36-D0A5-4A4F-8EC8-BBDE4985AF22}" dt="2022-04-10T08:05:36.183" v="2235" actId="26606"/>
          <ac:spMkLst>
            <pc:docMk/>
            <pc:sldMk cId="951831897" sldId="277"/>
            <ac:spMk id="10" creationId="{DAAE4CDD-124C-4DCF-9584-B6033B545DD5}"/>
          </ac:spMkLst>
        </pc:spChg>
        <pc:spChg chg="add">
          <ac:chgData name="Roman Zhigalov" userId="1f97e9fdf7779aa5" providerId="LiveId" clId="{DAE40D36-D0A5-4A4F-8EC8-BBDE4985AF22}" dt="2022-04-10T08:05:36.183" v="2235" actId="26606"/>
          <ac:spMkLst>
            <pc:docMk/>
            <pc:sldMk cId="951831897" sldId="277"/>
            <ac:spMk id="12" creationId="{081E4A58-353D-44AE-B2FC-2A74E2E400F7}"/>
          </ac:spMkLst>
        </pc:spChg>
      </pc:sldChg>
      <pc:sldChg chg="addSp delSp modSp new mod setBg modClrScheme chgLayout">
        <pc:chgData name="Roman Zhigalov" userId="1f97e9fdf7779aa5" providerId="LiveId" clId="{DAE40D36-D0A5-4A4F-8EC8-BBDE4985AF22}" dt="2022-04-10T08:06:41.782" v="2272" actId="962"/>
        <pc:sldMkLst>
          <pc:docMk/>
          <pc:sldMk cId="4271327479" sldId="278"/>
        </pc:sldMkLst>
        <pc:spChg chg="del mod ord">
          <ac:chgData name="Roman Zhigalov" userId="1f97e9fdf7779aa5" providerId="LiveId" clId="{DAE40D36-D0A5-4A4F-8EC8-BBDE4985AF22}" dt="2022-04-10T08:06:16.685" v="2237" actId="700"/>
          <ac:spMkLst>
            <pc:docMk/>
            <pc:sldMk cId="4271327479" sldId="278"/>
            <ac:spMk id="2" creationId="{58B4AD47-A2A1-4A65-A9B6-E3B61621D037}"/>
          </ac:spMkLst>
        </pc:spChg>
        <pc:spChg chg="del mod ord">
          <ac:chgData name="Roman Zhigalov" userId="1f97e9fdf7779aa5" providerId="LiveId" clId="{DAE40D36-D0A5-4A4F-8EC8-BBDE4985AF22}" dt="2022-04-10T08:06:16.685" v="2237" actId="700"/>
          <ac:spMkLst>
            <pc:docMk/>
            <pc:sldMk cId="4271327479" sldId="278"/>
            <ac:spMk id="3" creationId="{2558840F-8EBB-4F6C-8DAC-E67DA762B178}"/>
          </ac:spMkLst>
        </pc:spChg>
        <pc:spChg chg="add mod ord">
          <ac:chgData name="Roman Zhigalov" userId="1f97e9fdf7779aa5" providerId="LiveId" clId="{DAE40D36-D0A5-4A4F-8EC8-BBDE4985AF22}" dt="2022-04-10T08:06:39.121" v="2270" actId="26606"/>
          <ac:spMkLst>
            <pc:docMk/>
            <pc:sldMk cId="4271327479" sldId="278"/>
            <ac:spMk id="4" creationId="{DE983037-EEBC-4AAE-99DC-24E90CBF2146}"/>
          </ac:spMkLst>
        </pc:spChg>
        <pc:spChg chg="add del mod ord">
          <ac:chgData name="Roman Zhigalov" userId="1f97e9fdf7779aa5" providerId="LiveId" clId="{DAE40D36-D0A5-4A4F-8EC8-BBDE4985AF22}" dt="2022-04-10T08:06:18.710" v="2238"/>
          <ac:spMkLst>
            <pc:docMk/>
            <pc:sldMk cId="4271327479" sldId="278"/>
            <ac:spMk id="5" creationId="{23310D5F-0D38-4352-8A96-887FE2707A71}"/>
          </ac:spMkLst>
        </pc:spChg>
        <pc:spChg chg="add mod ord">
          <ac:chgData name="Roman Zhigalov" userId="1f97e9fdf7779aa5" providerId="LiveId" clId="{DAE40D36-D0A5-4A4F-8EC8-BBDE4985AF22}" dt="2022-04-10T08:06:41.782" v="2272" actId="962"/>
          <ac:spMkLst>
            <pc:docMk/>
            <pc:sldMk cId="4271327479" sldId="278"/>
            <ac:spMk id="6" creationId="{658D9187-CDE6-4E2E-B3C9-F92D995F4FBF}"/>
          </ac:spMkLst>
        </pc:spChg>
        <pc:spChg chg="add">
          <ac:chgData name="Roman Zhigalov" userId="1f97e9fdf7779aa5" providerId="LiveId" clId="{DAE40D36-D0A5-4A4F-8EC8-BBDE4985AF22}" dt="2022-04-10T08:06:39.121" v="2270" actId="26606"/>
          <ac:spMkLst>
            <pc:docMk/>
            <pc:sldMk cId="4271327479" sldId="278"/>
            <ac:spMk id="71" creationId="{06DA9DF9-31F7-4056-B42E-878CC92417B8}"/>
          </ac:spMkLst>
        </pc:spChg>
        <pc:picChg chg="add mod">
          <ac:chgData name="Roman Zhigalov" userId="1f97e9fdf7779aa5" providerId="LiveId" clId="{DAE40D36-D0A5-4A4F-8EC8-BBDE4985AF22}" dt="2022-04-10T08:06:41.781" v="2271" actId="27614"/>
          <ac:picMkLst>
            <pc:docMk/>
            <pc:sldMk cId="4271327479" sldId="278"/>
            <ac:picMk id="1026" creationId="{62D11EF3-2F3E-484A-9B94-F66AE3F93256}"/>
          </ac:picMkLst>
        </pc:picChg>
      </pc:sldChg>
      <pc:sldChg chg="addSp delSp modSp new mod setBg">
        <pc:chgData name="Roman Zhigalov" userId="1f97e9fdf7779aa5" providerId="LiveId" clId="{DAE40D36-D0A5-4A4F-8EC8-BBDE4985AF22}" dt="2022-04-10T08:10:41.738" v="2324" actId="26606"/>
        <pc:sldMkLst>
          <pc:docMk/>
          <pc:sldMk cId="1913914725" sldId="279"/>
        </pc:sldMkLst>
        <pc:spChg chg="mod">
          <ac:chgData name="Roman Zhigalov" userId="1f97e9fdf7779aa5" providerId="LiveId" clId="{DAE40D36-D0A5-4A4F-8EC8-BBDE4985AF22}" dt="2022-04-10T08:10:41.738" v="2324" actId="26606"/>
          <ac:spMkLst>
            <pc:docMk/>
            <pc:sldMk cId="1913914725" sldId="279"/>
            <ac:spMk id="2" creationId="{28D954E9-2EE4-4721-BA65-85AF4527A612}"/>
          </ac:spMkLst>
        </pc:spChg>
        <pc:spChg chg="del">
          <ac:chgData name="Roman Zhigalov" userId="1f97e9fdf7779aa5" providerId="LiveId" clId="{DAE40D36-D0A5-4A4F-8EC8-BBDE4985AF22}" dt="2022-04-10T08:10:09.849" v="2274"/>
          <ac:spMkLst>
            <pc:docMk/>
            <pc:sldMk cId="1913914725" sldId="279"/>
            <ac:spMk id="3" creationId="{42EF2C6F-51B9-4899-AF07-82FC4B577F4D}"/>
          </ac:spMkLst>
        </pc:spChg>
        <pc:spChg chg="mod">
          <ac:chgData name="Roman Zhigalov" userId="1f97e9fdf7779aa5" providerId="LiveId" clId="{DAE40D36-D0A5-4A4F-8EC8-BBDE4985AF22}" dt="2022-04-10T08:10:41.738" v="2324" actId="26606"/>
          <ac:spMkLst>
            <pc:docMk/>
            <pc:sldMk cId="1913914725" sldId="279"/>
            <ac:spMk id="4" creationId="{D9105EB0-BAAC-4B9D-A0B0-1497AC8D2286}"/>
          </ac:spMkLst>
        </pc:spChg>
        <pc:spChg chg="add">
          <ac:chgData name="Roman Zhigalov" userId="1f97e9fdf7779aa5" providerId="LiveId" clId="{DAE40D36-D0A5-4A4F-8EC8-BBDE4985AF22}" dt="2022-04-10T08:10:41.738" v="2324" actId="26606"/>
          <ac:spMkLst>
            <pc:docMk/>
            <pc:sldMk cId="1913914725" sldId="279"/>
            <ac:spMk id="71" creationId="{F13C74B1-5B17-4795-BED0-7140497B445A}"/>
          </ac:spMkLst>
        </pc:spChg>
        <pc:spChg chg="add">
          <ac:chgData name="Roman Zhigalov" userId="1f97e9fdf7779aa5" providerId="LiveId" clId="{DAE40D36-D0A5-4A4F-8EC8-BBDE4985AF22}" dt="2022-04-10T08:10:41.738" v="2324" actId="26606"/>
          <ac:spMkLst>
            <pc:docMk/>
            <pc:sldMk cId="1913914725" sldId="279"/>
            <ac:spMk id="73" creationId="{D4974D33-8DC5-464E-8C6D-BE58F0669C17}"/>
          </ac:spMkLst>
        </pc:spChg>
        <pc:picChg chg="add mod">
          <ac:chgData name="Roman Zhigalov" userId="1f97e9fdf7779aa5" providerId="LiveId" clId="{DAE40D36-D0A5-4A4F-8EC8-BBDE4985AF22}" dt="2022-04-10T08:10:41.738" v="2324" actId="26606"/>
          <ac:picMkLst>
            <pc:docMk/>
            <pc:sldMk cId="1913914725" sldId="279"/>
            <ac:picMk id="2050" creationId="{F988C1ED-6855-48B6-8720-1C95BB19AB50}"/>
          </ac:picMkLst>
        </pc:picChg>
      </pc:sldChg>
      <pc:sldChg chg="addSp delSp modSp new mod setBg">
        <pc:chgData name="Roman Zhigalov" userId="1f97e9fdf7779aa5" providerId="LiveId" clId="{DAE40D36-D0A5-4A4F-8EC8-BBDE4985AF22}" dt="2022-04-10T08:12:16.680" v="2357" actId="26606"/>
        <pc:sldMkLst>
          <pc:docMk/>
          <pc:sldMk cId="2725471470" sldId="280"/>
        </pc:sldMkLst>
        <pc:spChg chg="mod">
          <ac:chgData name="Roman Zhigalov" userId="1f97e9fdf7779aa5" providerId="LiveId" clId="{DAE40D36-D0A5-4A4F-8EC8-BBDE4985AF22}" dt="2022-04-10T08:12:16.680" v="2357" actId="26606"/>
          <ac:spMkLst>
            <pc:docMk/>
            <pc:sldMk cId="2725471470" sldId="280"/>
            <ac:spMk id="2" creationId="{58188A33-6E0A-4C80-B6FC-0C2E9A9493C8}"/>
          </ac:spMkLst>
        </pc:spChg>
        <pc:spChg chg="del">
          <ac:chgData name="Roman Zhigalov" userId="1f97e9fdf7779aa5" providerId="LiveId" clId="{DAE40D36-D0A5-4A4F-8EC8-BBDE4985AF22}" dt="2022-04-10T08:11:47.040" v="2326"/>
          <ac:spMkLst>
            <pc:docMk/>
            <pc:sldMk cId="2725471470" sldId="280"/>
            <ac:spMk id="3" creationId="{A3E77A4B-B164-4F36-A271-841A93EA1C2B}"/>
          </ac:spMkLst>
        </pc:spChg>
        <pc:spChg chg="mod">
          <ac:chgData name="Roman Zhigalov" userId="1f97e9fdf7779aa5" providerId="LiveId" clId="{DAE40D36-D0A5-4A4F-8EC8-BBDE4985AF22}" dt="2022-04-10T08:12:16.680" v="2357" actId="26606"/>
          <ac:spMkLst>
            <pc:docMk/>
            <pc:sldMk cId="2725471470" sldId="280"/>
            <ac:spMk id="4" creationId="{31439CDB-94CA-4A0B-8CE9-E668884D2455}"/>
          </ac:spMkLst>
        </pc:spChg>
        <pc:spChg chg="add">
          <ac:chgData name="Roman Zhigalov" userId="1f97e9fdf7779aa5" providerId="LiveId" clId="{DAE40D36-D0A5-4A4F-8EC8-BBDE4985AF22}" dt="2022-04-10T08:12:16.680" v="2357" actId="26606"/>
          <ac:spMkLst>
            <pc:docMk/>
            <pc:sldMk cId="2725471470" sldId="280"/>
            <ac:spMk id="71" creationId="{F13C74B1-5B17-4795-BED0-7140497B445A}"/>
          </ac:spMkLst>
        </pc:spChg>
        <pc:spChg chg="add">
          <ac:chgData name="Roman Zhigalov" userId="1f97e9fdf7779aa5" providerId="LiveId" clId="{DAE40D36-D0A5-4A4F-8EC8-BBDE4985AF22}" dt="2022-04-10T08:12:16.680" v="2357" actId="26606"/>
          <ac:spMkLst>
            <pc:docMk/>
            <pc:sldMk cId="2725471470" sldId="280"/>
            <ac:spMk id="73" creationId="{D4974D33-8DC5-464E-8C6D-BE58F0669C17}"/>
          </ac:spMkLst>
        </pc:spChg>
        <pc:picChg chg="add mod">
          <ac:chgData name="Roman Zhigalov" userId="1f97e9fdf7779aa5" providerId="LiveId" clId="{DAE40D36-D0A5-4A4F-8EC8-BBDE4985AF22}" dt="2022-04-10T08:12:16.680" v="2357" actId="26606"/>
          <ac:picMkLst>
            <pc:docMk/>
            <pc:sldMk cId="2725471470" sldId="280"/>
            <ac:picMk id="3074" creationId="{DF53527F-5C0D-444B-8A88-FE345474D307}"/>
          </ac:picMkLst>
        </pc:picChg>
      </pc:sldChg>
      <pc:sldChg chg="addSp delSp modSp new mod setBg">
        <pc:chgData name="Roman Zhigalov" userId="1f97e9fdf7779aa5" providerId="LiveId" clId="{DAE40D36-D0A5-4A4F-8EC8-BBDE4985AF22}" dt="2022-04-10T08:13:13.064" v="2446" actId="26606"/>
        <pc:sldMkLst>
          <pc:docMk/>
          <pc:sldMk cId="3588686821" sldId="281"/>
        </pc:sldMkLst>
        <pc:spChg chg="mod ord">
          <ac:chgData name="Roman Zhigalov" userId="1f97e9fdf7779aa5" providerId="LiveId" clId="{DAE40D36-D0A5-4A4F-8EC8-BBDE4985AF22}" dt="2022-04-10T08:13:13.064" v="2446" actId="26606"/>
          <ac:spMkLst>
            <pc:docMk/>
            <pc:sldMk cId="3588686821" sldId="281"/>
            <ac:spMk id="2" creationId="{8A2B7C67-4D29-404B-A498-B6071429FF54}"/>
          </ac:spMkLst>
        </pc:spChg>
        <pc:spChg chg="del">
          <ac:chgData name="Roman Zhigalov" userId="1f97e9fdf7779aa5" providerId="LiveId" clId="{DAE40D36-D0A5-4A4F-8EC8-BBDE4985AF22}" dt="2022-04-10T08:13:09.446" v="2443"/>
          <ac:spMkLst>
            <pc:docMk/>
            <pc:sldMk cId="3588686821" sldId="281"/>
            <ac:spMk id="3" creationId="{40AFC83A-D230-4995-A193-9B59FFCCB808}"/>
          </ac:spMkLst>
        </pc:spChg>
        <pc:spChg chg="add del">
          <ac:chgData name="Roman Zhigalov" userId="1f97e9fdf7779aa5" providerId="LiveId" clId="{DAE40D36-D0A5-4A4F-8EC8-BBDE4985AF22}" dt="2022-04-10T08:13:13.041" v="2445" actId="26606"/>
          <ac:spMkLst>
            <pc:docMk/>
            <pc:sldMk cId="3588686821" sldId="281"/>
            <ac:spMk id="71" creationId="{665DBBEF-238B-476B-96AB-8AAC3224ECEA}"/>
          </ac:spMkLst>
        </pc:spChg>
        <pc:spChg chg="add del">
          <ac:chgData name="Roman Zhigalov" userId="1f97e9fdf7779aa5" providerId="LiveId" clId="{DAE40D36-D0A5-4A4F-8EC8-BBDE4985AF22}" dt="2022-04-10T08:13:13.041" v="2445" actId="26606"/>
          <ac:spMkLst>
            <pc:docMk/>
            <pc:sldMk cId="3588686821" sldId="281"/>
            <ac:spMk id="73" creationId="{3FCFB1DE-0B7E-48CC-BA90-B2AB0889F9D6}"/>
          </ac:spMkLst>
        </pc:spChg>
        <pc:spChg chg="add">
          <ac:chgData name="Roman Zhigalov" userId="1f97e9fdf7779aa5" providerId="LiveId" clId="{DAE40D36-D0A5-4A4F-8EC8-BBDE4985AF22}" dt="2022-04-10T08:13:13.064" v="2446" actId="26606"/>
          <ac:spMkLst>
            <pc:docMk/>
            <pc:sldMk cId="3588686821" sldId="281"/>
            <ac:spMk id="4100" creationId="{37C89E4B-3C9F-44B9-8B86-D9E3D112D8EC}"/>
          </ac:spMkLst>
        </pc:spChg>
        <pc:picChg chg="add mod">
          <ac:chgData name="Roman Zhigalov" userId="1f97e9fdf7779aa5" providerId="LiveId" clId="{DAE40D36-D0A5-4A4F-8EC8-BBDE4985AF22}" dt="2022-04-10T08:13:13.064" v="2446" actId="26606"/>
          <ac:picMkLst>
            <pc:docMk/>
            <pc:sldMk cId="3588686821" sldId="281"/>
            <ac:picMk id="4098" creationId="{85B0498F-7D9F-4962-B24F-DD7F6F40A2D4}"/>
          </ac:picMkLst>
        </pc:picChg>
        <pc:cxnChg chg="add">
          <ac:chgData name="Roman Zhigalov" userId="1f97e9fdf7779aa5" providerId="LiveId" clId="{DAE40D36-D0A5-4A4F-8EC8-BBDE4985AF22}" dt="2022-04-10T08:13:13.064" v="2446" actId="26606"/>
          <ac:cxnSpMkLst>
            <pc:docMk/>
            <pc:sldMk cId="3588686821" sldId="281"/>
            <ac:cxnSpMk id="75" creationId="{D891E407-403B-4764-86C9-33A56D3BCAA3}"/>
          </ac:cxnSpMkLst>
        </pc:cxnChg>
        <pc:cxnChg chg="add">
          <ac:chgData name="Roman Zhigalov" userId="1f97e9fdf7779aa5" providerId="LiveId" clId="{DAE40D36-D0A5-4A4F-8EC8-BBDE4985AF22}" dt="2022-04-10T08:13:13.064" v="2446" actId="26606"/>
          <ac:cxnSpMkLst>
            <pc:docMk/>
            <pc:sldMk cId="3588686821" sldId="281"/>
            <ac:cxnSpMk id="4101" creationId="{AA2EAA10-076F-46BD-8F0F-B9A2FB77A85C}"/>
          </ac:cxnSpMkLst>
        </pc:cxnChg>
      </pc:sldChg>
      <pc:sldChg chg="addSp modSp new mod setBg">
        <pc:chgData name="Roman Zhigalov" userId="1f97e9fdf7779aa5" providerId="LiveId" clId="{DAE40D36-D0A5-4A4F-8EC8-BBDE4985AF22}" dt="2022-04-10T08:15:25.829" v="2690" actId="26606"/>
        <pc:sldMkLst>
          <pc:docMk/>
          <pc:sldMk cId="3352907867" sldId="282"/>
        </pc:sldMkLst>
        <pc:spChg chg="mod">
          <ac:chgData name="Roman Zhigalov" userId="1f97e9fdf7779aa5" providerId="LiveId" clId="{DAE40D36-D0A5-4A4F-8EC8-BBDE4985AF22}" dt="2022-04-10T08:15:25.829" v="2690" actId="26606"/>
          <ac:spMkLst>
            <pc:docMk/>
            <pc:sldMk cId="3352907867" sldId="282"/>
            <ac:spMk id="2" creationId="{AE83CFD3-FE3E-4744-89D7-B1CD3E87028B}"/>
          </ac:spMkLst>
        </pc:spChg>
        <pc:spChg chg="mod">
          <ac:chgData name="Roman Zhigalov" userId="1f97e9fdf7779aa5" providerId="LiveId" clId="{DAE40D36-D0A5-4A4F-8EC8-BBDE4985AF22}" dt="2022-04-10T08:15:25.829" v="2690" actId="26606"/>
          <ac:spMkLst>
            <pc:docMk/>
            <pc:sldMk cId="3352907867" sldId="282"/>
            <ac:spMk id="3" creationId="{2A0A6C25-D25F-4BA6-99CA-16153554FE05}"/>
          </ac:spMkLst>
        </pc:spChg>
        <pc:spChg chg="add">
          <ac:chgData name="Roman Zhigalov" userId="1f97e9fdf7779aa5" providerId="LiveId" clId="{DAE40D36-D0A5-4A4F-8EC8-BBDE4985AF22}" dt="2022-04-10T08:15:25.829" v="2690" actId="26606"/>
          <ac:spMkLst>
            <pc:docMk/>
            <pc:sldMk cId="3352907867" sldId="282"/>
            <ac:spMk id="8" creationId="{777A147A-9ED8-46B4-8660-1B3C2AA880B5}"/>
          </ac:spMkLst>
        </pc:spChg>
        <pc:spChg chg="add">
          <ac:chgData name="Roman Zhigalov" userId="1f97e9fdf7779aa5" providerId="LiveId" clId="{DAE40D36-D0A5-4A4F-8EC8-BBDE4985AF22}" dt="2022-04-10T08:15:25.829" v="2690" actId="26606"/>
          <ac:spMkLst>
            <pc:docMk/>
            <pc:sldMk cId="3352907867" sldId="282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DAE40D36-D0A5-4A4F-8EC8-BBDE4985AF22}" dt="2022-04-10T08:31:05.524" v="2734" actId="26606"/>
        <pc:sldMkLst>
          <pc:docMk/>
          <pc:sldMk cId="3583626600" sldId="283"/>
        </pc:sldMkLst>
        <pc:spChg chg="mod">
          <ac:chgData name="Roman Zhigalov" userId="1f97e9fdf7779aa5" providerId="LiveId" clId="{DAE40D36-D0A5-4A4F-8EC8-BBDE4985AF22}" dt="2022-04-10T08:31:05.524" v="2734" actId="26606"/>
          <ac:spMkLst>
            <pc:docMk/>
            <pc:sldMk cId="3583626600" sldId="283"/>
            <ac:spMk id="2" creationId="{393C5DED-AD35-4A67-B67F-38A8AF6A32F3}"/>
          </ac:spMkLst>
        </pc:spChg>
        <pc:spChg chg="del">
          <ac:chgData name="Roman Zhigalov" userId="1f97e9fdf7779aa5" providerId="LiveId" clId="{DAE40D36-D0A5-4A4F-8EC8-BBDE4985AF22}" dt="2022-04-10T08:30:21.997" v="2695"/>
          <ac:spMkLst>
            <pc:docMk/>
            <pc:sldMk cId="3583626600" sldId="283"/>
            <ac:spMk id="3" creationId="{888A9F6E-168C-4AD1-AEF1-A4A33D2DE35A}"/>
          </ac:spMkLst>
        </pc:spChg>
        <pc:spChg chg="mod ord">
          <ac:chgData name="Roman Zhigalov" userId="1f97e9fdf7779aa5" providerId="LiveId" clId="{DAE40D36-D0A5-4A4F-8EC8-BBDE4985AF22}" dt="2022-04-10T08:31:05.524" v="2734" actId="26606"/>
          <ac:spMkLst>
            <pc:docMk/>
            <pc:sldMk cId="3583626600" sldId="283"/>
            <ac:spMk id="4" creationId="{8A9FB545-39E0-419E-BF9E-AB9E48B735A7}"/>
          </ac:spMkLst>
        </pc:spChg>
        <pc:spChg chg="add del">
          <ac:chgData name="Roman Zhigalov" userId="1f97e9fdf7779aa5" providerId="LiveId" clId="{DAE40D36-D0A5-4A4F-8EC8-BBDE4985AF22}" dt="2022-04-10T08:31:05.511" v="2733" actId="26606"/>
          <ac:spMkLst>
            <pc:docMk/>
            <pc:sldMk cId="3583626600" sldId="283"/>
            <ac:spMk id="71" creationId="{F13C74B1-5B17-4795-BED0-7140497B445A}"/>
          </ac:spMkLst>
        </pc:spChg>
        <pc:spChg chg="add del">
          <ac:chgData name="Roman Zhigalov" userId="1f97e9fdf7779aa5" providerId="LiveId" clId="{DAE40D36-D0A5-4A4F-8EC8-BBDE4985AF22}" dt="2022-04-10T08:31:05.511" v="2733" actId="26606"/>
          <ac:spMkLst>
            <pc:docMk/>
            <pc:sldMk cId="3583626600" sldId="283"/>
            <ac:spMk id="73" creationId="{D4974D33-8DC5-464E-8C6D-BE58F0669C17}"/>
          </ac:spMkLst>
        </pc:spChg>
        <pc:spChg chg="add">
          <ac:chgData name="Roman Zhigalov" userId="1f97e9fdf7779aa5" providerId="LiveId" clId="{DAE40D36-D0A5-4A4F-8EC8-BBDE4985AF22}" dt="2022-04-10T08:31:05.524" v="2734" actId="26606"/>
          <ac:spMkLst>
            <pc:docMk/>
            <pc:sldMk cId="3583626600" sldId="283"/>
            <ac:spMk id="5124" creationId="{2C61293E-6EBE-43EF-A52C-9BEBFD7679D4}"/>
          </ac:spMkLst>
        </pc:spChg>
        <pc:spChg chg="add">
          <ac:chgData name="Roman Zhigalov" userId="1f97e9fdf7779aa5" providerId="LiveId" clId="{DAE40D36-D0A5-4A4F-8EC8-BBDE4985AF22}" dt="2022-04-10T08:31:05.524" v="2734" actId="26606"/>
          <ac:spMkLst>
            <pc:docMk/>
            <pc:sldMk cId="3583626600" sldId="283"/>
            <ac:spMk id="5125" creationId="{21540236-BFD5-4A9D-8840-4703E7F76825}"/>
          </ac:spMkLst>
        </pc:spChg>
        <pc:picChg chg="add mod">
          <ac:chgData name="Roman Zhigalov" userId="1f97e9fdf7779aa5" providerId="LiveId" clId="{DAE40D36-D0A5-4A4F-8EC8-BBDE4985AF22}" dt="2022-04-10T08:31:05.524" v="2734" actId="26606"/>
          <ac:picMkLst>
            <pc:docMk/>
            <pc:sldMk cId="3583626600" sldId="283"/>
            <ac:picMk id="5122" creationId="{9C22B0A1-D718-4992-B0FB-CE2E256EA39C}"/>
          </ac:picMkLst>
        </pc:picChg>
      </pc:sldChg>
      <pc:sldChg chg="addSp delSp modSp new mod setBg">
        <pc:chgData name="Roman Zhigalov" userId="1f97e9fdf7779aa5" providerId="LiveId" clId="{DAE40D36-D0A5-4A4F-8EC8-BBDE4985AF22}" dt="2022-04-10T08:32:07.888" v="2768" actId="26606"/>
        <pc:sldMkLst>
          <pc:docMk/>
          <pc:sldMk cId="1304010197" sldId="284"/>
        </pc:sldMkLst>
        <pc:spChg chg="mod">
          <ac:chgData name="Roman Zhigalov" userId="1f97e9fdf7779aa5" providerId="LiveId" clId="{DAE40D36-D0A5-4A4F-8EC8-BBDE4985AF22}" dt="2022-04-10T08:32:07.888" v="2768" actId="26606"/>
          <ac:spMkLst>
            <pc:docMk/>
            <pc:sldMk cId="1304010197" sldId="284"/>
            <ac:spMk id="2" creationId="{1EFD7BD3-AAFD-4191-98DC-8BCB0F750501}"/>
          </ac:spMkLst>
        </pc:spChg>
        <pc:spChg chg="del">
          <ac:chgData name="Roman Zhigalov" userId="1f97e9fdf7779aa5" providerId="LiveId" clId="{DAE40D36-D0A5-4A4F-8EC8-BBDE4985AF22}" dt="2022-04-10T08:31:51.704" v="2764"/>
          <ac:spMkLst>
            <pc:docMk/>
            <pc:sldMk cId="1304010197" sldId="284"/>
            <ac:spMk id="3" creationId="{AF7C68B5-F19A-4898-8619-3243A461FBA5}"/>
          </ac:spMkLst>
        </pc:spChg>
        <pc:spChg chg="mod ord">
          <ac:chgData name="Roman Zhigalov" userId="1f97e9fdf7779aa5" providerId="LiveId" clId="{DAE40D36-D0A5-4A4F-8EC8-BBDE4985AF22}" dt="2022-04-10T08:32:07.888" v="2768" actId="26606"/>
          <ac:spMkLst>
            <pc:docMk/>
            <pc:sldMk cId="1304010197" sldId="284"/>
            <ac:spMk id="4" creationId="{9E4206A0-544A-43AF-99C9-4E988A7A375A}"/>
          </ac:spMkLst>
        </pc:spChg>
        <pc:spChg chg="add del">
          <ac:chgData name="Roman Zhigalov" userId="1f97e9fdf7779aa5" providerId="LiveId" clId="{DAE40D36-D0A5-4A4F-8EC8-BBDE4985AF22}" dt="2022-04-10T08:32:07.874" v="2767" actId="26606"/>
          <ac:spMkLst>
            <pc:docMk/>
            <pc:sldMk cId="1304010197" sldId="284"/>
            <ac:spMk id="71" creationId="{2C61293E-6EBE-43EF-A52C-9BEBFD7679D4}"/>
          </ac:spMkLst>
        </pc:spChg>
        <pc:spChg chg="add del">
          <ac:chgData name="Roman Zhigalov" userId="1f97e9fdf7779aa5" providerId="LiveId" clId="{DAE40D36-D0A5-4A4F-8EC8-BBDE4985AF22}" dt="2022-04-10T08:32:07.874" v="2767" actId="26606"/>
          <ac:spMkLst>
            <pc:docMk/>
            <pc:sldMk cId="1304010197" sldId="284"/>
            <ac:spMk id="73" creationId="{21540236-BFD5-4A9D-8840-4703E7F76825}"/>
          </ac:spMkLst>
        </pc:spChg>
        <pc:spChg chg="add">
          <ac:chgData name="Roman Zhigalov" userId="1f97e9fdf7779aa5" providerId="LiveId" clId="{DAE40D36-D0A5-4A4F-8EC8-BBDE4985AF22}" dt="2022-04-10T08:32:07.888" v="2768" actId="26606"/>
          <ac:spMkLst>
            <pc:docMk/>
            <pc:sldMk cId="1304010197" sldId="284"/>
            <ac:spMk id="6148" creationId="{F13C74B1-5B17-4795-BED0-7140497B445A}"/>
          </ac:spMkLst>
        </pc:spChg>
        <pc:spChg chg="add">
          <ac:chgData name="Roman Zhigalov" userId="1f97e9fdf7779aa5" providerId="LiveId" clId="{DAE40D36-D0A5-4A4F-8EC8-BBDE4985AF22}" dt="2022-04-10T08:32:07.888" v="2768" actId="26606"/>
          <ac:spMkLst>
            <pc:docMk/>
            <pc:sldMk cId="1304010197" sldId="284"/>
            <ac:spMk id="6149" creationId="{D4974D33-8DC5-464E-8C6D-BE58F0669C17}"/>
          </ac:spMkLst>
        </pc:spChg>
        <pc:picChg chg="add mod">
          <ac:chgData name="Roman Zhigalov" userId="1f97e9fdf7779aa5" providerId="LiveId" clId="{DAE40D36-D0A5-4A4F-8EC8-BBDE4985AF22}" dt="2022-04-10T08:32:07.888" v="2768" actId="26606"/>
          <ac:picMkLst>
            <pc:docMk/>
            <pc:sldMk cId="1304010197" sldId="284"/>
            <ac:picMk id="6146" creationId="{D1152915-0FB0-41CE-8094-A1BB445FC493}"/>
          </ac:picMkLst>
        </pc:picChg>
      </pc:sldChg>
      <pc:sldChg chg="addSp delSp modSp new mod setBg">
        <pc:chgData name="Roman Zhigalov" userId="1f97e9fdf7779aa5" providerId="LiveId" clId="{DAE40D36-D0A5-4A4F-8EC8-BBDE4985AF22}" dt="2022-04-10T08:33:21.549" v="2816" actId="26606"/>
        <pc:sldMkLst>
          <pc:docMk/>
          <pc:sldMk cId="2174229075" sldId="285"/>
        </pc:sldMkLst>
        <pc:spChg chg="mod">
          <ac:chgData name="Roman Zhigalov" userId="1f97e9fdf7779aa5" providerId="LiveId" clId="{DAE40D36-D0A5-4A4F-8EC8-BBDE4985AF22}" dt="2022-04-10T08:33:21.549" v="2816" actId="26606"/>
          <ac:spMkLst>
            <pc:docMk/>
            <pc:sldMk cId="2174229075" sldId="285"/>
            <ac:spMk id="2" creationId="{737D6276-F59D-4615-8DC3-9814D6A77D99}"/>
          </ac:spMkLst>
        </pc:spChg>
        <pc:spChg chg="del">
          <ac:chgData name="Roman Zhigalov" userId="1f97e9fdf7779aa5" providerId="LiveId" clId="{DAE40D36-D0A5-4A4F-8EC8-BBDE4985AF22}" dt="2022-04-10T08:33:04.111" v="2814"/>
          <ac:spMkLst>
            <pc:docMk/>
            <pc:sldMk cId="2174229075" sldId="285"/>
            <ac:spMk id="3" creationId="{C2B853DC-6137-46E0-B17A-50483EC31E2E}"/>
          </ac:spMkLst>
        </pc:spChg>
        <pc:spChg chg="mod">
          <ac:chgData name="Roman Zhigalov" userId="1f97e9fdf7779aa5" providerId="LiveId" clId="{DAE40D36-D0A5-4A4F-8EC8-BBDE4985AF22}" dt="2022-04-10T08:33:21.549" v="2816" actId="26606"/>
          <ac:spMkLst>
            <pc:docMk/>
            <pc:sldMk cId="2174229075" sldId="285"/>
            <ac:spMk id="4" creationId="{EB1240C5-EA6D-44F7-8ECF-D23C2A6023DA}"/>
          </ac:spMkLst>
        </pc:spChg>
        <pc:spChg chg="add">
          <ac:chgData name="Roman Zhigalov" userId="1f97e9fdf7779aa5" providerId="LiveId" clId="{DAE40D36-D0A5-4A4F-8EC8-BBDE4985AF22}" dt="2022-04-10T08:33:21.549" v="2816" actId="26606"/>
          <ac:spMkLst>
            <pc:docMk/>
            <pc:sldMk cId="2174229075" sldId="285"/>
            <ac:spMk id="71" creationId="{F13C74B1-5B17-4795-BED0-7140497B445A}"/>
          </ac:spMkLst>
        </pc:spChg>
        <pc:spChg chg="add">
          <ac:chgData name="Roman Zhigalov" userId="1f97e9fdf7779aa5" providerId="LiveId" clId="{DAE40D36-D0A5-4A4F-8EC8-BBDE4985AF22}" dt="2022-04-10T08:33:21.549" v="2816" actId="26606"/>
          <ac:spMkLst>
            <pc:docMk/>
            <pc:sldMk cId="2174229075" sldId="285"/>
            <ac:spMk id="73" creationId="{D4974D33-8DC5-464E-8C6D-BE58F0669C17}"/>
          </ac:spMkLst>
        </pc:spChg>
        <pc:picChg chg="add mod">
          <ac:chgData name="Roman Zhigalov" userId="1f97e9fdf7779aa5" providerId="LiveId" clId="{DAE40D36-D0A5-4A4F-8EC8-BBDE4985AF22}" dt="2022-04-10T08:33:21.549" v="2816" actId="26606"/>
          <ac:picMkLst>
            <pc:docMk/>
            <pc:sldMk cId="2174229075" sldId="285"/>
            <ac:picMk id="7170" creationId="{294715FF-BD71-43BD-AA36-365A28AAF89B}"/>
          </ac:picMkLst>
        </pc:picChg>
      </pc:sldChg>
      <pc:sldChg chg="new del">
        <pc:chgData name="Roman Zhigalov" userId="1f97e9fdf7779aa5" providerId="LiveId" clId="{DAE40D36-D0A5-4A4F-8EC8-BBDE4985AF22}" dt="2022-04-10T08:33:26.721" v="2817" actId="2696"/>
        <pc:sldMkLst>
          <pc:docMk/>
          <pc:sldMk cId="1591145223" sldId="286"/>
        </pc:sldMkLst>
      </pc:sldChg>
      <pc:sldChg chg="addSp modSp new mod setBg">
        <pc:chgData name="Roman Zhigalov" userId="1f97e9fdf7779aa5" providerId="LiveId" clId="{DAE40D36-D0A5-4A4F-8EC8-BBDE4985AF22}" dt="2022-04-10T08:35:02.625" v="3067" actId="26606"/>
        <pc:sldMkLst>
          <pc:docMk/>
          <pc:sldMk cId="3642209271" sldId="286"/>
        </pc:sldMkLst>
        <pc:spChg chg="mod">
          <ac:chgData name="Roman Zhigalov" userId="1f97e9fdf7779aa5" providerId="LiveId" clId="{DAE40D36-D0A5-4A4F-8EC8-BBDE4985AF22}" dt="2022-04-10T08:35:02.625" v="3067" actId="26606"/>
          <ac:spMkLst>
            <pc:docMk/>
            <pc:sldMk cId="3642209271" sldId="286"/>
            <ac:spMk id="2" creationId="{B62685FB-8B24-42F3-95FB-495D501F8601}"/>
          </ac:spMkLst>
        </pc:spChg>
        <pc:spChg chg="mod">
          <ac:chgData name="Roman Zhigalov" userId="1f97e9fdf7779aa5" providerId="LiveId" clId="{DAE40D36-D0A5-4A4F-8EC8-BBDE4985AF22}" dt="2022-04-10T08:35:02.625" v="3067" actId="26606"/>
          <ac:spMkLst>
            <pc:docMk/>
            <pc:sldMk cId="3642209271" sldId="286"/>
            <ac:spMk id="3" creationId="{5D342BD7-0C7A-4909-8AE8-721833CAF133}"/>
          </ac:spMkLst>
        </pc:spChg>
        <pc:spChg chg="add">
          <ac:chgData name="Roman Zhigalov" userId="1f97e9fdf7779aa5" providerId="LiveId" clId="{DAE40D36-D0A5-4A4F-8EC8-BBDE4985AF22}" dt="2022-04-10T08:35:02.625" v="3067" actId="26606"/>
          <ac:spMkLst>
            <pc:docMk/>
            <pc:sldMk cId="3642209271" sldId="286"/>
            <ac:spMk id="8" creationId="{777A147A-9ED8-46B4-8660-1B3C2AA880B5}"/>
          </ac:spMkLst>
        </pc:spChg>
        <pc:spChg chg="add">
          <ac:chgData name="Roman Zhigalov" userId="1f97e9fdf7779aa5" providerId="LiveId" clId="{DAE40D36-D0A5-4A4F-8EC8-BBDE4985AF22}" dt="2022-04-10T08:35:02.625" v="3067" actId="26606"/>
          <ac:spMkLst>
            <pc:docMk/>
            <pc:sldMk cId="3642209271" sldId="286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DAE40D36-D0A5-4A4F-8EC8-BBDE4985AF22}" dt="2022-04-10T08:35:54.567" v="3097" actId="26606"/>
        <pc:sldMkLst>
          <pc:docMk/>
          <pc:sldMk cId="2790699404" sldId="287"/>
        </pc:sldMkLst>
        <pc:spChg chg="add del mod ord">
          <ac:chgData name="Roman Zhigalov" userId="1f97e9fdf7779aa5" providerId="LiveId" clId="{DAE40D36-D0A5-4A4F-8EC8-BBDE4985AF22}" dt="2022-04-10T08:35:54.567" v="3097" actId="26606"/>
          <ac:spMkLst>
            <pc:docMk/>
            <pc:sldMk cId="2790699404" sldId="287"/>
            <ac:spMk id="2" creationId="{15C39283-4569-430E-81CC-93A92A6BF53D}"/>
          </ac:spMkLst>
        </pc:spChg>
        <pc:spChg chg="del">
          <ac:chgData name="Roman Zhigalov" userId="1f97e9fdf7779aa5" providerId="LiveId" clId="{DAE40D36-D0A5-4A4F-8EC8-BBDE4985AF22}" dt="2022-04-10T08:35:36.195" v="3069"/>
          <ac:spMkLst>
            <pc:docMk/>
            <pc:sldMk cId="2790699404" sldId="287"/>
            <ac:spMk id="3" creationId="{50F4CCB8-860A-4078-8112-7935C2EEA18F}"/>
          </ac:spMkLst>
        </pc:spChg>
        <pc:spChg chg="add del">
          <ac:chgData name="Roman Zhigalov" userId="1f97e9fdf7779aa5" providerId="LiveId" clId="{DAE40D36-D0A5-4A4F-8EC8-BBDE4985AF22}" dt="2022-04-10T08:35:39.514" v="3071" actId="26606"/>
          <ac:spMkLst>
            <pc:docMk/>
            <pc:sldMk cId="2790699404" sldId="287"/>
            <ac:spMk id="71" creationId="{42A4FC2C-047E-45A5-965D-8E1E3BF09BC6}"/>
          </ac:spMkLst>
        </pc:spChg>
        <pc:spChg chg="add del">
          <ac:chgData name="Roman Zhigalov" userId="1f97e9fdf7779aa5" providerId="LiveId" clId="{DAE40D36-D0A5-4A4F-8EC8-BBDE4985AF22}" dt="2022-04-10T08:35:43.344" v="3073" actId="26606"/>
          <ac:spMkLst>
            <pc:docMk/>
            <pc:sldMk cId="2790699404" sldId="287"/>
            <ac:spMk id="8196" creationId="{37C89E4B-3C9F-44B9-8B86-D9E3D112D8EC}"/>
          </ac:spMkLst>
        </pc:spChg>
        <pc:spChg chg="add del">
          <ac:chgData name="Roman Zhigalov" userId="1f97e9fdf7779aa5" providerId="LiveId" clId="{DAE40D36-D0A5-4A4F-8EC8-BBDE4985AF22}" dt="2022-04-10T08:35:43.344" v="3073" actId="26606"/>
          <ac:spMkLst>
            <pc:docMk/>
            <pc:sldMk cId="2790699404" sldId="287"/>
            <ac:spMk id="8197" creationId="{15C39283-4569-430E-81CC-93A92A6BF53D}"/>
          </ac:spMkLst>
        </pc:spChg>
        <pc:spChg chg="add del">
          <ac:chgData name="Roman Zhigalov" userId="1f97e9fdf7779aa5" providerId="LiveId" clId="{DAE40D36-D0A5-4A4F-8EC8-BBDE4985AF22}" dt="2022-04-10T08:35:54.550" v="3096" actId="26606"/>
          <ac:spMkLst>
            <pc:docMk/>
            <pc:sldMk cId="2790699404" sldId="287"/>
            <ac:spMk id="8198" creationId="{0D50191F-3A0F-D081-AA17-A1ED63DB57D9}"/>
          </ac:spMkLst>
        </pc:spChg>
        <pc:spChg chg="add del">
          <ac:chgData name="Roman Zhigalov" userId="1f97e9fdf7779aa5" providerId="LiveId" clId="{DAE40D36-D0A5-4A4F-8EC8-BBDE4985AF22}" dt="2022-04-10T08:35:54.550" v="3096" actId="26606"/>
          <ac:spMkLst>
            <pc:docMk/>
            <pc:sldMk cId="2790699404" sldId="287"/>
            <ac:spMk id="8199" creationId="{04812C46-200A-4DEB-A05E-3ED6C68C2387}"/>
          </ac:spMkLst>
        </pc:spChg>
        <pc:spChg chg="add del">
          <ac:chgData name="Roman Zhigalov" userId="1f97e9fdf7779aa5" providerId="LiveId" clId="{DAE40D36-D0A5-4A4F-8EC8-BBDE4985AF22}" dt="2022-04-10T08:35:54.550" v="3096" actId="26606"/>
          <ac:spMkLst>
            <pc:docMk/>
            <pc:sldMk cId="2790699404" sldId="287"/>
            <ac:spMk id="8200" creationId="{D1EA859B-E555-4109-94F3-6700E046E008}"/>
          </ac:spMkLst>
        </pc:spChg>
        <pc:spChg chg="add">
          <ac:chgData name="Roman Zhigalov" userId="1f97e9fdf7779aa5" providerId="LiveId" clId="{DAE40D36-D0A5-4A4F-8EC8-BBDE4985AF22}" dt="2022-04-10T08:35:54.567" v="3097" actId="26606"/>
          <ac:spMkLst>
            <pc:docMk/>
            <pc:sldMk cId="2790699404" sldId="287"/>
            <ac:spMk id="8202" creationId="{2B97F24A-32CE-4C1C-A50D-3016B394DCFB}"/>
          </ac:spMkLst>
        </pc:spChg>
        <pc:spChg chg="add">
          <ac:chgData name="Roman Zhigalov" userId="1f97e9fdf7779aa5" providerId="LiveId" clId="{DAE40D36-D0A5-4A4F-8EC8-BBDE4985AF22}" dt="2022-04-10T08:35:54.567" v="3097" actId="26606"/>
          <ac:spMkLst>
            <pc:docMk/>
            <pc:sldMk cId="2790699404" sldId="287"/>
            <ac:spMk id="8203" creationId="{6357EC4F-235E-4222-A36F-C7878ACE37F2}"/>
          </ac:spMkLst>
        </pc:spChg>
        <pc:spChg chg="add">
          <ac:chgData name="Roman Zhigalov" userId="1f97e9fdf7779aa5" providerId="LiveId" clId="{DAE40D36-D0A5-4A4F-8EC8-BBDE4985AF22}" dt="2022-04-10T08:35:54.567" v="3097" actId="26606"/>
          <ac:spMkLst>
            <pc:docMk/>
            <pc:sldMk cId="2790699404" sldId="287"/>
            <ac:spMk id="8204" creationId="{287C0158-F545-D5C1-21C4-C026462DE6F1}"/>
          </ac:spMkLst>
        </pc:spChg>
        <pc:picChg chg="add mod">
          <ac:chgData name="Roman Zhigalov" userId="1f97e9fdf7779aa5" providerId="LiveId" clId="{DAE40D36-D0A5-4A4F-8EC8-BBDE4985AF22}" dt="2022-04-10T08:35:54.567" v="3097" actId="26606"/>
          <ac:picMkLst>
            <pc:docMk/>
            <pc:sldMk cId="2790699404" sldId="287"/>
            <ac:picMk id="8194" creationId="{F4DC2E07-F4D5-4DD7-9958-E3520B969059}"/>
          </ac:picMkLst>
        </pc:picChg>
        <pc:cxnChg chg="add del">
          <ac:chgData name="Roman Zhigalov" userId="1f97e9fdf7779aa5" providerId="LiveId" clId="{DAE40D36-D0A5-4A4F-8EC8-BBDE4985AF22}" dt="2022-04-10T08:35:43.344" v="3073" actId="26606"/>
          <ac:cxnSpMkLst>
            <pc:docMk/>
            <pc:sldMk cId="2790699404" sldId="287"/>
            <ac:cxnSpMk id="73" creationId="{AA2EAA10-076F-46BD-8F0F-B9A2FB77A85C}"/>
          </ac:cxnSpMkLst>
        </pc:cxnChg>
        <pc:cxnChg chg="add del">
          <ac:chgData name="Roman Zhigalov" userId="1f97e9fdf7779aa5" providerId="LiveId" clId="{DAE40D36-D0A5-4A4F-8EC8-BBDE4985AF22}" dt="2022-04-10T08:35:43.344" v="3073" actId="26606"/>
          <ac:cxnSpMkLst>
            <pc:docMk/>
            <pc:sldMk cId="2790699404" sldId="287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DAE40D36-D0A5-4A4F-8EC8-BBDE4985AF22}" dt="2022-04-10T08:37:35.918" v="3202" actId="26606"/>
        <pc:sldMkLst>
          <pc:docMk/>
          <pc:sldMk cId="1528143269" sldId="288"/>
        </pc:sldMkLst>
        <pc:spChg chg="mod">
          <ac:chgData name="Roman Zhigalov" userId="1f97e9fdf7779aa5" providerId="LiveId" clId="{DAE40D36-D0A5-4A4F-8EC8-BBDE4985AF22}" dt="2022-04-10T08:37:35.918" v="3202" actId="26606"/>
          <ac:spMkLst>
            <pc:docMk/>
            <pc:sldMk cId="1528143269" sldId="288"/>
            <ac:spMk id="2" creationId="{D6D15713-F72E-4CEC-9914-4C6BB9372109}"/>
          </ac:spMkLst>
        </pc:spChg>
        <pc:spChg chg="mod">
          <ac:chgData name="Roman Zhigalov" userId="1f97e9fdf7779aa5" providerId="LiveId" clId="{DAE40D36-D0A5-4A4F-8EC8-BBDE4985AF22}" dt="2022-04-10T08:37:35.918" v="3202" actId="26606"/>
          <ac:spMkLst>
            <pc:docMk/>
            <pc:sldMk cId="1528143269" sldId="288"/>
            <ac:spMk id="3" creationId="{69ABD54F-F0D0-4A13-8304-65E2FF460331}"/>
          </ac:spMkLst>
        </pc:spChg>
        <pc:spChg chg="add">
          <ac:chgData name="Roman Zhigalov" userId="1f97e9fdf7779aa5" providerId="LiveId" clId="{DAE40D36-D0A5-4A4F-8EC8-BBDE4985AF22}" dt="2022-04-10T08:37:35.918" v="3202" actId="26606"/>
          <ac:spMkLst>
            <pc:docMk/>
            <pc:sldMk cId="1528143269" sldId="288"/>
            <ac:spMk id="8" creationId="{943CAA20-3569-4189-9E48-239A229A86CA}"/>
          </ac:spMkLst>
        </pc:spChg>
        <pc:spChg chg="add">
          <ac:chgData name="Roman Zhigalov" userId="1f97e9fdf7779aa5" providerId="LiveId" clId="{DAE40D36-D0A5-4A4F-8EC8-BBDE4985AF22}" dt="2022-04-10T08:37:35.918" v="3202" actId="26606"/>
          <ac:spMkLst>
            <pc:docMk/>
            <pc:sldMk cId="1528143269" sldId="288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DAE40D36-D0A5-4A4F-8EC8-BBDE4985AF22}" dt="2022-04-10T08:44:04.405" v="3232" actId="26606"/>
        <pc:sldMkLst>
          <pc:docMk/>
          <pc:sldMk cId="3171409569" sldId="289"/>
        </pc:sldMkLst>
        <pc:spChg chg="mod">
          <ac:chgData name="Roman Zhigalov" userId="1f97e9fdf7779aa5" providerId="LiveId" clId="{DAE40D36-D0A5-4A4F-8EC8-BBDE4985AF22}" dt="2022-04-10T08:44:04.405" v="3232" actId="26606"/>
          <ac:spMkLst>
            <pc:docMk/>
            <pc:sldMk cId="3171409569" sldId="289"/>
            <ac:spMk id="2" creationId="{F592ED99-491D-4890-9B59-44EE6BE6EA42}"/>
          </ac:spMkLst>
        </pc:spChg>
        <pc:spChg chg="mod">
          <ac:chgData name="Roman Zhigalov" userId="1f97e9fdf7779aa5" providerId="LiveId" clId="{DAE40D36-D0A5-4A4F-8EC8-BBDE4985AF22}" dt="2022-04-10T08:44:04.405" v="3232" actId="26606"/>
          <ac:spMkLst>
            <pc:docMk/>
            <pc:sldMk cId="3171409569" sldId="289"/>
            <ac:spMk id="3" creationId="{B3CC1F09-C03A-4C09-9385-CE536BD9D010}"/>
          </ac:spMkLst>
        </pc:spChg>
        <pc:spChg chg="add">
          <ac:chgData name="Roman Zhigalov" userId="1f97e9fdf7779aa5" providerId="LiveId" clId="{DAE40D36-D0A5-4A4F-8EC8-BBDE4985AF22}" dt="2022-04-10T08:44:04.405" v="3232" actId="26606"/>
          <ac:spMkLst>
            <pc:docMk/>
            <pc:sldMk cId="3171409569" sldId="289"/>
            <ac:spMk id="8" creationId="{777A147A-9ED8-46B4-8660-1B3C2AA880B5}"/>
          </ac:spMkLst>
        </pc:spChg>
        <pc:spChg chg="add">
          <ac:chgData name="Roman Zhigalov" userId="1f97e9fdf7779aa5" providerId="LiveId" clId="{DAE40D36-D0A5-4A4F-8EC8-BBDE4985AF22}" dt="2022-04-10T08:44:04.405" v="3232" actId="26606"/>
          <ac:spMkLst>
            <pc:docMk/>
            <pc:sldMk cId="3171409569" sldId="289"/>
            <ac:spMk id="10" creationId="{5D6C15A0-C087-4593-8414-2B4EC1CDC3DE}"/>
          </ac:spMkLst>
        </pc:spChg>
      </pc:sldChg>
      <pc:sldChg chg="addSp delSp modSp new mod setBg modClrScheme chgLayout">
        <pc:chgData name="Roman Zhigalov" userId="1f97e9fdf7779aa5" providerId="LiveId" clId="{DAE40D36-D0A5-4A4F-8EC8-BBDE4985AF22}" dt="2022-04-10T08:45:30.822" v="3238" actId="26606"/>
        <pc:sldMkLst>
          <pc:docMk/>
          <pc:sldMk cId="331040707" sldId="290"/>
        </pc:sldMkLst>
        <pc:spChg chg="del mod ord">
          <ac:chgData name="Roman Zhigalov" userId="1f97e9fdf7779aa5" providerId="LiveId" clId="{DAE40D36-D0A5-4A4F-8EC8-BBDE4985AF22}" dt="2022-04-10T08:44:08.353" v="3234" actId="700"/>
          <ac:spMkLst>
            <pc:docMk/>
            <pc:sldMk cId="331040707" sldId="290"/>
            <ac:spMk id="2" creationId="{3F099825-C931-4447-8500-05A5A4C0A29A}"/>
          </ac:spMkLst>
        </pc:spChg>
        <pc:spChg chg="del mod ord">
          <ac:chgData name="Roman Zhigalov" userId="1f97e9fdf7779aa5" providerId="LiveId" clId="{DAE40D36-D0A5-4A4F-8EC8-BBDE4985AF22}" dt="2022-04-10T08:44:08.353" v="3234" actId="700"/>
          <ac:spMkLst>
            <pc:docMk/>
            <pc:sldMk cId="331040707" sldId="290"/>
            <ac:spMk id="3" creationId="{877D5B71-7A01-4943-940E-786AF4A49845}"/>
          </ac:spMkLst>
        </pc:spChg>
        <pc:spChg chg="add del mod ord">
          <ac:chgData name="Roman Zhigalov" userId="1f97e9fdf7779aa5" providerId="LiveId" clId="{DAE40D36-D0A5-4A4F-8EC8-BBDE4985AF22}" dt="2022-04-10T08:45:30.822" v="3238" actId="26606"/>
          <ac:spMkLst>
            <pc:docMk/>
            <pc:sldMk cId="331040707" sldId="290"/>
            <ac:spMk id="4" creationId="{81D431D5-E0B5-47AB-9C26-C54E84AB48FD}"/>
          </ac:spMkLst>
        </pc:spChg>
        <pc:spChg chg="add del mod ord">
          <ac:chgData name="Roman Zhigalov" userId="1f97e9fdf7779aa5" providerId="LiveId" clId="{DAE40D36-D0A5-4A4F-8EC8-BBDE4985AF22}" dt="2022-04-10T08:45:19.631" v="3235"/>
          <ac:spMkLst>
            <pc:docMk/>
            <pc:sldMk cId="331040707" sldId="290"/>
            <ac:spMk id="5" creationId="{221ADE7A-8A2C-4C40-886E-11538EAFF15E}"/>
          </ac:spMkLst>
        </pc:spChg>
        <pc:spChg chg="add del">
          <ac:chgData name="Roman Zhigalov" userId="1f97e9fdf7779aa5" providerId="LiveId" clId="{DAE40D36-D0A5-4A4F-8EC8-BBDE4985AF22}" dt="2022-04-10T08:45:26.988" v="3237" actId="26606"/>
          <ac:spMkLst>
            <pc:docMk/>
            <pc:sldMk cId="331040707" sldId="290"/>
            <ac:spMk id="71" creationId="{37C89E4B-3C9F-44B9-8B86-D9E3D112D8EC}"/>
          </ac:spMkLst>
        </pc:spChg>
        <pc:spChg chg="add">
          <ac:chgData name="Roman Zhigalov" userId="1f97e9fdf7779aa5" providerId="LiveId" clId="{DAE40D36-D0A5-4A4F-8EC8-BBDE4985AF22}" dt="2022-04-10T08:45:30.822" v="3238" actId="26606"/>
          <ac:spMkLst>
            <pc:docMk/>
            <pc:sldMk cId="331040707" sldId="290"/>
            <ac:spMk id="9220" creationId="{42A4FC2C-047E-45A5-965D-8E1E3BF09BC6}"/>
          </ac:spMkLst>
        </pc:spChg>
        <pc:picChg chg="add mod">
          <ac:chgData name="Roman Zhigalov" userId="1f97e9fdf7779aa5" providerId="LiveId" clId="{DAE40D36-D0A5-4A4F-8EC8-BBDE4985AF22}" dt="2022-04-10T08:45:30.822" v="3238" actId="26606"/>
          <ac:picMkLst>
            <pc:docMk/>
            <pc:sldMk cId="331040707" sldId="290"/>
            <ac:picMk id="9218" creationId="{064D4FBD-2588-4583-B0A9-C7382CA9D34E}"/>
          </ac:picMkLst>
        </pc:picChg>
        <pc:cxnChg chg="add del">
          <ac:chgData name="Roman Zhigalov" userId="1f97e9fdf7779aa5" providerId="LiveId" clId="{DAE40D36-D0A5-4A4F-8EC8-BBDE4985AF22}" dt="2022-04-10T08:45:26.988" v="3237" actId="26606"/>
          <ac:cxnSpMkLst>
            <pc:docMk/>
            <pc:sldMk cId="331040707" sldId="290"/>
            <ac:cxnSpMk id="73" creationId="{AA2EAA10-076F-46BD-8F0F-B9A2FB77A85C}"/>
          </ac:cxnSpMkLst>
        </pc:cxnChg>
        <pc:cxnChg chg="add del">
          <ac:chgData name="Roman Zhigalov" userId="1f97e9fdf7779aa5" providerId="LiveId" clId="{DAE40D36-D0A5-4A4F-8EC8-BBDE4985AF22}" dt="2022-04-10T08:45:26.988" v="3237" actId="26606"/>
          <ac:cxnSpMkLst>
            <pc:docMk/>
            <pc:sldMk cId="331040707" sldId="290"/>
            <ac:cxnSpMk id="75" creationId="{D891E407-403B-4764-86C9-33A56D3BCAA3}"/>
          </ac:cxnSpMkLst>
        </pc:cxnChg>
      </pc:sldChg>
      <pc:sldChg chg="modSp new mod">
        <pc:chgData name="Roman Zhigalov" userId="1f97e9fdf7779aa5" providerId="LiveId" clId="{DAE40D36-D0A5-4A4F-8EC8-BBDE4985AF22}" dt="2022-04-10T08:45:38.192" v="3255" actId="122"/>
        <pc:sldMkLst>
          <pc:docMk/>
          <pc:sldMk cId="3919181620" sldId="291"/>
        </pc:sldMkLst>
        <pc:spChg chg="mod">
          <ac:chgData name="Roman Zhigalov" userId="1f97e9fdf7779aa5" providerId="LiveId" clId="{DAE40D36-D0A5-4A4F-8EC8-BBDE4985AF22}" dt="2022-04-10T08:45:38.192" v="3255" actId="122"/>
          <ac:spMkLst>
            <pc:docMk/>
            <pc:sldMk cId="3919181620" sldId="291"/>
            <ac:spMk id="2" creationId="{3DB4E4EA-A8B4-4F22-A50E-890DA88E9E2C}"/>
          </ac:spMkLst>
        </pc:spChg>
      </pc:sldChg>
      <pc:sldChg chg="modSp new mod">
        <pc:chgData name="Roman Zhigalov" userId="1f97e9fdf7779aa5" providerId="LiveId" clId="{DAE40D36-D0A5-4A4F-8EC8-BBDE4985AF22}" dt="2022-04-10T08:45:42.547" v="3273" actId="122"/>
        <pc:sldMkLst>
          <pc:docMk/>
          <pc:sldMk cId="1993028474" sldId="292"/>
        </pc:sldMkLst>
        <pc:spChg chg="mod">
          <ac:chgData name="Roman Zhigalov" userId="1f97e9fdf7779aa5" providerId="LiveId" clId="{DAE40D36-D0A5-4A4F-8EC8-BBDE4985AF22}" dt="2022-04-10T08:45:42.547" v="3273" actId="122"/>
          <ac:spMkLst>
            <pc:docMk/>
            <pc:sldMk cId="1993028474" sldId="292"/>
            <ac:spMk id="2" creationId="{FC395657-0CE7-400C-B60F-C34D39FF64FE}"/>
          </ac:spMkLst>
        </pc:spChg>
      </pc:sldChg>
      <pc:sldChg chg="add">
        <pc:chgData name="Roman Zhigalov" userId="1f97e9fdf7779aa5" providerId="LiveId" clId="{DAE40D36-D0A5-4A4F-8EC8-BBDE4985AF22}" dt="2022-04-10T08:46:00.996" v="3274"/>
        <pc:sldMkLst>
          <pc:docMk/>
          <pc:sldMk cId="2181256658" sldId="29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59B01-5B1B-4C58-B7B2-C9A8B949E4D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2B8293-4FAC-4048-99DA-2EBAAAEBF820}">
      <dgm:prSet/>
      <dgm:spPr/>
      <dgm:t>
        <a:bodyPr/>
        <a:lstStyle/>
        <a:p>
          <a:r>
            <a:rPr lang="ru-RU"/>
            <a:t>Образование</a:t>
          </a:r>
          <a:endParaRPr lang="en-US"/>
        </a:p>
      </dgm:t>
    </dgm:pt>
    <dgm:pt modelId="{D8C39CA5-FDE1-4722-B4A0-9BF23A0BE81B}" type="parTrans" cxnId="{C94312E6-D96B-4901-9591-6BB5945E7028}">
      <dgm:prSet/>
      <dgm:spPr/>
      <dgm:t>
        <a:bodyPr/>
        <a:lstStyle/>
        <a:p>
          <a:endParaRPr lang="en-US"/>
        </a:p>
      </dgm:t>
    </dgm:pt>
    <dgm:pt modelId="{A709D38A-37E2-451C-9A0F-2E2ABA6E94D2}" type="sibTrans" cxnId="{C94312E6-D96B-4901-9591-6BB5945E7028}">
      <dgm:prSet/>
      <dgm:spPr/>
      <dgm:t>
        <a:bodyPr/>
        <a:lstStyle/>
        <a:p>
          <a:endParaRPr lang="en-US"/>
        </a:p>
      </dgm:t>
    </dgm:pt>
    <dgm:pt modelId="{CA250ECB-94A7-45DC-873E-6F55212D9A06}">
      <dgm:prSet/>
      <dgm:spPr/>
      <dgm:t>
        <a:bodyPr/>
        <a:lstStyle/>
        <a:p>
          <a:r>
            <a:rPr lang="ru-RU"/>
            <a:t>Наука</a:t>
          </a:r>
          <a:endParaRPr lang="en-US"/>
        </a:p>
      </dgm:t>
    </dgm:pt>
    <dgm:pt modelId="{221F7645-7860-4187-9F09-A5F3C92886E4}" type="parTrans" cxnId="{33E44A15-18C7-41F5-A8D3-ABE6CC20B8D4}">
      <dgm:prSet/>
      <dgm:spPr/>
      <dgm:t>
        <a:bodyPr/>
        <a:lstStyle/>
        <a:p>
          <a:endParaRPr lang="en-US"/>
        </a:p>
      </dgm:t>
    </dgm:pt>
    <dgm:pt modelId="{CEC4A777-2926-418B-8225-D98F9B114175}" type="sibTrans" cxnId="{33E44A15-18C7-41F5-A8D3-ABE6CC20B8D4}">
      <dgm:prSet/>
      <dgm:spPr/>
      <dgm:t>
        <a:bodyPr/>
        <a:lstStyle/>
        <a:p>
          <a:endParaRPr lang="en-US"/>
        </a:p>
      </dgm:t>
    </dgm:pt>
    <dgm:pt modelId="{2EDA601D-B6C9-4C19-9E50-BAD5933EF9D6}">
      <dgm:prSet/>
      <dgm:spPr/>
      <dgm:t>
        <a:bodyPr/>
        <a:lstStyle/>
        <a:p>
          <a:r>
            <a:rPr lang="ru-RU"/>
            <a:t>Художественная культура и литература</a:t>
          </a:r>
          <a:endParaRPr lang="en-US"/>
        </a:p>
      </dgm:t>
    </dgm:pt>
    <dgm:pt modelId="{2CD62535-66A3-411A-B7C4-EF387AA992B4}" type="parTrans" cxnId="{5458EDE5-523B-44E4-B043-BABC23478FF9}">
      <dgm:prSet/>
      <dgm:spPr/>
      <dgm:t>
        <a:bodyPr/>
        <a:lstStyle/>
        <a:p>
          <a:endParaRPr lang="en-US"/>
        </a:p>
      </dgm:t>
    </dgm:pt>
    <dgm:pt modelId="{1BCEBF73-D761-4FF4-800A-51FB77634459}" type="sibTrans" cxnId="{5458EDE5-523B-44E4-B043-BABC23478FF9}">
      <dgm:prSet/>
      <dgm:spPr/>
      <dgm:t>
        <a:bodyPr/>
        <a:lstStyle/>
        <a:p>
          <a:endParaRPr lang="en-US"/>
        </a:p>
      </dgm:t>
    </dgm:pt>
    <dgm:pt modelId="{9A7A2E5A-9961-4801-B55F-0412C1CB1050}">
      <dgm:prSet/>
      <dgm:spPr/>
      <dgm:t>
        <a:bodyPr/>
        <a:lstStyle/>
        <a:p>
          <a:r>
            <a:rPr lang="ru-RU" dirty="0"/>
            <a:t>Культурная жизнь постсоветской России</a:t>
          </a:r>
          <a:endParaRPr lang="en-US" dirty="0"/>
        </a:p>
      </dgm:t>
    </dgm:pt>
    <dgm:pt modelId="{04A340AF-5B6E-43BE-87E6-4AAAAC8C095D}" type="parTrans" cxnId="{741733D4-9E99-460F-86CF-1F89E59231D8}">
      <dgm:prSet/>
      <dgm:spPr/>
      <dgm:t>
        <a:bodyPr/>
        <a:lstStyle/>
        <a:p>
          <a:endParaRPr lang="en-US"/>
        </a:p>
      </dgm:t>
    </dgm:pt>
    <dgm:pt modelId="{FA6C30D6-7A6D-41FD-829A-A2BCD0C70DE2}" type="sibTrans" cxnId="{741733D4-9E99-460F-86CF-1F89E59231D8}">
      <dgm:prSet/>
      <dgm:spPr/>
      <dgm:t>
        <a:bodyPr/>
        <a:lstStyle/>
        <a:p>
          <a:endParaRPr lang="en-US"/>
        </a:p>
      </dgm:t>
    </dgm:pt>
    <dgm:pt modelId="{C33C3F8D-8BC9-44D4-8111-AF2C2E1C790D}" type="pres">
      <dgm:prSet presAssocID="{B2E59B01-5B1B-4C58-B7B2-C9A8B949E4D0}" presName="linear" presStyleCnt="0">
        <dgm:presLayoutVars>
          <dgm:dir/>
          <dgm:animLvl val="lvl"/>
          <dgm:resizeHandles val="exact"/>
        </dgm:presLayoutVars>
      </dgm:prSet>
      <dgm:spPr/>
    </dgm:pt>
    <dgm:pt modelId="{0365B5F9-4178-42AD-9AA6-1F6153A5A7AF}" type="pres">
      <dgm:prSet presAssocID="{9A2B8293-4FAC-4048-99DA-2EBAAAEBF820}" presName="parentLin" presStyleCnt="0"/>
      <dgm:spPr/>
    </dgm:pt>
    <dgm:pt modelId="{48A5755A-A825-4333-8CB2-21FEA73475C6}" type="pres">
      <dgm:prSet presAssocID="{9A2B8293-4FAC-4048-99DA-2EBAAAEBF820}" presName="parentLeftMargin" presStyleLbl="node1" presStyleIdx="0" presStyleCnt="4"/>
      <dgm:spPr/>
    </dgm:pt>
    <dgm:pt modelId="{6A9D1EF4-BF63-45C6-8C0B-F99062EFDFFB}" type="pres">
      <dgm:prSet presAssocID="{9A2B8293-4FAC-4048-99DA-2EBAAAEBF82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869FEB-8D49-4817-BC34-A02CA298A979}" type="pres">
      <dgm:prSet presAssocID="{9A2B8293-4FAC-4048-99DA-2EBAAAEBF820}" presName="negativeSpace" presStyleCnt="0"/>
      <dgm:spPr/>
    </dgm:pt>
    <dgm:pt modelId="{469CF231-E3B0-402D-934D-0345B3B2D834}" type="pres">
      <dgm:prSet presAssocID="{9A2B8293-4FAC-4048-99DA-2EBAAAEBF820}" presName="childText" presStyleLbl="conFgAcc1" presStyleIdx="0" presStyleCnt="4">
        <dgm:presLayoutVars>
          <dgm:bulletEnabled val="1"/>
        </dgm:presLayoutVars>
      </dgm:prSet>
      <dgm:spPr/>
    </dgm:pt>
    <dgm:pt modelId="{BE8335BD-D5D5-4CD7-B0D3-D5C53E2432DC}" type="pres">
      <dgm:prSet presAssocID="{A709D38A-37E2-451C-9A0F-2E2ABA6E94D2}" presName="spaceBetweenRectangles" presStyleCnt="0"/>
      <dgm:spPr/>
    </dgm:pt>
    <dgm:pt modelId="{41C58548-14DB-4EA5-B5EE-BA493CC3D25B}" type="pres">
      <dgm:prSet presAssocID="{CA250ECB-94A7-45DC-873E-6F55212D9A06}" presName="parentLin" presStyleCnt="0"/>
      <dgm:spPr/>
    </dgm:pt>
    <dgm:pt modelId="{4E66D063-B209-493C-86F2-854CCEE72F1C}" type="pres">
      <dgm:prSet presAssocID="{CA250ECB-94A7-45DC-873E-6F55212D9A06}" presName="parentLeftMargin" presStyleLbl="node1" presStyleIdx="0" presStyleCnt="4"/>
      <dgm:spPr/>
    </dgm:pt>
    <dgm:pt modelId="{0AC05108-2AED-42EA-9D51-298866377422}" type="pres">
      <dgm:prSet presAssocID="{CA250ECB-94A7-45DC-873E-6F55212D9A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C15A287-5211-4E60-8C10-456F7838E4F6}" type="pres">
      <dgm:prSet presAssocID="{CA250ECB-94A7-45DC-873E-6F55212D9A06}" presName="negativeSpace" presStyleCnt="0"/>
      <dgm:spPr/>
    </dgm:pt>
    <dgm:pt modelId="{C526A1C9-23D9-47F9-B7A1-A697D938BF8D}" type="pres">
      <dgm:prSet presAssocID="{CA250ECB-94A7-45DC-873E-6F55212D9A06}" presName="childText" presStyleLbl="conFgAcc1" presStyleIdx="1" presStyleCnt="4">
        <dgm:presLayoutVars>
          <dgm:bulletEnabled val="1"/>
        </dgm:presLayoutVars>
      </dgm:prSet>
      <dgm:spPr/>
    </dgm:pt>
    <dgm:pt modelId="{56CA2C1F-F056-4F61-81A5-CA9B09ED7DF8}" type="pres">
      <dgm:prSet presAssocID="{CEC4A777-2926-418B-8225-D98F9B114175}" presName="spaceBetweenRectangles" presStyleCnt="0"/>
      <dgm:spPr/>
    </dgm:pt>
    <dgm:pt modelId="{35942269-08D4-4E4E-BAFB-F0AEB901E870}" type="pres">
      <dgm:prSet presAssocID="{2EDA601D-B6C9-4C19-9E50-BAD5933EF9D6}" presName="parentLin" presStyleCnt="0"/>
      <dgm:spPr/>
    </dgm:pt>
    <dgm:pt modelId="{AF97434D-4037-4B13-A15D-CBD27E7EB2EB}" type="pres">
      <dgm:prSet presAssocID="{2EDA601D-B6C9-4C19-9E50-BAD5933EF9D6}" presName="parentLeftMargin" presStyleLbl="node1" presStyleIdx="1" presStyleCnt="4"/>
      <dgm:spPr/>
    </dgm:pt>
    <dgm:pt modelId="{B90D9F6B-BD7C-483D-9589-6C964DC3DA62}" type="pres">
      <dgm:prSet presAssocID="{2EDA601D-B6C9-4C19-9E50-BAD5933EF9D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5EBAC6A-C647-4E44-A918-290577C69F0D}" type="pres">
      <dgm:prSet presAssocID="{2EDA601D-B6C9-4C19-9E50-BAD5933EF9D6}" presName="negativeSpace" presStyleCnt="0"/>
      <dgm:spPr/>
    </dgm:pt>
    <dgm:pt modelId="{0C3A3CE3-E6E5-41D9-AAB0-37D3CFD66142}" type="pres">
      <dgm:prSet presAssocID="{2EDA601D-B6C9-4C19-9E50-BAD5933EF9D6}" presName="childText" presStyleLbl="conFgAcc1" presStyleIdx="2" presStyleCnt="4">
        <dgm:presLayoutVars>
          <dgm:bulletEnabled val="1"/>
        </dgm:presLayoutVars>
      </dgm:prSet>
      <dgm:spPr/>
    </dgm:pt>
    <dgm:pt modelId="{42F1C738-37A7-47BE-8A39-F0401E6011CE}" type="pres">
      <dgm:prSet presAssocID="{1BCEBF73-D761-4FF4-800A-51FB77634459}" presName="spaceBetweenRectangles" presStyleCnt="0"/>
      <dgm:spPr/>
    </dgm:pt>
    <dgm:pt modelId="{B6CDD33D-C7C7-41C0-B109-68866DCDA945}" type="pres">
      <dgm:prSet presAssocID="{9A7A2E5A-9961-4801-B55F-0412C1CB1050}" presName="parentLin" presStyleCnt="0"/>
      <dgm:spPr/>
    </dgm:pt>
    <dgm:pt modelId="{C6F8B08A-F178-4035-9246-E1346525BDEA}" type="pres">
      <dgm:prSet presAssocID="{9A7A2E5A-9961-4801-B55F-0412C1CB1050}" presName="parentLeftMargin" presStyleLbl="node1" presStyleIdx="2" presStyleCnt="4"/>
      <dgm:spPr/>
    </dgm:pt>
    <dgm:pt modelId="{06F0D397-3B44-4464-9C94-D57D9399A6C5}" type="pres">
      <dgm:prSet presAssocID="{9A7A2E5A-9961-4801-B55F-0412C1CB105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1CE911B-C663-4A3F-97A2-1783C4BB576C}" type="pres">
      <dgm:prSet presAssocID="{9A7A2E5A-9961-4801-B55F-0412C1CB1050}" presName="negativeSpace" presStyleCnt="0"/>
      <dgm:spPr/>
    </dgm:pt>
    <dgm:pt modelId="{0756078B-5BF3-4517-9AB7-11820A37528D}" type="pres">
      <dgm:prSet presAssocID="{9A7A2E5A-9961-4801-B55F-0412C1CB105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9249001-C19C-418B-BD24-70C00EEE47F5}" type="presOf" srcId="{CA250ECB-94A7-45DC-873E-6F55212D9A06}" destId="{4E66D063-B209-493C-86F2-854CCEE72F1C}" srcOrd="0" destOrd="0" presId="urn:microsoft.com/office/officeart/2005/8/layout/list1"/>
    <dgm:cxn modelId="{777D790B-3184-454D-9D66-0774200AE68C}" type="presOf" srcId="{2EDA601D-B6C9-4C19-9E50-BAD5933EF9D6}" destId="{AF97434D-4037-4B13-A15D-CBD27E7EB2EB}" srcOrd="0" destOrd="0" presId="urn:microsoft.com/office/officeart/2005/8/layout/list1"/>
    <dgm:cxn modelId="{33E44A15-18C7-41F5-A8D3-ABE6CC20B8D4}" srcId="{B2E59B01-5B1B-4C58-B7B2-C9A8B949E4D0}" destId="{CA250ECB-94A7-45DC-873E-6F55212D9A06}" srcOrd="1" destOrd="0" parTransId="{221F7645-7860-4187-9F09-A5F3C92886E4}" sibTransId="{CEC4A777-2926-418B-8225-D98F9B114175}"/>
    <dgm:cxn modelId="{E69F4A4A-7B98-41A0-9962-063573834FF1}" type="presOf" srcId="{9A2B8293-4FAC-4048-99DA-2EBAAAEBF820}" destId="{6A9D1EF4-BF63-45C6-8C0B-F99062EFDFFB}" srcOrd="1" destOrd="0" presId="urn:microsoft.com/office/officeart/2005/8/layout/list1"/>
    <dgm:cxn modelId="{EDAD164E-CA2B-427A-A177-6B5731E22940}" type="presOf" srcId="{9A2B8293-4FAC-4048-99DA-2EBAAAEBF820}" destId="{48A5755A-A825-4333-8CB2-21FEA73475C6}" srcOrd="0" destOrd="0" presId="urn:microsoft.com/office/officeart/2005/8/layout/list1"/>
    <dgm:cxn modelId="{2FC53D74-DB0B-437B-B188-E17E91160B3D}" type="presOf" srcId="{B2E59B01-5B1B-4C58-B7B2-C9A8B949E4D0}" destId="{C33C3F8D-8BC9-44D4-8111-AF2C2E1C790D}" srcOrd="0" destOrd="0" presId="urn:microsoft.com/office/officeart/2005/8/layout/list1"/>
    <dgm:cxn modelId="{D91C687A-FD6C-42C4-9906-69F781283496}" type="presOf" srcId="{9A7A2E5A-9961-4801-B55F-0412C1CB1050}" destId="{06F0D397-3B44-4464-9C94-D57D9399A6C5}" srcOrd="1" destOrd="0" presId="urn:microsoft.com/office/officeart/2005/8/layout/list1"/>
    <dgm:cxn modelId="{DC319E98-2828-49E2-A297-4A1F5FF7C5EC}" type="presOf" srcId="{CA250ECB-94A7-45DC-873E-6F55212D9A06}" destId="{0AC05108-2AED-42EA-9D51-298866377422}" srcOrd="1" destOrd="0" presId="urn:microsoft.com/office/officeart/2005/8/layout/list1"/>
    <dgm:cxn modelId="{A625569D-F279-46C1-8D12-91CA78EFE5EA}" type="presOf" srcId="{9A7A2E5A-9961-4801-B55F-0412C1CB1050}" destId="{C6F8B08A-F178-4035-9246-E1346525BDEA}" srcOrd="0" destOrd="0" presId="urn:microsoft.com/office/officeart/2005/8/layout/list1"/>
    <dgm:cxn modelId="{6C293BB4-DB63-48FE-B23D-C850465184FD}" type="presOf" srcId="{2EDA601D-B6C9-4C19-9E50-BAD5933EF9D6}" destId="{B90D9F6B-BD7C-483D-9589-6C964DC3DA62}" srcOrd="1" destOrd="0" presId="urn:microsoft.com/office/officeart/2005/8/layout/list1"/>
    <dgm:cxn modelId="{741733D4-9E99-460F-86CF-1F89E59231D8}" srcId="{B2E59B01-5B1B-4C58-B7B2-C9A8B949E4D0}" destId="{9A7A2E5A-9961-4801-B55F-0412C1CB1050}" srcOrd="3" destOrd="0" parTransId="{04A340AF-5B6E-43BE-87E6-4AAAAC8C095D}" sibTransId="{FA6C30D6-7A6D-41FD-829A-A2BCD0C70DE2}"/>
    <dgm:cxn modelId="{5458EDE5-523B-44E4-B043-BABC23478FF9}" srcId="{B2E59B01-5B1B-4C58-B7B2-C9A8B949E4D0}" destId="{2EDA601D-B6C9-4C19-9E50-BAD5933EF9D6}" srcOrd="2" destOrd="0" parTransId="{2CD62535-66A3-411A-B7C4-EF387AA992B4}" sibTransId="{1BCEBF73-D761-4FF4-800A-51FB77634459}"/>
    <dgm:cxn modelId="{C94312E6-D96B-4901-9591-6BB5945E7028}" srcId="{B2E59B01-5B1B-4C58-B7B2-C9A8B949E4D0}" destId="{9A2B8293-4FAC-4048-99DA-2EBAAAEBF820}" srcOrd="0" destOrd="0" parTransId="{D8C39CA5-FDE1-4722-B4A0-9BF23A0BE81B}" sibTransId="{A709D38A-37E2-451C-9A0F-2E2ABA6E94D2}"/>
    <dgm:cxn modelId="{2D6AA297-3841-4354-8E6D-105138645912}" type="presParOf" srcId="{C33C3F8D-8BC9-44D4-8111-AF2C2E1C790D}" destId="{0365B5F9-4178-42AD-9AA6-1F6153A5A7AF}" srcOrd="0" destOrd="0" presId="urn:microsoft.com/office/officeart/2005/8/layout/list1"/>
    <dgm:cxn modelId="{E0032E4E-6FA8-4213-9F66-9045600BB484}" type="presParOf" srcId="{0365B5F9-4178-42AD-9AA6-1F6153A5A7AF}" destId="{48A5755A-A825-4333-8CB2-21FEA73475C6}" srcOrd="0" destOrd="0" presId="urn:microsoft.com/office/officeart/2005/8/layout/list1"/>
    <dgm:cxn modelId="{8C23F305-79C5-469D-AE64-0454B50EB2DF}" type="presParOf" srcId="{0365B5F9-4178-42AD-9AA6-1F6153A5A7AF}" destId="{6A9D1EF4-BF63-45C6-8C0B-F99062EFDFFB}" srcOrd="1" destOrd="0" presId="urn:microsoft.com/office/officeart/2005/8/layout/list1"/>
    <dgm:cxn modelId="{F0AE365D-D9EB-48FD-90E2-83B728BECEEE}" type="presParOf" srcId="{C33C3F8D-8BC9-44D4-8111-AF2C2E1C790D}" destId="{F1869FEB-8D49-4817-BC34-A02CA298A979}" srcOrd="1" destOrd="0" presId="urn:microsoft.com/office/officeart/2005/8/layout/list1"/>
    <dgm:cxn modelId="{89792806-96F8-436E-B107-D0785FAB025B}" type="presParOf" srcId="{C33C3F8D-8BC9-44D4-8111-AF2C2E1C790D}" destId="{469CF231-E3B0-402D-934D-0345B3B2D834}" srcOrd="2" destOrd="0" presId="urn:microsoft.com/office/officeart/2005/8/layout/list1"/>
    <dgm:cxn modelId="{EFF08418-B501-4421-AC30-DB687CE3B94C}" type="presParOf" srcId="{C33C3F8D-8BC9-44D4-8111-AF2C2E1C790D}" destId="{BE8335BD-D5D5-4CD7-B0D3-D5C53E2432DC}" srcOrd="3" destOrd="0" presId="urn:microsoft.com/office/officeart/2005/8/layout/list1"/>
    <dgm:cxn modelId="{4755E23C-ADB9-457D-A9DA-75613ED1B371}" type="presParOf" srcId="{C33C3F8D-8BC9-44D4-8111-AF2C2E1C790D}" destId="{41C58548-14DB-4EA5-B5EE-BA493CC3D25B}" srcOrd="4" destOrd="0" presId="urn:microsoft.com/office/officeart/2005/8/layout/list1"/>
    <dgm:cxn modelId="{2D3007EC-9D4E-4E95-8CC2-C23E77F661CF}" type="presParOf" srcId="{41C58548-14DB-4EA5-B5EE-BA493CC3D25B}" destId="{4E66D063-B209-493C-86F2-854CCEE72F1C}" srcOrd="0" destOrd="0" presId="urn:microsoft.com/office/officeart/2005/8/layout/list1"/>
    <dgm:cxn modelId="{F263B970-1D68-43C2-B5F2-6EEDB961C265}" type="presParOf" srcId="{41C58548-14DB-4EA5-B5EE-BA493CC3D25B}" destId="{0AC05108-2AED-42EA-9D51-298866377422}" srcOrd="1" destOrd="0" presId="urn:microsoft.com/office/officeart/2005/8/layout/list1"/>
    <dgm:cxn modelId="{4E069F99-386A-40CC-A28D-BB5168F43D39}" type="presParOf" srcId="{C33C3F8D-8BC9-44D4-8111-AF2C2E1C790D}" destId="{9C15A287-5211-4E60-8C10-456F7838E4F6}" srcOrd="5" destOrd="0" presId="urn:microsoft.com/office/officeart/2005/8/layout/list1"/>
    <dgm:cxn modelId="{8CB9A4F5-D6F8-42FC-AAFE-902D268A28DC}" type="presParOf" srcId="{C33C3F8D-8BC9-44D4-8111-AF2C2E1C790D}" destId="{C526A1C9-23D9-47F9-B7A1-A697D938BF8D}" srcOrd="6" destOrd="0" presId="urn:microsoft.com/office/officeart/2005/8/layout/list1"/>
    <dgm:cxn modelId="{B0A083D5-502B-458F-9EC8-8C61DCF6E375}" type="presParOf" srcId="{C33C3F8D-8BC9-44D4-8111-AF2C2E1C790D}" destId="{56CA2C1F-F056-4F61-81A5-CA9B09ED7DF8}" srcOrd="7" destOrd="0" presId="urn:microsoft.com/office/officeart/2005/8/layout/list1"/>
    <dgm:cxn modelId="{9392CC80-0C3A-4C0D-A16D-096472F6E69A}" type="presParOf" srcId="{C33C3F8D-8BC9-44D4-8111-AF2C2E1C790D}" destId="{35942269-08D4-4E4E-BAFB-F0AEB901E870}" srcOrd="8" destOrd="0" presId="urn:microsoft.com/office/officeart/2005/8/layout/list1"/>
    <dgm:cxn modelId="{DA854E05-EE69-467D-91F4-48E032939B61}" type="presParOf" srcId="{35942269-08D4-4E4E-BAFB-F0AEB901E870}" destId="{AF97434D-4037-4B13-A15D-CBD27E7EB2EB}" srcOrd="0" destOrd="0" presId="urn:microsoft.com/office/officeart/2005/8/layout/list1"/>
    <dgm:cxn modelId="{F4979331-BD73-4682-84AB-BC9A0C98414D}" type="presParOf" srcId="{35942269-08D4-4E4E-BAFB-F0AEB901E870}" destId="{B90D9F6B-BD7C-483D-9589-6C964DC3DA62}" srcOrd="1" destOrd="0" presId="urn:microsoft.com/office/officeart/2005/8/layout/list1"/>
    <dgm:cxn modelId="{31F9EAA3-A808-473D-BBA0-28599E32F14A}" type="presParOf" srcId="{C33C3F8D-8BC9-44D4-8111-AF2C2E1C790D}" destId="{F5EBAC6A-C647-4E44-A918-290577C69F0D}" srcOrd="9" destOrd="0" presId="urn:microsoft.com/office/officeart/2005/8/layout/list1"/>
    <dgm:cxn modelId="{98336A55-98E5-4EA6-B02A-6EA228276869}" type="presParOf" srcId="{C33C3F8D-8BC9-44D4-8111-AF2C2E1C790D}" destId="{0C3A3CE3-E6E5-41D9-AAB0-37D3CFD66142}" srcOrd="10" destOrd="0" presId="urn:microsoft.com/office/officeart/2005/8/layout/list1"/>
    <dgm:cxn modelId="{671E5BAC-67D9-4ADB-BB0A-8029313D6499}" type="presParOf" srcId="{C33C3F8D-8BC9-44D4-8111-AF2C2E1C790D}" destId="{42F1C738-37A7-47BE-8A39-F0401E6011CE}" srcOrd="11" destOrd="0" presId="urn:microsoft.com/office/officeart/2005/8/layout/list1"/>
    <dgm:cxn modelId="{69C20B8D-4EA8-4CAC-9335-C48D1F572428}" type="presParOf" srcId="{C33C3F8D-8BC9-44D4-8111-AF2C2E1C790D}" destId="{B6CDD33D-C7C7-41C0-B109-68866DCDA945}" srcOrd="12" destOrd="0" presId="urn:microsoft.com/office/officeart/2005/8/layout/list1"/>
    <dgm:cxn modelId="{E225D1AF-6CFE-464C-A621-313BC4E03B8D}" type="presParOf" srcId="{B6CDD33D-C7C7-41C0-B109-68866DCDA945}" destId="{C6F8B08A-F178-4035-9246-E1346525BDEA}" srcOrd="0" destOrd="0" presId="urn:microsoft.com/office/officeart/2005/8/layout/list1"/>
    <dgm:cxn modelId="{A2A9E1E9-CDD8-4802-955B-76ED495E146C}" type="presParOf" srcId="{B6CDD33D-C7C7-41C0-B109-68866DCDA945}" destId="{06F0D397-3B44-4464-9C94-D57D9399A6C5}" srcOrd="1" destOrd="0" presId="urn:microsoft.com/office/officeart/2005/8/layout/list1"/>
    <dgm:cxn modelId="{3D3209E4-2008-40EC-BDE6-1FB73BD5B674}" type="presParOf" srcId="{C33C3F8D-8BC9-44D4-8111-AF2C2E1C790D}" destId="{61CE911B-C663-4A3F-97A2-1783C4BB576C}" srcOrd="13" destOrd="0" presId="urn:microsoft.com/office/officeart/2005/8/layout/list1"/>
    <dgm:cxn modelId="{5C511EFB-BEAE-4F1A-8EDB-1AA2BAF6E7B9}" type="presParOf" srcId="{C33C3F8D-8BC9-44D4-8111-AF2C2E1C790D}" destId="{0756078B-5BF3-4517-9AB7-11820A37528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B81B4-13AA-4677-937E-60C7D284C9C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D66979-66F9-4339-986E-AEF621DDA7F2}">
      <dgm:prSet/>
      <dgm:spPr/>
      <dgm:t>
        <a:bodyPr/>
        <a:lstStyle/>
        <a:p>
          <a:r>
            <a:rPr lang="ru-RU"/>
            <a:t>После войны были восстановлены школы и учебные заведения, открывались новые профессионально-технические заведения</a:t>
          </a:r>
          <a:endParaRPr lang="en-US"/>
        </a:p>
      </dgm:t>
    </dgm:pt>
    <dgm:pt modelId="{E617AF2C-58E5-46C9-BC2A-092DC45DAEF6}" type="parTrans" cxnId="{779E1ECE-8006-40B8-BB34-534C19C9664F}">
      <dgm:prSet/>
      <dgm:spPr/>
      <dgm:t>
        <a:bodyPr/>
        <a:lstStyle/>
        <a:p>
          <a:endParaRPr lang="en-US"/>
        </a:p>
      </dgm:t>
    </dgm:pt>
    <dgm:pt modelId="{D4FEADE3-7AD3-43E5-A251-7D52530A69E5}" type="sibTrans" cxnId="{779E1ECE-8006-40B8-BB34-534C19C9664F}">
      <dgm:prSet/>
      <dgm:spPr/>
      <dgm:t>
        <a:bodyPr/>
        <a:lstStyle/>
        <a:p>
          <a:endParaRPr lang="en-US"/>
        </a:p>
      </dgm:t>
    </dgm:pt>
    <dgm:pt modelId="{6E956A1B-3CB2-4A26-9618-821555BAB21A}">
      <dgm:prSet/>
      <dgm:spPr/>
      <dgm:t>
        <a:bodyPr/>
        <a:lstStyle/>
        <a:p>
          <a:r>
            <a:rPr lang="ru-RU"/>
            <a:t>В 1958 г. был осуществлен переход на обязательное восьмилетнее обучение</a:t>
          </a:r>
          <a:endParaRPr lang="en-US"/>
        </a:p>
      </dgm:t>
    </dgm:pt>
    <dgm:pt modelId="{04E3545A-4548-4FC6-B2D8-C7D8E26C24D2}" type="parTrans" cxnId="{58F995AD-043E-4CA7-832F-7FA72F4AF07A}">
      <dgm:prSet/>
      <dgm:spPr/>
      <dgm:t>
        <a:bodyPr/>
        <a:lstStyle/>
        <a:p>
          <a:endParaRPr lang="en-US"/>
        </a:p>
      </dgm:t>
    </dgm:pt>
    <dgm:pt modelId="{870D3C45-DEEA-45D5-92C8-C942404F8010}" type="sibTrans" cxnId="{58F995AD-043E-4CA7-832F-7FA72F4AF07A}">
      <dgm:prSet/>
      <dgm:spPr/>
      <dgm:t>
        <a:bodyPr/>
        <a:lstStyle/>
        <a:p>
          <a:endParaRPr lang="en-US"/>
        </a:p>
      </dgm:t>
    </dgm:pt>
    <dgm:pt modelId="{098949D9-6532-40EF-A8A6-949956677F86}">
      <dgm:prSet/>
      <dgm:spPr/>
      <dgm:t>
        <a:bodyPr/>
        <a:lstStyle/>
        <a:p>
          <a:r>
            <a:rPr lang="ru-RU"/>
            <a:t>В 1970-е гг. произошёл рост количества выпускников высших учебных заведений</a:t>
          </a:r>
          <a:endParaRPr lang="en-US"/>
        </a:p>
      </dgm:t>
    </dgm:pt>
    <dgm:pt modelId="{F9692F17-D806-4CE5-8290-130B9037E73B}" type="parTrans" cxnId="{A94E3F76-651F-482D-A971-F33AC504AFAB}">
      <dgm:prSet/>
      <dgm:spPr/>
      <dgm:t>
        <a:bodyPr/>
        <a:lstStyle/>
        <a:p>
          <a:endParaRPr lang="en-US"/>
        </a:p>
      </dgm:t>
    </dgm:pt>
    <dgm:pt modelId="{C66866E6-AC1B-40DF-B095-86AAA1BA7FC6}" type="sibTrans" cxnId="{A94E3F76-651F-482D-A971-F33AC504AFAB}">
      <dgm:prSet/>
      <dgm:spPr/>
      <dgm:t>
        <a:bodyPr/>
        <a:lstStyle/>
        <a:p>
          <a:endParaRPr lang="en-US"/>
        </a:p>
      </dgm:t>
    </dgm:pt>
    <dgm:pt modelId="{7D967D35-E4EC-4AFC-9655-364F5B8FB5A7}">
      <dgm:prSet/>
      <dgm:spPr/>
      <dgm:t>
        <a:bodyPr/>
        <a:lstStyle/>
        <a:p>
          <a:r>
            <a:rPr lang="ru-RU"/>
            <a:t>При этом ощущалась острая потребность в профессиональных кадрах</a:t>
          </a:r>
          <a:endParaRPr lang="en-US"/>
        </a:p>
      </dgm:t>
    </dgm:pt>
    <dgm:pt modelId="{C64B3E53-A49D-4112-B113-1B7CE4495BAA}" type="parTrans" cxnId="{36417580-7884-487A-9638-23572F587F23}">
      <dgm:prSet/>
      <dgm:spPr/>
      <dgm:t>
        <a:bodyPr/>
        <a:lstStyle/>
        <a:p>
          <a:endParaRPr lang="en-US"/>
        </a:p>
      </dgm:t>
    </dgm:pt>
    <dgm:pt modelId="{0D75B376-09BD-4470-BECE-A9D9CC8B60E4}" type="sibTrans" cxnId="{36417580-7884-487A-9638-23572F587F23}">
      <dgm:prSet/>
      <dgm:spPr/>
      <dgm:t>
        <a:bodyPr/>
        <a:lstStyle/>
        <a:p>
          <a:endParaRPr lang="en-US"/>
        </a:p>
      </dgm:t>
    </dgm:pt>
    <dgm:pt modelId="{97122D4A-792C-443A-9616-451772857634}" type="pres">
      <dgm:prSet presAssocID="{E49B81B4-13AA-4677-937E-60C7D284C9C3}" presName="vert0" presStyleCnt="0">
        <dgm:presLayoutVars>
          <dgm:dir/>
          <dgm:animOne val="branch"/>
          <dgm:animLvl val="lvl"/>
        </dgm:presLayoutVars>
      </dgm:prSet>
      <dgm:spPr/>
    </dgm:pt>
    <dgm:pt modelId="{275D7619-7FBD-46A3-80B5-FD269EF558BD}" type="pres">
      <dgm:prSet presAssocID="{21D66979-66F9-4339-986E-AEF621DDA7F2}" presName="thickLine" presStyleLbl="alignNode1" presStyleIdx="0" presStyleCnt="4"/>
      <dgm:spPr/>
    </dgm:pt>
    <dgm:pt modelId="{37109EFB-2C44-48E2-9900-A665A583215E}" type="pres">
      <dgm:prSet presAssocID="{21D66979-66F9-4339-986E-AEF621DDA7F2}" presName="horz1" presStyleCnt="0"/>
      <dgm:spPr/>
    </dgm:pt>
    <dgm:pt modelId="{62B401FA-689B-4849-858B-4AFFC32D5D6E}" type="pres">
      <dgm:prSet presAssocID="{21D66979-66F9-4339-986E-AEF621DDA7F2}" presName="tx1" presStyleLbl="revTx" presStyleIdx="0" presStyleCnt="4"/>
      <dgm:spPr/>
    </dgm:pt>
    <dgm:pt modelId="{47E826E7-88F1-493F-A2F9-5A5CB79E3451}" type="pres">
      <dgm:prSet presAssocID="{21D66979-66F9-4339-986E-AEF621DDA7F2}" presName="vert1" presStyleCnt="0"/>
      <dgm:spPr/>
    </dgm:pt>
    <dgm:pt modelId="{B5A78105-EB67-45A9-845E-8FC574CA37BE}" type="pres">
      <dgm:prSet presAssocID="{6E956A1B-3CB2-4A26-9618-821555BAB21A}" presName="thickLine" presStyleLbl="alignNode1" presStyleIdx="1" presStyleCnt="4"/>
      <dgm:spPr/>
    </dgm:pt>
    <dgm:pt modelId="{A08A3BEF-C242-4769-B681-6178837D771A}" type="pres">
      <dgm:prSet presAssocID="{6E956A1B-3CB2-4A26-9618-821555BAB21A}" presName="horz1" presStyleCnt="0"/>
      <dgm:spPr/>
    </dgm:pt>
    <dgm:pt modelId="{8370F06E-5095-40AE-A58E-CD7DCF1703B6}" type="pres">
      <dgm:prSet presAssocID="{6E956A1B-3CB2-4A26-9618-821555BAB21A}" presName="tx1" presStyleLbl="revTx" presStyleIdx="1" presStyleCnt="4"/>
      <dgm:spPr/>
    </dgm:pt>
    <dgm:pt modelId="{2ABF56F2-CF2E-4CBB-86C3-2D73A4934C48}" type="pres">
      <dgm:prSet presAssocID="{6E956A1B-3CB2-4A26-9618-821555BAB21A}" presName="vert1" presStyleCnt="0"/>
      <dgm:spPr/>
    </dgm:pt>
    <dgm:pt modelId="{8B18CC36-0C7F-4ED3-AD26-BB5F8535B905}" type="pres">
      <dgm:prSet presAssocID="{098949D9-6532-40EF-A8A6-949956677F86}" presName="thickLine" presStyleLbl="alignNode1" presStyleIdx="2" presStyleCnt="4"/>
      <dgm:spPr/>
    </dgm:pt>
    <dgm:pt modelId="{2633AE5F-87B6-4B6D-8A26-7309C46002DE}" type="pres">
      <dgm:prSet presAssocID="{098949D9-6532-40EF-A8A6-949956677F86}" presName="horz1" presStyleCnt="0"/>
      <dgm:spPr/>
    </dgm:pt>
    <dgm:pt modelId="{9F51AB3F-DC1E-4A31-BD4F-CDA2CF8DE136}" type="pres">
      <dgm:prSet presAssocID="{098949D9-6532-40EF-A8A6-949956677F86}" presName="tx1" presStyleLbl="revTx" presStyleIdx="2" presStyleCnt="4"/>
      <dgm:spPr/>
    </dgm:pt>
    <dgm:pt modelId="{8B2330B5-F371-4E1A-A121-6F6164B62512}" type="pres">
      <dgm:prSet presAssocID="{098949D9-6532-40EF-A8A6-949956677F86}" presName="vert1" presStyleCnt="0"/>
      <dgm:spPr/>
    </dgm:pt>
    <dgm:pt modelId="{BC05A9AA-C102-4C3B-889A-9AD7FED91E7A}" type="pres">
      <dgm:prSet presAssocID="{7D967D35-E4EC-4AFC-9655-364F5B8FB5A7}" presName="thickLine" presStyleLbl="alignNode1" presStyleIdx="3" presStyleCnt="4"/>
      <dgm:spPr/>
    </dgm:pt>
    <dgm:pt modelId="{D229BD6A-AE5D-47D3-81FD-E12A3006277D}" type="pres">
      <dgm:prSet presAssocID="{7D967D35-E4EC-4AFC-9655-364F5B8FB5A7}" presName="horz1" presStyleCnt="0"/>
      <dgm:spPr/>
    </dgm:pt>
    <dgm:pt modelId="{7E821088-0A51-4CCC-9DA5-EE85DC00B08D}" type="pres">
      <dgm:prSet presAssocID="{7D967D35-E4EC-4AFC-9655-364F5B8FB5A7}" presName="tx1" presStyleLbl="revTx" presStyleIdx="3" presStyleCnt="4"/>
      <dgm:spPr/>
    </dgm:pt>
    <dgm:pt modelId="{DCF56CDD-E39C-4E3A-8E08-86CA63743E26}" type="pres">
      <dgm:prSet presAssocID="{7D967D35-E4EC-4AFC-9655-364F5B8FB5A7}" presName="vert1" presStyleCnt="0"/>
      <dgm:spPr/>
    </dgm:pt>
  </dgm:ptLst>
  <dgm:cxnLst>
    <dgm:cxn modelId="{A44E262F-6836-4172-A5C2-DAB491C3E34D}" type="presOf" srcId="{E49B81B4-13AA-4677-937E-60C7D284C9C3}" destId="{97122D4A-792C-443A-9616-451772857634}" srcOrd="0" destOrd="0" presId="urn:microsoft.com/office/officeart/2008/layout/LinedList"/>
    <dgm:cxn modelId="{A94E3F76-651F-482D-A971-F33AC504AFAB}" srcId="{E49B81B4-13AA-4677-937E-60C7D284C9C3}" destId="{098949D9-6532-40EF-A8A6-949956677F86}" srcOrd="2" destOrd="0" parTransId="{F9692F17-D806-4CE5-8290-130B9037E73B}" sibTransId="{C66866E6-AC1B-40DF-B095-86AAA1BA7FC6}"/>
    <dgm:cxn modelId="{36417580-7884-487A-9638-23572F587F23}" srcId="{E49B81B4-13AA-4677-937E-60C7D284C9C3}" destId="{7D967D35-E4EC-4AFC-9655-364F5B8FB5A7}" srcOrd="3" destOrd="0" parTransId="{C64B3E53-A49D-4112-B113-1B7CE4495BAA}" sibTransId="{0D75B376-09BD-4470-BECE-A9D9CC8B60E4}"/>
    <dgm:cxn modelId="{76E9AD85-CC39-4C81-B202-84C11164649E}" type="presOf" srcId="{21D66979-66F9-4339-986E-AEF621DDA7F2}" destId="{62B401FA-689B-4849-858B-4AFFC32D5D6E}" srcOrd="0" destOrd="0" presId="urn:microsoft.com/office/officeart/2008/layout/LinedList"/>
    <dgm:cxn modelId="{AD86378E-E33B-4512-BE98-E033DC836584}" type="presOf" srcId="{7D967D35-E4EC-4AFC-9655-364F5B8FB5A7}" destId="{7E821088-0A51-4CCC-9DA5-EE85DC00B08D}" srcOrd="0" destOrd="0" presId="urn:microsoft.com/office/officeart/2008/layout/LinedList"/>
    <dgm:cxn modelId="{58F995AD-043E-4CA7-832F-7FA72F4AF07A}" srcId="{E49B81B4-13AA-4677-937E-60C7D284C9C3}" destId="{6E956A1B-3CB2-4A26-9618-821555BAB21A}" srcOrd="1" destOrd="0" parTransId="{04E3545A-4548-4FC6-B2D8-C7D8E26C24D2}" sibTransId="{870D3C45-DEEA-45D5-92C8-C942404F8010}"/>
    <dgm:cxn modelId="{43F328B1-4EA1-4C77-8FC6-174A179E7865}" type="presOf" srcId="{098949D9-6532-40EF-A8A6-949956677F86}" destId="{9F51AB3F-DC1E-4A31-BD4F-CDA2CF8DE136}" srcOrd="0" destOrd="0" presId="urn:microsoft.com/office/officeart/2008/layout/LinedList"/>
    <dgm:cxn modelId="{8A9A34BC-7C09-4FB8-8C00-C95EB214A1BE}" type="presOf" srcId="{6E956A1B-3CB2-4A26-9618-821555BAB21A}" destId="{8370F06E-5095-40AE-A58E-CD7DCF1703B6}" srcOrd="0" destOrd="0" presId="urn:microsoft.com/office/officeart/2008/layout/LinedList"/>
    <dgm:cxn modelId="{779E1ECE-8006-40B8-BB34-534C19C9664F}" srcId="{E49B81B4-13AA-4677-937E-60C7D284C9C3}" destId="{21D66979-66F9-4339-986E-AEF621DDA7F2}" srcOrd="0" destOrd="0" parTransId="{E617AF2C-58E5-46C9-BC2A-092DC45DAEF6}" sibTransId="{D4FEADE3-7AD3-43E5-A251-7D52530A69E5}"/>
    <dgm:cxn modelId="{F2523E4A-83BA-4B4B-9EB1-71480A97886A}" type="presParOf" srcId="{97122D4A-792C-443A-9616-451772857634}" destId="{275D7619-7FBD-46A3-80B5-FD269EF558BD}" srcOrd="0" destOrd="0" presId="urn:microsoft.com/office/officeart/2008/layout/LinedList"/>
    <dgm:cxn modelId="{04FF1DFB-B39D-44A3-BD0A-DCFD3AE7EFC7}" type="presParOf" srcId="{97122D4A-792C-443A-9616-451772857634}" destId="{37109EFB-2C44-48E2-9900-A665A583215E}" srcOrd="1" destOrd="0" presId="urn:microsoft.com/office/officeart/2008/layout/LinedList"/>
    <dgm:cxn modelId="{9D56F3F3-860E-4335-9772-AFA5D0302F0E}" type="presParOf" srcId="{37109EFB-2C44-48E2-9900-A665A583215E}" destId="{62B401FA-689B-4849-858B-4AFFC32D5D6E}" srcOrd="0" destOrd="0" presId="urn:microsoft.com/office/officeart/2008/layout/LinedList"/>
    <dgm:cxn modelId="{610354E3-0405-41FB-BCF6-914376059AD0}" type="presParOf" srcId="{37109EFB-2C44-48E2-9900-A665A583215E}" destId="{47E826E7-88F1-493F-A2F9-5A5CB79E3451}" srcOrd="1" destOrd="0" presId="urn:microsoft.com/office/officeart/2008/layout/LinedList"/>
    <dgm:cxn modelId="{445D2B26-B2F6-48A4-A60F-3A38444C485B}" type="presParOf" srcId="{97122D4A-792C-443A-9616-451772857634}" destId="{B5A78105-EB67-45A9-845E-8FC574CA37BE}" srcOrd="2" destOrd="0" presId="urn:microsoft.com/office/officeart/2008/layout/LinedList"/>
    <dgm:cxn modelId="{3417D99C-D23D-4435-9482-702CAD5DE421}" type="presParOf" srcId="{97122D4A-792C-443A-9616-451772857634}" destId="{A08A3BEF-C242-4769-B681-6178837D771A}" srcOrd="3" destOrd="0" presId="urn:microsoft.com/office/officeart/2008/layout/LinedList"/>
    <dgm:cxn modelId="{61B29A36-214E-40B8-8927-2EF0CC902904}" type="presParOf" srcId="{A08A3BEF-C242-4769-B681-6178837D771A}" destId="{8370F06E-5095-40AE-A58E-CD7DCF1703B6}" srcOrd="0" destOrd="0" presId="urn:microsoft.com/office/officeart/2008/layout/LinedList"/>
    <dgm:cxn modelId="{66D581D1-AD9C-41E5-801B-9DACE991FA25}" type="presParOf" srcId="{A08A3BEF-C242-4769-B681-6178837D771A}" destId="{2ABF56F2-CF2E-4CBB-86C3-2D73A4934C48}" srcOrd="1" destOrd="0" presId="urn:microsoft.com/office/officeart/2008/layout/LinedList"/>
    <dgm:cxn modelId="{DDE67729-AB69-48F7-8558-8687445D23FE}" type="presParOf" srcId="{97122D4A-792C-443A-9616-451772857634}" destId="{8B18CC36-0C7F-4ED3-AD26-BB5F8535B905}" srcOrd="4" destOrd="0" presId="urn:microsoft.com/office/officeart/2008/layout/LinedList"/>
    <dgm:cxn modelId="{5C4ABB9C-43AD-4C01-874A-E210C4685CE9}" type="presParOf" srcId="{97122D4A-792C-443A-9616-451772857634}" destId="{2633AE5F-87B6-4B6D-8A26-7309C46002DE}" srcOrd="5" destOrd="0" presId="urn:microsoft.com/office/officeart/2008/layout/LinedList"/>
    <dgm:cxn modelId="{FA293AE7-23E5-4680-A084-2F9C3FCDFDFC}" type="presParOf" srcId="{2633AE5F-87B6-4B6D-8A26-7309C46002DE}" destId="{9F51AB3F-DC1E-4A31-BD4F-CDA2CF8DE136}" srcOrd="0" destOrd="0" presId="urn:microsoft.com/office/officeart/2008/layout/LinedList"/>
    <dgm:cxn modelId="{C606F3A2-DF91-4317-8437-04FB3329C01D}" type="presParOf" srcId="{2633AE5F-87B6-4B6D-8A26-7309C46002DE}" destId="{8B2330B5-F371-4E1A-A121-6F6164B62512}" srcOrd="1" destOrd="0" presId="urn:microsoft.com/office/officeart/2008/layout/LinedList"/>
    <dgm:cxn modelId="{1215349C-9CC6-4136-B01B-053A995AC688}" type="presParOf" srcId="{97122D4A-792C-443A-9616-451772857634}" destId="{BC05A9AA-C102-4C3B-889A-9AD7FED91E7A}" srcOrd="6" destOrd="0" presId="urn:microsoft.com/office/officeart/2008/layout/LinedList"/>
    <dgm:cxn modelId="{CE55D8C6-4A9B-4639-9CC3-0B978E6A5A77}" type="presParOf" srcId="{97122D4A-792C-443A-9616-451772857634}" destId="{D229BD6A-AE5D-47D3-81FD-E12A3006277D}" srcOrd="7" destOrd="0" presId="urn:microsoft.com/office/officeart/2008/layout/LinedList"/>
    <dgm:cxn modelId="{2043DDFD-D8A0-4AB8-8DFD-937D7F2059ED}" type="presParOf" srcId="{D229BD6A-AE5D-47D3-81FD-E12A3006277D}" destId="{7E821088-0A51-4CCC-9DA5-EE85DC00B08D}" srcOrd="0" destOrd="0" presId="urn:microsoft.com/office/officeart/2008/layout/LinedList"/>
    <dgm:cxn modelId="{E5BC933F-62C7-4D74-806F-951183651836}" type="presParOf" srcId="{D229BD6A-AE5D-47D3-81FD-E12A3006277D}" destId="{DCF56CDD-E39C-4E3A-8E08-86CA63743E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DC2D2F-3706-4BC4-9C76-858BD103F16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782B21-0EC1-4D3D-BB36-E649F8BCE3C6}">
      <dgm:prSet/>
      <dgm:spPr/>
      <dgm:t>
        <a:bodyPr/>
        <a:lstStyle/>
        <a:p>
          <a:r>
            <a:rPr lang="ru-RU"/>
            <a:t>Интеграция в мировую образовательную систему</a:t>
          </a:r>
          <a:endParaRPr lang="en-US"/>
        </a:p>
      </dgm:t>
    </dgm:pt>
    <dgm:pt modelId="{F4FCA49E-457A-4D38-B0A4-B0779A85BC1F}" type="parTrans" cxnId="{74FB33D1-1BE4-4AA7-8B42-C3BDEC7280ED}">
      <dgm:prSet/>
      <dgm:spPr/>
      <dgm:t>
        <a:bodyPr/>
        <a:lstStyle/>
        <a:p>
          <a:endParaRPr lang="en-US"/>
        </a:p>
      </dgm:t>
    </dgm:pt>
    <dgm:pt modelId="{C9074C17-307F-4E3B-8F47-54A6098D02A0}" type="sibTrans" cxnId="{74FB33D1-1BE4-4AA7-8B42-C3BDEC7280ED}">
      <dgm:prSet/>
      <dgm:spPr/>
      <dgm:t>
        <a:bodyPr/>
        <a:lstStyle/>
        <a:p>
          <a:endParaRPr lang="en-US"/>
        </a:p>
      </dgm:t>
    </dgm:pt>
    <dgm:pt modelId="{82577C1F-9EEE-4824-9A5B-E8736AEB51B4}">
      <dgm:prSet/>
      <dgm:spPr/>
      <dgm:t>
        <a:bodyPr/>
        <a:lstStyle/>
        <a:p>
          <a:r>
            <a:rPr lang="ru-RU"/>
            <a:t>Обязательное 9-летние обучение </a:t>
          </a:r>
          <a:endParaRPr lang="en-US"/>
        </a:p>
      </dgm:t>
    </dgm:pt>
    <dgm:pt modelId="{FD41FA41-86D5-4A24-ACAC-8AEBB993A572}" type="parTrans" cxnId="{356E2133-7AE7-433E-9910-5FC6B398AD0E}">
      <dgm:prSet/>
      <dgm:spPr/>
      <dgm:t>
        <a:bodyPr/>
        <a:lstStyle/>
        <a:p>
          <a:endParaRPr lang="en-US"/>
        </a:p>
      </dgm:t>
    </dgm:pt>
    <dgm:pt modelId="{34938942-DF88-49BC-97A6-0B1F41CA33E9}" type="sibTrans" cxnId="{356E2133-7AE7-433E-9910-5FC6B398AD0E}">
      <dgm:prSet/>
      <dgm:spPr/>
      <dgm:t>
        <a:bodyPr/>
        <a:lstStyle/>
        <a:p>
          <a:endParaRPr lang="en-US"/>
        </a:p>
      </dgm:t>
    </dgm:pt>
    <dgm:pt modelId="{031FDDD3-1774-4B2F-90D8-F43113E2477A}">
      <dgm:prSet/>
      <dgm:spPr/>
      <dgm:t>
        <a:bodyPr/>
        <a:lstStyle/>
        <a:p>
          <a:r>
            <a:rPr lang="ru-RU"/>
            <a:t>Участие в Болонском процессе </a:t>
          </a:r>
          <a:endParaRPr lang="en-US"/>
        </a:p>
      </dgm:t>
    </dgm:pt>
    <dgm:pt modelId="{1715C8F4-8DE8-4FEC-ADA2-714E73AE75FB}" type="parTrans" cxnId="{31BA50AC-49EB-4413-9ACC-FDF4AFF97DE3}">
      <dgm:prSet/>
      <dgm:spPr/>
      <dgm:t>
        <a:bodyPr/>
        <a:lstStyle/>
        <a:p>
          <a:endParaRPr lang="en-US"/>
        </a:p>
      </dgm:t>
    </dgm:pt>
    <dgm:pt modelId="{8AC7F7C1-A2BC-4F16-84D0-B5E570C42E21}" type="sibTrans" cxnId="{31BA50AC-49EB-4413-9ACC-FDF4AFF97DE3}">
      <dgm:prSet/>
      <dgm:spPr/>
      <dgm:t>
        <a:bodyPr/>
        <a:lstStyle/>
        <a:p>
          <a:endParaRPr lang="en-US"/>
        </a:p>
      </dgm:t>
    </dgm:pt>
    <dgm:pt modelId="{7E6A72B3-7C4A-4D89-AD5D-57D07D11A752}">
      <dgm:prSet/>
      <dgm:spPr/>
      <dgm:t>
        <a:bodyPr/>
        <a:lstStyle/>
        <a:p>
          <a:r>
            <a:rPr lang="ru-RU"/>
            <a:t>Увеличение количества высших учебных заведений</a:t>
          </a:r>
          <a:endParaRPr lang="en-US"/>
        </a:p>
      </dgm:t>
    </dgm:pt>
    <dgm:pt modelId="{E82AAA29-0DCC-4C16-B2F6-874253F4450F}" type="parTrans" cxnId="{062A82F7-14DF-46F2-8DB8-C18546BA8742}">
      <dgm:prSet/>
      <dgm:spPr/>
      <dgm:t>
        <a:bodyPr/>
        <a:lstStyle/>
        <a:p>
          <a:endParaRPr lang="en-US"/>
        </a:p>
      </dgm:t>
    </dgm:pt>
    <dgm:pt modelId="{A7D49C6A-AE4D-462A-A287-C8B14CD278E7}" type="sibTrans" cxnId="{062A82F7-14DF-46F2-8DB8-C18546BA8742}">
      <dgm:prSet/>
      <dgm:spPr/>
      <dgm:t>
        <a:bodyPr/>
        <a:lstStyle/>
        <a:p>
          <a:endParaRPr lang="en-US"/>
        </a:p>
      </dgm:t>
    </dgm:pt>
    <dgm:pt modelId="{CED226E5-AADD-471F-A946-FDA2BA4B0B4F}" type="pres">
      <dgm:prSet presAssocID="{9ADC2D2F-3706-4BC4-9C76-858BD103F16D}" presName="vert0" presStyleCnt="0">
        <dgm:presLayoutVars>
          <dgm:dir/>
          <dgm:animOne val="branch"/>
          <dgm:animLvl val="lvl"/>
        </dgm:presLayoutVars>
      </dgm:prSet>
      <dgm:spPr/>
    </dgm:pt>
    <dgm:pt modelId="{DAC23781-F15D-4190-8CA5-A5D676B9D6A0}" type="pres">
      <dgm:prSet presAssocID="{41782B21-0EC1-4D3D-BB36-E649F8BCE3C6}" presName="thickLine" presStyleLbl="alignNode1" presStyleIdx="0" presStyleCnt="4"/>
      <dgm:spPr/>
    </dgm:pt>
    <dgm:pt modelId="{13B8E0DA-1774-4866-B2B6-F9EFF8125324}" type="pres">
      <dgm:prSet presAssocID="{41782B21-0EC1-4D3D-BB36-E649F8BCE3C6}" presName="horz1" presStyleCnt="0"/>
      <dgm:spPr/>
    </dgm:pt>
    <dgm:pt modelId="{23799CBB-1797-413E-8EDF-CDEF9BFD6A82}" type="pres">
      <dgm:prSet presAssocID="{41782B21-0EC1-4D3D-BB36-E649F8BCE3C6}" presName="tx1" presStyleLbl="revTx" presStyleIdx="0" presStyleCnt="4"/>
      <dgm:spPr/>
    </dgm:pt>
    <dgm:pt modelId="{93235E7F-0191-41CF-AAE5-C4495947CEE8}" type="pres">
      <dgm:prSet presAssocID="{41782B21-0EC1-4D3D-BB36-E649F8BCE3C6}" presName="vert1" presStyleCnt="0"/>
      <dgm:spPr/>
    </dgm:pt>
    <dgm:pt modelId="{9B3BE063-F2A2-47DB-BD6D-18E53A9AA524}" type="pres">
      <dgm:prSet presAssocID="{82577C1F-9EEE-4824-9A5B-E8736AEB51B4}" presName="thickLine" presStyleLbl="alignNode1" presStyleIdx="1" presStyleCnt="4"/>
      <dgm:spPr/>
    </dgm:pt>
    <dgm:pt modelId="{7041890A-F8C4-46C1-BFDB-E93A430C6B90}" type="pres">
      <dgm:prSet presAssocID="{82577C1F-9EEE-4824-9A5B-E8736AEB51B4}" presName="horz1" presStyleCnt="0"/>
      <dgm:spPr/>
    </dgm:pt>
    <dgm:pt modelId="{CA328C01-D9F0-4D7D-862B-55A064FAF4DA}" type="pres">
      <dgm:prSet presAssocID="{82577C1F-9EEE-4824-9A5B-E8736AEB51B4}" presName="tx1" presStyleLbl="revTx" presStyleIdx="1" presStyleCnt="4"/>
      <dgm:spPr/>
    </dgm:pt>
    <dgm:pt modelId="{CEC52D64-2550-41EA-BC2D-BF2CF2EB056C}" type="pres">
      <dgm:prSet presAssocID="{82577C1F-9EEE-4824-9A5B-E8736AEB51B4}" presName="vert1" presStyleCnt="0"/>
      <dgm:spPr/>
    </dgm:pt>
    <dgm:pt modelId="{D2BC46AB-91CD-442A-BA8F-FCDE9D0FF390}" type="pres">
      <dgm:prSet presAssocID="{031FDDD3-1774-4B2F-90D8-F43113E2477A}" presName="thickLine" presStyleLbl="alignNode1" presStyleIdx="2" presStyleCnt="4"/>
      <dgm:spPr/>
    </dgm:pt>
    <dgm:pt modelId="{638D9D04-CFE0-4017-B411-24227A3C2BBB}" type="pres">
      <dgm:prSet presAssocID="{031FDDD3-1774-4B2F-90D8-F43113E2477A}" presName="horz1" presStyleCnt="0"/>
      <dgm:spPr/>
    </dgm:pt>
    <dgm:pt modelId="{30302A50-C4F1-47C9-981E-482170971A29}" type="pres">
      <dgm:prSet presAssocID="{031FDDD3-1774-4B2F-90D8-F43113E2477A}" presName="tx1" presStyleLbl="revTx" presStyleIdx="2" presStyleCnt="4"/>
      <dgm:spPr/>
    </dgm:pt>
    <dgm:pt modelId="{B0317CC6-BD59-4B6E-849B-43699E9A87D7}" type="pres">
      <dgm:prSet presAssocID="{031FDDD3-1774-4B2F-90D8-F43113E2477A}" presName="vert1" presStyleCnt="0"/>
      <dgm:spPr/>
    </dgm:pt>
    <dgm:pt modelId="{028D6959-4CCA-47DC-8855-CD00952E2D47}" type="pres">
      <dgm:prSet presAssocID="{7E6A72B3-7C4A-4D89-AD5D-57D07D11A752}" presName="thickLine" presStyleLbl="alignNode1" presStyleIdx="3" presStyleCnt="4"/>
      <dgm:spPr/>
    </dgm:pt>
    <dgm:pt modelId="{7AA5125E-AECE-4CA9-AD39-6711FA13B261}" type="pres">
      <dgm:prSet presAssocID="{7E6A72B3-7C4A-4D89-AD5D-57D07D11A752}" presName="horz1" presStyleCnt="0"/>
      <dgm:spPr/>
    </dgm:pt>
    <dgm:pt modelId="{A696FCBB-71CF-479A-AF1C-8581B73A02BF}" type="pres">
      <dgm:prSet presAssocID="{7E6A72B3-7C4A-4D89-AD5D-57D07D11A752}" presName="tx1" presStyleLbl="revTx" presStyleIdx="3" presStyleCnt="4"/>
      <dgm:spPr/>
    </dgm:pt>
    <dgm:pt modelId="{76C6FC27-736D-4714-8E55-47FE0C2FBDD0}" type="pres">
      <dgm:prSet presAssocID="{7E6A72B3-7C4A-4D89-AD5D-57D07D11A752}" presName="vert1" presStyleCnt="0"/>
      <dgm:spPr/>
    </dgm:pt>
  </dgm:ptLst>
  <dgm:cxnLst>
    <dgm:cxn modelId="{D3E7F10E-E22A-486D-9270-9A4F345EE0A5}" type="presOf" srcId="{9ADC2D2F-3706-4BC4-9C76-858BD103F16D}" destId="{CED226E5-AADD-471F-A946-FDA2BA4B0B4F}" srcOrd="0" destOrd="0" presId="urn:microsoft.com/office/officeart/2008/layout/LinedList"/>
    <dgm:cxn modelId="{356E2133-7AE7-433E-9910-5FC6B398AD0E}" srcId="{9ADC2D2F-3706-4BC4-9C76-858BD103F16D}" destId="{82577C1F-9EEE-4824-9A5B-E8736AEB51B4}" srcOrd="1" destOrd="0" parTransId="{FD41FA41-86D5-4A24-ACAC-8AEBB993A572}" sibTransId="{34938942-DF88-49BC-97A6-0B1F41CA33E9}"/>
    <dgm:cxn modelId="{0914653B-CC0C-4D90-8396-A834FFDEF608}" type="presOf" srcId="{82577C1F-9EEE-4824-9A5B-E8736AEB51B4}" destId="{CA328C01-D9F0-4D7D-862B-55A064FAF4DA}" srcOrd="0" destOrd="0" presId="urn:microsoft.com/office/officeart/2008/layout/LinedList"/>
    <dgm:cxn modelId="{DCD7FB49-C7C5-4A20-8829-29A02C9FA772}" type="presOf" srcId="{41782B21-0EC1-4D3D-BB36-E649F8BCE3C6}" destId="{23799CBB-1797-413E-8EDF-CDEF9BFD6A82}" srcOrd="0" destOrd="0" presId="urn:microsoft.com/office/officeart/2008/layout/LinedList"/>
    <dgm:cxn modelId="{0ECF7D4F-0288-473D-9FEF-3AA17CB59998}" type="presOf" srcId="{7E6A72B3-7C4A-4D89-AD5D-57D07D11A752}" destId="{A696FCBB-71CF-479A-AF1C-8581B73A02BF}" srcOrd="0" destOrd="0" presId="urn:microsoft.com/office/officeart/2008/layout/LinedList"/>
    <dgm:cxn modelId="{8ABAC491-E84F-4433-9157-CF024456FF02}" type="presOf" srcId="{031FDDD3-1774-4B2F-90D8-F43113E2477A}" destId="{30302A50-C4F1-47C9-981E-482170971A29}" srcOrd="0" destOrd="0" presId="urn:microsoft.com/office/officeart/2008/layout/LinedList"/>
    <dgm:cxn modelId="{31BA50AC-49EB-4413-9ACC-FDF4AFF97DE3}" srcId="{9ADC2D2F-3706-4BC4-9C76-858BD103F16D}" destId="{031FDDD3-1774-4B2F-90D8-F43113E2477A}" srcOrd="2" destOrd="0" parTransId="{1715C8F4-8DE8-4FEC-ADA2-714E73AE75FB}" sibTransId="{8AC7F7C1-A2BC-4F16-84D0-B5E570C42E21}"/>
    <dgm:cxn modelId="{74FB33D1-1BE4-4AA7-8B42-C3BDEC7280ED}" srcId="{9ADC2D2F-3706-4BC4-9C76-858BD103F16D}" destId="{41782B21-0EC1-4D3D-BB36-E649F8BCE3C6}" srcOrd="0" destOrd="0" parTransId="{F4FCA49E-457A-4D38-B0A4-B0779A85BC1F}" sibTransId="{C9074C17-307F-4E3B-8F47-54A6098D02A0}"/>
    <dgm:cxn modelId="{062A82F7-14DF-46F2-8DB8-C18546BA8742}" srcId="{9ADC2D2F-3706-4BC4-9C76-858BD103F16D}" destId="{7E6A72B3-7C4A-4D89-AD5D-57D07D11A752}" srcOrd="3" destOrd="0" parTransId="{E82AAA29-0DCC-4C16-B2F6-874253F4450F}" sibTransId="{A7D49C6A-AE4D-462A-A287-C8B14CD278E7}"/>
    <dgm:cxn modelId="{ED4FC93D-F09C-46D9-AEA0-D4FE907DBCFF}" type="presParOf" srcId="{CED226E5-AADD-471F-A946-FDA2BA4B0B4F}" destId="{DAC23781-F15D-4190-8CA5-A5D676B9D6A0}" srcOrd="0" destOrd="0" presId="urn:microsoft.com/office/officeart/2008/layout/LinedList"/>
    <dgm:cxn modelId="{02ACF9CA-84F8-4280-B012-65412F91C70E}" type="presParOf" srcId="{CED226E5-AADD-471F-A946-FDA2BA4B0B4F}" destId="{13B8E0DA-1774-4866-B2B6-F9EFF8125324}" srcOrd="1" destOrd="0" presId="urn:microsoft.com/office/officeart/2008/layout/LinedList"/>
    <dgm:cxn modelId="{5925B970-B9AA-4681-B2F2-8795F2FF6AE6}" type="presParOf" srcId="{13B8E0DA-1774-4866-B2B6-F9EFF8125324}" destId="{23799CBB-1797-413E-8EDF-CDEF9BFD6A82}" srcOrd="0" destOrd="0" presId="urn:microsoft.com/office/officeart/2008/layout/LinedList"/>
    <dgm:cxn modelId="{D503D59F-4CA5-4EA0-AE3B-F95C74D70700}" type="presParOf" srcId="{13B8E0DA-1774-4866-B2B6-F9EFF8125324}" destId="{93235E7F-0191-41CF-AAE5-C4495947CEE8}" srcOrd="1" destOrd="0" presId="urn:microsoft.com/office/officeart/2008/layout/LinedList"/>
    <dgm:cxn modelId="{E3DD9C00-1FDE-42FD-B6C7-4624E11CE8F1}" type="presParOf" srcId="{CED226E5-AADD-471F-A946-FDA2BA4B0B4F}" destId="{9B3BE063-F2A2-47DB-BD6D-18E53A9AA524}" srcOrd="2" destOrd="0" presId="urn:microsoft.com/office/officeart/2008/layout/LinedList"/>
    <dgm:cxn modelId="{C7B41DE4-02EF-460C-9EB7-1CD5E2DD516F}" type="presParOf" srcId="{CED226E5-AADD-471F-A946-FDA2BA4B0B4F}" destId="{7041890A-F8C4-46C1-BFDB-E93A430C6B90}" srcOrd="3" destOrd="0" presId="urn:microsoft.com/office/officeart/2008/layout/LinedList"/>
    <dgm:cxn modelId="{F9A0F757-63DA-4EA0-866E-92618C5F9DE9}" type="presParOf" srcId="{7041890A-F8C4-46C1-BFDB-E93A430C6B90}" destId="{CA328C01-D9F0-4D7D-862B-55A064FAF4DA}" srcOrd="0" destOrd="0" presId="urn:microsoft.com/office/officeart/2008/layout/LinedList"/>
    <dgm:cxn modelId="{08535263-CE3E-474C-9330-E003AF1DB149}" type="presParOf" srcId="{7041890A-F8C4-46C1-BFDB-E93A430C6B90}" destId="{CEC52D64-2550-41EA-BC2D-BF2CF2EB056C}" srcOrd="1" destOrd="0" presId="urn:microsoft.com/office/officeart/2008/layout/LinedList"/>
    <dgm:cxn modelId="{A48D196A-9B77-4FA0-9BCA-55316F45C221}" type="presParOf" srcId="{CED226E5-AADD-471F-A946-FDA2BA4B0B4F}" destId="{D2BC46AB-91CD-442A-BA8F-FCDE9D0FF390}" srcOrd="4" destOrd="0" presId="urn:microsoft.com/office/officeart/2008/layout/LinedList"/>
    <dgm:cxn modelId="{B03F1744-AEED-49BB-A660-755A1CD63544}" type="presParOf" srcId="{CED226E5-AADD-471F-A946-FDA2BA4B0B4F}" destId="{638D9D04-CFE0-4017-B411-24227A3C2BBB}" srcOrd="5" destOrd="0" presId="urn:microsoft.com/office/officeart/2008/layout/LinedList"/>
    <dgm:cxn modelId="{D6EC098F-73BB-4CA9-8905-8C4629967F88}" type="presParOf" srcId="{638D9D04-CFE0-4017-B411-24227A3C2BBB}" destId="{30302A50-C4F1-47C9-981E-482170971A29}" srcOrd="0" destOrd="0" presId="urn:microsoft.com/office/officeart/2008/layout/LinedList"/>
    <dgm:cxn modelId="{DA6D7B04-5D5B-444F-A424-47175E2BD422}" type="presParOf" srcId="{638D9D04-CFE0-4017-B411-24227A3C2BBB}" destId="{B0317CC6-BD59-4B6E-849B-43699E9A87D7}" srcOrd="1" destOrd="0" presId="urn:microsoft.com/office/officeart/2008/layout/LinedList"/>
    <dgm:cxn modelId="{CA9D1651-D154-409D-AC3B-84BC152AE929}" type="presParOf" srcId="{CED226E5-AADD-471F-A946-FDA2BA4B0B4F}" destId="{028D6959-4CCA-47DC-8855-CD00952E2D47}" srcOrd="6" destOrd="0" presId="urn:microsoft.com/office/officeart/2008/layout/LinedList"/>
    <dgm:cxn modelId="{75F1F3C2-51F0-4851-978C-7A76F77D5C3E}" type="presParOf" srcId="{CED226E5-AADD-471F-A946-FDA2BA4B0B4F}" destId="{7AA5125E-AECE-4CA9-AD39-6711FA13B261}" srcOrd="7" destOrd="0" presId="urn:microsoft.com/office/officeart/2008/layout/LinedList"/>
    <dgm:cxn modelId="{55C26199-A794-4EE3-8C77-4C7E4D392DEB}" type="presParOf" srcId="{7AA5125E-AECE-4CA9-AD39-6711FA13B261}" destId="{A696FCBB-71CF-479A-AF1C-8581B73A02BF}" srcOrd="0" destOrd="0" presId="urn:microsoft.com/office/officeart/2008/layout/LinedList"/>
    <dgm:cxn modelId="{8E6E93DD-92D6-40CB-8045-16AA853DA9A0}" type="presParOf" srcId="{7AA5125E-AECE-4CA9-AD39-6711FA13B261}" destId="{76C6FC27-736D-4714-8E55-47FE0C2FBD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779485-3829-4C95-9F3A-5A456C5564D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ABF3106-2B54-41A0-9D68-9923BA8EBE8E}">
      <dgm:prSet/>
      <dgm:spPr/>
      <dgm:t>
        <a:bodyPr/>
        <a:lstStyle/>
        <a:p>
          <a:r>
            <a:rPr lang="ru-RU"/>
            <a:t>В послевоенное время восстанавливались и открывались научные центры и научно-исследовательские институты </a:t>
          </a:r>
          <a:endParaRPr lang="en-US"/>
        </a:p>
      </dgm:t>
    </dgm:pt>
    <dgm:pt modelId="{83C3E7C7-E90F-4C22-8029-D7C02E628A20}" type="parTrans" cxnId="{CA777A85-D976-4E89-AEFF-644015B690C6}">
      <dgm:prSet/>
      <dgm:spPr/>
      <dgm:t>
        <a:bodyPr/>
        <a:lstStyle/>
        <a:p>
          <a:endParaRPr lang="en-US"/>
        </a:p>
      </dgm:t>
    </dgm:pt>
    <dgm:pt modelId="{7A589DE7-7988-41FF-8470-6AF93F6F78B0}" type="sibTrans" cxnId="{CA777A85-D976-4E89-AEFF-644015B690C6}">
      <dgm:prSet/>
      <dgm:spPr/>
      <dgm:t>
        <a:bodyPr/>
        <a:lstStyle/>
        <a:p>
          <a:endParaRPr lang="en-US"/>
        </a:p>
      </dgm:t>
    </dgm:pt>
    <dgm:pt modelId="{841D2029-CB07-4361-8B06-4DB686E57589}">
      <dgm:prSet/>
      <dgm:spPr/>
      <dgm:t>
        <a:bodyPr/>
        <a:lstStyle/>
        <a:p>
          <a:r>
            <a:rPr lang="ru-RU"/>
            <a:t>Большое внимание ученых уделялось вопросам разработки нового вооружения и обороноспособности страны</a:t>
          </a:r>
          <a:endParaRPr lang="en-US"/>
        </a:p>
      </dgm:t>
    </dgm:pt>
    <dgm:pt modelId="{E6F6C573-95C2-4C1A-B6C8-4994A5CFE975}" type="parTrans" cxnId="{21C2777A-3ACE-46E9-936D-8D34BEC4EFED}">
      <dgm:prSet/>
      <dgm:spPr/>
      <dgm:t>
        <a:bodyPr/>
        <a:lstStyle/>
        <a:p>
          <a:endParaRPr lang="en-US"/>
        </a:p>
      </dgm:t>
    </dgm:pt>
    <dgm:pt modelId="{4BF8E01F-323A-41AB-8E0D-5278BD1728EC}" type="sibTrans" cxnId="{21C2777A-3ACE-46E9-936D-8D34BEC4EFED}">
      <dgm:prSet/>
      <dgm:spPr/>
      <dgm:t>
        <a:bodyPr/>
        <a:lstStyle/>
        <a:p>
          <a:endParaRPr lang="en-US"/>
        </a:p>
      </dgm:t>
    </dgm:pt>
    <dgm:pt modelId="{32D454AC-0ADB-43E8-9434-FB475F727B24}">
      <dgm:prSet/>
      <dgm:spPr/>
      <dgm:t>
        <a:bodyPr/>
        <a:lstStyle/>
        <a:p>
          <a:r>
            <a:rPr lang="ru-RU"/>
            <a:t>Большое внимание уделялось разработке реактивной техники радиоэлектронного оборудования, ядерной энергетики, автоматики и др.</a:t>
          </a:r>
          <a:endParaRPr lang="en-US"/>
        </a:p>
      </dgm:t>
    </dgm:pt>
    <dgm:pt modelId="{33133579-896D-43AA-AFDE-F1F4DB719F2C}" type="parTrans" cxnId="{CAAF4F5D-E674-4348-9AE4-9B06428442C4}">
      <dgm:prSet/>
      <dgm:spPr/>
      <dgm:t>
        <a:bodyPr/>
        <a:lstStyle/>
        <a:p>
          <a:endParaRPr lang="en-US"/>
        </a:p>
      </dgm:t>
    </dgm:pt>
    <dgm:pt modelId="{CA11AC44-8DF6-407E-951C-DB9CA56E1485}" type="sibTrans" cxnId="{CAAF4F5D-E674-4348-9AE4-9B06428442C4}">
      <dgm:prSet/>
      <dgm:spPr/>
      <dgm:t>
        <a:bodyPr/>
        <a:lstStyle/>
        <a:p>
          <a:endParaRPr lang="en-US"/>
        </a:p>
      </dgm:t>
    </dgm:pt>
    <dgm:pt modelId="{0BC0B5C4-36F1-45D0-B245-881B7C08F273}">
      <dgm:prSet/>
      <dgm:spPr/>
      <dgm:t>
        <a:bodyPr/>
        <a:lstStyle/>
        <a:p>
          <a:r>
            <a:rPr lang="ru-RU"/>
            <a:t>Гуманитарные и общественные науки находились под идеологическим контролем</a:t>
          </a:r>
          <a:endParaRPr lang="en-US"/>
        </a:p>
      </dgm:t>
    </dgm:pt>
    <dgm:pt modelId="{4369D235-685D-4B15-97C2-5963B0870230}" type="parTrans" cxnId="{4A2B1B4F-3E30-4564-B1B2-05C20F976F8D}">
      <dgm:prSet/>
      <dgm:spPr/>
      <dgm:t>
        <a:bodyPr/>
        <a:lstStyle/>
        <a:p>
          <a:endParaRPr lang="en-US"/>
        </a:p>
      </dgm:t>
    </dgm:pt>
    <dgm:pt modelId="{F0A84676-EF70-48D1-9252-92272E7EDFF0}" type="sibTrans" cxnId="{4A2B1B4F-3E30-4564-B1B2-05C20F976F8D}">
      <dgm:prSet/>
      <dgm:spPr/>
      <dgm:t>
        <a:bodyPr/>
        <a:lstStyle/>
        <a:p>
          <a:endParaRPr lang="en-US"/>
        </a:p>
      </dgm:t>
    </dgm:pt>
    <dgm:pt modelId="{E89B8E39-5356-4282-A82F-1914F04984E9}" type="pres">
      <dgm:prSet presAssocID="{4A779485-3829-4C95-9F3A-5A456C5564D1}" presName="vert0" presStyleCnt="0">
        <dgm:presLayoutVars>
          <dgm:dir/>
          <dgm:animOne val="branch"/>
          <dgm:animLvl val="lvl"/>
        </dgm:presLayoutVars>
      </dgm:prSet>
      <dgm:spPr/>
    </dgm:pt>
    <dgm:pt modelId="{E406A133-8861-4679-B4B5-9D3B43C15432}" type="pres">
      <dgm:prSet presAssocID="{DABF3106-2B54-41A0-9D68-9923BA8EBE8E}" presName="thickLine" presStyleLbl="alignNode1" presStyleIdx="0" presStyleCnt="4"/>
      <dgm:spPr/>
    </dgm:pt>
    <dgm:pt modelId="{D1845C98-A48D-4CBA-988D-8AA3B9DB726A}" type="pres">
      <dgm:prSet presAssocID="{DABF3106-2B54-41A0-9D68-9923BA8EBE8E}" presName="horz1" presStyleCnt="0"/>
      <dgm:spPr/>
    </dgm:pt>
    <dgm:pt modelId="{3A372404-3B13-4B6E-BF2A-77E1D506965C}" type="pres">
      <dgm:prSet presAssocID="{DABF3106-2B54-41A0-9D68-9923BA8EBE8E}" presName="tx1" presStyleLbl="revTx" presStyleIdx="0" presStyleCnt="4"/>
      <dgm:spPr/>
    </dgm:pt>
    <dgm:pt modelId="{B8FE55C5-F765-451F-936D-40DDA6B5868B}" type="pres">
      <dgm:prSet presAssocID="{DABF3106-2B54-41A0-9D68-9923BA8EBE8E}" presName="vert1" presStyleCnt="0"/>
      <dgm:spPr/>
    </dgm:pt>
    <dgm:pt modelId="{DD157CF5-C986-4E19-A3F1-32D0AB956EAC}" type="pres">
      <dgm:prSet presAssocID="{841D2029-CB07-4361-8B06-4DB686E57589}" presName="thickLine" presStyleLbl="alignNode1" presStyleIdx="1" presStyleCnt="4"/>
      <dgm:spPr/>
    </dgm:pt>
    <dgm:pt modelId="{EE80909C-AFD9-4767-A79B-B5750E1AB9FD}" type="pres">
      <dgm:prSet presAssocID="{841D2029-CB07-4361-8B06-4DB686E57589}" presName="horz1" presStyleCnt="0"/>
      <dgm:spPr/>
    </dgm:pt>
    <dgm:pt modelId="{C93F7971-07B2-44A4-AFA0-677F5A12BFBB}" type="pres">
      <dgm:prSet presAssocID="{841D2029-CB07-4361-8B06-4DB686E57589}" presName="tx1" presStyleLbl="revTx" presStyleIdx="1" presStyleCnt="4"/>
      <dgm:spPr/>
    </dgm:pt>
    <dgm:pt modelId="{DE54BE20-5F3C-4D2C-A24E-464053C340AE}" type="pres">
      <dgm:prSet presAssocID="{841D2029-CB07-4361-8B06-4DB686E57589}" presName="vert1" presStyleCnt="0"/>
      <dgm:spPr/>
    </dgm:pt>
    <dgm:pt modelId="{99A36006-20BF-42E6-9013-B70DD7EF2FB0}" type="pres">
      <dgm:prSet presAssocID="{32D454AC-0ADB-43E8-9434-FB475F727B24}" presName="thickLine" presStyleLbl="alignNode1" presStyleIdx="2" presStyleCnt="4"/>
      <dgm:spPr/>
    </dgm:pt>
    <dgm:pt modelId="{1AC3AEB2-22B4-41F1-AC11-CD50B6AA46ED}" type="pres">
      <dgm:prSet presAssocID="{32D454AC-0ADB-43E8-9434-FB475F727B24}" presName="horz1" presStyleCnt="0"/>
      <dgm:spPr/>
    </dgm:pt>
    <dgm:pt modelId="{B3635F69-AE45-4E57-8263-4965D6145F38}" type="pres">
      <dgm:prSet presAssocID="{32D454AC-0ADB-43E8-9434-FB475F727B24}" presName="tx1" presStyleLbl="revTx" presStyleIdx="2" presStyleCnt="4"/>
      <dgm:spPr/>
    </dgm:pt>
    <dgm:pt modelId="{0E6D45E1-BD0A-4B9C-82CA-6A57C199DB6C}" type="pres">
      <dgm:prSet presAssocID="{32D454AC-0ADB-43E8-9434-FB475F727B24}" presName="vert1" presStyleCnt="0"/>
      <dgm:spPr/>
    </dgm:pt>
    <dgm:pt modelId="{F7E80EFF-58F2-42FF-B392-7B5482B6E407}" type="pres">
      <dgm:prSet presAssocID="{0BC0B5C4-36F1-45D0-B245-881B7C08F273}" presName="thickLine" presStyleLbl="alignNode1" presStyleIdx="3" presStyleCnt="4"/>
      <dgm:spPr/>
    </dgm:pt>
    <dgm:pt modelId="{448DF73A-0EC9-488A-B453-6510B46C2500}" type="pres">
      <dgm:prSet presAssocID="{0BC0B5C4-36F1-45D0-B245-881B7C08F273}" presName="horz1" presStyleCnt="0"/>
      <dgm:spPr/>
    </dgm:pt>
    <dgm:pt modelId="{F94A3F04-3437-4BFF-9A2B-164D006BD9CE}" type="pres">
      <dgm:prSet presAssocID="{0BC0B5C4-36F1-45D0-B245-881B7C08F273}" presName="tx1" presStyleLbl="revTx" presStyleIdx="3" presStyleCnt="4"/>
      <dgm:spPr/>
    </dgm:pt>
    <dgm:pt modelId="{C0EFC357-957B-4160-9F19-72DFE0DEDA64}" type="pres">
      <dgm:prSet presAssocID="{0BC0B5C4-36F1-45D0-B245-881B7C08F273}" presName="vert1" presStyleCnt="0"/>
      <dgm:spPr/>
    </dgm:pt>
  </dgm:ptLst>
  <dgm:cxnLst>
    <dgm:cxn modelId="{A67CF525-304C-4CAF-A2D4-9F8408AEAE0E}" type="presOf" srcId="{841D2029-CB07-4361-8B06-4DB686E57589}" destId="{C93F7971-07B2-44A4-AFA0-677F5A12BFBB}" srcOrd="0" destOrd="0" presId="urn:microsoft.com/office/officeart/2008/layout/LinedList"/>
    <dgm:cxn modelId="{CAAF4F5D-E674-4348-9AE4-9B06428442C4}" srcId="{4A779485-3829-4C95-9F3A-5A456C5564D1}" destId="{32D454AC-0ADB-43E8-9434-FB475F727B24}" srcOrd="2" destOrd="0" parTransId="{33133579-896D-43AA-AFDE-F1F4DB719F2C}" sibTransId="{CA11AC44-8DF6-407E-951C-DB9CA56E1485}"/>
    <dgm:cxn modelId="{7D0D8C4A-4C8D-4B7C-92F1-689AB5B4BA9A}" type="presOf" srcId="{4A779485-3829-4C95-9F3A-5A456C5564D1}" destId="{E89B8E39-5356-4282-A82F-1914F04984E9}" srcOrd="0" destOrd="0" presId="urn:microsoft.com/office/officeart/2008/layout/LinedList"/>
    <dgm:cxn modelId="{4A2B1B4F-3E30-4564-B1B2-05C20F976F8D}" srcId="{4A779485-3829-4C95-9F3A-5A456C5564D1}" destId="{0BC0B5C4-36F1-45D0-B245-881B7C08F273}" srcOrd="3" destOrd="0" parTransId="{4369D235-685D-4B15-97C2-5963B0870230}" sibTransId="{F0A84676-EF70-48D1-9252-92272E7EDFF0}"/>
    <dgm:cxn modelId="{21C2777A-3ACE-46E9-936D-8D34BEC4EFED}" srcId="{4A779485-3829-4C95-9F3A-5A456C5564D1}" destId="{841D2029-CB07-4361-8B06-4DB686E57589}" srcOrd="1" destOrd="0" parTransId="{E6F6C573-95C2-4C1A-B6C8-4994A5CFE975}" sibTransId="{4BF8E01F-323A-41AB-8E0D-5278BD1728EC}"/>
    <dgm:cxn modelId="{CA777A85-D976-4E89-AEFF-644015B690C6}" srcId="{4A779485-3829-4C95-9F3A-5A456C5564D1}" destId="{DABF3106-2B54-41A0-9D68-9923BA8EBE8E}" srcOrd="0" destOrd="0" parTransId="{83C3E7C7-E90F-4C22-8029-D7C02E628A20}" sibTransId="{7A589DE7-7988-41FF-8470-6AF93F6F78B0}"/>
    <dgm:cxn modelId="{8766ECAA-A322-4938-B0F5-0772FBA8E126}" type="presOf" srcId="{0BC0B5C4-36F1-45D0-B245-881B7C08F273}" destId="{F94A3F04-3437-4BFF-9A2B-164D006BD9CE}" srcOrd="0" destOrd="0" presId="urn:microsoft.com/office/officeart/2008/layout/LinedList"/>
    <dgm:cxn modelId="{DFDCEAD8-27F9-4960-A6E9-7E51523C40BB}" type="presOf" srcId="{DABF3106-2B54-41A0-9D68-9923BA8EBE8E}" destId="{3A372404-3B13-4B6E-BF2A-77E1D506965C}" srcOrd="0" destOrd="0" presId="urn:microsoft.com/office/officeart/2008/layout/LinedList"/>
    <dgm:cxn modelId="{145EDBDF-187C-4D10-B383-655DDB57302B}" type="presOf" srcId="{32D454AC-0ADB-43E8-9434-FB475F727B24}" destId="{B3635F69-AE45-4E57-8263-4965D6145F38}" srcOrd="0" destOrd="0" presId="urn:microsoft.com/office/officeart/2008/layout/LinedList"/>
    <dgm:cxn modelId="{525F7046-1ECC-4A9F-A2E3-E6E6C7FBD63A}" type="presParOf" srcId="{E89B8E39-5356-4282-A82F-1914F04984E9}" destId="{E406A133-8861-4679-B4B5-9D3B43C15432}" srcOrd="0" destOrd="0" presId="urn:microsoft.com/office/officeart/2008/layout/LinedList"/>
    <dgm:cxn modelId="{760B390C-72C2-4B2E-BC19-89FE85CD64DB}" type="presParOf" srcId="{E89B8E39-5356-4282-A82F-1914F04984E9}" destId="{D1845C98-A48D-4CBA-988D-8AA3B9DB726A}" srcOrd="1" destOrd="0" presId="urn:microsoft.com/office/officeart/2008/layout/LinedList"/>
    <dgm:cxn modelId="{C85A3460-7389-462D-8616-41F73632A9E2}" type="presParOf" srcId="{D1845C98-A48D-4CBA-988D-8AA3B9DB726A}" destId="{3A372404-3B13-4B6E-BF2A-77E1D506965C}" srcOrd="0" destOrd="0" presId="urn:microsoft.com/office/officeart/2008/layout/LinedList"/>
    <dgm:cxn modelId="{45536A9B-C0E3-44DF-A337-F29D40199EA2}" type="presParOf" srcId="{D1845C98-A48D-4CBA-988D-8AA3B9DB726A}" destId="{B8FE55C5-F765-451F-936D-40DDA6B5868B}" srcOrd="1" destOrd="0" presId="urn:microsoft.com/office/officeart/2008/layout/LinedList"/>
    <dgm:cxn modelId="{959BFC41-7EC5-4B55-B10D-BF38EEC614B3}" type="presParOf" srcId="{E89B8E39-5356-4282-A82F-1914F04984E9}" destId="{DD157CF5-C986-4E19-A3F1-32D0AB956EAC}" srcOrd="2" destOrd="0" presId="urn:microsoft.com/office/officeart/2008/layout/LinedList"/>
    <dgm:cxn modelId="{7BD79744-536E-474B-835D-99C09DEA438F}" type="presParOf" srcId="{E89B8E39-5356-4282-A82F-1914F04984E9}" destId="{EE80909C-AFD9-4767-A79B-B5750E1AB9FD}" srcOrd="3" destOrd="0" presId="urn:microsoft.com/office/officeart/2008/layout/LinedList"/>
    <dgm:cxn modelId="{DFA5693C-029E-483C-9C45-636947DDCE63}" type="presParOf" srcId="{EE80909C-AFD9-4767-A79B-B5750E1AB9FD}" destId="{C93F7971-07B2-44A4-AFA0-677F5A12BFBB}" srcOrd="0" destOrd="0" presId="urn:microsoft.com/office/officeart/2008/layout/LinedList"/>
    <dgm:cxn modelId="{E96BABE5-7299-48CE-9A88-BB3A80ED503F}" type="presParOf" srcId="{EE80909C-AFD9-4767-A79B-B5750E1AB9FD}" destId="{DE54BE20-5F3C-4D2C-A24E-464053C340AE}" srcOrd="1" destOrd="0" presId="urn:microsoft.com/office/officeart/2008/layout/LinedList"/>
    <dgm:cxn modelId="{074F0804-E001-4B47-9D2D-C77AEA7E6C73}" type="presParOf" srcId="{E89B8E39-5356-4282-A82F-1914F04984E9}" destId="{99A36006-20BF-42E6-9013-B70DD7EF2FB0}" srcOrd="4" destOrd="0" presId="urn:microsoft.com/office/officeart/2008/layout/LinedList"/>
    <dgm:cxn modelId="{AAD9FF71-E9E3-4AC0-A63E-999B5CF37C34}" type="presParOf" srcId="{E89B8E39-5356-4282-A82F-1914F04984E9}" destId="{1AC3AEB2-22B4-41F1-AC11-CD50B6AA46ED}" srcOrd="5" destOrd="0" presId="urn:microsoft.com/office/officeart/2008/layout/LinedList"/>
    <dgm:cxn modelId="{A202FAEF-F1B2-43FA-B9C7-E0F239EEB76A}" type="presParOf" srcId="{1AC3AEB2-22B4-41F1-AC11-CD50B6AA46ED}" destId="{B3635F69-AE45-4E57-8263-4965D6145F38}" srcOrd="0" destOrd="0" presId="urn:microsoft.com/office/officeart/2008/layout/LinedList"/>
    <dgm:cxn modelId="{6BC094F0-05D6-4FB9-9EDF-97E53D89594D}" type="presParOf" srcId="{1AC3AEB2-22B4-41F1-AC11-CD50B6AA46ED}" destId="{0E6D45E1-BD0A-4B9C-82CA-6A57C199DB6C}" srcOrd="1" destOrd="0" presId="urn:microsoft.com/office/officeart/2008/layout/LinedList"/>
    <dgm:cxn modelId="{508221C8-9937-4A2A-8810-41CD1EF9475D}" type="presParOf" srcId="{E89B8E39-5356-4282-A82F-1914F04984E9}" destId="{F7E80EFF-58F2-42FF-B392-7B5482B6E407}" srcOrd="6" destOrd="0" presId="urn:microsoft.com/office/officeart/2008/layout/LinedList"/>
    <dgm:cxn modelId="{9426ABA6-B65C-45AD-9257-55DE021AC960}" type="presParOf" srcId="{E89B8E39-5356-4282-A82F-1914F04984E9}" destId="{448DF73A-0EC9-488A-B453-6510B46C2500}" srcOrd="7" destOrd="0" presId="urn:microsoft.com/office/officeart/2008/layout/LinedList"/>
    <dgm:cxn modelId="{4E99F267-E684-406F-B3E6-62E7593B69DB}" type="presParOf" srcId="{448DF73A-0EC9-488A-B453-6510B46C2500}" destId="{F94A3F04-3437-4BFF-9A2B-164D006BD9CE}" srcOrd="0" destOrd="0" presId="urn:microsoft.com/office/officeart/2008/layout/LinedList"/>
    <dgm:cxn modelId="{FB776AED-8492-48EE-939B-78129D7ACAA1}" type="presParOf" srcId="{448DF73A-0EC9-488A-B453-6510B46C2500}" destId="{C0EFC357-957B-4160-9F19-72DFE0DEDA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CF231-E3B0-402D-934D-0345B3B2D834}">
      <dsp:nvSpPr>
        <dsp:cNvPr id="0" name=""/>
        <dsp:cNvSpPr/>
      </dsp:nvSpPr>
      <dsp:spPr>
        <a:xfrm>
          <a:off x="0" y="1433663"/>
          <a:ext cx="62636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D1EF4-BF63-45C6-8C0B-F99062EFDFFB}">
      <dsp:nvSpPr>
        <dsp:cNvPr id="0" name=""/>
        <dsp:cNvSpPr/>
      </dsp:nvSpPr>
      <dsp:spPr>
        <a:xfrm>
          <a:off x="313182" y="1167983"/>
          <a:ext cx="438454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Образование</a:t>
          </a:r>
          <a:endParaRPr lang="en-US" sz="1800" kern="1200"/>
        </a:p>
      </dsp:txBody>
      <dsp:txXfrm>
        <a:off x="339121" y="1193922"/>
        <a:ext cx="4332670" cy="479482"/>
      </dsp:txXfrm>
    </dsp:sp>
    <dsp:sp modelId="{C526A1C9-23D9-47F9-B7A1-A697D938BF8D}">
      <dsp:nvSpPr>
        <dsp:cNvPr id="0" name=""/>
        <dsp:cNvSpPr/>
      </dsp:nvSpPr>
      <dsp:spPr>
        <a:xfrm>
          <a:off x="0" y="2250143"/>
          <a:ext cx="62636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05108-2AED-42EA-9D51-298866377422}">
      <dsp:nvSpPr>
        <dsp:cNvPr id="0" name=""/>
        <dsp:cNvSpPr/>
      </dsp:nvSpPr>
      <dsp:spPr>
        <a:xfrm>
          <a:off x="313182" y="1984464"/>
          <a:ext cx="4384548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Наука</a:t>
          </a:r>
          <a:endParaRPr lang="en-US" sz="1800" kern="1200"/>
        </a:p>
      </dsp:txBody>
      <dsp:txXfrm>
        <a:off x="339121" y="2010403"/>
        <a:ext cx="4332670" cy="479482"/>
      </dsp:txXfrm>
    </dsp:sp>
    <dsp:sp modelId="{0C3A3CE3-E6E5-41D9-AAB0-37D3CFD66142}">
      <dsp:nvSpPr>
        <dsp:cNvPr id="0" name=""/>
        <dsp:cNvSpPr/>
      </dsp:nvSpPr>
      <dsp:spPr>
        <a:xfrm>
          <a:off x="0" y="3066624"/>
          <a:ext cx="62636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D9F6B-BD7C-483D-9589-6C964DC3DA62}">
      <dsp:nvSpPr>
        <dsp:cNvPr id="0" name=""/>
        <dsp:cNvSpPr/>
      </dsp:nvSpPr>
      <dsp:spPr>
        <a:xfrm>
          <a:off x="313182" y="2800944"/>
          <a:ext cx="4384548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Художественная культура и литература</a:t>
          </a:r>
          <a:endParaRPr lang="en-US" sz="1800" kern="1200"/>
        </a:p>
      </dsp:txBody>
      <dsp:txXfrm>
        <a:off x="339121" y="2826883"/>
        <a:ext cx="4332670" cy="479482"/>
      </dsp:txXfrm>
    </dsp:sp>
    <dsp:sp modelId="{0756078B-5BF3-4517-9AB7-11820A37528D}">
      <dsp:nvSpPr>
        <dsp:cNvPr id="0" name=""/>
        <dsp:cNvSpPr/>
      </dsp:nvSpPr>
      <dsp:spPr>
        <a:xfrm>
          <a:off x="0" y="3883104"/>
          <a:ext cx="62636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0D397-3B44-4464-9C94-D57D9399A6C5}">
      <dsp:nvSpPr>
        <dsp:cNvPr id="0" name=""/>
        <dsp:cNvSpPr/>
      </dsp:nvSpPr>
      <dsp:spPr>
        <a:xfrm>
          <a:off x="313182" y="3617424"/>
          <a:ext cx="438454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Культурная жизнь постсоветской России</a:t>
          </a:r>
          <a:endParaRPr lang="en-US" sz="1800" kern="1200" dirty="0"/>
        </a:p>
      </dsp:txBody>
      <dsp:txXfrm>
        <a:off x="339121" y="3643363"/>
        <a:ext cx="433267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D7619-7FBD-46A3-80B5-FD269EF558B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401FA-689B-4849-858B-4AFFC32D5D6E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После войны были восстановлены школы и учебные заведения, открывались новые профессионально-технические заведения</a:t>
          </a:r>
          <a:endParaRPr lang="en-US" sz="2700" kern="1200"/>
        </a:p>
      </dsp:txBody>
      <dsp:txXfrm>
        <a:off x="0" y="0"/>
        <a:ext cx="6900512" cy="1384035"/>
      </dsp:txXfrm>
    </dsp:sp>
    <dsp:sp modelId="{B5A78105-EB67-45A9-845E-8FC574CA37B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0F06E-5095-40AE-A58E-CD7DCF1703B6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 1958 г. был осуществлен переход на обязательное восьмилетнее обучение</a:t>
          </a:r>
          <a:endParaRPr lang="en-US" sz="2700" kern="1200"/>
        </a:p>
      </dsp:txBody>
      <dsp:txXfrm>
        <a:off x="0" y="1384035"/>
        <a:ext cx="6900512" cy="1384035"/>
      </dsp:txXfrm>
    </dsp:sp>
    <dsp:sp modelId="{8B18CC36-0C7F-4ED3-AD26-BB5F8535B90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1AB3F-DC1E-4A31-BD4F-CDA2CF8DE136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 1970-е гг. произошёл рост количества выпускников высших учебных заведений</a:t>
          </a:r>
          <a:endParaRPr lang="en-US" sz="2700" kern="1200"/>
        </a:p>
      </dsp:txBody>
      <dsp:txXfrm>
        <a:off x="0" y="2768070"/>
        <a:ext cx="6900512" cy="1384035"/>
      </dsp:txXfrm>
    </dsp:sp>
    <dsp:sp modelId="{BC05A9AA-C102-4C3B-889A-9AD7FED91E7A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21088-0A51-4CCC-9DA5-EE85DC00B08D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При этом ощущалась острая потребность в профессиональных кадрах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23781-F15D-4190-8CA5-A5D676B9D6A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99CBB-1797-413E-8EDF-CDEF9BFD6A82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Интеграция в мировую образовательную систему</a:t>
          </a:r>
          <a:endParaRPr lang="en-US" sz="3800" kern="1200"/>
        </a:p>
      </dsp:txBody>
      <dsp:txXfrm>
        <a:off x="0" y="0"/>
        <a:ext cx="6900512" cy="1384035"/>
      </dsp:txXfrm>
    </dsp:sp>
    <dsp:sp modelId="{9B3BE063-F2A2-47DB-BD6D-18E53A9AA52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28C01-D9F0-4D7D-862B-55A064FAF4D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Обязательное 9-летние обучение </a:t>
          </a:r>
          <a:endParaRPr lang="en-US" sz="3800" kern="1200"/>
        </a:p>
      </dsp:txBody>
      <dsp:txXfrm>
        <a:off x="0" y="1384035"/>
        <a:ext cx="6900512" cy="1384035"/>
      </dsp:txXfrm>
    </dsp:sp>
    <dsp:sp modelId="{D2BC46AB-91CD-442A-BA8F-FCDE9D0FF39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02A50-C4F1-47C9-981E-482170971A29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Участие в Болонском процессе </a:t>
          </a:r>
          <a:endParaRPr lang="en-US" sz="3800" kern="1200"/>
        </a:p>
      </dsp:txBody>
      <dsp:txXfrm>
        <a:off x="0" y="2768070"/>
        <a:ext cx="6900512" cy="1384035"/>
      </dsp:txXfrm>
    </dsp:sp>
    <dsp:sp modelId="{028D6959-4CCA-47DC-8855-CD00952E2D47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6FCBB-71CF-479A-AF1C-8581B73A02BF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Увеличение количества высших учебных заведений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6A133-8861-4679-B4B5-9D3B43C1543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72404-3B13-4B6E-BF2A-77E1D506965C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В послевоенное время восстанавливались и открывались научные центры и научно-исследовательские институты </a:t>
          </a:r>
          <a:endParaRPr lang="en-US" sz="2300" kern="1200"/>
        </a:p>
      </dsp:txBody>
      <dsp:txXfrm>
        <a:off x="0" y="0"/>
        <a:ext cx="6900512" cy="1384035"/>
      </dsp:txXfrm>
    </dsp:sp>
    <dsp:sp modelId="{DD157CF5-C986-4E19-A3F1-32D0AB956EAC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F7971-07B2-44A4-AFA0-677F5A12BFBB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Большое внимание ученых уделялось вопросам разработки нового вооружения и обороноспособности страны</a:t>
          </a:r>
          <a:endParaRPr lang="en-US" sz="2300" kern="1200"/>
        </a:p>
      </dsp:txBody>
      <dsp:txXfrm>
        <a:off x="0" y="1384035"/>
        <a:ext cx="6900512" cy="1384035"/>
      </dsp:txXfrm>
    </dsp:sp>
    <dsp:sp modelId="{99A36006-20BF-42E6-9013-B70DD7EF2FB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35F69-AE45-4E57-8263-4965D6145F38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Большое внимание уделялось разработке реактивной техники радиоэлектронного оборудования, ядерной энергетики, автоматики и др.</a:t>
          </a:r>
          <a:endParaRPr lang="en-US" sz="2300" kern="1200"/>
        </a:p>
      </dsp:txBody>
      <dsp:txXfrm>
        <a:off x="0" y="2768070"/>
        <a:ext cx="6900512" cy="1384035"/>
      </dsp:txXfrm>
    </dsp:sp>
    <dsp:sp modelId="{F7E80EFF-58F2-42FF-B392-7B5482B6E407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A3F04-3437-4BFF-9A2B-164D006BD9CE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Гуманитарные и общественные науки находились под идеологическим контролем</a:t>
          </a:r>
          <a:endParaRPr lang="en-US" sz="23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BF31D-4DEE-4028-876C-57988C3B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499A8A-1F21-4B67-BC59-FD65DB4BC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992A9-EA9C-44A7-9E55-F02EC04B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6F59E-6023-48BF-A4F6-F9D350EE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41C258-FD14-4AEA-B896-399A4D00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1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8F59A-962D-4495-9060-490E1122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157755-A909-43C8-951A-609EDCC88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469D4-4FB8-4F2D-BF1B-28A6B657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3D359-ACEC-4F9D-B554-9E3119B2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86708C-5756-4359-887F-58EBE312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8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ACE1-447D-431F-AF5A-514EE8CD0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617DF4-6FA1-451A-ACC0-50BC1FD35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7EA80-B95E-4191-AD21-ED68B42A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EE20A-E259-4F9F-BD38-01A75336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DA638-C48C-4BFF-8CC5-584244B4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7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4AE3C-66D7-4752-87C8-5E8A09C4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8400C-C68D-470E-B281-29BB3EEDB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B8B303-394B-4D43-89EE-1EAF2EF8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311BC-EE5D-4A73-B931-A46DB9F6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738F84-5B9D-444D-A387-E0577CA8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2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A9226-147D-4509-A7CD-186C40D4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675C2-4560-4976-8A3A-0EE3F7F2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0FA7C9-95BB-49FD-9587-2282E467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BC248-F08E-4DC1-A686-324D8DCB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FA080-A555-414C-B8C9-FBB53052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A4AA5-4135-4874-89D2-AE71E48B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C8CAD-3609-4A6A-B4EC-E83F3EFDC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43FE79-9948-4DBF-8945-51D7C0345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A79653-B703-4A88-8E2C-9AFCFBEE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2219B-A06E-40AA-B34F-9CE19CEE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1AC228-443D-48FA-9F84-844BD55E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5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CEEF2-CC32-40F7-832B-C5A46A84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680563-AC7A-4B7C-A3A9-1C4472537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829BCE-7F2F-4806-97C4-1962B3ED7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680C59-B56D-4CA4-B049-B4BF8A8D9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9B6F11-7F22-4A8D-B691-BA163A27D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DF143B-6409-4468-8741-A1706D6E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0E46D4-A6C2-4D7B-BFA0-2D380B62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2EF86B-7018-4475-8ABC-BC3111FC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9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86774-8515-4B5F-A1D2-AD1E64FA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8A133B-6C7B-469E-AC5F-065418B9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A0238-3987-4AF9-8DDF-1A17DF26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B58544-D625-417D-A79B-EEE20CB1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0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6D2742-AB03-4AB8-8DF4-9D65D1E5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21419D-8687-4795-8CE7-5990B1EE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53A3AE-CABB-4017-8F02-ED062C8F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9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7B152-0B2C-46F2-88E9-89AD6A97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785C1A-0C48-49E1-A3CD-DC5DE841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5AA236-7A62-446A-BB8C-5F79EFC36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3C98E1-2E7E-4117-84EF-A6B447DD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E3AFB0-B518-4CA7-BF6E-8575F536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800493-B87F-497A-99BA-DB58FD88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0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F5516-067E-4E42-BA98-D1D506A9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3F5277-1BEA-4035-88F9-587FDC444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873EE-E9CB-4C39-8FEE-DE154ED17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D3B1EF-8B6F-48C3-B0B0-87923E13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A5C9E-900D-4A9C-B47B-6C255007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6E913-17C6-40DE-ADCA-F49A4B3F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CC0DC-02A5-47E7-952F-5BF3D0E0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C30649-0916-486B-A84B-EF4864C51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C37CCA-4344-4711-A175-FF0656B7E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F1A8-48BE-4BC5-9374-8C831C8BC98B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C00F-BBFB-4064-93B6-03A83A437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41CD0-8989-47CC-8A27-9F7E63062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7D0D-6D49-45AB-96E5-7FAE8C608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E70E8-6FC9-405B-A760-3894BF6BE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38. Наука и культура в СССР и Российской Федерации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E2FF1B-B103-4A6A-8FF2-8520E1BFE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7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1C9D-F414-4161-B3CE-B95B3787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000"/>
              <a:t>Основные положения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D0583CD-6A68-7D45-1C6C-67EF07775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64029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26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2DD5F-668D-43AF-9DF7-17087775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Андрей Николаевич Туполев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B8993F-C013-40A3-9C69-06D7A8151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советский</a:t>
            </a:r>
            <a:r>
              <a:rPr lang="en-US" sz="2000" dirty="0"/>
              <a:t> </a:t>
            </a:r>
            <a:r>
              <a:rPr lang="en-US" sz="2000" dirty="0" err="1"/>
              <a:t>учёный</a:t>
            </a:r>
            <a:r>
              <a:rPr lang="en-US" sz="2000" dirty="0"/>
              <a:t> и </a:t>
            </a:r>
            <a:r>
              <a:rPr lang="en-US" sz="2000" dirty="0" err="1"/>
              <a:t>авиаконструктор</a:t>
            </a:r>
            <a:r>
              <a:rPr lang="en-US" sz="2000" dirty="0"/>
              <a:t>, </a:t>
            </a:r>
            <a:r>
              <a:rPr lang="en-US" sz="2000" dirty="0" err="1"/>
              <a:t>генерал-полковник-инженер</a:t>
            </a:r>
            <a:r>
              <a:rPr lang="en-US" sz="2000" dirty="0"/>
              <a:t> (1968), </a:t>
            </a:r>
            <a:r>
              <a:rPr lang="en-US" sz="2000" dirty="0" err="1"/>
              <a:t>доктор</a:t>
            </a:r>
            <a:r>
              <a:rPr lang="en-US" sz="2000" dirty="0"/>
              <a:t> </a:t>
            </a:r>
            <a:r>
              <a:rPr lang="en-US" sz="2000" dirty="0" err="1"/>
              <a:t>технических</a:t>
            </a:r>
            <a:r>
              <a:rPr lang="en-US" sz="2000" dirty="0"/>
              <a:t> </a:t>
            </a:r>
            <a:r>
              <a:rPr lang="en-US" sz="2000" dirty="0" err="1"/>
              <a:t>наук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Под</a:t>
            </a:r>
            <a:r>
              <a:rPr lang="en-US" sz="2000" dirty="0"/>
              <a:t> </a:t>
            </a:r>
            <a:r>
              <a:rPr lang="en-US" sz="2000" dirty="0" err="1"/>
              <a:t>руководством</a:t>
            </a:r>
            <a:r>
              <a:rPr lang="en-US" sz="2000" dirty="0"/>
              <a:t> </a:t>
            </a:r>
            <a:r>
              <a:rPr lang="en-US" sz="2000" dirty="0" err="1"/>
              <a:t>Туполева</a:t>
            </a:r>
            <a:r>
              <a:rPr lang="en-US" sz="2000" dirty="0"/>
              <a:t> </a:t>
            </a:r>
            <a:r>
              <a:rPr lang="en-US" sz="2000" dirty="0" err="1"/>
              <a:t>спроектировано</a:t>
            </a:r>
            <a:r>
              <a:rPr lang="en-US" sz="2000" dirty="0"/>
              <a:t> </a:t>
            </a:r>
            <a:r>
              <a:rPr lang="en-US" sz="2000" dirty="0" err="1"/>
              <a:t>свыше</a:t>
            </a:r>
            <a:r>
              <a:rPr lang="en-US" sz="2000" dirty="0"/>
              <a:t> 100 </a:t>
            </a:r>
            <a:r>
              <a:rPr lang="en-US" sz="2000" dirty="0" err="1"/>
              <a:t>типов</a:t>
            </a:r>
            <a:r>
              <a:rPr lang="en-US" sz="2000" dirty="0"/>
              <a:t> </a:t>
            </a:r>
            <a:r>
              <a:rPr lang="en-US" sz="2000" dirty="0" err="1"/>
              <a:t>самолётов</a:t>
            </a:r>
            <a:r>
              <a:rPr lang="en-US" sz="2000" dirty="0"/>
              <a:t>, 70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которых</a:t>
            </a:r>
            <a:r>
              <a:rPr lang="en-US" sz="2000" dirty="0"/>
              <a:t> </a:t>
            </a:r>
            <a:r>
              <a:rPr lang="en-US" sz="2000" dirty="0" err="1"/>
              <a:t>строились</a:t>
            </a:r>
            <a:r>
              <a:rPr lang="en-US" sz="2000" dirty="0"/>
              <a:t> </a:t>
            </a:r>
            <a:r>
              <a:rPr lang="en-US" sz="2000" dirty="0" err="1"/>
              <a:t>серийно</a:t>
            </a:r>
            <a:r>
              <a:rPr lang="en-US" sz="2000" dirty="0"/>
              <a:t>.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самолётах</a:t>
            </a:r>
            <a:r>
              <a:rPr lang="en-US" sz="2000" dirty="0"/>
              <a:t> </a:t>
            </a:r>
            <a:r>
              <a:rPr lang="en-US" sz="2000" dirty="0" err="1"/>
              <a:t>установлено</a:t>
            </a:r>
            <a:r>
              <a:rPr lang="en-US" sz="2000" dirty="0"/>
              <a:t> 78 </a:t>
            </a:r>
            <a:r>
              <a:rPr lang="en-US" sz="2000" dirty="0" err="1"/>
              <a:t>мировых</a:t>
            </a:r>
            <a:r>
              <a:rPr lang="en-US" sz="2000" dirty="0"/>
              <a:t> </a:t>
            </a:r>
            <a:r>
              <a:rPr lang="en-US" sz="2000" dirty="0" err="1"/>
              <a:t>рекордов</a:t>
            </a:r>
            <a:r>
              <a:rPr lang="en-US" sz="2000" dirty="0"/>
              <a:t>, </a:t>
            </a:r>
            <a:r>
              <a:rPr lang="en-US" sz="2000" dirty="0" err="1"/>
              <a:t>выполнено</a:t>
            </a:r>
            <a:r>
              <a:rPr lang="en-US" sz="2000" dirty="0"/>
              <a:t> </a:t>
            </a:r>
            <a:r>
              <a:rPr lang="en-US" sz="2000" dirty="0" err="1"/>
              <a:t>около</a:t>
            </a:r>
            <a:r>
              <a:rPr lang="en-US" sz="2000" dirty="0"/>
              <a:t> 30 </a:t>
            </a:r>
            <a:r>
              <a:rPr lang="en-US" sz="2000" dirty="0" err="1"/>
              <a:t>выдающихся</a:t>
            </a:r>
            <a:r>
              <a:rPr lang="en-US" sz="2000" dirty="0"/>
              <a:t> </a:t>
            </a:r>
            <a:r>
              <a:rPr lang="en-US" sz="2000" dirty="0" err="1"/>
              <a:t>перелётов</a:t>
            </a:r>
            <a:r>
              <a:rPr lang="en-US" sz="2000" dirty="0"/>
              <a:t>.</a:t>
            </a:r>
          </a:p>
        </p:txBody>
      </p:sp>
      <p:pic>
        <p:nvPicPr>
          <p:cNvPr id="1026" name="Picture 2" descr="Генерал-майор авиационно-технической службы А. Н. Туполев, 1944">
            <a:extLst>
              <a:ext uri="{FF2B5EF4-FFF2-40B4-BE49-F238E27FC236}">
                <a16:creationId xmlns:a16="http://schemas.microsoft.com/office/drawing/2014/main" id="{B52E57EC-11AB-4C56-A0E1-EED016ECFE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r="14883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9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 выглядит как трава, небо, внешний, плоский&#10;&#10;Автоматически созданное описание">
            <a:extLst>
              <a:ext uri="{FF2B5EF4-FFF2-40B4-BE49-F238E27FC236}">
                <a16:creationId xmlns:a16="http://schemas.microsoft.com/office/drawing/2014/main" id="{F8F8BE6B-9DA2-4501-B655-C786BCFC1C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4" b="103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314A99B-38E6-48E7-AB56-8584FA84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ТУ-2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2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27BAF-618D-47B1-B39D-8F4310D3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Сергей Владимирович Ильюшин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4F007C-7105-401D-A3DB-F04BBCBD9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советский</a:t>
            </a:r>
            <a:r>
              <a:rPr lang="en-US" sz="2200" dirty="0"/>
              <a:t> </a:t>
            </a:r>
            <a:r>
              <a:rPr lang="en-US" sz="2200" dirty="0" err="1"/>
              <a:t>авиаконструктор</a:t>
            </a:r>
            <a:r>
              <a:rPr lang="en-US" sz="2200" dirty="0"/>
              <a:t>, </a:t>
            </a:r>
            <a:r>
              <a:rPr lang="en-US" sz="2200" dirty="0" err="1"/>
              <a:t>разработчик</a:t>
            </a:r>
            <a:r>
              <a:rPr lang="en-US" sz="2200" dirty="0"/>
              <a:t> </a:t>
            </a:r>
            <a:r>
              <a:rPr lang="en-US" sz="2200" dirty="0" err="1"/>
              <a:t>самого</a:t>
            </a:r>
            <a:r>
              <a:rPr lang="en-US" sz="2200" dirty="0"/>
              <a:t> </a:t>
            </a:r>
            <a:r>
              <a:rPr lang="en-US" sz="2200" dirty="0" err="1"/>
              <a:t>массового</a:t>
            </a:r>
            <a:r>
              <a:rPr lang="en-US" sz="2200" dirty="0"/>
              <a:t> </a:t>
            </a:r>
            <a:r>
              <a:rPr lang="en-US" sz="2200" dirty="0" err="1"/>
              <a:t>боевого</a:t>
            </a:r>
            <a:r>
              <a:rPr lang="en-US" sz="2200" dirty="0"/>
              <a:t> </a:t>
            </a:r>
            <a:r>
              <a:rPr lang="en-US" sz="2200" dirty="0" err="1"/>
              <a:t>самолёта</a:t>
            </a:r>
            <a:r>
              <a:rPr lang="en-US" sz="2200" dirty="0"/>
              <a:t> в </a:t>
            </a:r>
            <a:r>
              <a:rPr lang="en-US" sz="2200" dirty="0" err="1"/>
              <a:t>истории</a:t>
            </a:r>
            <a:r>
              <a:rPr lang="en-US" sz="2200" dirty="0"/>
              <a:t> — </a:t>
            </a:r>
            <a:r>
              <a:rPr lang="en-US" sz="2200" dirty="0" err="1"/>
              <a:t>штурмовика</a:t>
            </a:r>
            <a:r>
              <a:rPr lang="en-US" sz="2200" dirty="0"/>
              <a:t> Ил-2.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26066A-CB4B-4D9B-B156-9844CF099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7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Штурмовик Ил-2M">
            <a:extLst>
              <a:ext uri="{FF2B5EF4-FFF2-40B4-BE49-F238E27FC236}">
                <a16:creationId xmlns:a16="http://schemas.microsoft.com/office/drawing/2014/main" id="{DC34DE72-75BB-459E-B1AE-09DB0353D1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r="227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4324F-1FB6-4F27-B70E-1C03C1F4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ИЛ-2</a:t>
            </a:r>
          </a:p>
        </p:txBody>
      </p:sp>
      <p:cxnSp>
        <p:nvCxnSpPr>
          <p:cNvPr id="4110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1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4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DCA6F-20CF-4899-ABAA-EB04CA74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Павел Осипович Сухой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DB3FE36-1D99-419D-B2C7-19DAF81BF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DAF57D-8573-4ABC-A06F-A1E3AEE14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советский</a:t>
            </a:r>
            <a:r>
              <a:rPr lang="en-US" sz="2200" dirty="0"/>
              <a:t> </a:t>
            </a:r>
            <a:r>
              <a:rPr lang="en-US" sz="2200" dirty="0" err="1"/>
              <a:t>авиаконструктор</a:t>
            </a:r>
            <a:r>
              <a:rPr lang="en-US" sz="2200" dirty="0"/>
              <a:t>, </a:t>
            </a:r>
            <a:r>
              <a:rPr lang="en-US" sz="2200" dirty="0" err="1"/>
              <a:t>доктор</a:t>
            </a:r>
            <a:r>
              <a:rPr lang="en-US" sz="2200" dirty="0"/>
              <a:t> </a:t>
            </a:r>
            <a:r>
              <a:rPr lang="en-US" sz="2200" dirty="0" err="1"/>
              <a:t>технических</a:t>
            </a:r>
            <a:r>
              <a:rPr lang="en-US" sz="2200" dirty="0"/>
              <a:t> </a:t>
            </a:r>
            <a:r>
              <a:rPr lang="en-US" sz="2200" dirty="0" err="1"/>
              <a:t>наук</a:t>
            </a:r>
            <a:r>
              <a:rPr lang="en-US" sz="2200" dirty="0"/>
              <a:t>, </a:t>
            </a:r>
            <a:r>
              <a:rPr lang="en-US" sz="2200" dirty="0" err="1"/>
              <a:t>один</a:t>
            </a:r>
            <a:r>
              <a:rPr lang="en-US" sz="2200" dirty="0"/>
              <a:t> </a:t>
            </a:r>
            <a:r>
              <a:rPr lang="en-US" sz="2200" dirty="0" err="1"/>
              <a:t>из</a:t>
            </a:r>
            <a:r>
              <a:rPr lang="en-US" sz="2200" dirty="0"/>
              <a:t> </a:t>
            </a:r>
            <a:r>
              <a:rPr lang="en-US" sz="2200" dirty="0" err="1"/>
              <a:t>основателей</a:t>
            </a:r>
            <a:r>
              <a:rPr lang="en-US" sz="2200" dirty="0"/>
              <a:t> </a:t>
            </a:r>
            <a:r>
              <a:rPr lang="en-US" sz="2200" dirty="0" err="1"/>
              <a:t>советской</a:t>
            </a:r>
            <a:r>
              <a:rPr lang="en-US" sz="2200" dirty="0"/>
              <a:t> </a:t>
            </a:r>
            <a:r>
              <a:rPr lang="en-US" sz="2200" dirty="0" err="1"/>
              <a:t>реактивной</a:t>
            </a:r>
            <a:r>
              <a:rPr lang="en-US" sz="2200" dirty="0"/>
              <a:t> и </a:t>
            </a:r>
            <a:r>
              <a:rPr lang="en-US" sz="2200" dirty="0" err="1"/>
              <a:t>сверхзвуковой</a:t>
            </a:r>
            <a:r>
              <a:rPr lang="en-US" sz="2200" dirty="0"/>
              <a:t> </a:t>
            </a:r>
            <a:r>
              <a:rPr lang="en-US" sz="2200" dirty="0" err="1"/>
              <a:t>авиации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40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у-24М в полёте, 2009 год.">
            <a:extLst>
              <a:ext uri="{FF2B5EF4-FFF2-40B4-BE49-F238E27FC236}">
                <a16:creationId xmlns:a16="http://schemas.microsoft.com/office/drawing/2014/main" id="{7BB16950-392C-4DC2-982E-F7B4839AB7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862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6951B-CB81-410E-B448-731404EB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СУ-24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6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6017EAF-C285-4D34-8D35-B083D557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Сергей Павлович Ковалёв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B1EA20A-5E58-40A2-8EA9-E39188F8A4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4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5253A8C-5E71-42BB-A12B-37DA0343C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советский</a:t>
            </a:r>
            <a:r>
              <a:rPr lang="en-US" sz="2200" dirty="0"/>
              <a:t> </a:t>
            </a:r>
            <a:r>
              <a:rPr lang="en-US" sz="2200" dirty="0" err="1"/>
              <a:t>учёный</a:t>
            </a:r>
            <a:r>
              <a:rPr lang="en-US" sz="2200" dirty="0"/>
              <a:t>, </a:t>
            </a:r>
            <a:r>
              <a:rPr lang="en-US" sz="2200" dirty="0" err="1"/>
              <a:t>конструктор</a:t>
            </a:r>
            <a:r>
              <a:rPr lang="en-US" sz="2200" dirty="0"/>
              <a:t> </a:t>
            </a:r>
            <a:r>
              <a:rPr lang="en-US" sz="2200" dirty="0" err="1"/>
              <a:t>ракетно-космических</a:t>
            </a:r>
            <a:r>
              <a:rPr lang="en-US" sz="2200" dirty="0"/>
              <a:t> </a:t>
            </a:r>
            <a:r>
              <a:rPr lang="en-US" sz="2200" dirty="0" err="1"/>
              <a:t>систем</a:t>
            </a:r>
            <a:r>
              <a:rPr lang="en-US" sz="2200" dirty="0"/>
              <a:t>. </a:t>
            </a:r>
            <a:r>
              <a:rPr lang="en-US" sz="2200" dirty="0" err="1"/>
              <a:t>Под</a:t>
            </a:r>
            <a:r>
              <a:rPr lang="en-US" sz="2200" dirty="0"/>
              <a:t> </a:t>
            </a:r>
            <a:r>
              <a:rPr lang="en-US" sz="2200" dirty="0" err="1"/>
              <a:t>его</a:t>
            </a:r>
            <a:r>
              <a:rPr lang="en-US" sz="2200" dirty="0"/>
              <a:t> </a:t>
            </a:r>
            <a:r>
              <a:rPr lang="en-US" sz="2200" dirty="0" err="1"/>
              <a:t>руководством</a:t>
            </a:r>
            <a:r>
              <a:rPr lang="en-US" sz="2200" dirty="0"/>
              <a:t> </a:t>
            </a:r>
            <a:r>
              <a:rPr lang="en-US" sz="2200" dirty="0" err="1"/>
              <a:t>был</a:t>
            </a:r>
            <a:r>
              <a:rPr lang="en-US" sz="2200" dirty="0"/>
              <a:t> </a:t>
            </a:r>
            <a:r>
              <a:rPr lang="en-US" sz="2200" dirty="0" err="1"/>
              <a:t>организован</a:t>
            </a:r>
            <a:r>
              <a:rPr lang="en-US" sz="2200" dirty="0"/>
              <a:t> и </a:t>
            </a:r>
            <a:r>
              <a:rPr lang="en-US" sz="2200" dirty="0" err="1"/>
              <a:t>осуществлён</a:t>
            </a:r>
            <a:r>
              <a:rPr lang="en-US" sz="2200" dirty="0"/>
              <a:t> </a:t>
            </a:r>
            <a:r>
              <a:rPr lang="en-US" sz="2200" dirty="0" err="1"/>
              <a:t>запуск</a:t>
            </a:r>
            <a:r>
              <a:rPr lang="en-US" sz="2200" dirty="0"/>
              <a:t> </a:t>
            </a:r>
            <a:r>
              <a:rPr lang="en-US" sz="2200" dirty="0" err="1"/>
              <a:t>первого</a:t>
            </a:r>
            <a:r>
              <a:rPr lang="en-US" sz="2200" dirty="0"/>
              <a:t> </a:t>
            </a:r>
            <a:r>
              <a:rPr lang="en-US" sz="2200" dirty="0" err="1"/>
              <a:t>искусственного</a:t>
            </a:r>
            <a:r>
              <a:rPr lang="en-US" sz="2200" dirty="0"/>
              <a:t> </a:t>
            </a:r>
            <a:r>
              <a:rPr lang="en-US" sz="2200" dirty="0" err="1"/>
              <a:t>спутника</a:t>
            </a:r>
            <a:r>
              <a:rPr lang="en-US" sz="2200" dirty="0"/>
              <a:t> </a:t>
            </a:r>
            <a:r>
              <a:rPr lang="en-US" sz="2200" dirty="0" err="1"/>
              <a:t>Земли</a:t>
            </a:r>
            <a:r>
              <a:rPr lang="en-US" sz="2200" dirty="0"/>
              <a:t> и </a:t>
            </a:r>
            <a:r>
              <a:rPr lang="en-US" sz="2200" dirty="0" err="1"/>
              <a:t>первого</a:t>
            </a:r>
            <a:r>
              <a:rPr lang="en-US" sz="2200" dirty="0"/>
              <a:t> </a:t>
            </a:r>
            <a:r>
              <a:rPr lang="en-US" sz="2200" dirty="0" err="1"/>
              <a:t>космонавта</a:t>
            </a:r>
            <a:r>
              <a:rPr lang="en-US" sz="2200" dirty="0"/>
              <a:t> </a:t>
            </a:r>
            <a:r>
              <a:rPr lang="en-US" sz="2200" dirty="0" err="1"/>
              <a:t>планеты</a:t>
            </a:r>
            <a:r>
              <a:rPr lang="en-US" sz="2200" dirty="0"/>
              <a:t> </a:t>
            </a:r>
            <a:r>
              <a:rPr lang="en-US" sz="2200" dirty="0" err="1"/>
              <a:t>Юрия</a:t>
            </a:r>
            <a:r>
              <a:rPr lang="en-US" sz="2200" dirty="0"/>
              <a:t> </a:t>
            </a:r>
            <a:r>
              <a:rPr lang="en-US" sz="2200" dirty="0" err="1"/>
              <a:t>Гагарина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0510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7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50B50-DA82-42C2-BCB0-EF3FBE41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172" y="2537460"/>
            <a:ext cx="6894576" cy="1783080"/>
          </a:xfrm>
        </p:spPr>
        <p:txBody>
          <a:bodyPr anchor="b">
            <a:normAutofit/>
          </a:bodyPr>
          <a:lstStyle/>
          <a:p>
            <a:r>
              <a:rPr lang="ru-RU" sz="5400" dirty="0"/>
              <a:t>Макет ракеты «Восток»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3DF2191-7B69-4CAC-B411-F12210BD0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r="16777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9" name="Content Placeholder 8197">
            <a:extLst>
              <a:ext uri="{FF2B5EF4-FFF2-40B4-BE49-F238E27FC236}">
                <a16:creationId xmlns:a16="http://schemas.microsoft.com/office/drawing/2014/main" id="{F1500CF7-64BE-8F1D-9313-8F0C1BF2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50538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80FF3-33BB-4FC2-A96F-45D081E7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Михаил Тимофеевич Калашников</a:t>
            </a:r>
          </a:p>
        </p:txBody>
      </p:sp>
      <p:pic>
        <p:nvPicPr>
          <p:cNvPr id="9218" name="Picture 2" descr="Изображение выглядит как человек, военная форма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8B2EB0F4-2602-4383-BC85-487C1EE2D3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r="6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C6707B-B5FE-466B-AA8E-851F710D1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советский</a:t>
            </a:r>
            <a:r>
              <a:rPr lang="en-US" sz="2200" dirty="0"/>
              <a:t> и </a:t>
            </a:r>
            <a:r>
              <a:rPr lang="en-US" sz="2200" dirty="0" err="1"/>
              <a:t>российский</a:t>
            </a:r>
            <a:r>
              <a:rPr lang="en-US" sz="2200" dirty="0"/>
              <a:t> </a:t>
            </a:r>
            <a:r>
              <a:rPr lang="en-US" sz="2200" dirty="0" err="1"/>
              <a:t>конструктор</a:t>
            </a:r>
            <a:r>
              <a:rPr lang="en-US" sz="2200" dirty="0"/>
              <a:t> </a:t>
            </a:r>
            <a:r>
              <a:rPr lang="en-US" sz="2200" dirty="0" err="1"/>
              <a:t>стрелкового</a:t>
            </a:r>
            <a:r>
              <a:rPr lang="en-US" sz="2200" dirty="0"/>
              <a:t> </a:t>
            </a:r>
            <a:r>
              <a:rPr lang="en-US" sz="2200" dirty="0" err="1"/>
              <a:t>оружия</a:t>
            </a:r>
            <a:r>
              <a:rPr lang="en-US" sz="2200" dirty="0"/>
              <a:t>. </a:t>
            </a:r>
            <a:r>
              <a:rPr lang="en-US" sz="2200" dirty="0" err="1"/>
              <a:t>Доктор</a:t>
            </a:r>
            <a:r>
              <a:rPr lang="en-US" sz="2200" dirty="0"/>
              <a:t> </a:t>
            </a:r>
            <a:r>
              <a:rPr lang="en-US" sz="2200" dirty="0" err="1"/>
              <a:t>технических</a:t>
            </a:r>
            <a:r>
              <a:rPr lang="en-US" sz="2200" dirty="0"/>
              <a:t> </a:t>
            </a:r>
            <a:r>
              <a:rPr lang="en-US" sz="2200" dirty="0" err="1"/>
              <a:t>наук</a:t>
            </a:r>
            <a:r>
              <a:rPr lang="en-US" sz="2200" dirty="0"/>
              <a:t> (1971), </a:t>
            </a:r>
            <a:r>
              <a:rPr lang="en-US" sz="2200" dirty="0" err="1"/>
              <a:t>генерал-лейтенант</a:t>
            </a:r>
            <a:r>
              <a:rPr lang="en-US" sz="2200" dirty="0"/>
              <a:t> (1999), </a:t>
            </a:r>
            <a:r>
              <a:rPr lang="en-US" sz="2200" dirty="0" err="1"/>
              <a:t>создатель</a:t>
            </a:r>
            <a:r>
              <a:rPr lang="en-US" sz="2200" dirty="0"/>
              <a:t> </a:t>
            </a:r>
            <a:r>
              <a:rPr lang="en-US" sz="2200" dirty="0" err="1"/>
              <a:t>всемирно</a:t>
            </a:r>
            <a:r>
              <a:rPr lang="en-US" sz="2200" dirty="0"/>
              <a:t> </a:t>
            </a:r>
            <a:r>
              <a:rPr lang="en-US" sz="2200" dirty="0" err="1"/>
              <a:t>известного</a:t>
            </a:r>
            <a:r>
              <a:rPr lang="en-US" sz="2200" dirty="0"/>
              <a:t> </a:t>
            </a:r>
            <a:r>
              <a:rPr lang="en-US" sz="2200" dirty="0" err="1"/>
              <a:t>автомата</a:t>
            </a:r>
            <a:r>
              <a:rPr lang="en-US" sz="2200" dirty="0"/>
              <a:t> </a:t>
            </a:r>
            <a:r>
              <a:rPr lang="en-US" sz="2200" dirty="0" err="1"/>
              <a:t>Калашникова</a:t>
            </a:r>
            <a:r>
              <a:rPr lang="en-US" sz="2200" dirty="0"/>
              <a:t> (АК).</a:t>
            </a:r>
          </a:p>
        </p:txBody>
      </p:sp>
    </p:spTree>
    <p:extLst>
      <p:ext uri="{BB962C8B-B14F-4D97-AF65-F5344CB8AC3E}">
        <p14:creationId xmlns:p14="http://schemas.microsoft.com/office/powerpoint/2010/main" val="223004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C871E-7DBE-4785-A023-96FDA424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C6F4DA-F41E-486E-A806-9E08E5590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1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уд отклонил жалобу наследников Калашникова по спору за бренд &quot;АК-47&quot; - РИА  Новости, 02.03.2020">
            <a:extLst>
              <a:ext uri="{FF2B5EF4-FFF2-40B4-BE49-F238E27FC236}">
                <a16:creationId xmlns:a16="http://schemas.microsoft.com/office/drawing/2014/main" id="{9CC493FA-3CAE-478F-9610-14DE8AD2FC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7EF06-FEBC-4B2D-AC3B-CE95CC9C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АК-47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679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Изображение выглядит как текст, внутренний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537DF513-30AC-41D0-6E85-F7CAB5D9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FE4CA-DCA8-4D58-8A4B-95C256AA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3. </a:t>
            </a:r>
            <a:r>
              <a:rPr lang="en-US" sz="5200" dirty="0" err="1">
                <a:solidFill>
                  <a:srgbClr val="FFFFFF"/>
                </a:solidFill>
              </a:rPr>
              <a:t>Художественная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культура</a:t>
            </a:r>
            <a:r>
              <a:rPr lang="en-US" sz="5200" dirty="0">
                <a:solidFill>
                  <a:srgbClr val="FFFFFF"/>
                </a:solidFill>
              </a:rPr>
              <a:t> и </a:t>
            </a:r>
            <a:r>
              <a:rPr lang="en-US" sz="5200" dirty="0" err="1">
                <a:solidFill>
                  <a:srgbClr val="FFFFFF"/>
                </a:solidFill>
              </a:rPr>
              <a:t>литература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89B7-1766-4B9F-8333-1DA3587BA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0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B801F-14A4-40E1-8B53-FAE4D659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rgbClr val="FFFFFF"/>
                </a:solidFill>
              </a:rPr>
              <a:t>Особенности развития культуры в второй половине 40-х – первой половине 60-х гг.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349356-FA91-44EA-AAEB-B4A90E55D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В послевоенные годы сохранялось давление партийно-государственных структур на деятелей культуры </a:t>
            </a:r>
          </a:p>
          <a:p>
            <a:r>
              <a:rPr lang="ru-RU" sz="2200" dirty="0"/>
              <a:t>Начиная с 1946 г. был проведен ряд идеологических кампаний, где основной удар наносился по творческой интеллигенции, которая не творила «под флагом чистоты социалистического реализма»</a:t>
            </a:r>
          </a:p>
          <a:p>
            <a:r>
              <a:rPr lang="ru-RU" sz="2200" dirty="0"/>
              <a:t>В период «оттепели» отмечался заметный подъем в литературе и искусстве, чему немало способствовала реабилитация части деятелей культуры</a:t>
            </a:r>
          </a:p>
          <a:p>
            <a:r>
              <a:rPr lang="ru-RU" sz="2200" dirty="0"/>
              <a:t>При этом партийно-государственный аппарат по-прежнему вмешивался в деятельность представителей сферы культуры, проводил идеологическую работу </a:t>
            </a:r>
          </a:p>
        </p:txBody>
      </p:sp>
    </p:spTree>
    <p:extLst>
      <p:ext uri="{BB962C8B-B14F-4D97-AF65-F5344CB8AC3E}">
        <p14:creationId xmlns:p14="http://schemas.microsoft.com/office/powerpoint/2010/main" val="95183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983037-EEBC-4AAE-99DC-24E90CBF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Екатерина Алексеевна Фурцева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58D9187-CDE6-4E2E-B3C9-F92D995F4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Mинистр</a:t>
            </a:r>
            <a:r>
              <a:rPr lang="en-US" sz="2400" dirty="0"/>
              <a:t> </a:t>
            </a:r>
            <a:r>
              <a:rPr lang="en-US" sz="2400" dirty="0" err="1"/>
              <a:t>культуры</a:t>
            </a:r>
            <a:r>
              <a:rPr lang="en-US" sz="2400" dirty="0"/>
              <a:t> СССР (1960—1974).</a:t>
            </a:r>
          </a:p>
        </p:txBody>
      </p:sp>
      <p:pic>
        <p:nvPicPr>
          <p:cNvPr id="1026" name="Picture 2" descr="Изображение выглядит как человек, струнный смычков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2D11EF3-2F3E-484A-9B94-F66AE3F932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58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27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954E9-2EE4-4721-BA65-85AF4527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Анна Андреевна Ахматова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105EB0-BAAC-4B9D-A0B0-1497AC8D2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русский </a:t>
            </a:r>
            <a:r>
              <a:rPr lang="en-US" sz="2200" dirty="0" err="1"/>
              <a:t>поэт</a:t>
            </a:r>
            <a:r>
              <a:rPr lang="en-US" sz="2200" dirty="0"/>
              <a:t> </a:t>
            </a:r>
            <a:r>
              <a:rPr lang="en-US" sz="2200" dirty="0" err="1"/>
              <a:t>Серебряного</a:t>
            </a:r>
            <a:r>
              <a:rPr lang="en-US" sz="2200" dirty="0"/>
              <a:t> </a:t>
            </a:r>
            <a:r>
              <a:rPr lang="en-US" sz="2200" dirty="0" err="1"/>
              <a:t>века</a:t>
            </a:r>
            <a:r>
              <a:rPr lang="en-US" sz="2200" dirty="0"/>
              <a:t>, </a:t>
            </a:r>
            <a:r>
              <a:rPr lang="en-US" sz="2200" dirty="0" err="1"/>
              <a:t>переводчица</a:t>
            </a:r>
            <a:r>
              <a:rPr lang="en-US" sz="2200" dirty="0"/>
              <a:t> и </a:t>
            </a:r>
            <a:r>
              <a:rPr lang="en-US" sz="2200" dirty="0" err="1"/>
              <a:t>литературовед</a:t>
            </a:r>
            <a:r>
              <a:rPr lang="en-US" sz="2200" dirty="0"/>
              <a:t>, </a:t>
            </a:r>
            <a:r>
              <a:rPr lang="en-US" sz="2200" dirty="0" err="1"/>
              <a:t>одна</a:t>
            </a:r>
            <a:r>
              <a:rPr lang="en-US" sz="2200" dirty="0"/>
              <a:t> </a:t>
            </a:r>
            <a:r>
              <a:rPr lang="en-US" sz="2200" dirty="0" err="1"/>
              <a:t>из</a:t>
            </a:r>
            <a:r>
              <a:rPr lang="en-US" sz="2200" dirty="0"/>
              <a:t> </a:t>
            </a:r>
            <a:r>
              <a:rPr lang="en-US" sz="2200" dirty="0" err="1"/>
              <a:t>наиболее</a:t>
            </a:r>
            <a:r>
              <a:rPr lang="en-US" sz="2200" dirty="0"/>
              <a:t> </a:t>
            </a:r>
            <a:r>
              <a:rPr lang="en-US" sz="2200" dirty="0" err="1"/>
              <a:t>значимых</a:t>
            </a:r>
            <a:r>
              <a:rPr lang="en-US" sz="2200" dirty="0"/>
              <a:t> </a:t>
            </a:r>
            <a:r>
              <a:rPr lang="en-US" sz="2200" dirty="0" err="1"/>
              <a:t>фигур</a:t>
            </a:r>
            <a:r>
              <a:rPr lang="en-US" sz="2200" dirty="0"/>
              <a:t> </a:t>
            </a:r>
            <a:r>
              <a:rPr lang="en-US" sz="2200" dirty="0" err="1"/>
              <a:t>русской</a:t>
            </a:r>
            <a:r>
              <a:rPr lang="en-US" sz="2200" dirty="0"/>
              <a:t> </a:t>
            </a:r>
            <a:r>
              <a:rPr lang="en-US" sz="2200" dirty="0" err="1"/>
              <a:t>литературы</a:t>
            </a:r>
            <a:r>
              <a:rPr lang="en-US" sz="2200" dirty="0"/>
              <a:t> XX </a:t>
            </a:r>
            <a:r>
              <a:rPr lang="en-US" sz="2200" dirty="0" err="1"/>
              <a:t>века</a:t>
            </a:r>
            <a:r>
              <a:rPr lang="en-US" sz="2200" dirty="0"/>
              <a:t>. </a:t>
            </a:r>
            <a:r>
              <a:rPr lang="en-US" sz="2200" dirty="0" err="1"/>
              <a:t>Была</a:t>
            </a:r>
            <a:r>
              <a:rPr lang="en-US" sz="2200" dirty="0"/>
              <a:t> </a:t>
            </a:r>
            <a:r>
              <a:rPr lang="en-US" sz="2200" dirty="0" err="1"/>
              <a:t>номинирована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Нобелевскую</a:t>
            </a:r>
            <a:r>
              <a:rPr lang="en-US" sz="2200" dirty="0"/>
              <a:t> </a:t>
            </a:r>
            <a:r>
              <a:rPr lang="en-US" sz="2200" dirty="0" err="1"/>
              <a:t>премию</a:t>
            </a:r>
            <a:r>
              <a:rPr lang="en-US" sz="2200" dirty="0"/>
              <a:t> </a:t>
            </a:r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литературе</a:t>
            </a:r>
            <a:r>
              <a:rPr lang="en-US" sz="2200" dirty="0"/>
              <a:t> (1965 и 1966).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88C1ED-6855-48B6-8720-1C95BB19AB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r="-2" b="1680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14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88A33-6E0A-4C80-B6FC-0C2E9A94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Михаил Михайлович Зощенко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439CDB-94CA-4A0B-8CE9-E668884D2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советский</a:t>
            </a:r>
            <a:r>
              <a:rPr lang="en-US" sz="2200" dirty="0"/>
              <a:t> </a:t>
            </a:r>
            <a:r>
              <a:rPr lang="en-US" sz="2200" dirty="0" err="1"/>
              <a:t>писатель</a:t>
            </a:r>
            <a:r>
              <a:rPr lang="en-US" sz="2200" dirty="0"/>
              <a:t>, </a:t>
            </a:r>
            <a:r>
              <a:rPr lang="en-US" sz="2200" dirty="0" err="1"/>
              <a:t>драматург</a:t>
            </a:r>
            <a:r>
              <a:rPr lang="en-US" sz="2200" dirty="0"/>
              <a:t>, </a:t>
            </a:r>
            <a:r>
              <a:rPr lang="en-US" sz="2200" dirty="0" err="1"/>
              <a:t>сценарист</a:t>
            </a:r>
            <a:r>
              <a:rPr lang="en-US" sz="2200" dirty="0"/>
              <a:t> и </a:t>
            </a:r>
            <a:r>
              <a:rPr lang="en-US" sz="2200" dirty="0" err="1"/>
              <a:t>переводчик</a:t>
            </a:r>
            <a:r>
              <a:rPr lang="en-US" sz="2200" dirty="0"/>
              <a:t>. </a:t>
            </a:r>
            <a:r>
              <a:rPr lang="en-US" sz="2200" dirty="0" err="1"/>
              <a:t>Классик</a:t>
            </a:r>
            <a:r>
              <a:rPr lang="en-US" sz="2200" dirty="0"/>
              <a:t> </a:t>
            </a:r>
            <a:r>
              <a:rPr lang="en-US" sz="2200" dirty="0" err="1"/>
              <a:t>русской</a:t>
            </a:r>
            <a:r>
              <a:rPr lang="en-US" sz="2200" dirty="0"/>
              <a:t> и </a:t>
            </a:r>
            <a:r>
              <a:rPr lang="en-US" sz="2200" dirty="0" err="1"/>
              <a:t>советской</a:t>
            </a:r>
            <a:r>
              <a:rPr lang="en-US" sz="2200" dirty="0"/>
              <a:t> </a:t>
            </a:r>
            <a:r>
              <a:rPr lang="en-US" sz="2200" dirty="0" err="1"/>
              <a:t>литературы</a:t>
            </a:r>
            <a:r>
              <a:rPr lang="en-US" sz="2200" dirty="0"/>
              <a:t>. </a:t>
            </a:r>
            <a:r>
              <a:rPr lang="en-US" sz="2200" dirty="0" err="1"/>
              <a:t>Остриё</a:t>
            </a:r>
            <a:r>
              <a:rPr lang="en-US" sz="2200" dirty="0"/>
              <a:t> </a:t>
            </a:r>
            <a:r>
              <a:rPr lang="en-US" sz="2200" dirty="0" err="1"/>
              <a:t>его</a:t>
            </a:r>
            <a:r>
              <a:rPr lang="en-US" sz="2200" dirty="0"/>
              <a:t> </a:t>
            </a:r>
            <a:r>
              <a:rPr lang="en-US" sz="2200" dirty="0" err="1"/>
              <a:t>сатирических</a:t>
            </a:r>
            <a:r>
              <a:rPr lang="en-US" sz="2200" dirty="0"/>
              <a:t> </a:t>
            </a:r>
            <a:r>
              <a:rPr lang="en-US" sz="2200" dirty="0" err="1"/>
              <a:t>произведений</a:t>
            </a:r>
            <a:r>
              <a:rPr lang="en-US" sz="2200" dirty="0"/>
              <a:t> </a:t>
            </a:r>
            <a:r>
              <a:rPr lang="en-US" sz="2200" dirty="0" err="1"/>
              <a:t>направлено</a:t>
            </a:r>
            <a:r>
              <a:rPr lang="en-US" sz="2200" dirty="0"/>
              <a:t> </a:t>
            </a:r>
            <a:r>
              <a:rPr lang="en-US" sz="2200" dirty="0" err="1"/>
              <a:t>против</a:t>
            </a:r>
            <a:r>
              <a:rPr lang="en-US" sz="2200" dirty="0"/>
              <a:t> </a:t>
            </a:r>
            <a:r>
              <a:rPr lang="en-US" sz="2200" dirty="0" err="1"/>
              <a:t>невежества</a:t>
            </a:r>
            <a:r>
              <a:rPr lang="en-US" sz="2200" dirty="0"/>
              <a:t>, </a:t>
            </a:r>
            <a:r>
              <a:rPr lang="en-US" sz="2200" dirty="0" err="1"/>
              <a:t>мещанского</a:t>
            </a:r>
            <a:r>
              <a:rPr lang="en-US" sz="2200" dirty="0"/>
              <a:t> </a:t>
            </a:r>
            <a:r>
              <a:rPr lang="en-US" sz="2200" dirty="0" err="1"/>
              <a:t>самолюбия</a:t>
            </a:r>
            <a:r>
              <a:rPr lang="en-US" sz="2200" dirty="0"/>
              <a:t>, </a:t>
            </a:r>
            <a:r>
              <a:rPr lang="en-US" sz="2200" dirty="0" err="1"/>
              <a:t>жестокости</a:t>
            </a:r>
            <a:r>
              <a:rPr lang="en-US" sz="2200" dirty="0"/>
              <a:t> и </a:t>
            </a:r>
            <a:r>
              <a:rPr lang="en-US" sz="2200" dirty="0" err="1"/>
              <a:t>других</a:t>
            </a:r>
            <a:r>
              <a:rPr lang="en-US" sz="2200" dirty="0"/>
              <a:t> </a:t>
            </a:r>
            <a:r>
              <a:rPr lang="en-US" sz="2200" dirty="0" err="1"/>
              <a:t>человеческих</a:t>
            </a:r>
            <a:r>
              <a:rPr lang="en-US" sz="2200" dirty="0"/>
              <a:t> </a:t>
            </a:r>
            <a:r>
              <a:rPr lang="en-US" sz="2200" dirty="0" err="1"/>
              <a:t>пороков</a:t>
            </a:r>
            <a:endParaRPr lang="en-US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53527F-5C0D-444B-8A88-FE345474D3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 r="2" b="1674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71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сещение Хрущёвым выставки авангардистов — Википедия">
            <a:extLst>
              <a:ext uri="{FF2B5EF4-FFF2-40B4-BE49-F238E27FC236}">
                <a16:creationId xmlns:a16="http://schemas.microsoft.com/office/drawing/2014/main" id="{85B0498F-7D9F-4962-B24F-DD7F6F40A2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6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B7C67-4D29-404B-A498-B6071429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1962 г. – посещение Н. С. Хрущевым выставки авангардистов</a:t>
            </a:r>
          </a:p>
        </p:txBody>
      </p:sp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686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3CFD3-FE3E-4744-89D7-B1CD3E87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Особенности развития культуры во второй половине 60-х – первой половине 80-х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A6C25-D25F-4BA6-99CA-16153554F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1700"/>
              <a:t>Постоянная «опека» культуры со стороны идеологического аппарата</a:t>
            </a:r>
          </a:p>
          <a:p>
            <a:r>
              <a:rPr lang="ru-RU" sz="1700"/>
              <a:t>Литературные произведения, не угодные режиму, не публиковались. Кинофильмы оставались на полках, не доходя до широкого зрителя</a:t>
            </a:r>
          </a:p>
          <a:p>
            <a:r>
              <a:rPr lang="ru-RU" sz="1700"/>
              <a:t>В 1970-х — начале 1980-х гг. на чужбине оказались писатели В. Аксенов, А. Солженицын, В. Максимов, В. Некрасов, В. Войнович, поэт И. Бродский, кинорежиссер А. Тарковский, театральный режиссер Ю.Любимов, виолончелист М. Ростропович, оперная певица Г. Вишневская, поэт и исполнитель А. Галич и др.</a:t>
            </a:r>
          </a:p>
          <a:p>
            <a:r>
              <a:rPr lang="ru-RU" sz="1700"/>
              <a:t>Яркими музыкальными произведениями была отмечена творческая деятельность композиторов Д. Шостаковича, Г. Свиридова, А. Хачатуряна, А. Шнитке, А. Петрова, Е. Тикоцкого. Вся страна пела песни А. Пахмутовой, М. Фрадкина, Я. Френкеля</a:t>
            </a:r>
          </a:p>
          <a:p>
            <a:r>
              <a:rPr lang="ru-RU" sz="1700"/>
              <a:t>Получили широкое распространение записи бардовских песен и сатирических выступлений. Признанными лидерами здесь были В. Высоцкий, А. Галич, Б. Окуджава, А. Райкин, М. Жванецкий.</a:t>
            </a:r>
          </a:p>
        </p:txBody>
      </p:sp>
    </p:spTree>
    <p:extLst>
      <p:ext uri="{BB962C8B-B14F-4D97-AF65-F5344CB8AC3E}">
        <p14:creationId xmlns:p14="http://schemas.microsoft.com/office/powerpoint/2010/main" val="3352907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C5DED-AD35-4A67-B67F-38A8AF6A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Михаил Александрович Шолохов</a:t>
            </a:r>
          </a:p>
        </p:txBody>
      </p:sp>
      <p:pic>
        <p:nvPicPr>
          <p:cNvPr id="5122" name="Picture 2" descr="Фотография Шолохова, опубликованная на обложке журнала «Роман-газета» (№ 5, 1938 год)">
            <a:extLst>
              <a:ext uri="{FF2B5EF4-FFF2-40B4-BE49-F238E27FC236}">
                <a16:creationId xmlns:a16="http://schemas.microsoft.com/office/drawing/2014/main" id="{9C22B0A1-D718-4992-B0FB-CE2E256EA3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" b="-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9FB545-39E0-419E-BF9E-AB9E48B73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русский </a:t>
            </a:r>
            <a:r>
              <a:rPr lang="en-US" sz="2200" dirty="0" err="1"/>
              <a:t>советский</a:t>
            </a:r>
            <a:r>
              <a:rPr lang="en-US" sz="2200" dirty="0"/>
              <a:t> </a:t>
            </a:r>
            <a:r>
              <a:rPr lang="en-US" sz="2200" dirty="0" err="1"/>
              <a:t>писатель</a:t>
            </a:r>
            <a:r>
              <a:rPr lang="en-US" sz="2200" dirty="0"/>
              <a:t>, </a:t>
            </a:r>
            <a:r>
              <a:rPr lang="en-US" sz="2200" dirty="0" err="1"/>
              <a:t>журналист</a:t>
            </a:r>
            <a:r>
              <a:rPr lang="en-US" sz="2200" dirty="0"/>
              <a:t> и </a:t>
            </a:r>
            <a:r>
              <a:rPr lang="en-US" sz="2200" dirty="0" err="1"/>
              <a:t>киносценарист</a:t>
            </a:r>
            <a:r>
              <a:rPr lang="en-US" sz="2200" dirty="0"/>
              <a:t>. </a:t>
            </a:r>
            <a:r>
              <a:rPr lang="en-US" sz="2200" dirty="0" err="1"/>
              <a:t>Лауреат</a:t>
            </a:r>
            <a:r>
              <a:rPr lang="en-US" sz="2200" dirty="0"/>
              <a:t> </a:t>
            </a:r>
            <a:r>
              <a:rPr lang="en-US" sz="2200" dirty="0" err="1"/>
              <a:t>Нобелевской</a:t>
            </a:r>
            <a:r>
              <a:rPr lang="en-US" sz="2200" dirty="0"/>
              <a:t> </a:t>
            </a:r>
            <a:r>
              <a:rPr lang="en-US" sz="2200" dirty="0" err="1"/>
              <a:t>премии</a:t>
            </a:r>
            <a:r>
              <a:rPr lang="en-US" sz="2200" dirty="0"/>
              <a:t> </a:t>
            </a:r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литературе</a:t>
            </a:r>
            <a:r>
              <a:rPr lang="en-US" sz="2200" dirty="0"/>
              <a:t> (1965 </a:t>
            </a:r>
            <a:r>
              <a:rPr lang="en-US" sz="2200" dirty="0" err="1"/>
              <a:t>год</a:t>
            </a:r>
            <a:r>
              <a:rPr lang="en-US" sz="2200" dirty="0"/>
              <a:t> — «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художественную</a:t>
            </a:r>
            <a:r>
              <a:rPr lang="en-US" sz="2200" dirty="0"/>
              <a:t> </a:t>
            </a:r>
            <a:r>
              <a:rPr lang="en-US" sz="2200" dirty="0" err="1"/>
              <a:t>силу</a:t>
            </a:r>
            <a:r>
              <a:rPr lang="en-US" sz="2200" dirty="0"/>
              <a:t> и </a:t>
            </a:r>
            <a:r>
              <a:rPr lang="en-US" sz="2200" dirty="0" err="1"/>
              <a:t>цельность</a:t>
            </a:r>
            <a:r>
              <a:rPr lang="en-US" sz="2200" dirty="0"/>
              <a:t> </a:t>
            </a:r>
            <a:r>
              <a:rPr lang="en-US" sz="2200" dirty="0" err="1"/>
              <a:t>эпоса</a:t>
            </a:r>
            <a:r>
              <a:rPr lang="en-US" sz="2200" dirty="0"/>
              <a:t> о </a:t>
            </a:r>
            <a:r>
              <a:rPr lang="en-US" sz="2200" dirty="0" err="1"/>
              <a:t>донском</a:t>
            </a:r>
            <a:r>
              <a:rPr lang="en-US" sz="2200" dirty="0"/>
              <a:t> </a:t>
            </a:r>
            <a:r>
              <a:rPr lang="en-US" sz="2200" dirty="0" err="1"/>
              <a:t>казачестве</a:t>
            </a:r>
            <a:r>
              <a:rPr lang="en-US" sz="2200" dirty="0"/>
              <a:t> в </a:t>
            </a:r>
            <a:r>
              <a:rPr lang="en-US" sz="2200" dirty="0" err="1"/>
              <a:t>переломное</a:t>
            </a:r>
            <a:r>
              <a:rPr lang="en-US" sz="2200" dirty="0"/>
              <a:t> </a:t>
            </a:r>
            <a:r>
              <a:rPr lang="en-US" sz="2200" dirty="0" err="1"/>
              <a:t>для</a:t>
            </a:r>
            <a:r>
              <a:rPr lang="en-US" sz="2200" dirty="0"/>
              <a:t> России </a:t>
            </a:r>
            <a:r>
              <a:rPr lang="en-US" sz="2200" dirty="0" err="1"/>
              <a:t>время</a:t>
            </a:r>
            <a:r>
              <a:rPr lang="en-US" sz="2200" dirty="0"/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3583626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D7BD3-AAFD-4191-98DC-8BCB0F75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Александр Исаевич Солженицын </a:t>
            </a:r>
          </a:p>
        </p:txBody>
      </p:sp>
      <p:sp>
        <p:nvSpPr>
          <p:cNvPr id="61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4206A0-544A-43AF-99C9-4E988A7A3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русский </a:t>
            </a:r>
            <a:r>
              <a:rPr lang="en-US" sz="2000" dirty="0" err="1"/>
              <a:t>писатель</a:t>
            </a:r>
            <a:r>
              <a:rPr lang="en-US" sz="2000" dirty="0"/>
              <a:t>, </a:t>
            </a:r>
            <a:r>
              <a:rPr lang="en-US" sz="2000" dirty="0" err="1"/>
              <a:t>драматург</a:t>
            </a:r>
            <a:r>
              <a:rPr lang="en-US" sz="2000" dirty="0"/>
              <a:t>, </a:t>
            </a:r>
            <a:r>
              <a:rPr lang="en-US" sz="2000" dirty="0" err="1"/>
              <a:t>эссеист-публицист</a:t>
            </a:r>
            <a:r>
              <a:rPr lang="en-US" sz="2000" dirty="0"/>
              <a:t>, </a:t>
            </a:r>
            <a:r>
              <a:rPr lang="en-US" sz="2000" dirty="0" err="1"/>
              <a:t>поэт</a:t>
            </a:r>
            <a:r>
              <a:rPr lang="en-US" sz="2000" dirty="0"/>
              <a:t>, </a:t>
            </a:r>
            <a:r>
              <a:rPr lang="en-US" sz="2000" dirty="0" err="1"/>
              <a:t>общественный</a:t>
            </a:r>
            <a:r>
              <a:rPr lang="en-US" sz="2000" dirty="0"/>
              <a:t> и </a:t>
            </a:r>
            <a:r>
              <a:rPr lang="en-US" sz="2000" dirty="0" err="1"/>
              <a:t>политический</a:t>
            </a:r>
            <a:r>
              <a:rPr lang="en-US" sz="2000" dirty="0"/>
              <a:t> </a:t>
            </a:r>
            <a:r>
              <a:rPr lang="en-US" sz="2000" dirty="0" err="1"/>
              <a:t>деятель</a:t>
            </a:r>
            <a:r>
              <a:rPr lang="en-US" sz="2000" dirty="0"/>
              <a:t>, </a:t>
            </a:r>
            <a:r>
              <a:rPr lang="en-US" sz="2000" dirty="0" err="1"/>
              <a:t>живший</a:t>
            </a:r>
            <a:r>
              <a:rPr lang="en-US" sz="2000" dirty="0"/>
              <a:t> и </a:t>
            </a:r>
            <a:r>
              <a:rPr lang="en-US" sz="2000" dirty="0" err="1"/>
              <a:t>работавший</a:t>
            </a:r>
            <a:r>
              <a:rPr lang="en-US" sz="2000" dirty="0"/>
              <a:t> в СССР, </a:t>
            </a:r>
            <a:r>
              <a:rPr lang="en-US" sz="2000" dirty="0" err="1"/>
              <a:t>Швейцарии</a:t>
            </a:r>
            <a:r>
              <a:rPr lang="en-US" sz="2000" dirty="0"/>
              <a:t>, США и России. </a:t>
            </a:r>
            <a:r>
              <a:rPr lang="en-US" sz="2000" dirty="0" err="1"/>
              <a:t>Основные</a:t>
            </a:r>
            <a:r>
              <a:rPr lang="en-US" sz="2000" dirty="0"/>
              <a:t> </a:t>
            </a:r>
            <a:r>
              <a:rPr lang="en-US" sz="2000" dirty="0" err="1"/>
              <a:t>сочинения</a:t>
            </a:r>
            <a:r>
              <a:rPr lang="en-US" sz="2000" dirty="0"/>
              <a:t> — «</a:t>
            </a:r>
            <a:r>
              <a:rPr lang="en-US" sz="2000" dirty="0" err="1"/>
              <a:t>Архипелаг</a:t>
            </a:r>
            <a:r>
              <a:rPr lang="en-US" sz="2000" dirty="0"/>
              <a:t> ГУЛАГ», «В </a:t>
            </a:r>
            <a:r>
              <a:rPr lang="en-US" sz="2000" dirty="0" err="1"/>
              <a:t>круге</a:t>
            </a:r>
            <a:r>
              <a:rPr lang="en-US" sz="2000" dirty="0"/>
              <a:t> </a:t>
            </a:r>
            <a:r>
              <a:rPr lang="en-US" sz="2000" dirty="0" err="1"/>
              <a:t>первом</a:t>
            </a:r>
            <a:r>
              <a:rPr lang="en-US" sz="2000" dirty="0"/>
              <a:t>», «</a:t>
            </a:r>
            <a:r>
              <a:rPr lang="en-US" sz="2000" dirty="0" err="1"/>
              <a:t>Красное</a:t>
            </a:r>
            <a:r>
              <a:rPr lang="en-US" sz="2000" dirty="0"/>
              <a:t> </a:t>
            </a:r>
            <a:r>
              <a:rPr lang="en-US" sz="2000" dirty="0" err="1"/>
              <a:t>колесо</a:t>
            </a:r>
            <a:r>
              <a:rPr lang="en-US" sz="2000" dirty="0"/>
              <a:t>», «</a:t>
            </a:r>
            <a:r>
              <a:rPr lang="en-US" sz="2000" dirty="0" err="1"/>
              <a:t>Матрёнин</a:t>
            </a:r>
            <a:r>
              <a:rPr lang="en-US" sz="2000" dirty="0"/>
              <a:t> </a:t>
            </a:r>
            <a:r>
              <a:rPr lang="en-US" sz="2000" dirty="0" err="1"/>
              <a:t>двор</a:t>
            </a:r>
            <a:r>
              <a:rPr lang="en-US" sz="2000" dirty="0"/>
              <a:t>», «</a:t>
            </a:r>
            <a:r>
              <a:rPr lang="en-US" sz="2000" dirty="0" err="1"/>
              <a:t>Один</a:t>
            </a:r>
            <a:r>
              <a:rPr lang="en-US" sz="2000" dirty="0"/>
              <a:t> </a:t>
            </a:r>
            <a:r>
              <a:rPr lang="en-US" sz="2000" dirty="0" err="1"/>
              <a:t>день</a:t>
            </a:r>
            <a:r>
              <a:rPr lang="en-US" sz="2000" dirty="0"/>
              <a:t> </a:t>
            </a:r>
            <a:r>
              <a:rPr lang="en-US" sz="2000" dirty="0" err="1"/>
              <a:t>Ивана</a:t>
            </a:r>
            <a:r>
              <a:rPr lang="en-US" sz="2000" dirty="0"/>
              <a:t> </a:t>
            </a:r>
            <a:r>
              <a:rPr lang="en-US" sz="2000" dirty="0" err="1"/>
              <a:t>Денисовича</a:t>
            </a:r>
            <a:r>
              <a:rPr lang="en-US" sz="2000" dirty="0"/>
              <a:t>», «</a:t>
            </a:r>
            <a:r>
              <a:rPr lang="en-US" sz="2000" dirty="0" err="1"/>
              <a:t>Раковый</a:t>
            </a:r>
            <a:r>
              <a:rPr lang="en-US" sz="2000" dirty="0"/>
              <a:t> </a:t>
            </a:r>
            <a:r>
              <a:rPr lang="en-US" sz="2000" dirty="0" err="1"/>
              <a:t>корпус</a:t>
            </a:r>
            <a:endParaRPr lang="en-US" sz="2000" dirty="0"/>
          </a:p>
        </p:txBody>
      </p:sp>
      <p:pic>
        <p:nvPicPr>
          <p:cNvPr id="6146" name="Picture 2" descr="Александр Солженицын, 14 февраля 1974 года">
            <a:extLst>
              <a:ext uri="{FF2B5EF4-FFF2-40B4-BE49-F238E27FC236}">
                <a16:creationId xmlns:a16="http://schemas.microsoft.com/office/drawing/2014/main" id="{D1152915-0FB0-41CE-8094-A1BB445FC4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r="2" b="899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1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F131E-6255-4CA8-871F-2F3877C2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4E5EA28-2964-018F-6257-121FC6ABB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31329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081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D6276-F59D-4615-8DC3-9814D6A7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Владимир Семёнович Высоцкий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1240C5-EA6D-44F7-8ECF-D23C2A60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советский</a:t>
            </a:r>
            <a:r>
              <a:rPr lang="en-US" sz="2200" dirty="0"/>
              <a:t> </a:t>
            </a:r>
            <a:r>
              <a:rPr lang="en-US" sz="2200" dirty="0" err="1"/>
              <a:t>поэт</a:t>
            </a:r>
            <a:r>
              <a:rPr lang="en-US" sz="2200" dirty="0"/>
              <a:t>, </a:t>
            </a:r>
            <a:r>
              <a:rPr lang="en-US" sz="2200" dirty="0" err="1"/>
              <a:t>актёр</a:t>
            </a:r>
            <a:r>
              <a:rPr lang="en-US" sz="2200" dirty="0"/>
              <a:t> </a:t>
            </a:r>
            <a:r>
              <a:rPr lang="en-US" sz="2200" dirty="0" err="1"/>
              <a:t>театра</a:t>
            </a:r>
            <a:r>
              <a:rPr lang="en-US" sz="2200" dirty="0"/>
              <a:t> и </a:t>
            </a:r>
            <a:r>
              <a:rPr lang="en-US" sz="2200" dirty="0" err="1"/>
              <a:t>кино</a:t>
            </a:r>
            <a:r>
              <a:rPr lang="en-US" sz="2200" dirty="0"/>
              <a:t>, </a:t>
            </a:r>
            <a:r>
              <a:rPr lang="en-US" sz="2200" dirty="0" err="1"/>
              <a:t>автор-исполнитель</a:t>
            </a:r>
            <a:r>
              <a:rPr lang="en-US" sz="2200" dirty="0"/>
              <a:t> </a:t>
            </a:r>
            <a:r>
              <a:rPr lang="en-US" sz="2200" dirty="0" err="1"/>
              <a:t>песен</a:t>
            </a:r>
            <a:r>
              <a:rPr lang="en-US" sz="2200" dirty="0"/>
              <a:t> (</a:t>
            </a:r>
            <a:r>
              <a:rPr lang="en-US" sz="2200" dirty="0" err="1"/>
              <a:t>бард</a:t>
            </a:r>
            <a:r>
              <a:rPr lang="en-US" sz="2200" dirty="0"/>
              <a:t>); </a:t>
            </a:r>
            <a:r>
              <a:rPr lang="en-US" sz="2200" dirty="0" err="1"/>
              <a:t>автор</a:t>
            </a:r>
            <a:r>
              <a:rPr lang="en-US" sz="2200" dirty="0"/>
              <a:t> </a:t>
            </a:r>
            <a:r>
              <a:rPr lang="en-US" sz="2200" dirty="0" err="1"/>
              <a:t>прозаических</a:t>
            </a:r>
            <a:r>
              <a:rPr lang="en-US" sz="2200" dirty="0"/>
              <a:t> </a:t>
            </a:r>
            <a:r>
              <a:rPr lang="en-US" sz="2200" dirty="0" err="1"/>
              <a:t>произведений</a:t>
            </a:r>
            <a:r>
              <a:rPr lang="en-US" sz="2200" dirty="0"/>
              <a:t> и </a:t>
            </a:r>
            <a:r>
              <a:rPr lang="en-US" sz="2200" dirty="0" err="1"/>
              <a:t>сценариев</a:t>
            </a:r>
            <a:r>
              <a:rPr lang="en-US" sz="2200" dirty="0"/>
              <a:t>.</a:t>
            </a:r>
          </a:p>
        </p:txBody>
      </p:sp>
      <p:pic>
        <p:nvPicPr>
          <p:cNvPr id="7170" name="Picture 2" descr="На концерте в Театре на Таганке, 23 апреля 1979 года (фото Игоря Пальмина)">
            <a:extLst>
              <a:ext uri="{FF2B5EF4-FFF2-40B4-BE49-F238E27FC236}">
                <a16:creationId xmlns:a16="http://schemas.microsoft.com/office/drawing/2014/main" id="{294715FF-BD71-43BD-AA36-365A28AAF8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45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29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5FB-8B24-42F3-95FB-495D501F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Особенности развития культуры в перестройку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42BD7-0C7A-4909-8AE8-721833CAF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Отход от партийно-государственного контроля</a:t>
            </a:r>
          </a:p>
          <a:p>
            <a:r>
              <a:rPr lang="ru-RU" sz="2200" dirty="0"/>
              <a:t>Вышли в свет новые или ранее запрещенные цензурой произведения, книги и фильмы</a:t>
            </a:r>
            <a:endParaRPr lang="en-US" sz="2200" dirty="0"/>
          </a:p>
          <a:p>
            <a:r>
              <a:rPr lang="ru-RU" sz="2200" dirty="0"/>
              <a:t>Приход западной массовой культуры </a:t>
            </a:r>
          </a:p>
          <a:p>
            <a:r>
              <a:rPr lang="ru-RU" sz="2200" dirty="0"/>
              <a:t>Отказ от идеологии и свобода слова</a:t>
            </a:r>
          </a:p>
        </p:txBody>
      </p:sp>
    </p:spTree>
    <p:extLst>
      <p:ext uri="{BB962C8B-B14F-4D97-AF65-F5344CB8AC3E}">
        <p14:creationId xmlns:p14="http://schemas.microsoft.com/office/powerpoint/2010/main" val="3642209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2" name="Rectangle 7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39283-4569-430E-81CC-93A92A6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4600" dirty="0"/>
              <a:t>Эпоха «гласности»</a:t>
            </a:r>
          </a:p>
        </p:txBody>
      </p:sp>
      <p:sp>
        <p:nvSpPr>
          <p:cNvPr id="820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4" name="Content Placeholder 8197">
            <a:extLst>
              <a:ext uri="{FF2B5EF4-FFF2-40B4-BE49-F238E27FC236}">
                <a16:creationId xmlns:a16="http://schemas.microsoft.com/office/drawing/2014/main" id="{287C0158-F545-D5C1-21C4-C026462DE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8194" name="Picture 2" descr="Гласность в перестройку: предыстория, политика, плюсы и минусы">
            <a:extLst>
              <a:ext uri="{FF2B5EF4-FFF2-40B4-BE49-F238E27FC236}">
                <a16:creationId xmlns:a16="http://schemas.microsoft.com/office/drawing/2014/main" id="{F4DC2E07-F4D5-4DD7-9958-E3520B96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3337"/>
            <a:ext cx="6903720" cy="51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99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15713-F72E-4CEC-9914-4C6BB937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Культурная жизнь постсоветской России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ABD54F-F0D0-4A13-8304-65E2FF460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3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2ED99-491D-4890-9B59-44EE6BE6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CC1F09-C03A-4C09-9385-CE536BD9D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Обретение творческой свободы, снятие цензурных ограничений, резкое сокращение государственных затрат на развитие учреждений культуры и материальная зависимость от спонсоров и меценатов</a:t>
            </a:r>
          </a:p>
          <a:p>
            <a:r>
              <a:rPr lang="ru-RU" sz="2200" dirty="0"/>
              <a:t>В области кинематографии наблюдалось творческое затишье, обусловленное финансовым кризисом</a:t>
            </a:r>
          </a:p>
          <a:p>
            <a:r>
              <a:rPr lang="ru-RU" sz="2200" dirty="0"/>
              <a:t>В живописи развивались различные направления. Картины социальной проблематики советского периода уступили место как абстракционистским, так и реалистическим живописным полотнам, пейзажам и натюрмортам</a:t>
            </a:r>
          </a:p>
        </p:txBody>
      </p:sp>
    </p:spTree>
    <p:extLst>
      <p:ext uri="{BB962C8B-B14F-4D97-AF65-F5344CB8AC3E}">
        <p14:creationId xmlns:p14="http://schemas.microsoft.com/office/powerpoint/2010/main" val="3171409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Филипп Киркоров и Николай Басков подрались на съемках «Вечернего Урганта» |  StarHit.ru">
            <a:extLst>
              <a:ext uri="{FF2B5EF4-FFF2-40B4-BE49-F238E27FC236}">
                <a16:creationId xmlns:a16="http://schemas.microsoft.com/office/drawing/2014/main" id="{064D4FBD-2588-4583-B0A9-C7382CA9D3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r="1" b="3825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0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4E4EA-A8B4-4F22-A50E-890DA88E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A7A86-A1F3-4529-AFC8-8CA8434D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1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95657-0CE7-400C-B60F-C34D39FF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7A96B-225F-40B2-850B-3712B3B7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28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5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4EC41-B322-42F2-B8B9-F638A772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Образование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5BF381-C2F2-4951-B918-56C140FF3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BA504-6A9A-4EA4-B4FB-E524D9EF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000"/>
              <a:t>Основные положения (СССР)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E0FEBDE-F150-7917-3ECD-6B2EFAE5F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12796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01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Мифы о бесплатном образовании в СССР: за что платили советские школьники">
            <a:extLst>
              <a:ext uri="{FF2B5EF4-FFF2-40B4-BE49-F238E27FC236}">
                <a16:creationId xmlns:a16="http://schemas.microsoft.com/office/drawing/2014/main" id="{50EED232-46BE-4FF5-9C8D-34823BD75B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0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0CBFB-D1EC-4328-8F2A-0DF7E588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000"/>
              <a:t>Основные положения (Российская Федерация)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A2687EE-B5B8-381E-6AFF-442694F32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78767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62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Как выглядит самая большая школа в России">
            <a:extLst>
              <a:ext uri="{FF2B5EF4-FFF2-40B4-BE49-F238E27FC236}">
                <a16:creationId xmlns:a16="http://schemas.microsoft.com/office/drawing/2014/main" id="{552165DB-92EE-4D49-8EFC-E5C6F123C1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3" b="426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Модель турбомолекулярный">
            <a:extLst>
              <a:ext uri="{FF2B5EF4-FFF2-40B4-BE49-F238E27FC236}">
                <a16:creationId xmlns:a16="http://schemas.microsoft.com/office/drawing/2014/main" id="{4AD91E60-C1BD-DFA0-1FE7-FAE93B780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A86BE-6506-4C10-9BDF-B094951D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2. </a:t>
            </a:r>
            <a:r>
              <a:rPr lang="en-US" sz="5200" dirty="0" err="1"/>
              <a:t>Наука</a:t>
            </a:r>
            <a:endParaRPr lang="en-US" sz="5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0894D-A0CC-4D4B-AEFF-5A9ED4B58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229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0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899</Words>
  <Application>Microsoft Office PowerPoint</Application>
  <PresentationFormat>Широкоэкранный</PresentationFormat>
  <Paragraphs>79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Тема Office</vt:lpstr>
      <vt:lpstr>§ 38. Наука и культура в СССР и Российской Федерации</vt:lpstr>
      <vt:lpstr>Проверка д/з</vt:lpstr>
      <vt:lpstr>План урока</vt:lpstr>
      <vt:lpstr>1. Образование</vt:lpstr>
      <vt:lpstr>Основные положения (СССР)</vt:lpstr>
      <vt:lpstr>Презентация PowerPoint</vt:lpstr>
      <vt:lpstr>Основные положения (Российская Федерация)</vt:lpstr>
      <vt:lpstr>Презентация PowerPoint</vt:lpstr>
      <vt:lpstr>2. Наука</vt:lpstr>
      <vt:lpstr>Основные положения</vt:lpstr>
      <vt:lpstr>Андрей Николаевич Туполев</vt:lpstr>
      <vt:lpstr>ТУ-2</vt:lpstr>
      <vt:lpstr>Сергей Владимирович Ильюшин</vt:lpstr>
      <vt:lpstr>ИЛ-2</vt:lpstr>
      <vt:lpstr>Павел Осипович Сухой</vt:lpstr>
      <vt:lpstr>СУ-24</vt:lpstr>
      <vt:lpstr>Сергей Павлович Ковалёв</vt:lpstr>
      <vt:lpstr>Макет ракеты «Восток»</vt:lpstr>
      <vt:lpstr>Михаил Тимофеевич Калашников</vt:lpstr>
      <vt:lpstr>АК-47</vt:lpstr>
      <vt:lpstr>3. Художественная культура и литература</vt:lpstr>
      <vt:lpstr>Особенности развития культуры в второй половине 40-х – первой половине 60-х гг.</vt:lpstr>
      <vt:lpstr>Екатерина Алексеевна Фурцева</vt:lpstr>
      <vt:lpstr>Анна Андреевна Ахматова</vt:lpstr>
      <vt:lpstr>Михаил Михайлович Зощенко</vt:lpstr>
      <vt:lpstr>1962 г. – посещение Н. С. Хрущевым выставки авангардистов</vt:lpstr>
      <vt:lpstr>Особенности развития культуры во второй половине 60-х – первой половине 80-х </vt:lpstr>
      <vt:lpstr>Михаил Александрович Шолохов</vt:lpstr>
      <vt:lpstr>Александр Исаевич Солженицын </vt:lpstr>
      <vt:lpstr>Владимир Семёнович Высоцкий</vt:lpstr>
      <vt:lpstr>Особенности развития культуры в перестройку</vt:lpstr>
      <vt:lpstr>Эпоха «гласности»</vt:lpstr>
      <vt:lpstr>4. Культурная жизнь постсоветской России</vt:lpstr>
      <vt:lpstr>Основные положения</vt:lpstr>
      <vt:lpstr>Презентация PowerPoint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38. Наука и культура в СССР и Российской Федерации</dc:title>
  <dc:creator>Роман Жигалов</dc:creator>
  <cp:lastModifiedBy>Роман Жигалов</cp:lastModifiedBy>
  <cp:revision>1</cp:revision>
  <dcterms:created xsi:type="dcterms:W3CDTF">2022-04-09T11:23:36Z</dcterms:created>
  <dcterms:modified xsi:type="dcterms:W3CDTF">2022-04-10T08:46:03Z</dcterms:modified>
</cp:coreProperties>
</file>