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38C7ED-FFAB-4396-8856-AA7723457C26}" v="203" dt="2022-07-29T12:40:14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4238C7ED-FFAB-4396-8856-AA7723457C26}"/>
    <pc:docChg chg="undo custSel addSld modSld">
      <pc:chgData name="Roman Zhigalov" userId="1f97e9fdf7779aa5" providerId="LiveId" clId="{4238C7ED-FFAB-4396-8856-AA7723457C26}" dt="2022-07-29T12:40:14.154" v="1963"/>
      <pc:docMkLst>
        <pc:docMk/>
      </pc:docMkLst>
      <pc:sldChg chg="modSp new mod">
        <pc:chgData name="Roman Zhigalov" userId="1f97e9fdf7779aa5" providerId="LiveId" clId="{4238C7ED-FFAB-4396-8856-AA7723457C26}" dt="2022-07-29T12:00:19.123" v="8" actId="27636"/>
        <pc:sldMkLst>
          <pc:docMk/>
          <pc:sldMk cId="2006646666" sldId="256"/>
        </pc:sldMkLst>
        <pc:spChg chg="mod">
          <ac:chgData name="Roman Zhigalov" userId="1f97e9fdf7779aa5" providerId="LiveId" clId="{4238C7ED-FFAB-4396-8856-AA7723457C26}" dt="2022-07-29T12:00:19.123" v="8" actId="27636"/>
          <ac:spMkLst>
            <pc:docMk/>
            <pc:sldMk cId="2006646666" sldId="256"/>
            <ac:spMk id="2" creationId="{4FBECFE8-7BE3-B3DE-1A78-DA33472CEEB2}"/>
          </ac:spMkLst>
        </pc:spChg>
      </pc:sldChg>
      <pc:sldChg chg="modSp new mod">
        <pc:chgData name="Roman Zhigalov" userId="1f97e9fdf7779aa5" providerId="LiveId" clId="{4238C7ED-FFAB-4396-8856-AA7723457C26}" dt="2022-07-29T12:00:28.628" v="30" actId="122"/>
        <pc:sldMkLst>
          <pc:docMk/>
          <pc:sldMk cId="888806324" sldId="257"/>
        </pc:sldMkLst>
        <pc:spChg chg="mod">
          <ac:chgData name="Roman Zhigalov" userId="1f97e9fdf7779aa5" providerId="LiveId" clId="{4238C7ED-FFAB-4396-8856-AA7723457C26}" dt="2022-07-29T12:00:28.628" v="30" actId="122"/>
          <ac:spMkLst>
            <pc:docMk/>
            <pc:sldMk cId="888806324" sldId="257"/>
            <ac:spMk id="2" creationId="{06713C17-730D-EBA0-51CD-297E78326724}"/>
          </ac:spMkLst>
        </pc:spChg>
      </pc:sldChg>
      <pc:sldChg chg="addSp delSp modSp new mod setBg">
        <pc:chgData name="Roman Zhigalov" userId="1f97e9fdf7779aa5" providerId="LiveId" clId="{4238C7ED-FFAB-4396-8856-AA7723457C26}" dt="2022-07-29T12:02:11.334" v="142" actId="26606"/>
        <pc:sldMkLst>
          <pc:docMk/>
          <pc:sldMk cId="2930795216" sldId="258"/>
        </pc:sldMkLst>
        <pc:spChg chg="mod">
          <ac:chgData name="Roman Zhigalov" userId="1f97e9fdf7779aa5" providerId="LiveId" clId="{4238C7ED-FFAB-4396-8856-AA7723457C26}" dt="2022-07-29T12:02:11.334" v="142" actId="26606"/>
          <ac:spMkLst>
            <pc:docMk/>
            <pc:sldMk cId="2930795216" sldId="258"/>
            <ac:spMk id="2" creationId="{84D5D656-C693-5755-E7B3-98FA05195BD7}"/>
          </ac:spMkLst>
        </pc:spChg>
        <pc:spChg chg="del mod">
          <ac:chgData name="Roman Zhigalov" userId="1f97e9fdf7779aa5" providerId="LiveId" clId="{4238C7ED-FFAB-4396-8856-AA7723457C26}" dt="2022-07-29T12:02:11.334" v="142" actId="26606"/>
          <ac:spMkLst>
            <pc:docMk/>
            <pc:sldMk cId="2930795216" sldId="258"/>
            <ac:spMk id="3" creationId="{D8FB6417-538A-D8AC-B75A-1A3E52DA1BB6}"/>
          </ac:spMkLst>
        </pc:spChg>
        <pc:spChg chg="add">
          <ac:chgData name="Roman Zhigalov" userId="1f97e9fdf7779aa5" providerId="LiveId" clId="{4238C7ED-FFAB-4396-8856-AA7723457C26}" dt="2022-07-29T12:02:11.334" v="142" actId="26606"/>
          <ac:spMkLst>
            <pc:docMk/>
            <pc:sldMk cId="2930795216" sldId="258"/>
            <ac:spMk id="9" creationId="{B819A166-7571-4003-A6B8-B62034C3ED30}"/>
          </ac:spMkLst>
        </pc:spChg>
        <pc:graphicFrameChg chg="add">
          <ac:chgData name="Roman Zhigalov" userId="1f97e9fdf7779aa5" providerId="LiveId" clId="{4238C7ED-FFAB-4396-8856-AA7723457C26}" dt="2022-07-29T12:02:11.334" v="142" actId="26606"/>
          <ac:graphicFrameMkLst>
            <pc:docMk/>
            <pc:sldMk cId="2930795216" sldId="258"/>
            <ac:graphicFrameMk id="5" creationId="{77DA642B-2952-3646-7C85-7ACF31B761BF}"/>
          </ac:graphicFrameMkLst>
        </pc:graphicFrameChg>
      </pc:sldChg>
      <pc:sldChg chg="addSp modSp new mod setBg">
        <pc:chgData name="Roman Zhigalov" userId="1f97e9fdf7779aa5" providerId="LiveId" clId="{4238C7ED-FFAB-4396-8856-AA7723457C26}" dt="2022-07-29T12:02:25.375" v="162" actId="26606"/>
        <pc:sldMkLst>
          <pc:docMk/>
          <pc:sldMk cId="4237222285" sldId="259"/>
        </pc:sldMkLst>
        <pc:spChg chg="mod">
          <ac:chgData name="Roman Zhigalov" userId="1f97e9fdf7779aa5" providerId="LiveId" clId="{4238C7ED-FFAB-4396-8856-AA7723457C26}" dt="2022-07-29T12:02:25.375" v="162" actId="26606"/>
          <ac:spMkLst>
            <pc:docMk/>
            <pc:sldMk cId="4237222285" sldId="259"/>
            <ac:spMk id="2" creationId="{061995BF-764D-91E7-7622-ED5B90DBE1CE}"/>
          </ac:spMkLst>
        </pc:spChg>
        <pc:spChg chg="mod">
          <ac:chgData name="Roman Zhigalov" userId="1f97e9fdf7779aa5" providerId="LiveId" clId="{4238C7ED-FFAB-4396-8856-AA7723457C26}" dt="2022-07-29T12:02:25.375" v="162" actId="26606"/>
          <ac:spMkLst>
            <pc:docMk/>
            <pc:sldMk cId="4237222285" sldId="259"/>
            <ac:spMk id="3" creationId="{64617263-906C-7D4E-B959-89D8D1E94BFE}"/>
          </ac:spMkLst>
        </pc:spChg>
        <pc:spChg chg="add">
          <ac:chgData name="Roman Zhigalov" userId="1f97e9fdf7779aa5" providerId="LiveId" clId="{4238C7ED-FFAB-4396-8856-AA7723457C26}" dt="2022-07-29T12:02:25.375" v="162" actId="26606"/>
          <ac:spMkLst>
            <pc:docMk/>
            <pc:sldMk cId="4237222285" sldId="259"/>
            <ac:spMk id="8" creationId="{4522B21E-B2B9-4C72-9A71-C87EFD137480}"/>
          </ac:spMkLst>
        </pc:spChg>
        <pc:spChg chg="add">
          <ac:chgData name="Roman Zhigalov" userId="1f97e9fdf7779aa5" providerId="LiveId" clId="{4238C7ED-FFAB-4396-8856-AA7723457C26}" dt="2022-07-29T12:02:25.375" v="162" actId="26606"/>
          <ac:spMkLst>
            <pc:docMk/>
            <pc:sldMk cId="4237222285" sldId="259"/>
            <ac:spMk id="10" creationId="{5EB7D2A2-F448-44D4-938C-DC84CBCB3B1E}"/>
          </ac:spMkLst>
        </pc:spChg>
        <pc:spChg chg="add">
          <ac:chgData name="Roman Zhigalov" userId="1f97e9fdf7779aa5" providerId="LiveId" clId="{4238C7ED-FFAB-4396-8856-AA7723457C26}" dt="2022-07-29T12:02:25.375" v="162" actId="26606"/>
          <ac:spMkLst>
            <pc:docMk/>
            <pc:sldMk cId="4237222285" sldId="259"/>
            <ac:spMk id="12" creationId="{871AEA07-1E14-44B4-8E55-64EF049CD66F}"/>
          </ac:spMkLst>
        </pc:spChg>
        <pc:cxnChg chg="add">
          <ac:chgData name="Roman Zhigalov" userId="1f97e9fdf7779aa5" providerId="LiveId" clId="{4238C7ED-FFAB-4396-8856-AA7723457C26}" dt="2022-07-29T12:02:25.375" v="162" actId="26606"/>
          <ac:cxnSpMkLst>
            <pc:docMk/>
            <pc:sldMk cId="4237222285" sldId="25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4238C7ED-FFAB-4396-8856-AA7723457C26}" dt="2022-07-29T12:04:20.012" v="319" actId="26606"/>
        <pc:sldMkLst>
          <pc:docMk/>
          <pc:sldMk cId="1622443864" sldId="260"/>
        </pc:sldMkLst>
        <pc:spChg chg="mod">
          <ac:chgData name="Roman Zhigalov" userId="1f97e9fdf7779aa5" providerId="LiveId" clId="{4238C7ED-FFAB-4396-8856-AA7723457C26}" dt="2022-07-29T12:04:20.012" v="319" actId="26606"/>
          <ac:spMkLst>
            <pc:docMk/>
            <pc:sldMk cId="1622443864" sldId="260"/>
            <ac:spMk id="2" creationId="{FD956D19-57DE-95B4-4691-28B549597FD4}"/>
          </ac:spMkLst>
        </pc:spChg>
        <pc:spChg chg="add del mod">
          <ac:chgData name="Roman Zhigalov" userId="1f97e9fdf7779aa5" providerId="LiveId" clId="{4238C7ED-FFAB-4396-8856-AA7723457C26}" dt="2022-07-29T12:04:20.012" v="319" actId="26606"/>
          <ac:spMkLst>
            <pc:docMk/>
            <pc:sldMk cId="1622443864" sldId="260"/>
            <ac:spMk id="3" creationId="{1E406126-FF6C-2FB1-E186-4AD466E479AA}"/>
          </ac:spMkLst>
        </pc:spChg>
        <pc:spChg chg="add del">
          <ac:chgData name="Roman Zhigalov" userId="1f97e9fdf7779aa5" providerId="LiveId" clId="{4238C7ED-FFAB-4396-8856-AA7723457C26}" dt="2022-07-29T12:04:19.013" v="316" actId="26606"/>
          <ac:spMkLst>
            <pc:docMk/>
            <pc:sldMk cId="1622443864" sldId="260"/>
            <ac:spMk id="8" creationId="{DBF61EA3-B236-439E-9C0B-340980D56BEE}"/>
          </ac:spMkLst>
        </pc:spChg>
        <pc:spChg chg="add del">
          <ac:chgData name="Roman Zhigalov" userId="1f97e9fdf7779aa5" providerId="LiveId" clId="{4238C7ED-FFAB-4396-8856-AA7723457C26}" dt="2022-07-29T12:04:16.357" v="314" actId="26606"/>
          <ac:spMkLst>
            <pc:docMk/>
            <pc:sldMk cId="1622443864" sldId="260"/>
            <ac:spMk id="9" creationId="{AE2B703B-46F9-481A-A605-82E2A828C4FA}"/>
          </ac:spMkLst>
        </pc:spChg>
        <pc:spChg chg="add del">
          <ac:chgData name="Roman Zhigalov" userId="1f97e9fdf7779aa5" providerId="LiveId" clId="{4238C7ED-FFAB-4396-8856-AA7723457C26}" dt="2022-07-29T12:04:16.357" v="314" actId="26606"/>
          <ac:spMkLst>
            <pc:docMk/>
            <pc:sldMk cId="1622443864" sldId="260"/>
            <ac:spMk id="11" creationId="{F13BE4D7-0C3D-4906-B230-A1C5B4665CCF}"/>
          </ac:spMkLst>
        </pc:spChg>
        <pc:spChg chg="add del">
          <ac:chgData name="Roman Zhigalov" userId="1f97e9fdf7779aa5" providerId="LiveId" clId="{4238C7ED-FFAB-4396-8856-AA7723457C26}" dt="2022-07-29T12:04:19.013" v="316" actId="26606"/>
          <ac:spMkLst>
            <pc:docMk/>
            <pc:sldMk cId="1622443864" sldId="260"/>
            <ac:spMk id="14" creationId="{E659831F-0D9A-4C63-9EBB-8435B85A440F}"/>
          </ac:spMkLst>
        </pc:spChg>
        <pc:spChg chg="add del">
          <ac:chgData name="Roman Zhigalov" userId="1f97e9fdf7779aa5" providerId="LiveId" clId="{4238C7ED-FFAB-4396-8856-AA7723457C26}" dt="2022-07-29T12:04:19.013" v="316" actId="26606"/>
          <ac:spMkLst>
            <pc:docMk/>
            <pc:sldMk cId="1622443864" sldId="260"/>
            <ac:spMk id="15" creationId="{1E406126-FF6C-2FB1-E186-4AD466E479AA}"/>
          </ac:spMkLst>
        </pc:spChg>
        <pc:spChg chg="add del">
          <ac:chgData name="Roman Zhigalov" userId="1f97e9fdf7779aa5" providerId="LiveId" clId="{4238C7ED-FFAB-4396-8856-AA7723457C26}" dt="2022-07-29T12:04:19.990" v="318" actId="26606"/>
          <ac:spMkLst>
            <pc:docMk/>
            <pc:sldMk cId="1622443864" sldId="260"/>
            <ac:spMk id="17" creationId="{BACC6370-2D7E-4714-9D71-7542949D7D5D}"/>
          </ac:spMkLst>
        </pc:spChg>
        <pc:spChg chg="add del">
          <ac:chgData name="Roman Zhigalov" userId="1f97e9fdf7779aa5" providerId="LiveId" clId="{4238C7ED-FFAB-4396-8856-AA7723457C26}" dt="2022-07-29T12:04:19.990" v="318" actId="26606"/>
          <ac:spMkLst>
            <pc:docMk/>
            <pc:sldMk cId="1622443864" sldId="260"/>
            <ac:spMk id="18" creationId="{F68B3F68-107C-434F-AA38-110D5EA91B85}"/>
          </ac:spMkLst>
        </pc:spChg>
        <pc:spChg chg="add del">
          <ac:chgData name="Roman Zhigalov" userId="1f97e9fdf7779aa5" providerId="LiveId" clId="{4238C7ED-FFAB-4396-8856-AA7723457C26}" dt="2022-07-29T12:04:19.990" v="318" actId="26606"/>
          <ac:spMkLst>
            <pc:docMk/>
            <pc:sldMk cId="1622443864" sldId="260"/>
            <ac:spMk id="19" creationId="{AAD0DBB9-1A4B-4391-81D4-CB19F9AB918A}"/>
          </ac:spMkLst>
        </pc:spChg>
        <pc:spChg chg="add del">
          <ac:chgData name="Roman Zhigalov" userId="1f97e9fdf7779aa5" providerId="LiveId" clId="{4238C7ED-FFAB-4396-8856-AA7723457C26}" dt="2022-07-29T12:04:19.990" v="318" actId="26606"/>
          <ac:spMkLst>
            <pc:docMk/>
            <pc:sldMk cId="1622443864" sldId="260"/>
            <ac:spMk id="20" creationId="{063BBA22-50EA-4C4D-BE05-F1CE4E63AA56}"/>
          </ac:spMkLst>
        </pc:spChg>
        <pc:spChg chg="add">
          <ac:chgData name="Roman Zhigalov" userId="1f97e9fdf7779aa5" providerId="LiveId" clId="{4238C7ED-FFAB-4396-8856-AA7723457C26}" dt="2022-07-29T12:04:20.012" v="319" actId="26606"/>
          <ac:spMkLst>
            <pc:docMk/>
            <pc:sldMk cId="1622443864" sldId="260"/>
            <ac:spMk id="23" creationId="{DBF61EA3-B236-439E-9C0B-340980D56BEE}"/>
          </ac:spMkLst>
        </pc:spChg>
        <pc:spChg chg="add">
          <ac:chgData name="Roman Zhigalov" userId="1f97e9fdf7779aa5" providerId="LiveId" clId="{4238C7ED-FFAB-4396-8856-AA7723457C26}" dt="2022-07-29T12:04:20.012" v="319" actId="26606"/>
          <ac:spMkLst>
            <pc:docMk/>
            <pc:sldMk cId="1622443864" sldId="260"/>
            <ac:spMk id="26" creationId="{E659831F-0D9A-4C63-9EBB-8435B85A440F}"/>
          </ac:spMkLst>
        </pc:spChg>
        <pc:spChg chg="add">
          <ac:chgData name="Roman Zhigalov" userId="1f97e9fdf7779aa5" providerId="LiveId" clId="{4238C7ED-FFAB-4396-8856-AA7723457C26}" dt="2022-07-29T12:04:20.012" v="319" actId="26606"/>
          <ac:spMkLst>
            <pc:docMk/>
            <pc:sldMk cId="1622443864" sldId="260"/>
            <ac:spMk id="27" creationId="{1E406126-FF6C-2FB1-E186-4AD466E479AA}"/>
          </ac:spMkLst>
        </pc:spChg>
        <pc:grpChg chg="add del">
          <ac:chgData name="Roman Zhigalov" userId="1f97e9fdf7779aa5" providerId="LiveId" clId="{4238C7ED-FFAB-4396-8856-AA7723457C26}" dt="2022-07-29T12:04:19.013" v="316" actId="26606"/>
          <ac:grpSpMkLst>
            <pc:docMk/>
            <pc:sldMk cId="1622443864" sldId="260"/>
            <ac:grpSpMk id="10" creationId="{28FAF094-D087-493F-8DF9-A486C2D6BBAA}"/>
          </ac:grpSpMkLst>
        </pc:grpChg>
        <pc:grpChg chg="add">
          <ac:chgData name="Roman Zhigalov" userId="1f97e9fdf7779aa5" providerId="LiveId" clId="{4238C7ED-FFAB-4396-8856-AA7723457C26}" dt="2022-07-29T12:04:20.012" v="319" actId="26606"/>
          <ac:grpSpMkLst>
            <pc:docMk/>
            <pc:sldMk cId="1622443864" sldId="260"/>
            <ac:grpSpMk id="24" creationId="{28FAF094-D087-493F-8DF9-A486C2D6BBAA}"/>
          </ac:grpSpMkLst>
        </pc:grpChg>
        <pc:graphicFrameChg chg="add del">
          <ac:chgData name="Roman Zhigalov" userId="1f97e9fdf7779aa5" providerId="LiveId" clId="{4238C7ED-FFAB-4396-8856-AA7723457C26}" dt="2022-07-29T12:04:16.357" v="314" actId="26606"/>
          <ac:graphicFrameMkLst>
            <pc:docMk/>
            <pc:sldMk cId="1622443864" sldId="260"/>
            <ac:graphicFrameMk id="5" creationId="{EF67F759-C587-4ACA-C7D9-45E9127AE4D3}"/>
          </ac:graphicFrameMkLst>
        </pc:graphicFrameChg>
        <pc:graphicFrameChg chg="add del">
          <ac:chgData name="Roman Zhigalov" userId="1f97e9fdf7779aa5" providerId="LiveId" clId="{4238C7ED-FFAB-4396-8856-AA7723457C26}" dt="2022-07-29T12:04:19.990" v="318" actId="26606"/>
          <ac:graphicFrameMkLst>
            <pc:docMk/>
            <pc:sldMk cId="1622443864" sldId="260"/>
            <ac:graphicFrameMk id="21" creationId="{06CFBC69-4438-723E-127F-635DB30704D9}"/>
          </ac:graphicFrameMkLst>
        </pc:graphicFrameChg>
      </pc:sldChg>
      <pc:sldChg chg="addSp delSp modSp new mod setBg">
        <pc:chgData name="Roman Zhigalov" userId="1f97e9fdf7779aa5" providerId="LiveId" clId="{4238C7ED-FFAB-4396-8856-AA7723457C26}" dt="2022-07-29T12:05:13.390" v="341" actId="26606"/>
        <pc:sldMkLst>
          <pc:docMk/>
          <pc:sldMk cId="3559145040" sldId="261"/>
        </pc:sldMkLst>
        <pc:spChg chg="mod">
          <ac:chgData name="Roman Zhigalov" userId="1f97e9fdf7779aa5" providerId="LiveId" clId="{4238C7ED-FFAB-4396-8856-AA7723457C26}" dt="2022-07-29T12:05:13.390" v="341" actId="26606"/>
          <ac:spMkLst>
            <pc:docMk/>
            <pc:sldMk cId="3559145040" sldId="261"/>
            <ac:spMk id="2" creationId="{194E8E39-C408-BC18-B763-C510361D6004}"/>
          </ac:spMkLst>
        </pc:spChg>
        <pc:spChg chg="del">
          <ac:chgData name="Roman Zhigalov" userId="1f97e9fdf7779aa5" providerId="LiveId" clId="{4238C7ED-FFAB-4396-8856-AA7723457C26}" dt="2022-07-29T12:05:08.459" v="336"/>
          <ac:spMkLst>
            <pc:docMk/>
            <pc:sldMk cId="3559145040" sldId="261"/>
            <ac:spMk id="3" creationId="{4EF65248-26E9-7C67-EA38-F4CD14403CBF}"/>
          </ac:spMkLst>
        </pc:spChg>
        <pc:spChg chg="add del">
          <ac:chgData name="Roman Zhigalov" userId="1f97e9fdf7779aa5" providerId="LiveId" clId="{4238C7ED-FFAB-4396-8856-AA7723457C26}" dt="2022-07-29T12:05:13.377" v="340" actId="26606"/>
          <ac:spMkLst>
            <pc:docMk/>
            <pc:sldMk cId="3559145040" sldId="261"/>
            <ac:spMk id="1030" creationId="{6B662789-3432-E661-AC75-33E0888A7515}"/>
          </ac:spMkLst>
        </pc:spChg>
        <pc:spChg chg="add del">
          <ac:chgData name="Roman Zhigalov" userId="1f97e9fdf7779aa5" providerId="LiveId" clId="{4238C7ED-FFAB-4396-8856-AA7723457C26}" dt="2022-07-29T12:05:12.929" v="338" actId="26606"/>
          <ac:spMkLst>
            <pc:docMk/>
            <pc:sldMk cId="3559145040" sldId="261"/>
            <ac:spMk id="1031" creationId="{BA79A7CF-01AF-4178-9369-94E0C90EB046}"/>
          </ac:spMkLst>
        </pc:spChg>
        <pc:spChg chg="add del">
          <ac:chgData name="Roman Zhigalov" userId="1f97e9fdf7779aa5" providerId="LiveId" clId="{4238C7ED-FFAB-4396-8856-AA7723457C26}" dt="2022-07-29T12:05:12.929" v="338" actId="26606"/>
          <ac:spMkLst>
            <pc:docMk/>
            <pc:sldMk cId="3559145040" sldId="261"/>
            <ac:spMk id="1033" creationId="{99413ED5-9ED4-4772-BCE4-2BCAE6B12E35}"/>
          </ac:spMkLst>
        </pc:spChg>
        <pc:spChg chg="add del">
          <ac:chgData name="Roman Zhigalov" userId="1f97e9fdf7779aa5" providerId="LiveId" clId="{4238C7ED-FFAB-4396-8856-AA7723457C26}" dt="2022-07-29T12:05:12.929" v="338" actId="26606"/>
          <ac:spMkLst>
            <pc:docMk/>
            <pc:sldMk cId="3559145040" sldId="261"/>
            <ac:spMk id="1035" creationId="{04357C93-F0CB-4A1C-8F77-4E9063789819}"/>
          </ac:spMkLst>
        </pc:spChg>
        <pc:spChg chg="add del">
          <ac:chgData name="Roman Zhigalov" userId="1f97e9fdf7779aa5" providerId="LiveId" clId="{4238C7ED-FFAB-4396-8856-AA7723457C26}" dt="2022-07-29T12:05:12.929" v="338" actId="26606"/>
          <ac:spMkLst>
            <pc:docMk/>
            <pc:sldMk cId="3559145040" sldId="261"/>
            <ac:spMk id="1037" creationId="{90F533E9-6690-41A8-A372-4C6C622D028D}"/>
          </ac:spMkLst>
        </pc:spChg>
        <pc:spChg chg="add del">
          <ac:chgData name="Roman Zhigalov" userId="1f97e9fdf7779aa5" providerId="LiveId" clId="{4238C7ED-FFAB-4396-8856-AA7723457C26}" dt="2022-07-29T12:05:13.377" v="340" actId="26606"/>
          <ac:spMkLst>
            <pc:docMk/>
            <pc:sldMk cId="3559145040" sldId="261"/>
            <ac:spMk id="1039" creationId="{CC552A98-EF7D-4D42-AB69-066B786AB55B}"/>
          </ac:spMkLst>
        </pc:spChg>
        <pc:spChg chg="add del">
          <ac:chgData name="Roman Zhigalov" userId="1f97e9fdf7779aa5" providerId="LiveId" clId="{4238C7ED-FFAB-4396-8856-AA7723457C26}" dt="2022-07-29T12:05:13.377" v="340" actId="26606"/>
          <ac:spMkLst>
            <pc:docMk/>
            <pc:sldMk cId="3559145040" sldId="261"/>
            <ac:spMk id="1040" creationId="{FF81F8D5-515A-45DC-B296-30AB11F2C19F}"/>
          </ac:spMkLst>
        </pc:spChg>
        <pc:spChg chg="add del">
          <ac:chgData name="Roman Zhigalov" userId="1f97e9fdf7779aa5" providerId="LiveId" clId="{4238C7ED-FFAB-4396-8856-AA7723457C26}" dt="2022-07-29T12:05:13.377" v="340" actId="26606"/>
          <ac:spMkLst>
            <pc:docMk/>
            <pc:sldMk cId="3559145040" sldId="261"/>
            <ac:spMk id="1041" creationId="{A648176E-454C-437C-B0FC-9B82FCF32B24}"/>
          </ac:spMkLst>
        </pc:spChg>
        <pc:spChg chg="add del">
          <ac:chgData name="Roman Zhigalov" userId="1f97e9fdf7779aa5" providerId="LiveId" clId="{4238C7ED-FFAB-4396-8856-AA7723457C26}" dt="2022-07-29T12:05:13.377" v="340" actId="26606"/>
          <ac:spMkLst>
            <pc:docMk/>
            <pc:sldMk cId="3559145040" sldId="261"/>
            <ac:spMk id="1042" creationId="{90464369-70FA-42AF-948F-80664CA7BFE5}"/>
          </ac:spMkLst>
        </pc:spChg>
        <pc:spChg chg="add del">
          <ac:chgData name="Roman Zhigalov" userId="1f97e9fdf7779aa5" providerId="LiveId" clId="{4238C7ED-FFAB-4396-8856-AA7723457C26}" dt="2022-07-29T12:05:13.377" v="340" actId="26606"/>
          <ac:spMkLst>
            <pc:docMk/>
            <pc:sldMk cId="3559145040" sldId="261"/>
            <ac:spMk id="1043" creationId="{A6604B49-AD5C-4590-B051-06C8222ECD99}"/>
          </ac:spMkLst>
        </pc:spChg>
        <pc:spChg chg="add">
          <ac:chgData name="Roman Zhigalov" userId="1f97e9fdf7779aa5" providerId="LiveId" clId="{4238C7ED-FFAB-4396-8856-AA7723457C26}" dt="2022-07-29T12:05:13.390" v="341" actId="26606"/>
          <ac:spMkLst>
            <pc:docMk/>
            <pc:sldMk cId="3559145040" sldId="261"/>
            <ac:spMk id="1045" creationId="{BA79A7CF-01AF-4178-9369-94E0C90EB046}"/>
          </ac:spMkLst>
        </pc:spChg>
        <pc:spChg chg="add">
          <ac:chgData name="Roman Zhigalov" userId="1f97e9fdf7779aa5" providerId="LiveId" clId="{4238C7ED-FFAB-4396-8856-AA7723457C26}" dt="2022-07-29T12:05:13.390" v="341" actId="26606"/>
          <ac:spMkLst>
            <pc:docMk/>
            <pc:sldMk cId="3559145040" sldId="261"/>
            <ac:spMk id="1046" creationId="{99413ED5-9ED4-4772-BCE4-2BCAE6B12E35}"/>
          </ac:spMkLst>
        </pc:spChg>
        <pc:spChg chg="add">
          <ac:chgData name="Roman Zhigalov" userId="1f97e9fdf7779aa5" providerId="LiveId" clId="{4238C7ED-FFAB-4396-8856-AA7723457C26}" dt="2022-07-29T12:05:13.390" v="341" actId="26606"/>
          <ac:spMkLst>
            <pc:docMk/>
            <pc:sldMk cId="3559145040" sldId="261"/>
            <ac:spMk id="1047" creationId="{04357C93-F0CB-4A1C-8F77-4E9063789819}"/>
          </ac:spMkLst>
        </pc:spChg>
        <pc:spChg chg="add">
          <ac:chgData name="Roman Zhigalov" userId="1f97e9fdf7779aa5" providerId="LiveId" clId="{4238C7ED-FFAB-4396-8856-AA7723457C26}" dt="2022-07-29T12:05:13.390" v="341" actId="26606"/>
          <ac:spMkLst>
            <pc:docMk/>
            <pc:sldMk cId="3559145040" sldId="261"/>
            <ac:spMk id="1048" creationId="{90F533E9-6690-41A8-A372-4C6C622D028D}"/>
          </ac:spMkLst>
        </pc:spChg>
        <pc:picChg chg="add mod">
          <ac:chgData name="Roman Zhigalov" userId="1f97e9fdf7779aa5" providerId="LiveId" clId="{4238C7ED-FFAB-4396-8856-AA7723457C26}" dt="2022-07-29T12:05:13.390" v="341" actId="26606"/>
          <ac:picMkLst>
            <pc:docMk/>
            <pc:sldMk cId="3559145040" sldId="261"/>
            <ac:picMk id="1026" creationId="{20A07440-C632-C28B-1403-10D2BF4F4C0E}"/>
          </ac:picMkLst>
        </pc:picChg>
      </pc:sldChg>
      <pc:sldChg chg="addSp delSp modSp new mod setBg modClrScheme chgLayout">
        <pc:chgData name="Roman Zhigalov" userId="1f97e9fdf7779aa5" providerId="LiveId" clId="{4238C7ED-FFAB-4396-8856-AA7723457C26}" dt="2022-07-29T12:06:06.058" v="373" actId="26606"/>
        <pc:sldMkLst>
          <pc:docMk/>
          <pc:sldMk cId="1381294553" sldId="262"/>
        </pc:sldMkLst>
        <pc:spChg chg="del mod ord">
          <ac:chgData name="Roman Zhigalov" userId="1f97e9fdf7779aa5" providerId="LiveId" clId="{4238C7ED-FFAB-4396-8856-AA7723457C26}" dt="2022-07-29T12:05:33.287" v="343" actId="700"/>
          <ac:spMkLst>
            <pc:docMk/>
            <pc:sldMk cId="1381294553" sldId="262"/>
            <ac:spMk id="2" creationId="{5361E47E-1068-E572-6CE3-5F6DBF36F3EC}"/>
          </ac:spMkLst>
        </pc:spChg>
        <pc:spChg chg="del mod ord">
          <ac:chgData name="Roman Zhigalov" userId="1f97e9fdf7779aa5" providerId="LiveId" clId="{4238C7ED-FFAB-4396-8856-AA7723457C26}" dt="2022-07-29T12:05:33.287" v="343" actId="700"/>
          <ac:spMkLst>
            <pc:docMk/>
            <pc:sldMk cId="1381294553" sldId="262"/>
            <ac:spMk id="3" creationId="{9D7335D6-AFAD-F5E9-161C-481DF0C17322}"/>
          </ac:spMkLst>
        </pc:spChg>
        <pc:spChg chg="add mod ord">
          <ac:chgData name="Roman Zhigalov" userId="1f97e9fdf7779aa5" providerId="LiveId" clId="{4238C7ED-FFAB-4396-8856-AA7723457C26}" dt="2022-07-29T12:06:06.058" v="373" actId="26606"/>
          <ac:spMkLst>
            <pc:docMk/>
            <pc:sldMk cId="1381294553" sldId="262"/>
            <ac:spMk id="4" creationId="{A5DD0FAA-8C90-A7E4-412F-46BD9BD5A564}"/>
          </ac:spMkLst>
        </pc:spChg>
        <pc:spChg chg="add del mod ord">
          <ac:chgData name="Roman Zhigalov" userId="1f97e9fdf7779aa5" providerId="LiveId" clId="{4238C7ED-FFAB-4396-8856-AA7723457C26}" dt="2022-07-29T12:06:02.955" v="372"/>
          <ac:spMkLst>
            <pc:docMk/>
            <pc:sldMk cId="1381294553" sldId="262"/>
            <ac:spMk id="5" creationId="{9E06FD17-0D66-2356-6E99-E54A0E1EA779}"/>
          </ac:spMkLst>
        </pc:spChg>
        <pc:spChg chg="add mod ord">
          <ac:chgData name="Roman Zhigalov" userId="1f97e9fdf7779aa5" providerId="LiveId" clId="{4238C7ED-FFAB-4396-8856-AA7723457C26}" dt="2022-07-29T12:06:06.058" v="373" actId="26606"/>
          <ac:spMkLst>
            <pc:docMk/>
            <pc:sldMk cId="1381294553" sldId="262"/>
            <ac:spMk id="6" creationId="{D0761564-D708-5A4E-CFE8-415F77D9DA85}"/>
          </ac:spMkLst>
        </pc:spChg>
        <pc:spChg chg="add">
          <ac:chgData name="Roman Zhigalov" userId="1f97e9fdf7779aa5" providerId="LiveId" clId="{4238C7ED-FFAB-4396-8856-AA7723457C26}" dt="2022-07-29T12:06:06.058" v="373" actId="26606"/>
          <ac:spMkLst>
            <pc:docMk/>
            <pc:sldMk cId="1381294553" sldId="262"/>
            <ac:spMk id="2055" creationId="{BA79A7CF-01AF-4178-9369-94E0C90EB046}"/>
          </ac:spMkLst>
        </pc:spChg>
        <pc:spChg chg="add">
          <ac:chgData name="Roman Zhigalov" userId="1f97e9fdf7779aa5" providerId="LiveId" clId="{4238C7ED-FFAB-4396-8856-AA7723457C26}" dt="2022-07-29T12:06:06.058" v="373" actId="26606"/>
          <ac:spMkLst>
            <pc:docMk/>
            <pc:sldMk cId="1381294553" sldId="262"/>
            <ac:spMk id="2057" creationId="{99413ED5-9ED4-4772-BCE4-2BCAE6B12E35}"/>
          </ac:spMkLst>
        </pc:spChg>
        <pc:spChg chg="add">
          <ac:chgData name="Roman Zhigalov" userId="1f97e9fdf7779aa5" providerId="LiveId" clId="{4238C7ED-FFAB-4396-8856-AA7723457C26}" dt="2022-07-29T12:06:06.058" v="373" actId="26606"/>
          <ac:spMkLst>
            <pc:docMk/>
            <pc:sldMk cId="1381294553" sldId="262"/>
            <ac:spMk id="2059" creationId="{04357C93-F0CB-4A1C-8F77-4E9063789819}"/>
          </ac:spMkLst>
        </pc:spChg>
        <pc:spChg chg="add">
          <ac:chgData name="Roman Zhigalov" userId="1f97e9fdf7779aa5" providerId="LiveId" clId="{4238C7ED-FFAB-4396-8856-AA7723457C26}" dt="2022-07-29T12:06:06.058" v="373" actId="26606"/>
          <ac:spMkLst>
            <pc:docMk/>
            <pc:sldMk cId="1381294553" sldId="262"/>
            <ac:spMk id="2061" creationId="{90F533E9-6690-41A8-A372-4C6C622D028D}"/>
          </ac:spMkLst>
        </pc:spChg>
        <pc:picChg chg="add mod">
          <ac:chgData name="Roman Zhigalov" userId="1f97e9fdf7779aa5" providerId="LiveId" clId="{4238C7ED-FFAB-4396-8856-AA7723457C26}" dt="2022-07-29T12:06:06.058" v="373" actId="26606"/>
          <ac:picMkLst>
            <pc:docMk/>
            <pc:sldMk cId="1381294553" sldId="262"/>
            <ac:picMk id="2050" creationId="{119670F7-54C2-F9B3-2C48-B09E397E8CFC}"/>
          </ac:picMkLst>
        </pc:picChg>
      </pc:sldChg>
      <pc:sldChg chg="addSp delSp modSp new mod setBg">
        <pc:chgData name="Roman Zhigalov" userId="1f97e9fdf7779aa5" providerId="LiveId" clId="{4238C7ED-FFAB-4396-8856-AA7723457C26}" dt="2022-07-29T12:06:50.784" v="434" actId="26606"/>
        <pc:sldMkLst>
          <pc:docMk/>
          <pc:sldMk cId="3983559982" sldId="263"/>
        </pc:sldMkLst>
        <pc:spChg chg="mod">
          <ac:chgData name="Roman Zhigalov" userId="1f97e9fdf7779aa5" providerId="LiveId" clId="{4238C7ED-FFAB-4396-8856-AA7723457C26}" dt="2022-07-29T12:06:50.784" v="434" actId="26606"/>
          <ac:spMkLst>
            <pc:docMk/>
            <pc:sldMk cId="3983559982" sldId="263"/>
            <ac:spMk id="2" creationId="{D1037B5E-7051-6509-1200-94B8B73B4D2A}"/>
          </ac:spMkLst>
        </pc:spChg>
        <pc:spChg chg="del">
          <ac:chgData name="Roman Zhigalov" userId="1f97e9fdf7779aa5" providerId="LiveId" clId="{4238C7ED-FFAB-4396-8856-AA7723457C26}" dt="2022-07-29T12:06:47.024" v="433"/>
          <ac:spMkLst>
            <pc:docMk/>
            <pc:sldMk cId="3983559982" sldId="263"/>
            <ac:spMk id="3" creationId="{647EC259-9441-D6D3-24EA-B317962A58B7}"/>
          </ac:spMkLst>
        </pc:spChg>
        <pc:spChg chg="add">
          <ac:chgData name="Roman Zhigalov" userId="1f97e9fdf7779aa5" providerId="LiveId" clId="{4238C7ED-FFAB-4396-8856-AA7723457C26}" dt="2022-07-29T12:06:50.784" v="434" actId="26606"/>
          <ac:spMkLst>
            <pc:docMk/>
            <pc:sldMk cId="3983559982" sldId="263"/>
            <ac:spMk id="3079" creationId="{BA79A7CF-01AF-4178-9369-94E0C90EB046}"/>
          </ac:spMkLst>
        </pc:spChg>
        <pc:spChg chg="add">
          <ac:chgData name="Roman Zhigalov" userId="1f97e9fdf7779aa5" providerId="LiveId" clId="{4238C7ED-FFAB-4396-8856-AA7723457C26}" dt="2022-07-29T12:06:50.784" v="434" actId="26606"/>
          <ac:spMkLst>
            <pc:docMk/>
            <pc:sldMk cId="3983559982" sldId="263"/>
            <ac:spMk id="3081" creationId="{99413ED5-9ED4-4772-BCE4-2BCAE6B12E35}"/>
          </ac:spMkLst>
        </pc:spChg>
        <pc:spChg chg="add">
          <ac:chgData name="Roman Zhigalov" userId="1f97e9fdf7779aa5" providerId="LiveId" clId="{4238C7ED-FFAB-4396-8856-AA7723457C26}" dt="2022-07-29T12:06:50.784" v="434" actId="26606"/>
          <ac:spMkLst>
            <pc:docMk/>
            <pc:sldMk cId="3983559982" sldId="263"/>
            <ac:spMk id="3083" creationId="{04357C93-F0CB-4A1C-8F77-4E9063789819}"/>
          </ac:spMkLst>
        </pc:spChg>
        <pc:spChg chg="add">
          <ac:chgData name="Roman Zhigalov" userId="1f97e9fdf7779aa5" providerId="LiveId" clId="{4238C7ED-FFAB-4396-8856-AA7723457C26}" dt="2022-07-29T12:06:50.784" v="434" actId="26606"/>
          <ac:spMkLst>
            <pc:docMk/>
            <pc:sldMk cId="3983559982" sldId="263"/>
            <ac:spMk id="3085" creationId="{90F533E9-6690-41A8-A372-4C6C622D028D}"/>
          </ac:spMkLst>
        </pc:spChg>
        <pc:picChg chg="add mod">
          <ac:chgData name="Roman Zhigalov" userId="1f97e9fdf7779aa5" providerId="LiveId" clId="{4238C7ED-FFAB-4396-8856-AA7723457C26}" dt="2022-07-29T12:06:50.784" v="434" actId="26606"/>
          <ac:picMkLst>
            <pc:docMk/>
            <pc:sldMk cId="3983559982" sldId="263"/>
            <ac:picMk id="3074" creationId="{1B3ADD8B-42B0-6D7F-A188-9DC350A3D646}"/>
          </ac:picMkLst>
        </pc:picChg>
      </pc:sldChg>
      <pc:sldChg chg="addSp modSp new mod setBg">
        <pc:chgData name="Roman Zhigalov" userId="1f97e9fdf7779aa5" providerId="LiveId" clId="{4238C7ED-FFAB-4396-8856-AA7723457C26}" dt="2022-07-29T12:10:11.592" v="617" actId="26606"/>
        <pc:sldMkLst>
          <pc:docMk/>
          <pc:sldMk cId="2909801910" sldId="264"/>
        </pc:sldMkLst>
        <pc:spChg chg="mod">
          <ac:chgData name="Roman Zhigalov" userId="1f97e9fdf7779aa5" providerId="LiveId" clId="{4238C7ED-FFAB-4396-8856-AA7723457C26}" dt="2022-07-29T12:10:11.592" v="617" actId="26606"/>
          <ac:spMkLst>
            <pc:docMk/>
            <pc:sldMk cId="2909801910" sldId="264"/>
            <ac:spMk id="2" creationId="{B42F71A7-3A1F-0D07-7E48-E399FB114689}"/>
          </ac:spMkLst>
        </pc:spChg>
        <pc:spChg chg="mod">
          <ac:chgData name="Roman Zhigalov" userId="1f97e9fdf7779aa5" providerId="LiveId" clId="{4238C7ED-FFAB-4396-8856-AA7723457C26}" dt="2022-07-29T12:10:11.592" v="617" actId="26606"/>
          <ac:spMkLst>
            <pc:docMk/>
            <pc:sldMk cId="2909801910" sldId="264"/>
            <ac:spMk id="3" creationId="{B5864551-0240-3364-DFF1-99CCEEFB52FF}"/>
          </ac:spMkLst>
        </pc:spChg>
        <pc:spChg chg="add">
          <ac:chgData name="Roman Zhigalov" userId="1f97e9fdf7779aa5" providerId="LiveId" clId="{4238C7ED-FFAB-4396-8856-AA7723457C26}" dt="2022-07-29T12:10:11.592" v="617" actId="26606"/>
          <ac:spMkLst>
            <pc:docMk/>
            <pc:sldMk cId="2909801910" sldId="264"/>
            <ac:spMk id="8" creationId="{DBF61EA3-B236-439E-9C0B-340980D56BEE}"/>
          </ac:spMkLst>
        </pc:spChg>
        <pc:spChg chg="add">
          <ac:chgData name="Roman Zhigalov" userId="1f97e9fdf7779aa5" providerId="LiveId" clId="{4238C7ED-FFAB-4396-8856-AA7723457C26}" dt="2022-07-29T12:10:11.592" v="617" actId="26606"/>
          <ac:spMkLst>
            <pc:docMk/>
            <pc:sldMk cId="2909801910" sldId="264"/>
            <ac:spMk id="14" creationId="{E659831F-0D9A-4C63-9EBB-8435B85A440F}"/>
          </ac:spMkLst>
        </pc:spChg>
        <pc:grpChg chg="add">
          <ac:chgData name="Roman Zhigalov" userId="1f97e9fdf7779aa5" providerId="LiveId" clId="{4238C7ED-FFAB-4396-8856-AA7723457C26}" dt="2022-07-29T12:10:11.592" v="617" actId="26606"/>
          <ac:grpSpMkLst>
            <pc:docMk/>
            <pc:sldMk cId="2909801910" sldId="264"/>
            <ac:grpSpMk id="10" creationId="{28FAF094-D087-493F-8DF9-A486C2D6BBAA}"/>
          </ac:grpSpMkLst>
        </pc:grpChg>
      </pc:sldChg>
      <pc:sldChg chg="addSp modSp new mod setBg">
        <pc:chgData name="Roman Zhigalov" userId="1f97e9fdf7779aa5" providerId="LiveId" clId="{4238C7ED-FFAB-4396-8856-AA7723457C26}" dt="2022-07-29T12:13:59.108" v="685" actId="26606"/>
        <pc:sldMkLst>
          <pc:docMk/>
          <pc:sldMk cId="3180057162" sldId="265"/>
        </pc:sldMkLst>
        <pc:spChg chg="mod">
          <ac:chgData name="Roman Zhigalov" userId="1f97e9fdf7779aa5" providerId="LiveId" clId="{4238C7ED-FFAB-4396-8856-AA7723457C26}" dt="2022-07-29T12:13:59.108" v="685" actId="26606"/>
          <ac:spMkLst>
            <pc:docMk/>
            <pc:sldMk cId="3180057162" sldId="265"/>
            <ac:spMk id="2" creationId="{B5094FCF-42A4-5F8F-1907-55993C800013}"/>
          </ac:spMkLst>
        </pc:spChg>
        <pc:spChg chg="mod">
          <ac:chgData name="Roman Zhigalov" userId="1f97e9fdf7779aa5" providerId="LiveId" clId="{4238C7ED-FFAB-4396-8856-AA7723457C26}" dt="2022-07-29T12:13:59.108" v="685" actId="26606"/>
          <ac:spMkLst>
            <pc:docMk/>
            <pc:sldMk cId="3180057162" sldId="265"/>
            <ac:spMk id="3" creationId="{CF19B25D-6DCF-7AE3-DAD1-C40C3FF0D18C}"/>
          </ac:spMkLst>
        </pc:spChg>
        <pc:spChg chg="add">
          <ac:chgData name="Roman Zhigalov" userId="1f97e9fdf7779aa5" providerId="LiveId" clId="{4238C7ED-FFAB-4396-8856-AA7723457C26}" dt="2022-07-29T12:13:59.108" v="685" actId="26606"/>
          <ac:spMkLst>
            <pc:docMk/>
            <pc:sldMk cId="3180057162" sldId="265"/>
            <ac:spMk id="8" creationId="{4522B21E-B2B9-4C72-9A71-C87EFD137480}"/>
          </ac:spMkLst>
        </pc:spChg>
        <pc:spChg chg="add">
          <ac:chgData name="Roman Zhigalov" userId="1f97e9fdf7779aa5" providerId="LiveId" clId="{4238C7ED-FFAB-4396-8856-AA7723457C26}" dt="2022-07-29T12:13:59.108" v="685" actId="26606"/>
          <ac:spMkLst>
            <pc:docMk/>
            <pc:sldMk cId="3180057162" sldId="265"/>
            <ac:spMk id="10" creationId="{5EB7D2A2-F448-44D4-938C-DC84CBCB3B1E}"/>
          </ac:spMkLst>
        </pc:spChg>
        <pc:spChg chg="add">
          <ac:chgData name="Roman Zhigalov" userId="1f97e9fdf7779aa5" providerId="LiveId" clId="{4238C7ED-FFAB-4396-8856-AA7723457C26}" dt="2022-07-29T12:13:59.108" v="685" actId="26606"/>
          <ac:spMkLst>
            <pc:docMk/>
            <pc:sldMk cId="3180057162" sldId="265"/>
            <ac:spMk id="12" creationId="{871AEA07-1E14-44B4-8E55-64EF049CD66F}"/>
          </ac:spMkLst>
        </pc:spChg>
        <pc:cxnChg chg="add">
          <ac:chgData name="Roman Zhigalov" userId="1f97e9fdf7779aa5" providerId="LiveId" clId="{4238C7ED-FFAB-4396-8856-AA7723457C26}" dt="2022-07-29T12:13:59.108" v="685" actId="26606"/>
          <ac:cxnSpMkLst>
            <pc:docMk/>
            <pc:sldMk cId="3180057162" sldId="265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4238C7ED-FFAB-4396-8856-AA7723457C26}" dt="2022-07-29T12:13:35.271" v="637" actId="27614"/>
        <pc:sldMkLst>
          <pc:docMk/>
          <pc:sldMk cId="269403123" sldId="266"/>
        </pc:sldMkLst>
        <pc:spChg chg="mod">
          <ac:chgData name="Roman Zhigalov" userId="1f97e9fdf7779aa5" providerId="LiveId" clId="{4238C7ED-FFAB-4396-8856-AA7723457C26}" dt="2022-07-29T12:13:29.882" v="636" actId="26606"/>
          <ac:spMkLst>
            <pc:docMk/>
            <pc:sldMk cId="269403123" sldId="266"/>
            <ac:spMk id="2" creationId="{B1FCC575-3046-FE95-3E47-50438C394F8E}"/>
          </ac:spMkLst>
        </pc:spChg>
        <pc:spChg chg="del">
          <ac:chgData name="Roman Zhigalov" userId="1f97e9fdf7779aa5" providerId="LiveId" clId="{4238C7ED-FFAB-4396-8856-AA7723457C26}" dt="2022-07-29T12:13:21.119" v="635"/>
          <ac:spMkLst>
            <pc:docMk/>
            <pc:sldMk cId="269403123" sldId="266"/>
            <ac:spMk id="3" creationId="{778CB609-4E3C-8CD7-1B0E-BC8D8BAFFF79}"/>
          </ac:spMkLst>
        </pc:spChg>
        <pc:spChg chg="add">
          <ac:chgData name="Roman Zhigalov" userId="1f97e9fdf7779aa5" providerId="LiveId" clId="{4238C7ED-FFAB-4396-8856-AA7723457C26}" dt="2022-07-29T12:13:29.882" v="636" actId="26606"/>
          <ac:spMkLst>
            <pc:docMk/>
            <pc:sldMk cId="269403123" sldId="266"/>
            <ac:spMk id="4103" creationId="{9B7AD9F6-8CE7-4299-8FC6-328F4DCD3FF9}"/>
          </ac:spMkLst>
        </pc:spChg>
        <pc:spChg chg="add">
          <ac:chgData name="Roman Zhigalov" userId="1f97e9fdf7779aa5" providerId="LiveId" clId="{4238C7ED-FFAB-4396-8856-AA7723457C26}" dt="2022-07-29T12:13:29.882" v="636" actId="26606"/>
          <ac:spMkLst>
            <pc:docMk/>
            <pc:sldMk cId="269403123" sldId="266"/>
            <ac:spMk id="4105" creationId="{F49775AF-8896-43EE-92C6-83497D6DC56F}"/>
          </ac:spMkLst>
        </pc:spChg>
        <pc:picChg chg="add mod">
          <ac:chgData name="Roman Zhigalov" userId="1f97e9fdf7779aa5" providerId="LiveId" clId="{4238C7ED-FFAB-4396-8856-AA7723457C26}" dt="2022-07-29T12:13:35.271" v="637" actId="27614"/>
          <ac:picMkLst>
            <pc:docMk/>
            <pc:sldMk cId="269403123" sldId="266"/>
            <ac:picMk id="4098" creationId="{1F81109F-FA20-9FE0-AA73-1B5482652F00}"/>
          </ac:picMkLst>
        </pc:picChg>
      </pc:sldChg>
      <pc:sldChg chg="addSp delSp modSp new mod setBg">
        <pc:chgData name="Roman Zhigalov" userId="1f97e9fdf7779aa5" providerId="LiveId" clId="{4238C7ED-FFAB-4396-8856-AA7723457C26}" dt="2022-07-29T12:17:32.771" v="908" actId="26606"/>
        <pc:sldMkLst>
          <pc:docMk/>
          <pc:sldMk cId="1958989523" sldId="267"/>
        </pc:sldMkLst>
        <pc:spChg chg="mod">
          <ac:chgData name="Roman Zhigalov" userId="1f97e9fdf7779aa5" providerId="LiveId" clId="{4238C7ED-FFAB-4396-8856-AA7723457C26}" dt="2022-07-29T12:17:32.771" v="908" actId="26606"/>
          <ac:spMkLst>
            <pc:docMk/>
            <pc:sldMk cId="1958989523" sldId="267"/>
            <ac:spMk id="2" creationId="{0E4B8D77-54CA-AD73-EE7F-8AAD3EE351D9}"/>
          </ac:spMkLst>
        </pc:spChg>
        <pc:spChg chg="del">
          <ac:chgData name="Roman Zhigalov" userId="1f97e9fdf7779aa5" providerId="LiveId" clId="{4238C7ED-FFAB-4396-8856-AA7723457C26}" dt="2022-07-29T12:15:20.639" v="719" actId="1032"/>
          <ac:spMkLst>
            <pc:docMk/>
            <pc:sldMk cId="1958989523" sldId="267"/>
            <ac:spMk id="3" creationId="{343323F3-0892-4DA1-32C9-581E3D7A2E04}"/>
          </ac:spMkLst>
        </pc:spChg>
        <pc:spChg chg="add">
          <ac:chgData name="Roman Zhigalov" userId="1f97e9fdf7779aa5" providerId="LiveId" clId="{4238C7ED-FFAB-4396-8856-AA7723457C26}" dt="2022-07-29T12:17:32.771" v="908" actId="26606"/>
          <ac:spMkLst>
            <pc:docMk/>
            <pc:sldMk cId="1958989523" sldId="267"/>
            <ac:spMk id="9" creationId="{2E442304-DDBD-4F7B-8017-36BCC863FB40}"/>
          </ac:spMkLst>
        </pc:spChg>
        <pc:spChg chg="add">
          <ac:chgData name="Roman Zhigalov" userId="1f97e9fdf7779aa5" providerId="LiveId" clId="{4238C7ED-FFAB-4396-8856-AA7723457C26}" dt="2022-07-29T12:17:32.771" v="908" actId="26606"/>
          <ac:spMkLst>
            <pc:docMk/>
            <pc:sldMk cId="1958989523" sldId="267"/>
            <ac:spMk id="11" creationId="{5E107275-3853-46FD-A241-DE4355A42675}"/>
          </ac:spMkLst>
        </pc:spChg>
        <pc:graphicFrameChg chg="add mod modGraphic">
          <ac:chgData name="Roman Zhigalov" userId="1f97e9fdf7779aa5" providerId="LiveId" clId="{4238C7ED-FFAB-4396-8856-AA7723457C26}" dt="2022-07-29T12:17:32.771" v="908" actId="26606"/>
          <ac:graphicFrameMkLst>
            <pc:docMk/>
            <pc:sldMk cId="1958989523" sldId="267"/>
            <ac:graphicFrameMk id="4" creationId="{1BB3F01B-1CBB-68CF-B7E8-1A4ACD885FF1}"/>
          </ac:graphicFrameMkLst>
        </pc:graphicFrameChg>
      </pc:sldChg>
      <pc:sldChg chg="addSp delSp modSp new mod setBg">
        <pc:chgData name="Roman Zhigalov" userId="1f97e9fdf7779aa5" providerId="LiveId" clId="{4238C7ED-FFAB-4396-8856-AA7723457C26}" dt="2022-07-29T12:18:04.644" v="939" actId="26606"/>
        <pc:sldMkLst>
          <pc:docMk/>
          <pc:sldMk cId="3139099305" sldId="268"/>
        </pc:sldMkLst>
        <pc:spChg chg="mod">
          <ac:chgData name="Roman Zhigalov" userId="1f97e9fdf7779aa5" providerId="LiveId" clId="{4238C7ED-FFAB-4396-8856-AA7723457C26}" dt="2022-07-29T12:18:04.644" v="939" actId="26606"/>
          <ac:spMkLst>
            <pc:docMk/>
            <pc:sldMk cId="3139099305" sldId="268"/>
            <ac:spMk id="2" creationId="{3C7706B6-B3B7-24F6-79D5-B21F352A2AC2}"/>
          </ac:spMkLst>
        </pc:spChg>
        <pc:spChg chg="del">
          <ac:chgData name="Roman Zhigalov" userId="1f97e9fdf7779aa5" providerId="LiveId" clId="{4238C7ED-FFAB-4396-8856-AA7723457C26}" dt="2022-07-29T12:17:51.640" v="910"/>
          <ac:spMkLst>
            <pc:docMk/>
            <pc:sldMk cId="3139099305" sldId="268"/>
            <ac:spMk id="3" creationId="{5D7FB7AD-C65A-E063-AE7F-B5A6F423FF5B}"/>
          </ac:spMkLst>
        </pc:spChg>
        <pc:spChg chg="add del">
          <ac:chgData name="Roman Zhigalov" userId="1f97e9fdf7779aa5" providerId="LiveId" clId="{4238C7ED-FFAB-4396-8856-AA7723457C26}" dt="2022-07-29T12:18:04.638" v="938" actId="26606"/>
          <ac:spMkLst>
            <pc:docMk/>
            <pc:sldMk cId="3139099305" sldId="268"/>
            <ac:spMk id="5127" creationId="{665DBBEF-238B-476B-96AB-8AAC3224ECEA}"/>
          </ac:spMkLst>
        </pc:spChg>
        <pc:spChg chg="add del">
          <ac:chgData name="Roman Zhigalov" userId="1f97e9fdf7779aa5" providerId="LiveId" clId="{4238C7ED-FFAB-4396-8856-AA7723457C26}" dt="2022-07-29T12:18:04.638" v="938" actId="26606"/>
          <ac:spMkLst>
            <pc:docMk/>
            <pc:sldMk cId="3139099305" sldId="268"/>
            <ac:spMk id="5129" creationId="{3FCFB1DE-0B7E-48CC-BA90-B2AB0889F9D6}"/>
          </ac:spMkLst>
        </pc:spChg>
        <pc:spChg chg="add">
          <ac:chgData name="Roman Zhigalov" userId="1f97e9fdf7779aa5" providerId="LiveId" clId="{4238C7ED-FFAB-4396-8856-AA7723457C26}" dt="2022-07-29T12:18:04.644" v="939" actId="26606"/>
          <ac:spMkLst>
            <pc:docMk/>
            <pc:sldMk cId="3139099305" sldId="268"/>
            <ac:spMk id="5131" creationId="{D4771268-CB57-404A-9271-370EB28F6090}"/>
          </ac:spMkLst>
        </pc:spChg>
        <pc:picChg chg="add mod">
          <ac:chgData name="Roman Zhigalov" userId="1f97e9fdf7779aa5" providerId="LiveId" clId="{4238C7ED-FFAB-4396-8856-AA7723457C26}" dt="2022-07-29T12:18:04.644" v="939" actId="26606"/>
          <ac:picMkLst>
            <pc:docMk/>
            <pc:sldMk cId="3139099305" sldId="268"/>
            <ac:picMk id="5122" creationId="{2F8256B0-97EA-0F02-0DF3-72CF3AB2FC7B}"/>
          </ac:picMkLst>
        </pc:picChg>
      </pc:sldChg>
      <pc:sldChg chg="addSp modSp new mod setBg">
        <pc:chgData name="Roman Zhigalov" userId="1f97e9fdf7779aa5" providerId="LiveId" clId="{4238C7ED-FFAB-4396-8856-AA7723457C26}" dt="2022-07-29T12:19:07.965" v="1005" actId="26606"/>
        <pc:sldMkLst>
          <pc:docMk/>
          <pc:sldMk cId="1345168827" sldId="269"/>
        </pc:sldMkLst>
        <pc:spChg chg="mod">
          <ac:chgData name="Roman Zhigalov" userId="1f97e9fdf7779aa5" providerId="LiveId" clId="{4238C7ED-FFAB-4396-8856-AA7723457C26}" dt="2022-07-29T12:19:07.965" v="1005" actId="26606"/>
          <ac:spMkLst>
            <pc:docMk/>
            <pc:sldMk cId="1345168827" sldId="269"/>
            <ac:spMk id="2" creationId="{FC074372-0B55-6D3F-8F82-DF06FE31AD66}"/>
          </ac:spMkLst>
        </pc:spChg>
        <pc:spChg chg="mod">
          <ac:chgData name="Roman Zhigalov" userId="1f97e9fdf7779aa5" providerId="LiveId" clId="{4238C7ED-FFAB-4396-8856-AA7723457C26}" dt="2022-07-29T12:19:07.965" v="1005" actId="26606"/>
          <ac:spMkLst>
            <pc:docMk/>
            <pc:sldMk cId="1345168827" sldId="269"/>
            <ac:spMk id="3" creationId="{339B8D62-3EB5-8B16-F562-F2A740C51E73}"/>
          </ac:spMkLst>
        </pc:spChg>
        <pc:spChg chg="add">
          <ac:chgData name="Roman Zhigalov" userId="1f97e9fdf7779aa5" providerId="LiveId" clId="{4238C7ED-FFAB-4396-8856-AA7723457C26}" dt="2022-07-29T12:19:07.965" v="1005" actId="26606"/>
          <ac:spMkLst>
            <pc:docMk/>
            <pc:sldMk cId="1345168827" sldId="269"/>
            <ac:spMk id="8" creationId="{B6CDA21F-E7AF-4C75-8395-33F58D5B0E45}"/>
          </ac:spMkLst>
        </pc:spChg>
        <pc:spChg chg="add">
          <ac:chgData name="Roman Zhigalov" userId="1f97e9fdf7779aa5" providerId="LiveId" clId="{4238C7ED-FFAB-4396-8856-AA7723457C26}" dt="2022-07-29T12:19:07.965" v="1005" actId="26606"/>
          <ac:spMkLst>
            <pc:docMk/>
            <pc:sldMk cId="1345168827" sldId="269"/>
            <ac:spMk id="15" creationId="{D5B0017B-2ECA-49AF-B397-DC140825DF8D}"/>
          </ac:spMkLst>
        </pc:spChg>
        <pc:grpChg chg="add">
          <ac:chgData name="Roman Zhigalov" userId="1f97e9fdf7779aa5" providerId="LiveId" clId="{4238C7ED-FFAB-4396-8856-AA7723457C26}" dt="2022-07-29T12:19:07.965" v="1005" actId="26606"/>
          <ac:grpSpMkLst>
            <pc:docMk/>
            <pc:sldMk cId="1345168827" sldId="269"/>
            <ac:grpSpMk id="10" creationId="{AE1C45F0-260A-458C-96ED-C1F6D2151219}"/>
          </ac:grpSpMkLst>
        </pc:grpChg>
        <pc:cxnChg chg="add">
          <ac:chgData name="Roman Zhigalov" userId="1f97e9fdf7779aa5" providerId="LiveId" clId="{4238C7ED-FFAB-4396-8856-AA7723457C26}" dt="2022-07-29T12:19:07.965" v="1005" actId="26606"/>
          <ac:cxnSpMkLst>
            <pc:docMk/>
            <pc:sldMk cId="1345168827" sldId="269"/>
            <ac:cxnSpMk id="17" creationId="{6CF1BAF6-AD41-4082-B212-8A1F9A2E8779}"/>
          </ac:cxnSpMkLst>
        </pc:cxnChg>
      </pc:sldChg>
      <pc:sldChg chg="addSp delSp modSp new mod setBg">
        <pc:chgData name="Roman Zhigalov" userId="1f97e9fdf7779aa5" providerId="LiveId" clId="{4238C7ED-FFAB-4396-8856-AA7723457C26}" dt="2022-07-29T12:21:08.662" v="1033" actId="26606"/>
        <pc:sldMkLst>
          <pc:docMk/>
          <pc:sldMk cId="851064505" sldId="270"/>
        </pc:sldMkLst>
        <pc:spChg chg="mod">
          <ac:chgData name="Roman Zhigalov" userId="1f97e9fdf7779aa5" providerId="LiveId" clId="{4238C7ED-FFAB-4396-8856-AA7723457C26}" dt="2022-07-29T12:21:08.662" v="1033" actId="26606"/>
          <ac:spMkLst>
            <pc:docMk/>
            <pc:sldMk cId="851064505" sldId="270"/>
            <ac:spMk id="2" creationId="{9A8EA0FB-A727-2C00-841A-52CFB14EB204}"/>
          </ac:spMkLst>
        </pc:spChg>
        <pc:spChg chg="del">
          <ac:chgData name="Roman Zhigalov" userId="1f97e9fdf7779aa5" providerId="LiveId" clId="{4238C7ED-FFAB-4396-8856-AA7723457C26}" dt="2022-07-29T12:20:07.407" v="1019"/>
          <ac:spMkLst>
            <pc:docMk/>
            <pc:sldMk cId="851064505" sldId="270"/>
            <ac:spMk id="3" creationId="{CA558A04-F0F2-7DEB-C703-9C2059ECD720}"/>
          </ac:spMkLst>
        </pc:spChg>
        <pc:spChg chg="mod ord">
          <ac:chgData name="Roman Zhigalov" userId="1f97e9fdf7779aa5" providerId="LiveId" clId="{4238C7ED-FFAB-4396-8856-AA7723457C26}" dt="2022-07-29T12:21:08.662" v="1033" actId="26606"/>
          <ac:spMkLst>
            <pc:docMk/>
            <pc:sldMk cId="851064505" sldId="270"/>
            <ac:spMk id="4" creationId="{E38D413D-4421-9FAC-ED4D-FB5CBB856021}"/>
          </ac:spMkLst>
        </pc:spChg>
        <pc:spChg chg="add del">
          <ac:chgData name="Roman Zhigalov" userId="1f97e9fdf7779aa5" providerId="LiveId" clId="{4238C7ED-FFAB-4396-8856-AA7723457C26}" dt="2022-07-29T12:21:01.481" v="1023" actId="26606"/>
          <ac:spMkLst>
            <pc:docMk/>
            <pc:sldMk cId="851064505" sldId="270"/>
            <ac:spMk id="6151" creationId="{9B7AD9F6-8CE7-4299-8FC6-328F4DCD3FF9}"/>
          </ac:spMkLst>
        </pc:spChg>
        <pc:spChg chg="add del">
          <ac:chgData name="Roman Zhigalov" userId="1f97e9fdf7779aa5" providerId="LiveId" clId="{4238C7ED-FFAB-4396-8856-AA7723457C26}" dt="2022-07-29T12:21:01.481" v="1023" actId="26606"/>
          <ac:spMkLst>
            <pc:docMk/>
            <pc:sldMk cId="851064505" sldId="270"/>
            <ac:spMk id="6153" creationId="{F49775AF-8896-43EE-92C6-83497D6DC56F}"/>
          </ac:spMkLst>
        </pc:spChg>
        <pc:spChg chg="add del">
          <ac:chgData name="Roman Zhigalov" userId="1f97e9fdf7779aa5" providerId="LiveId" clId="{4238C7ED-FFAB-4396-8856-AA7723457C26}" dt="2022-07-29T12:21:01.915" v="1025" actId="26606"/>
          <ac:spMkLst>
            <pc:docMk/>
            <pc:sldMk cId="851064505" sldId="270"/>
            <ac:spMk id="6155" creationId="{A6604B49-AD5C-4590-B051-06C8222ECD99}"/>
          </ac:spMkLst>
        </pc:spChg>
        <pc:spChg chg="add del">
          <ac:chgData name="Roman Zhigalov" userId="1f97e9fdf7779aa5" providerId="LiveId" clId="{4238C7ED-FFAB-4396-8856-AA7723457C26}" dt="2022-07-29T12:21:01.915" v="1025" actId="26606"/>
          <ac:spMkLst>
            <pc:docMk/>
            <pc:sldMk cId="851064505" sldId="270"/>
            <ac:spMk id="6156" creationId="{FF81F8D5-515A-45DC-B296-30AB11F2C19F}"/>
          </ac:spMkLst>
        </pc:spChg>
        <pc:spChg chg="add del">
          <ac:chgData name="Roman Zhigalov" userId="1f97e9fdf7779aa5" providerId="LiveId" clId="{4238C7ED-FFAB-4396-8856-AA7723457C26}" dt="2022-07-29T12:21:01.915" v="1025" actId="26606"/>
          <ac:spMkLst>
            <pc:docMk/>
            <pc:sldMk cId="851064505" sldId="270"/>
            <ac:spMk id="6157" creationId="{CC552A98-EF7D-4D42-AB69-066B786AB55B}"/>
          </ac:spMkLst>
        </pc:spChg>
        <pc:spChg chg="add del">
          <ac:chgData name="Roman Zhigalov" userId="1f97e9fdf7779aa5" providerId="LiveId" clId="{4238C7ED-FFAB-4396-8856-AA7723457C26}" dt="2022-07-29T12:21:01.915" v="1025" actId="26606"/>
          <ac:spMkLst>
            <pc:docMk/>
            <pc:sldMk cId="851064505" sldId="270"/>
            <ac:spMk id="6158" creationId="{90464369-70FA-42AF-948F-80664CA7BFE5}"/>
          </ac:spMkLst>
        </pc:spChg>
        <pc:spChg chg="add del">
          <ac:chgData name="Roman Zhigalov" userId="1f97e9fdf7779aa5" providerId="LiveId" clId="{4238C7ED-FFAB-4396-8856-AA7723457C26}" dt="2022-07-29T12:21:01.915" v="1025" actId="26606"/>
          <ac:spMkLst>
            <pc:docMk/>
            <pc:sldMk cId="851064505" sldId="270"/>
            <ac:spMk id="6159" creationId="{A648176E-454C-437C-B0FC-9B82FCF32B24}"/>
          </ac:spMkLst>
        </pc:spChg>
        <pc:spChg chg="add del">
          <ac:chgData name="Roman Zhigalov" userId="1f97e9fdf7779aa5" providerId="LiveId" clId="{4238C7ED-FFAB-4396-8856-AA7723457C26}" dt="2022-07-29T12:21:02.362" v="1027" actId="26606"/>
          <ac:spMkLst>
            <pc:docMk/>
            <pc:sldMk cId="851064505" sldId="270"/>
            <ac:spMk id="6161" creationId="{F13C74B1-5B17-4795-BED0-7140497B445A}"/>
          </ac:spMkLst>
        </pc:spChg>
        <pc:spChg chg="add del">
          <ac:chgData name="Roman Zhigalov" userId="1f97e9fdf7779aa5" providerId="LiveId" clId="{4238C7ED-FFAB-4396-8856-AA7723457C26}" dt="2022-07-29T12:21:02.362" v="1027" actId="26606"/>
          <ac:spMkLst>
            <pc:docMk/>
            <pc:sldMk cId="851064505" sldId="270"/>
            <ac:spMk id="6162" creationId="{D4974D33-8DC5-464E-8C6D-BE58F0669C17}"/>
          </ac:spMkLst>
        </pc:spChg>
        <pc:spChg chg="add del">
          <ac:chgData name="Roman Zhigalov" userId="1f97e9fdf7779aa5" providerId="LiveId" clId="{4238C7ED-FFAB-4396-8856-AA7723457C26}" dt="2022-07-29T12:21:08.662" v="1033" actId="26606"/>
          <ac:spMkLst>
            <pc:docMk/>
            <pc:sldMk cId="851064505" sldId="270"/>
            <ac:spMk id="6164" creationId="{FF81F8D5-515A-45DC-B296-30AB11F2C19F}"/>
          </ac:spMkLst>
        </pc:spChg>
        <pc:spChg chg="add del">
          <ac:chgData name="Roman Zhigalov" userId="1f97e9fdf7779aa5" providerId="LiveId" clId="{4238C7ED-FFAB-4396-8856-AA7723457C26}" dt="2022-07-29T12:21:08.662" v="1033" actId="26606"/>
          <ac:spMkLst>
            <pc:docMk/>
            <pc:sldMk cId="851064505" sldId="270"/>
            <ac:spMk id="6165" creationId="{90464369-70FA-42AF-948F-80664CA7BFE5}"/>
          </ac:spMkLst>
        </pc:spChg>
        <pc:spChg chg="add del">
          <ac:chgData name="Roman Zhigalov" userId="1f97e9fdf7779aa5" providerId="LiveId" clId="{4238C7ED-FFAB-4396-8856-AA7723457C26}" dt="2022-07-29T12:21:08.662" v="1033" actId="26606"/>
          <ac:spMkLst>
            <pc:docMk/>
            <pc:sldMk cId="851064505" sldId="270"/>
            <ac:spMk id="6166" creationId="{A6604B49-AD5C-4590-B051-06C8222ECD99}"/>
          </ac:spMkLst>
        </pc:spChg>
        <pc:spChg chg="add del">
          <ac:chgData name="Roman Zhigalov" userId="1f97e9fdf7779aa5" providerId="LiveId" clId="{4238C7ED-FFAB-4396-8856-AA7723457C26}" dt="2022-07-29T12:21:08.662" v="1033" actId="26606"/>
          <ac:spMkLst>
            <pc:docMk/>
            <pc:sldMk cId="851064505" sldId="270"/>
            <ac:spMk id="6167" creationId="{CC552A98-EF7D-4D42-AB69-066B786AB55B}"/>
          </ac:spMkLst>
        </pc:spChg>
        <pc:spChg chg="add del">
          <ac:chgData name="Roman Zhigalov" userId="1f97e9fdf7779aa5" providerId="LiveId" clId="{4238C7ED-FFAB-4396-8856-AA7723457C26}" dt="2022-07-29T12:21:08.662" v="1033" actId="26606"/>
          <ac:spMkLst>
            <pc:docMk/>
            <pc:sldMk cId="851064505" sldId="270"/>
            <ac:spMk id="6168" creationId="{A648176E-454C-437C-B0FC-9B82FCF32B24}"/>
          </ac:spMkLst>
        </pc:spChg>
        <pc:spChg chg="add">
          <ac:chgData name="Roman Zhigalov" userId="1f97e9fdf7779aa5" providerId="LiveId" clId="{4238C7ED-FFAB-4396-8856-AA7723457C26}" dt="2022-07-29T12:21:08.662" v="1033" actId="26606"/>
          <ac:spMkLst>
            <pc:docMk/>
            <pc:sldMk cId="851064505" sldId="270"/>
            <ac:spMk id="6173" creationId="{FF81F8D5-515A-45DC-B296-30AB11F2C19F}"/>
          </ac:spMkLst>
        </pc:spChg>
        <pc:spChg chg="add">
          <ac:chgData name="Roman Zhigalov" userId="1f97e9fdf7779aa5" providerId="LiveId" clId="{4238C7ED-FFAB-4396-8856-AA7723457C26}" dt="2022-07-29T12:21:08.662" v="1033" actId="26606"/>
          <ac:spMkLst>
            <pc:docMk/>
            <pc:sldMk cId="851064505" sldId="270"/>
            <ac:spMk id="6175" creationId="{90464369-70FA-42AF-948F-80664CA7BFE5}"/>
          </ac:spMkLst>
        </pc:spChg>
        <pc:spChg chg="add">
          <ac:chgData name="Roman Zhigalov" userId="1f97e9fdf7779aa5" providerId="LiveId" clId="{4238C7ED-FFAB-4396-8856-AA7723457C26}" dt="2022-07-29T12:21:08.662" v="1033" actId="26606"/>
          <ac:spMkLst>
            <pc:docMk/>
            <pc:sldMk cId="851064505" sldId="270"/>
            <ac:spMk id="6177" creationId="{A6604B49-AD5C-4590-B051-06C8222ECD99}"/>
          </ac:spMkLst>
        </pc:spChg>
        <pc:spChg chg="add">
          <ac:chgData name="Roman Zhigalov" userId="1f97e9fdf7779aa5" providerId="LiveId" clId="{4238C7ED-FFAB-4396-8856-AA7723457C26}" dt="2022-07-29T12:21:08.662" v="1033" actId="26606"/>
          <ac:spMkLst>
            <pc:docMk/>
            <pc:sldMk cId="851064505" sldId="270"/>
            <ac:spMk id="6179" creationId="{CC552A98-EF7D-4D42-AB69-066B786AB55B}"/>
          </ac:spMkLst>
        </pc:spChg>
        <pc:spChg chg="add">
          <ac:chgData name="Roman Zhigalov" userId="1f97e9fdf7779aa5" providerId="LiveId" clId="{4238C7ED-FFAB-4396-8856-AA7723457C26}" dt="2022-07-29T12:21:08.662" v="1033" actId="26606"/>
          <ac:spMkLst>
            <pc:docMk/>
            <pc:sldMk cId="851064505" sldId="270"/>
            <ac:spMk id="6181" creationId="{A648176E-454C-437C-B0FC-9B82FCF32B24}"/>
          </ac:spMkLst>
        </pc:spChg>
        <pc:picChg chg="add mod">
          <ac:chgData name="Roman Zhigalov" userId="1f97e9fdf7779aa5" providerId="LiveId" clId="{4238C7ED-FFAB-4396-8856-AA7723457C26}" dt="2022-07-29T12:21:05.026" v="1031" actId="27614"/>
          <ac:picMkLst>
            <pc:docMk/>
            <pc:sldMk cId="851064505" sldId="270"/>
            <ac:picMk id="6146" creationId="{8018341D-3DE4-95A1-F17E-F2A2255B71CB}"/>
          </ac:picMkLst>
        </pc:picChg>
      </pc:sldChg>
      <pc:sldChg chg="addSp delSp modSp new mod setBg">
        <pc:chgData name="Roman Zhigalov" userId="1f97e9fdf7779aa5" providerId="LiveId" clId="{4238C7ED-FFAB-4396-8856-AA7723457C26}" dt="2022-07-29T12:22:41.091" v="1098" actId="27614"/>
        <pc:sldMkLst>
          <pc:docMk/>
          <pc:sldMk cId="587325566" sldId="271"/>
        </pc:sldMkLst>
        <pc:spChg chg="mod">
          <ac:chgData name="Roman Zhigalov" userId="1f97e9fdf7779aa5" providerId="LiveId" clId="{4238C7ED-FFAB-4396-8856-AA7723457C26}" dt="2022-07-29T12:22:38.811" v="1097" actId="26606"/>
          <ac:spMkLst>
            <pc:docMk/>
            <pc:sldMk cId="587325566" sldId="271"/>
            <ac:spMk id="2" creationId="{2DD34DE1-8F2E-FE3B-3E0D-D17801783795}"/>
          </ac:spMkLst>
        </pc:spChg>
        <pc:spChg chg="del">
          <ac:chgData name="Roman Zhigalov" userId="1f97e9fdf7779aa5" providerId="LiveId" clId="{4238C7ED-FFAB-4396-8856-AA7723457C26}" dt="2022-07-29T12:21:49.345" v="1052"/>
          <ac:spMkLst>
            <pc:docMk/>
            <pc:sldMk cId="587325566" sldId="271"/>
            <ac:spMk id="3" creationId="{209BA240-4254-7E55-949D-8706067EC162}"/>
          </ac:spMkLst>
        </pc:spChg>
        <pc:spChg chg="mod">
          <ac:chgData name="Roman Zhigalov" userId="1f97e9fdf7779aa5" providerId="LiveId" clId="{4238C7ED-FFAB-4396-8856-AA7723457C26}" dt="2022-07-29T12:22:38.811" v="1097" actId="26606"/>
          <ac:spMkLst>
            <pc:docMk/>
            <pc:sldMk cId="587325566" sldId="271"/>
            <ac:spMk id="4" creationId="{D172F3A6-FF9C-1FBE-9976-D7A43F67E2A3}"/>
          </ac:spMkLst>
        </pc:spChg>
        <pc:spChg chg="add del">
          <ac:chgData name="Roman Zhigalov" userId="1f97e9fdf7779aa5" providerId="LiveId" clId="{4238C7ED-FFAB-4396-8856-AA7723457C26}" dt="2022-07-29T12:22:38.793" v="1096" actId="26606"/>
          <ac:spMkLst>
            <pc:docMk/>
            <pc:sldMk cId="587325566" sldId="271"/>
            <ac:spMk id="7175" creationId="{FF81F8D5-515A-45DC-B296-30AB11F2C19F}"/>
          </ac:spMkLst>
        </pc:spChg>
        <pc:spChg chg="add del">
          <ac:chgData name="Roman Zhigalov" userId="1f97e9fdf7779aa5" providerId="LiveId" clId="{4238C7ED-FFAB-4396-8856-AA7723457C26}" dt="2022-07-29T12:22:38.793" v="1096" actId="26606"/>
          <ac:spMkLst>
            <pc:docMk/>
            <pc:sldMk cId="587325566" sldId="271"/>
            <ac:spMk id="7177" creationId="{90464369-70FA-42AF-948F-80664CA7BFE5}"/>
          </ac:spMkLst>
        </pc:spChg>
        <pc:spChg chg="add del">
          <ac:chgData name="Roman Zhigalov" userId="1f97e9fdf7779aa5" providerId="LiveId" clId="{4238C7ED-FFAB-4396-8856-AA7723457C26}" dt="2022-07-29T12:22:38.793" v="1096" actId="26606"/>
          <ac:spMkLst>
            <pc:docMk/>
            <pc:sldMk cId="587325566" sldId="271"/>
            <ac:spMk id="7179" creationId="{A6604B49-AD5C-4590-B051-06C8222ECD99}"/>
          </ac:spMkLst>
        </pc:spChg>
        <pc:spChg chg="add del">
          <ac:chgData name="Roman Zhigalov" userId="1f97e9fdf7779aa5" providerId="LiveId" clId="{4238C7ED-FFAB-4396-8856-AA7723457C26}" dt="2022-07-29T12:22:38.793" v="1096" actId="26606"/>
          <ac:spMkLst>
            <pc:docMk/>
            <pc:sldMk cId="587325566" sldId="271"/>
            <ac:spMk id="7181" creationId="{CC552A98-EF7D-4D42-AB69-066B786AB55B}"/>
          </ac:spMkLst>
        </pc:spChg>
        <pc:spChg chg="add">
          <ac:chgData name="Roman Zhigalov" userId="1f97e9fdf7779aa5" providerId="LiveId" clId="{4238C7ED-FFAB-4396-8856-AA7723457C26}" dt="2022-07-29T12:22:38.811" v="1097" actId="26606"/>
          <ac:spMkLst>
            <pc:docMk/>
            <pc:sldMk cId="587325566" sldId="271"/>
            <ac:spMk id="7182" creationId="{D5B0017B-2ECA-49AF-B397-DC140825DF8D}"/>
          </ac:spMkLst>
        </pc:spChg>
        <pc:spChg chg="add del">
          <ac:chgData name="Roman Zhigalov" userId="1f97e9fdf7779aa5" providerId="LiveId" clId="{4238C7ED-FFAB-4396-8856-AA7723457C26}" dt="2022-07-29T12:22:38.793" v="1096" actId="26606"/>
          <ac:spMkLst>
            <pc:docMk/>
            <pc:sldMk cId="587325566" sldId="271"/>
            <ac:spMk id="7183" creationId="{A648176E-454C-437C-B0FC-9B82FCF32B24}"/>
          </ac:spMkLst>
        </pc:spChg>
        <pc:spChg chg="add">
          <ac:chgData name="Roman Zhigalov" userId="1f97e9fdf7779aa5" providerId="LiveId" clId="{4238C7ED-FFAB-4396-8856-AA7723457C26}" dt="2022-07-29T12:22:38.811" v="1097" actId="26606"/>
          <ac:spMkLst>
            <pc:docMk/>
            <pc:sldMk cId="587325566" sldId="271"/>
            <ac:spMk id="7184" creationId="{70E96339-907C-46C3-99AC-31179B6F0EBD}"/>
          </ac:spMkLst>
        </pc:spChg>
        <pc:spChg chg="add">
          <ac:chgData name="Roman Zhigalov" userId="1f97e9fdf7779aa5" providerId="LiveId" clId="{4238C7ED-FFAB-4396-8856-AA7723457C26}" dt="2022-07-29T12:22:38.811" v="1097" actId="26606"/>
          <ac:spMkLst>
            <pc:docMk/>
            <pc:sldMk cId="587325566" sldId="271"/>
            <ac:spMk id="7185" creationId="{28D31E1B-0407-4223-9642-0B642CBF57D9}"/>
          </ac:spMkLst>
        </pc:spChg>
        <pc:grpChg chg="add">
          <ac:chgData name="Roman Zhigalov" userId="1f97e9fdf7779aa5" providerId="LiveId" clId="{4238C7ED-FFAB-4396-8856-AA7723457C26}" dt="2022-07-29T12:22:38.811" v="1097" actId="26606"/>
          <ac:grpSpMkLst>
            <pc:docMk/>
            <pc:sldMk cId="587325566" sldId="271"/>
            <ac:grpSpMk id="7187" creationId="{AE1C45F0-260A-458C-96ED-C1F6D2151219}"/>
          </ac:grpSpMkLst>
        </pc:grpChg>
        <pc:picChg chg="add mod">
          <ac:chgData name="Roman Zhigalov" userId="1f97e9fdf7779aa5" providerId="LiveId" clId="{4238C7ED-FFAB-4396-8856-AA7723457C26}" dt="2022-07-29T12:22:41.091" v="1098" actId="27614"/>
          <ac:picMkLst>
            <pc:docMk/>
            <pc:sldMk cId="587325566" sldId="271"/>
            <ac:picMk id="7170" creationId="{0D3FD261-0C05-FFF3-8216-F15EA3982FA6}"/>
          </ac:picMkLst>
        </pc:picChg>
        <pc:cxnChg chg="add">
          <ac:chgData name="Roman Zhigalov" userId="1f97e9fdf7779aa5" providerId="LiveId" clId="{4238C7ED-FFAB-4396-8856-AA7723457C26}" dt="2022-07-29T12:22:38.811" v="1097" actId="26606"/>
          <ac:cxnSpMkLst>
            <pc:docMk/>
            <pc:sldMk cId="587325566" sldId="271"/>
            <ac:cxnSpMk id="7186" creationId="{6CF1BAF6-AD41-4082-B212-8A1F9A2E8779}"/>
          </ac:cxnSpMkLst>
        </pc:cxnChg>
      </pc:sldChg>
      <pc:sldChg chg="addSp delSp modSp new mod setBg">
        <pc:chgData name="Roman Zhigalov" userId="1f97e9fdf7779aa5" providerId="LiveId" clId="{4238C7ED-FFAB-4396-8856-AA7723457C26}" dt="2022-07-29T12:25:03.193" v="1130" actId="27614"/>
        <pc:sldMkLst>
          <pc:docMk/>
          <pc:sldMk cId="4257655580" sldId="272"/>
        </pc:sldMkLst>
        <pc:spChg chg="mod">
          <ac:chgData name="Roman Zhigalov" userId="1f97e9fdf7779aa5" providerId="LiveId" clId="{4238C7ED-FFAB-4396-8856-AA7723457C26}" dt="2022-07-29T12:24:59.292" v="1129" actId="26606"/>
          <ac:spMkLst>
            <pc:docMk/>
            <pc:sldMk cId="4257655580" sldId="272"/>
            <ac:spMk id="2" creationId="{4B3F4ECC-3A3F-BD9A-E889-D4BD1D96B100}"/>
          </ac:spMkLst>
        </pc:spChg>
        <pc:spChg chg="del">
          <ac:chgData name="Roman Zhigalov" userId="1f97e9fdf7779aa5" providerId="LiveId" clId="{4238C7ED-FFAB-4396-8856-AA7723457C26}" dt="2022-07-29T12:24:53.413" v="1126"/>
          <ac:spMkLst>
            <pc:docMk/>
            <pc:sldMk cId="4257655580" sldId="272"/>
            <ac:spMk id="3" creationId="{F1021EC7-1E41-6051-4587-44FFA5C6B3B5}"/>
          </ac:spMkLst>
        </pc:spChg>
        <pc:spChg chg="mod ord">
          <ac:chgData name="Roman Zhigalov" userId="1f97e9fdf7779aa5" providerId="LiveId" clId="{4238C7ED-FFAB-4396-8856-AA7723457C26}" dt="2022-07-29T12:24:59.292" v="1129" actId="26606"/>
          <ac:spMkLst>
            <pc:docMk/>
            <pc:sldMk cId="4257655580" sldId="272"/>
            <ac:spMk id="4" creationId="{58111A32-8A08-7B36-1028-719044412436}"/>
          </ac:spMkLst>
        </pc:spChg>
        <pc:spChg chg="add del">
          <ac:chgData name="Roman Zhigalov" userId="1f97e9fdf7779aa5" providerId="LiveId" clId="{4238C7ED-FFAB-4396-8856-AA7723457C26}" dt="2022-07-29T12:24:59.270" v="1128" actId="26606"/>
          <ac:spMkLst>
            <pc:docMk/>
            <pc:sldMk cId="4257655580" sldId="272"/>
            <ac:spMk id="8199" creationId="{117AB3D3-3C9C-4DED-809A-78734805B895}"/>
          </ac:spMkLst>
        </pc:spChg>
        <pc:spChg chg="add del">
          <ac:chgData name="Roman Zhigalov" userId="1f97e9fdf7779aa5" providerId="LiveId" clId="{4238C7ED-FFAB-4396-8856-AA7723457C26}" dt="2022-07-29T12:24:59.270" v="1128" actId="26606"/>
          <ac:spMkLst>
            <pc:docMk/>
            <pc:sldMk cId="4257655580" sldId="272"/>
            <ac:spMk id="8201" creationId="{3A9A4357-BD1D-4622-A4FE-766E6AB8DE84}"/>
          </ac:spMkLst>
        </pc:spChg>
        <pc:spChg chg="add del">
          <ac:chgData name="Roman Zhigalov" userId="1f97e9fdf7779aa5" providerId="LiveId" clId="{4238C7ED-FFAB-4396-8856-AA7723457C26}" dt="2022-07-29T12:24:59.270" v="1128" actId="26606"/>
          <ac:spMkLst>
            <pc:docMk/>
            <pc:sldMk cId="4257655580" sldId="272"/>
            <ac:spMk id="8203" creationId="{E659831F-0D9A-4C63-9EBB-8435B85A440F}"/>
          </ac:spMkLst>
        </pc:spChg>
        <pc:spChg chg="add del">
          <ac:chgData name="Roman Zhigalov" userId="1f97e9fdf7779aa5" providerId="LiveId" clId="{4238C7ED-FFAB-4396-8856-AA7723457C26}" dt="2022-07-29T12:24:59.270" v="1128" actId="26606"/>
          <ac:spMkLst>
            <pc:docMk/>
            <pc:sldMk cId="4257655580" sldId="272"/>
            <ac:spMk id="8205" creationId="{E6995CE5-F890-4ABA-82A2-26507CE8D2A3}"/>
          </ac:spMkLst>
        </pc:spChg>
        <pc:spChg chg="add">
          <ac:chgData name="Roman Zhigalov" userId="1f97e9fdf7779aa5" providerId="LiveId" clId="{4238C7ED-FFAB-4396-8856-AA7723457C26}" dt="2022-07-29T12:24:59.292" v="1129" actId="26606"/>
          <ac:spMkLst>
            <pc:docMk/>
            <pc:sldMk cId="4257655580" sldId="272"/>
            <ac:spMk id="8207" creationId="{1382A32C-5B0C-4B1C-A074-76C6DBCC9F87}"/>
          </ac:spMkLst>
        </pc:spChg>
        <pc:spChg chg="add">
          <ac:chgData name="Roman Zhigalov" userId="1f97e9fdf7779aa5" providerId="LiveId" clId="{4238C7ED-FFAB-4396-8856-AA7723457C26}" dt="2022-07-29T12:24:59.292" v="1129" actId="26606"/>
          <ac:spMkLst>
            <pc:docMk/>
            <pc:sldMk cId="4257655580" sldId="272"/>
            <ac:spMk id="8208" creationId="{49AE1604-BB93-4F6D-94D6-F2A6021FC5AD}"/>
          </ac:spMkLst>
        </pc:spChg>
        <pc:spChg chg="add">
          <ac:chgData name="Roman Zhigalov" userId="1f97e9fdf7779aa5" providerId="LiveId" clId="{4238C7ED-FFAB-4396-8856-AA7723457C26}" dt="2022-07-29T12:24:59.292" v="1129" actId="26606"/>
          <ac:spMkLst>
            <pc:docMk/>
            <pc:sldMk cId="4257655580" sldId="272"/>
            <ac:spMk id="8211" creationId="{CBC4F608-B4B8-48C3-9572-C0F061B1CD99}"/>
          </ac:spMkLst>
        </pc:spChg>
        <pc:grpChg chg="add">
          <ac:chgData name="Roman Zhigalov" userId="1f97e9fdf7779aa5" providerId="LiveId" clId="{4238C7ED-FFAB-4396-8856-AA7723457C26}" dt="2022-07-29T12:24:59.292" v="1129" actId="26606"/>
          <ac:grpSpMkLst>
            <pc:docMk/>
            <pc:sldMk cId="4257655580" sldId="272"/>
            <ac:grpSpMk id="8209" creationId="{A9270323-9616-4384-857D-E86B78272EFE}"/>
          </ac:grpSpMkLst>
        </pc:grpChg>
        <pc:picChg chg="add mod">
          <ac:chgData name="Roman Zhigalov" userId="1f97e9fdf7779aa5" providerId="LiveId" clId="{4238C7ED-FFAB-4396-8856-AA7723457C26}" dt="2022-07-29T12:25:03.193" v="1130" actId="27614"/>
          <ac:picMkLst>
            <pc:docMk/>
            <pc:sldMk cId="4257655580" sldId="272"/>
            <ac:picMk id="8194" creationId="{68C4AF00-5F02-E16F-8E53-06F0BB509FC0}"/>
          </ac:picMkLst>
        </pc:picChg>
      </pc:sldChg>
      <pc:sldChg chg="addSp modSp new mod setBg">
        <pc:chgData name="Roman Zhigalov" userId="1f97e9fdf7779aa5" providerId="LiveId" clId="{4238C7ED-FFAB-4396-8856-AA7723457C26}" dt="2022-07-29T12:25:18.230" v="1164" actId="26606"/>
        <pc:sldMkLst>
          <pc:docMk/>
          <pc:sldMk cId="710228913" sldId="273"/>
        </pc:sldMkLst>
        <pc:spChg chg="mod">
          <ac:chgData name="Roman Zhigalov" userId="1f97e9fdf7779aa5" providerId="LiveId" clId="{4238C7ED-FFAB-4396-8856-AA7723457C26}" dt="2022-07-29T12:25:18.230" v="1164" actId="26606"/>
          <ac:spMkLst>
            <pc:docMk/>
            <pc:sldMk cId="710228913" sldId="273"/>
            <ac:spMk id="2" creationId="{58AB5992-511D-B1B3-FB7D-5277E60BF853}"/>
          </ac:spMkLst>
        </pc:spChg>
        <pc:spChg chg="mod">
          <ac:chgData name="Roman Zhigalov" userId="1f97e9fdf7779aa5" providerId="LiveId" clId="{4238C7ED-FFAB-4396-8856-AA7723457C26}" dt="2022-07-29T12:25:18.230" v="1164" actId="26606"/>
          <ac:spMkLst>
            <pc:docMk/>
            <pc:sldMk cId="710228913" sldId="273"/>
            <ac:spMk id="3" creationId="{F0C8DC55-3546-2702-AA3F-4227EF27C75F}"/>
          </ac:spMkLst>
        </pc:spChg>
        <pc:spChg chg="add">
          <ac:chgData name="Roman Zhigalov" userId="1f97e9fdf7779aa5" providerId="LiveId" clId="{4238C7ED-FFAB-4396-8856-AA7723457C26}" dt="2022-07-29T12:25:18.230" v="1164" actId="26606"/>
          <ac:spMkLst>
            <pc:docMk/>
            <pc:sldMk cId="710228913" sldId="273"/>
            <ac:spMk id="8" creationId="{4522B21E-B2B9-4C72-9A71-C87EFD137480}"/>
          </ac:spMkLst>
        </pc:spChg>
        <pc:spChg chg="add">
          <ac:chgData name="Roman Zhigalov" userId="1f97e9fdf7779aa5" providerId="LiveId" clId="{4238C7ED-FFAB-4396-8856-AA7723457C26}" dt="2022-07-29T12:25:18.230" v="1164" actId="26606"/>
          <ac:spMkLst>
            <pc:docMk/>
            <pc:sldMk cId="710228913" sldId="273"/>
            <ac:spMk id="10" creationId="{5EB7D2A2-F448-44D4-938C-DC84CBCB3B1E}"/>
          </ac:spMkLst>
        </pc:spChg>
        <pc:spChg chg="add">
          <ac:chgData name="Roman Zhigalov" userId="1f97e9fdf7779aa5" providerId="LiveId" clId="{4238C7ED-FFAB-4396-8856-AA7723457C26}" dt="2022-07-29T12:25:18.230" v="1164" actId="26606"/>
          <ac:spMkLst>
            <pc:docMk/>
            <pc:sldMk cId="710228913" sldId="273"/>
            <ac:spMk id="12" creationId="{871AEA07-1E14-44B4-8E55-64EF049CD66F}"/>
          </ac:spMkLst>
        </pc:spChg>
        <pc:cxnChg chg="add">
          <ac:chgData name="Roman Zhigalov" userId="1f97e9fdf7779aa5" providerId="LiveId" clId="{4238C7ED-FFAB-4396-8856-AA7723457C26}" dt="2022-07-29T12:25:18.230" v="1164" actId="26606"/>
          <ac:cxnSpMkLst>
            <pc:docMk/>
            <pc:sldMk cId="710228913" sldId="273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4238C7ED-FFAB-4396-8856-AA7723457C26}" dt="2022-07-29T12:28:54.610" v="1305" actId="403"/>
        <pc:sldMkLst>
          <pc:docMk/>
          <pc:sldMk cId="698446004" sldId="274"/>
        </pc:sldMkLst>
        <pc:spChg chg="mod">
          <ac:chgData name="Roman Zhigalov" userId="1f97e9fdf7779aa5" providerId="LiveId" clId="{4238C7ED-FFAB-4396-8856-AA7723457C26}" dt="2022-07-29T12:28:51.794" v="1303" actId="26606"/>
          <ac:spMkLst>
            <pc:docMk/>
            <pc:sldMk cId="698446004" sldId="274"/>
            <ac:spMk id="2" creationId="{8339834D-9E9F-4A79-0707-6E219F7D8323}"/>
          </ac:spMkLst>
        </pc:spChg>
        <pc:spChg chg="del">
          <ac:chgData name="Roman Zhigalov" userId="1f97e9fdf7779aa5" providerId="LiveId" clId="{4238C7ED-FFAB-4396-8856-AA7723457C26}" dt="2022-07-29T12:27:59.227" v="1182"/>
          <ac:spMkLst>
            <pc:docMk/>
            <pc:sldMk cId="698446004" sldId="274"/>
            <ac:spMk id="3" creationId="{56BC0F48-6E0A-D6A8-8221-743DA33380E5}"/>
          </ac:spMkLst>
        </pc:spChg>
        <pc:spChg chg="mod ord">
          <ac:chgData name="Roman Zhigalov" userId="1f97e9fdf7779aa5" providerId="LiveId" clId="{4238C7ED-FFAB-4396-8856-AA7723457C26}" dt="2022-07-29T12:28:54.610" v="1305" actId="403"/>
          <ac:spMkLst>
            <pc:docMk/>
            <pc:sldMk cId="698446004" sldId="274"/>
            <ac:spMk id="4" creationId="{9DD33442-87A8-7870-3B3C-5F0525D32B07}"/>
          </ac:spMkLst>
        </pc:spChg>
        <pc:spChg chg="add del">
          <ac:chgData name="Roman Zhigalov" userId="1f97e9fdf7779aa5" providerId="LiveId" clId="{4238C7ED-FFAB-4396-8856-AA7723457C26}" dt="2022-07-29T12:28:51.777" v="1302" actId="26606"/>
          <ac:spMkLst>
            <pc:docMk/>
            <pc:sldMk cId="698446004" sldId="274"/>
            <ac:spMk id="9223" creationId="{49AE1604-BB93-4F6D-94D6-F2A6021FC5AD}"/>
          </ac:spMkLst>
        </pc:spChg>
        <pc:spChg chg="add del">
          <ac:chgData name="Roman Zhigalov" userId="1f97e9fdf7779aa5" providerId="LiveId" clId="{4238C7ED-FFAB-4396-8856-AA7723457C26}" dt="2022-07-29T12:28:51.777" v="1302" actId="26606"/>
          <ac:spMkLst>
            <pc:docMk/>
            <pc:sldMk cId="698446004" sldId="274"/>
            <ac:spMk id="9229" creationId="{CBC4F608-B4B8-48C3-9572-C0F061B1CD99}"/>
          </ac:spMkLst>
        </pc:spChg>
        <pc:spChg chg="add">
          <ac:chgData name="Roman Zhigalov" userId="1f97e9fdf7779aa5" providerId="LiveId" clId="{4238C7ED-FFAB-4396-8856-AA7723457C26}" dt="2022-07-29T12:28:51.794" v="1303" actId="26606"/>
          <ac:spMkLst>
            <pc:docMk/>
            <pc:sldMk cId="698446004" sldId="274"/>
            <ac:spMk id="9230" creationId="{D5B0017B-2ECA-49AF-B397-DC140825DF8D}"/>
          </ac:spMkLst>
        </pc:spChg>
        <pc:spChg chg="add del">
          <ac:chgData name="Roman Zhigalov" userId="1f97e9fdf7779aa5" providerId="LiveId" clId="{4238C7ED-FFAB-4396-8856-AA7723457C26}" dt="2022-07-29T12:28:51.777" v="1302" actId="26606"/>
          <ac:spMkLst>
            <pc:docMk/>
            <pc:sldMk cId="698446004" sldId="274"/>
            <ac:spMk id="9231" creationId="{1382A32C-5B0C-4B1C-A074-76C6DBCC9F87}"/>
          </ac:spMkLst>
        </pc:spChg>
        <pc:spChg chg="add">
          <ac:chgData name="Roman Zhigalov" userId="1f97e9fdf7779aa5" providerId="LiveId" clId="{4238C7ED-FFAB-4396-8856-AA7723457C26}" dt="2022-07-29T12:28:51.794" v="1303" actId="26606"/>
          <ac:spMkLst>
            <pc:docMk/>
            <pc:sldMk cId="698446004" sldId="274"/>
            <ac:spMk id="9233" creationId="{B0B8DCBA-FEED-46EF-A140-35B904015B49}"/>
          </ac:spMkLst>
        </pc:spChg>
        <pc:grpChg chg="add del">
          <ac:chgData name="Roman Zhigalov" userId="1f97e9fdf7779aa5" providerId="LiveId" clId="{4238C7ED-FFAB-4396-8856-AA7723457C26}" dt="2022-07-29T12:28:51.777" v="1302" actId="26606"/>
          <ac:grpSpMkLst>
            <pc:docMk/>
            <pc:sldMk cId="698446004" sldId="274"/>
            <ac:grpSpMk id="9225" creationId="{A9270323-9616-4384-857D-E86B78272EFE}"/>
          </ac:grpSpMkLst>
        </pc:grpChg>
        <pc:grpChg chg="add">
          <ac:chgData name="Roman Zhigalov" userId="1f97e9fdf7779aa5" providerId="LiveId" clId="{4238C7ED-FFAB-4396-8856-AA7723457C26}" dt="2022-07-29T12:28:51.794" v="1303" actId="26606"/>
          <ac:grpSpMkLst>
            <pc:docMk/>
            <pc:sldMk cId="698446004" sldId="274"/>
            <ac:grpSpMk id="9234" creationId="{AE1C45F0-260A-458C-96ED-C1F6D2151219}"/>
          </ac:grpSpMkLst>
        </pc:grpChg>
        <pc:picChg chg="add mod">
          <ac:chgData name="Roman Zhigalov" userId="1f97e9fdf7779aa5" providerId="LiveId" clId="{4238C7ED-FFAB-4396-8856-AA7723457C26}" dt="2022-07-29T12:28:51.794" v="1303" actId="26606"/>
          <ac:picMkLst>
            <pc:docMk/>
            <pc:sldMk cId="698446004" sldId="274"/>
            <ac:picMk id="9218" creationId="{3FE39C20-1BA5-B359-DFC4-974F5E539D40}"/>
          </ac:picMkLst>
        </pc:picChg>
        <pc:cxnChg chg="add">
          <ac:chgData name="Roman Zhigalov" userId="1f97e9fdf7779aa5" providerId="LiveId" clId="{4238C7ED-FFAB-4396-8856-AA7723457C26}" dt="2022-07-29T12:28:51.794" v="1303" actId="26606"/>
          <ac:cxnSpMkLst>
            <pc:docMk/>
            <pc:sldMk cId="698446004" sldId="274"/>
            <ac:cxnSpMk id="9232" creationId="{6CF1BAF6-AD41-4082-B212-8A1F9A2E8779}"/>
          </ac:cxnSpMkLst>
        </pc:cxnChg>
      </pc:sldChg>
      <pc:sldChg chg="addSp modSp new mod setBg">
        <pc:chgData name="Roman Zhigalov" userId="1f97e9fdf7779aa5" providerId="LiveId" clId="{4238C7ED-FFAB-4396-8856-AA7723457C26}" dt="2022-07-29T12:30:17.537" v="1401" actId="26606"/>
        <pc:sldMkLst>
          <pc:docMk/>
          <pc:sldMk cId="359899786" sldId="275"/>
        </pc:sldMkLst>
        <pc:spChg chg="mod">
          <ac:chgData name="Roman Zhigalov" userId="1f97e9fdf7779aa5" providerId="LiveId" clId="{4238C7ED-FFAB-4396-8856-AA7723457C26}" dt="2022-07-29T12:30:17.537" v="1401" actId="26606"/>
          <ac:spMkLst>
            <pc:docMk/>
            <pc:sldMk cId="359899786" sldId="275"/>
            <ac:spMk id="2" creationId="{61C9B0E9-7EFF-0CFB-0F78-E5CC25527723}"/>
          </ac:spMkLst>
        </pc:spChg>
        <pc:spChg chg="mod">
          <ac:chgData name="Roman Zhigalov" userId="1f97e9fdf7779aa5" providerId="LiveId" clId="{4238C7ED-FFAB-4396-8856-AA7723457C26}" dt="2022-07-29T12:30:17.537" v="1401" actId="26606"/>
          <ac:spMkLst>
            <pc:docMk/>
            <pc:sldMk cId="359899786" sldId="275"/>
            <ac:spMk id="3" creationId="{4E423334-80C3-7A82-0F53-39243CB7A4C4}"/>
          </ac:spMkLst>
        </pc:spChg>
        <pc:spChg chg="add">
          <ac:chgData name="Roman Zhigalov" userId="1f97e9fdf7779aa5" providerId="LiveId" clId="{4238C7ED-FFAB-4396-8856-AA7723457C26}" dt="2022-07-29T12:30:17.537" v="1401" actId="26606"/>
          <ac:spMkLst>
            <pc:docMk/>
            <pc:sldMk cId="359899786" sldId="275"/>
            <ac:spMk id="8" creationId="{DBF61EA3-B236-439E-9C0B-340980D56BEE}"/>
          </ac:spMkLst>
        </pc:spChg>
        <pc:spChg chg="add">
          <ac:chgData name="Roman Zhigalov" userId="1f97e9fdf7779aa5" providerId="LiveId" clId="{4238C7ED-FFAB-4396-8856-AA7723457C26}" dt="2022-07-29T12:30:17.537" v="1401" actId="26606"/>
          <ac:spMkLst>
            <pc:docMk/>
            <pc:sldMk cId="359899786" sldId="275"/>
            <ac:spMk id="14" creationId="{E659831F-0D9A-4C63-9EBB-8435B85A440F}"/>
          </ac:spMkLst>
        </pc:spChg>
        <pc:grpChg chg="add">
          <ac:chgData name="Roman Zhigalov" userId="1f97e9fdf7779aa5" providerId="LiveId" clId="{4238C7ED-FFAB-4396-8856-AA7723457C26}" dt="2022-07-29T12:30:17.537" v="1401" actId="26606"/>
          <ac:grpSpMkLst>
            <pc:docMk/>
            <pc:sldMk cId="359899786" sldId="275"/>
            <ac:grpSpMk id="10" creationId="{28FAF094-D087-493F-8DF9-A486C2D6BBAA}"/>
          </ac:grpSpMkLst>
        </pc:grpChg>
      </pc:sldChg>
      <pc:sldChg chg="addSp delSp modSp new mod setBg addAnim delAnim">
        <pc:chgData name="Roman Zhigalov" userId="1f97e9fdf7779aa5" providerId="LiveId" clId="{4238C7ED-FFAB-4396-8856-AA7723457C26}" dt="2022-07-29T12:31:38.698" v="1447"/>
        <pc:sldMkLst>
          <pc:docMk/>
          <pc:sldMk cId="607159619" sldId="276"/>
        </pc:sldMkLst>
        <pc:spChg chg="mod">
          <ac:chgData name="Roman Zhigalov" userId="1f97e9fdf7779aa5" providerId="LiveId" clId="{4238C7ED-FFAB-4396-8856-AA7723457C26}" dt="2022-07-29T12:31:38.697" v="1446" actId="26606"/>
          <ac:spMkLst>
            <pc:docMk/>
            <pc:sldMk cId="607159619" sldId="276"/>
            <ac:spMk id="2" creationId="{E08D233A-8DE7-C835-FA3C-E707DA770D27}"/>
          </ac:spMkLst>
        </pc:spChg>
        <pc:spChg chg="del">
          <ac:chgData name="Roman Zhigalov" userId="1f97e9fdf7779aa5" providerId="LiveId" clId="{4238C7ED-FFAB-4396-8856-AA7723457C26}" dt="2022-07-29T12:31:33.175" v="1440"/>
          <ac:spMkLst>
            <pc:docMk/>
            <pc:sldMk cId="607159619" sldId="276"/>
            <ac:spMk id="3" creationId="{EB1DC9BB-E12B-49EE-4339-6EC699EFF003}"/>
          </ac:spMkLst>
        </pc:spChg>
        <pc:spChg chg="mod">
          <ac:chgData name="Roman Zhigalov" userId="1f97e9fdf7779aa5" providerId="LiveId" clId="{4238C7ED-FFAB-4396-8856-AA7723457C26}" dt="2022-07-29T12:31:38.697" v="1446" actId="26606"/>
          <ac:spMkLst>
            <pc:docMk/>
            <pc:sldMk cId="607159619" sldId="276"/>
            <ac:spMk id="4" creationId="{30100A45-4A49-DE22-59DC-149D2636ECB2}"/>
          </ac:spMkLst>
        </pc:spChg>
        <pc:spChg chg="add del">
          <ac:chgData name="Roman Zhigalov" userId="1f97e9fdf7779aa5" providerId="LiveId" clId="{4238C7ED-FFAB-4396-8856-AA7723457C26}" dt="2022-07-29T12:31:38.147" v="1442" actId="26606"/>
          <ac:spMkLst>
            <pc:docMk/>
            <pc:sldMk cId="607159619" sldId="276"/>
            <ac:spMk id="10247" creationId="{47942995-B07F-4636-9A06-C6A104B260A8}"/>
          </ac:spMkLst>
        </pc:spChg>
        <pc:spChg chg="add del">
          <ac:chgData name="Roman Zhigalov" userId="1f97e9fdf7779aa5" providerId="LiveId" clId="{4238C7ED-FFAB-4396-8856-AA7723457C26}" dt="2022-07-29T12:31:38.679" v="1445" actId="26606"/>
          <ac:spMkLst>
            <pc:docMk/>
            <pc:sldMk cId="607159619" sldId="276"/>
            <ac:spMk id="10253" creationId="{04357C93-F0CB-4A1C-8F77-4E9063789819}"/>
          </ac:spMkLst>
        </pc:spChg>
        <pc:spChg chg="add del">
          <ac:chgData name="Roman Zhigalov" userId="1f97e9fdf7779aa5" providerId="LiveId" clId="{4238C7ED-FFAB-4396-8856-AA7723457C26}" dt="2022-07-29T12:31:38.147" v="1442" actId="26606"/>
          <ac:spMkLst>
            <pc:docMk/>
            <pc:sldMk cId="607159619" sldId="276"/>
            <ac:spMk id="10254" creationId="{B81933D1-5615-42C7-9C0B-4EB7105CCE2D}"/>
          </ac:spMkLst>
        </pc:spChg>
        <pc:spChg chg="add del">
          <ac:chgData name="Roman Zhigalov" userId="1f97e9fdf7779aa5" providerId="LiveId" clId="{4238C7ED-FFAB-4396-8856-AA7723457C26}" dt="2022-07-29T12:31:38.147" v="1442" actId="26606"/>
          <ac:spMkLst>
            <pc:docMk/>
            <pc:sldMk cId="607159619" sldId="276"/>
            <ac:spMk id="10256" creationId="{19C9EAEA-39D0-4B0E-A0EB-51E7B26740B1}"/>
          </ac:spMkLst>
        </pc:spChg>
        <pc:spChg chg="add del">
          <ac:chgData name="Roman Zhigalov" userId="1f97e9fdf7779aa5" providerId="LiveId" clId="{4238C7ED-FFAB-4396-8856-AA7723457C26}" dt="2022-07-29T12:31:38.679" v="1445" actId="26606"/>
          <ac:spMkLst>
            <pc:docMk/>
            <pc:sldMk cId="607159619" sldId="276"/>
            <ac:spMk id="10258" creationId="{043017B7-DB56-477D-A4AE-8EC1B3C99C78}"/>
          </ac:spMkLst>
        </pc:spChg>
        <pc:spChg chg="add">
          <ac:chgData name="Roman Zhigalov" userId="1f97e9fdf7779aa5" providerId="LiveId" clId="{4238C7ED-FFAB-4396-8856-AA7723457C26}" dt="2022-07-29T12:31:38.697" v="1446" actId="26606"/>
          <ac:spMkLst>
            <pc:docMk/>
            <pc:sldMk cId="607159619" sldId="276"/>
            <ac:spMk id="10263" creationId="{DCF72F19-1473-448C-AA14-0CB8AA374CF0}"/>
          </ac:spMkLst>
        </pc:spChg>
        <pc:spChg chg="add">
          <ac:chgData name="Roman Zhigalov" userId="1f97e9fdf7779aa5" providerId="LiveId" clId="{4238C7ED-FFAB-4396-8856-AA7723457C26}" dt="2022-07-29T12:31:38.697" v="1446" actId="26606"/>
          <ac:spMkLst>
            <pc:docMk/>
            <pc:sldMk cId="607159619" sldId="276"/>
            <ac:spMk id="10267" creationId="{04357C93-F0CB-4A1C-8F77-4E9063789819}"/>
          </ac:spMkLst>
        </pc:spChg>
        <pc:grpChg chg="add del">
          <ac:chgData name="Roman Zhigalov" userId="1f97e9fdf7779aa5" providerId="LiveId" clId="{4238C7ED-FFAB-4396-8856-AA7723457C26}" dt="2022-07-29T12:31:38.147" v="1442" actId="26606"/>
          <ac:grpSpMkLst>
            <pc:docMk/>
            <pc:sldMk cId="607159619" sldId="276"/>
            <ac:grpSpMk id="10249" creationId="{032D8612-31EB-44CF-A1D0-14FD4C705424}"/>
          </ac:grpSpMkLst>
        </pc:grpChg>
        <pc:grpChg chg="add del">
          <ac:chgData name="Roman Zhigalov" userId="1f97e9fdf7779aa5" providerId="LiveId" clId="{4238C7ED-FFAB-4396-8856-AA7723457C26}" dt="2022-07-29T12:31:38.679" v="1445" actId="26606"/>
          <ac:grpSpMkLst>
            <pc:docMk/>
            <pc:sldMk cId="607159619" sldId="276"/>
            <ac:grpSpMk id="10259" creationId="{3AF6A671-C637-4547-85F4-51B6D1881399}"/>
          </ac:grpSpMkLst>
        </pc:grpChg>
        <pc:grpChg chg="add">
          <ac:chgData name="Roman Zhigalov" userId="1f97e9fdf7779aa5" providerId="LiveId" clId="{4238C7ED-FFAB-4396-8856-AA7723457C26}" dt="2022-07-29T12:31:38.697" v="1446" actId="26606"/>
          <ac:grpSpMkLst>
            <pc:docMk/>
            <pc:sldMk cId="607159619" sldId="276"/>
            <ac:grpSpMk id="10264" creationId="{3AF6A671-C637-4547-85F4-51B6D1881399}"/>
          </ac:grpSpMkLst>
        </pc:grpChg>
        <pc:picChg chg="add mod">
          <ac:chgData name="Roman Zhigalov" userId="1f97e9fdf7779aa5" providerId="LiveId" clId="{4238C7ED-FFAB-4396-8856-AA7723457C26}" dt="2022-07-29T12:31:38.697" v="1446" actId="26606"/>
          <ac:picMkLst>
            <pc:docMk/>
            <pc:sldMk cId="607159619" sldId="276"/>
            <ac:picMk id="10242" creationId="{71020B62-E335-44F5-5B16-DF8F8EFA50FA}"/>
          </ac:picMkLst>
        </pc:picChg>
      </pc:sldChg>
      <pc:sldChg chg="addSp delSp modSp new mod setBg modClrScheme chgLayout">
        <pc:chgData name="Roman Zhigalov" userId="1f97e9fdf7779aa5" providerId="LiveId" clId="{4238C7ED-FFAB-4396-8856-AA7723457C26}" dt="2022-07-29T12:33:58.260" v="1783" actId="403"/>
        <pc:sldMkLst>
          <pc:docMk/>
          <pc:sldMk cId="3141729918" sldId="277"/>
        </pc:sldMkLst>
        <pc:spChg chg="del mod ord">
          <ac:chgData name="Roman Zhigalov" userId="1f97e9fdf7779aa5" providerId="LiveId" clId="{4238C7ED-FFAB-4396-8856-AA7723457C26}" dt="2022-07-29T12:31:53.470" v="1449" actId="700"/>
          <ac:spMkLst>
            <pc:docMk/>
            <pc:sldMk cId="3141729918" sldId="277"/>
            <ac:spMk id="2" creationId="{B5F389C5-5D29-8E4B-1E8A-9BE5D374685E}"/>
          </ac:spMkLst>
        </pc:spChg>
        <pc:spChg chg="del mod ord">
          <ac:chgData name="Roman Zhigalov" userId="1f97e9fdf7779aa5" providerId="LiveId" clId="{4238C7ED-FFAB-4396-8856-AA7723457C26}" dt="2022-07-29T12:31:53.470" v="1449" actId="700"/>
          <ac:spMkLst>
            <pc:docMk/>
            <pc:sldMk cId="3141729918" sldId="277"/>
            <ac:spMk id="3" creationId="{E20C1907-10F2-7294-2A96-C7A1D94BC523}"/>
          </ac:spMkLst>
        </pc:spChg>
        <pc:spChg chg="add mod ord">
          <ac:chgData name="Roman Zhigalov" userId="1f97e9fdf7779aa5" providerId="LiveId" clId="{4238C7ED-FFAB-4396-8856-AA7723457C26}" dt="2022-07-29T12:33:56.157" v="1781" actId="26606"/>
          <ac:spMkLst>
            <pc:docMk/>
            <pc:sldMk cId="3141729918" sldId="277"/>
            <ac:spMk id="4" creationId="{24584444-82EB-36B3-B1B7-104DA6AABEC9}"/>
          </ac:spMkLst>
        </pc:spChg>
        <pc:spChg chg="add mod ord">
          <ac:chgData name="Roman Zhigalov" userId="1f97e9fdf7779aa5" providerId="LiveId" clId="{4238C7ED-FFAB-4396-8856-AA7723457C26}" dt="2022-07-29T12:33:58.260" v="1783" actId="403"/>
          <ac:spMkLst>
            <pc:docMk/>
            <pc:sldMk cId="3141729918" sldId="277"/>
            <ac:spMk id="5" creationId="{947FE66C-C3E9-336A-61C4-296D385C8165}"/>
          </ac:spMkLst>
        </pc:spChg>
        <pc:spChg chg="add">
          <ac:chgData name="Roman Zhigalov" userId="1f97e9fdf7779aa5" providerId="LiveId" clId="{4238C7ED-FFAB-4396-8856-AA7723457C26}" dt="2022-07-29T12:33:56.157" v="1781" actId="26606"/>
          <ac:spMkLst>
            <pc:docMk/>
            <pc:sldMk cId="3141729918" sldId="277"/>
            <ac:spMk id="10" creationId="{8B9AA7C6-5E5A-498E-A6DF-A943376E09BC}"/>
          </ac:spMkLst>
        </pc:spChg>
        <pc:spChg chg="add">
          <ac:chgData name="Roman Zhigalov" userId="1f97e9fdf7779aa5" providerId="LiveId" clId="{4238C7ED-FFAB-4396-8856-AA7723457C26}" dt="2022-07-29T12:33:56.157" v="1781" actId="26606"/>
          <ac:spMkLst>
            <pc:docMk/>
            <pc:sldMk cId="3141729918" sldId="277"/>
            <ac:spMk id="16" creationId="{81E140AE-0ABF-47C8-BF32-7D2F0CF2BA44}"/>
          </ac:spMkLst>
        </pc:spChg>
        <pc:spChg chg="add">
          <ac:chgData name="Roman Zhigalov" userId="1f97e9fdf7779aa5" providerId="LiveId" clId="{4238C7ED-FFAB-4396-8856-AA7723457C26}" dt="2022-07-29T12:33:56.157" v="1781" actId="26606"/>
          <ac:spMkLst>
            <pc:docMk/>
            <pc:sldMk cId="3141729918" sldId="277"/>
            <ac:spMk id="18" creationId="{CBC4F608-B4B8-48C3-9572-C0F061B1CD99}"/>
          </ac:spMkLst>
        </pc:spChg>
        <pc:grpChg chg="add">
          <ac:chgData name="Roman Zhigalov" userId="1f97e9fdf7779aa5" providerId="LiveId" clId="{4238C7ED-FFAB-4396-8856-AA7723457C26}" dt="2022-07-29T12:33:56.157" v="1781" actId="26606"/>
          <ac:grpSpMkLst>
            <pc:docMk/>
            <pc:sldMk cId="3141729918" sldId="277"/>
            <ac:grpSpMk id="12" creationId="{83EAB11A-76F7-48F4-9B4F-5BFDF4BF9670}"/>
          </ac:grpSpMkLst>
        </pc:grpChg>
      </pc:sldChg>
      <pc:sldChg chg="addSp delSp modSp new mod setBg">
        <pc:chgData name="Roman Zhigalov" userId="1f97e9fdf7779aa5" providerId="LiveId" clId="{4238C7ED-FFAB-4396-8856-AA7723457C26}" dt="2022-07-29T12:36:49.525" v="1827" actId="26606"/>
        <pc:sldMkLst>
          <pc:docMk/>
          <pc:sldMk cId="2468474369" sldId="278"/>
        </pc:sldMkLst>
        <pc:spChg chg="mod">
          <ac:chgData name="Roman Zhigalov" userId="1f97e9fdf7779aa5" providerId="LiveId" clId="{4238C7ED-FFAB-4396-8856-AA7723457C26}" dt="2022-07-29T12:36:49.525" v="1827" actId="26606"/>
          <ac:spMkLst>
            <pc:docMk/>
            <pc:sldMk cId="2468474369" sldId="278"/>
            <ac:spMk id="2" creationId="{8E2A528A-2582-079D-8B54-87F384E48348}"/>
          </ac:spMkLst>
        </pc:spChg>
        <pc:spChg chg="del">
          <ac:chgData name="Roman Zhigalov" userId="1f97e9fdf7779aa5" providerId="LiveId" clId="{4238C7ED-FFAB-4396-8856-AA7723457C26}" dt="2022-07-29T12:34:53.904" v="1807"/>
          <ac:spMkLst>
            <pc:docMk/>
            <pc:sldMk cId="2468474369" sldId="278"/>
            <ac:spMk id="3" creationId="{949F1251-3240-4CAE-EF40-3A2724F536EF}"/>
          </ac:spMkLst>
        </pc:spChg>
        <pc:spChg chg="mod">
          <ac:chgData name="Roman Zhigalov" userId="1f97e9fdf7779aa5" providerId="LiveId" clId="{4238C7ED-FFAB-4396-8856-AA7723457C26}" dt="2022-07-29T12:36:49.525" v="1827" actId="26606"/>
          <ac:spMkLst>
            <pc:docMk/>
            <pc:sldMk cId="2468474369" sldId="278"/>
            <ac:spMk id="4" creationId="{37427A5E-5EC6-5181-5636-99E578B4A811}"/>
          </ac:spMkLst>
        </pc:spChg>
        <pc:spChg chg="add del">
          <ac:chgData name="Roman Zhigalov" userId="1f97e9fdf7779aa5" providerId="LiveId" clId="{4238C7ED-FFAB-4396-8856-AA7723457C26}" dt="2022-07-29T12:36:49.506" v="1826" actId="26606"/>
          <ac:spMkLst>
            <pc:docMk/>
            <pc:sldMk cId="2468474369" sldId="278"/>
            <ac:spMk id="11271" creationId="{201CC55D-ED54-4C5C-95E6-10947BD1103B}"/>
          </ac:spMkLst>
        </pc:spChg>
        <pc:spChg chg="add del">
          <ac:chgData name="Roman Zhigalov" userId="1f97e9fdf7779aa5" providerId="LiveId" clId="{4238C7ED-FFAB-4396-8856-AA7723457C26}" dt="2022-07-29T12:36:49.506" v="1826" actId="26606"/>
          <ac:spMkLst>
            <pc:docMk/>
            <pc:sldMk cId="2468474369" sldId="278"/>
            <ac:spMk id="11277" creationId="{3873B707-463F-40B0-8227-E8CC6C67EB25}"/>
          </ac:spMkLst>
        </pc:spChg>
        <pc:spChg chg="add del">
          <ac:chgData name="Roman Zhigalov" userId="1f97e9fdf7779aa5" providerId="LiveId" clId="{4238C7ED-FFAB-4396-8856-AA7723457C26}" dt="2022-07-29T12:36:49.506" v="1826" actId="26606"/>
          <ac:spMkLst>
            <pc:docMk/>
            <pc:sldMk cId="2468474369" sldId="278"/>
            <ac:spMk id="11279" creationId="{C13237C8-E62C-4F0D-A318-BD6FB6C2D138}"/>
          </ac:spMkLst>
        </pc:spChg>
        <pc:spChg chg="add del">
          <ac:chgData name="Roman Zhigalov" userId="1f97e9fdf7779aa5" providerId="LiveId" clId="{4238C7ED-FFAB-4396-8856-AA7723457C26}" dt="2022-07-29T12:36:49.506" v="1826" actId="26606"/>
          <ac:spMkLst>
            <pc:docMk/>
            <pc:sldMk cId="2468474369" sldId="278"/>
            <ac:spMk id="11281" creationId="{19C9EAEA-39D0-4B0E-A0EB-51E7B26740B1}"/>
          </ac:spMkLst>
        </pc:spChg>
        <pc:spChg chg="add">
          <ac:chgData name="Roman Zhigalov" userId="1f97e9fdf7779aa5" providerId="LiveId" clId="{4238C7ED-FFAB-4396-8856-AA7723457C26}" dt="2022-07-29T12:36:49.525" v="1827" actId="26606"/>
          <ac:spMkLst>
            <pc:docMk/>
            <pc:sldMk cId="2468474369" sldId="278"/>
            <ac:spMk id="11283" creationId="{117AB3D3-3C9C-4DED-809A-78734805B895}"/>
          </ac:spMkLst>
        </pc:spChg>
        <pc:spChg chg="add">
          <ac:chgData name="Roman Zhigalov" userId="1f97e9fdf7779aa5" providerId="LiveId" clId="{4238C7ED-FFAB-4396-8856-AA7723457C26}" dt="2022-07-29T12:36:49.525" v="1827" actId="26606"/>
          <ac:spMkLst>
            <pc:docMk/>
            <pc:sldMk cId="2468474369" sldId="278"/>
            <ac:spMk id="11284" creationId="{3A9A4357-BD1D-4622-A4FE-766E6AB8DE84}"/>
          </ac:spMkLst>
        </pc:spChg>
        <pc:spChg chg="add">
          <ac:chgData name="Roman Zhigalov" userId="1f97e9fdf7779aa5" providerId="LiveId" clId="{4238C7ED-FFAB-4396-8856-AA7723457C26}" dt="2022-07-29T12:36:49.525" v="1827" actId="26606"/>
          <ac:spMkLst>
            <pc:docMk/>
            <pc:sldMk cId="2468474369" sldId="278"/>
            <ac:spMk id="11285" creationId="{E659831F-0D9A-4C63-9EBB-8435B85A440F}"/>
          </ac:spMkLst>
        </pc:spChg>
        <pc:spChg chg="add">
          <ac:chgData name="Roman Zhigalov" userId="1f97e9fdf7779aa5" providerId="LiveId" clId="{4238C7ED-FFAB-4396-8856-AA7723457C26}" dt="2022-07-29T12:36:49.525" v="1827" actId="26606"/>
          <ac:spMkLst>
            <pc:docMk/>
            <pc:sldMk cId="2468474369" sldId="278"/>
            <ac:spMk id="11286" creationId="{E6995CE5-F890-4ABA-82A2-26507CE8D2A3}"/>
          </ac:spMkLst>
        </pc:spChg>
        <pc:grpChg chg="add del">
          <ac:chgData name="Roman Zhigalov" userId="1f97e9fdf7779aa5" providerId="LiveId" clId="{4238C7ED-FFAB-4396-8856-AA7723457C26}" dt="2022-07-29T12:36:49.506" v="1826" actId="26606"/>
          <ac:grpSpMkLst>
            <pc:docMk/>
            <pc:sldMk cId="2468474369" sldId="278"/>
            <ac:grpSpMk id="11273" creationId="{1DE889C7-FAD6-4397-98E2-05D503484459}"/>
          </ac:grpSpMkLst>
        </pc:grpChg>
        <pc:picChg chg="add mod">
          <ac:chgData name="Roman Zhigalov" userId="1f97e9fdf7779aa5" providerId="LiveId" clId="{4238C7ED-FFAB-4396-8856-AA7723457C26}" dt="2022-07-29T12:36:49.525" v="1827" actId="26606"/>
          <ac:picMkLst>
            <pc:docMk/>
            <pc:sldMk cId="2468474369" sldId="278"/>
            <ac:picMk id="11266" creationId="{DAB86D04-E13F-291B-CA6F-8C0A8D3542FD}"/>
          </ac:picMkLst>
        </pc:picChg>
      </pc:sldChg>
      <pc:sldChg chg="addSp delSp modSp new mod setBg">
        <pc:chgData name="Roman Zhigalov" userId="1f97e9fdf7779aa5" providerId="LiveId" clId="{4238C7ED-FFAB-4396-8856-AA7723457C26}" dt="2022-07-29T12:37:40.996" v="1867" actId="26606"/>
        <pc:sldMkLst>
          <pc:docMk/>
          <pc:sldMk cId="3706062214" sldId="279"/>
        </pc:sldMkLst>
        <pc:spChg chg="mod ord">
          <ac:chgData name="Roman Zhigalov" userId="1f97e9fdf7779aa5" providerId="LiveId" clId="{4238C7ED-FFAB-4396-8856-AA7723457C26}" dt="2022-07-29T12:37:40.996" v="1867" actId="26606"/>
          <ac:spMkLst>
            <pc:docMk/>
            <pc:sldMk cId="3706062214" sldId="279"/>
            <ac:spMk id="2" creationId="{612D834A-1A9C-BC70-3793-E39ED01E6148}"/>
          </ac:spMkLst>
        </pc:spChg>
        <pc:spChg chg="del">
          <ac:chgData name="Roman Zhigalov" userId="1f97e9fdf7779aa5" providerId="LiveId" clId="{4238C7ED-FFAB-4396-8856-AA7723457C26}" dt="2022-07-29T12:37:34.525" v="1866"/>
          <ac:spMkLst>
            <pc:docMk/>
            <pc:sldMk cId="3706062214" sldId="279"/>
            <ac:spMk id="3" creationId="{2647553E-15FC-0F68-CC49-1EFBBB13A58C}"/>
          </ac:spMkLst>
        </pc:spChg>
        <pc:spChg chg="add">
          <ac:chgData name="Roman Zhigalov" userId="1f97e9fdf7779aa5" providerId="LiveId" clId="{4238C7ED-FFAB-4396-8856-AA7723457C26}" dt="2022-07-29T12:37:40.996" v="1867" actId="26606"/>
          <ac:spMkLst>
            <pc:docMk/>
            <pc:sldMk cId="3706062214" sldId="279"/>
            <ac:spMk id="12295" creationId="{37C89E4B-3C9F-44B9-8B86-D9E3D112D8EC}"/>
          </ac:spMkLst>
        </pc:spChg>
        <pc:picChg chg="add mod">
          <ac:chgData name="Roman Zhigalov" userId="1f97e9fdf7779aa5" providerId="LiveId" clId="{4238C7ED-FFAB-4396-8856-AA7723457C26}" dt="2022-07-29T12:37:40.996" v="1867" actId="26606"/>
          <ac:picMkLst>
            <pc:docMk/>
            <pc:sldMk cId="3706062214" sldId="279"/>
            <ac:picMk id="12290" creationId="{8D11150B-0CDA-EC5B-0B55-A7EC36219303}"/>
          </ac:picMkLst>
        </pc:picChg>
        <pc:cxnChg chg="add">
          <ac:chgData name="Roman Zhigalov" userId="1f97e9fdf7779aa5" providerId="LiveId" clId="{4238C7ED-FFAB-4396-8856-AA7723457C26}" dt="2022-07-29T12:37:40.996" v="1867" actId="26606"/>
          <ac:cxnSpMkLst>
            <pc:docMk/>
            <pc:sldMk cId="3706062214" sldId="279"/>
            <ac:cxnSpMk id="12297" creationId="{AA2EAA10-076F-46BD-8F0F-B9A2FB77A85C}"/>
          </ac:cxnSpMkLst>
        </pc:cxnChg>
        <pc:cxnChg chg="add">
          <ac:chgData name="Roman Zhigalov" userId="1f97e9fdf7779aa5" providerId="LiveId" clId="{4238C7ED-FFAB-4396-8856-AA7723457C26}" dt="2022-07-29T12:37:40.996" v="1867" actId="26606"/>
          <ac:cxnSpMkLst>
            <pc:docMk/>
            <pc:sldMk cId="3706062214" sldId="279"/>
            <ac:cxnSpMk id="12299" creationId="{D891E407-403B-4764-86C9-33A56D3BCAA3}"/>
          </ac:cxnSpMkLst>
        </pc:cxnChg>
      </pc:sldChg>
      <pc:sldChg chg="addSp delSp modSp new mod setBg">
        <pc:chgData name="Roman Zhigalov" userId="1f97e9fdf7779aa5" providerId="LiveId" clId="{4238C7ED-FFAB-4396-8856-AA7723457C26}" dt="2022-07-29T12:39:45.628" v="1927" actId="26606"/>
        <pc:sldMkLst>
          <pc:docMk/>
          <pc:sldMk cId="3076298051" sldId="280"/>
        </pc:sldMkLst>
        <pc:spChg chg="mod">
          <ac:chgData name="Roman Zhigalov" userId="1f97e9fdf7779aa5" providerId="LiveId" clId="{4238C7ED-FFAB-4396-8856-AA7723457C26}" dt="2022-07-29T12:39:45.628" v="1927" actId="26606"/>
          <ac:spMkLst>
            <pc:docMk/>
            <pc:sldMk cId="3076298051" sldId="280"/>
            <ac:spMk id="2" creationId="{25C7C350-F87E-139B-1397-480760EBA088}"/>
          </ac:spMkLst>
        </pc:spChg>
        <pc:spChg chg="del">
          <ac:chgData name="Roman Zhigalov" userId="1f97e9fdf7779aa5" providerId="LiveId" clId="{4238C7ED-FFAB-4396-8856-AA7723457C26}" dt="2022-07-29T12:39:40.542" v="1926"/>
          <ac:spMkLst>
            <pc:docMk/>
            <pc:sldMk cId="3076298051" sldId="280"/>
            <ac:spMk id="3" creationId="{91D9EA15-B2A0-A799-3070-820A79C32BCD}"/>
          </ac:spMkLst>
        </pc:spChg>
        <pc:spChg chg="add">
          <ac:chgData name="Roman Zhigalov" userId="1f97e9fdf7779aa5" providerId="LiveId" clId="{4238C7ED-FFAB-4396-8856-AA7723457C26}" dt="2022-07-29T12:39:45.628" v="1927" actId="26606"/>
          <ac:spMkLst>
            <pc:docMk/>
            <pc:sldMk cId="3076298051" sldId="280"/>
            <ac:spMk id="13319" creationId="{665DBBEF-238B-476B-96AB-8AAC3224ECEA}"/>
          </ac:spMkLst>
        </pc:spChg>
        <pc:spChg chg="add">
          <ac:chgData name="Roman Zhigalov" userId="1f97e9fdf7779aa5" providerId="LiveId" clId="{4238C7ED-FFAB-4396-8856-AA7723457C26}" dt="2022-07-29T12:39:45.628" v="1927" actId="26606"/>
          <ac:spMkLst>
            <pc:docMk/>
            <pc:sldMk cId="3076298051" sldId="280"/>
            <ac:spMk id="13321" creationId="{3FCFB1DE-0B7E-48CC-BA90-B2AB0889F9D6}"/>
          </ac:spMkLst>
        </pc:spChg>
        <pc:picChg chg="add mod">
          <ac:chgData name="Roman Zhigalov" userId="1f97e9fdf7779aa5" providerId="LiveId" clId="{4238C7ED-FFAB-4396-8856-AA7723457C26}" dt="2022-07-29T12:39:45.628" v="1927" actId="26606"/>
          <ac:picMkLst>
            <pc:docMk/>
            <pc:sldMk cId="3076298051" sldId="280"/>
            <ac:picMk id="13314" creationId="{A8441190-CF8A-84B7-D997-5ED52790DE85}"/>
          </ac:picMkLst>
        </pc:picChg>
      </pc:sldChg>
      <pc:sldChg chg="modSp new mod">
        <pc:chgData name="Roman Zhigalov" userId="1f97e9fdf7779aa5" providerId="LiveId" clId="{4238C7ED-FFAB-4396-8856-AA7723457C26}" dt="2022-07-29T12:39:54.687" v="1944" actId="122"/>
        <pc:sldMkLst>
          <pc:docMk/>
          <pc:sldMk cId="3665698842" sldId="281"/>
        </pc:sldMkLst>
        <pc:spChg chg="mod">
          <ac:chgData name="Roman Zhigalov" userId="1f97e9fdf7779aa5" providerId="LiveId" clId="{4238C7ED-FFAB-4396-8856-AA7723457C26}" dt="2022-07-29T12:39:54.687" v="1944" actId="122"/>
          <ac:spMkLst>
            <pc:docMk/>
            <pc:sldMk cId="3665698842" sldId="281"/>
            <ac:spMk id="2" creationId="{78861AD0-BCF4-C573-E8E8-BC4B618C0C81}"/>
          </ac:spMkLst>
        </pc:spChg>
      </pc:sldChg>
      <pc:sldChg chg="modSp new mod">
        <pc:chgData name="Roman Zhigalov" userId="1f97e9fdf7779aa5" providerId="LiveId" clId="{4238C7ED-FFAB-4396-8856-AA7723457C26}" dt="2022-07-29T12:39:59.471" v="1962" actId="122"/>
        <pc:sldMkLst>
          <pc:docMk/>
          <pc:sldMk cId="138851815" sldId="282"/>
        </pc:sldMkLst>
        <pc:spChg chg="mod">
          <ac:chgData name="Roman Zhigalov" userId="1f97e9fdf7779aa5" providerId="LiveId" clId="{4238C7ED-FFAB-4396-8856-AA7723457C26}" dt="2022-07-29T12:39:59.471" v="1962" actId="122"/>
          <ac:spMkLst>
            <pc:docMk/>
            <pc:sldMk cId="138851815" sldId="282"/>
            <ac:spMk id="2" creationId="{BD09FA04-E14B-59E2-5A2F-A729795C59C9}"/>
          </ac:spMkLst>
        </pc:spChg>
      </pc:sldChg>
      <pc:sldChg chg="add">
        <pc:chgData name="Roman Zhigalov" userId="1f97e9fdf7779aa5" providerId="LiveId" clId="{4238C7ED-FFAB-4396-8856-AA7723457C26}" dt="2022-07-29T12:40:14.154" v="1963"/>
        <pc:sldMkLst>
          <pc:docMk/>
          <pc:sldMk cId="1740625026" sldId="294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AB63F-D9F7-4540-A077-B710B672B0A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40B8479-9C47-4C69-872A-A961866A34E5}">
      <dgm:prSet/>
      <dgm:spPr/>
      <dgm:t>
        <a:bodyPr/>
        <a:lstStyle/>
        <a:p>
          <a:r>
            <a:rPr lang="ru-RU"/>
            <a:t>Любленская уния </a:t>
          </a:r>
          <a:endParaRPr lang="en-US"/>
        </a:p>
      </dgm:t>
    </dgm:pt>
    <dgm:pt modelId="{E9F71325-747D-45BA-A013-4682F8E09E2B}" type="parTrans" cxnId="{3E4910EB-7272-4384-94C2-E03D13292B68}">
      <dgm:prSet/>
      <dgm:spPr/>
      <dgm:t>
        <a:bodyPr/>
        <a:lstStyle/>
        <a:p>
          <a:endParaRPr lang="en-US"/>
        </a:p>
      </dgm:t>
    </dgm:pt>
    <dgm:pt modelId="{F153232A-DBE2-44BA-AC88-328D97002F6D}" type="sibTrans" cxnId="{3E4910EB-7272-4384-94C2-E03D13292B68}">
      <dgm:prSet/>
      <dgm:spPr/>
      <dgm:t>
        <a:bodyPr/>
        <a:lstStyle/>
        <a:p>
          <a:endParaRPr lang="en-US"/>
        </a:p>
      </dgm:t>
    </dgm:pt>
    <dgm:pt modelId="{A219B975-AF67-41F4-BC87-4F89F6C1175C}">
      <dgm:prSet/>
      <dgm:spPr/>
      <dgm:t>
        <a:bodyPr/>
        <a:lstStyle/>
        <a:p>
          <a:r>
            <a:rPr lang="ru-RU"/>
            <a:t>Государственное устройство Речи Посполитой </a:t>
          </a:r>
          <a:endParaRPr lang="en-US"/>
        </a:p>
      </dgm:t>
    </dgm:pt>
    <dgm:pt modelId="{2DB323B8-BACB-441E-B3A3-6115ADF9D654}" type="parTrans" cxnId="{88DBF9BC-85F1-4ECB-81CA-0E6DBD0492C3}">
      <dgm:prSet/>
      <dgm:spPr/>
      <dgm:t>
        <a:bodyPr/>
        <a:lstStyle/>
        <a:p>
          <a:endParaRPr lang="en-US"/>
        </a:p>
      </dgm:t>
    </dgm:pt>
    <dgm:pt modelId="{3805B4F5-C76A-489D-9A3A-15545F92F785}" type="sibTrans" cxnId="{88DBF9BC-85F1-4ECB-81CA-0E6DBD0492C3}">
      <dgm:prSet/>
      <dgm:spPr/>
      <dgm:t>
        <a:bodyPr/>
        <a:lstStyle/>
        <a:p>
          <a:endParaRPr lang="en-US"/>
        </a:p>
      </dgm:t>
    </dgm:pt>
    <dgm:pt modelId="{2F4AACF2-3619-4BDE-9DD4-5469F5CB2F20}">
      <dgm:prSet/>
      <dgm:spPr/>
      <dgm:t>
        <a:bodyPr/>
        <a:lstStyle/>
        <a:p>
          <a:r>
            <a:rPr lang="ru-RU"/>
            <a:t>ВКЛ в составе Речи Посполитой </a:t>
          </a:r>
          <a:endParaRPr lang="en-US"/>
        </a:p>
      </dgm:t>
    </dgm:pt>
    <dgm:pt modelId="{92F5D936-285E-4B9B-A5C3-627EC297AEB7}" type="parTrans" cxnId="{AC4544BA-2A4E-4E4B-9028-F6081140D196}">
      <dgm:prSet/>
      <dgm:spPr/>
      <dgm:t>
        <a:bodyPr/>
        <a:lstStyle/>
        <a:p>
          <a:endParaRPr lang="en-US"/>
        </a:p>
      </dgm:t>
    </dgm:pt>
    <dgm:pt modelId="{485DB6EE-D54D-451F-B914-BA67B65B8E0E}" type="sibTrans" cxnId="{AC4544BA-2A4E-4E4B-9028-F6081140D196}">
      <dgm:prSet/>
      <dgm:spPr/>
      <dgm:t>
        <a:bodyPr/>
        <a:lstStyle/>
        <a:p>
          <a:endParaRPr lang="en-US"/>
        </a:p>
      </dgm:t>
    </dgm:pt>
    <dgm:pt modelId="{C2AE5218-01D5-404C-BE6D-0EB4A114D4B8}" type="pres">
      <dgm:prSet presAssocID="{A84AB63F-D9F7-4540-A077-B710B672B0A3}" presName="root" presStyleCnt="0">
        <dgm:presLayoutVars>
          <dgm:dir/>
          <dgm:resizeHandles val="exact"/>
        </dgm:presLayoutVars>
      </dgm:prSet>
      <dgm:spPr/>
    </dgm:pt>
    <dgm:pt modelId="{9DAD1E0C-DC67-479F-A311-7798778C1761}" type="pres">
      <dgm:prSet presAssocID="{240B8479-9C47-4C69-872A-A961866A34E5}" presName="compNode" presStyleCnt="0"/>
      <dgm:spPr/>
    </dgm:pt>
    <dgm:pt modelId="{B0B64019-71D6-4FC5-A357-1B335EB38F32}" type="pres">
      <dgm:prSet presAssocID="{240B8479-9C47-4C69-872A-A961866A34E5}" presName="bgRect" presStyleLbl="bgShp" presStyleIdx="0" presStyleCnt="3"/>
      <dgm:spPr/>
    </dgm:pt>
    <dgm:pt modelId="{4CFE36BB-BA78-420E-A2CD-B9E8C72C9B27}" type="pres">
      <dgm:prSet presAssocID="{240B8479-9C47-4C69-872A-A961866A34E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0F754C97-C18E-4D68-B520-414C82BCD24B}" type="pres">
      <dgm:prSet presAssocID="{240B8479-9C47-4C69-872A-A961866A34E5}" presName="spaceRect" presStyleCnt="0"/>
      <dgm:spPr/>
    </dgm:pt>
    <dgm:pt modelId="{538D5BFD-74F5-42F0-9E33-F83EAFAACB60}" type="pres">
      <dgm:prSet presAssocID="{240B8479-9C47-4C69-872A-A961866A34E5}" presName="parTx" presStyleLbl="revTx" presStyleIdx="0" presStyleCnt="3">
        <dgm:presLayoutVars>
          <dgm:chMax val="0"/>
          <dgm:chPref val="0"/>
        </dgm:presLayoutVars>
      </dgm:prSet>
      <dgm:spPr/>
    </dgm:pt>
    <dgm:pt modelId="{6F207A39-5D59-41FE-8DFB-24DE630FCC09}" type="pres">
      <dgm:prSet presAssocID="{F153232A-DBE2-44BA-AC88-328D97002F6D}" presName="sibTrans" presStyleCnt="0"/>
      <dgm:spPr/>
    </dgm:pt>
    <dgm:pt modelId="{203E1548-FAE1-474A-8D80-3EDE855BE806}" type="pres">
      <dgm:prSet presAssocID="{A219B975-AF67-41F4-BC87-4F89F6C1175C}" presName="compNode" presStyleCnt="0"/>
      <dgm:spPr/>
    </dgm:pt>
    <dgm:pt modelId="{B09A4205-5396-442A-AFFE-AFF95D65EF55}" type="pres">
      <dgm:prSet presAssocID="{A219B975-AF67-41F4-BC87-4F89F6C1175C}" presName="bgRect" presStyleLbl="bgShp" presStyleIdx="1" presStyleCnt="3"/>
      <dgm:spPr/>
    </dgm:pt>
    <dgm:pt modelId="{71AF023A-4744-4C0B-8225-DA75490E41F4}" type="pres">
      <dgm:prSet presAssocID="{A219B975-AF67-41F4-BC87-4F89F6C1175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EFC84EFB-F0DF-4CF9-A34F-B07CEC06A4B3}" type="pres">
      <dgm:prSet presAssocID="{A219B975-AF67-41F4-BC87-4F89F6C1175C}" presName="spaceRect" presStyleCnt="0"/>
      <dgm:spPr/>
    </dgm:pt>
    <dgm:pt modelId="{1C027409-0C90-43B7-A30A-AA3F27D472AF}" type="pres">
      <dgm:prSet presAssocID="{A219B975-AF67-41F4-BC87-4F89F6C1175C}" presName="parTx" presStyleLbl="revTx" presStyleIdx="1" presStyleCnt="3">
        <dgm:presLayoutVars>
          <dgm:chMax val="0"/>
          <dgm:chPref val="0"/>
        </dgm:presLayoutVars>
      </dgm:prSet>
      <dgm:spPr/>
    </dgm:pt>
    <dgm:pt modelId="{95FCD586-8B77-48E4-81FA-70D7CF2A2B93}" type="pres">
      <dgm:prSet presAssocID="{3805B4F5-C76A-489D-9A3A-15545F92F785}" presName="sibTrans" presStyleCnt="0"/>
      <dgm:spPr/>
    </dgm:pt>
    <dgm:pt modelId="{43C26DB4-2694-445D-B79D-B80019E359EE}" type="pres">
      <dgm:prSet presAssocID="{2F4AACF2-3619-4BDE-9DD4-5469F5CB2F20}" presName="compNode" presStyleCnt="0"/>
      <dgm:spPr/>
    </dgm:pt>
    <dgm:pt modelId="{D59FAD5F-9126-494A-8496-47BC8B5B1F6F}" type="pres">
      <dgm:prSet presAssocID="{2F4AACF2-3619-4BDE-9DD4-5469F5CB2F20}" presName="bgRect" presStyleLbl="bgShp" presStyleIdx="2" presStyleCnt="3"/>
      <dgm:spPr/>
    </dgm:pt>
    <dgm:pt modelId="{1455A034-E3F4-4357-B9B1-560383604C4F}" type="pres">
      <dgm:prSet presAssocID="{2F4AACF2-3619-4BDE-9DD4-5469F5CB2F2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Лектор"/>
        </a:ext>
      </dgm:extLst>
    </dgm:pt>
    <dgm:pt modelId="{0BCC4BBB-AC64-46E0-BA07-E3019975F501}" type="pres">
      <dgm:prSet presAssocID="{2F4AACF2-3619-4BDE-9DD4-5469F5CB2F20}" presName="spaceRect" presStyleCnt="0"/>
      <dgm:spPr/>
    </dgm:pt>
    <dgm:pt modelId="{DF4D7832-95BC-417E-B864-7BEA7F2E1B39}" type="pres">
      <dgm:prSet presAssocID="{2F4AACF2-3619-4BDE-9DD4-5469F5CB2F2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1306C44-BABC-4AE5-8AEF-801FB1C5B53F}" type="presOf" srcId="{240B8479-9C47-4C69-872A-A961866A34E5}" destId="{538D5BFD-74F5-42F0-9E33-F83EAFAACB60}" srcOrd="0" destOrd="0" presId="urn:microsoft.com/office/officeart/2018/2/layout/IconVerticalSolidList"/>
    <dgm:cxn modelId="{C5723365-9BF2-4DBD-B97D-4B4BE98AC690}" type="presOf" srcId="{2F4AACF2-3619-4BDE-9DD4-5469F5CB2F20}" destId="{DF4D7832-95BC-417E-B864-7BEA7F2E1B39}" srcOrd="0" destOrd="0" presId="urn:microsoft.com/office/officeart/2018/2/layout/IconVerticalSolidList"/>
    <dgm:cxn modelId="{D38CBB70-8433-4086-90EE-B734B0D3581C}" type="presOf" srcId="{A84AB63F-D9F7-4540-A077-B710B672B0A3}" destId="{C2AE5218-01D5-404C-BE6D-0EB4A114D4B8}" srcOrd="0" destOrd="0" presId="urn:microsoft.com/office/officeart/2018/2/layout/IconVerticalSolidList"/>
    <dgm:cxn modelId="{AC4544BA-2A4E-4E4B-9028-F6081140D196}" srcId="{A84AB63F-D9F7-4540-A077-B710B672B0A3}" destId="{2F4AACF2-3619-4BDE-9DD4-5469F5CB2F20}" srcOrd="2" destOrd="0" parTransId="{92F5D936-285E-4B9B-A5C3-627EC297AEB7}" sibTransId="{485DB6EE-D54D-451F-B914-BA67B65B8E0E}"/>
    <dgm:cxn modelId="{88DBF9BC-85F1-4ECB-81CA-0E6DBD0492C3}" srcId="{A84AB63F-D9F7-4540-A077-B710B672B0A3}" destId="{A219B975-AF67-41F4-BC87-4F89F6C1175C}" srcOrd="1" destOrd="0" parTransId="{2DB323B8-BACB-441E-B3A3-6115ADF9D654}" sibTransId="{3805B4F5-C76A-489D-9A3A-15545F92F785}"/>
    <dgm:cxn modelId="{B80C03E4-203B-497A-A01D-384038EBD79B}" type="presOf" srcId="{A219B975-AF67-41F4-BC87-4F89F6C1175C}" destId="{1C027409-0C90-43B7-A30A-AA3F27D472AF}" srcOrd="0" destOrd="0" presId="urn:microsoft.com/office/officeart/2018/2/layout/IconVerticalSolidList"/>
    <dgm:cxn modelId="{3E4910EB-7272-4384-94C2-E03D13292B68}" srcId="{A84AB63F-D9F7-4540-A077-B710B672B0A3}" destId="{240B8479-9C47-4C69-872A-A961866A34E5}" srcOrd="0" destOrd="0" parTransId="{E9F71325-747D-45BA-A013-4682F8E09E2B}" sibTransId="{F153232A-DBE2-44BA-AC88-328D97002F6D}"/>
    <dgm:cxn modelId="{522B3777-EFA5-4F7B-8434-DE2F2E725DA1}" type="presParOf" srcId="{C2AE5218-01D5-404C-BE6D-0EB4A114D4B8}" destId="{9DAD1E0C-DC67-479F-A311-7798778C1761}" srcOrd="0" destOrd="0" presId="urn:microsoft.com/office/officeart/2018/2/layout/IconVerticalSolidList"/>
    <dgm:cxn modelId="{12D0C699-3B36-4872-A003-35AC6A5A80B5}" type="presParOf" srcId="{9DAD1E0C-DC67-479F-A311-7798778C1761}" destId="{B0B64019-71D6-4FC5-A357-1B335EB38F32}" srcOrd="0" destOrd="0" presId="urn:microsoft.com/office/officeart/2018/2/layout/IconVerticalSolidList"/>
    <dgm:cxn modelId="{685CF1E2-7174-4497-A7E8-709068BF53BA}" type="presParOf" srcId="{9DAD1E0C-DC67-479F-A311-7798778C1761}" destId="{4CFE36BB-BA78-420E-A2CD-B9E8C72C9B27}" srcOrd="1" destOrd="0" presId="urn:microsoft.com/office/officeart/2018/2/layout/IconVerticalSolidList"/>
    <dgm:cxn modelId="{16E9346F-9D93-42E3-9AC1-69D6D9A8C610}" type="presParOf" srcId="{9DAD1E0C-DC67-479F-A311-7798778C1761}" destId="{0F754C97-C18E-4D68-B520-414C82BCD24B}" srcOrd="2" destOrd="0" presId="urn:microsoft.com/office/officeart/2018/2/layout/IconVerticalSolidList"/>
    <dgm:cxn modelId="{62625FA6-A89C-4345-BA22-1ACCF2473F92}" type="presParOf" srcId="{9DAD1E0C-DC67-479F-A311-7798778C1761}" destId="{538D5BFD-74F5-42F0-9E33-F83EAFAACB60}" srcOrd="3" destOrd="0" presId="urn:microsoft.com/office/officeart/2018/2/layout/IconVerticalSolidList"/>
    <dgm:cxn modelId="{1059E95B-26AC-4E7E-A150-1053DE184773}" type="presParOf" srcId="{C2AE5218-01D5-404C-BE6D-0EB4A114D4B8}" destId="{6F207A39-5D59-41FE-8DFB-24DE630FCC09}" srcOrd="1" destOrd="0" presId="urn:microsoft.com/office/officeart/2018/2/layout/IconVerticalSolidList"/>
    <dgm:cxn modelId="{9205D6E9-5DB1-490C-86C7-5575822D32D7}" type="presParOf" srcId="{C2AE5218-01D5-404C-BE6D-0EB4A114D4B8}" destId="{203E1548-FAE1-474A-8D80-3EDE855BE806}" srcOrd="2" destOrd="0" presId="urn:microsoft.com/office/officeart/2018/2/layout/IconVerticalSolidList"/>
    <dgm:cxn modelId="{D8B66B93-25DD-4FB6-9551-C53D66ED3224}" type="presParOf" srcId="{203E1548-FAE1-474A-8D80-3EDE855BE806}" destId="{B09A4205-5396-442A-AFFE-AFF95D65EF55}" srcOrd="0" destOrd="0" presId="urn:microsoft.com/office/officeart/2018/2/layout/IconVerticalSolidList"/>
    <dgm:cxn modelId="{1F1972CD-6F83-42FA-89CB-C9A498FA884A}" type="presParOf" srcId="{203E1548-FAE1-474A-8D80-3EDE855BE806}" destId="{71AF023A-4744-4C0B-8225-DA75490E41F4}" srcOrd="1" destOrd="0" presId="urn:microsoft.com/office/officeart/2018/2/layout/IconVerticalSolidList"/>
    <dgm:cxn modelId="{8A02D86D-1651-4090-9129-0F977FEA8C22}" type="presParOf" srcId="{203E1548-FAE1-474A-8D80-3EDE855BE806}" destId="{EFC84EFB-F0DF-4CF9-A34F-B07CEC06A4B3}" srcOrd="2" destOrd="0" presId="urn:microsoft.com/office/officeart/2018/2/layout/IconVerticalSolidList"/>
    <dgm:cxn modelId="{EF077A45-7604-4F56-AB02-877E0330B05F}" type="presParOf" srcId="{203E1548-FAE1-474A-8D80-3EDE855BE806}" destId="{1C027409-0C90-43B7-A30A-AA3F27D472AF}" srcOrd="3" destOrd="0" presId="urn:microsoft.com/office/officeart/2018/2/layout/IconVerticalSolidList"/>
    <dgm:cxn modelId="{ABD49C36-3E89-4103-B6B6-9DCA0E7C6485}" type="presParOf" srcId="{C2AE5218-01D5-404C-BE6D-0EB4A114D4B8}" destId="{95FCD586-8B77-48E4-81FA-70D7CF2A2B93}" srcOrd="3" destOrd="0" presId="urn:microsoft.com/office/officeart/2018/2/layout/IconVerticalSolidList"/>
    <dgm:cxn modelId="{1B4300B0-5E8E-495C-AE1C-90721EA9FDB8}" type="presParOf" srcId="{C2AE5218-01D5-404C-BE6D-0EB4A114D4B8}" destId="{43C26DB4-2694-445D-B79D-B80019E359EE}" srcOrd="4" destOrd="0" presId="urn:microsoft.com/office/officeart/2018/2/layout/IconVerticalSolidList"/>
    <dgm:cxn modelId="{5B090CC5-E219-419A-9AED-21D1CE1D74EB}" type="presParOf" srcId="{43C26DB4-2694-445D-B79D-B80019E359EE}" destId="{D59FAD5F-9126-494A-8496-47BC8B5B1F6F}" srcOrd="0" destOrd="0" presId="urn:microsoft.com/office/officeart/2018/2/layout/IconVerticalSolidList"/>
    <dgm:cxn modelId="{F5D859C0-5872-4C35-AAD3-4E57FB84B34C}" type="presParOf" srcId="{43C26DB4-2694-445D-B79D-B80019E359EE}" destId="{1455A034-E3F4-4357-B9B1-560383604C4F}" srcOrd="1" destOrd="0" presId="urn:microsoft.com/office/officeart/2018/2/layout/IconVerticalSolidList"/>
    <dgm:cxn modelId="{C81D5A5B-1CB8-4FE1-9144-C9D355A69C40}" type="presParOf" srcId="{43C26DB4-2694-445D-B79D-B80019E359EE}" destId="{0BCC4BBB-AC64-46E0-BA07-E3019975F501}" srcOrd="2" destOrd="0" presId="urn:microsoft.com/office/officeart/2018/2/layout/IconVerticalSolidList"/>
    <dgm:cxn modelId="{EA75F599-9091-4281-AF12-357FB5355A19}" type="presParOf" srcId="{43C26DB4-2694-445D-B79D-B80019E359EE}" destId="{DF4D7832-95BC-417E-B864-7BEA7F2E1B3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33AB11-3F6A-4E51-9F1B-726688D6914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02DF6CB-F9DD-4FDE-8E8A-2D7D0DE092B4}">
      <dgm:prSet phldrT="[Текст]"/>
      <dgm:spPr/>
      <dgm:t>
        <a:bodyPr/>
        <a:lstStyle/>
        <a:p>
          <a:r>
            <a:rPr lang="ru-RU" dirty="0"/>
            <a:t>Король </a:t>
          </a:r>
        </a:p>
      </dgm:t>
    </dgm:pt>
    <dgm:pt modelId="{0DC81010-71A1-4BF8-B1B6-672D1C8BDC5C}" type="parTrans" cxnId="{B33D2A5F-D65C-4759-A7BF-941FBEA3DAE9}">
      <dgm:prSet/>
      <dgm:spPr/>
      <dgm:t>
        <a:bodyPr/>
        <a:lstStyle/>
        <a:p>
          <a:endParaRPr lang="ru-RU"/>
        </a:p>
      </dgm:t>
    </dgm:pt>
    <dgm:pt modelId="{49FC968C-4705-4CF9-82F5-C1B81DD9A997}" type="sibTrans" cxnId="{B33D2A5F-D65C-4759-A7BF-941FBEA3DAE9}">
      <dgm:prSet/>
      <dgm:spPr/>
      <dgm:t>
        <a:bodyPr/>
        <a:lstStyle/>
        <a:p>
          <a:endParaRPr lang="ru-RU"/>
        </a:p>
      </dgm:t>
    </dgm:pt>
    <dgm:pt modelId="{DC270B2E-59A3-4925-A4A3-A4BDC5F911CE}">
      <dgm:prSet phldrT="[Текст]"/>
      <dgm:spPr/>
      <dgm:t>
        <a:bodyPr/>
        <a:lstStyle/>
        <a:p>
          <a:r>
            <a:rPr lang="ru-RU" dirty="0"/>
            <a:t>Избирался на сейме</a:t>
          </a:r>
        </a:p>
      </dgm:t>
    </dgm:pt>
    <dgm:pt modelId="{7C05CB2B-275C-407B-B6D3-01557A8F58C9}" type="parTrans" cxnId="{66489EDF-8660-4555-B316-9D791F229B2D}">
      <dgm:prSet/>
      <dgm:spPr/>
      <dgm:t>
        <a:bodyPr/>
        <a:lstStyle/>
        <a:p>
          <a:endParaRPr lang="ru-RU"/>
        </a:p>
      </dgm:t>
    </dgm:pt>
    <dgm:pt modelId="{EA0EE2B5-53BD-4C41-9358-CD94DD3D9666}" type="sibTrans" cxnId="{66489EDF-8660-4555-B316-9D791F229B2D}">
      <dgm:prSet/>
      <dgm:spPr/>
      <dgm:t>
        <a:bodyPr/>
        <a:lstStyle/>
        <a:p>
          <a:endParaRPr lang="ru-RU"/>
        </a:p>
      </dgm:t>
    </dgm:pt>
    <dgm:pt modelId="{5A8B73A2-2709-414D-A330-235260BF2369}">
      <dgm:prSet phldrT="[Текст]"/>
      <dgm:spPr/>
      <dgm:t>
        <a:bodyPr/>
        <a:lstStyle/>
        <a:p>
          <a:r>
            <a:rPr lang="ru-RU" dirty="0"/>
            <a:t>Сейм</a:t>
          </a:r>
        </a:p>
      </dgm:t>
    </dgm:pt>
    <dgm:pt modelId="{9730225B-CB57-4F6A-BD16-E1DE813613FE}" type="parTrans" cxnId="{5E8DB55D-A5EB-4931-A8CB-FF946B644CEB}">
      <dgm:prSet/>
      <dgm:spPr/>
      <dgm:t>
        <a:bodyPr/>
        <a:lstStyle/>
        <a:p>
          <a:endParaRPr lang="ru-RU"/>
        </a:p>
      </dgm:t>
    </dgm:pt>
    <dgm:pt modelId="{DB2EC067-CD1F-43A4-801E-713EB424EFAC}" type="sibTrans" cxnId="{5E8DB55D-A5EB-4931-A8CB-FF946B644CEB}">
      <dgm:prSet/>
      <dgm:spPr/>
      <dgm:t>
        <a:bodyPr/>
        <a:lstStyle/>
        <a:p>
          <a:endParaRPr lang="ru-RU"/>
        </a:p>
      </dgm:t>
    </dgm:pt>
    <dgm:pt modelId="{4679D321-336F-495E-AD2E-5AE7DEFE1F23}">
      <dgm:prSet phldrT="[Текст]"/>
      <dgm:spPr/>
      <dgm:t>
        <a:bodyPr/>
        <a:lstStyle/>
        <a:p>
          <a:r>
            <a:rPr lang="ru-RU" dirty="0"/>
            <a:t>Сенат (католическое духовенство и высшие чиновники)</a:t>
          </a:r>
        </a:p>
      </dgm:t>
    </dgm:pt>
    <dgm:pt modelId="{BFD79241-479D-42F9-B2B6-E5E38F1D867A}" type="parTrans" cxnId="{66C48D83-523D-4FD9-99B0-DFF6760F685C}">
      <dgm:prSet/>
      <dgm:spPr/>
      <dgm:t>
        <a:bodyPr/>
        <a:lstStyle/>
        <a:p>
          <a:endParaRPr lang="ru-RU"/>
        </a:p>
      </dgm:t>
    </dgm:pt>
    <dgm:pt modelId="{D79D7752-C31E-46E4-A5DB-7D2B30C26BFC}" type="sibTrans" cxnId="{66C48D83-523D-4FD9-99B0-DFF6760F685C}">
      <dgm:prSet/>
      <dgm:spPr/>
      <dgm:t>
        <a:bodyPr/>
        <a:lstStyle/>
        <a:p>
          <a:endParaRPr lang="ru-RU"/>
        </a:p>
      </dgm:t>
    </dgm:pt>
    <dgm:pt modelId="{E9348890-B434-46A0-9C5C-F533316E0D44}">
      <dgm:prSet phldrT="[Текст]"/>
      <dgm:spPr/>
      <dgm:t>
        <a:bodyPr/>
        <a:lstStyle/>
        <a:p>
          <a:r>
            <a:rPr lang="ru-RU" dirty="0"/>
            <a:t>Посольская изба (представители шляхты</a:t>
          </a:r>
          <a:r>
            <a:rPr lang="en-US" dirty="0"/>
            <a:t>:</a:t>
          </a:r>
          <a:r>
            <a:rPr lang="ru-RU" dirty="0"/>
            <a:t> по два человека от повета)</a:t>
          </a:r>
        </a:p>
      </dgm:t>
    </dgm:pt>
    <dgm:pt modelId="{3FCE437E-F5D0-4E76-AD4B-361681630ACB}" type="parTrans" cxnId="{5B8CCE5C-9A24-4B4D-B0BE-40DE7D2B75C8}">
      <dgm:prSet/>
      <dgm:spPr/>
      <dgm:t>
        <a:bodyPr/>
        <a:lstStyle/>
        <a:p>
          <a:endParaRPr lang="ru-RU"/>
        </a:p>
      </dgm:t>
    </dgm:pt>
    <dgm:pt modelId="{F20B641E-306D-430C-BB13-CBE0230FB8C0}" type="sibTrans" cxnId="{5B8CCE5C-9A24-4B4D-B0BE-40DE7D2B75C8}">
      <dgm:prSet/>
      <dgm:spPr/>
      <dgm:t>
        <a:bodyPr/>
        <a:lstStyle/>
        <a:p>
          <a:endParaRPr lang="ru-RU"/>
        </a:p>
      </dgm:t>
    </dgm:pt>
    <dgm:pt modelId="{3EC47EE0-0F7D-456E-A25B-B0C0C6C86B62}">
      <dgm:prSet/>
      <dgm:spPr/>
      <dgm:t>
        <a:bodyPr/>
        <a:lstStyle/>
        <a:p>
          <a:r>
            <a:rPr lang="ru-RU" dirty="0"/>
            <a:t>Королевские чиновники</a:t>
          </a:r>
        </a:p>
      </dgm:t>
    </dgm:pt>
    <dgm:pt modelId="{2AB19527-4AF6-4DD3-BED7-E51B5B2B9F87}" type="parTrans" cxnId="{1447452B-8A5D-4B0E-BF10-37B57F0BA363}">
      <dgm:prSet/>
      <dgm:spPr/>
      <dgm:t>
        <a:bodyPr/>
        <a:lstStyle/>
        <a:p>
          <a:endParaRPr lang="ru-RU"/>
        </a:p>
      </dgm:t>
    </dgm:pt>
    <dgm:pt modelId="{763A3F43-5075-4746-8CE2-186BCEF05743}" type="sibTrans" cxnId="{1447452B-8A5D-4B0E-BF10-37B57F0BA363}">
      <dgm:prSet/>
      <dgm:spPr/>
      <dgm:t>
        <a:bodyPr/>
        <a:lstStyle/>
        <a:p>
          <a:endParaRPr lang="ru-RU"/>
        </a:p>
      </dgm:t>
    </dgm:pt>
    <dgm:pt modelId="{E55E4DD1-72BB-4FBE-A709-ECBCC6BBBB1F}" type="pres">
      <dgm:prSet presAssocID="{A033AB11-3F6A-4E51-9F1B-726688D69145}" presName="linear" presStyleCnt="0">
        <dgm:presLayoutVars>
          <dgm:dir/>
          <dgm:animLvl val="lvl"/>
          <dgm:resizeHandles val="exact"/>
        </dgm:presLayoutVars>
      </dgm:prSet>
      <dgm:spPr/>
    </dgm:pt>
    <dgm:pt modelId="{54EC5110-DF6A-4905-BB6A-E953DAB5DD1F}" type="pres">
      <dgm:prSet presAssocID="{E02DF6CB-F9DD-4FDE-8E8A-2D7D0DE092B4}" presName="parentLin" presStyleCnt="0"/>
      <dgm:spPr/>
    </dgm:pt>
    <dgm:pt modelId="{5E583153-3EAC-4625-9BA0-D12101AED444}" type="pres">
      <dgm:prSet presAssocID="{E02DF6CB-F9DD-4FDE-8E8A-2D7D0DE092B4}" presName="parentLeftMargin" presStyleLbl="node1" presStyleIdx="0" presStyleCnt="3"/>
      <dgm:spPr/>
    </dgm:pt>
    <dgm:pt modelId="{1305ED2B-665D-4F22-88F3-DF363C7C06D0}" type="pres">
      <dgm:prSet presAssocID="{E02DF6CB-F9DD-4FDE-8E8A-2D7D0DE092B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9EA1BFC-092D-406D-B3E9-855C9C6D0FCD}" type="pres">
      <dgm:prSet presAssocID="{E02DF6CB-F9DD-4FDE-8E8A-2D7D0DE092B4}" presName="negativeSpace" presStyleCnt="0"/>
      <dgm:spPr/>
    </dgm:pt>
    <dgm:pt modelId="{E28C9A05-CE00-4FCC-8AB1-99BCDCBBD483}" type="pres">
      <dgm:prSet presAssocID="{E02DF6CB-F9DD-4FDE-8E8A-2D7D0DE092B4}" presName="childText" presStyleLbl="conFgAcc1" presStyleIdx="0" presStyleCnt="3">
        <dgm:presLayoutVars>
          <dgm:bulletEnabled val="1"/>
        </dgm:presLayoutVars>
      </dgm:prSet>
      <dgm:spPr/>
    </dgm:pt>
    <dgm:pt modelId="{19CBB5E6-7199-4CBE-9CBA-DFBB7A98FCA3}" type="pres">
      <dgm:prSet presAssocID="{49FC968C-4705-4CF9-82F5-C1B81DD9A997}" presName="spaceBetweenRectangles" presStyleCnt="0"/>
      <dgm:spPr/>
    </dgm:pt>
    <dgm:pt modelId="{7A0B5B6D-5494-4FCB-B424-B6CC311C200B}" type="pres">
      <dgm:prSet presAssocID="{5A8B73A2-2709-414D-A330-235260BF2369}" presName="parentLin" presStyleCnt="0"/>
      <dgm:spPr/>
    </dgm:pt>
    <dgm:pt modelId="{2C9827D3-A2A3-46A7-B7EC-F430C33779B9}" type="pres">
      <dgm:prSet presAssocID="{5A8B73A2-2709-414D-A330-235260BF2369}" presName="parentLeftMargin" presStyleLbl="node1" presStyleIdx="0" presStyleCnt="3"/>
      <dgm:spPr/>
    </dgm:pt>
    <dgm:pt modelId="{0BA2E949-8187-402B-A2B9-30478712FE1C}" type="pres">
      <dgm:prSet presAssocID="{5A8B73A2-2709-414D-A330-235260BF236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13E04E0-5693-4DEC-8DF0-52E577954199}" type="pres">
      <dgm:prSet presAssocID="{5A8B73A2-2709-414D-A330-235260BF2369}" presName="negativeSpace" presStyleCnt="0"/>
      <dgm:spPr/>
    </dgm:pt>
    <dgm:pt modelId="{B8202654-D289-40F1-91C8-7EA155D42EB9}" type="pres">
      <dgm:prSet presAssocID="{5A8B73A2-2709-414D-A330-235260BF2369}" presName="childText" presStyleLbl="conFgAcc1" presStyleIdx="1" presStyleCnt="3">
        <dgm:presLayoutVars>
          <dgm:bulletEnabled val="1"/>
        </dgm:presLayoutVars>
      </dgm:prSet>
      <dgm:spPr/>
    </dgm:pt>
    <dgm:pt modelId="{E2028E7B-5C61-424F-9776-D16D758CE742}" type="pres">
      <dgm:prSet presAssocID="{DB2EC067-CD1F-43A4-801E-713EB424EFAC}" presName="spaceBetweenRectangles" presStyleCnt="0"/>
      <dgm:spPr/>
    </dgm:pt>
    <dgm:pt modelId="{594E729D-E884-4A79-B27F-C9408B1D1D09}" type="pres">
      <dgm:prSet presAssocID="{3EC47EE0-0F7D-456E-A25B-B0C0C6C86B62}" presName="parentLin" presStyleCnt="0"/>
      <dgm:spPr/>
    </dgm:pt>
    <dgm:pt modelId="{844077D0-4612-4103-9EFF-45ECF79CD6ED}" type="pres">
      <dgm:prSet presAssocID="{3EC47EE0-0F7D-456E-A25B-B0C0C6C86B62}" presName="parentLeftMargin" presStyleLbl="node1" presStyleIdx="1" presStyleCnt="3"/>
      <dgm:spPr/>
    </dgm:pt>
    <dgm:pt modelId="{E931D987-CBA6-4170-ACCF-C40FC40F190E}" type="pres">
      <dgm:prSet presAssocID="{3EC47EE0-0F7D-456E-A25B-B0C0C6C86B6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2F6108B-01A7-43F9-B2F2-59C4D7BF4AD6}" type="pres">
      <dgm:prSet presAssocID="{3EC47EE0-0F7D-456E-A25B-B0C0C6C86B62}" presName="negativeSpace" presStyleCnt="0"/>
      <dgm:spPr/>
    </dgm:pt>
    <dgm:pt modelId="{AB3C0D7D-D267-407D-B079-6D7B10AF85EC}" type="pres">
      <dgm:prSet presAssocID="{3EC47EE0-0F7D-456E-A25B-B0C0C6C86B6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9D6110D-F110-4813-AAE3-459AE6071E80}" type="presOf" srcId="{E02DF6CB-F9DD-4FDE-8E8A-2D7D0DE092B4}" destId="{1305ED2B-665D-4F22-88F3-DF363C7C06D0}" srcOrd="1" destOrd="0" presId="urn:microsoft.com/office/officeart/2005/8/layout/list1"/>
    <dgm:cxn modelId="{30163827-FDB9-4E34-BA22-D2104264E5AC}" type="presOf" srcId="{E02DF6CB-F9DD-4FDE-8E8A-2D7D0DE092B4}" destId="{5E583153-3EAC-4625-9BA0-D12101AED444}" srcOrd="0" destOrd="0" presId="urn:microsoft.com/office/officeart/2005/8/layout/list1"/>
    <dgm:cxn modelId="{1447452B-8A5D-4B0E-BF10-37B57F0BA363}" srcId="{A033AB11-3F6A-4E51-9F1B-726688D69145}" destId="{3EC47EE0-0F7D-456E-A25B-B0C0C6C86B62}" srcOrd="2" destOrd="0" parTransId="{2AB19527-4AF6-4DD3-BED7-E51B5B2B9F87}" sibTransId="{763A3F43-5075-4746-8CE2-186BCEF05743}"/>
    <dgm:cxn modelId="{5B8CCE5C-9A24-4B4D-B0BE-40DE7D2B75C8}" srcId="{5A8B73A2-2709-414D-A330-235260BF2369}" destId="{E9348890-B434-46A0-9C5C-F533316E0D44}" srcOrd="1" destOrd="0" parTransId="{3FCE437E-F5D0-4E76-AD4B-361681630ACB}" sibTransId="{F20B641E-306D-430C-BB13-CBE0230FB8C0}"/>
    <dgm:cxn modelId="{5E8DB55D-A5EB-4931-A8CB-FF946B644CEB}" srcId="{A033AB11-3F6A-4E51-9F1B-726688D69145}" destId="{5A8B73A2-2709-414D-A330-235260BF2369}" srcOrd="1" destOrd="0" parTransId="{9730225B-CB57-4F6A-BD16-E1DE813613FE}" sibTransId="{DB2EC067-CD1F-43A4-801E-713EB424EFAC}"/>
    <dgm:cxn modelId="{B33D2A5F-D65C-4759-A7BF-941FBEA3DAE9}" srcId="{A033AB11-3F6A-4E51-9F1B-726688D69145}" destId="{E02DF6CB-F9DD-4FDE-8E8A-2D7D0DE092B4}" srcOrd="0" destOrd="0" parTransId="{0DC81010-71A1-4BF8-B1B6-672D1C8BDC5C}" sibTransId="{49FC968C-4705-4CF9-82F5-C1B81DD9A997}"/>
    <dgm:cxn modelId="{6AE63C64-7EC7-481A-8B2A-E5E59AD33474}" type="presOf" srcId="{3EC47EE0-0F7D-456E-A25B-B0C0C6C86B62}" destId="{E931D987-CBA6-4170-ACCF-C40FC40F190E}" srcOrd="1" destOrd="0" presId="urn:microsoft.com/office/officeart/2005/8/layout/list1"/>
    <dgm:cxn modelId="{14DF5844-6399-4825-9043-EE85BEB9F0A0}" type="presOf" srcId="{3EC47EE0-0F7D-456E-A25B-B0C0C6C86B62}" destId="{844077D0-4612-4103-9EFF-45ECF79CD6ED}" srcOrd="0" destOrd="0" presId="urn:microsoft.com/office/officeart/2005/8/layout/list1"/>
    <dgm:cxn modelId="{168E6173-D82F-47EA-A026-90480CF22B7C}" type="presOf" srcId="{5A8B73A2-2709-414D-A330-235260BF2369}" destId="{0BA2E949-8187-402B-A2B9-30478712FE1C}" srcOrd="1" destOrd="0" presId="urn:microsoft.com/office/officeart/2005/8/layout/list1"/>
    <dgm:cxn modelId="{0657705A-BF01-4A33-A57C-A45D6D7DE01D}" type="presOf" srcId="{5A8B73A2-2709-414D-A330-235260BF2369}" destId="{2C9827D3-A2A3-46A7-B7EC-F430C33779B9}" srcOrd="0" destOrd="0" presId="urn:microsoft.com/office/officeart/2005/8/layout/list1"/>
    <dgm:cxn modelId="{A983527C-400C-465D-87F0-5AE43911C54B}" type="presOf" srcId="{4679D321-336F-495E-AD2E-5AE7DEFE1F23}" destId="{B8202654-D289-40F1-91C8-7EA155D42EB9}" srcOrd="0" destOrd="0" presId="urn:microsoft.com/office/officeart/2005/8/layout/list1"/>
    <dgm:cxn modelId="{66C48D83-523D-4FD9-99B0-DFF6760F685C}" srcId="{5A8B73A2-2709-414D-A330-235260BF2369}" destId="{4679D321-336F-495E-AD2E-5AE7DEFE1F23}" srcOrd="0" destOrd="0" parTransId="{BFD79241-479D-42F9-B2B6-E5E38F1D867A}" sibTransId="{D79D7752-C31E-46E4-A5DB-7D2B30C26BFC}"/>
    <dgm:cxn modelId="{BA3C0BAE-0C7C-4892-84BC-B44F083C138D}" type="presOf" srcId="{E9348890-B434-46A0-9C5C-F533316E0D44}" destId="{B8202654-D289-40F1-91C8-7EA155D42EB9}" srcOrd="0" destOrd="1" presId="urn:microsoft.com/office/officeart/2005/8/layout/list1"/>
    <dgm:cxn modelId="{972ACFBA-63ED-4179-BE1E-C871F7FB321E}" type="presOf" srcId="{A033AB11-3F6A-4E51-9F1B-726688D69145}" destId="{E55E4DD1-72BB-4FBE-A709-ECBCC6BBBB1F}" srcOrd="0" destOrd="0" presId="urn:microsoft.com/office/officeart/2005/8/layout/list1"/>
    <dgm:cxn modelId="{7BFA34CE-2E04-4C57-9BB1-30DAEC363119}" type="presOf" srcId="{DC270B2E-59A3-4925-A4A3-A4BDC5F911CE}" destId="{E28C9A05-CE00-4FCC-8AB1-99BCDCBBD483}" srcOrd="0" destOrd="0" presId="urn:microsoft.com/office/officeart/2005/8/layout/list1"/>
    <dgm:cxn modelId="{66489EDF-8660-4555-B316-9D791F229B2D}" srcId="{E02DF6CB-F9DD-4FDE-8E8A-2D7D0DE092B4}" destId="{DC270B2E-59A3-4925-A4A3-A4BDC5F911CE}" srcOrd="0" destOrd="0" parTransId="{7C05CB2B-275C-407B-B6D3-01557A8F58C9}" sibTransId="{EA0EE2B5-53BD-4C41-9358-CD94DD3D9666}"/>
    <dgm:cxn modelId="{32890037-184D-4365-B1D5-E6B679B0613B}" type="presParOf" srcId="{E55E4DD1-72BB-4FBE-A709-ECBCC6BBBB1F}" destId="{54EC5110-DF6A-4905-BB6A-E953DAB5DD1F}" srcOrd="0" destOrd="0" presId="urn:microsoft.com/office/officeart/2005/8/layout/list1"/>
    <dgm:cxn modelId="{12595E23-0F6D-4301-B527-3350ED14764A}" type="presParOf" srcId="{54EC5110-DF6A-4905-BB6A-E953DAB5DD1F}" destId="{5E583153-3EAC-4625-9BA0-D12101AED444}" srcOrd="0" destOrd="0" presId="urn:microsoft.com/office/officeart/2005/8/layout/list1"/>
    <dgm:cxn modelId="{5CE22C2E-88C1-47A9-AAC2-C443F1B0A1AB}" type="presParOf" srcId="{54EC5110-DF6A-4905-BB6A-E953DAB5DD1F}" destId="{1305ED2B-665D-4F22-88F3-DF363C7C06D0}" srcOrd="1" destOrd="0" presId="urn:microsoft.com/office/officeart/2005/8/layout/list1"/>
    <dgm:cxn modelId="{961EF72F-2128-41C7-989D-A4A488C64217}" type="presParOf" srcId="{E55E4DD1-72BB-4FBE-A709-ECBCC6BBBB1F}" destId="{79EA1BFC-092D-406D-B3E9-855C9C6D0FCD}" srcOrd="1" destOrd="0" presId="urn:microsoft.com/office/officeart/2005/8/layout/list1"/>
    <dgm:cxn modelId="{65FB323D-03DB-4B2E-ACAB-BF828B92B7B6}" type="presParOf" srcId="{E55E4DD1-72BB-4FBE-A709-ECBCC6BBBB1F}" destId="{E28C9A05-CE00-4FCC-8AB1-99BCDCBBD483}" srcOrd="2" destOrd="0" presId="urn:microsoft.com/office/officeart/2005/8/layout/list1"/>
    <dgm:cxn modelId="{8CD64E9B-319D-49A4-ABCA-7B39494C0C9D}" type="presParOf" srcId="{E55E4DD1-72BB-4FBE-A709-ECBCC6BBBB1F}" destId="{19CBB5E6-7199-4CBE-9CBA-DFBB7A98FCA3}" srcOrd="3" destOrd="0" presId="urn:microsoft.com/office/officeart/2005/8/layout/list1"/>
    <dgm:cxn modelId="{20CEBE81-1C09-4141-AA81-489A16F34C4A}" type="presParOf" srcId="{E55E4DD1-72BB-4FBE-A709-ECBCC6BBBB1F}" destId="{7A0B5B6D-5494-4FCB-B424-B6CC311C200B}" srcOrd="4" destOrd="0" presId="urn:microsoft.com/office/officeart/2005/8/layout/list1"/>
    <dgm:cxn modelId="{24345C96-55D0-47E9-8C7E-22AD0A54A758}" type="presParOf" srcId="{7A0B5B6D-5494-4FCB-B424-B6CC311C200B}" destId="{2C9827D3-A2A3-46A7-B7EC-F430C33779B9}" srcOrd="0" destOrd="0" presId="urn:microsoft.com/office/officeart/2005/8/layout/list1"/>
    <dgm:cxn modelId="{9DA8A039-0EFE-40E7-B846-588C31E36655}" type="presParOf" srcId="{7A0B5B6D-5494-4FCB-B424-B6CC311C200B}" destId="{0BA2E949-8187-402B-A2B9-30478712FE1C}" srcOrd="1" destOrd="0" presId="urn:microsoft.com/office/officeart/2005/8/layout/list1"/>
    <dgm:cxn modelId="{4A38E78A-25EF-4BD8-BA4D-C74377B20308}" type="presParOf" srcId="{E55E4DD1-72BB-4FBE-A709-ECBCC6BBBB1F}" destId="{913E04E0-5693-4DEC-8DF0-52E577954199}" srcOrd="5" destOrd="0" presId="urn:microsoft.com/office/officeart/2005/8/layout/list1"/>
    <dgm:cxn modelId="{FE4DFB33-DAC9-4D8B-8EEC-810BE42F8D98}" type="presParOf" srcId="{E55E4DD1-72BB-4FBE-A709-ECBCC6BBBB1F}" destId="{B8202654-D289-40F1-91C8-7EA155D42EB9}" srcOrd="6" destOrd="0" presId="urn:microsoft.com/office/officeart/2005/8/layout/list1"/>
    <dgm:cxn modelId="{76FEB3DD-EECD-4FD5-8ED3-1494BA62C064}" type="presParOf" srcId="{E55E4DD1-72BB-4FBE-A709-ECBCC6BBBB1F}" destId="{E2028E7B-5C61-424F-9776-D16D758CE742}" srcOrd="7" destOrd="0" presId="urn:microsoft.com/office/officeart/2005/8/layout/list1"/>
    <dgm:cxn modelId="{3EDB39CE-08F6-40F9-ADED-3B89BDA44060}" type="presParOf" srcId="{E55E4DD1-72BB-4FBE-A709-ECBCC6BBBB1F}" destId="{594E729D-E884-4A79-B27F-C9408B1D1D09}" srcOrd="8" destOrd="0" presId="urn:microsoft.com/office/officeart/2005/8/layout/list1"/>
    <dgm:cxn modelId="{E1F388AD-FC91-48B7-BEB3-B902A0F76B72}" type="presParOf" srcId="{594E729D-E884-4A79-B27F-C9408B1D1D09}" destId="{844077D0-4612-4103-9EFF-45ECF79CD6ED}" srcOrd="0" destOrd="0" presId="urn:microsoft.com/office/officeart/2005/8/layout/list1"/>
    <dgm:cxn modelId="{6B6C6BC2-ACE0-4FDA-85E2-C3651D38E2AA}" type="presParOf" srcId="{594E729D-E884-4A79-B27F-C9408B1D1D09}" destId="{E931D987-CBA6-4170-ACCF-C40FC40F190E}" srcOrd="1" destOrd="0" presId="urn:microsoft.com/office/officeart/2005/8/layout/list1"/>
    <dgm:cxn modelId="{7CC33723-D67C-4D1B-8A74-A5533BEFA785}" type="presParOf" srcId="{E55E4DD1-72BB-4FBE-A709-ECBCC6BBBB1F}" destId="{C2F6108B-01A7-43F9-B2F2-59C4D7BF4AD6}" srcOrd="9" destOrd="0" presId="urn:microsoft.com/office/officeart/2005/8/layout/list1"/>
    <dgm:cxn modelId="{B7E4C7B6-DB83-470A-B20B-FB003383D9A8}" type="presParOf" srcId="{E55E4DD1-72BB-4FBE-A709-ECBCC6BBBB1F}" destId="{AB3C0D7D-D267-407D-B079-6D7B10AF85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64019-71D6-4FC5-A357-1B335EB38F32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E36BB-BA78-420E-A2CD-B9E8C72C9B27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D5BFD-74F5-42F0-9E33-F83EAFAACB60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Любленская уния </a:t>
          </a:r>
          <a:endParaRPr lang="en-US" sz="2500" kern="1200"/>
        </a:p>
      </dsp:txBody>
      <dsp:txXfrm>
        <a:off x="1816103" y="671"/>
        <a:ext cx="4447536" cy="1572384"/>
      </dsp:txXfrm>
    </dsp:sp>
    <dsp:sp modelId="{B09A4205-5396-442A-AFFE-AFF95D65EF55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F023A-4744-4C0B-8225-DA75490E41F4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27409-0C90-43B7-A30A-AA3F27D472AF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Государственное устройство Речи Посполитой </a:t>
          </a:r>
          <a:endParaRPr lang="en-US" sz="2500" kern="1200"/>
        </a:p>
      </dsp:txBody>
      <dsp:txXfrm>
        <a:off x="1816103" y="1966151"/>
        <a:ext cx="4447536" cy="1572384"/>
      </dsp:txXfrm>
    </dsp:sp>
    <dsp:sp modelId="{D59FAD5F-9126-494A-8496-47BC8B5B1F6F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5A034-E3F4-4357-B9B1-560383604C4F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D7832-95BC-417E-B864-7BEA7F2E1B39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ВКЛ в составе Речи Посполитой </a:t>
          </a:r>
          <a:endParaRPr lang="en-US" sz="2500" kern="1200"/>
        </a:p>
      </dsp:txBody>
      <dsp:txXfrm>
        <a:off x="1816103" y="3931632"/>
        <a:ext cx="4447536" cy="1572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C9A05-CE00-4FCC-8AB1-99BCDCBBD483}">
      <dsp:nvSpPr>
        <dsp:cNvPr id="0" name=""/>
        <dsp:cNvSpPr/>
      </dsp:nvSpPr>
      <dsp:spPr>
        <a:xfrm>
          <a:off x="0" y="429240"/>
          <a:ext cx="6900512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41528" rIns="53555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Избирался на сейме</a:t>
          </a:r>
        </a:p>
      </dsp:txBody>
      <dsp:txXfrm>
        <a:off x="0" y="429240"/>
        <a:ext cx="6900512" cy="1105650"/>
      </dsp:txXfrm>
    </dsp:sp>
    <dsp:sp modelId="{1305ED2B-665D-4F22-88F3-DF363C7C06D0}">
      <dsp:nvSpPr>
        <dsp:cNvPr id="0" name=""/>
        <dsp:cNvSpPr/>
      </dsp:nvSpPr>
      <dsp:spPr>
        <a:xfrm>
          <a:off x="345025" y="45480"/>
          <a:ext cx="4830358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Король </a:t>
          </a:r>
        </a:p>
      </dsp:txBody>
      <dsp:txXfrm>
        <a:off x="382492" y="82947"/>
        <a:ext cx="4755424" cy="692586"/>
      </dsp:txXfrm>
    </dsp:sp>
    <dsp:sp modelId="{B8202654-D289-40F1-91C8-7EA155D42EB9}">
      <dsp:nvSpPr>
        <dsp:cNvPr id="0" name=""/>
        <dsp:cNvSpPr/>
      </dsp:nvSpPr>
      <dsp:spPr>
        <a:xfrm>
          <a:off x="0" y="2059050"/>
          <a:ext cx="6900512" cy="225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41528" rIns="53555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Сенат (католическое духовенство и высшие чиновники)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Посольская изба (представители шляхты</a:t>
          </a:r>
          <a:r>
            <a:rPr lang="en-US" sz="2600" kern="1200" dirty="0"/>
            <a:t>:</a:t>
          </a:r>
          <a:r>
            <a:rPr lang="ru-RU" sz="2600" kern="1200" dirty="0"/>
            <a:t> по два человека от повета)</a:t>
          </a:r>
        </a:p>
      </dsp:txBody>
      <dsp:txXfrm>
        <a:off x="0" y="2059050"/>
        <a:ext cx="6900512" cy="2252250"/>
      </dsp:txXfrm>
    </dsp:sp>
    <dsp:sp modelId="{0BA2E949-8187-402B-A2B9-30478712FE1C}">
      <dsp:nvSpPr>
        <dsp:cNvPr id="0" name=""/>
        <dsp:cNvSpPr/>
      </dsp:nvSpPr>
      <dsp:spPr>
        <a:xfrm>
          <a:off x="345025" y="1675290"/>
          <a:ext cx="4830358" cy="7675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Сейм</a:t>
          </a:r>
        </a:p>
      </dsp:txBody>
      <dsp:txXfrm>
        <a:off x="382492" y="1712757"/>
        <a:ext cx="4755424" cy="692586"/>
      </dsp:txXfrm>
    </dsp:sp>
    <dsp:sp modelId="{AB3C0D7D-D267-407D-B079-6D7B10AF85EC}">
      <dsp:nvSpPr>
        <dsp:cNvPr id="0" name=""/>
        <dsp:cNvSpPr/>
      </dsp:nvSpPr>
      <dsp:spPr>
        <a:xfrm>
          <a:off x="0" y="4835460"/>
          <a:ext cx="690051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1D987-CBA6-4170-ACCF-C40FC40F190E}">
      <dsp:nvSpPr>
        <dsp:cNvPr id="0" name=""/>
        <dsp:cNvSpPr/>
      </dsp:nvSpPr>
      <dsp:spPr>
        <a:xfrm>
          <a:off x="345025" y="4451700"/>
          <a:ext cx="4830358" cy="7675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Королевские чиновники</a:t>
          </a:r>
        </a:p>
      </dsp:txBody>
      <dsp:txXfrm>
        <a:off x="382492" y="4489167"/>
        <a:ext cx="4755424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8E62B-D8C1-2E74-E7DD-CA00C6E76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04CE16-349E-F1FA-FC98-04891D079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3C581C-EF4C-F507-846D-AB5E8F7C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6115-D8EC-4449-B806-D2E969C2F231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573A43-5544-E9FC-305C-2AF4CF8B1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43504-7D6B-6DB0-1C95-7B4CAF5E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2CBE-9B8A-4510-B79E-D5B0B346B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22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B9F64-DB24-43FA-7C05-E7696A8F5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FF68DE-0D07-1ED2-28D0-FBC12884E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E110A5-CD8A-0D30-06FA-A9AC1BC44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6115-D8EC-4449-B806-D2E969C2F231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04E002-7FE4-B3C6-3408-78A17FB1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5E7CC-A4B4-AA55-F55A-1290164F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2CBE-9B8A-4510-B79E-D5B0B346B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61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99722E-164F-2B36-F5A8-F2A8DAD67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38EA43-D254-15FE-F3DC-E910C1B28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F8AE1A-824F-E7F9-5940-B21700F5F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6115-D8EC-4449-B806-D2E969C2F231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738B87-CE89-422F-7EC7-FE15A6762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C9935-0107-3591-2043-B769FCD2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2CBE-9B8A-4510-B79E-D5B0B346B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8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93A9B-A1FB-E83C-793A-08739923A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315FFC-33EE-200D-3A5B-7448272BC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439FB9-0892-3A8E-62A6-991709E8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6115-D8EC-4449-B806-D2E969C2F231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E708F-9DB0-120A-7646-0035DDCCD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07D4C5-63DF-582F-4BCB-7E5AF5AE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2CBE-9B8A-4510-B79E-D5B0B346B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24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01EAD-0B33-CC00-11FF-55AC7ABF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67A58D-01AE-A9C1-57A5-B7D313230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EDA9D4-B722-F756-E4A5-56C6760E4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6115-D8EC-4449-B806-D2E969C2F231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2D5FAC-6939-51E0-5076-8AF0219D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1F56D3-1740-A825-163A-FEF9CD06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2CBE-9B8A-4510-B79E-D5B0B346B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91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B08EC-E122-AF3C-55B4-7CB64096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519DFE-1A12-EF3E-B34D-6C11F113D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C6DCEE-9378-59DD-0D25-E4A678861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AE0382-94D8-28B8-6515-1475AD05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6115-D8EC-4449-B806-D2E969C2F231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7D5CCF-9DF1-4073-8749-C32E44D52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0F5E84-2286-4D9D-2E9D-58524C4B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2CBE-9B8A-4510-B79E-D5B0B346B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63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C97E6-F699-D9B1-B38B-73A1B2BB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9BF25A-B39A-F9E9-6D91-8594D0999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9409A3-1019-CE33-3962-CE6635C70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D09A1-859C-87C6-ADA3-748D69CFC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DE02C1-D1A4-CA81-1DD1-D84BEAA3D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417E99-6D72-2330-171B-F36DBE107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6115-D8EC-4449-B806-D2E969C2F231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A48365-9AF6-80E1-30D4-CF0EEE55B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8F4143-3C3B-6A6E-5A33-81BC6CDA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2CBE-9B8A-4510-B79E-D5B0B346B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5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6E16C-F729-F99F-9152-7CDF3298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B5FC67-5A63-EACD-00C2-6E956AA04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6115-D8EC-4449-B806-D2E969C2F231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9A1064-F410-670F-EB84-3B3D81C0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70E48D-38E0-204A-75E9-DC77C842B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2CBE-9B8A-4510-B79E-D5B0B346B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8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9E39A9-74C7-0D4F-C8B9-A625F2F0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6115-D8EC-4449-B806-D2E969C2F231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0D3073B-E95F-53B0-66D4-EFBDC2CF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6F0F71-DACD-7449-02F1-97FDEA89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2CBE-9B8A-4510-B79E-D5B0B346B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29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6DA22-2D34-3DA0-4DA8-F18E5E7FC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F8E7A4-414F-D0D8-7058-D98B9CE12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DD8D7D-C6BB-5E3E-4756-1165BFE97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450E2E-9CEB-C26F-2855-58972A349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6115-D8EC-4449-B806-D2E969C2F231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B7F786-1310-9D9C-ACDB-92017093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4A3666-7C1B-5D99-8E2F-7DD26372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2CBE-9B8A-4510-B79E-D5B0B346B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63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95F2C-D870-A456-F891-B92D63D9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4DEBC3-A14F-8F03-27CE-3CEDA3393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4DB478-790C-DF0E-3B22-85FBFBF90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C1CDC-4080-996D-A377-1981C076A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6115-D8EC-4449-B806-D2E969C2F231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7BD0F-C30D-BE12-3CF4-207B7AF6A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902F3F-6F5C-A15A-D008-7AE50AF5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2CBE-9B8A-4510-B79E-D5B0B346B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BBC81-7059-9A95-D5CA-B34B698B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FDFE9D-1541-2222-14C8-920E9DBFD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D20E62-30B5-D909-D686-17827B788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6115-D8EC-4449-B806-D2E969C2F231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ED2F7-83B7-1E17-9894-83FFD66FE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147123-B128-BD04-5948-BDEBD99EB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2CBE-9B8A-4510-B79E-D5B0B346B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5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ECFE8-7BE3-B3DE-1A78-DA33472CEE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12. Белорусские земли в составе Речи Посполитой во второй половине XVI — XVII в.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A88C7B-0EFF-B966-5DD1-E356C87463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4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CC575-3046-FE95-3E47-50438C39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Речь Посполитая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F81109F-FA20-9FE0-AA73-1B5482652F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r="15956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0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4FCF-42A4-5F8F-1907-55993C80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Государственное устройство Речь Посполитой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19B25D-6DCF-7AE3-DAD1-C40C3FF0D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057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B8D77-54CA-AD73-EE7F-8AAD3EE3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3400"/>
              <a:t>Государственное устройство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BB3F01B-1CBB-68CF-B7E8-1A4ACD885F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03684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8989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706B6-B3B7-24F6-79D5-B21F352A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Государственное управление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F8256B0-97EA-0F02-0DF3-72CF3AB2FC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2776" y="643466"/>
            <a:ext cx="6609779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99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74372-0B55-6D3F-8F82-DF06FE31A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Полномочия сейма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9B8D62-3EB5-8B16-F562-F2A740C51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Избирать короля</a:t>
            </a:r>
          </a:p>
          <a:p>
            <a:r>
              <a:rPr lang="ru-RU" sz="2400" dirty="0"/>
              <a:t>Созывал ополчение</a:t>
            </a:r>
          </a:p>
          <a:p>
            <a:r>
              <a:rPr lang="ru-RU" sz="2400" dirty="0"/>
              <a:t>Объявлял войну и заключал мир</a:t>
            </a:r>
          </a:p>
          <a:p>
            <a:r>
              <a:rPr lang="ru-RU" sz="2400" dirty="0"/>
              <a:t>Назначал налоги со шляхты для ведения войны</a:t>
            </a:r>
          </a:p>
          <a:p>
            <a:r>
              <a:rPr lang="ru-RU" sz="2400" dirty="0"/>
              <a:t>Присваивал шляхетское звание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168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3" name="Rectangle 6172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5" name="Rectangle 6174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EA0FB-A727-2C00-841A-52CFB14EB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6" y="349664"/>
            <a:ext cx="5845571" cy="16383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Генрих</a:t>
            </a:r>
            <a:r>
              <a:rPr lang="en-US" sz="4800" dirty="0"/>
              <a:t> </a:t>
            </a:r>
            <a:r>
              <a:rPr lang="en-US" sz="4800"/>
              <a:t>Валуа</a:t>
            </a:r>
            <a:endParaRPr lang="en-US" sz="4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8D413D-4421-9FAC-ED4D-FB5CBB85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988" y="2620641"/>
            <a:ext cx="5837750" cy="3023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король Польши и Великий князь Литовский с 21 февраля 1573 года по 18 июня 1574 года (формально до 12 мая 1575 года), с 30 мая 1574 года последний король Франции из династии Валуа.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6177" name="Rectangle 6176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9" name="Rectangle 6178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Изображение выглядит как текст, человек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8018341D-3DE4-95A1-F17E-F2A2255B71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5" r="-1" b="2518"/>
          <a:stretch/>
        </p:blipFill>
        <p:spPr bwMode="auto">
          <a:xfrm>
            <a:off x="7421373" y="627954"/>
            <a:ext cx="4235516" cy="53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1" name="Rectangle 6180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64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5" name="Rectangle 7174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87" name="Group 717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178" name="Rectangle 717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8" name="Rectangle 717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0" name="Rectangle 717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82" name="Rectangle 718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34DE1-8F2E-FE3B-3E0D-D1780178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Пакта Конвента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72F3A6-FF9C-1FBE-9976-D7A43F67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Документ подписанный между шляхтой Королевства Польского и Великого княжества Литовского и новоизбранным монархом перед его вступлением на престол.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юридически закрепляла обязанность избранного короля уважать законы Речи Посполитой и определяла его обязательства и обещания в сферах международных отношений, налогов, государственного долга, вооружённых сил и т. д.</a:t>
            </a:r>
          </a:p>
        </p:txBody>
      </p:sp>
      <p:sp>
        <p:nvSpPr>
          <p:cNvPr id="7184" name="Rectangle 7183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D3FD261-0C05-FFF3-8216-F15EA3982F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0493" y="945302"/>
            <a:ext cx="4223252" cy="502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86" name="Straight Connector 718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325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8" name="Rectangle 8198">
            <a:extLst>
              <a:ext uri="{FF2B5EF4-FFF2-40B4-BE49-F238E27FC236}">
                <a16:creationId xmlns:a16="http://schemas.microsoft.com/office/drawing/2014/main" id="{49AE1604-BB93-4F6D-94D6-F2A6021FC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09" name="Group 8200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8202" name="Rectangle 8201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0" name="Rectangle 8202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11" name="Rectangle 820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F4ECC-3A3F-BD9A-E889-D4BD1D96B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917" y="847827"/>
            <a:ext cx="4709345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Генриховы артикулы</a:t>
            </a:r>
          </a:p>
        </p:txBody>
      </p:sp>
      <p:pic>
        <p:nvPicPr>
          <p:cNvPr id="8194" name="Picture 2" descr="Изображение выглядит как текст, внешний, едет&#10;&#10;Автоматически созданное описание">
            <a:extLst>
              <a:ext uri="{FF2B5EF4-FFF2-40B4-BE49-F238E27FC236}">
                <a16:creationId xmlns:a16="http://schemas.microsoft.com/office/drawing/2014/main" id="{68C4AF00-5F02-E16F-8E53-06F0BB509F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r="17109" b="2"/>
          <a:stretch/>
        </p:blipFill>
        <p:spPr bwMode="auto">
          <a:xfrm>
            <a:off x="914401" y="847827"/>
            <a:ext cx="4929098" cy="528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7" name="Rectangle 820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34377" y="2188548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111A32-8A08-7B36-1028-719044412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5228" y="2508105"/>
            <a:ext cx="4709345" cy="363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документ об ограничении королевской власти в Речи Посполитой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Предусматривали свободное избрание короля, свободу христианского вероисповедания, обязанность короля созывать сейм один раз в два года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Королю запрещалось объявлять войну и собирать шляхетское ополчение, вводить новые налоги и пошлины без согласия сейма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 Шляхта имела право отказаться от подчинения королю (создать конфедерацию) и выступить с оружием против него</a:t>
            </a:r>
          </a:p>
        </p:txBody>
      </p:sp>
    </p:spTree>
    <p:extLst>
      <p:ext uri="{BB962C8B-B14F-4D97-AF65-F5344CB8AC3E}">
        <p14:creationId xmlns:p14="http://schemas.microsoft.com/office/powerpoint/2010/main" val="4257655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B5992-511D-B1B3-FB7D-5277E60BF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ВКЛ в составе Речь Посполитой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C8DC55-3546-2702-AA3F-4227EF27C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228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3" name="Rectangle 9222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34" name="Group 922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9235" name="Rectangle 922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6" name="Rectangle 922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8" name="Rectangle 922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30" name="Rectangle 922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9834D-9E9F-4A79-0707-6E219F7D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Стефан Баторий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D33442-87A8-7870-3B3C-5F0525D32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король</a:t>
            </a:r>
            <a:r>
              <a:rPr lang="en-US" sz="2400" dirty="0"/>
              <a:t> </a:t>
            </a:r>
            <a:r>
              <a:rPr lang="en-US" sz="2400" dirty="0" err="1"/>
              <a:t>польский</a:t>
            </a:r>
            <a:r>
              <a:rPr lang="en-US" sz="2400" dirty="0"/>
              <a:t> и </a:t>
            </a:r>
            <a:r>
              <a:rPr lang="en-US" sz="2400" dirty="0" err="1"/>
              <a:t>великий</a:t>
            </a:r>
            <a:r>
              <a:rPr lang="en-US" sz="2400" dirty="0"/>
              <a:t> </a:t>
            </a:r>
            <a:r>
              <a:rPr lang="en-US" sz="2400" dirty="0" err="1"/>
              <a:t>князь</a:t>
            </a:r>
            <a:r>
              <a:rPr lang="en-US" sz="2400" dirty="0"/>
              <a:t> </a:t>
            </a:r>
            <a:r>
              <a:rPr lang="en-US" sz="2400" dirty="0" err="1"/>
              <a:t>литовский</a:t>
            </a:r>
            <a:r>
              <a:rPr lang="en-US" sz="2400" dirty="0"/>
              <a:t> с 1576 г. </a:t>
            </a:r>
            <a:r>
              <a:rPr lang="en-US" sz="2400" dirty="0" err="1"/>
              <a:t>по</a:t>
            </a:r>
            <a:r>
              <a:rPr lang="en-US" sz="2400" dirty="0"/>
              <a:t> 1586 г.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Старался</a:t>
            </a:r>
            <a:r>
              <a:rPr lang="en-US" sz="2400" dirty="0"/>
              <a:t> </a:t>
            </a:r>
            <a:r>
              <a:rPr lang="en-US" sz="2400" dirty="0" err="1"/>
              <a:t>поддерживать</a:t>
            </a:r>
            <a:r>
              <a:rPr lang="en-US" sz="2400" dirty="0"/>
              <a:t> </a:t>
            </a:r>
            <a:r>
              <a:rPr lang="en-US" sz="2400" dirty="0" err="1"/>
              <a:t>равноправие</a:t>
            </a:r>
            <a:r>
              <a:rPr lang="en-US" sz="2400" dirty="0"/>
              <a:t> ВКЛ и </a:t>
            </a:r>
            <a:r>
              <a:rPr lang="en-US" sz="2400" dirty="0" err="1"/>
              <a:t>Польши</a:t>
            </a:r>
            <a:r>
              <a:rPr lang="en-US" sz="2400" dirty="0"/>
              <a:t>, </a:t>
            </a:r>
            <a:r>
              <a:rPr lang="en-US" sz="2400" dirty="0" err="1"/>
              <a:t>как</a:t>
            </a:r>
            <a:r>
              <a:rPr lang="en-US" sz="2400" dirty="0"/>
              <a:t> </a:t>
            </a:r>
            <a:r>
              <a:rPr lang="en-US" sz="2400" dirty="0" err="1"/>
              <a:t>двух</a:t>
            </a:r>
            <a:r>
              <a:rPr lang="en-US" sz="2400" dirty="0"/>
              <a:t> </a:t>
            </a:r>
            <a:r>
              <a:rPr lang="en-US" sz="2400" dirty="0" err="1"/>
              <a:t>равных</a:t>
            </a:r>
            <a:r>
              <a:rPr lang="en-US" sz="2400" dirty="0"/>
              <a:t> </a:t>
            </a:r>
            <a:r>
              <a:rPr lang="en-US" sz="2400" dirty="0" err="1"/>
              <a:t>субъектов</a:t>
            </a:r>
            <a:endParaRPr lang="en-US" sz="2400" dirty="0"/>
          </a:p>
        </p:txBody>
      </p:sp>
      <p:pic>
        <p:nvPicPr>
          <p:cNvPr id="9218" name="Picture 2" descr="Портрет Стефана Батория. Автор Мартин Кобер, 16 век">
            <a:extLst>
              <a:ext uri="{FF2B5EF4-FFF2-40B4-BE49-F238E27FC236}">
                <a16:creationId xmlns:a16="http://schemas.microsoft.com/office/drawing/2014/main" id="{3FE39C20-1BA5-B359-DFC4-974F5E539D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"/>
          <a:stretch/>
        </p:blipFill>
        <p:spPr bwMode="auto">
          <a:xfrm>
            <a:off x="6788383" y="613147"/>
            <a:ext cx="4565417" cy="55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32" name="Straight Connector 923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44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13C17-730D-EBA0-51CD-297E7832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A6B73C-E131-01BE-95F4-A60FDC6E3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806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9B0E9-7EFF-0CFB-0F78-E5CC25527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Достижения Стефана Батория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423334-80C3-7A82-0F53-39243CB7A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В Великом Княжестве Литовском был утвержден Главный Трибунал ВКЛ (1581 г.), который являлся высшим судебным учреждением страны</a:t>
            </a:r>
          </a:p>
          <a:p>
            <a:r>
              <a:rPr lang="ru-RU" sz="2400"/>
              <a:t>Ему принадлежит инициатива создания иезуитских коллегиумов в Полоцке и Несвиже</a:t>
            </a:r>
          </a:p>
          <a:p>
            <a:r>
              <a:rPr lang="ru-RU" sz="2400"/>
              <a:t>Укрепил международное положение Речь Посполитой</a:t>
            </a:r>
          </a:p>
        </p:txBody>
      </p:sp>
    </p:spTree>
    <p:extLst>
      <p:ext uri="{BB962C8B-B14F-4D97-AF65-F5344CB8AC3E}">
        <p14:creationId xmlns:p14="http://schemas.microsoft.com/office/powerpoint/2010/main" val="359899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3" name="Rectangle 10246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D233A-8DE7-C835-FA3C-E707DA77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Сигизмунд III Ваза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0A45-4A49-DE22-59DC-149D2636E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609" y="4685288"/>
            <a:ext cx="4171994" cy="10357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король польский и великий князь литовский с 27 декабря 1587 г. по 1632 г.</a:t>
            </a:r>
          </a:p>
        </p:txBody>
      </p:sp>
      <p:grpSp>
        <p:nvGrpSpPr>
          <p:cNvPr id="10264" name="Group 10248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0265" name="Straight Connector 10249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6" name="Rectangle 10250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67" name="Rectangle 1025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Якоб Трошель. Портрет короля Польши Сигизмунда III Вазы, 1610-е годы. Королевский замок в Варшаве">
            <a:extLst>
              <a:ext uri="{FF2B5EF4-FFF2-40B4-BE49-F238E27FC236}">
                <a16:creationId xmlns:a16="http://schemas.microsoft.com/office/drawing/2014/main" id="{71020B62-E335-44F5-5B16-DF8F8EFA50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3676"/>
          <a:stretch/>
        </p:blipFill>
        <p:spPr bwMode="auto">
          <a:xfrm>
            <a:off x="5640572" y="557360"/>
            <a:ext cx="5608830" cy="563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15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4584444-82EB-36B3-B1B7-104DA6AA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ru-RU" sz="5200" dirty="0"/>
              <a:t>Достижения Сигизмунда </a:t>
            </a:r>
            <a:r>
              <a:rPr lang="en-US" sz="5200" dirty="0"/>
              <a:t>III</a:t>
            </a:r>
            <a:r>
              <a:rPr lang="ru-RU" sz="5200" dirty="0"/>
              <a:t> Вазы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47FE66C-C3E9-336A-61C4-296D385C8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ru-RU" dirty="0"/>
              <a:t>Принял </a:t>
            </a:r>
            <a:r>
              <a:rPr lang="en-US" dirty="0"/>
              <a:t>III</a:t>
            </a:r>
            <a:r>
              <a:rPr lang="ru-RU" dirty="0"/>
              <a:t> Статут ВКЛ в 1588 г.</a:t>
            </a:r>
          </a:p>
          <a:p>
            <a:r>
              <a:rPr lang="ru-RU" dirty="0"/>
              <a:t>Поддержал Брестскую церковную унию 1596 г. (создание униатства) </a:t>
            </a:r>
          </a:p>
          <a:p>
            <a:r>
              <a:rPr lang="ru-RU" dirty="0"/>
              <a:t>Ввел постоянные войны с Московским государством</a:t>
            </a:r>
          </a:p>
          <a:p>
            <a:r>
              <a:rPr lang="ru-RU" dirty="0"/>
              <a:t>Пик могущества Речь Посполитой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729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3" name="Rectangle 1127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A528A-2582-079D-8B54-87F384E4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III Статут ВКЛ 1588 г.</a:t>
            </a:r>
          </a:p>
        </p:txBody>
      </p:sp>
      <p:sp>
        <p:nvSpPr>
          <p:cNvPr id="11284" name="Rectangle 1127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5" name="Rectangle 1127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427A5E-5EC6-5181-5636-99E578B4A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Закреплял и юридически оформлял независимость Княжества. Он обязывал монарха вернуть отлученные от ВКЛ земли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 Запрещал назначать на государственные должности и наделять землей «чужеземцев и иностранцев», в том числе поляков, сохранял обособленность государств</a:t>
            </a:r>
          </a:p>
        </p:txBody>
      </p:sp>
      <p:pic>
        <p:nvPicPr>
          <p:cNvPr id="11266" name="Picture 2" descr="Третий Статут ВКЛ был образцом для многих стран Европы | История |  Cвободное время | АиФ Аргументы и факты в Беларуси">
            <a:extLst>
              <a:ext uri="{FF2B5EF4-FFF2-40B4-BE49-F238E27FC236}">
                <a16:creationId xmlns:a16="http://schemas.microsoft.com/office/drawing/2014/main" id="{DAB86D04-E13F-291B-CA6F-8C0A8D3542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2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6" name="Rectangle 1127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74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Заключение Брестской церковной унии">
            <a:extLst>
              <a:ext uri="{FF2B5EF4-FFF2-40B4-BE49-F238E27FC236}">
                <a16:creationId xmlns:a16="http://schemas.microsoft.com/office/drawing/2014/main" id="{8D11150B-0CDA-EC5B-0B55-A7EC362193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D834A-1A9C-BC70-3793-E39ED01E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1596 г. – Брестская церковная уния</a:t>
            </a:r>
          </a:p>
        </p:txBody>
      </p:sp>
      <p:cxnSp>
        <p:nvCxnSpPr>
          <p:cNvPr id="12297" name="Straight Connector 1229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9" name="Straight Connector 1229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062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7C350-F87E-139B-1397-480760EBA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Русско-Польская война </a:t>
            </a:r>
          </a:p>
        </p:txBody>
      </p:sp>
      <p:sp>
        <p:nvSpPr>
          <p:cNvPr id="1332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Война 1609-1618. Взятие Москвы">
            <a:extLst>
              <a:ext uri="{FF2B5EF4-FFF2-40B4-BE49-F238E27FC236}">
                <a16:creationId xmlns:a16="http://schemas.microsoft.com/office/drawing/2014/main" id="{A8441190-CF8A-84B7-D997-5ED52790DE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9470" y="640080"/>
            <a:ext cx="5984267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298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61AD0-BCF4-C573-E8E8-BC4B618C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3A6C6-2EAD-159A-2EB7-5EA51785F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8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9FA04-E14B-59E2-5A2F-A729795C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95709-E8C6-5D80-9A16-55CC3D73C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51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2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5D656-C693-5755-E7B3-98FA05195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7DA642B-2952-3646-7C85-7ACF31B761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49009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079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995BF-764D-91E7-7622-ED5B90DBE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Любленская уния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617263-906C-7D4E-B959-89D8D1E94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22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56D19-57DE-95B4-4691-28B54959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000"/>
              <a:t>Предпосылки подписания унии</a:t>
            </a:r>
          </a:p>
        </p:txBody>
      </p:sp>
      <p:grpSp>
        <p:nvGrpSpPr>
          <p:cNvPr id="24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1E406126-FF6C-2FB1-E186-4AD466E47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Кревская уния положила начало тесному политическому и экономическому сотрудничеству </a:t>
            </a:r>
          </a:p>
          <a:p>
            <a:r>
              <a:rPr lang="ru-RU" sz="2400"/>
              <a:t>Общий король </a:t>
            </a:r>
          </a:p>
          <a:p>
            <a:r>
              <a:rPr lang="ru-RU" sz="2400"/>
              <a:t>Тяжелое внешнеполитическое положение ВКЛ, вызванное Ливонской войной</a:t>
            </a:r>
          </a:p>
          <a:p>
            <a:r>
              <a:rPr lang="ru-RU" sz="2400"/>
              <a:t>Шляхта ВКЛ добивалась равенства в политических правах с магнатами. Магнатам принадлежала вся верховная власть в государстве</a:t>
            </a:r>
          </a:p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62244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E8E39-C408-BC18-B763-C510361D6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Ливонская война</a:t>
            </a:r>
          </a:p>
        </p:txBody>
      </p:sp>
      <p:sp>
        <p:nvSpPr>
          <p:cNvPr id="1046" name="Rectangle 103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7" name="Rectangle 103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ЛИВОНСКАЯ ВОЙНА 1558–83 • Большая российская энциклопедия - электронная  версия">
            <a:extLst>
              <a:ext uri="{FF2B5EF4-FFF2-40B4-BE49-F238E27FC236}">
                <a16:creationId xmlns:a16="http://schemas.microsoft.com/office/drawing/2014/main" id="{20A07440-C632-C28B-1403-10D2BF4F4C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9461" y="858525"/>
            <a:ext cx="3439857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" name="Rectangle 103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4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5DD0FAA-8C90-A7E4-412F-46BD9BD5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Сигизмунд II Август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0761564-D708-5A4E-CFE8-415F77D9D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67908" y="5086350"/>
            <a:ext cx="2446465" cy="11782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великий князь литовский с 18 октября 1529 года, король польский с 20 февраля 1530.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Портрет польского короля Сигизмунда II кисти Лукаса Кранаха Младшего, около 1553">
            <a:extLst>
              <a:ext uri="{FF2B5EF4-FFF2-40B4-BE49-F238E27FC236}">
                <a16:creationId xmlns:a16="http://schemas.microsoft.com/office/drawing/2014/main" id="{119670F7-54C2-F9B3-2C48-B09E397E8C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389" y="858525"/>
            <a:ext cx="4378001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9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37B5E-7051-6509-1200-94B8B73B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1569 г. – подписание Люблинской унии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Изображение">
            <a:extLst>
              <a:ext uri="{FF2B5EF4-FFF2-40B4-BE49-F238E27FC236}">
                <a16:creationId xmlns:a16="http://schemas.microsoft.com/office/drawing/2014/main" id="{1B3ADD8B-42B0-6D7F-A188-9DC350A3D6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1239049"/>
            <a:ext cx="7608304" cy="445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308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59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F71A7-3A1F-0D07-7E48-E399FB114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Условия унии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64551-0240-3364-DFF1-99CCEEFB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Образование Речи Посполитой Обоих Народов (</a:t>
            </a:r>
            <a:r>
              <a:rPr lang="en-US" sz="2400"/>
              <a:t>res publi</a:t>
            </a:r>
            <a:r>
              <a:rPr lang="ru-RU" sz="2400"/>
              <a:t>с</a:t>
            </a:r>
            <a:r>
              <a:rPr lang="en-US" sz="2400"/>
              <a:t>a</a:t>
            </a:r>
            <a:r>
              <a:rPr lang="ru-RU" sz="2400"/>
              <a:t> – общее дело)</a:t>
            </a:r>
          </a:p>
          <a:p>
            <a:r>
              <a:rPr lang="ru-RU" sz="2400"/>
              <a:t>Общий монарх</a:t>
            </a:r>
          </a:p>
          <a:p>
            <a:r>
              <a:rPr lang="ru-RU" sz="2400"/>
              <a:t>Общие органы власти (сейм и сенат)</a:t>
            </a:r>
          </a:p>
          <a:p>
            <a:r>
              <a:rPr lang="ru-RU" sz="2400"/>
              <a:t>Общая внутренняя и внешняя политика </a:t>
            </a:r>
          </a:p>
          <a:p>
            <a:r>
              <a:rPr lang="ru-RU" sz="2400"/>
              <a:t>За ВКЛ сохранялась государственность в виде собственного права (Статут) и суда, администрации, войска, казны и государственного белорусского языка</a:t>
            </a:r>
          </a:p>
        </p:txBody>
      </p:sp>
    </p:spTree>
    <p:extLst>
      <p:ext uri="{BB962C8B-B14F-4D97-AF65-F5344CB8AC3E}">
        <p14:creationId xmlns:p14="http://schemas.microsoft.com/office/powerpoint/2010/main" val="29098019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562</Words>
  <Application>Microsoft Office PowerPoint</Application>
  <PresentationFormat>Широкоэкранный</PresentationFormat>
  <Paragraphs>71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§ 12. Белорусские земли в составе Речи Посполитой во второй половине XVI — XVII в.</vt:lpstr>
      <vt:lpstr>Проверка д/з</vt:lpstr>
      <vt:lpstr>План урока</vt:lpstr>
      <vt:lpstr>1. Любленская уния</vt:lpstr>
      <vt:lpstr>Предпосылки подписания унии</vt:lpstr>
      <vt:lpstr>Ливонская война</vt:lpstr>
      <vt:lpstr>Сигизмунд II Август</vt:lpstr>
      <vt:lpstr>1569 г. – подписание Люблинской унии</vt:lpstr>
      <vt:lpstr>Условия унии</vt:lpstr>
      <vt:lpstr>Речь Посполитая</vt:lpstr>
      <vt:lpstr>2. Государственное устройство Речь Посполитой</vt:lpstr>
      <vt:lpstr>Государственное устройство</vt:lpstr>
      <vt:lpstr>Государственное управление</vt:lpstr>
      <vt:lpstr>Полномочия сейма</vt:lpstr>
      <vt:lpstr>Генрих Валуа</vt:lpstr>
      <vt:lpstr>Пакта Конвента</vt:lpstr>
      <vt:lpstr>Генриховы артикулы</vt:lpstr>
      <vt:lpstr>3. ВКЛ в составе Речь Посполитой</vt:lpstr>
      <vt:lpstr>Стефан Баторий</vt:lpstr>
      <vt:lpstr>Достижения Стефана Батория</vt:lpstr>
      <vt:lpstr>Сигизмунд III Ваза</vt:lpstr>
      <vt:lpstr>Достижения Сигизмунда III Вазы</vt:lpstr>
      <vt:lpstr>III Статут ВКЛ 1588 г.</vt:lpstr>
      <vt:lpstr>1596 г. – Брестская церковная уния</vt:lpstr>
      <vt:lpstr>Русско-Польская война </vt:lpstr>
      <vt:lpstr>Контроль знаний</vt:lpstr>
      <vt:lpstr>Домашнее задание</vt:lpstr>
      <vt:lpstr>Тест, д/з, отметки, онлайн-урок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12. Белорусские земли в составе Речи Посполитой во второй половине XVI — XVII в.</dc:title>
  <dc:creator>Роман Жигалов</dc:creator>
  <cp:lastModifiedBy>Роман Жигалов</cp:lastModifiedBy>
  <cp:revision>1</cp:revision>
  <dcterms:created xsi:type="dcterms:W3CDTF">2022-07-29T11:59:37Z</dcterms:created>
  <dcterms:modified xsi:type="dcterms:W3CDTF">2022-07-29T12:40:15Z</dcterms:modified>
</cp:coreProperties>
</file>