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1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CC7D4B-4FE0-4B7F-91F0-4B77D2919A9C}" v="342" dt="2022-04-05T19:36:37.732"/>
    <p1510:client id="{E73FEE22-1B12-4CDD-B501-28D35D867659}" v="14" dt="2022-04-05T19:04:41.8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higalov Roman" userId="1f97e9fdf7779aa5" providerId="Windows Live" clId="Web-{52CC7D4B-4FE0-4B7F-91F0-4B77D2919A9C}"/>
    <pc:docChg chg="addSld delSld modSld addMainMaster modMainMaster">
      <pc:chgData name="Zhigalov Roman" userId="1f97e9fdf7779aa5" providerId="Windows Live" clId="Web-{52CC7D4B-4FE0-4B7F-91F0-4B77D2919A9C}" dt="2022-04-05T19:36:37.732" v="345"/>
      <pc:docMkLst>
        <pc:docMk/>
      </pc:docMkLst>
      <pc:sldChg chg="addSp delSp modSp mod setBg">
        <pc:chgData name="Zhigalov Roman" userId="1f97e9fdf7779aa5" providerId="Windows Live" clId="Web-{52CC7D4B-4FE0-4B7F-91F0-4B77D2919A9C}" dt="2022-04-05T19:22:32.717" v="5"/>
        <pc:sldMkLst>
          <pc:docMk/>
          <pc:sldMk cId="1927455292" sldId="281"/>
        </pc:sldMkLst>
        <pc:spChg chg="mod">
          <ac:chgData name="Zhigalov Roman" userId="1f97e9fdf7779aa5" providerId="Windows Live" clId="Web-{52CC7D4B-4FE0-4B7F-91F0-4B77D2919A9C}" dt="2022-04-05T19:22:32.717" v="5"/>
          <ac:spMkLst>
            <pc:docMk/>
            <pc:sldMk cId="1927455292" sldId="281"/>
            <ac:spMk id="2" creationId="{C4C18C80-A4E1-4571-AD30-AE89357BE235}"/>
          </ac:spMkLst>
        </pc:spChg>
        <pc:spChg chg="del">
          <ac:chgData name="Zhigalov Roman" userId="1f97e9fdf7779aa5" providerId="Windows Live" clId="Web-{52CC7D4B-4FE0-4B7F-91F0-4B77D2919A9C}" dt="2022-04-05T19:21:00.134" v="0"/>
          <ac:spMkLst>
            <pc:docMk/>
            <pc:sldMk cId="1927455292" sldId="281"/>
            <ac:spMk id="3" creationId="{62C6B56C-73BE-4BE2-B367-E98092C8CC52}"/>
          </ac:spMkLst>
        </pc:spChg>
        <pc:spChg chg="mod">
          <ac:chgData name="Zhigalov Roman" userId="1f97e9fdf7779aa5" providerId="Windows Live" clId="Web-{52CC7D4B-4FE0-4B7F-91F0-4B77D2919A9C}" dt="2022-04-05T19:22:32.717" v="5"/>
          <ac:spMkLst>
            <pc:docMk/>
            <pc:sldMk cId="1927455292" sldId="281"/>
            <ac:spMk id="4" creationId="{09BB0BB5-3908-4B27-99ED-1EB0C86AE3EF}"/>
          </ac:spMkLst>
        </pc:spChg>
        <pc:spChg chg="add">
          <ac:chgData name="Zhigalov Roman" userId="1f97e9fdf7779aa5" providerId="Windows Live" clId="Web-{52CC7D4B-4FE0-4B7F-91F0-4B77D2919A9C}" dt="2022-04-05T19:22:32.717" v="5"/>
          <ac:spMkLst>
            <pc:docMk/>
            <pc:sldMk cId="1927455292" sldId="281"/>
            <ac:spMk id="10" creationId="{2C61293E-6EBE-43EF-A52C-9BEBFD7679D4}"/>
          </ac:spMkLst>
        </pc:spChg>
        <pc:spChg chg="add">
          <ac:chgData name="Zhigalov Roman" userId="1f97e9fdf7779aa5" providerId="Windows Live" clId="Web-{52CC7D4B-4FE0-4B7F-91F0-4B77D2919A9C}" dt="2022-04-05T19:22:32.717" v="5"/>
          <ac:spMkLst>
            <pc:docMk/>
            <pc:sldMk cId="1927455292" sldId="281"/>
            <ac:spMk id="12" creationId="{21540236-BFD5-4A9D-8840-4703E7F76825}"/>
          </ac:spMkLst>
        </pc:spChg>
        <pc:picChg chg="add mod ord">
          <ac:chgData name="Zhigalov Roman" userId="1f97e9fdf7779aa5" providerId="Windows Live" clId="Web-{52CC7D4B-4FE0-4B7F-91F0-4B77D2919A9C}" dt="2022-04-05T19:22:32.717" v="5"/>
          <ac:picMkLst>
            <pc:docMk/>
            <pc:sldMk cId="1927455292" sldId="281"/>
            <ac:picMk id="5" creationId="{4B816288-9673-3ADF-F29C-FAFA7D81F132}"/>
          </ac:picMkLst>
        </pc:picChg>
      </pc:sldChg>
      <pc:sldChg chg="addSp delSp modSp new mod setBg">
        <pc:chgData name="Zhigalov Roman" userId="1f97e9fdf7779aa5" providerId="Windows Live" clId="Web-{52CC7D4B-4FE0-4B7F-91F0-4B77D2919A9C}" dt="2022-04-05T19:23:30.626" v="18"/>
        <pc:sldMkLst>
          <pc:docMk/>
          <pc:sldMk cId="2727313167" sldId="282"/>
        </pc:sldMkLst>
        <pc:spChg chg="mod">
          <ac:chgData name="Zhigalov Roman" userId="1f97e9fdf7779aa5" providerId="Windows Live" clId="Web-{52CC7D4B-4FE0-4B7F-91F0-4B77D2919A9C}" dt="2022-04-05T19:23:30.626" v="18"/>
          <ac:spMkLst>
            <pc:docMk/>
            <pc:sldMk cId="2727313167" sldId="282"/>
            <ac:spMk id="2" creationId="{BC14A1FF-90DD-C30E-C95F-D5B3C2584D0E}"/>
          </ac:spMkLst>
        </pc:spChg>
        <pc:spChg chg="del">
          <ac:chgData name="Zhigalov Roman" userId="1f97e9fdf7779aa5" providerId="Windows Live" clId="Web-{52CC7D4B-4FE0-4B7F-91F0-4B77D2919A9C}" dt="2022-04-05T19:23:24.392" v="17"/>
          <ac:spMkLst>
            <pc:docMk/>
            <pc:sldMk cId="2727313167" sldId="282"/>
            <ac:spMk id="3" creationId="{8CF30094-1DEF-91D9-94F6-44CA11949B56}"/>
          </ac:spMkLst>
        </pc:spChg>
        <pc:spChg chg="add">
          <ac:chgData name="Zhigalov Roman" userId="1f97e9fdf7779aa5" providerId="Windows Live" clId="Web-{52CC7D4B-4FE0-4B7F-91F0-4B77D2919A9C}" dt="2022-04-05T19:23:30.626" v="18"/>
          <ac:spMkLst>
            <pc:docMk/>
            <pc:sldMk cId="2727313167" sldId="282"/>
            <ac:spMk id="9" creationId="{D4771268-CB57-404A-9271-370EB28F6090}"/>
          </ac:spMkLst>
        </pc:spChg>
        <pc:picChg chg="add mod ord">
          <ac:chgData name="Zhigalov Roman" userId="1f97e9fdf7779aa5" providerId="Windows Live" clId="Web-{52CC7D4B-4FE0-4B7F-91F0-4B77D2919A9C}" dt="2022-04-05T19:23:30.626" v="18"/>
          <ac:picMkLst>
            <pc:docMk/>
            <pc:sldMk cId="2727313167" sldId="282"/>
            <ac:picMk id="4" creationId="{079A80FF-8A2F-379D-2497-D97D982D11DB}"/>
          </ac:picMkLst>
        </pc:picChg>
      </pc:sldChg>
      <pc:sldChg chg="addSp delSp modSp new mod setBg">
        <pc:chgData name="Zhigalov Roman" userId="1f97e9fdf7779aa5" providerId="Windows Live" clId="Web-{52CC7D4B-4FE0-4B7F-91F0-4B77D2919A9C}" dt="2022-04-05T19:24:27.536" v="82"/>
        <pc:sldMkLst>
          <pc:docMk/>
          <pc:sldMk cId="227997351" sldId="283"/>
        </pc:sldMkLst>
        <pc:spChg chg="mod">
          <ac:chgData name="Zhigalov Roman" userId="1f97e9fdf7779aa5" providerId="Windows Live" clId="Web-{52CC7D4B-4FE0-4B7F-91F0-4B77D2919A9C}" dt="2022-04-05T19:24:27.536" v="82"/>
          <ac:spMkLst>
            <pc:docMk/>
            <pc:sldMk cId="227997351" sldId="283"/>
            <ac:spMk id="2" creationId="{7BA0F03A-0315-957B-74C2-64DA8478EB4A}"/>
          </ac:spMkLst>
        </pc:spChg>
        <pc:spChg chg="del">
          <ac:chgData name="Zhigalov Roman" userId="1f97e9fdf7779aa5" providerId="Windows Live" clId="Web-{52CC7D4B-4FE0-4B7F-91F0-4B77D2919A9C}" dt="2022-04-05T19:24:23.379" v="81"/>
          <ac:spMkLst>
            <pc:docMk/>
            <pc:sldMk cId="227997351" sldId="283"/>
            <ac:spMk id="3" creationId="{6DE741E9-E358-76B9-B4E7-43CA4A212F52}"/>
          </ac:spMkLst>
        </pc:spChg>
        <pc:spChg chg="add">
          <ac:chgData name="Zhigalov Roman" userId="1f97e9fdf7779aa5" providerId="Windows Live" clId="Web-{52CC7D4B-4FE0-4B7F-91F0-4B77D2919A9C}" dt="2022-04-05T19:24:27.536" v="82"/>
          <ac:spMkLst>
            <pc:docMk/>
            <pc:sldMk cId="227997351" sldId="283"/>
            <ac:spMk id="9" creationId="{D4771268-CB57-404A-9271-370EB28F6090}"/>
          </ac:spMkLst>
        </pc:spChg>
        <pc:picChg chg="add mod ord">
          <ac:chgData name="Zhigalov Roman" userId="1f97e9fdf7779aa5" providerId="Windows Live" clId="Web-{52CC7D4B-4FE0-4B7F-91F0-4B77D2919A9C}" dt="2022-04-05T19:24:27.536" v="82"/>
          <ac:picMkLst>
            <pc:docMk/>
            <pc:sldMk cId="227997351" sldId="283"/>
            <ac:picMk id="4" creationId="{F279EE7E-D7F5-BEB5-1617-14CF77852A04}"/>
          </ac:picMkLst>
        </pc:picChg>
      </pc:sldChg>
      <pc:sldChg chg="addSp modSp new mod setBg">
        <pc:chgData name="Zhigalov Roman" userId="1f97e9fdf7779aa5" providerId="Windows Live" clId="Web-{52CC7D4B-4FE0-4B7F-91F0-4B77D2919A9C}" dt="2022-04-05T19:24:52.271" v="107"/>
        <pc:sldMkLst>
          <pc:docMk/>
          <pc:sldMk cId="332080899" sldId="284"/>
        </pc:sldMkLst>
        <pc:spChg chg="mod">
          <ac:chgData name="Zhigalov Roman" userId="1f97e9fdf7779aa5" providerId="Windows Live" clId="Web-{52CC7D4B-4FE0-4B7F-91F0-4B77D2919A9C}" dt="2022-04-05T19:24:52.271" v="107"/>
          <ac:spMkLst>
            <pc:docMk/>
            <pc:sldMk cId="332080899" sldId="284"/>
            <ac:spMk id="2" creationId="{379270C3-D2B7-F08F-ABE9-B3A40220E30B}"/>
          </ac:spMkLst>
        </pc:spChg>
        <pc:spChg chg="mod">
          <ac:chgData name="Zhigalov Roman" userId="1f97e9fdf7779aa5" providerId="Windows Live" clId="Web-{52CC7D4B-4FE0-4B7F-91F0-4B77D2919A9C}" dt="2022-04-05T19:24:52.271" v="107"/>
          <ac:spMkLst>
            <pc:docMk/>
            <pc:sldMk cId="332080899" sldId="284"/>
            <ac:spMk id="3" creationId="{CB3A1989-EB4A-0ABD-AF35-C68C1258D208}"/>
          </ac:spMkLst>
        </pc:spChg>
        <pc:spChg chg="add">
          <ac:chgData name="Zhigalov Roman" userId="1f97e9fdf7779aa5" providerId="Windows Live" clId="Web-{52CC7D4B-4FE0-4B7F-91F0-4B77D2919A9C}" dt="2022-04-05T19:24:52.271" v="107"/>
          <ac:spMkLst>
            <pc:docMk/>
            <pc:sldMk cId="332080899" sldId="284"/>
            <ac:spMk id="8" creationId="{4522B21E-B2B9-4C72-9A71-C87EFD137480}"/>
          </ac:spMkLst>
        </pc:spChg>
        <pc:spChg chg="add">
          <ac:chgData name="Zhigalov Roman" userId="1f97e9fdf7779aa5" providerId="Windows Live" clId="Web-{52CC7D4B-4FE0-4B7F-91F0-4B77D2919A9C}" dt="2022-04-05T19:24:52.271" v="107"/>
          <ac:spMkLst>
            <pc:docMk/>
            <pc:sldMk cId="332080899" sldId="284"/>
            <ac:spMk id="10" creationId="{5EB7D2A2-F448-44D4-938C-DC84CBCB3B1E}"/>
          </ac:spMkLst>
        </pc:spChg>
        <pc:spChg chg="add">
          <ac:chgData name="Zhigalov Roman" userId="1f97e9fdf7779aa5" providerId="Windows Live" clId="Web-{52CC7D4B-4FE0-4B7F-91F0-4B77D2919A9C}" dt="2022-04-05T19:24:52.271" v="107"/>
          <ac:spMkLst>
            <pc:docMk/>
            <pc:sldMk cId="332080899" sldId="284"/>
            <ac:spMk id="12" creationId="{871AEA07-1E14-44B4-8E55-64EF049CD66F}"/>
          </ac:spMkLst>
        </pc:spChg>
        <pc:cxnChg chg="add">
          <ac:chgData name="Zhigalov Roman" userId="1f97e9fdf7779aa5" providerId="Windows Live" clId="Web-{52CC7D4B-4FE0-4B7F-91F0-4B77D2919A9C}" dt="2022-04-05T19:24:52.271" v="107"/>
          <ac:cxnSpMkLst>
            <pc:docMk/>
            <pc:sldMk cId="332080899" sldId="284"/>
            <ac:cxnSpMk id="14" creationId="{F7C8EA93-3210-4C62-99E9-153C275E3A87}"/>
          </ac:cxnSpMkLst>
        </pc:cxnChg>
      </pc:sldChg>
      <pc:sldChg chg="addSp delSp modSp new mod setBg">
        <pc:chgData name="Zhigalov Roman" userId="1f97e9fdf7779aa5" providerId="Windows Live" clId="Web-{52CC7D4B-4FE0-4B7F-91F0-4B77D2919A9C}" dt="2022-04-05T19:26:10.823" v="131"/>
        <pc:sldMkLst>
          <pc:docMk/>
          <pc:sldMk cId="4116520541" sldId="285"/>
        </pc:sldMkLst>
        <pc:spChg chg="mod">
          <ac:chgData name="Zhigalov Roman" userId="1f97e9fdf7779aa5" providerId="Windows Live" clId="Web-{52CC7D4B-4FE0-4B7F-91F0-4B77D2919A9C}" dt="2022-04-05T19:26:10.823" v="131"/>
          <ac:spMkLst>
            <pc:docMk/>
            <pc:sldMk cId="4116520541" sldId="285"/>
            <ac:spMk id="2" creationId="{1CC80261-F46E-601E-546C-CABDDA5BCBB4}"/>
          </ac:spMkLst>
        </pc:spChg>
        <pc:spChg chg="add del">
          <ac:chgData name="Zhigalov Roman" userId="1f97e9fdf7779aa5" providerId="Windows Live" clId="Web-{52CC7D4B-4FE0-4B7F-91F0-4B77D2919A9C}" dt="2022-04-05T19:26:09.369" v="130"/>
          <ac:spMkLst>
            <pc:docMk/>
            <pc:sldMk cId="4116520541" sldId="285"/>
            <ac:spMk id="3" creationId="{EBF7EEAB-BFC5-D98B-68E9-35CDDEF32D57}"/>
          </ac:spMkLst>
        </pc:spChg>
        <pc:spChg chg="add">
          <ac:chgData name="Zhigalov Roman" userId="1f97e9fdf7779aa5" providerId="Windows Live" clId="Web-{52CC7D4B-4FE0-4B7F-91F0-4B77D2919A9C}" dt="2022-04-05T19:26:10.823" v="131"/>
          <ac:spMkLst>
            <pc:docMk/>
            <pc:sldMk cId="4116520541" sldId="285"/>
            <ac:spMk id="10" creationId="{665DBBEF-238B-476B-96AB-8AAC3224ECEA}"/>
          </ac:spMkLst>
        </pc:spChg>
        <pc:spChg chg="add">
          <ac:chgData name="Zhigalov Roman" userId="1f97e9fdf7779aa5" providerId="Windows Live" clId="Web-{52CC7D4B-4FE0-4B7F-91F0-4B77D2919A9C}" dt="2022-04-05T19:26:10.823" v="131"/>
          <ac:spMkLst>
            <pc:docMk/>
            <pc:sldMk cId="4116520541" sldId="285"/>
            <ac:spMk id="12" creationId="{3FCFB1DE-0B7E-48CC-BA90-B2AB0889F9D6}"/>
          </ac:spMkLst>
        </pc:spChg>
        <pc:picChg chg="add del mod ord">
          <ac:chgData name="Zhigalov Roman" userId="1f97e9fdf7779aa5" providerId="Windows Live" clId="Web-{52CC7D4B-4FE0-4B7F-91F0-4B77D2919A9C}" dt="2022-04-05T19:25:41.024" v="110"/>
          <ac:picMkLst>
            <pc:docMk/>
            <pc:sldMk cId="4116520541" sldId="285"/>
            <ac:picMk id="4" creationId="{58175C89-B6CC-3435-467D-F7944EE6B24F}"/>
          </ac:picMkLst>
        </pc:picChg>
        <pc:picChg chg="add mod ord">
          <ac:chgData name="Zhigalov Roman" userId="1f97e9fdf7779aa5" providerId="Windows Live" clId="Web-{52CC7D4B-4FE0-4B7F-91F0-4B77D2919A9C}" dt="2022-04-05T19:26:10.823" v="131"/>
          <ac:picMkLst>
            <pc:docMk/>
            <pc:sldMk cId="4116520541" sldId="285"/>
            <ac:picMk id="5" creationId="{88DB5E74-C2F7-CBFE-CA7C-5FE7CFFE00E1}"/>
          </ac:picMkLst>
        </pc:picChg>
      </pc:sldChg>
      <pc:sldChg chg="addSp delSp modSp new mod setBg">
        <pc:chgData name="Zhigalov Roman" userId="1f97e9fdf7779aa5" providerId="Windows Live" clId="Web-{52CC7D4B-4FE0-4B7F-91F0-4B77D2919A9C}" dt="2022-04-05T19:27:23.749" v="165"/>
        <pc:sldMkLst>
          <pc:docMk/>
          <pc:sldMk cId="620575223" sldId="286"/>
        </pc:sldMkLst>
        <pc:spChg chg="mod">
          <ac:chgData name="Zhigalov Roman" userId="1f97e9fdf7779aa5" providerId="Windows Live" clId="Web-{52CC7D4B-4FE0-4B7F-91F0-4B77D2919A9C}" dt="2022-04-05T19:27:23.749" v="165"/>
          <ac:spMkLst>
            <pc:docMk/>
            <pc:sldMk cId="620575223" sldId="286"/>
            <ac:spMk id="2" creationId="{AFFEE6E6-0B97-37EA-67A6-8BEF7D52C1EC}"/>
          </ac:spMkLst>
        </pc:spChg>
        <pc:spChg chg="mod">
          <ac:chgData name="Zhigalov Roman" userId="1f97e9fdf7779aa5" providerId="Windows Live" clId="Web-{52CC7D4B-4FE0-4B7F-91F0-4B77D2919A9C}" dt="2022-04-05T19:27:23.749" v="165"/>
          <ac:spMkLst>
            <pc:docMk/>
            <pc:sldMk cId="620575223" sldId="286"/>
            <ac:spMk id="3" creationId="{8B755E38-5967-E70F-79B5-4A33E79D6C67}"/>
          </ac:spMkLst>
        </pc:spChg>
        <pc:spChg chg="add del">
          <ac:chgData name="Zhigalov Roman" userId="1f97e9fdf7779aa5" providerId="Windows Live" clId="Web-{52CC7D4B-4FE0-4B7F-91F0-4B77D2919A9C}" dt="2022-04-05T19:27:23.749" v="165"/>
          <ac:spMkLst>
            <pc:docMk/>
            <pc:sldMk cId="620575223" sldId="286"/>
            <ac:spMk id="8" creationId="{777A147A-9ED8-46B4-8660-1B3C2AA880B5}"/>
          </ac:spMkLst>
        </pc:spChg>
        <pc:spChg chg="add del">
          <ac:chgData name="Zhigalov Roman" userId="1f97e9fdf7779aa5" providerId="Windows Live" clId="Web-{52CC7D4B-4FE0-4B7F-91F0-4B77D2919A9C}" dt="2022-04-05T19:27:23.749" v="165"/>
          <ac:spMkLst>
            <pc:docMk/>
            <pc:sldMk cId="620575223" sldId="286"/>
            <ac:spMk id="10" creationId="{5D6C15A0-C087-4593-8414-2B4EC1CDC3DE}"/>
          </ac:spMkLst>
        </pc:spChg>
        <pc:spChg chg="add">
          <ac:chgData name="Zhigalov Roman" userId="1f97e9fdf7779aa5" providerId="Windows Live" clId="Web-{52CC7D4B-4FE0-4B7F-91F0-4B77D2919A9C}" dt="2022-04-05T19:27:23.749" v="165"/>
          <ac:spMkLst>
            <pc:docMk/>
            <pc:sldMk cId="620575223" sldId="286"/>
            <ac:spMk id="15" creationId="{907EF6B7-1338-4443-8C46-6A318D952DFD}"/>
          </ac:spMkLst>
        </pc:spChg>
        <pc:spChg chg="add">
          <ac:chgData name="Zhigalov Roman" userId="1f97e9fdf7779aa5" providerId="Windows Live" clId="Web-{52CC7D4B-4FE0-4B7F-91F0-4B77D2919A9C}" dt="2022-04-05T19:27:23.749" v="165"/>
          <ac:spMkLst>
            <pc:docMk/>
            <pc:sldMk cId="620575223" sldId="286"/>
            <ac:spMk id="17" creationId="{DAAE4CDD-124C-4DCF-9584-B6033B545DD5}"/>
          </ac:spMkLst>
        </pc:spChg>
        <pc:spChg chg="add">
          <ac:chgData name="Zhigalov Roman" userId="1f97e9fdf7779aa5" providerId="Windows Live" clId="Web-{52CC7D4B-4FE0-4B7F-91F0-4B77D2919A9C}" dt="2022-04-05T19:27:23.749" v="165"/>
          <ac:spMkLst>
            <pc:docMk/>
            <pc:sldMk cId="620575223" sldId="286"/>
            <ac:spMk id="19" creationId="{081E4A58-353D-44AE-B2FC-2A74E2E400F7}"/>
          </ac:spMkLst>
        </pc:spChg>
      </pc:sldChg>
      <pc:sldChg chg="addSp delSp modSp new mod setBg">
        <pc:chgData name="Zhigalov Roman" userId="1f97e9fdf7779aa5" providerId="Windows Live" clId="Web-{52CC7D4B-4FE0-4B7F-91F0-4B77D2919A9C}" dt="2022-04-05T19:27:54.766" v="180"/>
        <pc:sldMkLst>
          <pc:docMk/>
          <pc:sldMk cId="4128663821" sldId="287"/>
        </pc:sldMkLst>
        <pc:spChg chg="mod">
          <ac:chgData name="Zhigalov Roman" userId="1f97e9fdf7779aa5" providerId="Windows Live" clId="Web-{52CC7D4B-4FE0-4B7F-91F0-4B77D2919A9C}" dt="2022-04-05T19:27:54.766" v="180"/>
          <ac:spMkLst>
            <pc:docMk/>
            <pc:sldMk cId="4128663821" sldId="287"/>
            <ac:spMk id="2" creationId="{F6DB9D2E-7BC8-52D1-236F-D3407F71DC83}"/>
          </ac:spMkLst>
        </pc:spChg>
        <pc:spChg chg="del">
          <ac:chgData name="Zhigalov Roman" userId="1f97e9fdf7779aa5" providerId="Windows Live" clId="Web-{52CC7D4B-4FE0-4B7F-91F0-4B77D2919A9C}" dt="2022-04-05T19:27:50.125" v="179"/>
          <ac:spMkLst>
            <pc:docMk/>
            <pc:sldMk cId="4128663821" sldId="287"/>
            <ac:spMk id="3" creationId="{831C6E5E-37BE-22A2-EA8D-C363190DE808}"/>
          </ac:spMkLst>
        </pc:spChg>
        <pc:spChg chg="add">
          <ac:chgData name="Zhigalov Roman" userId="1f97e9fdf7779aa5" providerId="Windows Live" clId="Web-{52CC7D4B-4FE0-4B7F-91F0-4B77D2919A9C}" dt="2022-04-05T19:27:54.766" v="180"/>
          <ac:spMkLst>
            <pc:docMk/>
            <pc:sldMk cId="4128663821" sldId="287"/>
            <ac:spMk id="9" creationId="{665DBBEF-238B-476B-96AB-8AAC3224ECEA}"/>
          </ac:spMkLst>
        </pc:spChg>
        <pc:spChg chg="add">
          <ac:chgData name="Zhigalov Roman" userId="1f97e9fdf7779aa5" providerId="Windows Live" clId="Web-{52CC7D4B-4FE0-4B7F-91F0-4B77D2919A9C}" dt="2022-04-05T19:27:54.766" v="180"/>
          <ac:spMkLst>
            <pc:docMk/>
            <pc:sldMk cId="4128663821" sldId="287"/>
            <ac:spMk id="11" creationId="{3FCFB1DE-0B7E-48CC-BA90-B2AB0889F9D6}"/>
          </ac:spMkLst>
        </pc:spChg>
        <pc:picChg chg="add mod ord">
          <ac:chgData name="Zhigalov Roman" userId="1f97e9fdf7779aa5" providerId="Windows Live" clId="Web-{52CC7D4B-4FE0-4B7F-91F0-4B77D2919A9C}" dt="2022-04-05T19:27:54.766" v="180"/>
          <ac:picMkLst>
            <pc:docMk/>
            <pc:sldMk cId="4128663821" sldId="287"/>
            <ac:picMk id="4" creationId="{EBFC26F2-3138-2BA1-1172-59C99B018F57}"/>
          </ac:picMkLst>
        </pc:picChg>
      </pc:sldChg>
      <pc:sldChg chg="addSp delSp modSp new mod setBg">
        <pc:chgData name="Zhigalov Roman" userId="1f97e9fdf7779aa5" providerId="Windows Live" clId="Web-{52CC7D4B-4FE0-4B7F-91F0-4B77D2919A9C}" dt="2022-04-05T19:28:38.253" v="226"/>
        <pc:sldMkLst>
          <pc:docMk/>
          <pc:sldMk cId="986724101" sldId="288"/>
        </pc:sldMkLst>
        <pc:spChg chg="mod">
          <ac:chgData name="Zhigalov Roman" userId="1f97e9fdf7779aa5" providerId="Windows Live" clId="Web-{52CC7D4B-4FE0-4B7F-91F0-4B77D2919A9C}" dt="2022-04-05T19:28:38.253" v="226"/>
          <ac:spMkLst>
            <pc:docMk/>
            <pc:sldMk cId="986724101" sldId="288"/>
            <ac:spMk id="2" creationId="{7B9A46BE-7739-AEEA-D18A-0070FA6414EA}"/>
          </ac:spMkLst>
        </pc:spChg>
        <pc:spChg chg="del">
          <ac:chgData name="Zhigalov Roman" userId="1f97e9fdf7779aa5" providerId="Windows Live" clId="Web-{52CC7D4B-4FE0-4B7F-91F0-4B77D2919A9C}" dt="2022-04-05T19:28:34.549" v="225"/>
          <ac:spMkLst>
            <pc:docMk/>
            <pc:sldMk cId="986724101" sldId="288"/>
            <ac:spMk id="3" creationId="{D9537FAF-B030-4C7D-BD10-C5DB16D9B6B4}"/>
          </ac:spMkLst>
        </pc:spChg>
        <pc:spChg chg="add">
          <ac:chgData name="Zhigalov Roman" userId="1f97e9fdf7779aa5" providerId="Windows Live" clId="Web-{52CC7D4B-4FE0-4B7F-91F0-4B77D2919A9C}" dt="2022-04-05T19:28:38.253" v="226"/>
          <ac:spMkLst>
            <pc:docMk/>
            <pc:sldMk cId="986724101" sldId="288"/>
            <ac:spMk id="9" creationId="{665DBBEF-238B-476B-96AB-8AAC3224ECEA}"/>
          </ac:spMkLst>
        </pc:spChg>
        <pc:spChg chg="add">
          <ac:chgData name="Zhigalov Roman" userId="1f97e9fdf7779aa5" providerId="Windows Live" clId="Web-{52CC7D4B-4FE0-4B7F-91F0-4B77D2919A9C}" dt="2022-04-05T19:28:38.253" v="226"/>
          <ac:spMkLst>
            <pc:docMk/>
            <pc:sldMk cId="986724101" sldId="288"/>
            <ac:spMk id="11" creationId="{3FCFB1DE-0B7E-48CC-BA90-B2AB0889F9D6}"/>
          </ac:spMkLst>
        </pc:spChg>
        <pc:picChg chg="add mod ord">
          <ac:chgData name="Zhigalov Roman" userId="1f97e9fdf7779aa5" providerId="Windows Live" clId="Web-{52CC7D4B-4FE0-4B7F-91F0-4B77D2919A9C}" dt="2022-04-05T19:28:38.253" v="226"/>
          <ac:picMkLst>
            <pc:docMk/>
            <pc:sldMk cId="986724101" sldId="288"/>
            <ac:picMk id="4" creationId="{FBC82FE9-C98D-8900-A1B5-F3E16BAD2192}"/>
          </ac:picMkLst>
        </pc:picChg>
      </pc:sldChg>
      <pc:sldChg chg="addSp modSp new mod setBg">
        <pc:chgData name="Zhigalov Roman" userId="1f97e9fdf7779aa5" providerId="Windows Live" clId="Web-{52CC7D4B-4FE0-4B7F-91F0-4B77D2919A9C}" dt="2022-04-05T19:33:04.392" v="252"/>
        <pc:sldMkLst>
          <pc:docMk/>
          <pc:sldMk cId="1632644641" sldId="289"/>
        </pc:sldMkLst>
        <pc:spChg chg="mod">
          <ac:chgData name="Zhigalov Roman" userId="1f97e9fdf7779aa5" providerId="Windows Live" clId="Web-{52CC7D4B-4FE0-4B7F-91F0-4B77D2919A9C}" dt="2022-04-05T19:33:04.392" v="252"/>
          <ac:spMkLst>
            <pc:docMk/>
            <pc:sldMk cId="1632644641" sldId="289"/>
            <ac:spMk id="2" creationId="{B3325AAE-4DD7-C41A-2664-226B9759A95A}"/>
          </ac:spMkLst>
        </pc:spChg>
        <pc:spChg chg="mod">
          <ac:chgData name="Zhigalov Roman" userId="1f97e9fdf7779aa5" providerId="Windows Live" clId="Web-{52CC7D4B-4FE0-4B7F-91F0-4B77D2919A9C}" dt="2022-04-05T19:33:04.392" v="252"/>
          <ac:spMkLst>
            <pc:docMk/>
            <pc:sldMk cId="1632644641" sldId="289"/>
            <ac:spMk id="3" creationId="{18FAA79F-3EC4-2137-E0BC-346720CD2977}"/>
          </ac:spMkLst>
        </pc:spChg>
        <pc:spChg chg="add">
          <ac:chgData name="Zhigalov Roman" userId="1f97e9fdf7779aa5" providerId="Windows Live" clId="Web-{52CC7D4B-4FE0-4B7F-91F0-4B77D2919A9C}" dt="2022-04-05T19:33:04.392" v="252"/>
          <ac:spMkLst>
            <pc:docMk/>
            <pc:sldMk cId="1632644641" sldId="289"/>
            <ac:spMk id="8" creationId="{4522B21E-B2B9-4C72-9A71-C87EFD137480}"/>
          </ac:spMkLst>
        </pc:spChg>
        <pc:spChg chg="add">
          <ac:chgData name="Zhigalov Roman" userId="1f97e9fdf7779aa5" providerId="Windows Live" clId="Web-{52CC7D4B-4FE0-4B7F-91F0-4B77D2919A9C}" dt="2022-04-05T19:33:04.392" v="252"/>
          <ac:spMkLst>
            <pc:docMk/>
            <pc:sldMk cId="1632644641" sldId="289"/>
            <ac:spMk id="10" creationId="{5EB7D2A2-F448-44D4-938C-DC84CBCB3B1E}"/>
          </ac:spMkLst>
        </pc:spChg>
        <pc:spChg chg="add">
          <ac:chgData name="Zhigalov Roman" userId="1f97e9fdf7779aa5" providerId="Windows Live" clId="Web-{52CC7D4B-4FE0-4B7F-91F0-4B77D2919A9C}" dt="2022-04-05T19:33:04.392" v="252"/>
          <ac:spMkLst>
            <pc:docMk/>
            <pc:sldMk cId="1632644641" sldId="289"/>
            <ac:spMk id="12" creationId="{871AEA07-1E14-44B4-8E55-64EF049CD66F}"/>
          </ac:spMkLst>
        </pc:spChg>
        <pc:cxnChg chg="add">
          <ac:chgData name="Zhigalov Roman" userId="1f97e9fdf7779aa5" providerId="Windows Live" clId="Web-{52CC7D4B-4FE0-4B7F-91F0-4B77D2919A9C}" dt="2022-04-05T19:33:04.392" v="252"/>
          <ac:cxnSpMkLst>
            <pc:docMk/>
            <pc:sldMk cId="1632644641" sldId="289"/>
            <ac:cxnSpMk id="14" creationId="{F7C8EA93-3210-4C62-99E9-153C275E3A87}"/>
          </ac:cxnSpMkLst>
        </pc:cxnChg>
      </pc:sldChg>
      <pc:sldChg chg="new del">
        <pc:chgData name="Zhigalov Roman" userId="1f97e9fdf7779aa5" providerId="Windows Live" clId="Web-{52CC7D4B-4FE0-4B7F-91F0-4B77D2919A9C}" dt="2022-04-05T19:28:57.379" v="228"/>
        <pc:sldMkLst>
          <pc:docMk/>
          <pc:sldMk cId="2541772664" sldId="289"/>
        </pc:sldMkLst>
      </pc:sldChg>
      <pc:sldChg chg="addSp modSp new mod setBg">
        <pc:chgData name="Zhigalov Roman" userId="1f97e9fdf7779aa5" providerId="Windows Live" clId="Web-{52CC7D4B-4FE0-4B7F-91F0-4B77D2919A9C}" dt="2022-04-05T19:34:05.630" v="291"/>
        <pc:sldMkLst>
          <pc:docMk/>
          <pc:sldMk cId="2923788371" sldId="290"/>
        </pc:sldMkLst>
        <pc:spChg chg="mod">
          <ac:chgData name="Zhigalov Roman" userId="1f97e9fdf7779aa5" providerId="Windows Live" clId="Web-{52CC7D4B-4FE0-4B7F-91F0-4B77D2919A9C}" dt="2022-04-05T19:34:05.630" v="291"/>
          <ac:spMkLst>
            <pc:docMk/>
            <pc:sldMk cId="2923788371" sldId="290"/>
            <ac:spMk id="2" creationId="{08BE5B81-6BE9-A6B0-FDDE-33D67994ED72}"/>
          </ac:spMkLst>
        </pc:spChg>
        <pc:spChg chg="mod">
          <ac:chgData name="Zhigalov Roman" userId="1f97e9fdf7779aa5" providerId="Windows Live" clId="Web-{52CC7D4B-4FE0-4B7F-91F0-4B77D2919A9C}" dt="2022-04-05T19:34:05.630" v="291"/>
          <ac:spMkLst>
            <pc:docMk/>
            <pc:sldMk cId="2923788371" sldId="290"/>
            <ac:spMk id="3" creationId="{5C0CFE2B-FD99-7137-2064-74CCD1105E40}"/>
          </ac:spMkLst>
        </pc:spChg>
        <pc:spChg chg="add">
          <ac:chgData name="Zhigalov Roman" userId="1f97e9fdf7779aa5" providerId="Windows Live" clId="Web-{52CC7D4B-4FE0-4B7F-91F0-4B77D2919A9C}" dt="2022-04-05T19:34:05.630" v="291"/>
          <ac:spMkLst>
            <pc:docMk/>
            <pc:sldMk cId="2923788371" sldId="290"/>
            <ac:spMk id="8" creationId="{777A147A-9ED8-46B4-8660-1B3C2AA880B5}"/>
          </ac:spMkLst>
        </pc:spChg>
        <pc:spChg chg="add">
          <ac:chgData name="Zhigalov Roman" userId="1f97e9fdf7779aa5" providerId="Windows Live" clId="Web-{52CC7D4B-4FE0-4B7F-91F0-4B77D2919A9C}" dt="2022-04-05T19:34:05.630" v="291"/>
          <ac:spMkLst>
            <pc:docMk/>
            <pc:sldMk cId="2923788371" sldId="290"/>
            <ac:spMk id="10" creationId="{5D6C15A0-C087-4593-8414-2B4EC1CDC3DE}"/>
          </ac:spMkLst>
        </pc:spChg>
      </pc:sldChg>
      <pc:sldChg chg="addSp delSp modSp new mod setBg">
        <pc:chgData name="Zhigalov Roman" userId="1f97e9fdf7779aa5" providerId="Windows Live" clId="Web-{52CC7D4B-4FE0-4B7F-91F0-4B77D2919A9C}" dt="2022-04-05T19:34:44.289" v="300"/>
        <pc:sldMkLst>
          <pc:docMk/>
          <pc:sldMk cId="2174346712" sldId="291"/>
        </pc:sldMkLst>
        <pc:spChg chg="mod">
          <ac:chgData name="Zhigalov Roman" userId="1f97e9fdf7779aa5" providerId="Windows Live" clId="Web-{52CC7D4B-4FE0-4B7F-91F0-4B77D2919A9C}" dt="2022-04-05T19:34:44.289" v="300"/>
          <ac:spMkLst>
            <pc:docMk/>
            <pc:sldMk cId="2174346712" sldId="291"/>
            <ac:spMk id="2" creationId="{7A5BA2E2-B8F1-3FC3-963D-113C2F5B0447}"/>
          </ac:spMkLst>
        </pc:spChg>
        <pc:spChg chg="del">
          <ac:chgData name="Zhigalov Roman" userId="1f97e9fdf7779aa5" providerId="Windows Live" clId="Web-{52CC7D4B-4FE0-4B7F-91F0-4B77D2919A9C}" dt="2022-04-05T19:34:34.726" v="293"/>
          <ac:spMkLst>
            <pc:docMk/>
            <pc:sldMk cId="2174346712" sldId="291"/>
            <ac:spMk id="3" creationId="{7BA7D0C7-EC5C-62BA-8E4D-63D024C7B945}"/>
          </ac:spMkLst>
        </pc:spChg>
        <pc:spChg chg="add">
          <ac:chgData name="Zhigalov Roman" userId="1f97e9fdf7779aa5" providerId="Windows Live" clId="Web-{52CC7D4B-4FE0-4B7F-91F0-4B77D2919A9C}" dt="2022-04-05T19:34:44.289" v="300"/>
          <ac:spMkLst>
            <pc:docMk/>
            <pc:sldMk cId="2174346712" sldId="291"/>
            <ac:spMk id="9" creationId="{665DBBEF-238B-476B-96AB-8AAC3224ECEA}"/>
          </ac:spMkLst>
        </pc:spChg>
        <pc:spChg chg="add">
          <ac:chgData name="Zhigalov Roman" userId="1f97e9fdf7779aa5" providerId="Windows Live" clId="Web-{52CC7D4B-4FE0-4B7F-91F0-4B77D2919A9C}" dt="2022-04-05T19:34:44.289" v="300"/>
          <ac:spMkLst>
            <pc:docMk/>
            <pc:sldMk cId="2174346712" sldId="291"/>
            <ac:spMk id="11" creationId="{3FCFB1DE-0B7E-48CC-BA90-B2AB0889F9D6}"/>
          </ac:spMkLst>
        </pc:spChg>
        <pc:picChg chg="add mod ord">
          <ac:chgData name="Zhigalov Roman" userId="1f97e9fdf7779aa5" providerId="Windows Live" clId="Web-{52CC7D4B-4FE0-4B7F-91F0-4B77D2919A9C}" dt="2022-04-05T19:34:44.289" v="300"/>
          <ac:picMkLst>
            <pc:docMk/>
            <pc:sldMk cId="2174346712" sldId="291"/>
            <ac:picMk id="4" creationId="{A9AA6617-5E7C-44A3-897F-FF5C51BA0DCE}"/>
          </ac:picMkLst>
        </pc:picChg>
      </pc:sldChg>
      <pc:sldChg chg="addSp delSp modSp new mod setBg">
        <pc:chgData name="Zhigalov Roman" userId="1f97e9fdf7779aa5" providerId="Windows Live" clId="Web-{52CC7D4B-4FE0-4B7F-91F0-4B77D2919A9C}" dt="2022-04-05T19:35:33.448" v="308"/>
        <pc:sldMkLst>
          <pc:docMk/>
          <pc:sldMk cId="799497422" sldId="292"/>
        </pc:sldMkLst>
        <pc:spChg chg="mod">
          <ac:chgData name="Zhigalov Roman" userId="1f97e9fdf7779aa5" providerId="Windows Live" clId="Web-{52CC7D4B-4FE0-4B7F-91F0-4B77D2919A9C}" dt="2022-04-05T19:35:33.448" v="308"/>
          <ac:spMkLst>
            <pc:docMk/>
            <pc:sldMk cId="799497422" sldId="292"/>
            <ac:spMk id="2" creationId="{68C2115D-0967-8A0C-EA08-6C7136BF89A4}"/>
          </ac:spMkLst>
        </pc:spChg>
        <pc:spChg chg="del">
          <ac:chgData name="Zhigalov Roman" userId="1f97e9fdf7779aa5" providerId="Windows Live" clId="Web-{52CC7D4B-4FE0-4B7F-91F0-4B77D2919A9C}" dt="2022-04-05T19:35:04.665" v="302"/>
          <ac:spMkLst>
            <pc:docMk/>
            <pc:sldMk cId="799497422" sldId="292"/>
            <ac:spMk id="3" creationId="{8E9AACE9-6352-D98F-81C5-5170EE714E3B}"/>
          </ac:spMkLst>
        </pc:spChg>
        <pc:spChg chg="add">
          <ac:chgData name="Zhigalov Roman" userId="1f97e9fdf7779aa5" providerId="Windows Live" clId="Web-{52CC7D4B-4FE0-4B7F-91F0-4B77D2919A9C}" dt="2022-04-05T19:35:33.448" v="308"/>
          <ac:spMkLst>
            <pc:docMk/>
            <pc:sldMk cId="799497422" sldId="292"/>
            <ac:spMk id="9" creationId="{665DBBEF-238B-476B-96AB-8AAC3224ECEA}"/>
          </ac:spMkLst>
        </pc:spChg>
        <pc:spChg chg="add">
          <ac:chgData name="Zhigalov Roman" userId="1f97e9fdf7779aa5" providerId="Windows Live" clId="Web-{52CC7D4B-4FE0-4B7F-91F0-4B77D2919A9C}" dt="2022-04-05T19:35:33.448" v="308"/>
          <ac:spMkLst>
            <pc:docMk/>
            <pc:sldMk cId="799497422" sldId="292"/>
            <ac:spMk id="11" creationId="{3FCFB1DE-0B7E-48CC-BA90-B2AB0889F9D6}"/>
          </ac:spMkLst>
        </pc:spChg>
        <pc:picChg chg="add mod ord">
          <ac:chgData name="Zhigalov Roman" userId="1f97e9fdf7779aa5" providerId="Windows Live" clId="Web-{52CC7D4B-4FE0-4B7F-91F0-4B77D2919A9C}" dt="2022-04-05T19:35:33.448" v="308"/>
          <ac:picMkLst>
            <pc:docMk/>
            <pc:sldMk cId="799497422" sldId="292"/>
            <ac:picMk id="4" creationId="{8208B880-20D6-CFF0-D287-0EC2BBF253E6}"/>
          </ac:picMkLst>
        </pc:picChg>
      </pc:sldChg>
      <pc:sldChg chg="modSp new">
        <pc:chgData name="Zhigalov Roman" userId="1f97e9fdf7779aa5" providerId="Windows Live" clId="Web-{52CC7D4B-4FE0-4B7F-91F0-4B77D2919A9C}" dt="2022-04-05T19:35:50.417" v="325" actId="20577"/>
        <pc:sldMkLst>
          <pc:docMk/>
          <pc:sldMk cId="3563639656" sldId="293"/>
        </pc:sldMkLst>
        <pc:spChg chg="mod">
          <ac:chgData name="Zhigalov Roman" userId="1f97e9fdf7779aa5" providerId="Windows Live" clId="Web-{52CC7D4B-4FE0-4B7F-91F0-4B77D2919A9C}" dt="2022-04-05T19:35:50.417" v="325" actId="20577"/>
          <ac:spMkLst>
            <pc:docMk/>
            <pc:sldMk cId="3563639656" sldId="293"/>
            <ac:spMk id="2" creationId="{2B3BFC0A-D478-BA42-18C5-FCD3E285E65B}"/>
          </ac:spMkLst>
        </pc:spChg>
      </pc:sldChg>
      <pc:sldChg chg="addSp delSp modSp new mod setBg">
        <pc:chgData name="Zhigalov Roman" userId="1f97e9fdf7779aa5" providerId="Windows Live" clId="Web-{52CC7D4B-4FE0-4B7F-91F0-4B77D2919A9C}" dt="2022-04-05T19:36:06.981" v="344"/>
        <pc:sldMkLst>
          <pc:docMk/>
          <pc:sldMk cId="3577004123" sldId="294"/>
        </pc:sldMkLst>
        <pc:spChg chg="mod">
          <ac:chgData name="Zhigalov Roman" userId="1f97e9fdf7779aa5" providerId="Windows Live" clId="Web-{52CC7D4B-4FE0-4B7F-91F0-4B77D2919A9C}" dt="2022-04-05T19:36:06.981" v="344"/>
          <ac:spMkLst>
            <pc:docMk/>
            <pc:sldMk cId="3577004123" sldId="294"/>
            <ac:spMk id="2" creationId="{FEBE2716-AAD1-B072-7086-E73547470235}"/>
          </ac:spMkLst>
        </pc:spChg>
        <pc:spChg chg="del">
          <ac:chgData name="Zhigalov Roman" userId="1f97e9fdf7779aa5" providerId="Windows Live" clId="Web-{52CC7D4B-4FE0-4B7F-91F0-4B77D2919A9C}" dt="2022-04-05T19:36:06.981" v="344"/>
          <ac:spMkLst>
            <pc:docMk/>
            <pc:sldMk cId="3577004123" sldId="294"/>
            <ac:spMk id="3" creationId="{2B023526-2AD0-FE22-5227-032D97E16E54}"/>
          </ac:spMkLst>
        </pc:spChg>
        <pc:spChg chg="add">
          <ac:chgData name="Zhigalov Roman" userId="1f97e9fdf7779aa5" providerId="Windows Live" clId="Web-{52CC7D4B-4FE0-4B7F-91F0-4B77D2919A9C}" dt="2022-04-05T19:36:06.981" v="344"/>
          <ac:spMkLst>
            <pc:docMk/>
            <pc:sldMk cId="3577004123" sldId="294"/>
            <ac:spMk id="9" creationId="{C1DD1A8A-57D5-4A81-AD04-532B043C5611}"/>
          </ac:spMkLst>
        </pc:spChg>
        <pc:spChg chg="add">
          <ac:chgData name="Zhigalov Roman" userId="1f97e9fdf7779aa5" providerId="Windows Live" clId="Web-{52CC7D4B-4FE0-4B7F-91F0-4B77D2919A9C}" dt="2022-04-05T19:36:06.981" v="344"/>
          <ac:spMkLst>
            <pc:docMk/>
            <pc:sldMk cId="3577004123" sldId="294"/>
            <ac:spMk id="11" creationId="{007891EC-4501-44ED-A8C8-B11B6DB767AB}"/>
          </ac:spMkLst>
        </pc:spChg>
        <pc:picChg chg="add">
          <ac:chgData name="Zhigalov Roman" userId="1f97e9fdf7779aa5" providerId="Windows Live" clId="Web-{52CC7D4B-4FE0-4B7F-91F0-4B77D2919A9C}" dt="2022-04-05T19:36:06.981" v="344"/>
          <ac:picMkLst>
            <pc:docMk/>
            <pc:sldMk cId="3577004123" sldId="294"/>
            <ac:picMk id="5" creationId="{84FC7FF0-E4E0-D75A-7FB0-3CA92AF9AEE6}"/>
          </ac:picMkLst>
        </pc:picChg>
      </pc:sldChg>
      <pc:sldChg chg="add">
        <pc:chgData name="Zhigalov Roman" userId="1f97e9fdf7779aa5" providerId="Windows Live" clId="Web-{52CC7D4B-4FE0-4B7F-91F0-4B77D2919A9C}" dt="2022-04-05T19:36:37.732" v="345"/>
        <pc:sldMkLst>
          <pc:docMk/>
          <pc:sldMk cId="136718943" sldId="295"/>
        </pc:sldMkLst>
      </pc:sldChg>
      <pc:sldMasterChg chg="add addSldLayout">
        <pc:chgData name="Zhigalov Roman" userId="1f97e9fdf7779aa5" providerId="Windows Live" clId="Web-{52CC7D4B-4FE0-4B7F-91F0-4B77D2919A9C}" dt="2022-04-05T19:36:37.732" v="345"/>
        <pc:sldMasterMkLst>
          <pc:docMk/>
          <pc:sldMasterMk cId="3154979492" sldId="2147483648"/>
        </pc:sldMasterMkLst>
        <pc:sldLayoutChg chg="add">
          <pc:chgData name="Zhigalov Roman" userId="1f97e9fdf7779aa5" providerId="Windows Live" clId="Web-{52CC7D4B-4FE0-4B7F-91F0-4B77D2919A9C}" dt="2022-04-05T19:36:37.732" v="345"/>
          <pc:sldLayoutMkLst>
            <pc:docMk/>
            <pc:sldMasterMk cId="3154979492" sldId="2147483648"/>
            <pc:sldLayoutMk cId="161079921" sldId="2147483649"/>
          </pc:sldLayoutMkLst>
        </pc:sldLayoutChg>
        <pc:sldLayoutChg chg="add">
          <pc:chgData name="Zhigalov Roman" userId="1f97e9fdf7779aa5" providerId="Windows Live" clId="Web-{52CC7D4B-4FE0-4B7F-91F0-4B77D2919A9C}" dt="2022-04-05T19:36:37.732" v="345"/>
          <pc:sldLayoutMkLst>
            <pc:docMk/>
            <pc:sldMasterMk cId="3154979492" sldId="2147483648"/>
            <pc:sldLayoutMk cId="2703711724" sldId="2147483650"/>
          </pc:sldLayoutMkLst>
        </pc:sldLayoutChg>
        <pc:sldLayoutChg chg="add">
          <pc:chgData name="Zhigalov Roman" userId="1f97e9fdf7779aa5" providerId="Windows Live" clId="Web-{52CC7D4B-4FE0-4B7F-91F0-4B77D2919A9C}" dt="2022-04-05T19:36:37.732" v="345"/>
          <pc:sldLayoutMkLst>
            <pc:docMk/>
            <pc:sldMasterMk cId="3154979492" sldId="2147483648"/>
            <pc:sldLayoutMk cId="4076369896" sldId="2147483651"/>
          </pc:sldLayoutMkLst>
        </pc:sldLayoutChg>
        <pc:sldLayoutChg chg="add">
          <pc:chgData name="Zhigalov Roman" userId="1f97e9fdf7779aa5" providerId="Windows Live" clId="Web-{52CC7D4B-4FE0-4B7F-91F0-4B77D2919A9C}" dt="2022-04-05T19:36:37.732" v="345"/>
          <pc:sldLayoutMkLst>
            <pc:docMk/>
            <pc:sldMasterMk cId="3154979492" sldId="2147483648"/>
            <pc:sldLayoutMk cId="2625762208" sldId="2147483652"/>
          </pc:sldLayoutMkLst>
        </pc:sldLayoutChg>
        <pc:sldLayoutChg chg="add">
          <pc:chgData name="Zhigalov Roman" userId="1f97e9fdf7779aa5" providerId="Windows Live" clId="Web-{52CC7D4B-4FE0-4B7F-91F0-4B77D2919A9C}" dt="2022-04-05T19:36:37.732" v="345"/>
          <pc:sldLayoutMkLst>
            <pc:docMk/>
            <pc:sldMasterMk cId="3154979492" sldId="2147483648"/>
            <pc:sldLayoutMk cId="188002762" sldId="2147483653"/>
          </pc:sldLayoutMkLst>
        </pc:sldLayoutChg>
        <pc:sldLayoutChg chg="add">
          <pc:chgData name="Zhigalov Roman" userId="1f97e9fdf7779aa5" providerId="Windows Live" clId="Web-{52CC7D4B-4FE0-4B7F-91F0-4B77D2919A9C}" dt="2022-04-05T19:36:37.732" v="345"/>
          <pc:sldLayoutMkLst>
            <pc:docMk/>
            <pc:sldMasterMk cId="3154979492" sldId="2147483648"/>
            <pc:sldLayoutMk cId="2295335545" sldId="2147483654"/>
          </pc:sldLayoutMkLst>
        </pc:sldLayoutChg>
        <pc:sldLayoutChg chg="add">
          <pc:chgData name="Zhigalov Roman" userId="1f97e9fdf7779aa5" providerId="Windows Live" clId="Web-{52CC7D4B-4FE0-4B7F-91F0-4B77D2919A9C}" dt="2022-04-05T19:36:37.732" v="345"/>
          <pc:sldLayoutMkLst>
            <pc:docMk/>
            <pc:sldMasterMk cId="3154979492" sldId="2147483648"/>
            <pc:sldLayoutMk cId="1988754143" sldId="2147483655"/>
          </pc:sldLayoutMkLst>
        </pc:sldLayoutChg>
        <pc:sldLayoutChg chg="add">
          <pc:chgData name="Zhigalov Roman" userId="1f97e9fdf7779aa5" providerId="Windows Live" clId="Web-{52CC7D4B-4FE0-4B7F-91F0-4B77D2919A9C}" dt="2022-04-05T19:36:37.732" v="345"/>
          <pc:sldLayoutMkLst>
            <pc:docMk/>
            <pc:sldMasterMk cId="3154979492" sldId="2147483648"/>
            <pc:sldLayoutMk cId="3665695281" sldId="2147483656"/>
          </pc:sldLayoutMkLst>
        </pc:sldLayoutChg>
        <pc:sldLayoutChg chg="add">
          <pc:chgData name="Zhigalov Roman" userId="1f97e9fdf7779aa5" providerId="Windows Live" clId="Web-{52CC7D4B-4FE0-4B7F-91F0-4B77D2919A9C}" dt="2022-04-05T19:36:37.732" v="345"/>
          <pc:sldLayoutMkLst>
            <pc:docMk/>
            <pc:sldMasterMk cId="3154979492" sldId="2147483648"/>
            <pc:sldLayoutMk cId="2134169247" sldId="2147483657"/>
          </pc:sldLayoutMkLst>
        </pc:sldLayoutChg>
        <pc:sldLayoutChg chg="add">
          <pc:chgData name="Zhigalov Roman" userId="1f97e9fdf7779aa5" providerId="Windows Live" clId="Web-{52CC7D4B-4FE0-4B7F-91F0-4B77D2919A9C}" dt="2022-04-05T19:36:37.732" v="345"/>
          <pc:sldLayoutMkLst>
            <pc:docMk/>
            <pc:sldMasterMk cId="3154979492" sldId="2147483648"/>
            <pc:sldLayoutMk cId="2065727480" sldId="2147483658"/>
          </pc:sldLayoutMkLst>
        </pc:sldLayoutChg>
        <pc:sldLayoutChg chg="add">
          <pc:chgData name="Zhigalov Roman" userId="1f97e9fdf7779aa5" providerId="Windows Live" clId="Web-{52CC7D4B-4FE0-4B7F-91F0-4B77D2919A9C}" dt="2022-04-05T19:36:37.732" v="345"/>
          <pc:sldLayoutMkLst>
            <pc:docMk/>
            <pc:sldMasterMk cId="3154979492" sldId="2147483648"/>
            <pc:sldLayoutMk cId="812261758" sldId="2147483659"/>
          </pc:sldLayoutMkLst>
        </pc:sldLayoutChg>
      </pc:sldMasterChg>
      <pc:sldMasterChg chg="replId modSldLayout">
        <pc:chgData name="Zhigalov Roman" userId="1f97e9fdf7779aa5" providerId="Windows Live" clId="Web-{52CC7D4B-4FE0-4B7F-91F0-4B77D2919A9C}" dt="2022-04-05T19:36:37.732" v="345"/>
        <pc:sldMasterMkLst>
          <pc:docMk/>
          <pc:sldMasterMk cId="3546479842" sldId="2147483660"/>
        </pc:sldMasterMkLst>
        <pc:sldLayoutChg chg="replId">
          <pc:chgData name="Zhigalov Roman" userId="1f97e9fdf7779aa5" providerId="Windows Live" clId="Web-{52CC7D4B-4FE0-4B7F-91F0-4B77D2919A9C}" dt="2022-04-05T19:36:37.732" v="345"/>
          <pc:sldLayoutMkLst>
            <pc:docMk/>
            <pc:sldMasterMk cId="3546479842" sldId="2147483660"/>
            <pc:sldLayoutMk cId="3428272128" sldId="2147483661"/>
          </pc:sldLayoutMkLst>
        </pc:sldLayoutChg>
        <pc:sldLayoutChg chg="replId">
          <pc:chgData name="Zhigalov Roman" userId="1f97e9fdf7779aa5" providerId="Windows Live" clId="Web-{52CC7D4B-4FE0-4B7F-91F0-4B77D2919A9C}" dt="2022-04-05T19:36:37.732" v="345"/>
          <pc:sldLayoutMkLst>
            <pc:docMk/>
            <pc:sldMasterMk cId="3546479842" sldId="2147483660"/>
            <pc:sldLayoutMk cId="235445057" sldId="2147483662"/>
          </pc:sldLayoutMkLst>
        </pc:sldLayoutChg>
        <pc:sldLayoutChg chg="replId">
          <pc:chgData name="Zhigalov Roman" userId="1f97e9fdf7779aa5" providerId="Windows Live" clId="Web-{52CC7D4B-4FE0-4B7F-91F0-4B77D2919A9C}" dt="2022-04-05T19:36:37.732" v="345"/>
          <pc:sldLayoutMkLst>
            <pc:docMk/>
            <pc:sldMasterMk cId="3546479842" sldId="2147483660"/>
            <pc:sldLayoutMk cId="2166823157" sldId="2147483663"/>
          </pc:sldLayoutMkLst>
        </pc:sldLayoutChg>
        <pc:sldLayoutChg chg="replId">
          <pc:chgData name="Zhigalov Roman" userId="1f97e9fdf7779aa5" providerId="Windows Live" clId="Web-{52CC7D4B-4FE0-4B7F-91F0-4B77D2919A9C}" dt="2022-04-05T19:36:37.732" v="345"/>
          <pc:sldLayoutMkLst>
            <pc:docMk/>
            <pc:sldMasterMk cId="3546479842" sldId="2147483660"/>
            <pc:sldLayoutMk cId="2863755321" sldId="2147483664"/>
          </pc:sldLayoutMkLst>
        </pc:sldLayoutChg>
        <pc:sldLayoutChg chg="replId">
          <pc:chgData name="Zhigalov Roman" userId="1f97e9fdf7779aa5" providerId="Windows Live" clId="Web-{52CC7D4B-4FE0-4B7F-91F0-4B77D2919A9C}" dt="2022-04-05T19:36:37.732" v="345"/>
          <pc:sldLayoutMkLst>
            <pc:docMk/>
            <pc:sldMasterMk cId="3546479842" sldId="2147483660"/>
            <pc:sldLayoutMk cId="2585140607" sldId="2147483665"/>
          </pc:sldLayoutMkLst>
        </pc:sldLayoutChg>
        <pc:sldLayoutChg chg="replId">
          <pc:chgData name="Zhigalov Roman" userId="1f97e9fdf7779aa5" providerId="Windows Live" clId="Web-{52CC7D4B-4FE0-4B7F-91F0-4B77D2919A9C}" dt="2022-04-05T19:36:37.732" v="345"/>
          <pc:sldLayoutMkLst>
            <pc:docMk/>
            <pc:sldMasterMk cId="3546479842" sldId="2147483660"/>
            <pc:sldLayoutMk cId="2558393568" sldId="2147483666"/>
          </pc:sldLayoutMkLst>
        </pc:sldLayoutChg>
        <pc:sldLayoutChg chg="replId">
          <pc:chgData name="Zhigalov Roman" userId="1f97e9fdf7779aa5" providerId="Windows Live" clId="Web-{52CC7D4B-4FE0-4B7F-91F0-4B77D2919A9C}" dt="2022-04-05T19:36:37.732" v="345"/>
          <pc:sldLayoutMkLst>
            <pc:docMk/>
            <pc:sldMasterMk cId="3546479842" sldId="2147483660"/>
            <pc:sldLayoutMk cId="738941731" sldId="2147483667"/>
          </pc:sldLayoutMkLst>
        </pc:sldLayoutChg>
        <pc:sldLayoutChg chg="replId">
          <pc:chgData name="Zhigalov Roman" userId="1f97e9fdf7779aa5" providerId="Windows Live" clId="Web-{52CC7D4B-4FE0-4B7F-91F0-4B77D2919A9C}" dt="2022-04-05T19:36:37.732" v="345"/>
          <pc:sldLayoutMkLst>
            <pc:docMk/>
            <pc:sldMasterMk cId="3546479842" sldId="2147483660"/>
            <pc:sldLayoutMk cId="2379197311" sldId="2147483668"/>
          </pc:sldLayoutMkLst>
        </pc:sldLayoutChg>
        <pc:sldLayoutChg chg="replId">
          <pc:chgData name="Zhigalov Roman" userId="1f97e9fdf7779aa5" providerId="Windows Live" clId="Web-{52CC7D4B-4FE0-4B7F-91F0-4B77D2919A9C}" dt="2022-04-05T19:36:37.732" v="345"/>
          <pc:sldLayoutMkLst>
            <pc:docMk/>
            <pc:sldMasterMk cId="3546479842" sldId="2147483660"/>
            <pc:sldLayoutMk cId="2351112855" sldId="2147483669"/>
          </pc:sldLayoutMkLst>
        </pc:sldLayoutChg>
        <pc:sldLayoutChg chg="replId">
          <pc:chgData name="Zhigalov Roman" userId="1f97e9fdf7779aa5" providerId="Windows Live" clId="Web-{52CC7D4B-4FE0-4B7F-91F0-4B77D2919A9C}" dt="2022-04-05T19:36:37.732" v="345"/>
          <pc:sldLayoutMkLst>
            <pc:docMk/>
            <pc:sldMasterMk cId="3546479842" sldId="2147483660"/>
            <pc:sldLayoutMk cId="4203251057" sldId="2147483670"/>
          </pc:sldLayoutMkLst>
        </pc:sldLayoutChg>
        <pc:sldLayoutChg chg="replId">
          <pc:chgData name="Zhigalov Roman" userId="1f97e9fdf7779aa5" providerId="Windows Live" clId="Web-{52CC7D4B-4FE0-4B7F-91F0-4B77D2919A9C}" dt="2022-04-05T19:36:37.732" v="345"/>
          <pc:sldLayoutMkLst>
            <pc:docMk/>
            <pc:sldMasterMk cId="3546479842" sldId="2147483660"/>
            <pc:sldLayoutMk cId="1467430749" sldId="2147483671"/>
          </pc:sldLayoutMkLst>
        </pc:sldLayoutChg>
      </pc:sldMasterChg>
    </pc:docChg>
  </pc:docChgLst>
  <pc:docChgLst>
    <pc:chgData name="Roman Zhigalov" userId="1f97e9fdf7779aa5" providerId="LiveId" clId="{E73FEE22-1B12-4CDD-B501-28D35D867659}"/>
    <pc:docChg chg="undo custSel addSld modSld">
      <pc:chgData name="Roman Zhigalov" userId="1f97e9fdf7779aa5" providerId="LiveId" clId="{E73FEE22-1B12-4CDD-B501-28D35D867659}" dt="2022-04-05T19:07:22.608" v="2907" actId="20577"/>
      <pc:docMkLst>
        <pc:docMk/>
      </pc:docMkLst>
      <pc:sldChg chg="modSp new mod">
        <pc:chgData name="Roman Zhigalov" userId="1f97e9fdf7779aa5" providerId="LiveId" clId="{E73FEE22-1B12-4CDD-B501-28D35D867659}" dt="2022-04-04T19:30:49.223" v="1"/>
        <pc:sldMkLst>
          <pc:docMk/>
          <pc:sldMk cId="607090699" sldId="256"/>
        </pc:sldMkLst>
        <pc:spChg chg="mod">
          <ac:chgData name="Roman Zhigalov" userId="1f97e9fdf7779aa5" providerId="LiveId" clId="{E73FEE22-1B12-4CDD-B501-28D35D867659}" dt="2022-04-04T19:30:49.223" v="1"/>
          <ac:spMkLst>
            <pc:docMk/>
            <pc:sldMk cId="607090699" sldId="256"/>
            <ac:spMk id="2" creationId="{CB987F82-192B-4E16-9D48-74A2B8213C49}"/>
          </ac:spMkLst>
        </pc:spChg>
      </pc:sldChg>
      <pc:sldChg chg="modSp new mod">
        <pc:chgData name="Roman Zhigalov" userId="1f97e9fdf7779aa5" providerId="LiveId" clId="{E73FEE22-1B12-4CDD-B501-28D35D867659}" dt="2022-04-05T17:15:30.149" v="17" actId="122"/>
        <pc:sldMkLst>
          <pc:docMk/>
          <pc:sldMk cId="605904625" sldId="257"/>
        </pc:sldMkLst>
        <pc:spChg chg="mod">
          <ac:chgData name="Roman Zhigalov" userId="1f97e9fdf7779aa5" providerId="LiveId" clId="{E73FEE22-1B12-4CDD-B501-28D35D867659}" dt="2022-04-05T17:15:30.149" v="17" actId="122"/>
          <ac:spMkLst>
            <pc:docMk/>
            <pc:sldMk cId="605904625" sldId="257"/>
            <ac:spMk id="2" creationId="{7B00AE04-1573-430C-9B7E-C3D387224FAC}"/>
          </ac:spMkLst>
        </pc:spChg>
      </pc:sldChg>
      <pc:sldChg chg="addSp modSp new mod setBg">
        <pc:chgData name="Roman Zhigalov" userId="1f97e9fdf7779aa5" providerId="LiveId" clId="{E73FEE22-1B12-4CDD-B501-28D35D867659}" dt="2022-04-05T17:21:15.573" v="273" actId="26606"/>
        <pc:sldMkLst>
          <pc:docMk/>
          <pc:sldMk cId="264008930" sldId="258"/>
        </pc:sldMkLst>
        <pc:spChg chg="mod">
          <ac:chgData name="Roman Zhigalov" userId="1f97e9fdf7779aa5" providerId="LiveId" clId="{E73FEE22-1B12-4CDD-B501-28D35D867659}" dt="2022-04-05T17:21:15.573" v="273" actId="26606"/>
          <ac:spMkLst>
            <pc:docMk/>
            <pc:sldMk cId="264008930" sldId="258"/>
            <ac:spMk id="2" creationId="{027D7CA0-603F-479C-B036-973BEC7816E8}"/>
          </ac:spMkLst>
        </pc:spChg>
        <pc:spChg chg="mod">
          <ac:chgData name="Roman Zhigalov" userId="1f97e9fdf7779aa5" providerId="LiveId" clId="{E73FEE22-1B12-4CDD-B501-28D35D867659}" dt="2022-04-05T17:21:15.573" v="273" actId="26606"/>
          <ac:spMkLst>
            <pc:docMk/>
            <pc:sldMk cId="264008930" sldId="258"/>
            <ac:spMk id="3" creationId="{83B511BB-FBA0-43BC-A0EE-87C8B88748CA}"/>
          </ac:spMkLst>
        </pc:spChg>
        <pc:spChg chg="add">
          <ac:chgData name="Roman Zhigalov" userId="1f97e9fdf7779aa5" providerId="LiveId" clId="{E73FEE22-1B12-4CDD-B501-28D35D867659}" dt="2022-04-05T17:21:15.573" v="273" actId="26606"/>
          <ac:spMkLst>
            <pc:docMk/>
            <pc:sldMk cId="264008930" sldId="258"/>
            <ac:spMk id="8" creationId="{907EF6B7-1338-4443-8C46-6A318D952DFD}"/>
          </ac:spMkLst>
        </pc:spChg>
        <pc:spChg chg="add">
          <ac:chgData name="Roman Zhigalov" userId="1f97e9fdf7779aa5" providerId="LiveId" clId="{E73FEE22-1B12-4CDD-B501-28D35D867659}" dt="2022-04-05T17:21:15.573" v="273" actId="26606"/>
          <ac:spMkLst>
            <pc:docMk/>
            <pc:sldMk cId="264008930" sldId="258"/>
            <ac:spMk id="10" creationId="{DAAE4CDD-124C-4DCF-9584-B6033B545DD5}"/>
          </ac:spMkLst>
        </pc:spChg>
        <pc:spChg chg="add">
          <ac:chgData name="Roman Zhigalov" userId="1f97e9fdf7779aa5" providerId="LiveId" clId="{E73FEE22-1B12-4CDD-B501-28D35D867659}" dt="2022-04-05T17:21:15.573" v="273" actId="26606"/>
          <ac:spMkLst>
            <pc:docMk/>
            <pc:sldMk cId="264008930" sldId="258"/>
            <ac:spMk id="12" creationId="{081E4A58-353D-44AE-B2FC-2A74E2E400F7}"/>
          </ac:spMkLst>
        </pc:spChg>
      </pc:sldChg>
      <pc:sldChg chg="addSp modSp new mod setBg">
        <pc:chgData name="Roman Zhigalov" userId="1f97e9fdf7779aa5" providerId="LiveId" clId="{E73FEE22-1B12-4CDD-B501-28D35D867659}" dt="2022-04-05T17:21:28.378" v="302" actId="26606"/>
        <pc:sldMkLst>
          <pc:docMk/>
          <pc:sldMk cId="1920861935" sldId="259"/>
        </pc:sldMkLst>
        <pc:spChg chg="mod">
          <ac:chgData name="Roman Zhigalov" userId="1f97e9fdf7779aa5" providerId="LiveId" clId="{E73FEE22-1B12-4CDD-B501-28D35D867659}" dt="2022-04-05T17:21:28.378" v="302" actId="26606"/>
          <ac:spMkLst>
            <pc:docMk/>
            <pc:sldMk cId="1920861935" sldId="259"/>
            <ac:spMk id="2" creationId="{557DB39A-8AA6-4F4F-B2FA-494537B28BF1}"/>
          </ac:spMkLst>
        </pc:spChg>
        <pc:spChg chg="mod">
          <ac:chgData name="Roman Zhigalov" userId="1f97e9fdf7779aa5" providerId="LiveId" clId="{E73FEE22-1B12-4CDD-B501-28D35D867659}" dt="2022-04-05T17:21:28.378" v="302" actId="26606"/>
          <ac:spMkLst>
            <pc:docMk/>
            <pc:sldMk cId="1920861935" sldId="259"/>
            <ac:spMk id="3" creationId="{8349B14F-C863-40F2-AE71-CA83B6343A08}"/>
          </ac:spMkLst>
        </pc:spChg>
        <pc:spChg chg="add">
          <ac:chgData name="Roman Zhigalov" userId="1f97e9fdf7779aa5" providerId="LiveId" clId="{E73FEE22-1B12-4CDD-B501-28D35D867659}" dt="2022-04-05T17:21:28.378" v="302" actId="26606"/>
          <ac:spMkLst>
            <pc:docMk/>
            <pc:sldMk cId="1920861935" sldId="259"/>
            <ac:spMk id="8" creationId="{4522B21E-B2B9-4C72-9A71-C87EFD137480}"/>
          </ac:spMkLst>
        </pc:spChg>
        <pc:spChg chg="add">
          <ac:chgData name="Roman Zhigalov" userId="1f97e9fdf7779aa5" providerId="LiveId" clId="{E73FEE22-1B12-4CDD-B501-28D35D867659}" dt="2022-04-05T17:21:28.378" v="302" actId="26606"/>
          <ac:spMkLst>
            <pc:docMk/>
            <pc:sldMk cId="1920861935" sldId="259"/>
            <ac:spMk id="10" creationId="{5EB7D2A2-F448-44D4-938C-DC84CBCB3B1E}"/>
          </ac:spMkLst>
        </pc:spChg>
        <pc:spChg chg="add">
          <ac:chgData name="Roman Zhigalov" userId="1f97e9fdf7779aa5" providerId="LiveId" clId="{E73FEE22-1B12-4CDD-B501-28D35D867659}" dt="2022-04-05T17:21:28.378" v="302" actId="26606"/>
          <ac:spMkLst>
            <pc:docMk/>
            <pc:sldMk cId="1920861935" sldId="259"/>
            <ac:spMk id="12" creationId="{871AEA07-1E14-44B4-8E55-64EF049CD66F}"/>
          </ac:spMkLst>
        </pc:spChg>
        <pc:cxnChg chg="add">
          <ac:chgData name="Roman Zhigalov" userId="1f97e9fdf7779aa5" providerId="LiveId" clId="{E73FEE22-1B12-4CDD-B501-28D35D867659}" dt="2022-04-05T17:21:28.378" v="302" actId="26606"/>
          <ac:cxnSpMkLst>
            <pc:docMk/>
            <pc:sldMk cId="1920861935" sldId="259"/>
            <ac:cxnSpMk id="14" creationId="{F7C8EA93-3210-4C62-99E9-153C275E3A87}"/>
          </ac:cxnSpMkLst>
        </pc:cxnChg>
      </pc:sldChg>
      <pc:sldChg chg="addSp modSp new mod setBg">
        <pc:chgData name="Roman Zhigalov" userId="1f97e9fdf7779aa5" providerId="LiveId" clId="{E73FEE22-1B12-4CDD-B501-28D35D867659}" dt="2022-04-05T17:39:40.556" v="614" actId="26606"/>
        <pc:sldMkLst>
          <pc:docMk/>
          <pc:sldMk cId="63622015" sldId="260"/>
        </pc:sldMkLst>
        <pc:spChg chg="mod">
          <ac:chgData name="Roman Zhigalov" userId="1f97e9fdf7779aa5" providerId="LiveId" clId="{E73FEE22-1B12-4CDD-B501-28D35D867659}" dt="2022-04-05T17:39:40.556" v="614" actId="26606"/>
          <ac:spMkLst>
            <pc:docMk/>
            <pc:sldMk cId="63622015" sldId="260"/>
            <ac:spMk id="2" creationId="{42500880-2B7A-4B4A-857A-079C4A1AB6DA}"/>
          </ac:spMkLst>
        </pc:spChg>
        <pc:spChg chg="mod">
          <ac:chgData name="Roman Zhigalov" userId="1f97e9fdf7779aa5" providerId="LiveId" clId="{E73FEE22-1B12-4CDD-B501-28D35D867659}" dt="2022-04-05T17:39:40.556" v="614" actId="26606"/>
          <ac:spMkLst>
            <pc:docMk/>
            <pc:sldMk cId="63622015" sldId="260"/>
            <ac:spMk id="3" creationId="{CE32BA1B-8F34-47E4-8FF6-CD2CD3E41E4D}"/>
          </ac:spMkLst>
        </pc:spChg>
        <pc:spChg chg="add">
          <ac:chgData name="Roman Zhigalov" userId="1f97e9fdf7779aa5" providerId="LiveId" clId="{E73FEE22-1B12-4CDD-B501-28D35D867659}" dt="2022-04-05T17:39:40.556" v="614" actId="26606"/>
          <ac:spMkLst>
            <pc:docMk/>
            <pc:sldMk cId="63622015" sldId="260"/>
            <ac:spMk id="8" creationId="{907EF6B7-1338-4443-8C46-6A318D952DFD}"/>
          </ac:spMkLst>
        </pc:spChg>
        <pc:spChg chg="add">
          <ac:chgData name="Roman Zhigalov" userId="1f97e9fdf7779aa5" providerId="LiveId" clId="{E73FEE22-1B12-4CDD-B501-28D35D867659}" dt="2022-04-05T17:39:40.556" v="614" actId="26606"/>
          <ac:spMkLst>
            <pc:docMk/>
            <pc:sldMk cId="63622015" sldId="260"/>
            <ac:spMk id="10" creationId="{DAAE4CDD-124C-4DCF-9584-B6033B545DD5}"/>
          </ac:spMkLst>
        </pc:spChg>
        <pc:spChg chg="add">
          <ac:chgData name="Roman Zhigalov" userId="1f97e9fdf7779aa5" providerId="LiveId" clId="{E73FEE22-1B12-4CDD-B501-28D35D867659}" dt="2022-04-05T17:39:40.556" v="614" actId="26606"/>
          <ac:spMkLst>
            <pc:docMk/>
            <pc:sldMk cId="63622015" sldId="260"/>
            <ac:spMk id="12" creationId="{081E4A58-353D-44AE-B2FC-2A74E2E400F7}"/>
          </ac:spMkLst>
        </pc:spChg>
      </pc:sldChg>
      <pc:sldChg chg="addSp delSp modSp new mod setBg modClrScheme chgLayout">
        <pc:chgData name="Roman Zhigalov" userId="1f97e9fdf7779aa5" providerId="LiveId" clId="{E73FEE22-1B12-4CDD-B501-28D35D867659}" dt="2022-04-05T17:40:52.589" v="677" actId="26606"/>
        <pc:sldMkLst>
          <pc:docMk/>
          <pc:sldMk cId="3273931431" sldId="261"/>
        </pc:sldMkLst>
        <pc:spChg chg="del mod ord">
          <ac:chgData name="Roman Zhigalov" userId="1f97e9fdf7779aa5" providerId="LiveId" clId="{E73FEE22-1B12-4CDD-B501-28D35D867659}" dt="2022-04-05T17:39:43.665" v="616" actId="700"/>
          <ac:spMkLst>
            <pc:docMk/>
            <pc:sldMk cId="3273931431" sldId="261"/>
            <ac:spMk id="2" creationId="{2F2551B1-380D-46ED-B47E-66B42A4C85F8}"/>
          </ac:spMkLst>
        </pc:spChg>
        <pc:spChg chg="del mod ord">
          <ac:chgData name="Roman Zhigalov" userId="1f97e9fdf7779aa5" providerId="LiveId" clId="{E73FEE22-1B12-4CDD-B501-28D35D867659}" dt="2022-04-05T17:39:43.665" v="616" actId="700"/>
          <ac:spMkLst>
            <pc:docMk/>
            <pc:sldMk cId="3273931431" sldId="261"/>
            <ac:spMk id="3" creationId="{04A4761D-B25D-4459-B4F3-AD810437F709}"/>
          </ac:spMkLst>
        </pc:spChg>
        <pc:spChg chg="add mod ord">
          <ac:chgData name="Roman Zhigalov" userId="1f97e9fdf7779aa5" providerId="LiveId" clId="{E73FEE22-1B12-4CDD-B501-28D35D867659}" dt="2022-04-05T17:40:52.589" v="677" actId="26606"/>
          <ac:spMkLst>
            <pc:docMk/>
            <pc:sldMk cId="3273931431" sldId="261"/>
            <ac:spMk id="4" creationId="{B9BE7A2F-CA3A-498C-A459-8BC7FD911698}"/>
          </ac:spMkLst>
        </pc:spChg>
        <pc:spChg chg="add del mod ord">
          <ac:chgData name="Roman Zhigalov" userId="1f97e9fdf7779aa5" providerId="LiveId" clId="{E73FEE22-1B12-4CDD-B501-28D35D867659}" dt="2022-04-05T17:40:50.475" v="676"/>
          <ac:spMkLst>
            <pc:docMk/>
            <pc:sldMk cId="3273931431" sldId="261"/>
            <ac:spMk id="5" creationId="{B03A3690-28BF-4E7C-B419-9A7782DA4FA8}"/>
          </ac:spMkLst>
        </pc:spChg>
        <pc:spChg chg="add">
          <ac:chgData name="Roman Zhigalov" userId="1f97e9fdf7779aa5" providerId="LiveId" clId="{E73FEE22-1B12-4CDD-B501-28D35D867659}" dt="2022-04-05T17:40:52.589" v="677" actId="26606"/>
          <ac:spMkLst>
            <pc:docMk/>
            <pc:sldMk cId="3273931431" sldId="261"/>
            <ac:spMk id="71" creationId="{1825AC39-5F85-4CAA-8A81-A1287086B2B6}"/>
          </ac:spMkLst>
        </pc:spChg>
        <pc:spChg chg="add">
          <ac:chgData name="Roman Zhigalov" userId="1f97e9fdf7779aa5" providerId="LiveId" clId="{E73FEE22-1B12-4CDD-B501-28D35D867659}" dt="2022-04-05T17:40:52.589" v="677" actId="26606"/>
          <ac:spMkLst>
            <pc:docMk/>
            <pc:sldMk cId="3273931431" sldId="261"/>
            <ac:spMk id="73" creationId="{95DA4D23-37FC-4B90-8188-F0377C5FF44B}"/>
          </ac:spMkLst>
        </pc:spChg>
        <pc:spChg chg="add">
          <ac:chgData name="Roman Zhigalov" userId="1f97e9fdf7779aa5" providerId="LiveId" clId="{E73FEE22-1B12-4CDD-B501-28D35D867659}" dt="2022-04-05T17:40:52.589" v="677" actId="26606"/>
          <ac:spMkLst>
            <pc:docMk/>
            <pc:sldMk cId="3273931431" sldId="261"/>
            <ac:spMk id="75" creationId="{A7A4B465-FBCC-4CD4-89A1-82992A7B47FF}"/>
          </ac:spMkLst>
        </pc:spChg>
        <pc:spChg chg="add">
          <ac:chgData name="Roman Zhigalov" userId="1f97e9fdf7779aa5" providerId="LiveId" clId="{E73FEE22-1B12-4CDD-B501-28D35D867659}" dt="2022-04-05T17:40:52.589" v="677" actId="26606"/>
          <ac:spMkLst>
            <pc:docMk/>
            <pc:sldMk cId="3273931431" sldId="261"/>
            <ac:spMk id="77" creationId="{909E572F-9CDC-4214-9D42-FF0017649590}"/>
          </ac:spMkLst>
        </pc:spChg>
        <pc:picChg chg="add mod">
          <ac:chgData name="Roman Zhigalov" userId="1f97e9fdf7779aa5" providerId="LiveId" clId="{E73FEE22-1B12-4CDD-B501-28D35D867659}" dt="2022-04-05T17:40:52.589" v="677" actId="26606"/>
          <ac:picMkLst>
            <pc:docMk/>
            <pc:sldMk cId="3273931431" sldId="261"/>
            <ac:picMk id="1026" creationId="{AC86EA73-4B2D-41F1-A2FC-1EDD27C08F6E}"/>
          </ac:picMkLst>
        </pc:picChg>
      </pc:sldChg>
      <pc:sldChg chg="addSp delSp modSp new mod setBg">
        <pc:chgData name="Roman Zhigalov" userId="1f97e9fdf7779aa5" providerId="LiveId" clId="{E73FEE22-1B12-4CDD-B501-28D35D867659}" dt="2022-04-05T17:49:26.056" v="701" actId="26606"/>
        <pc:sldMkLst>
          <pc:docMk/>
          <pc:sldMk cId="3361110839" sldId="262"/>
        </pc:sldMkLst>
        <pc:spChg chg="mod ord">
          <ac:chgData name="Roman Zhigalov" userId="1f97e9fdf7779aa5" providerId="LiveId" clId="{E73FEE22-1B12-4CDD-B501-28D35D867659}" dt="2022-04-05T17:49:26.056" v="701" actId="26606"/>
          <ac:spMkLst>
            <pc:docMk/>
            <pc:sldMk cId="3361110839" sldId="262"/>
            <ac:spMk id="2" creationId="{9E922E1C-9132-4B02-801E-F35069EE9722}"/>
          </ac:spMkLst>
        </pc:spChg>
        <pc:spChg chg="del">
          <ac:chgData name="Roman Zhigalov" userId="1f97e9fdf7779aa5" providerId="LiveId" clId="{E73FEE22-1B12-4CDD-B501-28D35D867659}" dt="2022-04-05T17:49:18.263" v="679"/>
          <ac:spMkLst>
            <pc:docMk/>
            <pc:sldMk cId="3361110839" sldId="262"/>
            <ac:spMk id="3" creationId="{B699E388-30E1-409C-AD92-3AA692B82AEE}"/>
          </ac:spMkLst>
        </pc:spChg>
        <pc:spChg chg="add del">
          <ac:chgData name="Roman Zhigalov" userId="1f97e9fdf7779aa5" providerId="LiveId" clId="{E73FEE22-1B12-4CDD-B501-28D35D867659}" dt="2022-04-05T17:49:26.045" v="700" actId="26606"/>
          <ac:spMkLst>
            <pc:docMk/>
            <pc:sldMk cId="3361110839" sldId="262"/>
            <ac:spMk id="71" creationId="{37C89E4B-3C9F-44B9-8B86-D9E3D112D8EC}"/>
          </ac:spMkLst>
        </pc:spChg>
        <pc:spChg chg="add">
          <ac:chgData name="Roman Zhigalov" userId="1f97e9fdf7779aa5" providerId="LiveId" clId="{E73FEE22-1B12-4CDD-B501-28D35D867659}" dt="2022-04-05T17:49:26.056" v="701" actId="26606"/>
          <ac:spMkLst>
            <pc:docMk/>
            <pc:sldMk cId="3361110839" sldId="262"/>
            <ac:spMk id="2052" creationId="{16C5FA50-8D52-4617-AF91-5C7B1C8352F1}"/>
          </ac:spMkLst>
        </pc:spChg>
        <pc:spChg chg="add">
          <ac:chgData name="Roman Zhigalov" userId="1f97e9fdf7779aa5" providerId="LiveId" clId="{E73FEE22-1B12-4CDD-B501-28D35D867659}" dt="2022-04-05T17:49:26.056" v="701" actId="26606"/>
          <ac:spMkLst>
            <pc:docMk/>
            <pc:sldMk cId="3361110839" sldId="262"/>
            <ac:spMk id="2053" creationId="{E223798C-12AD-4B0C-A50C-D676347D67CF}"/>
          </ac:spMkLst>
        </pc:spChg>
        <pc:picChg chg="add mod">
          <ac:chgData name="Roman Zhigalov" userId="1f97e9fdf7779aa5" providerId="LiveId" clId="{E73FEE22-1B12-4CDD-B501-28D35D867659}" dt="2022-04-05T17:49:26.056" v="701" actId="26606"/>
          <ac:picMkLst>
            <pc:docMk/>
            <pc:sldMk cId="3361110839" sldId="262"/>
            <ac:picMk id="2050" creationId="{D80F9070-9628-4215-8182-03393F0F8862}"/>
          </ac:picMkLst>
        </pc:picChg>
        <pc:cxnChg chg="add del">
          <ac:chgData name="Roman Zhigalov" userId="1f97e9fdf7779aa5" providerId="LiveId" clId="{E73FEE22-1B12-4CDD-B501-28D35D867659}" dt="2022-04-05T17:49:26.045" v="700" actId="26606"/>
          <ac:cxnSpMkLst>
            <pc:docMk/>
            <pc:sldMk cId="3361110839" sldId="262"/>
            <ac:cxnSpMk id="73" creationId="{AA2EAA10-076F-46BD-8F0F-B9A2FB77A85C}"/>
          </ac:cxnSpMkLst>
        </pc:cxnChg>
        <pc:cxnChg chg="add del">
          <ac:chgData name="Roman Zhigalov" userId="1f97e9fdf7779aa5" providerId="LiveId" clId="{E73FEE22-1B12-4CDD-B501-28D35D867659}" dt="2022-04-05T17:49:26.045" v="700" actId="26606"/>
          <ac:cxnSpMkLst>
            <pc:docMk/>
            <pc:sldMk cId="3361110839" sldId="262"/>
            <ac:cxnSpMk id="75" creationId="{D891E407-403B-4764-86C9-33A56D3BCAA3}"/>
          </ac:cxnSpMkLst>
        </pc:cxnChg>
      </pc:sldChg>
      <pc:sldChg chg="addSp delSp modSp new mod setBg modClrScheme chgLayout">
        <pc:chgData name="Roman Zhigalov" userId="1f97e9fdf7779aa5" providerId="LiveId" clId="{E73FEE22-1B12-4CDD-B501-28D35D867659}" dt="2022-04-05T17:49:58.402" v="737" actId="26606"/>
        <pc:sldMkLst>
          <pc:docMk/>
          <pc:sldMk cId="1453919129" sldId="263"/>
        </pc:sldMkLst>
        <pc:spChg chg="del mod ord">
          <ac:chgData name="Roman Zhigalov" userId="1f97e9fdf7779aa5" providerId="LiveId" clId="{E73FEE22-1B12-4CDD-B501-28D35D867659}" dt="2022-04-05T17:49:41.348" v="703" actId="700"/>
          <ac:spMkLst>
            <pc:docMk/>
            <pc:sldMk cId="1453919129" sldId="263"/>
            <ac:spMk id="2" creationId="{15FE1F29-7A38-4860-94DF-A859634F20BD}"/>
          </ac:spMkLst>
        </pc:spChg>
        <pc:spChg chg="del mod ord">
          <ac:chgData name="Roman Zhigalov" userId="1f97e9fdf7779aa5" providerId="LiveId" clId="{E73FEE22-1B12-4CDD-B501-28D35D867659}" dt="2022-04-05T17:49:41.348" v="703" actId="700"/>
          <ac:spMkLst>
            <pc:docMk/>
            <pc:sldMk cId="1453919129" sldId="263"/>
            <ac:spMk id="3" creationId="{48FB0C81-1B29-41EA-B547-5342D8F1D213}"/>
          </ac:spMkLst>
        </pc:spChg>
        <pc:spChg chg="add mod ord">
          <ac:chgData name="Roman Zhigalov" userId="1f97e9fdf7779aa5" providerId="LiveId" clId="{E73FEE22-1B12-4CDD-B501-28D35D867659}" dt="2022-04-05T17:49:58.402" v="737" actId="26606"/>
          <ac:spMkLst>
            <pc:docMk/>
            <pc:sldMk cId="1453919129" sldId="263"/>
            <ac:spMk id="4" creationId="{62A62DDB-9BDC-4C5F-B6C0-955544AAF8DB}"/>
          </ac:spMkLst>
        </pc:spChg>
        <pc:spChg chg="add mod ord">
          <ac:chgData name="Roman Zhigalov" userId="1f97e9fdf7779aa5" providerId="LiveId" clId="{E73FEE22-1B12-4CDD-B501-28D35D867659}" dt="2022-04-05T17:49:58.402" v="737" actId="26606"/>
          <ac:spMkLst>
            <pc:docMk/>
            <pc:sldMk cId="1453919129" sldId="263"/>
            <ac:spMk id="5" creationId="{72D69C99-FEDA-47B3-B819-4CE754B14F42}"/>
          </ac:spMkLst>
        </pc:spChg>
        <pc:spChg chg="add">
          <ac:chgData name="Roman Zhigalov" userId="1f97e9fdf7779aa5" providerId="LiveId" clId="{E73FEE22-1B12-4CDD-B501-28D35D867659}" dt="2022-04-05T17:49:58.402" v="737" actId="26606"/>
          <ac:spMkLst>
            <pc:docMk/>
            <pc:sldMk cId="1453919129" sldId="263"/>
            <ac:spMk id="10" creationId="{4522B21E-B2B9-4C72-9A71-C87EFD137480}"/>
          </ac:spMkLst>
        </pc:spChg>
        <pc:spChg chg="add">
          <ac:chgData name="Roman Zhigalov" userId="1f97e9fdf7779aa5" providerId="LiveId" clId="{E73FEE22-1B12-4CDD-B501-28D35D867659}" dt="2022-04-05T17:49:58.402" v="737" actId="26606"/>
          <ac:spMkLst>
            <pc:docMk/>
            <pc:sldMk cId="1453919129" sldId="263"/>
            <ac:spMk id="12" creationId="{5EB7D2A2-F448-44D4-938C-DC84CBCB3B1E}"/>
          </ac:spMkLst>
        </pc:spChg>
        <pc:spChg chg="add">
          <ac:chgData name="Roman Zhigalov" userId="1f97e9fdf7779aa5" providerId="LiveId" clId="{E73FEE22-1B12-4CDD-B501-28D35D867659}" dt="2022-04-05T17:49:58.402" v="737" actId="26606"/>
          <ac:spMkLst>
            <pc:docMk/>
            <pc:sldMk cId="1453919129" sldId="263"/>
            <ac:spMk id="14" creationId="{871AEA07-1E14-44B4-8E55-64EF049CD66F}"/>
          </ac:spMkLst>
        </pc:spChg>
        <pc:cxnChg chg="add">
          <ac:chgData name="Roman Zhigalov" userId="1f97e9fdf7779aa5" providerId="LiveId" clId="{E73FEE22-1B12-4CDD-B501-28D35D867659}" dt="2022-04-05T17:49:58.402" v="737" actId="26606"/>
          <ac:cxnSpMkLst>
            <pc:docMk/>
            <pc:sldMk cId="1453919129" sldId="263"/>
            <ac:cxnSpMk id="16" creationId="{F7C8EA93-3210-4C62-99E9-153C275E3A87}"/>
          </ac:cxnSpMkLst>
        </pc:cxnChg>
      </pc:sldChg>
      <pc:sldChg chg="addSp modSp new mod setBg">
        <pc:chgData name="Roman Zhigalov" userId="1f97e9fdf7779aa5" providerId="LiveId" clId="{E73FEE22-1B12-4CDD-B501-28D35D867659}" dt="2022-04-05T18:04:15.387" v="1089" actId="26606"/>
        <pc:sldMkLst>
          <pc:docMk/>
          <pc:sldMk cId="237749341" sldId="264"/>
        </pc:sldMkLst>
        <pc:spChg chg="mod">
          <ac:chgData name="Roman Zhigalov" userId="1f97e9fdf7779aa5" providerId="LiveId" clId="{E73FEE22-1B12-4CDD-B501-28D35D867659}" dt="2022-04-05T18:04:15.387" v="1089" actId="26606"/>
          <ac:spMkLst>
            <pc:docMk/>
            <pc:sldMk cId="237749341" sldId="264"/>
            <ac:spMk id="2" creationId="{840CB2FC-2FE4-4C83-8137-9C0AAD4C65F2}"/>
          </ac:spMkLst>
        </pc:spChg>
        <pc:spChg chg="mod">
          <ac:chgData name="Roman Zhigalov" userId="1f97e9fdf7779aa5" providerId="LiveId" clId="{E73FEE22-1B12-4CDD-B501-28D35D867659}" dt="2022-04-05T18:04:15.387" v="1089" actId="26606"/>
          <ac:spMkLst>
            <pc:docMk/>
            <pc:sldMk cId="237749341" sldId="264"/>
            <ac:spMk id="3" creationId="{CD7408B2-B06A-4767-8526-71FEF089C8EC}"/>
          </ac:spMkLst>
        </pc:spChg>
        <pc:spChg chg="add">
          <ac:chgData name="Roman Zhigalov" userId="1f97e9fdf7779aa5" providerId="LiveId" clId="{E73FEE22-1B12-4CDD-B501-28D35D867659}" dt="2022-04-05T18:04:15.387" v="1089" actId="26606"/>
          <ac:spMkLst>
            <pc:docMk/>
            <pc:sldMk cId="237749341" sldId="264"/>
            <ac:spMk id="8" creationId="{907EF6B7-1338-4443-8C46-6A318D952DFD}"/>
          </ac:spMkLst>
        </pc:spChg>
        <pc:spChg chg="add">
          <ac:chgData name="Roman Zhigalov" userId="1f97e9fdf7779aa5" providerId="LiveId" clId="{E73FEE22-1B12-4CDD-B501-28D35D867659}" dt="2022-04-05T18:04:15.387" v="1089" actId="26606"/>
          <ac:spMkLst>
            <pc:docMk/>
            <pc:sldMk cId="237749341" sldId="264"/>
            <ac:spMk id="10" creationId="{DAAE4CDD-124C-4DCF-9584-B6033B545DD5}"/>
          </ac:spMkLst>
        </pc:spChg>
        <pc:spChg chg="add">
          <ac:chgData name="Roman Zhigalov" userId="1f97e9fdf7779aa5" providerId="LiveId" clId="{E73FEE22-1B12-4CDD-B501-28D35D867659}" dt="2022-04-05T18:04:15.387" v="1089" actId="26606"/>
          <ac:spMkLst>
            <pc:docMk/>
            <pc:sldMk cId="237749341" sldId="264"/>
            <ac:spMk id="12" creationId="{081E4A58-353D-44AE-B2FC-2A74E2E400F7}"/>
          </ac:spMkLst>
        </pc:spChg>
      </pc:sldChg>
      <pc:sldChg chg="addSp delSp modSp new mod setBg">
        <pc:chgData name="Roman Zhigalov" userId="1f97e9fdf7779aa5" providerId="LiveId" clId="{E73FEE22-1B12-4CDD-B501-28D35D867659}" dt="2022-04-05T18:05:40.510" v="1212" actId="962"/>
        <pc:sldMkLst>
          <pc:docMk/>
          <pc:sldMk cId="411407510" sldId="265"/>
        </pc:sldMkLst>
        <pc:spChg chg="mod">
          <ac:chgData name="Roman Zhigalov" userId="1f97e9fdf7779aa5" providerId="LiveId" clId="{E73FEE22-1B12-4CDD-B501-28D35D867659}" dt="2022-04-05T18:05:38.521" v="1210" actId="26606"/>
          <ac:spMkLst>
            <pc:docMk/>
            <pc:sldMk cId="411407510" sldId="265"/>
            <ac:spMk id="2" creationId="{1445154F-9EF7-4761-A037-B2CDB6727271}"/>
          </ac:spMkLst>
        </pc:spChg>
        <pc:spChg chg="del">
          <ac:chgData name="Roman Zhigalov" userId="1f97e9fdf7779aa5" providerId="LiveId" clId="{E73FEE22-1B12-4CDD-B501-28D35D867659}" dt="2022-04-05T18:05:06.439" v="1107"/>
          <ac:spMkLst>
            <pc:docMk/>
            <pc:sldMk cId="411407510" sldId="265"/>
            <ac:spMk id="3" creationId="{31BCF141-A675-4DFF-816B-CB85B03B37E4}"/>
          </ac:spMkLst>
        </pc:spChg>
        <pc:spChg chg="mod">
          <ac:chgData name="Roman Zhigalov" userId="1f97e9fdf7779aa5" providerId="LiveId" clId="{E73FEE22-1B12-4CDD-B501-28D35D867659}" dt="2022-04-05T18:05:40.510" v="1212" actId="962"/>
          <ac:spMkLst>
            <pc:docMk/>
            <pc:sldMk cId="411407510" sldId="265"/>
            <ac:spMk id="4" creationId="{FB1080C2-86EB-47E6-A9F1-132AC5B33FC4}"/>
          </ac:spMkLst>
        </pc:spChg>
        <pc:spChg chg="add">
          <ac:chgData name="Roman Zhigalov" userId="1f97e9fdf7779aa5" providerId="LiveId" clId="{E73FEE22-1B12-4CDD-B501-28D35D867659}" dt="2022-04-05T18:05:38.521" v="1210" actId="26606"/>
          <ac:spMkLst>
            <pc:docMk/>
            <pc:sldMk cId="411407510" sldId="265"/>
            <ac:spMk id="71" creationId="{F13C74B1-5B17-4795-BED0-7140497B445A}"/>
          </ac:spMkLst>
        </pc:spChg>
        <pc:spChg chg="add">
          <ac:chgData name="Roman Zhigalov" userId="1f97e9fdf7779aa5" providerId="LiveId" clId="{E73FEE22-1B12-4CDD-B501-28D35D867659}" dt="2022-04-05T18:05:38.521" v="1210" actId="26606"/>
          <ac:spMkLst>
            <pc:docMk/>
            <pc:sldMk cId="411407510" sldId="265"/>
            <ac:spMk id="73" creationId="{D4974D33-8DC5-464E-8C6D-BE58F0669C17}"/>
          </ac:spMkLst>
        </pc:spChg>
        <pc:picChg chg="add mod">
          <ac:chgData name="Roman Zhigalov" userId="1f97e9fdf7779aa5" providerId="LiveId" clId="{E73FEE22-1B12-4CDD-B501-28D35D867659}" dt="2022-04-05T18:05:40.508" v="1211" actId="27614"/>
          <ac:picMkLst>
            <pc:docMk/>
            <pc:sldMk cId="411407510" sldId="265"/>
            <ac:picMk id="3074" creationId="{CE562CAD-08A0-44FF-93E2-C24CDDF01E70}"/>
          </ac:picMkLst>
        </pc:picChg>
      </pc:sldChg>
      <pc:sldChg chg="addSp delSp modSp new mod setBg">
        <pc:chgData name="Roman Zhigalov" userId="1f97e9fdf7779aa5" providerId="LiveId" clId="{E73FEE22-1B12-4CDD-B501-28D35D867659}" dt="2022-04-05T18:06:26.416" v="1270" actId="26606"/>
        <pc:sldMkLst>
          <pc:docMk/>
          <pc:sldMk cId="1511756039" sldId="266"/>
        </pc:sldMkLst>
        <pc:spChg chg="mod">
          <ac:chgData name="Roman Zhigalov" userId="1f97e9fdf7779aa5" providerId="LiveId" clId="{E73FEE22-1B12-4CDD-B501-28D35D867659}" dt="2022-04-05T18:06:26.416" v="1270" actId="26606"/>
          <ac:spMkLst>
            <pc:docMk/>
            <pc:sldMk cId="1511756039" sldId="266"/>
            <ac:spMk id="2" creationId="{39B49174-8DED-44AA-B84D-2C122F6D0289}"/>
          </ac:spMkLst>
        </pc:spChg>
        <pc:spChg chg="del">
          <ac:chgData name="Roman Zhigalov" userId="1f97e9fdf7779aa5" providerId="LiveId" clId="{E73FEE22-1B12-4CDD-B501-28D35D867659}" dt="2022-04-05T18:06:10.315" v="1214"/>
          <ac:spMkLst>
            <pc:docMk/>
            <pc:sldMk cId="1511756039" sldId="266"/>
            <ac:spMk id="3" creationId="{05E2F5E3-501B-4FDA-95D4-C0C7084D773C}"/>
          </ac:spMkLst>
        </pc:spChg>
        <pc:spChg chg="add">
          <ac:chgData name="Roman Zhigalov" userId="1f97e9fdf7779aa5" providerId="LiveId" clId="{E73FEE22-1B12-4CDD-B501-28D35D867659}" dt="2022-04-05T18:06:26.416" v="1270" actId="26606"/>
          <ac:spMkLst>
            <pc:docMk/>
            <pc:sldMk cId="1511756039" sldId="266"/>
            <ac:spMk id="71" creationId="{16C5FA50-8D52-4617-AF91-5C7B1C8352F1}"/>
          </ac:spMkLst>
        </pc:spChg>
        <pc:spChg chg="add">
          <ac:chgData name="Roman Zhigalov" userId="1f97e9fdf7779aa5" providerId="LiveId" clId="{E73FEE22-1B12-4CDD-B501-28D35D867659}" dt="2022-04-05T18:06:26.416" v="1270" actId="26606"/>
          <ac:spMkLst>
            <pc:docMk/>
            <pc:sldMk cId="1511756039" sldId="266"/>
            <ac:spMk id="73" creationId="{E223798C-12AD-4B0C-A50C-D676347D67CF}"/>
          </ac:spMkLst>
        </pc:spChg>
        <pc:picChg chg="add mod">
          <ac:chgData name="Roman Zhigalov" userId="1f97e9fdf7779aa5" providerId="LiveId" clId="{E73FEE22-1B12-4CDD-B501-28D35D867659}" dt="2022-04-05T18:06:26.416" v="1270" actId="26606"/>
          <ac:picMkLst>
            <pc:docMk/>
            <pc:sldMk cId="1511756039" sldId="266"/>
            <ac:picMk id="4098" creationId="{CCBE8164-FA8A-46AA-8769-4FAFBF436A05}"/>
          </ac:picMkLst>
        </pc:picChg>
      </pc:sldChg>
      <pc:sldChg chg="addSp delSp modSp new mod setBg setClrOvrMap">
        <pc:chgData name="Roman Zhigalov" userId="1f97e9fdf7779aa5" providerId="LiveId" clId="{E73FEE22-1B12-4CDD-B501-28D35D867659}" dt="2022-04-05T18:08:28.322" v="1313" actId="26606"/>
        <pc:sldMkLst>
          <pc:docMk/>
          <pc:sldMk cId="3558640319" sldId="267"/>
        </pc:sldMkLst>
        <pc:spChg chg="mod">
          <ac:chgData name="Roman Zhigalov" userId="1f97e9fdf7779aa5" providerId="LiveId" clId="{E73FEE22-1B12-4CDD-B501-28D35D867659}" dt="2022-04-05T18:08:28.322" v="1313" actId="26606"/>
          <ac:spMkLst>
            <pc:docMk/>
            <pc:sldMk cId="3558640319" sldId="267"/>
            <ac:spMk id="2" creationId="{206B6BD8-7950-49E2-AFF4-ECE1CEB86C81}"/>
          </ac:spMkLst>
        </pc:spChg>
        <pc:spChg chg="del">
          <ac:chgData name="Roman Zhigalov" userId="1f97e9fdf7779aa5" providerId="LiveId" clId="{E73FEE22-1B12-4CDD-B501-28D35D867659}" dt="2022-04-05T18:08:12.083" v="1272"/>
          <ac:spMkLst>
            <pc:docMk/>
            <pc:sldMk cId="3558640319" sldId="267"/>
            <ac:spMk id="3" creationId="{54FC69D4-921B-4F8C-B77D-E581E162320E}"/>
          </ac:spMkLst>
        </pc:spChg>
        <pc:spChg chg="add">
          <ac:chgData name="Roman Zhigalov" userId="1f97e9fdf7779aa5" providerId="LiveId" clId="{E73FEE22-1B12-4CDD-B501-28D35D867659}" dt="2022-04-05T18:08:28.322" v="1313" actId="26606"/>
          <ac:spMkLst>
            <pc:docMk/>
            <pc:sldMk cId="3558640319" sldId="267"/>
            <ac:spMk id="71" creationId="{E49CC64F-7275-4E33-961B-0C5CDC439875}"/>
          </ac:spMkLst>
        </pc:spChg>
        <pc:picChg chg="add mod">
          <ac:chgData name="Roman Zhigalov" userId="1f97e9fdf7779aa5" providerId="LiveId" clId="{E73FEE22-1B12-4CDD-B501-28D35D867659}" dt="2022-04-05T18:08:28.322" v="1313" actId="26606"/>
          <ac:picMkLst>
            <pc:docMk/>
            <pc:sldMk cId="3558640319" sldId="267"/>
            <ac:picMk id="5122" creationId="{2767CCE1-98B3-4DAB-BF39-98951A43BB56}"/>
          </ac:picMkLst>
        </pc:picChg>
      </pc:sldChg>
      <pc:sldChg chg="addSp delSp modSp new mod setBg">
        <pc:chgData name="Roman Zhigalov" userId="1f97e9fdf7779aa5" providerId="LiveId" clId="{E73FEE22-1B12-4CDD-B501-28D35D867659}" dt="2022-04-05T18:10:54.260" v="1375" actId="26606"/>
        <pc:sldMkLst>
          <pc:docMk/>
          <pc:sldMk cId="1924165645" sldId="268"/>
        </pc:sldMkLst>
        <pc:spChg chg="mod ord">
          <ac:chgData name="Roman Zhigalov" userId="1f97e9fdf7779aa5" providerId="LiveId" clId="{E73FEE22-1B12-4CDD-B501-28D35D867659}" dt="2022-04-05T18:10:54.260" v="1375" actId="26606"/>
          <ac:spMkLst>
            <pc:docMk/>
            <pc:sldMk cId="1924165645" sldId="268"/>
            <ac:spMk id="2" creationId="{7C78D38B-F7F3-4B42-90FB-5D209CD3DB6F}"/>
          </ac:spMkLst>
        </pc:spChg>
        <pc:spChg chg="del">
          <ac:chgData name="Roman Zhigalov" userId="1f97e9fdf7779aa5" providerId="LiveId" clId="{E73FEE22-1B12-4CDD-B501-28D35D867659}" dt="2022-04-05T18:10:50.462" v="1374"/>
          <ac:spMkLst>
            <pc:docMk/>
            <pc:sldMk cId="1924165645" sldId="268"/>
            <ac:spMk id="3" creationId="{ED8E3B26-6A09-4531-8208-D45E1BE5AECD}"/>
          </ac:spMkLst>
        </pc:spChg>
        <pc:spChg chg="add">
          <ac:chgData name="Roman Zhigalov" userId="1f97e9fdf7779aa5" providerId="LiveId" clId="{E73FEE22-1B12-4CDD-B501-28D35D867659}" dt="2022-04-05T18:10:54.260" v="1375" actId="26606"/>
          <ac:spMkLst>
            <pc:docMk/>
            <pc:sldMk cId="1924165645" sldId="268"/>
            <ac:spMk id="71" creationId="{37C89E4B-3C9F-44B9-8B86-D9E3D112D8EC}"/>
          </ac:spMkLst>
        </pc:spChg>
        <pc:picChg chg="add mod">
          <ac:chgData name="Roman Zhigalov" userId="1f97e9fdf7779aa5" providerId="LiveId" clId="{E73FEE22-1B12-4CDD-B501-28D35D867659}" dt="2022-04-05T18:10:54.260" v="1375" actId="26606"/>
          <ac:picMkLst>
            <pc:docMk/>
            <pc:sldMk cId="1924165645" sldId="268"/>
            <ac:picMk id="6146" creationId="{9262B729-82A2-4105-9732-39BA5FA29F67}"/>
          </ac:picMkLst>
        </pc:picChg>
        <pc:cxnChg chg="add">
          <ac:chgData name="Roman Zhigalov" userId="1f97e9fdf7779aa5" providerId="LiveId" clId="{E73FEE22-1B12-4CDD-B501-28D35D867659}" dt="2022-04-05T18:10:54.260" v="1375" actId="26606"/>
          <ac:cxnSpMkLst>
            <pc:docMk/>
            <pc:sldMk cId="1924165645" sldId="268"/>
            <ac:cxnSpMk id="73" creationId="{AA2EAA10-076F-46BD-8F0F-B9A2FB77A85C}"/>
          </ac:cxnSpMkLst>
        </pc:cxnChg>
        <pc:cxnChg chg="add">
          <ac:chgData name="Roman Zhigalov" userId="1f97e9fdf7779aa5" providerId="LiveId" clId="{E73FEE22-1B12-4CDD-B501-28D35D867659}" dt="2022-04-05T18:10:54.260" v="1375" actId="26606"/>
          <ac:cxnSpMkLst>
            <pc:docMk/>
            <pc:sldMk cId="1924165645" sldId="268"/>
            <ac:cxnSpMk id="75" creationId="{D891E407-403B-4764-86C9-33A56D3BCAA3}"/>
          </ac:cxnSpMkLst>
        </pc:cxnChg>
      </pc:sldChg>
      <pc:sldChg chg="addSp modSp new mod setBg">
        <pc:chgData name="Roman Zhigalov" userId="1f97e9fdf7779aa5" providerId="LiveId" clId="{E73FEE22-1B12-4CDD-B501-28D35D867659}" dt="2022-04-05T18:11:15.771" v="1430" actId="26606"/>
        <pc:sldMkLst>
          <pc:docMk/>
          <pc:sldMk cId="3287629485" sldId="269"/>
        </pc:sldMkLst>
        <pc:spChg chg="mod">
          <ac:chgData name="Roman Zhigalov" userId="1f97e9fdf7779aa5" providerId="LiveId" clId="{E73FEE22-1B12-4CDD-B501-28D35D867659}" dt="2022-04-05T18:11:15.771" v="1430" actId="26606"/>
          <ac:spMkLst>
            <pc:docMk/>
            <pc:sldMk cId="3287629485" sldId="269"/>
            <ac:spMk id="2" creationId="{6D72A090-21E4-4E01-A6A7-9361AA2AE896}"/>
          </ac:spMkLst>
        </pc:spChg>
        <pc:spChg chg="mod">
          <ac:chgData name="Roman Zhigalov" userId="1f97e9fdf7779aa5" providerId="LiveId" clId="{E73FEE22-1B12-4CDD-B501-28D35D867659}" dt="2022-04-05T18:11:15.771" v="1430" actId="26606"/>
          <ac:spMkLst>
            <pc:docMk/>
            <pc:sldMk cId="3287629485" sldId="269"/>
            <ac:spMk id="3" creationId="{02A6D6B2-81F0-4C5D-8218-6540BB5EF6F3}"/>
          </ac:spMkLst>
        </pc:spChg>
        <pc:spChg chg="add">
          <ac:chgData name="Roman Zhigalov" userId="1f97e9fdf7779aa5" providerId="LiveId" clId="{E73FEE22-1B12-4CDD-B501-28D35D867659}" dt="2022-04-05T18:11:15.771" v="1430" actId="26606"/>
          <ac:spMkLst>
            <pc:docMk/>
            <pc:sldMk cId="3287629485" sldId="269"/>
            <ac:spMk id="8" creationId="{4522B21E-B2B9-4C72-9A71-C87EFD137480}"/>
          </ac:spMkLst>
        </pc:spChg>
        <pc:spChg chg="add">
          <ac:chgData name="Roman Zhigalov" userId="1f97e9fdf7779aa5" providerId="LiveId" clId="{E73FEE22-1B12-4CDD-B501-28D35D867659}" dt="2022-04-05T18:11:15.771" v="1430" actId="26606"/>
          <ac:spMkLst>
            <pc:docMk/>
            <pc:sldMk cId="3287629485" sldId="269"/>
            <ac:spMk id="10" creationId="{5EB7D2A2-F448-44D4-938C-DC84CBCB3B1E}"/>
          </ac:spMkLst>
        </pc:spChg>
        <pc:spChg chg="add">
          <ac:chgData name="Roman Zhigalov" userId="1f97e9fdf7779aa5" providerId="LiveId" clId="{E73FEE22-1B12-4CDD-B501-28D35D867659}" dt="2022-04-05T18:11:15.771" v="1430" actId="26606"/>
          <ac:spMkLst>
            <pc:docMk/>
            <pc:sldMk cId="3287629485" sldId="269"/>
            <ac:spMk id="12" creationId="{871AEA07-1E14-44B4-8E55-64EF049CD66F}"/>
          </ac:spMkLst>
        </pc:spChg>
        <pc:cxnChg chg="add">
          <ac:chgData name="Roman Zhigalov" userId="1f97e9fdf7779aa5" providerId="LiveId" clId="{E73FEE22-1B12-4CDD-B501-28D35D867659}" dt="2022-04-05T18:11:15.771" v="1430" actId="26606"/>
          <ac:cxnSpMkLst>
            <pc:docMk/>
            <pc:sldMk cId="3287629485" sldId="269"/>
            <ac:cxnSpMk id="14" creationId="{F7C8EA93-3210-4C62-99E9-153C275E3A87}"/>
          </ac:cxnSpMkLst>
        </pc:cxnChg>
      </pc:sldChg>
      <pc:sldChg chg="addSp modSp new mod setBg">
        <pc:chgData name="Roman Zhigalov" userId="1f97e9fdf7779aa5" providerId="LiveId" clId="{E73FEE22-1B12-4CDD-B501-28D35D867659}" dt="2022-04-05T18:16:57.056" v="2017" actId="26606"/>
        <pc:sldMkLst>
          <pc:docMk/>
          <pc:sldMk cId="2064519775" sldId="270"/>
        </pc:sldMkLst>
        <pc:spChg chg="mod">
          <ac:chgData name="Roman Zhigalov" userId="1f97e9fdf7779aa5" providerId="LiveId" clId="{E73FEE22-1B12-4CDD-B501-28D35D867659}" dt="2022-04-05T18:16:57.056" v="2017" actId="26606"/>
          <ac:spMkLst>
            <pc:docMk/>
            <pc:sldMk cId="2064519775" sldId="270"/>
            <ac:spMk id="2" creationId="{8D0DAD1D-520C-4862-AE66-FE95A21F37BC}"/>
          </ac:spMkLst>
        </pc:spChg>
        <pc:spChg chg="mod">
          <ac:chgData name="Roman Zhigalov" userId="1f97e9fdf7779aa5" providerId="LiveId" clId="{E73FEE22-1B12-4CDD-B501-28D35D867659}" dt="2022-04-05T18:16:57.056" v="2017" actId="26606"/>
          <ac:spMkLst>
            <pc:docMk/>
            <pc:sldMk cId="2064519775" sldId="270"/>
            <ac:spMk id="3" creationId="{46A83AF0-B2BF-4B7F-A997-B29AB41CAC29}"/>
          </ac:spMkLst>
        </pc:spChg>
        <pc:spChg chg="add">
          <ac:chgData name="Roman Zhigalov" userId="1f97e9fdf7779aa5" providerId="LiveId" clId="{E73FEE22-1B12-4CDD-B501-28D35D867659}" dt="2022-04-05T18:16:57.056" v="2017" actId="26606"/>
          <ac:spMkLst>
            <pc:docMk/>
            <pc:sldMk cId="2064519775" sldId="270"/>
            <ac:spMk id="8" creationId="{907EF6B7-1338-4443-8C46-6A318D952DFD}"/>
          </ac:spMkLst>
        </pc:spChg>
        <pc:spChg chg="add">
          <ac:chgData name="Roman Zhigalov" userId="1f97e9fdf7779aa5" providerId="LiveId" clId="{E73FEE22-1B12-4CDD-B501-28D35D867659}" dt="2022-04-05T18:16:57.056" v="2017" actId="26606"/>
          <ac:spMkLst>
            <pc:docMk/>
            <pc:sldMk cId="2064519775" sldId="270"/>
            <ac:spMk id="10" creationId="{DAAE4CDD-124C-4DCF-9584-B6033B545DD5}"/>
          </ac:spMkLst>
        </pc:spChg>
        <pc:spChg chg="add">
          <ac:chgData name="Roman Zhigalov" userId="1f97e9fdf7779aa5" providerId="LiveId" clId="{E73FEE22-1B12-4CDD-B501-28D35D867659}" dt="2022-04-05T18:16:57.056" v="2017" actId="26606"/>
          <ac:spMkLst>
            <pc:docMk/>
            <pc:sldMk cId="2064519775" sldId="270"/>
            <ac:spMk id="12" creationId="{081E4A58-353D-44AE-B2FC-2A74E2E400F7}"/>
          </ac:spMkLst>
        </pc:spChg>
      </pc:sldChg>
      <pc:sldChg chg="addSp modSp new mod setBg">
        <pc:chgData name="Roman Zhigalov" userId="1f97e9fdf7779aa5" providerId="LiveId" clId="{E73FEE22-1B12-4CDD-B501-28D35D867659}" dt="2022-04-05T18:20:02.708" v="2443" actId="26606"/>
        <pc:sldMkLst>
          <pc:docMk/>
          <pc:sldMk cId="1304674793" sldId="271"/>
        </pc:sldMkLst>
        <pc:spChg chg="mod">
          <ac:chgData name="Roman Zhigalov" userId="1f97e9fdf7779aa5" providerId="LiveId" clId="{E73FEE22-1B12-4CDD-B501-28D35D867659}" dt="2022-04-05T18:20:02.708" v="2443" actId="26606"/>
          <ac:spMkLst>
            <pc:docMk/>
            <pc:sldMk cId="1304674793" sldId="271"/>
            <ac:spMk id="2" creationId="{23678334-9899-49EC-92A4-DC7E59C5E787}"/>
          </ac:spMkLst>
        </pc:spChg>
        <pc:spChg chg="mod">
          <ac:chgData name="Roman Zhigalov" userId="1f97e9fdf7779aa5" providerId="LiveId" clId="{E73FEE22-1B12-4CDD-B501-28D35D867659}" dt="2022-04-05T18:20:02.708" v="2443" actId="26606"/>
          <ac:spMkLst>
            <pc:docMk/>
            <pc:sldMk cId="1304674793" sldId="271"/>
            <ac:spMk id="3" creationId="{15BE6363-E7F8-4C3B-A3DB-D1E479C66802}"/>
          </ac:spMkLst>
        </pc:spChg>
        <pc:spChg chg="add">
          <ac:chgData name="Roman Zhigalov" userId="1f97e9fdf7779aa5" providerId="LiveId" clId="{E73FEE22-1B12-4CDD-B501-28D35D867659}" dt="2022-04-05T18:20:02.708" v="2443" actId="26606"/>
          <ac:spMkLst>
            <pc:docMk/>
            <pc:sldMk cId="1304674793" sldId="271"/>
            <ac:spMk id="8" creationId="{907EF6B7-1338-4443-8C46-6A318D952DFD}"/>
          </ac:spMkLst>
        </pc:spChg>
        <pc:spChg chg="add">
          <ac:chgData name="Roman Zhigalov" userId="1f97e9fdf7779aa5" providerId="LiveId" clId="{E73FEE22-1B12-4CDD-B501-28D35D867659}" dt="2022-04-05T18:20:02.708" v="2443" actId="26606"/>
          <ac:spMkLst>
            <pc:docMk/>
            <pc:sldMk cId="1304674793" sldId="271"/>
            <ac:spMk id="10" creationId="{DAAE4CDD-124C-4DCF-9584-B6033B545DD5}"/>
          </ac:spMkLst>
        </pc:spChg>
        <pc:spChg chg="add">
          <ac:chgData name="Roman Zhigalov" userId="1f97e9fdf7779aa5" providerId="LiveId" clId="{E73FEE22-1B12-4CDD-B501-28D35D867659}" dt="2022-04-05T18:20:02.708" v="2443" actId="26606"/>
          <ac:spMkLst>
            <pc:docMk/>
            <pc:sldMk cId="1304674793" sldId="271"/>
            <ac:spMk id="12" creationId="{081E4A58-353D-44AE-B2FC-2A74E2E400F7}"/>
          </ac:spMkLst>
        </pc:spChg>
      </pc:sldChg>
      <pc:sldChg chg="addSp delSp modSp new mod setBg">
        <pc:chgData name="Roman Zhigalov" userId="1f97e9fdf7779aa5" providerId="LiveId" clId="{E73FEE22-1B12-4CDD-B501-28D35D867659}" dt="2022-04-05T18:20:48.056" v="2489" actId="26606"/>
        <pc:sldMkLst>
          <pc:docMk/>
          <pc:sldMk cId="1272442067" sldId="272"/>
        </pc:sldMkLst>
        <pc:spChg chg="mod ord">
          <ac:chgData name="Roman Zhigalov" userId="1f97e9fdf7779aa5" providerId="LiveId" clId="{E73FEE22-1B12-4CDD-B501-28D35D867659}" dt="2022-04-05T18:20:48.056" v="2489" actId="26606"/>
          <ac:spMkLst>
            <pc:docMk/>
            <pc:sldMk cId="1272442067" sldId="272"/>
            <ac:spMk id="2" creationId="{A5523655-E90E-42C3-8A34-DAF5E9A993F6}"/>
          </ac:spMkLst>
        </pc:spChg>
        <pc:spChg chg="del">
          <ac:chgData name="Roman Zhigalov" userId="1f97e9fdf7779aa5" providerId="LiveId" clId="{E73FEE22-1B12-4CDD-B501-28D35D867659}" dt="2022-04-05T18:20:35.049" v="2445"/>
          <ac:spMkLst>
            <pc:docMk/>
            <pc:sldMk cId="1272442067" sldId="272"/>
            <ac:spMk id="3" creationId="{0DCE02ED-CB4F-47C3-B9A4-BB7AB5708065}"/>
          </ac:spMkLst>
        </pc:spChg>
        <pc:spChg chg="add del">
          <ac:chgData name="Roman Zhigalov" userId="1f97e9fdf7779aa5" providerId="LiveId" clId="{E73FEE22-1B12-4CDD-B501-28D35D867659}" dt="2022-04-05T18:20:48.044" v="2488" actId="26606"/>
          <ac:spMkLst>
            <pc:docMk/>
            <pc:sldMk cId="1272442067" sldId="272"/>
            <ac:spMk id="71" creationId="{1825AC39-5F85-4CAA-8A81-A1287086B2B6}"/>
          </ac:spMkLst>
        </pc:spChg>
        <pc:spChg chg="add del">
          <ac:chgData name="Roman Zhigalov" userId="1f97e9fdf7779aa5" providerId="LiveId" clId="{E73FEE22-1B12-4CDD-B501-28D35D867659}" dt="2022-04-05T18:20:48.044" v="2488" actId="26606"/>
          <ac:spMkLst>
            <pc:docMk/>
            <pc:sldMk cId="1272442067" sldId="272"/>
            <ac:spMk id="73" creationId="{95DA4D23-37FC-4B90-8188-F0377C5FF44B}"/>
          </ac:spMkLst>
        </pc:spChg>
        <pc:spChg chg="add del">
          <ac:chgData name="Roman Zhigalov" userId="1f97e9fdf7779aa5" providerId="LiveId" clId="{E73FEE22-1B12-4CDD-B501-28D35D867659}" dt="2022-04-05T18:20:48.044" v="2488" actId="26606"/>
          <ac:spMkLst>
            <pc:docMk/>
            <pc:sldMk cId="1272442067" sldId="272"/>
            <ac:spMk id="75" creationId="{A7A4B465-FBCC-4CD4-89A1-82992A7B47FF}"/>
          </ac:spMkLst>
        </pc:spChg>
        <pc:spChg chg="add del">
          <ac:chgData name="Roman Zhigalov" userId="1f97e9fdf7779aa5" providerId="LiveId" clId="{E73FEE22-1B12-4CDD-B501-28D35D867659}" dt="2022-04-05T18:20:48.044" v="2488" actId="26606"/>
          <ac:spMkLst>
            <pc:docMk/>
            <pc:sldMk cId="1272442067" sldId="272"/>
            <ac:spMk id="77" creationId="{909E572F-9CDC-4214-9D42-FF0017649590}"/>
          </ac:spMkLst>
        </pc:spChg>
        <pc:spChg chg="add">
          <ac:chgData name="Roman Zhigalov" userId="1f97e9fdf7779aa5" providerId="LiveId" clId="{E73FEE22-1B12-4CDD-B501-28D35D867659}" dt="2022-04-05T18:20:48.056" v="2489" actId="26606"/>
          <ac:spMkLst>
            <pc:docMk/>
            <pc:sldMk cId="1272442067" sldId="272"/>
            <ac:spMk id="7172" creationId="{37C89E4B-3C9F-44B9-8B86-D9E3D112D8EC}"/>
          </ac:spMkLst>
        </pc:spChg>
        <pc:picChg chg="add mod">
          <ac:chgData name="Roman Zhigalov" userId="1f97e9fdf7779aa5" providerId="LiveId" clId="{E73FEE22-1B12-4CDD-B501-28D35D867659}" dt="2022-04-05T18:20:48.056" v="2489" actId="26606"/>
          <ac:picMkLst>
            <pc:docMk/>
            <pc:sldMk cId="1272442067" sldId="272"/>
            <ac:picMk id="7170" creationId="{0C808DC6-229D-4D6A-9D35-ACBE006867C7}"/>
          </ac:picMkLst>
        </pc:picChg>
        <pc:cxnChg chg="add">
          <ac:chgData name="Roman Zhigalov" userId="1f97e9fdf7779aa5" providerId="LiveId" clId="{E73FEE22-1B12-4CDD-B501-28D35D867659}" dt="2022-04-05T18:20:48.056" v="2489" actId="26606"/>
          <ac:cxnSpMkLst>
            <pc:docMk/>
            <pc:sldMk cId="1272442067" sldId="272"/>
            <ac:cxnSpMk id="7173" creationId="{AA2EAA10-076F-46BD-8F0F-B9A2FB77A85C}"/>
          </ac:cxnSpMkLst>
        </pc:cxnChg>
        <pc:cxnChg chg="add">
          <ac:chgData name="Roman Zhigalov" userId="1f97e9fdf7779aa5" providerId="LiveId" clId="{E73FEE22-1B12-4CDD-B501-28D35D867659}" dt="2022-04-05T18:20:48.056" v="2489" actId="26606"/>
          <ac:cxnSpMkLst>
            <pc:docMk/>
            <pc:sldMk cId="1272442067" sldId="272"/>
            <ac:cxnSpMk id="7174" creationId="{D891E407-403B-4764-86C9-33A56D3BCAA3}"/>
          </ac:cxnSpMkLst>
        </pc:cxnChg>
      </pc:sldChg>
      <pc:sldChg chg="addSp delSp modSp new mod setBg">
        <pc:chgData name="Roman Zhigalov" userId="1f97e9fdf7779aa5" providerId="LiveId" clId="{E73FEE22-1B12-4CDD-B501-28D35D867659}" dt="2022-04-05T18:21:34.896" v="2558" actId="26606"/>
        <pc:sldMkLst>
          <pc:docMk/>
          <pc:sldMk cId="2862586262" sldId="273"/>
        </pc:sldMkLst>
        <pc:spChg chg="mod ord">
          <ac:chgData name="Roman Zhigalov" userId="1f97e9fdf7779aa5" providerId="LiveId" clId="{E73FEE22-1B12-4CDD-B501-28D35D867659}" dt="2022-04-05T18:21:34.896" v="2558" actId="26606"/>
          <ac:spMkLst>
            <pc:docMk/>
            <pc:sldMk cId="2862586262" sldId="273"/>
            <ac:spMk id="2" creationId="{6E376988-97F0-4DF8-8502-2CAAFF3F471E}"/>
          </ac:spMkLst>
        </pc:spChg>
        <pc:spChg chg="del">
          <ac:chgData name="Roman Zhigalov" userId="1f97e9fdf7779aa5" providerId="LiveId" clId="{E73FEE22-1B12-4CDD-B501-28D35D867659}" dt="2022-04-05T18:21:20.992" v="2491"/>
          <ac:spMkLst>
            <pc:docMk/>
            <pc:sldMk cId="2862586262" sldId="273"/>
            <ac:spMk id="3" creationId="{96E33390-F2A8-4948-98B5-2C800606C727}"/>
          </ac:spMkLst>
        </pc:spChg>
        <pc:spChg chg="add">
          <ac:chgData name="Roman Zhigalov" userId="1f97e9fdf7779aa5" providerId="LiveId" clId="{E73FEE22-1B12-4CDD-B501-28D35D867659}" dt="2022-04-05T18:21:34.896" v="2558" actId="26606"/>
          <ac:spMkLst>
            <pc:docMk/>
            <pc:sldMk cId="2862586262" sldId="273"/>
            <ac:spMk id="71" creationId="{37C89E4B-3C9F-44B9-8B86-D9E3D112D8EC}"/>
          </ac:spMkLst>
        </pc:spChg>
        <pc:picChg chg="add mod">
          <ac:chgData name="Roman Zhigalov" userId="1f97e9fdf7779aa5" providerId="LiveId" clId="{E73FEE22-1B12-4CDD-B501-28D35D867659}" dt="2022-04-05T18:21:34.896" v="2558" actId="26606"/>
          <ac:picMkLst>
            <pc:docMk/>
            <pc:sldMk cId="2862586262" sldId="273"/>
            <ac:picMk id="8194" creationId="{0696F470-A2C5-42BE-8AF6-9CA3B74566E9}"/>
          </ac:picMkLst>
        </pc:picChg>
        <pc:cxnChg chg="add">
          <ac:chgData name="Roman Zhigalov" userId="1f97e9fdf7779aa5" providerId="LiveId" clId="{E73FEE22-1B12-4CDD-B501-28D35D867659}" dt="2022-04-05T18:21:34.896" v="2558" actId="26606"/>
          <ac:cxnSpMkLst>
            <pc:docMk/>
            <pc:sldMk cId="2862586262" sldId="273"/>
            <ac:cxnSpMk id="73" creationId="{AA2EAA10-076F-46BD-8F0F-B9A2FB77A85C}"/>
          </ac:cxnSpMkLst>
        </pc:cxnChg>
        <pc:cxnChg chg="add">
          <ac:chgData name="Roman Zhigalov" userId="1f97e9fdf7779aa5" providerId="LiveId" clId="{E73FEE22-1B12-4CDD-B501-28D35D867659}" dt="2022-04-05T18:21:34.896" v="2558" actId="26606"/>
          <ac:cxnSpMkLst>
            <pc:docMk/>
            <pc:sldMk cId="2862586262" sldId="273"/>
            <ac:cxnSpMk id="75" creationId="{D891E407-403B-4764-86C9-33A56D3BCAA3}"/>
          </ac:cxnSpMkLst>
        </pc:cxnChg>
      </pc:sldChg>
      <pc:sldChg chg="addSp delSp modSp new mod setBg">
        <pc:chgData name="Roman Zhigalov" userId="1f97e9fdf7779aa5" providerId="LiveId" clId="{E73FEE22-1B12-4CDD-B501-28D35D867659}" dt="2022-04-05T18:26:10.461" v="2610" actId="26606"/>
        <pc:sldMkLst>
          <pc:docMk/>
          <pc:sldMk cId="2443636980" sldId="274"/>
        </pc:sldMkLst>
        <pc:spChg chg="mod ord">
          <ac:chgData name="Roman Zhigalov" userId="1f97e9fdf7779aa5" providerId="LiveId" clId="{E73FEE22-1B12-4CDD-B501-28D35D867659}" dt="2022-04-05T18:26:10.461" v="2610" actId="26606"/>
          <ac:spMkLst>
            <pc:docMk/>
            <pc:sldMk cId="2443636980" sldId="274"/>
            <ac:spMk id="2" creationId="{35663419-6A67-4908-8F93-E915B4FCD13A}"/>
          </ac:spMkLst>
        </pc:spChg>
        <pc:spChg chg="del">
          <ac:chgData name="Roman Zhigalov" userId="1f97e9fdf7779aa5" providerId="LiveId" clId="{E73FEE22-1B12-4CDD-B501-28D35D867659}" dt="2022-04-05T18:26:08.219" v="2609"/>
          <ac:spMkLst>
            <pc:docMk/>
            <pc:sldMk cId="2443636980" sldId="274"/>
            <ac:spMk id="3" creationId="{C2468B1D-AB73-4E1D-A664-1500B689B350}"/>
          </ac:spMkLst>
        </pc:spChg>
        <pc:spChg chg="add">
          <ac:chgData name="Roman Zhigalov" userId="1f97e9fdf7779aa5" providerId="LiveId" clId="{E73FEE22-1B12-4CDD-B501-28D35D867659}" dt="2022-04-05T18:26:10.461" v="2610" actId="26606"/>
          <ac:spMkLst>
            <pc:docMk/>
            <pc:sldMk cId="2443636980" sldId="274"/>
            <ac:spMk id="71" creationId="{37C89E4B-3C9F-44B9-8B86-D9E3D112D8EC}"/>
          </ac:spMkLst>
        </pc:spChg>
        <pc:picChg chg="add mod">
          <ac:chgData name="Roman Zhigalov" userId="1f97e9fdf7779aa5" providerId="LiveId" clId="{E73FEE22-1B12-4CDD-B501-28D35D867659}" dt="2022-04-05T18:26:10.461" v="2610" actId="26606"/>
          <ac:picMkLst>
            <pc:docMk/>
            <pc:sldMk cId="2443636980" sldId="274"/>
            <ac:picMk id="9218" creationId="{2ED012F8-A56F-405A-A221-25E14B847515}"/>
          </ac:picMkLst>
        </pc:picChg>
        <pc:cxnChg chg="add">
          <ac:chgData name="Roman Zhigalov" userId="1f97e9fdf7779aa5" providerId="LiveId" clId="{E73FEE22-1B12-4CDD-B501-28D35D867659}" dt="2022-04-05T18:26:10.461" v="2610" actId="26606"/>
          <ac:cxnSpMkLst>
            <pc:docMk/>
            <pc:sldMk cId="2443636980" sldId="274"/>
            <ac:cxnSpMk id="73" creationId="{AA2EAA10-076F-46BD-8F0F-B9A2FB77A85C}"/>
          </ac:cxnSpMkLst>
        </pc:cxnChg>
        <pc:cxnChg chg="add">
          <ac:chgData name="Roman Zhigalov" userId="1f97e9fdf7779aa5" providerId="LiveId" clId="{E73FEE22-1B12-4CDD-B501-28D35D867659}" dt="2022-04-05T18:26:10.461" v="2610" actId="26606"/>
          <ac:cxnSpMkLst>
            <pc:docMk/>
            <pc:sldMk cId="2443636980" sldId="274"/>
            <ac:cxnSpMk id="75" creationId="{D891E407-403B-4764-86C9-33A56D3BCAA3}"/>
          </ac:cxnSpMkLst>
        </pc:cxnChg>
      </pc:sldChg>
      <pc:sldChg chg="addSp delSp modSp new mod setBg">
        <pc:chgData name="Roman Zhigalov" userId="1f97e9fdf7779aa5" providerId="LiveId" clId="{E73FEE22-1B12-4CDD-B501-28D35D867659}" dt="2022-04-05T18:27:14.707" v="2651" actId="26606"/>
        <pc:sldMkLst>
          <pc:docMk/>
          <pc:sldMk cId="172346457" sldId="275"/>
        </pc:sldMkLst>
        <pc:spChg chg="mod ord">
          <ac:chgData name="Roman Zhigalov" userId="1f97e9fdf7779aa5" providerId="LiveId" clId="{E73FEE22-1B12-4CDD-B501-28D35D867659}" dt="2022-04-05T18:27:14.707" v="2651" actId="26606"/>
          <ac:spMkLst>
            <pc:docMk/>
            <pc:sldMk cId="172346457" sldId="275"/>
            <ac:spMk id="2" creationId="{2C70294C-7330-4A8A-96F9-05D06E8D0618}"/>
          </ac:spMkLst>
        </pc:spChg>
        <pc:spChg chg="del">
          <ac:chgData name="Roman Zhigalov" userId="1f97e9fdf7779aa5" providerId="LiveId" clId="{E73FEE22-1B12-4CDD-B501-28D35D867659}" dt="2022-04-05T18:27:06.763" v="2622"/>
          <ac:spMkLst>
            <pc:docMk/>
            <pc:sldMk cId="172346457" sldId="275"/>
            <ac:spMk id="3" creationId="{C961C37F-6D25-4E67-A939-F6FD1FAB8E5D}"/>
          </ac:spMkLst>
        </pc:spChg>
        <pc:spChg chg="add">
          <ac:chgData name="Roman Zhigalov" userId="1f97e9fdf7779aa5" providerId="LiveId" clId="{E73FEE22-1B12-4CDD-B501-28D35D867659}" dt="2022-04-05T18:27:14.707" v="2651" actId="26606"/>
          <ac:spMkLst>
            <pc:docMk/>
            <pc:sldMk cId="172346457" sldId="275"/>
            <ac:spMk id="71" creationId="{37C89E4B-3C9F-44B9-8B86-D9E3D112D8EC}"/>
          </ac:spMkLst>
        </pc:spChg>
        <pc:picChg chg="add mod">
          <ac:chgData name="Roman Zhigalov" userId="1f97e9fdf7779aa5" providerId="LiveId" clId="{E73FEE22-1B12-4CDD-B501-28D35D867659}" dt="2022-04-05T18:27:14.707" v="2651" actId="26606"/>
          <ac:picMkLst>
            <pc:docMk/>
            <pc:sldMk cId="172346457" sldId="275"/>
            <ac:picMk id="10242" creationId="{5440FAF0-6AAC-4072-9CC9-DA6ACE92105F}"/>
          </ac:picMkLst>
        </pc:picChg>
        <pc:cxnChg chg="add">
          <ac:chgData name="Roman Zhigalov" userId="1f97e9fdf7779aa5" providerId="LiveId" clId="{E73FEE22-1B12-4CDD-B501-28D35D867659}" dt="2022-04-05T18:27:14.707" v="2651" actId="26606"/>
          <ac:cxnSpMkLst>
            <pc:docMk/>
            <pc:sldMk cId="172346457" sldId="275"/>
            <ac:cxnSpMk id="73" creationId="{AA2EAA10-076F-46BD-8F0F-B9A2FB77A85C}"/>
          </ac:cxnSpMkLst>
        </pc:cxnChg>
        <pc:cxnChg chg="add">
          <ac:chgData name="Roman Zhigalov" userId="1f97e9fdf7779aa5" providerId="LiveId" clId="{E73FEE22-1B12-4CDD-B501-28D35D867659}" dt="2022-04-05T18:27:14.707" v="2651" actId="26606"/>
          <ac:cxnSpMkLst>
            <pc:docMk/>
            <pc:sldMk cId="172346457" sldId="275"/>
            <ac:cxnSpMk id="75" creationId="{D891E407-403B-4764-86C9-33A56D3BCAA3}"/>
          </ac:cxnSpMkLst>
        </pc:cxnChg>
      </pc:sldChg>
      <pc:sldChg chg="addSp delSp modSp new mod setBg">
        <pc:chgData name="Roman Zhigalov" userId="1f97e9fdf7779aa5" providerId="LiveId" clId="{E73FEE22-1B12-4CDD-B501-28D35D867659}" dt="2022-04-05T18:27:53.027" v="2739" actId="26606"/>
        <pc:sldMkLst>
          <pc:docMk/>
          <pc:sldMk cId="1854908110" sldId="276"/>
        </pc:sldMkLst>
        <pc:spChg chg="mod ord">
          <ac:chgData name="Roman Zhigalov" userId="1f97e9fdf7779aa5" providerId="LiveId" clId="{E73FEE22-1B12-4CDD-B501-28D35D867659}" dt="2022-04-05T18:27:53.027" v="2739" actId="26606"/>
          <ac:spMkLst>
            <pc:docMk/>
            <pc:sldMk cId="1854908110" sldId="276"/>
            <ac:spMk id="2" creationId="{375F88F1-3F06-4788-93FD-3835B203D8A6}"/>
          </ac:spMkLst>
        </pc:spChg>
        <pc:spChg chg="del">
          <ac:chgData name="Roman Zhigalov" userId="1f97e9fdf7779aa5" providerId="LiveId" clId="{E73FEE22-1B12-4CDD-B501-28D35D867659}" dt="2022-04-05T18:27:49.961" v="2738"/>
          <ac:spMkLst>
            <pc:docMk/>
            <pc:sldMk cId="1854908110" sldId="276"/>
            <ac:spMk id="3" creationId="{5F670AAA-4318-4A9F-B8DF-AC327E7D46E3}"/>
          </ac:spMkLst>
        </pc:spChg>
        <pc:spChg chg="add">
          <ac:chgData name="Roman Zhigalov" userId="1f97e9fdf7779aa5" providerId="LiveId" clId="{E73FEE22-1B12-4CDD-B501-28D35D867659}" dt="2022-04-05T18:27:53.027" v="2739" actId="26606"/>
          <ac:spMkLst>
            <pc:docMk/>
            <pc:sldMk cId="1854908110" sldId="276"/>
            <ac:spMk id="71" creationId="{37C89E4B-3C9F-44B9-8B86-D9E3D112D8EC}"/>
          </ac:spMkLst>
        </pc:spChg>
        <pc:picChg chg="add mod">
          <ac:chgData name="Roman Zhigalov" userId="1f97e9fdf7779aa5" providerId="LiveId" clId="{E73FEE22-1B12-4CDD-B501-28D35D867659}" dt="2022-04-05T18:27:53.027" v="2739" actId="26606"/>
          <ac:picMkLst>
            <pc:docMk/>
            <pc:sldMk cId="1854908110" sldId="276"/>
            <ac:picMk id="11266" creationId="{A1E2A571-C902-44A3-9800-7AF765C8C284}"/>
          </ac:picMkLst>
        </pc:picChg>
        <pc:cxnChg chg="add">
          <ac:chgData name="Roman Zhigalov" userId="1f97e9fdf7779aa5" providerId="LiveId" clId="{E73FEE22-1B12-4CDD-B501-28D35D867659}" dt="2022-04-05T18:27:53.027" v="2739" actId="26606"/>
          <ac:cxnSpMkLst>
            <pc:docMk/>
            <pc:sldMk cId="1854908110" sldId="276"/>
            <ac:cxnSpMk id="73" creationId="{AA2EAA10-076F-46BD-8F0F-B9A2FB77A85C}"/>
          </ac:cxnSpMkLst>
        </pc:cxnChg>
        <pc:cxnChg chg="add">
          <ac:chgData name="Roman Zhigalov" userId="1f97e9fdf7779aa5" providerId="LiveId" clId="{E73FEE22-1B12-4CDD-B501-28D35D867659}" dt="2022-04-05T18:27:53.027" v="2739" actId="26606"/>
          <ac:cxnSpMkLst>
            <pc:docMk/>
            <pc:sldMk cId="1854908110" sldId="276"/>
            <ac:cxnSpMk id="75" creationId="{D891E407-403B-4764-86C9-33A56D3BCAA3}"/>
          </ac:cxnSpMkLst>
        </pc:cxnChg>
      </pc:sldChg>
      <pc:sldChg chg="addSp delSp modSp new mod setBg">
        <pc:chgData name="Roman Zhigalov" userId="1f97e9fdf7779aa5" providerId="LiveId" clId="{E73FEE22-1B12-4CDD-B501-28D35D867659}" dt="2022-04-05T18:29:53.064" v="2782" actId="26606"/>
        <pc:sldMkLst>
          <pc:docMk/>
          <pc:sldMk cId="1448172470" sldId="277"/>
        </pc:sldMkLst>
        <pc:spChg chg="mod ord">
          <ac:chgData name="Roman Zhigalov" userId="1f97e9fdf7779aa5" providerId="LiveId" clId="{E73FEE22-1B12-4CDD-B501-28D35D867659}" dt="2022-04-05T18:29:53.064" v="2782" actId="26606"/>
          <ac:spMkLst>
            <pc:docMk/>
            <pc:sldMk cId="1448172470" sldId="277"/>
            <ac:spMk id="2" creationId="{C332EF29-E6E5-4678-B111-C8CF600D1F71}"/>
          </ac:spMkLst>
        </pc:spChg>
        <pc:spChg chg="del">
          <ac:chgData name="Roman Zhigalov" userId="1f97e9fdf7779aa5" providerId="LiveId" clId="{E73FEE22-1B12-4CDD-B501-28D35D867659}" dt="2022-04-05T18:29:41.872" v="2741"/>
          <ac:spMkLst>
            <pc:docMk/>
            <pc:sldMk cId="1448172470" sldId="277"/>
            <ac:spMk id="3" creationId="{7ED9C0AD-5CBE-4197-B20E-22B55BE867DE}"/>
          </ac:spMkLst>
        </pc:spChg>
        <pc:spChg chg="add del">
          <ac:chgData name="Roman Zhigalov" userId="1f97e9fdf7779aa5" providerId="LiveId" clId="{E73FEE22-1B12-4CDD-B501-28D35D867659}" dt="2022-04-05T18:29:53.051" v="2781" actId="26606"/>
          <ac:spMkLst>
            <pc:docMk/>
            <pc:sldMk cId="1448172470" sldId="277"/>
            <ac:spMk id="71" creationId="{37C89E4B-3C9F-44B9-8B86-D9E3D112D8EC}"/>
          </ac:spMkLst>
        </pc:spChg>
        <pc:spChg chg="add">
          <ac:chgData name="Roman Zhigalov" userId="1f97e9fdf7779aa5" providerId="LiveId" clId="{E73FEE22-1B12-4CDD-B501-28D35D867659}" dt="2022-04-05T18:29:53.064" v="2782" actId="26606"/>
          <ac:spMkLst>
            <pc:docMk/>
            <pc:sldMk cId="1448172470" sldId="277"/>
            <ac:spMk id="12292" creationId="{16C5FA50-8D52-4617-AF91-5C7B1C8352F1}"/>
          </ac:spMkLst>
        </pc:spChg>
        <pc:spChg chg="add">
          <ac:chgData name="Roman Zhigalov" userId="1f97e9fdf7779aa5" providerId="LiveId" clId="{E73FEE22-1B12-4CDD-B501-28D35D867659}" dt="2022-04-05T18:29:53.064" v="2782" actId="26606"/>
          <ac:spMkLst>
            <pc:docMk/>
            <pc:sldMk cId="1448172470" sldId="277"/>
            <ac:spMk id="12293" creationId="{E223798C-12AD-4B0C-A50C-D676347D67CF}"/>
          </ac:spMkLst>
        </pc:spChg>
        <pc:picChg chg="add mod">
          <ac:chgData name="Roman Zhigalov" userId="1f97e9fdf7779aa5" providerId="LiveId" clId="{E73FEE22-1B12-4CDD-B501-28D35D867659}" dt="2022-04-05T18:29:53.064" v="2782" actId="26606"/>
          <ac:picMkLst>
            <pc:docMk/>
            <pc:sldMk cId="1448172470" sldId="277"/>
            <ac:picMk id="12290" creationId="{E4CB0EA2-B296-4264-9218-43BA4B6866D7}"/>
          </ac:picMkLst>
        </pc:picChg>
        <pc:cxnChg chg="add del">
          <ac:chgData name="Roman Zhigalov" userId="1f97e9fdf7779aa5" providerId="LiveId" clId="{E73FEE22-1B12-4CDD-B501-28D35D867659}" dt="2022-04-05T18:29:53.051" v="2781" actId="26606"/>
          <ac:cxnSpMkLst>
            <pc:docMk/>
            <pc:sldMk cId="1448172470" sldId="277"/>
            <ac:cxnSpMk id="73" creationId="{AA2EAA10-076F-46BD-8F0F-B9A2FB77A85C}"/>
          </ac:cxnSpMkLst>
        </pc:cxnChg>
        <pc:cxnChg chg="add del">
          <ac:chgData name="Roman Zhigalov" userId="1f97e9fdf7779aa5" providerId="LiveId" clId="{E73FEE22-1B12-4CDD-B501-28D35D867659}" dt="2022-04-05T18:29:53.051" v="2781" actId="26606"/>
          <ac:cxnSpMkLst>
            <pc:docMk/>
            <pc:sldMk cId="1448172470" sldId="277"/>
            <ac:cxnSpMk id="75" creationId="{D891E407-403B-4764-86C9-33A56D3BCAA3}"/>
          </ac:cxnSpMkLst>
        </pc:cxnChg>
      </pc:sldChg>
      <pc:sldChg chg="addSp modSp new mod setBg">
        <pc:chgData name="Roman Zhigalov" userId="1f97e9fdf7779aa5" providerId="LiveId" clId="{E73FEE22-1B12-4CDD-B501-28D35D867659}" dt="2022-04-05T18:30:10.897" v="2806" actId="26606"/>
        <pc:sldMkLst>
          <pc:docMk/>
          <pc:sldMk cId="3851752392" sldId="278"/>
        </pc:sldMkLst>
        <pc:spChg chg="mod">
          <ac:chgData name="Roman Zhigalov" userId="1f97e9fdf7779aa5" providerId="LiveId" clId="{E73FEE22-1B12-4CDD-B501-28D35D867659}" dt="2022-04-05T18:30:10.897" v="2806" actId="26606"/>
          <ac:spMkLst>
            <pc:docMk/>
            <pc:sldMk cId="3851752392" sldId="278"/>
            <ac:spMk id="2" creationId="{DA61E431-1DD4-4ABA-91A8-F5C3FE66AAA4}"/>
          </ac:spMkLst>
        </pc:spChg>
        <pc:spChg chg="mod">
          <ac:chgData name="Roman Zhigalov" userId="1f97e9fdf7779aa5" providerId="LiveId" clId="{E73FEE22-1B12-4CDD-B501-28D35D867659}" dt="2022-04-05T18:30:10.897" v="2806" actId="26606"/>
          <ac:spMkLst>
            <pc:docMk/>
            <pc:sldMk cId="3851752392" sldId="278"/>
            <ac:spMk id="3" creationId="{BDB4BA63-8F41-473C-AAA0-95AD38CA50C6}"/>
          </ac:spMkLst>
        </pc:spChg>
        <pc:spChg chg="add">
          <ac:chgData name="Roman Zhigalov" userId="1f97e9fdf7779aa5" providerId="LiveId" clId="{E73FEE22-1B12-4CDD-B501-28D35D867659}" dt="2022-04-05T18:30:10.897" v="2806" actId="26606"/>
          <ac:spMkLst>
            <pc:docMk/>
            <pc:sldMk cId="3851752392" sldId="278"/>
            <ac:spMk id="8" creationId="{4522B21E-B2B9-4C72-9A71-C87EFD137480}"/>
          </ac:spMkLst>
        </pc:spChg>
        <pc:spChg chg="add">
          <ac:chgData name="Roman Zhigalov" userId="1f97e9fdf7779aa5" providerId="LiveId" clId="{E73FEE22-1B12-4CDD-B501-28D35D867659}" dt="2022-04-05T18:30:10.897" v="2806" actId="26606"/>
          <ac:spMkLst>
            <pc:docMk/>
            <pc:sldMk cId="3851752392" sldId="278"/>
            <ac:spMk id="10" creationId="{5EB7D2A2-F448-44D4-938C-DC84CBCB3B1E}"/>
          </ac:spMkLst>
        </pc:spChg>
        <pc:spChg chg="add">
          <ac:chgData name="Roman Zhigalov" userId="1f97e9fdf7779aa5" providerId="LiveId" clId="{E73FEE22-1B12-4CDD-B501-28D35D867659}" dt="2022-04-05T18:30:10.897" v="2806" actId="26606"/>
          <ac:spMkLst>
            <pc:docMk/>
            <pc:sldMk cId="3851752392" sldId="278"/>
            <ac:spMk id="12" creationId="{871AEA07-1E14-44B4-8E55-64EF049CD66F}"/>
          </ac:spMkLst>
        </pc:spChg>
        <pc:cxnChg chg="add">
          <ac:chgData name="Roman Zhigalov" userId="1f97e9fdf7779aa5" providerId="LiveId" clId="{E73FEE22-1B12-4CDD-B501-28D35D867659}" dt="2022-04-05T18:30:10.897" v="2806" actId="26606"/>
          <ac:cxnSpMkLst>
            <pc:docMk/>
            <pc:sldMk cId="3851752392" sldId="278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E73FEE22-1B12-4CDD-B501-28D35D867659}" dt="2022-04-05T19:02:37.755" v="2828" actId="26606"/>
        <pc:sldMkLst>
          <pc:docMk/>
          <pc:sldMk cId="3326427677" sldId="279"/>
        </pc:sldMkLst>
        <pc:spChg chg="mod">
          <ac:chgData name="Roman Zhigalov" userId="1f97e9fdf7779aa5" providerId="LiveId" clId="{E73FEE22-1B12-4CDD-B501-28D35D867659}" dt="2022-04-05T19:02:37.755" v="2828" actId="26606"/>
          <ac:spMkLst>
            <pc:docMk/>
            <pc:sldMk cId="3326427677" sldId="279"/>
            <ac:spMk id="2" creationId="{F5B083F2-A602-4914-8BB0-923063C50C48}"/>
          </ac:spMkLst>
        </pc:spChg>
        <pc:spChg chg="del">
          <ac:chgData name="Roman Zhigalov" userId="1f97e9fdf7779aa5" providerId="LiveId" clId="{E73FEE22-1B12-4CDD-B501-28D35D867659}" dt="2022-04-05T19:02:28.415" v="2821"/>
          <ac:spMkLst>
            <pc:docMk/>
            <pc:sldMk cId="3326427677" sldId="279"/>
            <ac:spMk id="3" creationId="{888DDBB2-7712-4E86-B256-62BA2ACC6ED4}"/>
          </ac:spMkLst>
        </pc:spChg>
        <pc:spChg chg="add del">
          <ac:chgData name="Roman Zhigalov" userId="1f97e9fdf7779aa5" providerId="LiveId" clId="{E73FEE22-1B12-4CDD-B501-28D35D867659}" dt="2022-04-05T19:02:35.827" v="2823" actId="26606"/>
          <ac:spMkLst>
            <pc:docMk/>
            <pc:sldMk cId="3326427677" sldId="279"/>
            <ac:spMk id="71" creationId="{6753252F-4873-4F63-801D-CC719279A7D5}"/>
          </ac:spMkLst>
        </pc:spChg>
        <pc:spChg chg="add del">
          <ac:chgData name="Roman Zhigalov" userId="1f97e9fdf7779aa5" providerId="LiveId" clId="{E73FEE22-1B12-4CDD-B501-28D35D867659}" dt="2022-04-05T19:02:35.827" v="2823" actId="26606"/>
          <ac:spMkLst>
            <pc:docMk/>
            <pc:sldMk cId="3326427677" sldId="279"/>
            <ac:spMk id="73" creationId="{047C8CCB-F95D-4249-92DD-651249D3535A}"/>
          </ac:spMkLst>
        </pc:spChg>
        <pc:spChg chg="add del">
          <ac:chgData name="Roman Zhigalov" userId="1f97e9fdf7779aa5" providerId="LiveId" clId="{E73FEE22-1B12-4CDD-B501-28D35D867659}" dt="2022-04-05T19:02:37.015" v="2825" actId="26606"/>
          <ac:spMkLst>
            <pc:docMk/>
            <pc:sldMk cId="3326427677" sldId="279"/>
            <ac:spMk id="1028" creationId="{665DBBEF-238B-476B-96AB-8AAC3224ECEA}"/>
          </ac:spMkLst>
        </pc:spChg>
        <pc:spChg chg="add del">
          <ac:chgData name="Roman Zhigalov" userId="1f97e9fdf7779aa5" providerId="LiveId" clId="{E73FEE22-1B12-4CDD-B501-28D35D867659}" dt="2022-04-05T19:02:37.015" v="2825" actId="26606"/>
          <ac:spMkLst>
            <pc:docMk/>
            <pc:sldMk cId="3326427677" sldId="279"/>
            <ac:spMk id="1029" creationId="{3FCFB1DE-0B7E-48CC-BA90-B2AB0889F9D6}"/>
          </ac:spMkLst>
        </pc:spChg>
        <pc:spChg chg="add del">
          <ac:chgData name="Roman Zhigalov" userId="1f97e9fdf7779aa5" providerId="LiveId" clId="{E73FEE22-1B12-4CDD-B501-28D35D867659}" dt="2022-04-05T19:02:37.737" v="2827" actId="26606"/>
          <ac:spMkLst>
            <pc:docMk/>
            <pc:sldMk cId="3326427677" sldId="279"/>
            <ac:spMk id="1031" creationId="{6753252F-4873-4F63-801D-CC719279A7D5}"/>
          </ac:spMkLst>
        </pc:spChg>
        <pc:spChg chg="add del">
          <ac:chgData name="Roman Zhigalov" userId="1f97e9fdf7779aa5" providerId="LiveId" clId="{E73FEE22-1B12-4CDD-B501-28D35D867659}" dt="2022-04-05T19:02:37.737" v="2827" actId="26606"/>
          <ac:spMkLst>
            <pc:docMk/>
            <pc:sldMk cId="3326427677" sldId="279"/>
            <ac:spMk id="1032" creationId="{047C8CCB-F95D-4249-92DD-651249D3535A}"/>
          </ac:spMkLst>
        </pc:spChg>
        <pc:spChg chg="add">
          <ac:chgData name="Roman Zhigalov" userId="1f97e9fdf7779aa5" providerId="LiveId" clId="{E73FEE22-1B12-4CDD-B501-28D35D867659}" dt="2022-04-05T19:02:37.755" v="2828" actId="26606"/>
          <ac:spMkLst>
            <pc:docMk/>
            <pc:sldMk cId="3326427677" sldId="279"/>
            <ac:spMk id="1034" creationId="{665DBBEF-238B-476B-96AB-8AAC3224ECEA}"/>
          </ac:spMkLst>
        </pc:spChg>
        <pc:spChg chg="add">
          <ac:chgData name="Roman Zhigalov" userId="1f97e9fdf7779aa5" providerId="LiveId" clId="{E73FEE22-1B12-4CDD-B501-28D35D867659}" dt="2022-04-05T19:02:37.755" v="2828" actId="26606"/>
          <ac:spMkLst>
            <pc:docMk/>
            <pc:sldMk cId="3326427677" sldId="279"/>
            <ac:spMk id="1035" creationId="{3FCFB1DE-0B7E-48CC-BA90-B2AB0889F9D6}"/>
          </ac:spMkLst>
        </pc:spChg>
        <pc:picChg chg="add mod">
          <ac:chgData name="Roman Zhigalov" userId="1f97e9fdf7779aa5" providerId="LiveId" clId="{E73FEE22-1B12-4CDD-B501-28D35D867659}" dt="2022-04-05T19:02:37.755" v="2828" actId="26606"/>
          <ac:picMkLst>
            <pc:docMk/>
            <pc:sldMk cId="3326427677" sldId="279"/>
            <ac:picMk id="1026" creationId="{325040D1-9E91-4ED2-A85D-FEB998AE86E7}"/>
          </ac:picMkLst>
        </pc:picChg>
      </pc:sldChg>
      <pc:sldChg chg="addSp delSp modSp new mod setBg">
        <pc:chgData name="Roman Zhigalov" userId="1f97e9fdf7779aa5" providerId="LiveId" clId="{E73FEE22-1B12-4CDD-B501-28D35D867659}" dt="2022-04-05T19:05:05.671" v="2893" actId="26606"/>
        <pc:sldMkLst>
          <pc:docMk/>
          <pc:sldMk cId="1042416466" sldId="280"/>
        </pc:sldMkLst>
        <pc:spChg chg="mod ord">
          <ac:chgData name="Roman Zhigalov" userId="1f97e9fdf7779aa5" providerId="LiveId" clId="{E73FEE22-1B12-4CDD-B501-28D35D867659}" dt="2022-04-05T19:05:05.671" v="2893" actId="26606"/>
          <ac:spMkLst>
            <pc:docMk/>
            <pc:sldMk cId="1042416466" sldId="280"/>
            <ac:spMk id="2" creationId="{36A936CE-5CDE-494C-BAE1-ADD9FBC45E23}"/>
          </ac:spMkLst>
        </pc:spChg>
        <pc:spChg chg="del">
          <ac:chgData name="Roman Zhigalov" userId="1f97e9fdf7779aa5" providerId="LiveId" clId="{E73FEE22-1B12-4CDD-B501-28D35D867659}" dt="2022-04-05T19:04:41.861" v="2830"/>
          <ac:spMkLst>
            <pc:docMk/>
            <pc:sldMk cId="1042416466" sldId="280"/>
            <ac:spMk id="3" creationId="{67D8B2D5-FB6C-42B7-BACE-973B4948474E}"/>
          </ac:spMkLst>
        </pc:spChg>
        <pc:spChg chg="add del">
          <ac:chgData name="Roman Zhigalov" userId="1f97e9fdf7779aa5" providerId="LiveId" clId="{E73FEE22-1B12-4CDD-B501-28D35D867659}" dt="2022-04-05T19:05:05.187" v="2892" actId="26606"/>
          <ac:spMkLst>
            <pc:docMk/>
            <pc:sldMk cId="1042416466" sldId="280"/>
            <ac:spMk id="71" creationId="{665DBBEF-238B-476B-96AB-8AAC3224ECEA}"/>
          </ac:spMkLst>
        </pc:spChg>
        <pc:spChg chg="add del">
          <ac:chgData name="Roman Zhigalov" userId="1f97e9fdf7779aa5" providerId="LiveId" clId="{E73FEE22-1B12-4CDD-B501-28D35D867659}" dt="2022-04-05T19:05:05.187" v="2892" actId="26606"/>
          <ac:spMkLst>
            <pc:docMk/>
            <pc:sldMk cId="1042416466" sldId="280"/>
            <ac:spMk id="73" creationId="{3FCFB1DE-0B7E-48CC-BA90-B2AB0889F9D6}"/>
          </ac:spMkLst>
        </pc:spChg>
        <pc:spChg chg="add">
          <ac:chgData name="Roman Zhigalov" userId="1f97e9fdf7779aa5" providerId="LiveId" clId="{E73FEE22-1B12-4CDD-B501-28D35D867659}" dt="2022-04-05T19:05:05.671" v="2893" actId="26606"/>
          <ac:spMkLst>
            <pc:docMk/>
            <pc:sldMk cId="1042416466" sldId="280"/>
            <ac:spMk id="2052" creationId="{37C89E4B-3C9F-44B9-8B86-D9E3D112D8EC}"/>
          </ac:spMkLst>
        </pc:spChg>
        <pc:picChg chg="add mod">
          <ac:chgData name="Roman Zhigalov" userId="1f97e9fdf7779aa5" providerId="LiveId" clId="{E73FEE22-1B12-4CDD-B501-28D35D867659}" dt="2022-04-05T19:05:05.671" v="2893" actId="26606"/>
          <ac:picMkLst>
            <pc:docMk/>
            <pc:sldMk cId="1042416466" sldId="280"/>
            <ac:picMk id="2050" creationId="{771C453A-4CE2-4114-8223-F986D3B494B1}"/>
          </ac:picMkLst>
        </pc:picChg>
        <pc:cxnChg chg="add">
          <ac:chgData name="Roman Zhigalov" userId="1f97e9fdf7779aa5" providerId="LiveId" clId="{E73FEE22-1B12-4CDD-B501-28D35D867659}" dt="2022-04-05T19:05:05.671" v="2893" actId="26606"/>
          <ac:cxnSpMkLst>
            <pc:docMk/>
            <pc:sldMk cId="1042416466" sldId="280"/>
            <ac:cxnSpMk id="75" creationId="{D891E407-403B-4764-86C9-33A56D3BCAA3}"/>
          </ac:cxnSpMkLst>
        </pc:cxnChg>
        <pc:cxnChg chg="add">
          <ac:chgData name="Roman Zhigalov" userId="1f97e9fdf7779aa5" providerId="LiveId" clId="{E73FEE22-1B12-4CDD-B501-28D35D867659}" dt="2022-04-05T19:05:05.671" v="2893" actId="26606"/>
          <ac:cxnSpMkLst>
            <pc:docMk/>
            <pc:sldMk cId="1042416466" sldId="280"/>
            <ac:cxnSpMk id="2053" creationId="{AA2EAA10-076F-46BD-8F0F-B9A2FB77A85C}"/>
          </ac:cxnSpMkLst>
        </pc:cxnChg>
      </pc:sldChg>
      <pc:sldChg chg="modSp new mod">
        <pc:chgData name="Roman Zhigalov" userId="1f97e9fdf7779aa5" providerId="LiveId" clId="{E73FEE22-1B12-4CDD-B501-28D35D867659}" dt="2022-04-05T19:07:22.608" v="2907" actId="20577"/>
        <pc:sldMkLst>
          <pc:docMk/>
          <pc:sldMk cId="1927455292" sldId="281"/>
        </pc:sldMkLst>
        <pc:spChg chg="mod">
          <ac:chgData name="Roman Zhigalov" userId="1f97e9fdf7779aa5" providerId="LiveId" clId="{E73FEE22-1B12-4CDD-B501-28D35D867659}" dt="2022-04-05T19:07:22.608" v="2907" actId="20577"/>
          <ac:spMkLst>
            <pc:docMk/>
            <pc:sldMk cId="1927455292" sldId="281"/>
            <ac:spMk id="2" creationId="{C4C18C80-A4E1-4571-AD30-AE89357BE23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FC9835-776D-483A-8204-965E72111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0DC8B2-0C94-4433-A028-64606C565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F7B597-9130-46B5-9C5B-4E20907D6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1DCA-8F03-48B8-AB3B-7AD580AE182F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B4712F-DDDF-4054-8C5E-0ABACC6E7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7F3089-D972-4F86-B156-6E2BC8BC7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33E05-71EE-4B7C-B8CC-65231302C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272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D827BD-1AEB-40BB-9427-6F88C3AB4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553992-8DDE-46F5-A178-6BD41A7F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8CFF01-A887-4CF7-9146-9C3FA1693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1DCA-8F03-48B8-AB3B-7AD580AE182F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1B52F5-8CBD-4B63-9C64-77C560456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417FA8-768A-401B-9160-367E43AC1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33E05-71EE-4B7C-B8CC-65231302C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251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64D40A-8B3B-43B7-900C-8CFF96A68E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65AE15-C35B-413F-B164-AA8128B00E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7760D8-7D3B-4E96-B71A-7DC952B0C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1DCA-8F03-48B8-AB3B-7AD580AE182F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4DD141-83C3-496B-99E0-BF6AEE40B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5FECBF-EC51-4838-AD11-DEB626B28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33E05-71EE-4B7C-B8CC-65231302C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430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7A8396-F0EE-4873-B6F8-E62692C79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D6BEBF-2DAA-4EA8-A3EB-A89324E09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0DABA3-C5FE-4E03-A0D6-E4F6228A6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1DCA-8F03-48B8-AB3B-7AD580AE182F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93E4AE-D041-4E08-8776-C557927B0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526E68-A624-42AE-B187-D51B1A4F9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33E05-71EE-4B7C-B8CC-65231302C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450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BB6716-D9FD-4D26-8567-F1FF26CCE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2F14E7-8755-4822-8828-813F7FCA7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653BB9-31D2-4097-B87A-C62BAB29C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1DCA-8F03-48B8-AB3B-7AD580AE182F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69DA73-B247-4295-880A-FF1A8669E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188F48-B967-4674-9386-38A2F9648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33E05-71EE-4B7C-B8CC-65231302C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823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151E9A-2E82-4F0F-970C-24513C839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02D6D3-C097-4136-B50E-7E6BC3029F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48601D-4E53-4194-AC47-49A33879A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7C3AA1-5044-4C82-B143-4A944CCA6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1DCA-8F03-48B8-AB3B-7AD580AE182F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8D7D53-4828-43A4-BC37-43E3FE589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363923-B95F-47BE-8877-88E336160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33E05-71EE-4B7C-B8CC-65231302C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755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3BD075-553D-4064-AA10-8AA3124ED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B7DA26-5FFA-463F-B18B-600F8E886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362A87-46E6-4532-8EB5-481914086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C7F1192-27B8-4B89-A670-AB79881D70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64AF0F2-EDE7-4E14-9FFA-71CDFB0EC8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741A4F6-D2A0-404B-A22A-8147F4ECC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1DCA-8F03-48B8-AB3B-7AD580AE182F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D35A82-A50E-4771-BA1F-C15B229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2F57BFF-DFDD-4520-8C14-812563FC0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33E05-71EE-4B7C-B8CC-65231302C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140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B135CB-861D-490E-9723-1CE8358D2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A8D88EE-D54C-46E0-972F-9569A88CE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1DCA-8F03-48B8-AB3B-7AD580AE182F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000F0AC-BAF1-484A-B602-31DE50646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B6A5181-5A8C-4831-97B3-6806B1DD7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33E05-71EE-4B7C-B8CC-65231302C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39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F092931-FC86-4663-89C8-F904F5C86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1DCA-8F03-48B8-AB3B-7AD580AE182F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7F9E95A-2B21-4EBF-8079-157A4AE1D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3E830E6-A120-4995-AED1-0D3D4FA51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33E05-71EE-4B7C-B8CC-65231302C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941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A1F901-0F05-4B05-B4B2-C373F48E0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9A50E3-0917-465D-84ED-50AA1AF1E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E4C4D05-4110-456C-938E-531494FB8B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10A313-738F-430B-A82F-B317B9E1D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1DCA-8F03-48B8-AB3B-7AD580AE182F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ED86DB-070C-4EB4-A3D3-2970AE394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662D61-A645-45B5-8F92-25B902A2C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33E05-71EE-4B7C-B8CC-65231302C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197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1972B6-5B7D-4524-BF6F-2C280073B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2A0D855-1C42-4153-ABD9-334427A917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5A56A0-BC24-45A3-9E07-C0ABCCEA5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9771FF-ED98-4F7E-A708-ED2A82140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1DCA-8F03-48B8-AB3B-7AD580AE182F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E0F1B4-1F59-4015-95D6-86D63B3BE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16DABE-8EB4-4462-9352-854FA53F2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33E05-71EE-4B7C-B8CC-65231302C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112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732388-C299-48B0-A6F1-DE746F380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EEE08E-8130-406D-BA42-57AEEA910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9DE61E-65CB-4CA7-9C9B-8F76381441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01DCA-8F03-48B8-AB3B-7AD580AE182F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C583D-45AB-40DA-9BC1-0D55F59E01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17DB77-6326-42E5-8420-F6BE247E9C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33E05-71EE-4B7C-B8CC-65231302C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479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987F82-192B-4E16-9D48-74A2B8213C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/>
              <a:t>§ 31. Страны Центральной и Юго-Восточной Европы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07304D-3C49-4C07-A5F0-F5830A1697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090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45154F-9EF7-4761-A037-B2CDB6727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Иосип Броз Тито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B1080C2-86EB-47E6-A9F1-132AC5B33F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err="1"/>
              <a:t>Лидер</a:t>
            </a:r>
            <a:r>
              <a:rPr lang="en-US" sz="2200"/>
              <a:t> </a:t>
            </a:r>
            <a:r>
              <a:rPr lang="en-US" sz="2200" err="1"/>
              <a:t>Югославии</a:t>
            </a:r>
            <a:r>
              <a:rPr lang="en-US" sz="2200"/>
              <a:t> с 1945 года </a:t>
            </a:r>
            <a:r>
              <a:rPr lang="en-US" sz="2200" err="1"/>
              <a:t>вплоть</a:t>
            </a:r>
            <a:r>
              <a:rPr lang="en-US" sz="2200"/>
              <a:t> </a:t>
            </a:r>
            <a:r>
              <a:rPr lang="en-US" sz="2200" err="1"/>
              <a:t>до</a:t>
            </a:r>
            <a:r>
              <a:rPr lang="en-US" sz="2200"/>
              <a:t> </a:t>
            </a:r>
            <a:r>
              <a:rPr lang="en-US" sz="2200" err="1"/>
              <a:t>своей</a:t>
            </a:r>
            <a:r>
              <a:rPr lang="en-US" sz="2200"/>
              <a:t> </a:t>
            </a:r>
            <a:r>
              <a:rPr lang="en-US" sz="2200" err="1"/>
              <a:t>смерти</a:t>
            </a:r>
            <a:r>
              <a:rPr lang="en-US" sz="2200"/>
              <a:t> в 1980 </a:t>
            </a:r>
            <a:r>
              <a:rPr lang="en-US" sz="2200" err="1"/>
              <a:t>году</a:t>
            </a:r>
            <a:r>
              <a:rPr lang="en-US" sz="2200"/>
              <a:t>. </a:t>
            </a:r>
            <a:r>
              <a:rPr lang="en-US" sz="2200" err="1"/>
              <a:t>Критиковал</a:t>
            </a:r>
            <a:r>
              <a:rPr lang="en-US" sz="2200"/>
              <a:t> </a:t>
            </a:r>
            <a:r>
              <a:rPr lang="en-US" sz="2200" err="1"/>
              <a:t>советский</a:t>
            </a:r>
            <a:r>
              <a:rPr lang="en-US" sz="2200"/>
              <a:t> </a:t>
            </a:r>
            <a:r>
              <a:rPr lang="en-US" sz="2200" err="1"/>
              <a:t>режим</a:t>
            </a:r>
            <a:r>
              <a:rPr lang="en-US" sz="2200"/>
              <a:t>, </a:t>
            </a:r>
            <a:r>
              <a:rPr lang="en-US" sz="2200" err="1"/>
              <a:t>что</a:t>
            </a:r>
            <a:r>
              <a:rPr lang="en-US" sz="2200"/>
              <a:t> в 1949 г. </a:t>
            </a:r>
            <a:r>
              <a:rPr lang="en-US" sz="2200" err="1"/>
              <a:t>привело</a:t>
            </a:r>
            <a:r>
              <a:rPr lang="en-US" sz="2200"/>
              <a:t> к </a:t>
            </a:r>
            <a:r>
              <a:rPr lang="en-US" sz="2200" err="1"/>
              <a:t>разрыву</a:t>
            </a:r>
            <a:r>
              <a:rPr lang="en-US" sz="2200"/>
              <a:t> </a:t>
            </a:r>
            <a:r>
              <a:rPr lang="en-US" sz="2200" err="1"/>
              <a:t>отношений</a:t>
            </a:r>
            <a:r>
              <a:rPr lang="en-US" sz="2200"/>
              <a:t> </a:t>
            </a:r>
            <a:r>
              <a:rPr lang="en-US" sz="2200" err="1"/>
              <a:t>между</a:t>
            </a:r>
            <a:r>
              <a:rPr lang="en-US" sz="2200"/>
              <a:t> </a:t>
            </a:r>
            <a:r>
              <a:rPr lang="en-US" sz="2200" err="1"/>
              <a:t>двумя</a:t>
            </a:r>
            <a:r>
              <a:rPr lang="en-US" sz="2200"/>
              <a:t> </a:t>
            </a:r>
            <a:r>
              <a:rPr lang="en-US" sz="2200" err="1"/>
              <a:t>странами</a:t>
            </a:r>
            <a:endParaRPr lang="en-US" sz="2200"/>
          </a:p>
        </p:txBody>
      </p:sp>
      <p:pic>
        <p:nvPicPr>
          <p:cNvPr id="3074" name="Picture 2" descr="Изображение выглядит как текст, человек, мужчина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CE562CAD-08A0-44FF-93E2-C24CDDF01E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4" r="2" b="22235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07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B49174-8DED-44AA-B84D-2C122F6D0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>
                <a:solidFill>
                  <a:srgbClr val="FFFFFF"/>
                </a:solidFill>
              </a:rPr>
              <a:t>17 </a:t>
            </a:r>
            <a:r>
              <a:rPr lang="en-US" sz="3300" err="1">
                <a:solidFill>
                  <a:srgbClr val="FFFFFF"/>
                </a:solidFill>
              </a:rPr>
              <a:t>июня</a:t>
            </a:r>
            <a:r>
              <a:rPr lang="en-US" sz="3300">
                <a:solidFill>
                  <a:srgbClr val="FFFFFF"/>
                </a:solidFill>
              </a:rPr>
              <a:t> 1953 г. – </a:t>
            </a:r>
            <a:r>
              <a:rPr lang="en-US" sz="3300" err="1">
                <a:solidFill>
                  <a:srgbClr val="FFFFFF"/>
                </a:solidFill>
              </a:rPr>
              <a:t>выступление</a:t>
            </a:r>
            <a:r>
              <a:rPr lang="en-US" sz="3300">
                <a:solidFill>
                  <a:srgbClr val="FFFFFF"/>
                </a:solidFill>
              </a:rPr>
              <a:t> </a:t>
            </a:r>
            <a:r>
              <a:rPr lang="en-US" sz="3300" err="1">
                <a:solidFill>
                  <a:srgbClr val="FFFFFF"/>
                </a:solidFill>
              </a:rPr>
              <a:t>рабочих</a:t>
            </a:r>
            <a:r>
              <a:rPr lang="en-US" sz="3300">
                <a:solidFill>
                  <a:srgbClr val="FFFFFF"/>
                </a:solidFill>
              </a:rPr>
              <a:t> в </a:t>
            </a:r>
            <a:r>
              <a:rPr lang="en-US" sz="3300" err="1">
                <a:solidFill>
                  <a:srgbClr val="FFFFFF"/>
                </a:solidFill>
              </a:rPr>
              <a:t>Германии</a:t>
            </a:r>
            <a:endParaRPr lang="en-US" sz="3300">
              <a:solidFill>
                <a:srgbClr val="FFFFFF"/>
              </a:solidFill>
            </a:endParaRPr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Советский танк ИС-2 в Лейпциге, 17 июня 1953 года">
            <a:extLst>
              <a:ext uri="{FF2B5EF4-FFF2-40B4-BE49-F238E27FC236}">
                <a16:creationId xmlns:a16="http://schemas.microsoft.com/office/drawing/2014/main" id="{CCBE8164-FA8A-46AA-8769-4FAFBF436A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7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756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6B6BD8-7950-49E2-AFF4-ECE1CEB86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err="1"/>
              <a:t>Выступление</a:t>
            </a:r>
            <a:r>
              <a:rPr lang="en-US" sz="5000"/>
              <a:t> </a:t>
            </a:r>
            <a:r>
              <a:rPr lang="en-US" sz="5000" err="1"/>
              <a:t>рабочих</a:t>
            </a:r>
            <a:r>
              <a:rPr lang="en-US" sz="5000"/>
              <a:t> в </a:t>
            </a:r>
            <a:r>
              <a:rPr lang="en-US" sz="5000" err="1"/>
              <a:t>Польше</a:t>
            </a:r>
            <a:r>
              <a:rPr lang="en-US" sz="5000"/>
              <a:t> в 1956 г.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122" name="Picture 2" descr="«Мы требуем хлеба!». Манифестация на ул. Красной Армии">
            <a:extLst>
              <a:ext uri="{FF2B5EF4-FFF2-40B4-BE49-F238E27FC236}">
                <a16:creationId xmlns:a16="http://schemas.microsoft.com/office/drawing/2014/main" id="{2767CCE1-98B3-4DAB-BF39-98951A43BB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9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640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Венгерское восстание 1956 года. Досье - Международная панорама - ТАСС">
            <a:extLst>
              <a:ext uri="{FF2B5EF4-FFF2-40B4-BE49-F238E27FC236}">
                <a16:creationId xmlns:a16="http://schemas.microsoft.com/office/drawing/2014/main" id="{9262B729-82A2-4105-9732-39BA5FA29F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1" b="986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78D38B-F7F3-4B42-90FB-5D209CD3D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1956 г. – восстание в Венгрии (Будапештская осень)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165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72A090-21E4-4E01-A6A7-9361AA2AE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</a:t>
            </a:r>
            <a:r>
              <a:rPr lang="en-US" sz="72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Нарастание</a:t>
            </a:r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кризисных</a:t>
            </a:r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явлений</a:t>
            </a:r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и </a:t>
            </a:r>
            <a:r>
              <a:rPr lang="en-US" sz="72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Бархатные</a:t>
            </a:r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революции</a:t>
            </a:r>
            <a:endParaRPr lang="en-US" sz="7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A6D6B2-81F0-4C5D-8218-6540BB5EF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629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0DAD1D-520C-4862-AE66-FE95A21F3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 sz="3100">
                <a:solidFill>
                  <a:srgbClr val="FFFFFF"/>
                </a:solidFill>
              </a:rPr>
              <a:t>Особенности развития социалистических стран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A83AF0-B2BF-4B7F-A997-B29AB41CA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ru-RU" sz="2600"/>
              <a:t>Провозглашение «Доктрины Брежнева» - права СССР на вмешательства во внутренние дела социалистических стран</a:t>
            </a:r>
          </a:p>
          <a:p>
            <a:r>
              <a:rPr lang="ru-RU" sz="2600"/>
              <a:t>В 1968 г. в Чехословакии будет предпринята попытка построения «социализма с человеческим лицом», которая закончится вводом советских войск </a:t>
            </a:r>
          </a:p>
          <a:p>
            <a:r>
              <a:rPr lang="ru-RU" sz="2600"/>
              <a:t>В 1980 г. в Польше, на волне экономических проблем, вспыхнет рабочее движение во главе с Лехом Валенсой (лидер профсоюза Солидарность). Польские власти ответят военным положением и массовыми арестами</a:t>
            </a:r>
          </a:p>
        </p:txBody>
      </p:sp>
    </p:spTree>
    <p:extLst>
      <p:ext uri="{BB962C8B-B14F-4D97-AF65-F5344CB8AC3E}">
        <p14:creationId xmlns:p14="http://schemas.microsoft.com/office/powerpoint/2010/main" val="2064519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Ввод войск в Чехословакию (1968) — Википедия">
            <a:extLst>
              <a:ext uri="{FF2B5EF4-FFF2-40B4-BE49-F238E27FC236}">
                <a16:creationId xmlns:a16="http://schemas.microsoft.com/office/drawing/2014/main" id="{0C808DC6-229D-4D6A-9D35-ACBE006867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7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23655-E90E-42C3-8A34-DAF5E9A99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Ввод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войск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 в </a:t>
            </a:r>
            <a:r>
              <a:rPr lang="en-US" sz="3600" err="1">
                <a:solidFill>
                  <a:schemeClr val="tx1">
                    <a:lumMod val="85000"/>
                    <a:lumOff val="15000"/>
                  </a:schemeClr>
                </a:solidFill>
              </a:rPr>
              <a:t>Чехословакию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 в 1968 г.</a:t>
            </a:r>
          </a:p>
        </p:txBody>
      </p:sp>
      <p:cxnSp>
        <p:nvCxnSpPr>
          <p:cNvPr id="71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4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442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Неужели Лех Валенса все же был агентом спецслужб? | Европа и европейцы:  новости и аналитика | DW | 19.02.2016">
            <a:extLst>
              <a:ext uri="{FF2B5EF4-FFF2-40B4-BE49-F238E27FC236}">
                <a16:creationId xmlns:a16="http://schemas.microsoft.com/office/drawing/2014/main" id="{0696F470-A2C5-42BE-8AF6-9CA3B74566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376988-97F0-4DF8-8502-2CAAFF3F4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err="1">
                <a:solidFill>
                  <a:schemeClr val="tx1">
                    <a:lumMod val="85000"/>
                    <a:lumOff val="15000"/>
                  </a:schemeClr>
                </a:solidFill>
              </a:rPr>
              <a:t>Лех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Валенса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lang="en-US" sz="3600" err="1">
                <a:solidFill>
                  <a:schemeClr val="tx1">
                    <a:lumMod val="85000"/>
                    <a:lumOff val="15000"/>
                  </a:schemeClr>
                </a:solidFill>
              </a:rPr>
              <a:t>лидер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польской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 «</a:t>
            </a:r>
            <a:r>
              <a:rPr lang="en-US" sz="360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Солидарности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»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586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678334-9899-49EC-92A4-DC7E59C5E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Причины революций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BE6363-E7F8-4C3B-A3DB-D1E479C66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ru-RU"/>
              <a:t>Перестройка в СССР послужила толчком к изменениям в социалистических странах</a:t>
            </a:r>
          </a:p>
          <a:p>
            <a:r>
              <a:rPr lang="ru-RU"/>
              <a:t>Руководство СССР не вмешивалось во внутреннюю политику Юго-Восточных европейских стран</a:t>
            </a:r>
          </a:p>
          <a:p>
            <a:r>
              <a:rPr lang="ru-RU"/>
              <a:t>Тяжелое экономическое положение на фоне отсутствия помощи со стороны СССР</a:t>
            </a:r>
          </a:p>
          <a:p>
            <a:r>
              <a:rPr lang="ru-RU"/>
              <a:t>Стремление народов к коренным изменениям в политической и экономической сфере</a:t>
            </a:r>
          </a:p>
        </p:txBody>
      </p:sp>
    </p:spTree>
    <p:extLst>
      <p:ext uri="{BB962C8B-B14F-4D97-AF65-F5344CB8AC3E}">
        <p14:creationId xmlns:p14="http://schemas.microsoft.com/office/powerpoint/2010/main" val="1304674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к забастовка рабочих в Польше привела к свержению коммунистов. 40 лет  &quot;Солидарности&quot;">
            <a:extLst>
              <a:ext uri="{FF2B5EF4-FFF2-40B4-BE49-F238E27FC236}">
                <a16:creationId xmlns:a16="http://schemas.microsoft.com/office/drawing/2014/main" id="{2ED012F8-A56F-405A-A221-25E14B8475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663419-6A67-4908-8F93-E915B4FCD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1989 г. – «Бархатная революция» в Польше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636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0AE04-1573-430C-9B7E-C3D387224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Проверка д</a:t>
            </a:r>
            <a:r>
              <a:rPr lang="en-US"/>
              <a:t>/</a:t>
            </a:r>
            <a:r>
              <a:rPr lang="ru-RU"/>
              <a:t>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012A2B-C9C1-4D3A-B9BE-C3303BFEE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904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Падение Берлинской стены и ее «осколки»">
            <a:extLst>
              <a:ext uri="{FF2B5EF4-FFF2-40B4-BE49-F238E27FC236}">
                <a16:creationId xmlns:a16="http://schemas.microsoft.com/office/drawing/2014/main" id="{5440FAF0-6AAC-4072-9CC9-DA6ACE9210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70294C-7330-4A8A-96F9-05D06E8D0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1989 г. – </a:t>
            </a:r>
            <a:r>
              <a:rPr lang="en-US" sz="360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падение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Берлинской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стены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46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Бархатная» революция в Чехословакии – 17 ноября 1989 года">
            <a:extLst>
              <a:ext uri="{FF2B5EF4-FFF2-40B4-BE49-F238E27FC236}">
                <a16:creationId xmlns:a16="http://schemas.microsoft.com/office/drawing/2014/main" id="{A1E2A571-C902-44A3-9800-7AF765C8C2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9" b="315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F88F1-3F06-4788-93FD-3835B203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>
                <a:solidFill>
                  <a:schemeClr val="tx1">
                    <a:lumMod val="85000"/>
                    <a:lumOff val="15000"/>
                  </a:schemeClr>
                </a:solidFill>
              </a:rPr>
              <a:t>17 ноября 1989 г. – «Бархатная революция» в Чехословакии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908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32EF29-E6E5-4678-B111-C8CF600D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1989 г. – </a:t>
            </a:r>
            <a:r>
              <a:rPr lang="en-US" sz="3600" err="1">
                <a:solidFill>
                  <a:srgbClr val="FFFFFF"/>
                </a:solidFill>
              </a:rPr>
              <a:t>революция</a:t>
            </a:r>
            <a:r>
              <a:rPr lang="en-US" sz="3600">
                <a:solidFill>
                  <a:srgbClr val="FFFFFF"/>
                </a:solidFill>
              </a:rPr>
              <a:t> в </a:t>
            </a:r>
            <a:r>
              <a:rPr lang="en-US" sz="3600" err="1">
                <a:solidFill>
                  <a:srgbClr val="FFFFFF"/>
                </a:solidFill>
              </a:rPr>
              <a:t>Венгрии</a:t>
            </a: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229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Переход Венгрии к демократии - Wikiwand">
            <a:extLst>
              <a:ext uri="{FF2B5EF4-FFF2-40B4-BE49-F238E27FC236}">
                <a16:creationId xmlns:a16="http://schemas.microsoft.com/office/drawing/2014/main" id="{E4CB0EA2-B296-4264-9218-43BA4B6866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" r="-2" b="-2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172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1E431-1DD4-4ABA-91A8-F5C3FE66A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Распад Чехословакии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B4BA63-8F41-473C-AAA0-95AD38CA5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752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4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B083F2-A602-4914-8BB0-923063C50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Чехословакия </a:t>
            </a:r>
          </a:p>
        </p:txBody>
      </p:sp>
      <p:sp>
        <p:nvSpPr>
          <p:cNvPr id="103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Чехословацкая Социалистическая Республика — Википедия">
            <a:extLst>
              <a:ext uri="{FF2B5EF4-FFF2-40B4-BE49-F238E27FC236}">
                <a16:creationId xmlns:a16="http://schemas.microsoft.com/office/drawing/2014/main" id="{325040D1-9E91-4ED2-A85D-FEB998AE86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3403" y="640080"/>
            <a:ext cx="5476402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4276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7 ноября 1989 года началась «бархатная революция» в Чехословакии -  Газета.Ru">
            <a:extLst>
              <a:ext uri="{FF2B5EF4-FFF2-40B4-BE49-F238E27FC236}">
                <a16:creationId xmlns:a16="http://schemas.microsoft.com/office/drawing/2014/main" id="{771C453A-4CE2-4114-8223-F986D3B494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936CE-5CDE-494C-BAE1-ADD9FBC45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Ноябрь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 1989 г. – </a:t>
            </a:r>
            <a:r>
              <a:rPr lang="en-US" sz="360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Бархатная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революция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 в </a:t>
            </a:r>
            <a:r>
              <a:rPr lang="en-US" sz="3600" err="1">
                <a:solidFill>
                  <a:schemeClr val="tx1">
                    <a:lumMod val="85000"/>
                    <a:lumOff val="15000"/>
                  </a:schemeClr>
                </a:solidFill>
              </a:rPr>
              <a:t>Чехословакии</a:t>
            </a:r>
            <a:endParaRPr lang="en-US" sz="3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05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4164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C18C80-A4E1-4571-AD30-AE89357BE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Вацлав Гавела</a:t>
            </a:r>
          </a:p>
        </p:txBody>
      </p:sp>
      <p:pic>
        <p:nvPicPr>
          <p:cNvPr id="5" name="Рисунок 5" descr="Изображение выглядит как человек, мужчина, галстук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4B816288-9673-3ADF-F29C-FAFA7D81F1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3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BB0BB5-3908-4B27-99ED-1EB0C86AE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чешский писатель, драматург, диссидент, антикоммунист, правозащитник и государственный деятель, последний президент Чехословакии (1989—1992) и первый президент Чехии (1993—2003).</a:t>
            </a:r>
          </a:p>
        </p:txBody>
      </p:sp>
    </p:spTree>
    <p:extLst>
      <p:ext uri="{BB962C8B-B14F-4D97-AF65-F5344CB8AC3E}">
        <p14:creationId xmlns:p14="http://schemas.microsoft.com/office/powerpoint/2010/main" val="19274552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14A1FF-90DD-C30E-C95F-D5B3C2584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1990 г. - Чехословакия была переименована в Чешскую и Словацкую Федеративную Республику</a:t>
            </a:r>
          </a:p>
        </p:txBody>
      </p:sp>
      <p:pic>
        <p:nvPicPr>
          <p:cNvPr id="4" name="Рисунок 4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079A80FF-8A2F-379D-2497-D97D982D11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1605522"/>
            <a:ext cx="6780700" cy="364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131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A0F03A-0315-957B-74C2-64DA8478E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1992 г. - разделение единого государства на Чехию и Словакию</a:t>
            </a:r>
          </a:p>
        </p:txBody>
      </p:sp>
      <p:pic>
        <p:nvPicPr>
          <p:cNvPr id="4" name="Рисунок 4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F279EE7E-D7F5-BEB5-1617-14CF77852A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1469909"/>
            <a:ext cx="6780700" cy="391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73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9270C3-D2B7-F08F-ABE9-B3A40220E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 Война в Югославии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3A1989-EB4A-0ABD-AF35-C68C1258D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80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7D7CA0-603F-479C-B036-973BEC781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План урока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B511BB-FBA0-43BC-A0EE-87C8B8874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ru-RU"/>
              <a:t>Первые послевоенные годы</a:t>
            </a:r>
          </a:p>
          <a:p>
            <a:r>
              <a:rPr lang="ru-RU"/>
              <a:t>Социалистическое строительство </a:t>
            </a:r>
          </a:p>
          <a:p>
            <a:r>
              <a:rPr lang="ru-RU"/>
              <a:t>Нарастание кризисных явлений и Бархатные революции</a:t>
            </a:r>
          </a:p>
          <a:p>
            <a:r>
              <a:rPr lang="ru-RU"/>
              <a:t>Распад Чехословакии</a:t>
            </a:r>
          </a:p>
          <a:p>
            <a:r>
              <a:rPr lang="ru-RU"/>
              <a:t>Война в Югославии</a:t>
            </a:r>
          </a:p>
          <a:p>
            <a:r>
              <a:rPr lang="ru-RU"/>
              <a:t>Европейская интеграция</a:t>
            </a:r>
          </a:p>
        </p:txBody>
      </p:sp>
    </p:spTree>
    <p:extLst>
      <p:ext uri="{BB962C8B-B14F-4D97-AF65-F5344CB8AC3E}">
        <p14:creationId xmlns:p14="http://schemas.microsoft.com/office/powerpoint/2010/main" val="2640089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C80261-F46E-601E-546C-CABDDA5BC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Югославия на карте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88DB5E74-C2F7-CBFE-CA7C-5FE7CFFE00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8924" y="640080"/>
            <a:ext cx="3205360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205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FEE6E6-0B97-37EA-67A6-8BEF7D52C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  <a:ea typeface="Calibri Light"/>
                <a:cs typeface="Calibri Light"/>
              </a:rPr>
              <a:t>Основные положения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755E38-5967-E70F-79B5-4A33E79D6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>
                <a:ea typeface="+mn-lt"/>
                <a:cs typeface="+mn-lt"/>
              </a:rPr>
              <a:t>В1991—1992 гг. суверенитет провозгласили Хорватия, Словения, Македония, Республика Босния и Герцеговина</a:t>
            </a:r>
          </a:p>
          <a:p>
            <a:r>
              <a:rPr lang="ru-RU">
                <a:ea typeface="+mn-lt"/>
                <a:cs typeface="+mn-lt"/>
              </a:rPr>
              <a:t>Православные Сербия и Черногория заключили в 1992 г. договор о создании нового федеративного государства — Союзной Республики Югославии (СРЮ)</a:t>
            </a:r>
          </a:p>
          <a:p>
            <a:r>
              <a:rPr lang="ru-RU">
                <a:ea typeface="+mn-lt"/>
                <a:cs typeface="+mn-lt"/>
              </a:rPr>
              <a:t>В это же время началась война в Боснии и Герцеговине между сербскими и хорватско-мусульманскими формированиями, в которую были втянуты Хорватия и СРЮ</a:t>
            </a:r>
            <a:endParaRPr lang="ru-RU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05752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DB9D2E-7BC8-52D1-236F-D3407F71D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1998 г. - военные действия между сербами и албанцами в сербском крае Косово, т. е. на территории СРЮ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человек, внешний, небо, земля&#10;&#10;Автоматически созданное описание">
            <a:extLst>
              <a:ext uri="{FF2B5EF4-FFF2-40B4-BE49-F238E27FC236}">
                <a16:creationId xmlns:a16="http://schemas.microsoft.com/office/drawing/2014/main" id="{EBFC26F2-3138-2BA1-1172-59C99B018F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998388"/>
            <a:ext cx="7214616" cy="483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638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9A46BE-7739-AEEA-D18A-0070FA641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1999 г. - операция НАТО в Югославии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дым, внешний, подходит, легкий&#10;&#10;Автоматически созданное описание">
            <a:extLst>
              <a:ext uri="{FF2B5EF4-FFF2-40B4-BE49-F238E27FC236}">
                <a16:creationId xmlns:a16="http://schemas.microsoft.com/office/drawing/2014/main" id="{FBC82FE9-C98D-8900-A1B5-F3E16BAD21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1016424"/>
            <a:ext cx="7214616" cy="479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241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325AAE-4DD7-C41A-2664-226B9759A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5. Европейская интеграция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FAA79F-3EC4-2137-E0BC-346720CD2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6446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BE5B81-6BE9-A6B0-FDDE-33D67994E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5400">
                <a:ea typeface="Calibri Light"/>
                <a:cs typeface="Calibri Light"/>
              </a:rPr>
              <a:t>Основные положения</a:t>
            </a:r>
            <a:endParaRPr lang="ru-RU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0CFE2B-FD99-7137-2064-74CCD1105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1700">
                <a:ea typeface="+mn-lt"/>
                <a:cs typeface="+mn-lt"/>
              </a:rPr>
              <a:t>После распада СССР бывшие «страны соцлагеря» переходили на рыночную экономику, вводили частную собственность и взяли курс на сближение с Евросоюзом</a:t>
            </a:r>
          </a:p>
          <a:p>
            <a:r>
              <a:rPr lang="ru-RU" sz="1700">
                <a:ea typeface="+mn-lt"/>
                <a:cs typeface="+mn-lt"/>
              </a:rPr>
              <a:t>Были осуществлены радикальные экономические преобразования, известные под названием «шоковая терапия»</a:t>
            </a:r>
          </a:p>
          <a:p>
            <a:r>
              <a:rPr lang="ru-RU" sz="1700">
                <a:ea typeface="+mn-lt"/>
                <a:cs typeface="+mn-lt"/>
              </a:rPr>
              <a:t>Была проведена приватизация предприятий, перестали поддерживаться относительно низкие цены на основные товары народного потребления и услуги, ликвидированы многие социальные гарантии</a:t>
            </a:r>
          </a:p>
          <a:p>
            <a:r>
              <a:rPr lang="ru-RU" sz="1700">
                <a:ea typeface="+mn-lt"/>
                <a:cs typeface="+mn-lt"/>
              </a:rPr>
              <a:t>В 2004 г. в Евросоюз вошли Польша, Чехия, Венгрия, Словения, Словакия, а также страны прибалтийского региона, в 2007 г. — Румыния и Болгария, в 2013 г. — Хорватия</a:t>
            </a:r>
          </a:p>
          <a:p>
            <a:r>
              <a:rPr lang="ru-RU" sz="1700">
                <a:ea typeface="+mn-lt"/>
                <a:cs typeface="+mn-lt"/>
              </a:rPr>
              <a:t>Недавние социалистические страны повернулись в сторону не только ЕС, но и НАТО. В 1999 г. к этой организации присоединились Венгрия, Польша, Чехия, в 2004 г. — Болгария, Румыния, Словакия и Словения, а в 2009 г. — Албания и Хорватия. В 2017 г. Черногория стала 29-м членом НАТО. </a:t>
            </a:r>
            <a:endParaRPr lang="ru-RU" sz="17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37883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5BA2E2-B8F1-3FC3-963D-113C2F5B0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Европейский союз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A9AA6617-5E7C-44A3-897F-FF5C51BA0D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872132"/>
            <a:ext cx="7214616" cy="508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467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C2115D-0967-8A0C-EA08-6C7136BF8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НАТО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8208B880-20D6-CFF0-D287-0EC2BBF253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0854" y="640080"/>
            <a:ext cx="6361499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974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3BFC0A-D478-BA42-18C5-FCD3E285E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>
                <a:ea typeface="Calibri Light"/>
                <a:cs typeface="Calibri Light"/>
              </a:rPr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31C3EF-CF61-D21D-4E6F-32464C68B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6396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Материалы для таблицы">
            <a:extLst>
              <a:ext uri="{FF2B5EF4-FFF2-40B4-BE49-F238E27FC236}">
                <a16:creationId xmlns:a16="http://schemas.microsoft.com/office/drawing/2014/main" id="{84FC7FF0-E4E0-D75A-7FB0-3CA92AF9AE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10" r="-2" b="10892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BE2716-AAD1-B072-7086-E73547470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Домашнее задание</a:t>
            </a:r>
          </a:p>
        </p:txBody>
      </p:sp>
    </p:spTree>
    <p:extLst>
      <p:ext uri="{BB962C8B-B14F-4D97-AF65-F5344CB8AC3E}">
        <p14:creationId xmlns:p14="http://schemas.microsoft.com/office/powerpoint/2010/main" val="3577004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7DB39A-8AA6-4F4F-B2FA-494537B28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sz="72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Первые</a:t>
            </a:r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послевоенные</a:t>
            </a:r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годы</a:t>
            </a:r>
            <a:endParaRPr lang="en-US" sz="7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49B14F-C863-40F2-AE71-CA83B6343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8619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905D5-DBE6-4ED6-B733-0ADFBC349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0"/>
            <a:ext cx="10515600" cy="1325563"/>
          </a:xfrm>
        </p:spPr>
        <p:txBody>
          <a:bodyPr/>
          <a:lstStyle/>
          <a:p>
            <a:pPr algn="ctr"/>
            <a:r>
              <a:rPr lang="ru-RU"/>
              <a:t>Тест,</a:t>
            </a:r>
            <a:r>
              <a:rPr lang="en-US"/>
              <a:t> </a:t>
            </a:r>
            <a:r>
              <a:rPr lang="ru-RU"/>
              <a:t>д</a:t>
            </a:r>
            <a:r>
              <a:rPr lang="en-US"/>
              <a:t>/</a:t>
            </a:r>
            <a:r>
              <a:rPr lang="ru-RU"/>
              <a:t>з,</a:t>
            </a:r>
            <a:r>
              <a:rPr lang="en-US"/>
              <a:t> </a:t>
            </a:r>
            <a:r>
              <a:rPr lang="ru-RU"/>
              <a:t>отметки, онлайн-урок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531355-2F38-47D1-BDBD-120B94D10F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12" y="1201825"/>
            <a:ext cx="5656175" cy="565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18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500880-2B7A-4B4A-857A-079C4A1AB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Основные положения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32BA1B-8F34-47E4-8FF6-CD2CD3E41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ru-RU" sz="2400"/>
              <a:t>Рост популярности СССР привел к формированию просоветского движения в странах Центральной и Юго-Восточной Европы</a:t>
            </a:r>
          </a:p>
          <a:p>
            <a:r>
              <a:rPr lang="ru-RU" sz="2400"/>
              <a:t>В Румынии, Польше, Болгарии, Югославии, Чехословакии, Венгрии и Албании к власти пришли коммунисты</a:t>
            </a:r>
          </a:p>
          <a:p>
            <a:r>
              <a:rPr lang="ru-RU" sz="2400"/>
              <a:t>В данных государствах был провозглашен курс на построение социализма по советской модели развития</a:t>
            </a:r>
          </a:p>
          <a:p>
            <a:r>
              <a:rPr lang="ru-RU" sz="2400"/>
              <a:t>Для нее были характерны приоритет государства в экономике, диктатура компартий, насильственное внедрение марксистской идеологии, антирелигиозная пропаганда и т. д.</a:t>
            </a:r>
          </a:p>
        </p:txBody>
      </p:sp>
    </p:spTree>
    <p:extLst>
      <p:ext uri="{BB962C8B-B14F-4D97-AF65-F5344CB8AC3E}">
        <p14:creationId xmlns:p14="http://schemas.microsoft.com/office/powerpoint/2010/main" val="63622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9BE7A2F-CA3A-498C-A459-8BC7FD911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1949 г. – создание Совета Экономической взаимопомощи</a:t>
            </a:r>
          </a:p>
        </p:txBody>
      </p:sp>
      <p:pic>
        <p:nvPicPr>
          <p:cNvPr id="1026" name="Picture 2" descr="Реферат Совет экономической взаимопомощи">
            <a:extLst>
              <a:ext uri="{FF2B5EF4-FFF2-40B4-BE49-F238E27FC236}">
                <a16:creationId xmlns:a16="http://schemas.microsoft.com/office/drawing/2014/main" id="{AC86EA73-4B2D-41F1-A2FC-1EDD27C08F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6251" y="1340128"/>
            <a:ext cx="6631341" cy="417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931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16F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922E1C-9132-4B02-801E-F35069EE9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err="1">
                <a:solidFill>
                  <a:srgbClr val="FFFFFF"/>
                </a:solidFill>
              </a:rPr>
              <a:t>Варшава</a:t>
            </a:r>
            <a:r>
              <a:rPr lang="en-US" sz="3600">
                <a:solidFill>
                  <a:srgbClr val="FFFFFF"/>
                </a:solidFill>
              </a:rPr>
              <a:t> </a:t>
            </a:r>
            <a:r>
              <a:rPr lang="en-US" sz="3600" err="1">
                <a:solidFill>
                  <a:srgbClr val="FFFFFF"/>
                </a:solidFill>
              </a:rPr>
              <a:t>после</a:t>
            </a:r>
            <a:r>
              <a:rPr lang="en-US" sz="3600">
                <a:solidFill>
                  <a:srgbClr val="FFFFFF"/>
                </a:solidFill>
              </a:rPr>
              <a:t> </a:t>
            </a:r>
            <a:r>
              <a:rPr lang="en-US" sz="3600" err="1">
                <a:solidFill>
                  <a:srgbClr val="FFFFFF"/>
                </a:solidFill>
              </a:rPr>
              <a:t>войны</a:t>
            </a: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205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Варшава после войны. 1945 г. - Остальной мир &gt; Польша &gt; Варшава -  ЭтоРетро.ru - старые фото городов">
            <a:extLst>
              <a:ext uri="{FF2B5EF4-FFF2-40B4-BE49-F238E27FC236}">
                <a16:creationId xmlns:a16="http://schemas.microsoft.com/office/drawing/2014/main" id="{D80F9070-9628-4215-8182-03393F0F88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0" r="2475" b="1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110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2A62DDB-9BDC-4C5F-B6C0-955544AAF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</a:t>
            </a:r>
            <a:r>
              <a:rPr lang="en-US" sz="72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Социалистическое</a:t>
            </a:r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строительство</a:t>
            </a:r>
            <a:endParaRPr lang="en-US" sz="7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2D69C99-FEDA-47B3-B819-4CE754B14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919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0CB2FC-2FE4-4C83-8137-9C0AAD4C6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Основные положения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7408B2-B06A-4767-8526-71FEF089C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ru-RU" sz="2600"/>
              <a:t>Ускоренная индустриализация привела страны Юго-Восточной Европы к возникновению диспропорций в экономике</a:t>
            </a:r>
          </a:p>
          <a:p>
            <a:r>
              <a:rPr lang="ru-RU" sz="2600"/>
              <a:t>Не хватало средств для сельского хозяйства, медленно развивалась легкая промышленность, снижались доходы и покупательная способность населения</a:t>
            </a:r>
          </a:p>
          <a:p>
            <a:r>
              <a:rPr lang="ru-RU" sz="2600"/>
              <a:t>В социалистических странах отсутствовало единство во внешней политике. Так, влияние СССР не распространялось на Югославию</a:t>
            </a:r>
          </a:p>
          <a:p>
            <a:r>
              <a:rPr lang="ru-RU" sz="2600"/>
              <a:t>То и дело вспыхивали беспорядки в ряде социалистических стран, требовавших вмешательства советских войск</a:t>
            </a:r>
          </a:p>
          <a:p>
            <a:endParaRPr lang="ru-RU" sz="2600"/>
          </a:p>
          <a:p>
            <a:endParaRPr lang="ru-RU" sz="2600"/>
          </a:p>
        </p:txBody>
      </p:sp>
    </p:spTree>
    <p:extLst>
      <p:ext uri="{BB962C8B-B14F-4D97-AF65-F5344CB8AC3E}">
        <p14:creationId xmlns:p14="http://schemas.microsoft.com/office/powerpoint/2010/main" val="2377493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40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Тема Office</vt:lpstr>
      <vt:lpstr>Тема Office</vt:lpstr>
      <vt:lpstr>§ 31. Страны Центральной и Юго-Восточной Европы</vt:lpstr>
      <vt:lpstr>Проверка д/з</vt:lpstr>
      <vt:lpstr>План урока</vt:lpstr>
      <vt:lpstr>1. Первые послевоенные годы</vt:lpstr>
      <vt:lpstr>Основные положения</vt:lpstr>
      <vt:lpstr>1949 г. – создание Совета Экономической взаимопомощи</vt:lpstr>
      <vt:lpstr>Варшава после войны</vt:lpstr>
      <vt:lpstr>2. Социалистическое строительство</vt:lpstr>
      <vt:lpstr>Основные положения</vt:lpstr>
      <vt:lpstr>Иосип Броз Тито</vt:lpstr>
      <vt:lpstr>17 июня 1953 г. – выступление рабочих в Германии</vt:lpstr>
      <vt:lpstr>Выступление рабочих в Польше в 1956 г.</vt:lpstr>
      <vt:lpstr>1956 г. – восстание в Венгрии (Будапештская осень)</vt:lpstr>
      <vt:lpstr>3. Нарастание кризисных явлений и Бархатные революции</vt:lpstr>
      <vt:lpstr>Особенности развития социалистических стран</vt:lpstr>
      <vt:lpstr>Ввод войск в Чехословакию в 1968 г.</vt:lpstr>
      <vt:lpstr>Лех Валенса – лидер польской «Солидарности»</vt:lpstr>
      <vt:lpstr>Причины революций</vt:lpstr>
      <vt:lpstr>1989 г. – «Бархатная революция» в Польше</vt:lpstr>
      <vt:lpstr>1989 г. – падение Берлинской стены </vt:lpstr>
      <vt:lpstr>17 ноября 1989 г. – «Бархатная революция» в Чехословакии</vt:lpstr>
      <vt:lpstr>1989 г. – революция в Венгрии</vt:lpstr>
      <vt:lpstr>3. Распад Чехословакии</vt:lpstr>
      <vt:lpstr>Чехословакия </vt:lpstr>
      <vt:lpstr>Ноябрь 1989 г. – Бархатная революция в Чехословакии</vt:lpstr>
      <vt:lpstr>Вацлав Гавела</vt:lpstr>
      <vt:lpstr>1990 г. - Чехословакия была переименована в Чешскую и Словацкую Федеративную Республику</vt:lpstr>
      <vt:lpstr>1992 г. - разделение единого государства на Чехию и Словакию</vt:lpstr>
      <vt:lpstr>4. Война в Югославии</vt:lpstr>
      <vt:lpstr>Югославия на карте</vt:lpstr>
      <vt:lpstr>Основные положения</vt:lpstr>
      <vt:lpstr>1998 г. - военные действия между сербами и албанцами в сербском крае Косово, т. е. на территории СРЮ</vt:lpstr>
      <vt:lpstr>1999 г. - операция НАТО в Югославии</vt:lpstr>
      <vt:lpstr>5. Европейская интеграция</vt:lpstr>
      <vt:lpstr>Основные положения</vt:lpstr>
      <vt:lpstr>Европейский союз</vt:lpstr>
      <vt:lpstr>НАТО</vt:lpstr>
      <vt:lpstr>Контроль знаний</vt:lpstr>
      <vt:lpstr>Домашнее задание</vt:lpstr>
      <vt:lpstr>Тест, д/з, отметки, онлайн-урок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31. Страны Центральной и Юго-Восточной Европы</dc:title>
  <dc:creator>Роман Жигалов</dc:creator>
  <cp:revision>1</cp:revision>
  <dcterms:created xsi:type="dcterms:W3CDTF">2022-04-04T19:30:27Z</dcterms:created>
  <dcterms:modified xsi:type="dcterms:W3CDTF">2022-04-05T19:36:48Z</dcterms:modified>
</cp:coreProperties>
</file>