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66" r:id="rId13"/>
    <p:sldId id="267" r:id="rId14"/>
    <p:sldId id="277" r:id="rId15"/>
    <p:sldId id="278" r:id="rId16"/>
    <p:sldId id="279" r:id="rId17"/>
    <p:sldId id="280" r:id="rId18"/>
    <p:sldId id="270" r:id="rId19"/>
    <p:sldId id="281" r:id="rId20"/>
    <p:sldId id="271" r:id="rId21"/>
    <p:sldId id="282" r:id="rId22"/>
    <p:sldId id="265" r:id="rId23"/>
    <p:sldId id="272" r:id="rId24"/>
    <p:sldId id="283" r:id="rId25"/>
    <p:sldId id="284" r:id="rId26"/>
    <p:sldId id="29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088A4-873B-4A18-9226-0C7F76DE8738}" v="16" dt="2022-07-28T12:53:32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D73088A4-873B-4A18-9226-0C7F76DE8738}"/>
    <pc:docChg chg="undo custSel addSld modSld">
      <pc:chgData name="Roman Zhigalov" userId="1f97e9fdf7779aa5" providerId="LiveId" clId="{D73088A4-873B-4A18-9226-0C7F76DE8738}" dt="2022-07-28T12:53:32.143" v="942"/>
      <pc:docMkLst>
        <pc:docMk/>
      </pc:docMkLst>
      <pc:sldChg chg="modSp new mod">
        <pc:chgData name="Roman Zhigalov" userId="1f97e9fdf7779aa5" providerId="LiveId" clId="{D73088A4-873B-4A18-9226-0C7F76DE8738}" dt="2022-07-27T17:44:12.610" v="2" actId="27636"/>
        <pc:sldMkLst>
          <pc:docMk/>
          <pc:sldMk cId="2783180479" sldId="256"/>
        </pc:sldMkLst>
        <pc:spChg chg="mod">
          <ac:chgData name="Roman Zhigalov" userId="1f97e9fdf7779aa5" providerId="LiveId" clId="{D73088A4-873B-4A18-9226-0C7F76DE8738}" dt="2022-07-27T17:44:12.610" v="2" actId="27636"/>
          <ac:spMkLst>
            <pc:docMk/>
            <pc:sldMk cId="2783180479" sldId="256"/>
            <ac:spMk id="2" creationId="{20CBC4D6-F696-BE23-A8CD-88DE4EA39695}"/>
          </ac:spMkLst>
        </pc:spChg>
      </pc:sldChg>
      <pc:sldChg chg="modSp new mod">
        <pc:chgData name="Roman Zhigalov" userId="1f97e9fdf7779aa5" providerId="LiveId" clId="{D73088A4-873B-4A18-9226-0C7F76DE8738}" dt="2022-07-27T19:46:01.940" v="18" actId="122"/>
        <pc:sldMkLst>
          <pc:docMk/>
          <pc:sldMk cId="3887192384" sldId="257"/>
        </pc:sldMkLst>
        <pc:spChg chg="mod">
          <ac:chgData name="Roman Zhigalov" userId="1f97e9fdf7779aa5" providerId="LiveId" clId="{D73088A4-873B-4A18-9226-0C7F76DE8738}" dt="2022-07-27T19:46:01.940" v="18" actId="122"/>
          <ac:spMkLst>
            <pc:docMk/>
            <pc:sldMk cId="3887192384" sldId="257"/>
            <ac:spMk id="2" creationId="{390E6A7C-AC25-635E-34FD-8C98CE2E63CC}"/>
          </ac:spMkLst>
        </pc:spChg>
      </pc:sldChg>
      <pc:sldChg chg="addSp delSp modSp new mod setBg">
        <pc:chgData name="Roman Zhigalov" userId="1f97e9fdf7779aa5" providerId="LiveId" clId="{D73088A4-873B-4A18-9226-0C7F76DE8738}" dt="2022-07-27T19:55:54.321" v="117" actId="26606"/>
        <pc:sldMkLst>
          <pc:docMk/>
          <pc:sldMk cId="959794169" sldId="258"/>
        </pc:sldMkLst>
        <pc:spChg chg="mod">
          <ac:chgData name="Roman Zhigalov" userId="1f97e9fdf7779aa5" providerId="LiveId" clId="{D73088A4-873B-4A18-9226-0C7F76DE8738}" dt="2022-07-27T19:55:54.321" v="117" actId="26606"/>
          <ac:spMkLst>
            <pc:docMk/>
            <pc:sldMk cId="959794169" sldId="258"/>
            <ac:spMk id="2" creationId="{87537421-121A-80D7-8038-62ACA268AEFF}"/>
          </ac:spMkLst>
        </pc:spChg>
        <pc:spChg chg="del mod">
          <ac:chgData name="Roman Zhigalov" userId="1f97e9fdf7779aa5" providerId="LiveId" clId="{D73088A4-873B-4A18-9226-0C7F76DE8738}" dt="2022-07-27T19:55:54.321" v="117" actId="26606"/>
          <ac:spMkLst>
            <pc:docMk/>
            <pc:sldMk cId="959794169" sldId="258"/>
            <ac:spMk id="3" creationId="{D961D91E-9492-821A-9F8E-BFCC68D355A9}"/>
          </ac:spMkLst>
        </pc:spChg>
        <pc:spChg chg="add del">
          <ac:chgData name="Roman Zhigalov" userId="1f97e9fdf7779aa5" providerId="LiveId" clId="{D73088A4-873B-4A18-9226-0C7F76DE8738}" dt="2022-07-27T19:55:49.188" v="116" actId="26606"/>
          <ac:spMkLst>
            <pc:docMk/>
            <pc:sldMk cId="959794169" sldId="258"/>
            <ac:spMk id="10" creationId="{59A309A7-1751-4ABE-A3C1-EEC40366AD89}"/>
          </ac:spMkLst>
        </pc:spChg>
        <pc:spChg chg="add del">
          <ac:chgData name="Roman Zhigalov" userId="1f97e9fdf7779aa5" providerId="LiveId" clId="{D73088A4-873B-4A18-9226-0C7F76DE8738}" dt="2022-07-27T19:55:49.188" v="116" actId="26606"/>
          <ac:spMkLst>
            <pc:docMk/>
            <pc:sldMk cId="959794169" sldId="258"/>
            <ac:spMk id="12" creationId="{967D8EB6-EAE1-4F9C-B398-83321E287204}"/>
          </ac:spMkLst>
        </pc:spChg>
        <pc:graphicFrameChg chg="add">
          <ac:chgData name="Roman Zhigalov" userId="1f97e9fdf7779aa5" providerId="LiveId" clId="{D73088A4-873B-4A18-9226-0C7F76DE8738}" dt="2022-07-27T19:55:54.321" v="117" actId="26606"/>
          <ac:graphicFrameMkLst>
            <pc:docMk/>
            <pc:sldMk cId="959794169" sldId="258"/>
            <ac:graphicFrameMk id="5" creationId="{A974E121-64B2-F579-0292-52EB19DDA4DB}"/>
          </ac:graphicFrameMkLst>
        </pc:graphicFrameChg>
        <pc:picChg chg="add del">
          <ac:chgData name="Roman Zhigalov" userId="1f97e9fdf7779aa5" providerId="LiveId" clId="{D73088A4-873B-4A18-9226-0C7F76DE8738}" dt="2022-07-27T19:55:49.188" v="116" actId="26606"/>
          <ac:picMkLst>
            <pc:docMk/>
            <pc:sldMk cId="959794169" sldId="258"/>
            <ac:picMk id="7" creationId="{DDBFB8CB-0D92-B466-F880-0A307F06ED62}"/>
          </ac:picMkLst>
        </pc:picChg>
      </pc:sldChg>
      <pc:sldChg chg="addSp modSp new mod setBg">
        <pc:chgData name="Roman Zhigalov" userId="1f97e9fdf7779aa5" providerId="LiveId" clId="{D73088A4-873B-4A18-9226-0C7F76DE8738}" dt="2022-07-27T19:56:10.104" v="158" actId="26606"/>
        <pc:sldMkLst>
          <pc:docMk/>
          <pc:sldMk cId="3991501935" sldId="259"/>
        </pc:sldMkLst>
        <pc:spChg chg="mod">
          <ac:chgData name="Roman Zhigalov" userId="1f97e9fdf7779aa5" providerId="LiveId" clId="{D73088A4-873B-4A18-9226-0C7F76DE8738}" dt="2022-07-27T19:56:10.104" v="158" actId="26606"/>
          <ac:spMkLst>
            <pc:docMk/>
            <pc:sldMk cId="3991501935" sldId="259"/>
            <ac:spMk id="2" creationId="{BBFC66CF-5845-7CB8-23B0-76D0D5DFAF04}"/>
          </ac:spMkLst>
        </pc:spChg>
        <pc:spChg chg="mod">
          <ac:chgData name="Roman Zhigalov" userId="1f97e9fdf7779aa5" providerId="LiveId" clId="{D73088A4-873B-4A18-9226-0C7F76DE8738}" dt="2022-07-27T19:56:10.104" v="158" actId="26606"/>
          <ac:spMkLst>
            <pc:docMk/>
            <pc:sldMk cId="3991501935" sldId="259"/>
            <ac:spMk id="3" creationId="{00833128-C3C7-E09C-A797-BAA69E8CB5C8}"/>
          </ac:spMkLst>
        </pc:spChg>
        <pc:spChg chg="add">
          <ac:chgData name="Roman Zhigalov" userId="1f97e9fdf7779aa5" providerId="LiveId" clId="{D73088A4-873B-4A18-9226-0C7F76DE8738}" dt="2022-07-27T19:56:10.104" v="158" actId="26606"/>
          <ac:spMkLst>
            <pc:docMk/>
            <pc:sldMk cId="3991501935" sldId="259"/>
            <ac:spMk id="8" creationId="{4522B21E-B2B9-4C72-9A71-C87EFD137480}"/>
          </ac:spMkLst>
        </pc:spChg>
        <pc:spChg chg="add">
          <ac:chgData name="Roman Zhigalov" userId="1f97e9fdf7779aa5" providerId="LiveId" clId="{D73088A4-873B-4A18-9226-0C7F76DE8738}" dt="2022-07-27T19:56:10.104" v="158" actId="26606"/>
          <ac:spMkLst>
            <pc:docMk/>
            <pc:sldMk cId="3991501935" sldId="259"/>
            <ac:spMk id="10" creationId="{5EB7D2A2-F448-44D4-938C-DC84CBCB3B1E}"/>
          </ac:spMkLst>
        </pc:spChg>
        <pc:spChg chg="add">
          <ac:chgData name="Roman Zhigalov" userId="1f97e9fdf7779aa5" providerId="LiveId" clId="{D73088A4-873B-4A18-9226-0C7F76DE8738}" dt="2022-07-27T19:56:10.104" v="158" actId="26606"/>
          <ac:spMkLst>
            <pc:docMk/>
            <pc:sldMk cId="3991501935" sldId="259"/>
            <ac:spMk id="12" creationId="{871AEA07-1E14-44B4-8E55-64EF049CD66F}"/>
          </ac:spMkLst>
        </pc:spChg>
        <pc:cxnChg chg="add">
          <ac:chgData name="Roman Zhigalov" userId="1f97e9fdf7779aa5" providerId="LiveId" clId="{D73088A4-873B-4A18-9226-0C7F76DE8738}" dt="2022-07-27T19:56:10.104" v="158" actId="26606"/>
          <ac:cxnSpMkLst>
            <pc:docMk/>
            <pc:sldMk cId="3991501935" sldId="259"/>
            <ac:cxnSpMk id="14" creationId="{F7C8EA93-3210-4C62-99E9-153C275E3A87}"/>
          </ac:cxnSpMkLst>
        </pc:cxnChg>
      </pc:sldChg>
      <pc:sldChg chg="addSp delSp modSp new mod setBg addAnim delAnim">
        <pc:chgData name="Roman Zhigalov" userId="1f97e9fdf7779aa5" providerId="LiveId" clId="{D73088A4-873B-4A18-9226-0C7F76DE8738}" dt="2022-07-27T20:00:40.370" v="280" actId="26606"/>
        <pc:sldMkLst>
          <pc:docMk/>
          <pc:sldMk cId="3154430306" sldId="260"/>
        </pc:sldMkLst>
        <pc:spChg chg="mod">
          <ac:chgData name="Roman Zhigalov" userId="1f97e9fdf7779aa5" providerId="LiveId" clId="{D73088A4-873B-4A18-9226-0C7F76DE8738}" dt="2022-07-27T20:00:40.370" v="280" actId="26606"/>
          <ac:spMkLst>
            <pc:docMk/>
            <pc:sldMk cId="3154430306" sldId="260"/>
            <ac:spMk id="2" creationId="{75D5BF50-7FAF-E990-64F8-6180E90EBFE5}"/>
          </ac:spMkLst>
        </pc:spChg>
        <pc:spChg chg="del">
          <ac:chgData name="Roman Zhigalov" userId="1f97e9fdf7779aa5" providerId="LiveId" clId="{D73088A4-873B-4A18-9226-0C7F76DE8738}" dt="2022-07-27T20:00:03.617" v="160"/>
          <ac:spMkLst>
            <pc:docMk/>
            <pc:sldMk cId="3154430306" sldId="260"/>
            <ac:spMk id="3" creationId="{28934BB9-9124-5C3D-147C-6A2E95C7877F}"/>
          </ac:spMkLst>
        </pc:spChg>
        <pc:spChg chg="mod">
          <ac:chgData name="Roman Zhigalov" userId="1f97e9fdf7779aa5" providerId="LiveId" clId="{D73088A4-873B-4A18-9226-0C7F76DE8738}" dt="2022-07-27T20:00:40.370" v="280" actId="26606"/>
          <ac:spMkLst>
            <pc:docMk/>
            <pc:sldMk cId="3154430306" sldId="260"/>
            <ac:spMk id="4" creationId="{E26F7C0E-160B-7243-0B3D-6637D936C4AC}"/>
          </ac:spMkLst>
        </pc:spChg>
        <pc:spChg chg="add del">
          <ac:chgData name="Roman Zhigalov" userId="1f97e9fdf7779aa5" providerId="LiveId" clId="{D73088A4-873B-4A18-9226-0C7F76DE8738}" dt="2022-07-27T20:00:40.343" v="279" actId="26606"/>
          <ac:spMkLst>
            <pc:docMk/>
            <pc:sldMk cId="3154430306" sldId="260"/>
            <ac:spMk id="1031" creationId="{9B7AD9F6-8CE7-4299-8FC6-328F4DCD3FF9}"/>
          </ac:spMkLst>
        </pc:spChg>
        <pc:spChg chg="add del">
          <ac:chgData name="Roman Zhigalov" userId="1f97e9fdf7779aa5" providerId="LiveId" clId="{D73088A4-873B-4A18-9226-0C7F76DE8738}" dt="2022-07-27T20:00:40.343" v="279" actId="26606"/>
          <ac:spMkLst>
            <pc:docMk/>
            <pc:sldMk cId="3154430306" sldId="260"/>
            <ac:spMk id="1033" creationId="{F49775AF-8896-43EE-92C6-83497D6DC56F}"/>
          </ac:spMkLst>
        </pc:spChg>
        <pc:spChg chg="add">
          <ac:chgData name="Roman Zhigalov" userId="1f97e9fdf7779aa5" providerId="LiveId" clId="{D73088A4-873B-4A18-9226-0C7F76DE8738}" dt="2022-07-27T20:00:40.370" v="280" actId="26606"/>
          <ac:spMkLst>
            <pc:docMk/>
            <pc:sldMk cId="3154430306" sldId="260"/>
            <ac:spMk id="1035" creationId="{19C9EAEA-39D0-4B0E-A0EB-51E7B26740B1}"/>
          </ac:spMkLst>
        </pc:spChg>
        <pc:spChg chg="add">
          <ac:chgData name="Roman Zhigalov" userId="1f97e9fdf7779aa5" providerId="LiveId" clId="{D73088A4-873B-4A18-9226-0C7F76DE8738}" dt="2022-07-27T20:00:40.370" v="280" actId="26606"/>
          <ac:spMkLst>
            <pc:docMk/>
            <pc:sldMk cId="3154430306" sldId="260"/>
            <ac:spMk id="1036" creationId="{F0AED851-54B9-4765-92D2-F0BE443BEC91}"/>
          </ac:spMkLst>
        </pc:spChg>
        <pc:spChg chg="add">
          <ac:chgData name="Roman Zhigalov" userId="1f97e9fdf7779aa5" providerId="LiveId" clId="{D73088A4-873B-4A18-9226-0C7F76DE8738}" dt="2022-07-27T20:00:40.370" v="280" actId="26606"/>
          <ac:spMkLst>
            <pc:docMk/>
            <pc:sldMk cId="3154430306" sldId="260"/>
            <ac:spMk id="1041" creationId="{B81933D1-5615-42C7-9C0B-4EB7105CCE2D}"/>
          </ac:spMkLst>
        </pc:spChg>
        <pc:grpChg chg="add">
          <ac:chgData name="Roman Zhigalov" userId="1f97e9fdf7779aa5" providerId="LiveId" clId="{D73088A4-873B-4A18-9226-0C7F76DE8738}" dt="2022-07-27T20:00:40.370" v="280" actId="26606"/>
          <ac:grpSpMkLst>
            <pc:docMk/>
            <pc:sldMk cId="3154430306" sldId="260"/>
            <ac:grpSpMk id="1037" creationId="{032D8612-31EB-44CF-A1D0-14FD4C705424}"/>
          </ac:grpSpMkLst>
        </pc:grpChg>
        <pc:picChg chg="add mod">
          <ac:chgData name="Roman Zhigalov" userId="1f97e9fdf7779aa5" providerId="LiveId" clId="{D73088A4-873B-4A18-9226-0C7F76DE8738}" dt="2022-07-27T20:00:40.370" v="280" actId="26606"/>
          <ac:picMkLst>
            <pc:docMk/>
            <pc:sldMk cId="3154430306" sldId="260"/>
            <ac:picMk id="1026" creationId="{D4C69AA6-448A-5111-847B-A041D8413AAF}"/>
          </ac:picMkLst>
        </pc:picChg>
      </pc:sldChg>
      <pc:sldChg chg="addSp delSp modSp new mod setBg setClrOvrMap">
        <pc:chgData name="Roman Zhigalov" userId="1f97e9fdf7779aa5" providerId="LiveId" clId="{D73088A4-873B-4A18-9226-0C7F76DE8738}" dt="2022-07-27T20:01:27.634" v="331" actId="27614"/>
        <pc:sldMkLst>
          <pc:docMk/>
          <pc:sldMk cId="4255119578" sldId="261"/>
        </pc:sldMkLst>
        <pc:spChg chg="mod">
          <ac:chgData name="Roman Zhigalov" userId="1f97e9fdf7779aa5" providerId="LiveId" clId="{D73088A4-873B-4A18-9226-0C7F76DE8738}" dt="2022-07-27T20:01:23.894" v="330" actId="26606"/>
          <ac:spMkLst>
            <pc:docMk/>
            <pc:sldMk cId="4255119578" sldId="261"/>
            <ac:spMk id="2" creationId="{C2BDBD6B-2EA1-D6E8-F14F-1B6F943C977B}"/>
          </ac:spMkLst>
        </pc:spChg>
        <pc:spChg chg="del">
          <ac:chgData name="Roman Zhigalov" userId="1f97e9fdf7779aa5" providerId="LiveId" clId="{D73088A4-873B-4A18-9226-0C7F76DE8738}" dt="2022-07-27T20:00:53.029" v="282"/>
          <ac:spMkLst>
            <pc:docMk/>
            <pc:sldMk cId="4255119578" sldId="261"/>
            <ac:spMk id="3" creationId="{906113BA-5357-922F-073C-F91B91026FE8}"/>
          </ac:spMkLst>
        </pc:spChg>
        <pc:spChg chg="add del">
          <ac:chgData name="Roman Zhigalov" userId="1f97e9fdf7779aa5" providerId="LiveId" clId="{D73088A4-873B-4A18-9226-0C7F76DE8738}" dt="2022-07-27T20:01:23.869" v="329" actId="26606"/>
          <ac:spMkLst>
            <pc:docMk/>
            <pc:sldMk cId="4255119578" sldId="261"/>
            <ac:spMk id="2054" creationId="{C60DEA88-47A9-81C8-6BBF-745BEAAD378F}"/>
          </ac:spMkLst>
        </pc:spChg>
        <pc:spChg chg="add del">
          <ac:chgData name="Roman Zhigalov" userId="1f97e9fdf7779aa5" providerId="LiveId" clId="{D73088A4-873B-4A18-9226-0C7F76DE8738}" dt="2022-07-27T20:01:14.558" v="327" actId="26606"/>
          <ac:spMkLst>
            <pc:docMk/>
            <pc:sldMk cId="4255119578" sldId="261"/>
            <ac:spMk id="2055" creationId="{E49CC64F-7275-4E33-961B-0C5CDC439875}"/>
          </ac:spMkLst>
        </pc:spChg>
        <pc:spChg chg="add del">
          <ac:chgData name="Roman Zhigalov" userId="1f97e9fdf7779aa5" providerId="LiveId" clId="{D73088A4-873B-4A18-9226-0C7F76DE8738}" dt="2022-07-27T20:01:23.869" v="329" actId="26606"/>
          <ac:spMkLst>
            <pc:docMk/>
            <pc:sldMk cId="4255119578" sldId="261"/>
            <ac:spMk id="2057" creationId="{2EB492CD-616E-47F8-933B-5E2D952A0593}"/>
          </ac:spMkLst>
        </pc:spChg>
        <pc:spChg chg="add del">
          <ac:chgData name="Roman Zhigalov" userId="1f97e9fdf7779aa5" providerId="LiveId" clId="{D73088A4-873B-4A18-9226-0C7F76DE8738}" dt="2022-07-27T20:01:23.869" v="329" actId="26606"/>
          <ac:spMkLst>
            <pc:docMk/>
            <pc:sldMk cId="4255119578" sldId="261"/>
            <ac:spMk id="2059" creationId="{59383CF9-23B5-4335-9B21-1791C4CF1C75}"/>
          </ac:spMkLst>
        </pc:spChg>
        <pc:spChg chg="add del">
          <ac:chgData name="Roman Zhigalov" userId="1f97e9fdf7779aa5" providerId="LiveId" clId="{D73088A4-873B-4A18-9226-0C7F76DE8738}" dt="2022-07-27T20:01:23.869" v="329" actId="26606"/>
          <ac:spMkLst>
            <pc:docMk/>
            <pc:sldMk cId="4255119578" sldId="261"/>
            <ac:spMk id="2061" creationId="{0007FE00-9498-4706-B255-6437B0252C02}"/>
          </ac:spMkLst>
        </pc:spChg>
        <pc:spChg chg="add">
          <ac:chgData name="Roman Zhigalov" userId="1f97e9fdf7779aa5" providerId="LiveId" clId="{D73088A4-873B-4A18-9226-0C7F76DE8738}" dt="2022-07-27T20:01:23.894" v="330" actId="26606"/>
          <ac:spMkLst>
            <pc:docMk/>
            <pc:sldMk cId="4255119578" sldId="261"/>
            <ac:spMk id="2063" creationId="{3873B707-463F-40B0-8227-E8CC6C67EB25}"/>
          </ac:spMkLst>
        </pc:spChg>
        <pc:spChg chg="add">
          <ac:chgData name="Roman Zhigalov" userId="1f97e9fdf7779aa5" providerId="LiveId" clId="{D73088A4-873B-4A18-9226-0C7F76DE8738}" dt="2022-07-27T20:01:23.894" v="330" actId="26606"/>
          <ac:spMkLst>
            <pc:docMk/>
            <pc:sldMk cId="4255119578" sldId="261"/>
            <ac:spMk id="2064" creationId="{201CC55D-ED54-4C5C-95E6-10947BD1103B}"/>
          </ac:spMkLst>
        </pc:spChg>
        <pc:spChg chg="add">
          <ac:chgData name="Roman Zhigalov" userId="1f97e9fdf7779aa5" providerId="LiveId" clId="{D73088A4-873B-4A18-9226-0C7F76DE8738}" dt="2022-07-27T20:01:23.894" v="330" actId="26606"/>
          <ac:spMkLst>
            <pc:docMk/>
            <pc:sldMk cId="4255119578" sldId="261"/>
            <ac:spMk id="2065" creationId="{C13237C8-E62C-4F0D-A318-BD6FB6C2D138}"/>
          </ac:spMkLst>
        </pc:spChg>
        <pc:spChg chg="add">
          <ac:chgData name="Roman Zhigalov" userId="1f97e9fdf7779aa5" providerId="LiveId" clId="{D73088A4-873B-4A18-9226-0C7F76DE8738}" dt="2022-07-27T20:01:23.894" v="330" actId="26606"/>
          <ac:spMkLst>
            <pc:docMk/>
            <pc:sldMk cId="4255119578" sldId="261"/>
            <ac:spMk id="2067" creationId="{19C9EAEA-39D0-4B0E-A0EB-51E7B26740B1}"/>
          </ac:spMkLst>
        </pc:spChg>
        <pc:spChg chg="add">
          <ac:chgData name="Roman Zhigalov" userId="1f97e9fdf7779aa5" providerId="LiveId" clId="{D73088A4-873B-4A18-9226-0C7F76DE8738}" dt="2022-07-27T20:01:23.894" v="330" actId="26606"/>
          <ac:spMkLst>
            <pc:docMk/>
            <pc:sldMk cId="4255119578" sldId="261"/>
            <ac:spMk id="2069" creationId="{B6224913-139F-D109-7BC2-1802521A397F}"/>
          </ac:spMkLst>
        </pc:spChg>
        <pc:grpChg chg="add">
          <ac:chgData name="Roman Zhigalov" userId="1f97e9fdf7779aa5" providerId="LiveId" clId="{D73088A4-873B-4A18-9226-0C7F76DE8738}" dt="2022-07-27T20:01:23.894" v="330" actId="26606"/>
          <ac:grpSpMkLst>
            <pc:docMk/>
            <pc:sldMk cId="4255119578" sldId="261"/>
            <ac:grpSpMk id="2066" creationId="{1DE889C7-FAD6-4397-98E2-05D503484459}"/>
          </ac:grpSpMkLst>
        </pc:grpChg>
        <pc:picChg chg="add mod">
          <ac:chgData name="Roman Zhigalov" userId="1f97e9fdf7779aa5" providerId="LiveId" clId="{D73088A4-873B-4A18-9226-0C7F76DE8738}" dt="2022-07-27T20:01:27.634" v="331" actId="27614"/>
          <ac:picMkLst>
            <pc:docMk/>
            <pc:sldMk cId="4255119578" sldId="261"/>
            <ac:picMk id="2050" creationId="{6B677652-DAC1-3D7F-FBB0-26DC65AAC381}"/>
          </ac:picMkLst>
        </pc:picChg>
      </pc:sldChg>
      <pc:sldChg chg="addSp delSp modSp new mod setBg">
        <pc:chgData name="Roman Zhigalov" userId="1f97e9fdf7779aa5" providerId="LiveId" clId="{D73088A4-873B-4A18-9226-0C7F76DE8738}" dt="2022-07-27T20:03:53.809" v="599" actId="403"/>
        <pc:sldMkLst>
          <pc:docMk/>
          <pc:sldMk cId="2236895799" sldId="262"/>
        </pc:sldMkLst>
        <pc:spChg chg="mod">
          <ac:chgData name="Roman Zhigalov" userId="1f97e9fdf7779aa5" providerId="LiveId" clId="{D73088A4-873B-4A18-9226-0C7F76DE8738}" dt="2022-07-27T20:03:52.341" v="598" actId="26606"/>
          <ac:spMkLst>
            <pc:docMk/>
            <pc:sldMk cId="2236895799" sldId="262"/>
            <ac:spMk id="2" creationId="{6EC45D88-5899-61C7-6EEF-7D2094E4A946}"/>
          </ac:spMkLst>
        </pc:spChg>
        <pc:spChg chg="add del mod">
          <ac:chgData name="Roman Zhigalov" userId="1f97e9fdf7779aa5" providerId="LiveId" clId="{D73088A4-873B-4A18-9226-0C7F76DE8738}" dt="2022-07-27T20:03:46.893" v="595" actId="26606"/>
          <ac:spMkLst>
            <pc:docMk/>
            <pc:sldMk cId="2236895799" sldId="262"/>
            <ac:spMk id="3" creationId="{1F84DC09-A36E-C32A-7283-E0D84951D3FE}"/>
          </ac:spMkLst>
        </pc:spChg>
        <pc:spChg chg="add mod">
          <ac:chgData name="Roman Zhigalov" userId="1f97e9fdf7779aa5" providerId="LiveId" clId="{D73088A4-873B-4A18-9226-0C7F76DE8738}" dt="2022-07-27T20:03:53.809" v="599" actId="403"/>
          <ac:spMkLst>
            <pc:docMk/>
            <pc:sldMk cId="2236895799" sldId="262"/>
            <ac:spMk id="7" creationId="{1F84DC09-A36E-C32A-7283-E0D84951D3FE}"/>
          </ac:spMkLst>
        </pc:spChg>
        <pc:spChg chg="add del">
          <ac:chgData name="Roman Zhigalov" userId="1f97e9fdf7779aa5" providerId="LiveId" clId="{D73088A4-873B-4A18-9226-0C7F76DE8738}" dt="2022-07-27T20:03:52.341" v="598" actId="26606"/>
          <ac:spMkLst>
            <pc:docMk/>
            <pc:sldMk cId="2236895799" sldId="262"/>
            <ac:spMk id="8" creationId="{4DA718D0-4865-4629-8134-44F68D41D574}"/>
          </ac:spMkLst>
        </pc:spChg>
        <pc:spChg chg="add del">
          <ac:chgData name="Roman Zhigalov" userId="1f97e9fdf7779aa5" providerId="LiveId" clId="{D73088A4-873B-4A18-9226-0C7F76DE8738}" dt="2022-07-27T20:03:52.341" v="598" actId="26606"/>
          <ac:spMkLst>
            <pc:docMk/>
            <pc:sldMk cId="2236895799" sldId="262"/>
            <ac:spMk id="14" creationId="{CBC4F608-B4B8-48C3-9572-C0F061B1CD99}"/>
          </ac:spMkLst>
        </pc:spChg>
        <pc:spChg chg="add">
          <ac:chgData name="Roman Zhigalov" userId="1f97e9fdf7779aa5" providerId="LiveId" clId="{D73088A4-873B-4A18-9226-0C7F76DE8738}" dt="2022-07-27T20:03:52.341" v="598" actId="26606"/>
          <ac:spMkLst>
            <pc:docMk/>
            <pc:sldMk cId="2236895799" sldId="262"/>
            <ac:spMk id="19" creationId="{DBF61EA3-B236-439E-9C0B-340980D56BEE}"/>
          </ac:spMkLst>
        </pc:spChg>
        <pc:spChg chg="add">
          <ac:chgData name="Roman Zhigalov" userId="1f97e9fdf7779aa5" providerId="LiveId" clId="{D73088A4-873B-4A18-9226-0C7F76DE8738}" dt="2022-07-27T20:03:52.341" v="598" actId="26606"/>
          <ac:spMkLst>
            <pc:docMk/>
            <pc:sldMk cId="2236895799" sldId="262"/>
            <ac:spMk id="25" creationId="{E659831F-0D9A-4C63-9EBB-8435B85A440F}"/>
          </ac:spMkLst>
        </pc:spChg>
        <pc:grpChg chg="add del">
          <ac:chgData name="Roman Zhigalov" userId="1f97e9fdf7779aa5" providerId="LiveId" clId="{D73088A4-873B-4A18-9226-0C7F76DE8738}" dt="2022-07-27T20:03:52.341" v="598" actId="26606"/>
          <ac:grpSpMkLst>
            <pc:docMk/>
            <pc:sldMk cId="2236895799" sldId="262"/>
            <ac:grpSpMk id="10" creationId="{65167ED7-6315-43AB-B1B6-C326D5FD8F84}"/>
          </ac:grpSpMkLst>
        </pc:grpChg>
        <pc:grpChg chg="add">
          <ac:chgData name="Roman Zhigalov" userId="1f97e9fdf7779aa5" providerId="LiveId" clId="{D73088A4-873B-4A18-9226-0C7F76DE8738}" dt="2022-07-27T20:03:52.341" v="598" actId="26606"/>
          <ac:grpSpMkLst>
            <pc:docMk/>
            <pc:sldMk cId="2236895799" sldId="262"/>
            <ac:grpSpMk id="21" creationId="{28FAF094-D087-493F-8DF9-A486C2D6BBAA}"/>
          </ac:grpSpMkLst>
        </pc:grpChg>
        <pc:graphicFrameChg chg="add del">
          <ac:chgData name="Roman Zhigalov" userId="1f97e9fdf7779aa5" providerId="LiveId" clId="{D73088A4-873B-4A18-9226-0C7F76DE8738}" dt="2022-07-27T20:03:46.876" v="594" actId="26606"/>
          <ac:graphicFrameMkLst>
            <pc:docMk/>
            <pc:sldMk cId="2236895799" sldId="262"/>
            <ac:graphicFrameMk id="5" creationId="{2D9296DA-A93E-8DDC-4C3D-1F50B59C015A}"/>
          </ac:graphicFrameMkLst>
        </pc:graphicFrameChg>
      </pc:sldChg>
      <pc:sldChg chg="addSp delSp modSp new mod setBg modClrScheme addAnim delAnim chgLayout">
        <pc:chgData name="Roman Zhigalov" userId="1f97e9fdf7779aa5" providerId="LiveId" clId="{D73088A4-873B-4A18-9226-0C7F76DE8738}" dt="2022-07-27T20:05:34.682" v="643" actId="26606"/>
        <pc:sldMkLst>
          <pc:docMk/>
          <pc:sldMk cId="3967336262" sldId="263"/>
        </pc:sldMkLst>
        <pc:spChg chg="mod ord">
          <ac:chgData name="Roman Zhigalov" userId="1f97e9fdf7779aa5" providerId="LiveId" clId="{D73088A4-873B-4A18-9226-0C7F76DE8738}" dt="2022-07-27T20:05:34.682" v="643" actId="26606"/>
          <ac:spMkLst>
            <pc:docMk/>
            <pc:sldMk cId="3967336262" sldId="263"/>
            <ac:spMk id="2" creationId="{FA3357C1-28A4-B115-6652-754C3716E96E}"/>
          </ac:spMkLst>
        </pc:spChg>
        <pc:spChg chg="del mod ord">
          <ac:chgData name="Roman Zhigalov" userId="1f97e9fdf7779aa5" providerId="LiveId" clId="{D73088A4-873B-4A18-9226-0C7F76DE8738}" dt="2022-07-27T20:04:14.763" v="606" actId="700"/>
          <ac:spMkLst>
            <pc:docMk/>
            <pc:sldMk cId="3967336262" sldId="263"/>
            <ac:spMk id="3" creationId="{FF1524AA-AF98-449D-4EFE-68E0D66EB4B8}"/>
          </ac:spMkLst>
        </pc:spChg>
        <pc:spChg chg="add del mod ord">
          <ac:chgData name="Roman Zhigalov" userId="1f97e9fdf7779aa5" providerId="LiveId" clId="{D73088A4-873B-4A18-9226-0C7F76DE8738}" dt="2022-07-27T20:05:23.122" v="634"/>
          <ac:spMkLst>
            <pc:docMk/>
            <pc:sldMk cId="3967336262" sldId="263"/>
            <ac:spMk id="4" creationId="{3D200AB6-709F-080D-5E1D-2F4B4656F916}"/>
          </ac:spMkLst>
        </pc:spChg>
        <pc:spChg chg="add mod ord">
          <ac:chgData name="Roman Zhigalov" userId="1f97e9fdf7779aa5" providerId="LiveId" clId="{D73088A4-873B-4A18-9226-0C7F76DE8738}" dt="2022-07-27T20:05:34.682" v="643" actId="26606"/>
          <ac:spMkLst>
            <pc:docMk/>
            <pc:sldMk cId="3967336262" sldId="263"/>
            <ac:spMk id="5" creationId="{A7DFC68A-8BF5-4A79-05A5-3843A3F13E5A}"/>
          </ac:spMkLst>
        </pc:spChg>
        <pc:spChg chg="add del">
          <ac:chgData name="Roman Zhigalov" userId="1f97e9fdf7779aa5" providerId="LiveId" clId="{D73088A4-873B-4A18-9226-0C7F76DE8738}" dt="2022-07-27T20:05:30.266" v="637" actId="26606"/>
          <ac:spMkLst>
            <pc:docMk/>
            <pc:sldMk cId="3967336262" sldId="263"/>
            <ac:spMk id="3079" creationId="{62542EEC-4F7C-4AE2-933E-EAC8EB3FA378}"/>
          </ac:spMkLst>
        </pc:spChg>
        <pc:spChg chg="add del">
          <ac:chgData name="Roman Zhigalov" userId="1f97e9fdf7779aa5" providerId="LiveId" clId="{D73088A4-873B-4A18-9226-0C7F76DE8738}" dt="2022-07-27T20:05:30.266" v="637" actId="26606"/>
          <ac:spMkLst>
            <pc:docMk/>
            <pc:sldMk cId="3967336262" sldId="263"/>
            <ac:spMk id="3081" creationId="{B81933D1-5615-42C7-9C0B-4EB7105CCE2D}"/>
          </ac:spMkLst>
        </pc:spChg>
        <pc:spChg chg="add del">
          <ac:chgData name="Roman Zhigalov" userId="1f97e9fdf7779aa5" providerId="LiveId" clId="{D73088A4-873B-4A18-9226-0C7F76DE8738}" dt="2022-07-27T20:05:30.266" v="637" actId="26606"/>
          <ac:spMkLst>
            <pc:docMk/>
            <pc:sldMk cId="3967336262" sldId="263"/>
            <ac:spMk id="3083" creationId="{19C9EAEA-39D0-4B0E-A0EB-51E7B26740B1}"/>
          </ac:spMkLst>
        </pc:spChg>
        <pc:spChg chg="add del">
          <ac:chgData name="Roman Zhigalov" userId="1f97e9fdf7779aa5" providerId="LiveId" clId="{D73088A4-873B-4A18-9226-0C7F76DE8738}" dt="2022-07-27T20:05:33.119" v="639" actId="26606"/>
          <ac:spMkLst>
            <pc:docMk/>
            <pc:sldMk cId="3967336262" sldId="263"/>
            <ac:spMk id="3090" creationId="{47942995-B07F-4636-9A06-C6A104B260A8}"/>
          </ac:spMkLst>
        </pc:spChg>
        <pc:spChg chg="add del">
          <ac:chgData name="Roman Zhigalov" userId="1f97e9fdf7779aa5" providerId="LiveId" clId="{D73088A4-873B-4A18-9226-0C7F76DE8738}" dt="2022-07-27T20:05:33.119" v="639" actId="26606"/>
          <ac:spMkLst>
            <pc:docMk/>
            <pc:sldMk cId="3967336262" sldId="263"/>
            <ac:spMk id="3093" creationId="{B81933D1-5615-42C7-9C0B-4EB7105CCE2D}"/>
          </ac:spMkLst>
        </pc:spChg>
        <pc:spChg chg="add del">
          <ac:chgData name="Roman Zhigalov" userId="1f97e9fdf7779aa5" providerId="LiveId" clId="{D73088A4-873B-4A18-9226-0C7F76DE8738}" dt="2022-07-27T20:05:33.119" v="639" actId="26606"/>
          <ac:spMkLst>
            <pc:docMk/>
            <pc:sldMk cId="3967336262" sldId="263"/>
            <ac:spMk id="3094" creationId="{19C9EAEA-39D0-4B0E-A0EB-51E7B26740B1}"/>
          </ac:spMkLst>
        </pc:spChg>
        <pc:spChg chg="add del">
          <ac:chgData name="Roman Zhigalov" userId="1f97e9fdf7779aa5" providerId="LiveId" clId="{D73088A4-873B-4A18-9226-0C7F76DE8738}" dt="2022-07-27T20:05:34.662" v="642" actId="26606"/>
          <ac:spMkLst>
            <pc:docMk/>
            <pc:sldMk cId="3967336262" sldId="263"/>
            <ac:spMk id="3096" creationId="{62542EEC-4F7C-4AE2-933E-EAC8EB3FA378}"/>
          </ac:spMkLst>
        </pc:spChg>
        <pc:spChg chg="add del">
          <ac:chgData name="Roman Zhigalov" userId="1f97e9fdf7779aa5" providerId="LiveId" clId="{D73088A4-873B-4A18-9226-0C7F76DE8738}" dt="2022-07-27T20:05:34.662" v="642" actId="26606"/>
          <ac:spMkLst>
            <pc:docMk/>
            <pc:sldMk cId="3967336262" sldId="263"/>
            <ac:spMk id="3097" creationId="{B81933D1-5615-42C7-9C0B-4EB7105CCE2D}"/>
          </ac:spMkLst>
        </pc:spChg>
        <pc:spChg chg="add del">
          <ac:chgData name="Roman Zhigalov" userId="1f97e9fdf7779aa5" providerId="LiveId" clId="{D73088A4-873B-4A18-9226-0C7F76DE8738}" dt="2022-07-27T20:05:34.662" v="642" actId="26606"/>
          <ac:spMkLst>
            <pc:docMk/>
            <pc:sldMk cId="3967336262" sldId="263"/>
            <ac:spMk id="3098" creationId="{19C9EAEA-39D0-4B0E-A0EB-51E7B26740B1}"/>
          </ac:spMkLst>
        </pc:spChg>
        <pc:spChg chg="add">
          <ac:chgData name="Roman Zhigalov" userId="1f97e9fdf7779aa5" providerId="LiveId" clId="{D73088A4-873B-4A18-9226-0C7F76DE8738}" dt="2022-07-27T20:05:34.682" v="643" actId="26606"/>
          <ac:spMkLst>
            <pc:docMk/>
            <pc:sldMk cId="3967336262" sldId="263"/>
            <ac:spMk id="3101" creationId="{47942995-B07F-4636-9A06-C6A104B260A8}"/>
          </ac:spMkLst>
        </pc:spChg>
        <pc:spChg chg="add">
          <ac:chgData name="Roman Zhigalov" userId="1f97e9fdf7779aa5" providerId="LiveId" clId="{D73088A4-873B-4A18-9226-0C7F76DE8738}" dt="2022-07-27T20:05:34.682" v="643" actId="26606"/>
          <ac:spMkLst>
            <pc:docMk/>
            <pc:sldMk cId="3967336262" sldId="263"/>
            <ac:spMk id="3104" creationId="{B81933D1-5615-42C7-9C0B-4EB7105CCE2D}"/>
          </ac:spMkLst>
        </pc:spChg>
        <pc:spChg chg="add">
          <ac:chgData name="Roman Zhigalov" userId="1f97e9fdf7779aa5" providerId="LiveId" clId="{D73088A4-873B-4A18-9226-0C7F76DE8738}" dt="2022-07-27T20:05:34.682" v="643" actId="26606"/>
          <ac:spMkLst>
            <pc:docMk/>
            <pc:sldMk cId="3967336262" sldId="263"/>
            <ac:spMk id="3105" creationId="{19C9EAEA-39D0-4B0E-A0EB-51E7B26740B1}"/>
          </ac:spMkLst>
        </pc:spChg>
        <pc:grpChg chg="add del">
          <ac:chgData name="Roman Zhigalov" userId="1f97e9fdf7779aa5" providerId="LiveId" clId="{D73088A4-873B-4A18-9226-0C7F76DE8738}" dt="2022-07-27T20:05:30.266" v="637" actId="26606"/>
          <ac:grpSpMkLst>
            <pc:docMk/>
            <pc:sldMk cId="3967336262" sldId="263"/>
            <ac:grpSpMk id="3085" creationId="{032D8612-31EB-44CF-A1D0-14FD4C705424}"/>
          </ac:grpSpMkLst>
        </pc:grpChg>
        <pc:grpChg chg="add del">
          <ac:chgData name="Roman Zhigalov" userId="1f97e9fdf7779aa5" providerId="LiveId" clId="{D73088A4-873B-4A18-9226-0C7F76DE8738}" dt="2022-07-27T20:05:33.119" v="639" actId="26606"/>
          <ac:grpSpMkLst>
            <pc:docMk/>
            <pc:sldMk cId="3967336262" sldId="263"/>
            <ac:grpSpMk id="3091" creationId="{032D8612-31EB-44CF-A1D0-14FD4C705424}"/>
          </ac:grpSpMkLst>
        </pc:grpChg>
        <pc:grpChg chg="add del">
          <ac:chgData name="Roman Zhigalov" userId="1f97e9fdf7779aa5" providerId="LiveId" clId="{D73088A4-873B-4A18-9226-0C7F76DE8738}" dt="2022-07-27T20:05:34.662" v="642" actId="26606"/>
          <ac:grpSpMkLst>
            <pc:docMk/>
            <pc:sldMk cId="3967336262" sldId="263"/>
            <ac:grpSpMk id="3099" creationId="{032D8612-31EB-44CF-A1D0-14FD4C705424}"/>
          </ac:grpSpMkLst>
        </pc:grpChg>
        <pc:grpChg chg="add">
          <ac:chgData name="Roman Zhigalov" userId="1f97e9fdf7779aa5" providerId="LiveId" clId="{D73088A4-873B-4A18-9226-0C7F76DE8738}" dt="2022-07-27T20:05:34.682" v="643" actId="26606"/>
          <ac:grpSpMkLst>
            <pc:docMk/>
            <pc:sldMk cId="3967336262" sldId="263"/>
            <ac:grpSpMk id="3102" creationId="{032D8612-31EB-44CF-A1D0-14FD4C705424}"/>
          </ac:grpSpMkLst>
        </pc:grpChg>
        <pc:picChg chg="add mod">
          <ac:chgData name="Roman Zhigalov" userId="1f97e9fdf7779aa5" providerId="LiveId" clId="{D73088A4-873B-4A18-9226-0C7F76DE8738}" dt="2022-07-27T20:05:34.682" v="643" actId="26606"/>
          <ac:picMkLst>
            <pc:docMk/>
            <pc:sldMk cId="3967336262" sldId="263"/>
            <ac:picMk id="3074" creationId="{5D8C008C-FCC5-651F-EDD2-E202FE0603B9}"/>
          </ac:picMkLst>
        </pc:picChg>
      </pc:sldChg>
      <pc:sldChg chg="addSp modSp new mod setBg">
        <pc:chgData name="Roman Zhigalov" userId="1f97e9fdf7779aa5" providerId="LiveId" clId="{D73088A4-873B-4A18-9226-0C7F76DE8738}" dt="2022-07-27T20:05:51.486" v="664" actId="26606"/>
        <pc:sldMkLst>
          <pc:docMk/>
          <pc:sldMk cId="2208292810" sldId="264"/>
        </pc:sldMkLst>
        <pc:spChg chg="mod">
          <ac:chgData name="Roman Zhigalov" userId="1f97e9fdf7779aa5" providerId="LiveId" clId="{D73088A4-873B-4A18-9226-0C7F76DE8738}" dt="2022-07-27T20:05:51.486" v="664" actId="26606"/>
          <ac:spMkLst>
            <pc:docMk/>
            <pc:sldMk cId="2208292810" sldId="264"/>
            <ac:spMk id="2" creationId="{BB31DF88-EAED-0B2A-237A-202ED95C936E}"/>
          </ac:spMkLst>
        </pc:spChg>
        <pc:spChg chg="mod">
          <ac:chgData name="Roman Zhigalov" userId="1f97e9fdf7779aa5" providerId="LiveId" clId="{D73088A4-873B-4A18-9226-0C7F76DE8738}" dt="2022-07-27T20:05:51.486" v="664" actId="26606"/>
          <ac:spMkLst>
            <pc:docMk/>
            <pc:sldMk cId="2208292810" sldId="264"/>
            <ac:spMk id="3" creationId="{29B097F8-C81C-0110-D29A-DD69F271A7E4}"/>
          </ac:spMkLst>
        </pc:spChg>
        <pc:spChg chg="add">
          <ac:chgData name="Roman Zhigalov" userId="1f97e9fdf7779aa5" providerId="LiveId" clId="{D73088A4-873B-4A18-9226-0C7F76DE8738}" dt="2022-07-27T20:05:51.486" v="664" actId="26606"/>
          <ac:spMkLst>
            <pc:docMk/>
            <pc:sldMk cId="2208292810" sldId="264"/>
            <ac:spMk id="8" creationId="{4522B21E-B2B9-4C72-9A71-C87EFD137480}"/>
          </ac:spMkLst>
        </pc:spChg>
        <pc:spChg chg="add">
          <ac:chgData name="Roman Zhigalov" userId="1f97e9fdf7779aa5" providerId="LiveId" clId="{D73088A4-873B-4A18-9226-0C7F76DE8738}" dt="2022-07-27T20:05:51.486" v="664" actId="26606"/>
          <ac:spMkLst>
            <pc:docMk/>
            <pc:sldMk cId="2208292810" sldId="264"/>
            <ac:spMk id="10" creationId="{5EB7D2A2-F448-44D4-938C-DC84CBCB3B1E}"/>
          </ac:spMkLst>
        </pc:spChg>
        <pc:spChg chg="add">
          <ac:chgData name="Roman Zhigalov" userId="1f97e9fdf7779aa5" providerId="LiveId" clId="{D73088A4-873B-4A18-9226-0C7F76DE8738}" dt="2022-07-27T20:05:51.486" v="664" actId="26606"/>
          <ac:spMkLst>
            <pc:docMk/>
            <pc:sldMk cId="2208292810" sldId="264"/>
            <ac:spMk id="12" creationId="{871AEA07-1E14-44B4-8E55-64EF049CD66F}"/>
          </ac:spMkLst>
        </pc:spChg>
        <pc:cxnChg chg="add">
          <ac:chgData name="Roman Zhigalov" userId="1f97e9fdf7779aa5" providerId="LiveId" clId="{D73088A4-873B-4A18-9226-0C7F76DE8738}" dt="2022-07-27T20:05:51.486" v="664" actId="26606"/>
          <ac:cxnSpMkLst>
            <pc:docMk/>
            <pc:sldMk cId="2208292810" sldId="264"/>
            <ac:cxnSpMk id="14" creationId="{F7C8EA93-3210-4C62-99E9-153C275E3A87}"/>
          </ac:cxnSpMkLst>
        </pc:cxnChg>
      </pc:sldChg>
      <pc:sldChg chg="addSp delSp modSp add mod setBg delDesignElem">
        <pc:chgData name="Roman Zhigalov" userId="1f97e9fdf7779aa5" providerId="LiveId" clId="{D73088A4-873B-4A18-9226-0C7F76DE8738}" dt="2022-07-28T12:52:06.866" v="895" actId="26606"/>
        <pc:sldMkLst>
          <pc:docMk/>
          <pc:sldMk cId="277709156" sldId="265"/>
        </pc:sldMkLst>
        <pc:spChg chg="mod">
          <ac:chgData name="Roman Zhigalov" userId="1f97e9fdf7779aa5" providerId="LiveId" clId="{D73088A4-873B-4A18-9226-0C7F76DE8738}" dt="2022-07-28T12:52:06.866" v="895" actId="26606"/>
          <ac:spMkLst>
            <pc:docMk/>
            <pc:sldMk cId="277709156" sldId="265"/>
            <ac:spMk id="2" creationId="{933F4E11-ED0C-412E-A696-EC7D9CC4AA0F}"/>
          </ac:spMkLst>
        </pc:spChg>
        <pc:spChg chg="mod">
          <ac:chgData name="Roman Zhigalov" userId="1f97e9fdf7779aa5" providerId="LiveId" clId="{D73088A4-873B-4A18-9226-0C7F76DE8738}" dt="2022-07-28T12:52:06.866" v="895" actId="26606"/>
          <ac:spMkLst>
            <pc:docMk/>
            <pc:sldMk cId="277709156" sldId="265"/>
            <ac:spMk id="4" creationId="{8EBE58A5-881C-4185-B60F-9E3CD33084EA}"/>
          </ac:spMkLst>
        </pc:spChg>
        <pc:spChg chg="del">
          <ac:chgData name="Roman Zhigalov" userId="1f97e9fdf7779aa5" providerId="LiveId" clId="{D73088A4-873B-4A18-9226-0C7F76DE8738}" dt="2022-07-28T12:52:04.596" v="894"/>
          <ac:spMkLst>
            <pc:docMk/>
            <pc:sldMk cId="277709156" sldId="265"/>
            <ac:spMk id="71" creationId="{E49CC64F-7275-4E33-961B-0C5CDC439875}"/>
          </ac:spMkLst>
        </pc:spChg>
        <pc:spChg chg="add">
          <ac:chgData name="Roman Zhigalov" userId="1f97e9fdf7779aa5" providerId="LiveId" clId="{D73088A4-873B-4A18-9226-0C7F76DE8738}" dt="2022-07-28T12:52:06.866" v="895" actId="26606"/>
          <ac:spMkLst>
            <pc:docMk/>
            <pc:sldMk cId="277709156" sldId="265"/>
            <ac:spMk id="3079" creationId="{665DBBEF-238B-476B-96AB-8AAC3224ECEA}"/>
          </ac:spMkLst>
        </pc:spChg>
        <pc:spChg chg="add">
          <ac:chgData name="Roman Zhigalov" userId="1f97e9fdf7779aa5" providerId="LiveId" clId="{D73088A4-873B-4A18-9226-0C7F76DE8738}" dt="2022-07-28T12:52:06.866" v="895" actId="26606"/>
          <ac:spMkLst>
            <pc:docMk/>
            <pc:sldMk cId="277709156" sldId="265"/>
            <ac:spMk id="3081" creationId="{3FCFB1DE-0B7E-48CC-BA90-B2AB0889F9D6}"/>
          </ac:spMkLst>
        </pc:spChg>
        <pc:picChg chg="mod">
          <ac:chgData name="Roman Zhigalov" userId="1f97e9fdf7779aa5" providerId="LiveId" clId="{D73088A4-873B-4A18-9226-0C7F76DE8738}" dt="2022-07-28T12:52:06.866" v="895" actId="26606"/>
          <ac:picMkLst>
            <pc:docMk/>
            <pc:sldMk cId="277709156" sldId="265"/>
            <ac:picMk id="3074" creationId="{04EC4828-1243-4124-AAE0-992A5AD88B19}"/>
          </ac:picMkLst>
        </pc:picChg>
      </pc:sldChg>
      <pc:sldChg chg="addSp delSp modSp add mod setBg delDesignElem">
        <pc:chgData name="Roman Zhigalov" userId="1f97e9fdf7779aa5" providerId="LiveId" clId="{D73088A4-873B-4A18-9226-0C7F76DE8738}" dt="2022-07-28T12:44:16.386" v="675" actId="26606"/>
        <pc:sldMkLst>
          <pc:docMk/>
          <pc:sldMk cId="3906758130" sldId="266"/>
        </pc:sldMkLst>
        <pc:spChg chg="mod">
          <ac:chgData name="Roman Zhigalov" userId="1f97e9fdf7779aa5" providerId="LiveId" clId="{D73088A4-873B-4A18-9226-0C7F76DE8738}" dt="2022-07-28T12:44:16.386" v="675" actId="26606"/>
          <ac:spMkLst>
            <pc:docMk/>
            <pc:sldMk cId="3906758130" sldId="266"/>
            <ac:spMk id="2" creationId="{387FAD29-DC47-41AD-9D56-A59D7E1A9AAB}"/>
          </ac:spMkLst>
        </pc:spChg>
        <pc:spChg chg="mod">
          <ac:chgData name="Roman Zhigalov" userId="1f97e9fdf7779aa5" providerId="LiveId" clId="{D73088A4-873B-4A18-9226-0C7F76DE8738}" dt="2022-07-28T12:44:16.386" v="675" actId="26606"/>
          <ac:spMkLst>
            <pc:docMk/>
            <pc:sldMk cId="3906758130" sldId="266"/>
            <ac:spMk id="4" creationId="{E68EDDC8-3944-49F1-9818-D1D6B59D5A2D}"/>
          </ac:spMkLst>
        </pc:spChg>
        <pc:spChg chg="del">
          <ac:chgData name="Roman Zhigalov" userId="1f97e9fdf7779aa5" providerId="LiveId" clId="{D73088A4-873B-4A18-9226-0C7F76DE8738}" dt="2022-07-28T12:44:13.865" v="674"/>
          <ac:spMkLst>
            <pc:docMk/>
            <pc:sldMk cId="3906758130" sldId="266"/>
            <ac:spMk id="71" creationId="{665DBBEF-238B-476B-96AB-8AAC3224ECEA}"/>
          </ac:spMkLst>
        </pc:spChg>
        <pc:spChg chg="del">
          <ac:chgData name="Roman Zhigalov" userId="1f97e9fdf7779aa5" providerId="LiveId" clId="{D73088A4-873B-4A18-9226-0C7F76DE8738}" dt="2022-07-28T12:44:13.865" v="674"/>
          <ac:spMkLst>
            <pc:docMk/>
            <pc:sldMk cId="3906758130" sldId="266"/>
            <ac:spMk id="73" creationId="{3FCFB1DE-0B7E-48CC-BA90-B2AB0889F9D6}"/>
          </ac:spMkLst>
        </pc:spChg>
        <pc:spChg chg="add">
          <ac:chgData name="Roman Zhigalov" userId="1f97e9fdf7779aa5" providerId="LiveId" clId="{D73088A4-873B-4A18-9226-0C7F76DE8738}" dt="2022-07-28T12:44:16.386" v="675" actId="26606"/>
          <ac:spMkLst>
            <pc:docMk/>
            <pc:sldMk cId="3906758130" sldId="266"/>
            <ac:spMk id="2055" creationId="{1825AC39-5F85-4CAA-8A81-A1287086B2B6}"/>
          </ac:spMkLst>
        </pc:spChg>
        <pc:spChg chg="add">
          <ac:chgData name="Roman Zhigalov" userId="1f97e9fdf7779aa5" providerId="LiveId" clId="{D73088A4-873B-4A18-9226-0C7F76DE8738}" dt="2022-07-28T12:44:16.386" v="675" actId="26606"/>
          <ac:spMkLst>
            <pc:docMk/>
            <pc:sldMk cId="3906758130" sldId="266"/>
            <ac:spMk id="2057" creationId="{95DA4D23-37FC-4B90-8188-F0377C5FF44B}"/>
          </ac:spMkLst>
        </pc:spChg>
        <pc:spChg chg="add">
          <ac:chgData name="Roman Zhigalov" userId="1f97e9fdf7779aa5" providerId="LiveId" clId="{D73088A4-873B-4A18-9226-0C7F76DE8738}" dt="2022-07-28T12:44:16.386" v="675" actId="26606"/>
          <ac:spMkLst>
            <pc:docMk/>
            <pc:sldMk cId="3906758130" sldId="266"/>
            <ac:spMk id="2059" creationId="{A7A4B465-FBCC-4CD4-89A1-82992A7B47FF}"/>
          </ac:spMkLst>
        </pc:spChg>
        <pc:spChg chg="add">
          <ac:chgData name="Roman Zhigalov" userId="1f97e9fdf7779aa5" providerId="LiveId" clId="{D73088A4-873B-4A18-9226-0C7F76DE8738}" dt="2022-07-28T12:44:16.386" v="675" actId="26606"/>
          <ac:spMkLst>
            <pc:docMk/>
            <pc:sldMk cId="3906758130" sldId="266"/>
            <ac:spMk id="2061" creationId="{909E572F-9CDC-4214-9D42-FF0017649590}"/>
          </ac:spMkLst>
        </pc:spChg>
        <pc:picChg chg="mod">
          <ac:chgData name="Roman Zhigalov" userId="1f97e9fdf7779aa5" providerId="LiveId" clId="{D73088A4-873B-4A18-9226-0C7F76DE8738}" dt="2022-07-28T12:44:16.386" v="675" actId="26606"/>
          <ac:picMkLst>
            <pc:docMk/>
            <pc:sldMk cId="3906758130" sldId="266"/>
            <ac:picMk id="2050" creationId="{3F32DEE5-C7AE-4542-B5D4-866E125F8DB1}"/>
          </ac:picMkLst>
        </pc:picChg>
      </pc:sldChg>
      <pc:sldChg chg="addSp modSp add mod setBg chgLayout">
        <pc:chgData name="Roman Zhigalov" userId="1f97e9fdf7779aa5" providerId="LiveId" clId="{D73088A4-873B-4A18-9226-0C7F76DE8738}" dt="2022-07-28T12:44:39.696" v="700" actId="26606"/>
        <pc:sldMkLst>
          <pc:docMk/>
          <pc:sldMk cId="1109586594" sldId="267"/>
        </pc:sldMkLst>
        <pc:spChg chg="add mod ord">
          <ac:chgData name="Roman Zhigalov" userId="1f97e9fdf7779aa5" providerId="LiveId" clId="{D73088A4-873B-4A18-9226-0C7F76DE8738}" dt="2022-07-28T12:44:39.696" v="700" actId="26606"/>
          <ac:spMkLst>
            <pc:docMk/>
            <pc:sldMk cId="1109586594" sldId="267"/>
            <ac:spMk id="2" creationId="{0494198A-8455-D071-83A3-EF73C73EB0A9}"/>
          </ac:spMkLst>
        </pc:spChg>
        <pc:spChg chg="add">
          <ac:chgData name="Roman Zhigalov" userId="1f97e9fdf7779aa5" providerId="LiveId" clId="{D73088A4-873B-4A18-9226-0C7F76DE8738}" dt="2022-07-28T12:44:39.696" v="700" actId="26606"/>
          <ac:spMkLst>
            <pc:docMk/>
            <pc:sldMk cId="1109586594" sldId="267"/>
            <ac:spMk id="10" creationId="{1825AC39-5F85-4CAA-8A81-A1287086B2B6}"/>
          </ac:spMkLst>
        </pc:spChg>
        <pc:spChg chg="add">
          <ac:chgData name="Roman Zhigalov" userId="1f97e9fdf7779aa5" providerId="LiveId" clId="{D73088A4-873B-4A18-9226-0C7F76DE8738}" dt="2022-07-28T12:44:39.696" v="700" actId="26606"/>
          <ac:spMkLst>
            <pc:docMk/>
            <pc:sldMk cId="1109586594" sldId="267"/>
            <ac:spMk id="12" creationId="{95DA4D23-37FC-4B90-8188-F0377C5FF44B}"/>
          </ac:spMkLst>
        </pc:spChg>
        <pc:spChg chg="add">
          <ac:chgData name="Roman Zhigalov" userId="1f97e9fdf7779aa5" providerId="LiveId" clId="{D73088A4-873B-4A18-9226-0C7F76DE8738}" dt="2022-07-28T12:44:39.696" v="700" actId="26606"/>
          <ac:spMkLst>
            <pc:docMk/>
            <pc:sldMk cId="1109586594" sldId="267"/>
            <ac:spMk id="14" creationId="{A7A4B465-FBCC-4CD4-89A1-82992A7B47FF}"/>
          </ac:spMkLst>
        </pc:spChg>
        <pc:spChg chg="add">
          <ac:chgData name="Roman Zhigalov" userId="1f97e9fdf7779aa5" providerId="LiveId" clId="{D73088A4-873B-4A18-9226-0C7F76DE8738}" dt="2022-07-28T12:44:39.696" v="700" actId="26606"/>
          <ac:spMkLst>
            <pc:docMk/>
            <pc:sldMk cId="1109586594" sldId="267"/>
            <ac:spMk id="16" creationId="{909E572F-9CDC-4214-9D42-FF0017649590}"/>
          </ac:spMkLst>
        </pc:spChg>
        <pc:picChg chg="mod ord">
          <ac:chgData name="Roman Zhigalov" userId="1f97e9fdf7779aa5" providerId="LiveId" clId="{D73088A4-873B-4A18-9226-0C7F76DE8738}" dt="2022-07-28T12:44:39.696" v="700" actId="26606"/>
          <ac:picMkLst>
            <pc:docMk/>
            <pc:sldMk cId="1109586594" sldId="267"/>
            <ac:picMk id="5" creationId="{BF386780-3E63-48D9-9078-ED70DDEDF6FD}"/>
          </ac:picMkLst>
        </pc:picChg>
      </pc:sldChg>
      <pc:sldChg chg="addSp delSp modSp add mod setBg delDesignElem">
        <pc:chgData name="Roman Zhigalov" userId="1f97e9fdf7779aa5" providerId="LiveId" clId="{D73088A4-873B-4A18-9226-0C7F76DE8738}" dt="2022-07-28T12:51:18.961" v="883" actId="26606"/>
        <pc:sldMkLst>
          <pc:docMk/>
          <pc:sldMk cId="4083134588" sldId="270"/>
        </pc:sldMkLst>
        <pc:spChg chg="mod">
          <ac:chgData name="Roman Zhigalov" userId="1f97e9fdf7779aa5" providerId="LiveId" clId="{D73088A4-873B-4A18-9226-0C7F76DE8738}" dt="2022-07-28T12:51:18.961" v="883" actId="26606"/>
          <ac:spMkLst>
            <pc:docMk/>
            <pc:sldMk cId="4083134588" sldId="270"/>
            <ac:spMk id="2" creationId="{F1219511-4072-4BC3-B40D-BCB52690104A}"/>
          </ac:spMkLst>
        </pc:spChg>
        <pc:spChg chg="del">
          <ac:chgData name="Roman Zhigalov" userId="1f97e9fdf7779aa5" providerId="LiveId" clId="{D73088A4-873B-4A18-9226-0C7F76DE8738}" dt="2022-07-28T12:51:01.556" v="882"/>
          <ac:spMkLst>
            <pc:docMk/>
            <pc:sldMk cId="4083134588" sldId="270"/>
            <ac:spMk id="71" creationId="{1825AC39-5F85-4CAA-8A81-A1287086B2B6}"/>
          </ac:spMkLst>
        </pc:spChg>
        <pc:spChg chg="del">
          <ac:chgData name="Roman Zhigalov" userId="1f97e9fdf7779aa5" providerId="LiveId" clId="{D73088A4-873B-4A18-9226-0C7F76DE8738}" dt="2022-07-28T12:51:01.556" v="882"/>
          <ac:spMkLst>
            <pc:docMk/>
            <pc:sldMk cId="4083134588" sldId="270"/>
            <ac:spMk id="73" creationId="{95DA4D23-37FC-4B90-8188-F0377C5FF44B}"/>
          </ac:spMkLst>
        </pc:spChg>
        <pc:spChg chg="del">
          <ac:chgData name="Roman Zhigalov" userId="1f97e9fdf7779aa5" providerId="LiveId" clId="{D73088A4-873B-4A18-9226-0C7F76DE8738}" dt="2022-07-28T12:51:01.556" v="882"/>
          <ac:spMkLst>
            <pc:docMk/>
            <pc:sldMk cId="4083134588" sldId="270"/>
            <ac:spMk id="75" creationId="{A7A4B465-FBCC-4CD4-89A1-82992A7B47FF}"/>
          </ac:spMkLst>
        </pc:spChg>
        <pc:spChg chg="del">
          <ac:chgData name="Roman Zhigalov" userId="1f97e9fdf7779aa5" providerId="LiveId" clId="{D73088A4-873B-4A18-9226-0C7F76DE8738}" dt="2022-07-28T12:51:01.556" v="882"/>
          <ac:spMkLst>
            <pc:docMk/>
            <pc:sldMk cId="4083134588" sldId="270"/>
            <ac:spMk id="77" creationId="{909E572F-9CDC-4214-9D42-FF0017649590}"/>
          </ac:spMkLst>
        </pc:spChg>
        <pc:spChg chg="add">
          <ac:chgData name="Roman Zhigalov" userId="1f97e9fdf7779aa5" providerId="LiveId" clId="{D73088A4-873B-4A18-9226-0C7F76DE8738}" dt="2022-07-28T12:51:18.961" v="883" actId="26606"/>
          <ac:spMkLst>
            <pc:docMk/>
            <pc:sldMk cId="4083134588" sldId="270"/>
            <ac:spMk id="2055" creationId="{9B7AD9F6-8CE7-4299-8FC6-328F4DCD3FF9}"/>
          </ac:spMkLst>
        </pc:spChg>
        <pc:spChg chg="add">
          <ac:chgData name="Roman Zhigalov" userId="1f97e9fdf7779aa5" providerId="LiveId" clId="{D73088A4-873B-4A18-9226-0C7F76DE8738}" dt="2022-07-28T12:51:18.961" v="883" actId="26606"/>
          <ac:spMkLst>
            <pc:docMk/>
            <pc:sldMk cId="4083134588" sldId="270"/>
            <ac:spMk id="2057" creationId="{F49775AF-8896-43EE-92C6-83497D6DC56F}"/>
          </ac:spMkLst>
        </pc:spChg>
        <pc:picChg chg="mod">
          <ac:chgData name="Roman Zhigalov" userId="1f97e9fdf7779aa5" providerId="LiveId" clId="{D73088A4-873B-4A18-9226-0C7F76DE8738}" dt="2022-07-28T12:51:18.961" v="883" actId="26606"/>
          <ac:picMkLst>
            <pc:docMk/>
            <pc:sldMk cId="4083134588" sldId="270"/>
            <ac:picMk id="2050" creationId="{C3070BD4-6799-4C3D-9EA8-CC5D7619910F}"/>
          </ac:picMkLst>
        </pc:picChg>
      </pc:sldChg>
      <pc:sldChg chg="addSp delSp add mod setBg delDesignElem">
        <pc:chgData name="Roman Zhigalov" userId="1f97e9fdf7779aa5" providerId="LiveId" clId="{D73088A4-873B-4A18-9226-0C7F76DE8738}" dt="2022-07-28T12:51:49.471" v="889" actId="26606"/>
        <pc:sldMkLst>
          <pc:docMk/>
          <pc:sldMk cId="3712881975" sldId="271"/>
        </pc:sldMkLst>
        <pc:spChg chg="add">
          <ac:chgData name="Roman Zhigalov" userId="1f97e9fdf7779aa5" providerId="LiveId" clId="{D73088A4-873B-4A18-9226-0C7F76DE8738}" dt="2022-07-28T12:51:49.471" v="889" actId="26606"/>
          <ac:spMkLst>
            <pc:docMk/>
            <pc:sldMk cId="3712881975" sldId="271"/>
            <ac:spMk id="11" creationId="{BCED4D40-4B67-4331-AC48-79B82B4A47D8}"/>
          </ac:spMkLst>
        </pc:spChg>
        <pc:spChg chg="add">
          <ac:chgData name="Roman Zhigalov" userId="1f97e9fdf7779aa5" providerId="LiveId" clId="{D73088A4-873B-4A18-9226-0C7F76DE8738}" dt="2022-07-28T12:51:49.471" v="889" actId="26606"/>
          <ac:spMkLst>
            <pc:docMk/>
            <pc:sldMk cId="3712881975" sldId="271"/>
            <ac:spMk id="13" creationId="{670CEDEF-4F34-412E-84EE-329C1E936AF5}"/>
          </ac:spMkLst>
        </pc:spChg>
        <pc:spChg chg="del">
          <ac:chgData name="Roman Zhigalov" userId="1f97e9fdf7779aa5" providerId="LiveId" clId="{D73088A4-873B-4A18-9226-0C7F76DE8738}" dt="2022-07-28T12:51:45.776" v="888"/>
          <ac:spMkLst>
            <pc:docMk/>
            <pc:sldMk cId="3712881975" sldId="271"/>
            <ac:spMk id="17" creationId="{BCED4D40-4B67-4331-AC48-79B82B4A47D8}"/>
          </ac:spMkLst>
        </pc:spChg>
        <pc:spChg chg="del">
          <ac:chgData name="Roman Zhigalov" userId="1f97e9fdf7779aa5" providerId="LiveId" clId="{D73088A4-873B-4A18-9226-0C7F76DE8738}" dt="2022-07-28T12:51:45.776" v="888"/>
          <ac:spMkLst>
            <pc:docMk/>
            <pc:sldMk cId="3712881975" sldId="271"/>
            <ac:spMk id="18" creationId="{670CEDEF-4F34-412E-84EE-329C1E936AF5}"/>
          </ac:spMkLst>
        </pc:spChg>
      </pc:sldChg>
      <pc:sldChg chg="addSp delSp add mod setBg delDesignElem">
        <pc:chgData name="Roman Zhigalov" userId="1f97e9fdf7779aa5" providerId="LiveId" clId="{D73088A4-873B-4A18-9226-0C7F76DE8738}" dt="2022-07-28T12:52:21.474" v="898" actId="26606"/>
        <pc:sldMkLst>
          <pc:docMk/>
          <pc:sldMk cId="857661952" sldId="272"/>
        </pc:sldMkLst>
        <pc:spChg chg="add">
          <ac:chgData name="Roman Zhigalov" userId="1f97e9fdf7779aa5" providerId="LiveId" clId="{D73088A4-873B-4A18-9226-0C7F76DE8738}" dt="2022-07-28T12:52:21.474" v="898" actId="26606"/>
          <ac:spMkLst>
            <pc:docMk/>
            <pc:sldMk cId="857661952" sldId="272"/>
            <ac:spMk id="7" creationId="{665DBBEF-238B-476B-96AB-8AAC3224ECEA}"/>
          </ac:spMkLst>
        </pc:spChg>
        <pc:spChg chg="add">
          <ac:chgData name="Roman Zhigalov" userId="1f97e9fdf7779aa5" providerId="LiveId" clId="{D73088A4-873B-4A18-9226-0C7F76DE8738}" dt="2022-07-28T12:52:21.474" v="898" actId="26606"/>
          <ac:spMkLst>
            <pc:docMk/>
            <pc:sldMk cId="857661952" sldId="272"/>
            <ac:spMk id="8" creationId="{3FCFB1DE-0B7E-48CC-BA90-B2AB0889F9D6}"/>
          </ac:spMkLst>
        </pc:spChg>
        <pc:spChg chg="del">
          <ac:chgData name="Roman Zhigalov" userId="1f97e9fdf7779aa5" providerId="LiveId" clId="{D73088A4-873B-4A18-9226-0C7F76DE8738}" dt="2022-07-28T12:52:17.264" v="897"/>
          <ac:spMkLst>
            <pc:docMk/>
            <pc:sldMk cId="857661952" sldId="272"/>
            <ac:spMk id="10" creationId="{665DBBEF-238B-476B-96AB-8AAC3224ECEA}"/>
          </ac:spMkLst>
        </pc:spChg>
        <pc:spChg chg="del">
          <ac:chgData name="Roman Zhigalov" userId="1f97e9fdf7779aa5" providerId="LiveId" clId="{D73088A4-873B-4A18-9226-0C7F76DE8738}" dt="2022-07-28T12:52:17.264" v="897"/>
          <ac:spMkLst>
            <pc:docMk/>
            <pc:sldMk cId="857661952" sldId="272"/>
            <ac:spMk id="12" creationId="{3FCFB1DE-0B7E-48CC-BA90-B2AB0889F9D6}"/>
          </ac:spMkLst>
        </pc:spChg>
      </pc:sldChg>
      <pc:sldChg chg="addSp delSp modSp add mod setBg delDesignElem">
        <pc:chgData name="Roman Zhigalov" userId="1f97e9fdf7779aa5" providerId="LiveId" clId="{D73088A4-873B-4A18-9226-0C7F76DE8738}" dt="2022-07-28T12:43:09.845" v="669" actId="14100"/>
        <pc:sldMkLst>
          <pc:docMk/>
          <pc:sldMk cId="1360581730" sldId="275"/>
        </pc:sldMkLst>
        <pc:spChg chg="add">
          <ac:chgData name="Roman Zhigalov" userId="1f97e9fdf7779aa5" providerId="LiveId" clId="{D73088A4-873B-4A18-9226-0C7F76DE8738}" dt="2022-07-28T12:43:04.095" v="667" actId="26606"/>
          <ac:spMkLst>
            <pc:docMk/>
            <pc:sldMk cId="1360581730" sldId="275"/>
            <ac:spMk id="7" creationId="{95DA4D23-37FC-4B90-8188-F0377C5FF44B}"/>
          </ac:spMkLst>
        </pc:spChg>
        <pc:spChg chg="add">
          <ac:chgData name="Roman Zhigalov" userId="1f97e9fdf7779aa5" providerId="LiveId" clId="{D73088A4-873B-4A18-9226-0C7F76DE8738}" dt="2022-07-28T12:43:04.095" v="667" actId="26606"/>
          <ac:spMkLst>
            <pc:docMk/>
            <pc:sldMk cId="1360581730" sldId="275"/>
            <ac:spMk id="8" creationId="{A7A4B465-FBCC-4CD4-89A1-82992A7B47FF}"/>
          </ac:spMkLst>
        </pc:spChg>
        <pc:spChg chg="add">
          <ac:chgData name="Roman Zhigalov" userId="1f97e9fdf7779aa5" providerId="LiveId" clId="{D73088A4-873B-4A18-9226-0C7F76DE8738}" dt="2022-07-28T12:43:04.095" v="667" actId="26606"/>
          <ac:spMkLst>
            <pc:docMk/>
            <pc:sldMk cId="1360581730" sldId="275"/>
            <ac:spMk id="9" creationId="{909E572F-9CDC-4214-9D42-FF0017649590}"/>
          </ac:spMkLst>
        </pc:spChg>
        <pc:spChg chg="add">
          <ac:chgData name="Roman Zhigalov" userId="1f97e9fdf7779aa5" providerId="LiveId" clId="{D73088A4-873B-4A18-9226-0C7F76DE8738}" dt="2022-07-28T12:43:04.095" v="667" actId="26606"/>
          <ac:spMkLst>
            <pc:docMk/>
            <pc:sldMk cId="1360581730" sldId="275"/>
            <ac:spMk id="10" creationId="{1825AC39-5F85-4CAA-8A81-A1287086B2B6}"/>
          </ac:spMkLst>
        </pc:spChg>
        <pc:spChg chg="del">
          <ac:chgData name="Roman Zhigalov" userId="1f97e9fdf7779aa5" providerId="LiveId" clId="{D73088A4-873B-4A18-9226-0C7F76DE8738}" dt="2022-07-28T12:42:58.875" v="666"/>
          <ac:spMkLst>
            <pc:docMk/>
            <pc:sldMk cId="1360581730" sldId="275"/>
            <ac:spMk id="12" creationId="{95DA4D23-37FC-4B90-8188-F0377C5FF44B}"/>
          </ac:spMkLst>
        </pc:spChg>
        <pc:spChg chg="del">
          <ac:chgData name="Roman Zhigalov" userId="1f97e9fdf7779aa5" providerId="LiveId" clId="{D73088A4-873B-4A18-9226-0C7F76DE8738}" dt="2022-07-28T12:42:58.875" v="666"/>
          <ac:spMkLst>
            <pc:docMk/>
            <pc:sldMk cId="1360581730" sldId="275"/>
            <ac:spMk id="13" creationId="{1825AC39-5F85-4CAA-8A81-A1287086B2B6}"/>
          </ac:spMkLst>
        </pc:spChg>
        <pc:spChg chg="del">
          <ac:chgData name="Roman Zhigalov" userId="1f97e9fdf7779aa5" providerId="LiveId" clId="{D73088A4-873B-4A18-9226-0C7F76DE8738}" dt="2022-07-28T12:42:58.875" v="666"/>
          <ac:spMkLst>
            <pc:docMk/>
            <pc:sldMk cId="1360581730" sldId="275"/>
            <ac:spMk id="14" creationId="{A7A4B465-FBCC-4CD4-89A1-82992A7B47FF}"/>
          </ac:spMkLst>
        </pc:spChg>
        <pc:spChg chg="del">
          <ac:chgData name="Roman Zhigalov" userId="1f97e9fdf7779aa5" providerId="LiveId" clId="{D73088A4-873B-4A18-9226-0C7F76DE8738}" dt="2022-07-28T12:42:58.875" v="666"/>
          <ac:spMkLst>
            <pc:docMk/>
            <pc:sldMk cId="1360581730" sldId="275"/>
            <ac:spMk id="16" creationId="{909E572F-9CDC-4214-9D42-FF0017649590}"/>
          </ac:spMkLst>
        </pc:spChg>
        <pc:picChg chg="mod">
          <ac:chgData name="Roman Zhigalov" userId="1f97e9fdf7779aa5" providerId="LiveId" clId="{D73088A4-873B-4A18-9226-0C7F76DE8738}" dt="2022-07-28T12:43:09.845" v="669" actId="14100"/>
          <ac:picMkLst>
            <pc:docMk/>
            <pc:sldMk cId="1360581730" sldId="275"/>
            <ac:picMk id="5" creationId="{B79109A2-3240-49BC-8D6D-25D1A42E5068}"/>
          </ac:picMkLst>
        </pc:picChg>
      </pc:sldChg>
      <pc:sldChg chg="addSp delSp modSp add mod setBg delDesignElem">
        <pc:chgData name="Roman Zhigalov" userId="1f97e9fdf7779aa5" providerId="LiveId" clId="{D73088A4-873B-4A18-9226-0C7F76DE8738}" dt="2022-07-28T12:44:08.765" v="672" actId="26606"/>
        <pc:sldMkLst>
          <pc:docMk/>
          <pc:sldMk cId="4231440087" sldId="276"/>
        </pc:sldMkLst>
        <pc:spChg chg="mod">
          <ac:chgData name="Roman Zhigalov" userId="1f97e9fdf7779aa5" providerId="LiveId" clId="{D73088A4-873B-4A18-9226-0C7F76DE8738}" dt="2022-07-28T12:44:08.765" v="672" actId="26606"/>
          <ac:spMkLst>
            <pc:docMk/>
            <pc:sldMk cId="4231440087" sldId="276"/>
            <ac:spMk id="2" creationId="{1493C5BB-7C6E-42CB-AB50-C80BC81F099B}"/>
          </ac:spMkLst>
        </pc:spChg>
        <pc:spChg chg="mod">
          <ac:chgData name="Roman Zhigalov" userId="1f97e9fdf7779aa5" providerId="LiveId" clId="{D73088A4-873B-4A18-9226-0C7F76DE8738}" dt="2022-07-28T12:44:08.765" v="672" actId="26606"/>
          <ac:spMkLst>
            <pc:docMk/>
            <pc:sldMk cId="4231440087" sldId="276"/>
            <ac:spMk id="4" creationId="{5BA09F9E-976E-48C1-B51F-ADC3E1424E0F}"/>
          </ac:spMkLst>
        </pc:spChg>
        <pc:spChg chg="del">
          <ac:chgData name="Roman Zhigalov" userId="1f97e9fdf7779aa5" providerId="LiveId" clId="{D73088A4-873B-4A18-9226-0C7F76DE8738}" dt="2022-07-28T12:44:05.506" v="671"/>
          <ac:spMkLst>
            <pc:docMk/>
            <pc:sldMk cId="4231440087" sldId="276"/>
            <ac:spMk id="71" creationId="{665DBBEF-238B-476B-96AB-8AAC3224ECEA}"/>
          </ac:spMkLst>
        </pc:spChg>
        <pc:spChg chg="del">
          <ac:chgData name="Roman Zhigalov" userId="1f97e9fdf7779aa5" providerId="LiveId" clId="{D73088A4-873B-4A18-9226-0C7F76DE8738}" dt="2022-07-28T12:44:05.506" v="671"/>
          <ac:spMkLst>
            <pc:docMk/>
            <pc:sldMk cId="4231440087" sldId="276"/>
            <ac:spMk id="73" creationId="{3FCFB1DE-0B7E-48CC-BA90-B2AB0889F9D6}"/>
          </ac:spMkLst>
        </pc:spChg>
        <pc:spChg chg="add">
          <ac:chgData name="Roman Zhigalov" userId="1f97e9fdf7779aa5" providerId="LiveId" clId="{D73088A4-873B-4A18-9226-0C7F76DE8738}" dt="2022-07-28T12:44:08.765" v="672" actId="26606"/>
          <ac:spMkLst>
            <pc:docMk/>
            <pc:sldMk cId="4231440087" sldId="276"/>
            <ac:spMk id="1031" creationId="{1825AC39-5F85-4CAA-8A81-A1287086B2B6}"/>
          </ac:spMkLst>
        </pc:spChg>
        <pc:spChg chg="add">
          <ac:chgData name="Roman Zhigalov" userId="1f97e9fdf7779aa5" providerId="LiveId" clId="{D73088A4-873B-4A18-9226-0C7F76DE8738}" dt="2022-07-28T12:44:08.765" v="672" actId="26606"/>
          <ac:spMkLst>
            <pc:docMk/>
            <pc:sldMk cId="4231440087" sldId="276"/>
            <ac:spMk id="1033" creationId="{95DA4D23-37FC-4B90-8188-F0377C5FF44B}"/>
          </ac:spMkLst>
        </pc:spChg>
        <pc:spChg chg="add">
          <ac:chgData name="Roman Zhigalov" userId="1f97e9fdf7779aa5" providerId="LiveId" clId="{D73088A4-873B-4A18-9226-0C7F76DE8738}" dt="2022-07-28T12:44:08.765" v="672" actId="26606"/>
          <ac:spMkLst>
            <pc:docMk/>
            <pc:sldMk cId="4231440087" sldId="276"/>
            <ac:spMk id="1035" creationId="{A7A4B465-FBCC-4CD4-89A1-82992A7B47FF}"/>
          </ac:spMkLst>
        </pc:spChg>
        <pc:spChg chg="add">
          <ac:chgData name="Roman Zhigalov" userId="1f97e9fdf7779aa5" providerId="LiveId" clId="{D73088A4-873B-4A18-9226-0C7F76DE8738}" dt="2022-07-28T12:44:08.765" v="672" actId="26606"/>
          <ac:spMkLst>
            <pc:docMk/>
            <pc:sldMk cId="4231440087" sldId="276"/>
            <ac:spMk id="1037" creationId="{909E572F-9CDC-4214-9D42-FF0017649590}"/>
          </ac:spMkLst>
        </pc:spChg>
        <pc:picChg chg="mod">
          <ac:chgData name="Roman Zhigalov" userId="1f97e9fdf7779aa5" providerId="LiveId" clId="{D73088A4-873B-4A18-9226-0C7F76DE8738}" dt="2022-07-28T12:44:08.765" v="672" actId="26606"/>
          <ac:picMkLst>
            <pc:docMk/>
            <pc:sldMk cId="4231440087" sldId="276"/>
            <ac:picMk id="1026" creationId="{BA5BFF15-D3F7-4701-A965-F85A62AB233F}"/>
          </ac:picMkLst>
        </pc:picChg>
      </pc:sldChg>
      <pc:sldChg chg="addSp delSp modSp new mod setBg modClrScheme chgLayout">
        <pc:chgData name="Roman Zhigalov" userId="1f97e9fdf7779aa5" providerId="LiveId" clId="{D73088A4-873B-4A18-9226-0C7F76DE8738}" dt="2022-07-28T12:47:00.051" v="725" actId="26606"/>
        <pc:sldMkLst>
          <pc:docMk/>
          <pc:sldMk cId="4139307138" sldId="277"/>
        </pc:sldMkLst>
        <pc:spChg chg="del mod ord">
          <ac:chgData name="Roman Zhigalov" userId="1f97e9fdf7779aa5" providerId="LiveId" clId="{D73088A4-873B-4A18-9226-0C7F76DE8738}" dt="2022-07-28T12:46:42.111" v="702" actId="700"/>
          <ac:spMkLst>
            <pc:docMk/>
            <pc:sldMk cId="4139307138" sldId="277"/>
            <ac:spMk id="2" creationId="{046DF2CC-A5A0-E5FA-AF24-ED92CC7E982E}"/>
          </ac:spMkLst>
        </pc:spChg>
        <pc:spChg chg="del mod ord">
          <ac:chgData name="Roman Zhigalov" userId="1f97e9fdf7779aa5" providerId="LiveId" clId="{D73088A4-873B-4A18-9226-0C7F76DE8738}" dt="2022-07-28T12:46:42.111" v="702" actId="700"/>
          <ac:spMkLst>
            <pc:docMk/>
            <pc:sldMk cId="4139307138" sldId="277"/>
            <ac:spMk id="3" creationId="{D513A982-597B-5054-466E-75E81CCFC5F1}"/>
          </ac:spMkLst>
        </pc:spChg>
        <pc:spChg chg="add mod ord">
          <ac:chgData name="Roman Zhigalov" userId="1f97e9fdf7779aa5" providerId="LiveId" clId="{D73088A4-873B-4A18-9226-0C7F76DE8738}" dt="2022-07-28T12:47:00.051" v="725" actId="26606"/>
          <ac:spMkLst>
            <pc:docMk/>
            <pc:sldMk cId="4139307138" sldId="277"/>
            <ac:spMk id="4" creationId="{D42831D7-82FC-66F5-FD92-7EB70C6539F0}"/>
          </ac:spMkLst>
        </pc:spChg>
        <pc:spChg chg="add mod ord">
          <ac:chgData name="Roman Zhigalov" userId="1f97e9fdf7779aa5" providerId="LiveId" clId="{D73088A4-873B-4A18-9226-0C7F76DE8738}" dt="2022-07-28T12:47:00.051" v="725" actId="26606"/>
          <ac:spMkLst>
            <pc:docMk/>
            <pc:sldMk cId="4139307138" sldId="277"/>
            <ac:spMk id="5" creationId="{9EF83A90-9F39-DC19-699A-9C06B88152F3}"/>
          </ac:spMkLst>
        </pc:spChg>
        <pc:spChg chg="add">
          <ac:chgData name="Roman Zhigalov" userId="1f97e9fdf7779aa5" providerId="LiveId" clId="{D73088A4-873B-4A18-9226-0C7F76DE8738}" dt="2022-07-28T12:47:00.051" v="725" actId="26606"/>
          <ac:spMkLst>
            <pc:docMk/>
            <pc:sldMk cId="4139307138" sldId="277"/>
            <ac:spMk id="10" creationId="{4522B21E-B2B9-4C72-9A71-C87EFD137480}"/>
          </ac:spMkLst>
        </pc:spChg>
        <pc:spChg chg="add">
          <ac:chgData name="Roman Zhigalov" userId="1f97e9fdf7779aa5" providerId="LiveId" clId="{D73088A4-873B-4A18-9226-0C7F76DE8738}" dt="2022-07-28T12:47:00.051" v="725" actId="26606"/>
          <ac:spMkLst>
            <pc:docMk/>
            <pc:sldMk cId="4139307138" sldId="277"/>
            <ac:spMk id="12" creationId="{5EB7D2A2-F448-44D4-938C-DC84CBCB3B1E}"/>
          </ac:spMkLst>
        </pc:spChg>
        <pc:spChg chg="add">
          <ac:chgData name="Roman Zhigalov" userId="1f97e9fdf7779aa5" providerId="LiveId" clId="{D73088A4-873B-4A18-9226-0C7F76DE8738}" dt="2022-07-28T12:47:00.051" v="725" actId="26606"/>
          <ac:spMkLst>
            <pc:docMk/>
            <pc:sldMk cId="4139307138" sldId="277"/>
            <ac:spMk id="14" creationId="{871AEA07-1E14-44B4-8E55-64EF049CD66F}"/>
          </ac:spMkLst>
        </pc:spChg>
        <pc:cxnChg chg="add">
          <ac:chgData name="Roman Zhigalov" userId="1f97e9fdf7779aa5" providerId="LiveId" clId="{D73088A4-873B-4A18-9226-0C7F76DE8738}" dt="2022-07-28T12:47:00.051" v="725" actId="26606"/>
          <ac:cxnSpMkLst>
            <pc:docMk/>
            <pc:sldMk cId="4139307138" sldId="277"/>
            <ac:cxnSpMk id="16" creationId="{F7C8EA93-3210-4C62-99E9-153C275E3A87}"/>
          </ac:cxnSpMkLst>
        </pc:cxnChg>
      </pc:sldChg>
      <pc:sldChg chg="addSp delSp modSp add mod setBg delDesignElem">
        <pc:chgData name="Roman Zhigalov" userId="1f97e9fdf7779aa5" providerId="LiveId" clId="{D73088A4-873B-4A18-9226-0C7F76DE8738}" dt="2022-07-28T12:47:20.935" v="730" actId="14100"/>
        <pc:sldMkLst>
          <pc:docMk/>
          <pc:sldMk cId="902101253" sldId="278"/>
        </pc:sldMkLst>
        <pc:spChg chg="add">
          <ac:chgData name="Roman Zhigalov" userId="1f97e9fdf7779aa5" providerId="LiveId" clId="{D73088A4-873B-4A18-9226-0C7F76DE8738}" dt="2022-07-28T12:47:16.536" v="728" actId="26606"/>
          <ac:spMkLst>
            <pc:docMk/>
            <pc:sldMk cId="902101253" sldId="278"/>
            <ac:spMk id="7" creationId="{95DA4D23-37FC-4B90-8188-F0377C5FF44B}"/>
          </ac:spMkLst>
        </pc:spChg>
        <pc:spChg chg="add">
          <ac:chgData name="Roman Zhigalov" userId="1f97e9fdf7779aa5" providerId="LiveId" clId="{D73088A4-873B-4A18-9226-0C7F76DE8738}" dt="2022-07-28T12:47:16.536" v="728" actId="26606"/>
          <ac:spMkLst>
            <pc:docMk/>
            <pc:sldMk cId="902101253" sldId="278"/>
            <ac:spMk id="8" creationId="{A7A4B465-FBCC-4CD4-89A1-82992A7B47FF}"/>
          </ac:spMkLst>
        </pc:spChg>
        <pc:spChg chg="add">
          <ac:chgData name="Roman Zhigalov" userId="1f97e9fdf7779aa5" providerId="LiveId" clId="{D73088A4-873B-4A18-9226-0C7F76DE8738}" dt="2022-07-28T12:47:16.536" v="728" actId="26606"/>
          <ac:spMkLst>
            <pc:docMk/>
            <pc:sldMk cId="902101253" sldId="278"/>
            <ac:spMk id="9" creationId="{909E572F-9CDC-4214-9D42-FF0017649590}"/>
          </ac:spMkLst>
        </pc:spChg>
        <pc:spChg chg="add">
          <ac:chgData name="Roman Zhigalov" userId="1f97e9fdf7779aa5" providerId="LiveId" clId="{D73088A4-873B-4A18-9226-0C7F76DE8738}" dt="2022-07-28T12:47:16.536" v="728" actId="26606"/>
          <ac:spMkLst>
            <pc:docMk/>
            <pc:sldMk cId="902101253" sldId="278"/>
            <ac:spMk id="10" creationId="{1825AC39-5F85-4CAA-8A81-A1287086B2B6}"/>
          </ac:spMkLst>
        </pc:spChg>
        <pc:spChg chg="del">
          <ac:chgData name="Roman Zhigalov" userId="1f97e9fdf7779aa5" providerId="LiveId" clId="{D73088A4-873B-4A18-9226-0C7F76DE8738}" dt="2022-07-28T12:47:12.845" v="727"/>
          <ac:spMkLst>
            <pc:docMk/>
            <pc:sldMk cId="902101253" sldId="278"/>
            <ac:spMk id="12" creationId="{95DA4D23-37FC-4B90-8188-F0377C5FF44B}"/>
          </ac:spMkLst>
        </pc:spChg>
        <pc:spChg chg="del">
          <ac:chgData name="Roman Zhigalov" userId="1f97e9fdf7779aa5" providerId="LiveId" clId="{D73088A4-873B-4A18-9226-0C7F76DE8738}" dt="2022-07-28T12:47:12.845" v="727"/>
          <ac:spMkLst>
            <pc:docMk/>
            <pc:sldMk cId="902101253" sldId="278"/>
            <ac:spMk id="13" creationId="{1825AC39-5F85-4CAA-8A81-A1287086B2B6}"/>
          </ac:spMkLst>
        </pc:spChg>
        <pc:spChg chg="del">
          <ac:chgData name="Roman Zhigalov" userId="1f97e9fdf7779aa5" providerId="LiveId" clId="{D73088A4-873B-4A18-9226-0C7F76DE8738}" dt="2022-07-28T12:47:12.845" v="727"/>
          <ac:spMkLst>
            <pc:docMk/>
            <pc:sldMk cId="902101253" sldId="278"/>
            <ac:spMk id="14" creationId="{A7A4B465-FBCC-4CD4-89A1-82992A7B47FF}"/>
          </ac:spMkLst>
        </pc:spChg>
        <pc:spChg chg="del">
          <ac:chgData name="Roman Zhigalov" userId="1f97e9fdf7779aa5" providerId="LiveId" clId="{D73088A4-873B-4A18-9226-0C7F76DE8738}" dt="2022-07-28T12:47:12.845" v="727"/>
          <ac:spMkLst>
            <pc:docMk/>
            <pc:sldMk cId="902101253" sldId="278"/>
            <ac:spMk id="16" creationId="{909E572F-9CDC-4214-9D42-FF0017649590}"/>
          </ac:spMkLst>
        </pc:spChg>
        <pc:picChg chg="mod">
          <ac:chgData name="Roman Zhigalov" userId="1f97e9fdf7779aa5" providerId="LiveId" clId="{D73088A4-873B-4A18-9226-0C7F76DE8738}" dt="2022-07-28T12:47:20.935" v="730" actId="14100"/>
          <ac:picMkLst>
            <pc:docMk/>
            <pc:sldMk cId="902101253" sldId="278"/>
            <ac:picMk id="5" creationId="{B79109A2-3240-49BC-8D6D-25D1A42E5068}"/>
          </ac:picMkLst>
        </pc:picChg>
      </pc:sldChg>
      <pc:sldChg chg="addSp delSp modSp new mod setBg">
        <pc:chgData name="Roman Zhigalov" userId="1f97e9fdf7779aa5" providerId="LiveId" clId="{D73088A4-873B-4A18-9226-0C7F76DE8738}" dt="2022-07-28T12:50:30.268" v="874" actId="26606"/>
        <pc:sldMkLst>
          <pc:docMk/>
          <pc:sldMk cId="3984222549" sldId="279"/>
        </pc:sldMkLst>
        <pc:spChg chg="mod">
          <ac:chgData name="Roman Zhigalov" userId="1f97e9fdf7779aa5" providerId="LiveId" clId="{D73088A4-873B-4A18-9226-0C7F76DE8738}" dt="2022-07-28T12:50:30.268" v="874" actId="26606"/>
          <ac:spMkLst>
            <pc:docMk/>
            <pc:sldMk cId="3984222549" sldId="279"/>
            <ac:spMk id="2" creationId="{0610CCC5-DBDB-D343-572E-C0F3E042D586}"/>
          </ac:spMkLst>
        </pc:spChg>
        <pc:spChg chg="del">
          <ac:chgData name="Roman Zhigalov" userId="1f97e9fdf7779aa5" providerId="LiveId" clId="{D73088A4-873B-4A18-9226-0C7F76DE8738}" dt="2022-07-28T12:50:25.676" v="871"/>
          <ac:spMkLst>
            <pc:docMk/>
            <pc:sldMk cId="3984222549" sldId="279"/>
            <ac:spMk id="3" creationId="{23E03808-95B1-29B5-76C6-1A9F83CD3D86}"/>
          </ac:spMkLst>
        </pc:spChg>
        <pc:spChg chg="mod">
          <ac:chgData name="Roman Zhigalov" userId="1f97e9fdf7779aa5" providerId="LiveId" clId="{D73088A4-873B-4A18-9226-0C7F76DE8738}" dt="2022-07-28T12:50:30.268" v="874" actId="26606"/>
          <ac:spMkLst>
            <pc:docMk/>
            <pc:sldMk cId="3984222549" sldId="279"/>
            <ac:spMk id="4" creationId="{EFB88B5F-6643-F167-E7CB-D5DFF15C7DA5}"/>
          </ac:spMkLst>
        </pc:spChg>
        <pc:spChg chg="add del">
          <ac:chgData name="Roman Zhigalov" userId="1f97e9fdf7779aa5" providerId="LiveId" clId="{D73088A4-873B-4A18-9226-0C7F76DE8738}" dt="2022-07-28T12:50:30.259" v="873" actId="26606"/>
          <ac:spMkLst>
            <pc:docMk/>
            <pc:sldMk cId="3984222549" sldId="279"/>
            <ac:spMk id="1031" creationId="{F13C74B1-5B17-4795-BED0-7140497B445A}"/>
          </ac:spMkLst>
        </pc:spChg>
        <pc:spChg chg="add del">
          <ac:chgData name="Roman Zhigalov" userId="1f97e9fdf7779aa5" providerId="LiveId" clId="{D73088A4-873B-4A18-9226-0C7F76DE8738}" dt="2022-07-28T12:50:30.259" v="873" actId="26606"/>
          <ac:spMkLst>
            <pc:docMk/>
            <pc:sldMk cId="3984222549" sldId="279"/>
            <ac:spMk id="1033" creationId="{D4974D33-8DC5-464E-8C6D-BE58F0669C17}"/>
          </ac:spMkLst>
        </pc:spChg>
        <pc:spChg chg="add">
          <ac:chgData name="Roman Zhigalov" userId="1f97e9fdf7779aa5" providerId="LiveId" clId="{D73088A4-873B-4A18-9226-0C7F76DE8738}" dt="2022-07-28T12:50:30.268" v="874" actId="26606"/>
          <ac:spMkLst>
            <pc:docMk/>
            <pc:sldMk cId="3984222549" sldId="279"/>
            <ac:spMk id="1035" creationId="{2B97F24A-32CE-4C1C-A50D-3016B394DCFB}"/>
          </ac:spMkLst>
        </pc:spChg>
        <pc:spChg chg="add">
          <ac:chgData name="Roman Zhigalov" userId="1f97e9fdf7779aa5" providerId="LiveId" clId="{D73088A4-873B-4A18-9226-0C7F76DE8738}" dt="2022-07-28T12:50:30.268" v="874" actId="26606"/>
          <ac:spMkLst>
            <pc:docMk/>
            <pc:sldMk cId="3984222549" sldId="279"/>
            <ac:spMk id="1036" creationId="{CD8B4F24-440B-49E9-B85D-733523DC064B}"/>
          </ac:spMkLst>
        </pc:spChg>
        <pc:picChg chg="add mod">
          <ac:chgData name="Roman Zhigalov" userId="1f97e9fdf7779aa5" providerId="LiveId" clId="{D73088A4-873B-4A18-9226-0C7F76DE8738}" dt="2022-07-28T12:50:30.268" v="874" actId="26606"/>
          <ac:picMkLst>
            <pc:docMk/>
            <pc:sldMk cId="3984222549" sldId="279"/>
            <ac:picMk id="1026" creationId="{FCB74C85-4559-5508-4C96-25238B06B1FD}"/>
          </ac:picMkLst>
        </pc:picChg>
      </pc:sldChg>
      <pc:sldChg chg="addSp modSp new mod setBg">
        <pc:chgData name="Roman Zhigalov" userId="1f97e9fdf7779aa5" providerId="LiveId" clId="{D73088A4-873B-4A18-9226-0C7F76DE8738}" dt="2022-07-28T12:50:52.726" v="880" actId="26606"/>
        <pc:sldMkLst>
          <pc:docMk/>
          <pc:sldMk cId="25723023" sldId="280"/>
        </pc:sldMkLst>
        <pc:spChg chg="mod">
          <ac:chgData name="Roman Zhigalov" userId="1f97e9fdf7779aa5" providerId="LiveId" clId="{D73088A4-873B-4A18-9226-0C7F76DE8738}" dt="2022-07-28T12:50:52.726" v="880" actId="26606"/>
          <ac:spMkLst>
            <pc:docMk/>
            <pc:sldMk cId="25723023" sldId="280"/>
            <ac:spMk id="2" creationId="{A36BA30D-F17F-BB17-0EAA-3E5A2FB9C835}"/>
          </ac:spMkLst>
        </pc:spChg>
        <pc:spChg chg="mod">
          <ac:chgData name="Roman Zhigalov" userId="1f97e9fdf7779aa5" providerId="LiveId" clId="{D73088A4-873B-4A18-9226-0C7F76DE8738}" dt="2022-07-28T12:50:52.726" v="880" actId="26606"/>
          <ac:spMkLst>
            <pc:docMk/>
            <pc:sldMk cId="25723023" sldId="280"/>
            <ac:spMk id="3" creationId="{E23D71F1-80DC-8522-F91B-A57BA6856DA9}"/>
          </ac:spMkLst>
        </pc:spChg>
        <pc:spChg chg="add">
          <ac:chgData name="Roman Zhigalov" userId="1f97e9fdf7779aa5" providerId="LiveId" clId="{D73088A4-873B-4A18-9226-0C7F76DE8738}" dt="2022-07-28T12:50:52.726" v="880" actId="26606"/>
          <ac:spMkLst>
            <pc:docMk/>
            <pc:sldMk cId="25723023" sldId="280"/>
            <ac:spMk id="8" creationId="{4522B21E-B2B9-4C72-9A71-C87EFD137480}"/>
          </ac:spMkLst>
        </pc:spChg>
        <pc:spChg chg="add">
          <ac:chgData name="Roman Zhigalov" userId="1f97e9fdf7779aa5" providerId="LiveId" clId="{D73088A4-873B-4A18-9226-0C7F76DE8738}" dt="2022-07-28T12:50:52.726" v="880" actId="26606"/>
          <ac:spMkLst>
            <pc:docMk/>
            <pc:sldMk cId="25723023" sldId="280"/>
            <ac:spMk id="10" creationId="{5EB7D2A2-F448-44D4-938C-DC84CBCB3B1E}"/>
          </ac:spMkLst>
        </pc:spChg>
        <pc:spChg chg="add">
          <ac:chgData name="Roman Zhigalov" userId="1f97e9fdf7779aa5" providerId="LiveId" clId="{D73088A4-873B-4A18-9226-0C7F76DE8738}" dt="2022-07-28T12:50:52.726" v="880" actId="26606"/>
          <ac:spMkLst>
            <pc:docMk/>
            <pc:sldMk cId="25723023" sldId="280"/>
            <ac:spMk id="12" creationId="{871AEA07-1E14-44B4-8E55-64EF049CD66F}"/>
          </ac:spMkLst>
        </pc:spChg>
        <pc:cxnChg chg="add">
          <ac:chgData name="Roman Zhigalov" userId="1f97e9fdf7779aa5" providerId="LiveId" clId="{D73088A4-873B-4A18-9226-0C7F76DE8738}" dt="2022-07-28T12:50:52.726" v="880" actId="26606"/>
          <ac:cxnSpMkLst>
            <pc:docMk/>
            <pc:sldMk cId="25723023" sldId="280"/>
            <ac:cxnSpMk id="14" creationId="{F7C8EA93-3210-4C62-99E9-153C275E3A87}"/>
          </ac:cxnSpMkLst>
        </pc:cxnChg>
      </pc:sldChg>
      <pc:sldChg chg="addSp delSp modSp add mod setBg delDesignElem">
        <pc:chgData name="Roman Zhigalov" userId="1f97e9fdf7779aa5" providerId="LiveId" clId="{D73088A4-873B-4A18-9226-0C7F76DE8738}" dt="2022-07-28T12:51:37.156" v="886" actId="26606"/>
        <pc:sldMkLst>
          <pc:docMk/>
          <pc:sldMk cId="4023568251" sldId="281"/>
        </pc:sldMkLst>
        <pc:spChg chg="mod">
          <ac:chgData name="Roman Zhigalov" userId="1f97e9fdf7779aa5" providerId="LiveId" clId="{D73088A4-873B-4A18-9226-0C7F76DE8738}" dt="2022-07-28T12:51:37.156" v="886" actId="26606"/>
          <ac:spMkLst>
            <pc:docMk/>
            <pc:sldMk cId="4023568251" sldId="281"/>
            <ac:spMk id="2" creationId="{543A043D-BD6E-17DA-8172-A573C5267657}"/>
          </ac:spMkLst>
        </pc:spChg>
        <pc:spChg chg="del">
          <ac:chgData name="Roman Zhigalov" userId="1f97e9fdf7779aa5" providerId="LiveId" clId="{D73088A4-873B-4A18-9226-0C7F76DE8738}" dt="2022-07-28T12:51:32.726" v="885"/>
          <ac:spMkLst>
            <pc:docMk/>
            <pc:sldMk cId="4023568251" sldId="281"/>
            <ac:spMk id="7" creationId="{95DA4D23-37FC-4B90-8188-F0377C5FF44B}"/>
          </ac:spMkLst>
        </pc:spChg>
        <pc:spChg chg="del">
          <ac:chgData name="Roman Zhigalov" userId="1f97e9fdf7779aa5" providerId="LiveId" clId="{D73088A4-873B-4A18-9226-0C7F76DE8738}" dt="2022-07-28T12:51:32.726" v="885"/>
          <ac:spMkLst>
            <pc:docMk/>
            <pc:sldMk cId="4023568251" sldId="281"/>
            <ac:spMk id="8" creationId="{A7A4B465-FBCC-4CD4-89A1-82992A7B47FF}"/>
          </ac:spMkLst>
        </pc:spChg>
        <pc:spChg chg="del">
          <ac:chgData name="Roman Zhigalov" userId="1f97e9fdf7779aa5" providerId="LiveId" clId="{D73088A4-873B-4A18-9226-0C7F76DE8738}" dt="2022-07-28T12:51:32.726" v="885"/>
          <ac:spMkLst>
            <pc:docMk/>
            <pc:sldMk cId="4023568251" sldId="281"/>
            <ac:spMk id="9" creationId="{909E572F-9CDC-4214-9D42-FF0017649590}"/>
          </ac:spMkLst>
        </pc:spChg>
        <pc:spChg chg="del">
          <ac:chgData name="Roman Zhigalov" userId="1f97e9fdf7779aa5" providerId="LiveId" clId="{D73088A4-873B-4A18-9226-0C7F76DE8738}" dt="2022-07-28T12:51:32.726" v="885"/>
          <ac:spMkLst>
            <pc:docMk/>
            <pc:sldMk cId="4023568251" sldId="281"/>
            <ac:spMk id="10" creationId="{1825AC39-5F85-4CAA-8A81-A1287086B2B6}"/>
          </ac:spMkLst>
        </pc:spChg>
        <pc:spChg chg="add">
          <ac:chgData name="Roman Zhigalov" userId="1f97e9fdf7779aa5" providerId="LiveId" clId="{D73088A4-873B-4A18-9226-0C7F76DE8738}" dt="2022-07-28T12:51:37.156" v="886" actId="26606"/>
          <ac:spMkLst>
            <pc:docMk/>
            <pc:sldMk cId="4023568251" sldId="281"/>
            <ac:spMk id="11" creationId="{9B7AD9F6-8CE7-4299-8FC6-328F4DCD3FF9}"/>
          </ac:spMkLst>
        </pc:spChg>
        <pc:spChg chg="add">
          <ac:chgData name="Roman Zhigalov" userId="1f97e9fdf7779aa5" providerId="LiveId" clId="{D73088A4-873B-4A18-9226-0C7F76DE8738}" dt="2022-07-28T12:51:37.156" v="886" actId="26606"/>
          <ac:spMkLst>
            <pc:docMk/>
            <pc:sldMk cId="4023568251" sldId="281"/>
            <ac:spMk id="12" creationId="{F49775AF-8896-43EE-92C6-83497D6DC56F}"/>
          </ac:spMkLst>
        </pc:spChg>
        <pc:picChg chg="mod">
          <ac:chgData name="Roman Zhigalov" userId="1f97e9fdf7779aa5" providerId="LiveId" clId="{D73088A4-873B-4A18-9226-0C7F76DE8738}" dt="2022-07-28T12:51:37.156" v="886" actId="26606"/>
          <ac:picMkLst>
            <pc:docMk/>
            <pc:sldMk cId="4023568251" sldId="281"/>
            <ac:picMk id="5" creationId="{B79109A2-3240-49BC-8D6D-25D1A42E5068}"/>
          </ac:picMkLst>
        </pc:picChg>
      </pc:sldChg>
      <pc:sldChg chg="addSp delSp add mod setBg delDesignElem">
        <pc:chgData name="Roman Zhigalov" userId="1f97e9fdf7779aa5" providerId="LiveId" clId="{D73088A4-873B-4A18-9226-0C7F76DE8738}" dt="2022-07-28T12:51:58.226" v="892" actId="26606"/>
        <pc:sldMkLst>
          <pc:docMk/>
          <pc:sldMk cId="2871833199" sldId="282"/>
        </pc:sldMkLst>
        <pc:spChg chg="add">
          <ac:chgData name="Roman Zhigalov" userId="1f97e9fdf7779aa5" providerId="LiveId" clId="{D73088A4-873B-4A18-9226-0C7F76DE8738}" dt="2022-07-28T12:51:58.226" v="892" actId="26606"/>
          <ac:spMkLst>
            <pc:docMk/>
            <pc:sldMk cId="2871833199" sldId="282"/>
            <ac:spMk id="4100" creationId="{F13C74B1-5B17-4795-BED0-7140497B445A}"/>
          </ac:spMkLst>
        </pc:spChg>
        <pc:spChg chg="del">
          <ac:chgData name="Roman Zhigalov" userId="1f97e9fdf7779aa5" providerId="LiveId" clId="{D73088A4-873B-4A18-9226-0C7F76DE8738}" dt="2022-07-28T12:51:56.427" v="891"/>
          <ac:spMkLst>
            <pc:docMk/>
            <pc:sldMk cId="2871833199" sldId="282"/>
            <ac:spMk id="4102" creationId="{F13C74B1-5B17-4795-BED0-7140497B445A}"/>
          </ac:spMkLst>
        </pc:spChg>
        <pc:spChg chg="del">
          <ac:chgData name="Roman Zhigalov" userId="1f97e9fdf7779aa5" providerId="LiveId" clId="{D73088A4-873B-4A18-9226-0C7F76DE8738}" dt="2022-07-28T12:51:56.427" v="891"/>
          <ac:spMkLst>
            <pc:docMk/>
            <pc:sldMk cId="2871833199" sldId="282"/>
            <ac:spMk id="4103" creationId="{D4974D33-8DC5-464E-8C6D-BE58F0669C17}"/>
          </ac:spMkLst>
        </pc:spChg>
        <pc:spChg chg="add">
          <ac:chgData name="Roman Zhigalov" userId="1f97e9fdf7779aa5" providerId="LiveId" clId="{D73088A4-873B-4A18-9226-0C7F76DE8738}" dt="2022-07-28T12:51:58.226" v="892" actId="26606"/>
          <ac:spMkLst>
            <pc:docMk/>
            <pc:sldMk cId="2871833199" sldId="282"/>
            <ac:spMk id="4105" creationId="{D4974D33-8DC5-464E-8C6D-BE58F0669C17}"/>
          </ac:spMkLst>
        </pc:spChg>
      </pc:sldChg>
      <pc:sldChg chg="modSp new mod">
        <pc:chgData name="Roman Zhigalov" userId="1f97e9fdf7779aa5" providerId="LiveId" clId="{D73088A4-873B-4A18-9226-0C7F76DE8738}" dt="2022-07-28T12:52:30.856" v="923" actId="122"/>
        <pc:sldMkLst>
          <pc:docMk/>
          <pc:sldMk cId="1609079351" sldId="283"/>
        </pc:sldMkLst>
        <pc:spChg chg="mod">
          <ac:chgData name="Roman Zhigalov" userId="1f97e9fdf7779aa5" providerId="LiveId" clId="{D73088A4-873B-4A18-9226-0C7F76DE8738}" dt="2022-07-28T12:52:30.856" v="923" actId="122"/>
          <ac:spMkLst>
            <pc:docMk/>
            <pc:sldMk cId="1609079351" sldId="283"/>
            <ac:spMk id="2" creationId="{9FAA9393-CDE5-E14D-06B1-0B467D77F132}"/>
          </ac:spMkLst>
        </pc:spChg>
      </pc:sldChg>
      <pc:sldChg chg="modSp new mod">
        <pc:chgData name="Roman Zhigalov" userId="1f97e9fdf7779aa5" providerId="LiveId" clId="{D73088A4-873B-4A18-9226-0C7F76DE8738}" dt="2022-07-28T12:52:36.769" v="941" actId="122"/>
        <pc:sldMkLst>
          <pc:docMk/>
          <pc:sldMk cId="3374970471" sldId="284"/>
        </pc:sldMkLst>
        <pc:spChg chg="mod">
          <ac:chgData name="Roman Zhigalov" userId="1f97e9fdf7779aa5" providerId="LiveId" clId="{D73088A4-873B-4A18-9226-0C7F76DE8738}" dt="2022-07-28T12:52:36.769" v="941" actId="122"/>
          <ac:spMkLst>
            <pc:docMk/>
            <pc:sldMk cId="3374970471" sldId="284"/>
            <ac:spMk id="2" creationId="{58858971-6700-CF3E-0A03-ED7718A21389}"/>
          </ac:spMkLst>
        </pc:spChg>
      </pc:sldChg>
      <pc:sldChg chg="add">
        <pc:chgData name="Roman Zhigalov" userId="1f97e9fdf7779aa5" providerId="LiveId" clId="{D73088A4-873B-4A18-9226-0C7F76DE8738}" dt="2022-07-28T12:53:32.143" v="942"/>
        <pc:sldMkLst>
          <pc:docMk/>
          <pc:sldMk cId="1349383586" sldId="29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DF609-29A9-4882-89D4-1CBDC2101A6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31A8A4E-75A1-42CA-B586-25BE6149474B}">
      <dgm:prSet/>
      <dgm:spPr/>
      <dgm:t>
        <a:bodyPr/>
        <a:lstStyle/>
        <a:p>
          <a:r>
            <a:rPr lang="ru-RU"/>
            <a:t>Причины и начало раздробленности </a:t>
          </a:r>
          <a:endParaRPr lang="en-US"/>
        </a:p>
      </dgm:t>
    </dgm:pt>
    <dgm:pt modelId="{F855C74A-D3AE-4072-95C0-5E51246FB721}" type="parTrans" cxnId="{21498716-74F6-42F6-96F5-20DC60381455}">
      <dgm:prSet/>
      <dgm:spPr/>
      <dgm:t>
        <a:bodyPr/>
        <a:lstStyle/>
        <a:p>
          <a:endParaRPr lang="en-US"/>
        </a:p>
      </dgm:t>
    </dgm:pt>
    <dgm:pt modelId="{529293EE-69A6-4C1B-8612-5CE859D5919D}" type="sibTrans" cxnId="{21498716-74F6-42F6-96F5-20DC60381455}">
      <dgm:prSet/>
      <dgm:spPr/>
      <dgm:t>
        <a:bodyPr/>
        <a:lstStyle/>
        <a:p>
          <a:endParaRPr lang="en-US"/>
        </a:p>
      </dgm:t>
    </dgm:pt>
    <dgm:pt modelId="{FBBBE0F2-309B-4DA3-9D0B-0C6B21597949}">
      <dgm:prSet/>
      <dgm:spPr/>
      <dgm:t>
        <a:bodyPr/>
        <a:lstStyle/>
        <a:p>
          <a:r>
            <a:rPr lang="ru-RU"/>
            <a:t>Полоцкая земля</a:t>
          </a:r>
          <a:endParaRPr lang="en-US"/>
        </a:p>
      </dgm:t>
    </dgm:pt>
    <dgm:pt modelId="{85DBD023-66DC-423D-A5A8-44AC3C40FE32}" type="parTrans" cxnId="{AFABF18A-3422-4A57-99A5-6163989C0FF3}">
      <dgm:prSet/>
      <dgm:spPr/>
      <dgm:t>
        <a:bodyPr/>
        <a:lstStyle/>
        <a:p>
          <a:endParaRPr lang="en-US"/>
        </a:p>
      </dgm:t>
    </dgm:pt>
    <dgm:pt modelId="{5888F4FD-4C25-4826-A557-A7654B779931}" type="sibTrans" cxnId="{AFABF18A-3422-4A57-99A5-6163989C0FF3}">
      <dgm:prSet/>
      <dgm:spPr/>
      <dgm:t>
        <a:bodyPr/>
        <a:lstStyle/>
        <a:p>
          <a:endParaRPr lang="en-US"/>
        </a:p>
      </dgm:t>
    </dgm:pt>
    <dgm:pt modelId="{03E70DA5-071F-4172-BE1F-D54AEE6104F3}">
      <dgm:prSet/>
      <dgm:spPr/>
      <dgm:t>
        <a:bodyPr/>
        <a:lstStyle/>
        <a:p>
          <a:r>
            <a:rPr lang="ru-RU"/>
            <a:t>Туровская земля</a:t>
          </a:r>
          <a:endParaRPr lang="en-US"/>
        </a:p>
      </dgm:t>
    </dgm:pt>
    <dgm:pt modelId="{99C30965-B03D-4F97-AC28-71C04F5C6E2F}" type="parTrans" cxnId="{DE770C7B-C1EC-4F0D-BA12-B6D2CB08EFD9}">
      <dgm:prSet/>
      <dgm:spPr/>
      <dgm:t>
        <a:bodyPr/>
        <a:lstStyle/>
        <a:p>
          <a:endParaRPr lang="en-US"/>
        </a:p>
      </dgm:t>
    </dgm:pt>
    <dgm:pt modelId="{7011DC1E-ECED-4447-A9A1-543C2E3B23EB}" type="sibTrans" cxnId="{DE770C7B-C1EC-4F0D-BA12-B6D2CB08EFD9}">
      <dgm:prSet/>
      <dgm:spPr/>
      <dgm:t>
        <a:bodyPr/>
        <a:lstStyle/>
        <a:p>
          <a:endParaRPr lang="en-US"/>
        </a:p>
      </dgm:t>
    </dgm:pt>
    <dgm:pt modelId="{163B2764-F1F2-45C8-B0F9-CA1AC9E04B0C}">
      <dgm:prSet/>
      <dgm:spPr/>
      <dgm:t>
        <a:bodyPr/>
        <a:lstStyle/>
        <a:p>
          <a:r>
            <a:rPr lang="ru-RU" dirty="0"/>
            <a:t>Княжества </a:t>
          </a:r>
          <a:r>
            <a:rPr lang="ru-RU" dirty="0" err="1"/>
            <a:t>Понёманья</a:t>
          </a:r>
          <a:r>
            <a:rPr lang="ru-RU" dirty="0"/>
            <a:t>, </a:t>
          </a:r>
          <a:r>
            <a:rPr lang="ru-RU" dirty="0" err="1"/>
            <a:t>Побужья</a:t>
          </a:r>
          <a:r>
            <a:rPr lang="ru-RU" dirty="0"/>
            <a:t> и </a:t>
          </a:r>
          <a:r>
            <a:rPr lang="ru-RU" dirty="0" err="1"/>
            <a:t>Посожья</a:t>
          </a:r>
          <a:endParaRPr lang="en-US" dirty="0"/>
        </a:p>
      </dgm:t>
    </dgm:pt>
    <dgm:pt modelId="{18204E35-84E3-465E-8A40-478D3374FA29}" type="parTrans" cxnId="{836BA29D-CA28-4D7D-A819-0C88BDF8508A}">
      <dgm:prSet/>
      <dgm:spPr/>
      <dgm:t>
        <a:bodyPr/>
        <a:lstStyle/>
        <a:p>
          <a:endParaRPr lang="en-US"/>
        </a:p>
      </dgm:t>
    </dgm:pt>
    <dgm:pt modelId="{0E831976-FC15-48EB-9662-9FE730EEB018}" type="sibTrans" cxnId="{836BA29D-CA28-4D7D-A819-0C88BDF8508A}">
      <dgm:prSet/>
      <dgm:spPr/>
      <dgm:t>
        <a:bodyPr/>
        <a:lstStyle/>
        <a:p>
          <a:endParaRPr lang="en-US"/>
        </a:p>
      </dgm:t>
    </dgm:pt>
    <dgm:pt modelId="{45F3CED7-620B-40AE-8321-471EBDAD657F}" type="pres">
      <dgm:prSet presAssocID="{04FDF609-29A9-4882-89D4-1CBDC2101A66}" presName="linear" presStyleCnt="0">
        <dgm:presLayoutVars>
          <dgm:animLvl val="lvl"/>
          <dgm:resizeHandles val="exact"/>
        </dgm:presLayoutVars>
      </dgm:prSet>
      <dgm:spPr/>
    </dgm:pt>
    <dgm:pt modelId="{4A11AEE0-831F-4D8F-A733-FC00772B11BD}" type="pres">
      <dgm:prSet presAssocID="{031A8A4E-75A1-42CA-B586-25BE6149474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F99FE9-9FD2-48C3-8F2A-ABD13CB4D7FD}" type="pres">
      <dgm:prSet presAssocID="{529293EE-69A6-4C1B-8612-5CE859D5919D}" presName="spacer" presStyleCnt="0"/>
      <dgm:spPr/>
    </dgm:pt>
    <dgm:pt modelId="{A1BA2165-0550-4E88-B491-5504076CB2DF}" type="pres">
      <dgm:prSet presAssocID="{FBBBE0F2-309B-4DA3-9D0B-0C6B215979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3299BE-5B48-4101-9436-D69160BFBC21}" type="pres">
      <dgm:prSet presAssocID="{5888F4FD-4C25-4826-A557-A7654B779931}" presName="spacer" presStyleCnt="0"/>
      <dgm:spPr/>
    </dgm:pt>
    <dgm:pt modelId="{8C4597BD-26CA-4F44-876D-5CDD4677DEF8}" type="pres">
      <dgm:prSet presAssocID="{03E70DA5-071F-4172-BE1F-D54AEE6104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B7A8C92-C6A9-401C-9037-8F50353380B8}" type="pres">
      <dgm:prSet presAssocID="{7011DC1E-ECED-4447-A9A1-543C2E3B23EB}" presName="spacer" presStyleCnt="0"/>
      <dgm:spPr/>
    </dgm:pt>
    <dgm:pt modelId="{49986CB2-1774-4725-B5A0-A4D7A0E67C96}" type="pres">
      <dgm:prSet presAssocID="{163B2764-F1F2-45C8-B0F9-CA1AC9E04B0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1498716-74F6-42F6-96F5-20DC60381455}" srcId="{04FDF609-29A9-4882-89D4-1CBDC2101A66}" destId="{031A8A4E-75A1-42CA-B586-25BE6149474B}" srcOrd="0" destOrd="0" parTransId="{F855C74A-D3AE-4072-95C0-5E51246FB721}" sibTransId="{529293EE-69A6-4C1B-8612-5CE859D5919D}"/>
    <dgm:cxn modelId="{BBAB6E31-FC2E-41F9-9953-C62431AA2FB9}" type="presOf" srcId="{FBBBE0F2-309B-4DA3-9D0B-0C6B21597949}" destId="{A1BA2165-0550-4E88-B491-5504076CB2DF}" srcOrd="0" destOrd="0" presId="urn:microsoft.com/office/officeart/2005/8/layout/vList2"/>
    <dgm:cxn modelId="{E729D245-779A-45EF-A958-23A1FC945569}" type="presOf" srcId="{03E70DA5-071F-4172-BE1F-D54AEE6104F3}" destId="{8C4597BD-26CA-4F44-876D-5CDD4677DEF8}" srcOrd="0" destOrd="0" presId="urn:microsoft.com/office/officeart/2005/8/layout/vList2"/>
    <dgm:cxn modelId="{DE770C7B-C1EC-4F0D-BA12-B6D2CB08EFD9}" srcId="{04FDF609-29A9-4882-89D4-1CBDC2101A66}" destId="{03E70DA5-071F-4172-BE1F-D54AEE6104F3}" srcOrd="2" destOrd="0" parTransId="{99C30965-B03D-4F97-AC28-71C04F5C6E2F}" sibTransId="{7011DC1E-ECED-4447-A9A1-543C2E3B23EB}"/>
    <dgm:cxn modelId="{AFABF18A-3422-4A57-99A5-6163989C0FF3}" srcId="{04FDF609-29A9-4882-89D4-1CBDC2101A66}" destId="{FBBBE0F2-309B-4DA3-9D0B-0C6B21597949}" srcOrd="1" destOrd="0" parTransId="{85DBD023-66DC-423D-A5A8-44AC3C40FE32}" sibTransId="{5888F4FD-4C25-4826-A557-A7654B779931}"/>
    <dgm:cxn modelId="{836BA29D-CA28-4D7D-A819-0C88BDF8508A}" srcId="{04FDF609-29A9-4882-89D4-1CBDC2101A66}" destId="{163B2764-F1F2-45C8-B0F9-CA1AC9E04B0C}" srcOrd="3" destOrd="0" parTransId="{18204E35-84E3-465E-8A40-478D3374FA29}" sibTransId="{0E831976-FC15-48EB-9662-9FE730EEB018}"/>
    <dgm:cxn modelId="{8A7AE9CD-D4EB-489E-A4F2-7359B50315E9}" type="presOf" srcId="{031A8A4E-75A1-42CA-B586-25BE6149474B}" destId="{4A11AEE0-831F-4D8F-A733-FC00772B11BD}" srcOrd="0" destOrd="0" presId="urn:microsoft.com/office/officeart/2005/8/layout/vList2"/>
    <dgm:cxn modelId="{BB003CE2-53F4-44B2-946D-46A017D6184E}" type="presOf" srcId="{04FDF609-29A9-4882-89D4-1CBDC2101A66}" destId="{45F3CED7-620B-40AE-8321-471EBDAD657F}" srcOrd="0" destOrd="0" presId="urn:microsoft.com/office/officeart/2005/8/layout/vList2"/>
    <dgm:cxn modelId="{423036EC-9E61-4891-926E-2AE8B4971F7C}" type="presOf" srcId="{163B2764-F1F2-45C8-B0F9-CA1AC9E04B0C}" destId="{49986CB2-1774-4725-B5A0-A4D7A0E67C96}" srcOrd="0" destOrd="0" presId="urn:microsoft.com/office/officeart/2005/8/layout/vList2"/>
    <dgm:cxn modelId="{11C51D1C-77D3-40E4-9FAF-B43730B41A4A}" type="presParOf" srcId="{45F3CED7-620B-40AE-8321-471EBDAD657F}" destId="{4A11AEE0-831F-4D8F-A733-FC00772B11BD}" srcOrd="0" destOrd="0" presId="urn:microsoft.com/office/officeart/2005/8/layout/vList2"/>
    <dgm:cxn modelId="{A6D2B638-2960-4FB2-8674-E5B64C69D2D5}" type="presParOf" srcId="{45F3CED7-620B-40AE-8321-471EBDAD657F}" destId="{7EF99FE9-9FD2-48C3-8F2A-ABD13CB4D7FD}" srcOrd="1" destOrd="0" presId="urn:microsoft.com/office/officeart/2005/8/layout/vList2"/>
    <dgm:cxn modelId="{9F442018-8B8F-4D1A-8F6D-BA142EB1B3FC}" type="presParOf" srcId="{45F3CED7-620B-40AE-8321-471EBDAD657F}" destId="{A1BA2165-0550-4E88-B491-5504076CB2DF}" srcOrd="2" destOrd="0" presId="urn:microsoft.com/office/officeart/2005/8/layout/vList2"/>
    <dgm:cxn modelId="{CA2C73F0-85AD-4DBC-9B98-FFAE8B68A2D5}" type="presParOf" srcId="{45F3CED7-620B-40AE-8321-471EBDAD657F}" destId="{7E3299BE-5B48-4101-9436-D69160BFBC21}" srcOrd="3" destOrd="0" presId="urn:microsoft.com/office/officeart/2005/8/layout/vList2"/>
    <dgm:cxn modelId="{82222035-9FF7-4E96-9849-148D6D9F232F}" type="presParOf" srcId="{45F3CED7-620B-40AE-8321-471EBDAD657F}" destId="{8C4597BD-26CA-4F44-876D-5CDD4677DEF8}" srcOrd="4" destOrd="0" presId="urn:microsoft.com/office/officeart/2005/8/layout/vList2"/>
    <dgm:cxn modelId="{D077AB0A-08E4-47F5-87B2-B17732921044}" type="presParOf" srcId="{45F3CED7-620B-40AE-8321-471EBDAD657F}" destId="{EB7A8C92-C6A9-401C-9037-8F50353380B8}" srcOrd="5" destOrd="0" presId="urn:microsoft.com/office/officeart/2005/8/layout/vList2"/>
    <dgm:cxn modelId="{5CEF754A-9780-4565-BFE2-F083935C0AEF}" type="presParOf" srcId="{45F3CED7-620B-40AE-8321-471EBDAD657F}" destId="{49986CB2-1774-4725-B5A0-A4D7A0E67C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1AEE0-831F-4D8F-A733-FC00772B11BD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Причины и начало раздробленности </a:t>
          </a:r>
          <a:endParaRPr lang="en-US" sz="3200" kern="1200"/>
        </a:p>
      </dsp:txBody>
      <dsp:txXfrm>
        <a:off x="62141" y="130324"/>
        <a:ext cx="6139358" cy="1148678"/>
      </dsp:txXfrm>
    </dsp:sp>
    <dsp:sp modelId="{A1BA2165-0550-4E88-B491-5504076CB2DF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Полоцкая земля</a:t>
          </a:r>
          <a:endParaRPr lang="en-US" sz="3200" kern="1200"/>
        </a:p>
      </dsp:txBody>
      <dsp:txXfrm>
        <a:off x="62141" y="1495444"/>
        <a:ext cx="6139358" cy="1148678"/>
      </dsp:txXfrm>
    </dsp:sp>
    <dsp:sp modelId="{8C4597BD-26CA-4F44-876D-5CDD4677DEF8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Туровская земля</a:t>
          </a:r>
          <a:endParaRPr lang="en-US" sz="3200" kern="1200"/>
        </a:p>
      </dsp:txBody>
      <dsp:txXfrm>
        <a:off x="62141" y="2860564"/>
        <a:ext cx="6139358" cy="1148678"/>
      </dsp:txXfrm>
    </dsp:sp>
    <dsp:sp modelId="{49986CB2-1774-4725-B5A0-A4D7A0E67C96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Княжества </a:t>
          </a:r>
          <a:r>
            <a:rPr lang="ru-RU" sz="3200" kern="1200" dirty="0" err="1"/>
            <a:t>Понёманья</a:t>
          </a:r>
          <a:r>
            <a:rPr lang="ru-RU" sz="3200" kern="1200" dirty="0"/>
            <a:t>, </a:t>
          </a:r>
          <a:r>
            <a:rPr lang="ru-RU" sz="3200" kern="1200" dirty="0" err="1"/>
            <a:t>Побужья</a:t>
          </a:r>
          <a:r>
            <a:rPr lang="ru-RU" sz="3200" kern="1200" dirty="0"/>
            <a:t> и </a:t>
          </a:r>
          <a:r>
            <a:rPr lang="ru-RU" sz="3200" kern="1200" dirty="0" err="1"/>
            <a:t>Посожья</a:t>
          </a:r>
          <a:endParaRPr lang="en-US" sz="3200" kern="1200" dirty="0"/>
        </a:p>
      </dsp:txBody>
      <dsp:txXfrm>
        <a:off x="62141" y="4225685"/>
        <a:ext cx="6139358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1E63D-D5D5-BF4C-5DEB-0323A7CD9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F05DA1-786B-4A4A-F4FC-8D0F1A35A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94E06-DAFC-6F21-68F2-1E678D19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971-B3CA-4500-A762-08E5205F82F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D949D9-A204-E57D-C993-487D554A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293B5E-8685-BC26-CBA7-0CD27817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83F-4F0B-4721-87EF-5799ED313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1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A9355-5178-1B1D-7071-F5949514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60C3A5-E3B2-C89C-0B62-234AFED09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0CFF8-F661-C17B-B205-1BE2A9E1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971-B3CA-4500-A762-08E5205F82F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BDDE8-4C26-C6A0-D98C-6DCBEB44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5EDD5-20FF-0E5C-CD26-E32CABE6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83F-4F0B-4721-87EF-5799ED313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3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4421EA-BD6F-4587-FDA8-4C9B2E683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25949C-CC38-F8E1-DAA2-ABCD7FA5E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0BC9B-875A-1C27-0DF7-419779D5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971-B3CA-4500-A762-08E5205F82F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ACF68-C1D9-7A4F-1099-DE324853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ABB684-B1DC-9E44-6682-CE1BCC60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83F-4F0B-4721-87EF-5799ED313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1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29F7C-5B6F-EBB9-97C7-9B3605EF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8A8DC1-D44D-67DB-8FE6-31F51A47F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BDC05-FB7D-5260-FFB2-AD1DDBC7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971-B3CA-4500-A762-08E5205F82F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BCB4C-5A24-78B7-CE94-6E1BE2BA5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004BA-F007-DBE2-E938-FCC4EE41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83F-4F0B-4721-87EF-5799ED313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E2711-BE43-CB69-7D27-99D7B87C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B2EA4-4F55-2916-88CD-3F9FAF1E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3CCF2-01E1-F59F-929F-E505C3D7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971-B3CA-4500-A762-08E5205F82F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A4DACA-6B34-0699-6711-9BF0D604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171517-E7FD-8997-102F-75BDC088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83F-4F0B-4721-87EF-5799ED313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5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2B8E1-AA97-809B-C97A-5628931F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06FCEA-1662-9994-2214-43F82E224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38AE3F-3A79-585B-5B79-5FEA4CBEC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36D72F-7CC3-64F7-C0B7-69DD0A08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971-B3CA-4500-A762-08E5205F82F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E65C5C-1A77-8272-179F-424DD0F7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1D0CB-7285-0019-0482-CEA5316E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83F-4F0B-4721-87EF-5799ED313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5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68E15-4D3E-25C0-26C8-42D9389E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B040E8-4510-B2D3-D8CD-2542164AE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1EF6BD-03D1-E7F1-7403-D99DE869C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E77A3B-8C65-3E52-8AB5-17D8C16FC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A52A12-2C30-4BD9-A1F2-4A5EC1644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73F848-EC62-5B85-2152-C08C8615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971-B3CA-4500-A762-08E5205F82F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F07818-51AC-4925-9D31-4BEFB15F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FC06FE-F8F5-1A62-A283-E55C0E05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83F-4F0B-4721-87EF-5799ED313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3E8C0-6AD0-9A8B-52C1-AF828945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DC028-CADC-77AE-2702-6E573841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971-B3CA-4500-A762-08E5205F82F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35AABE-3875-ADEA-D94F-5DA7B89AE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1766F3-2327-1E6D-0386-F7BF5910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83F-4F0B-4721-87EF-5799ED313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4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81EF8E-E17F-0DC5-EE1B-E7B0BE38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971-B3CA-4500-A762-08E5205F82F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3C4678-CE75-F647-6D44-9496C527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00C11A-7DFF-EC7D-44DB-62BDDE8B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83F-4F0B-4721-87EF-5799ED313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00ECD-AA73-8F4D-F572-9D889443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A1773-CD56-7AA8-D944-0A8DACA60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7AC755-9C11-57B6-614A-E9EDF9D13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84E25B-7167-BEB1-F8B5-08A8AE39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971-B3CA-4500-A762-08E5205F82F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64A18A-A3FD-E449-AB6F-35760993D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870C55-99C8-8AF0-0608-7B53C0CD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83F-4F0B-4721-87EF-5799ED313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7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FF280-CD9D-6956-D9B7-C5012A63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00D4A6-3F16-4DCE-E1CA-A861D9F2E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C11721-0320-3DF9-A0BB-5BEAADCF5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DE662B-E786-BC38-F9E9-59FC5985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971-B3CA-4500-A762-08E5205F82F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D5355-192E-66E3-DE7C-EF468084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4CFD91-B0A0-DE12-9770-2E96DEF9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83F-4F0B-4721-87EF-5799ED313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6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FB12A-B0FA-32A8-0860-40646045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CFF342-A867-83DF-938C-89339C1D7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4DABFE-DFEF-028C-EFE2-34C34DCE2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8971-B3CA-4500-A762-08E5205F82F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9FB089-F55E-F0DD-B71B-B63E203C7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ED2D2B-A0A3-2EE5-1FFC-9D5E0C905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683F-4F0B-4721-87EF-5799ED313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C4D6-F696-BE23-A8CD-88DE4EA39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8. Княжества на территории Беларуси в период раздробленности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8B1B0B-042A-A010-F7E4-E7666AE36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8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8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A043D-BD6E-17DA-8172-A573C526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Белорусские земли в условиях раздробленности</a:t>
            </a:r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79109A2-3240-49BC-8D6D-25D1A42E5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4453" y="1017640"/>
            <a:ext cx="7514385" cy="49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8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3C5BB-7C6E-42CB-AB50-C80BC81F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Глеб Всеславович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09F9E-976E-48C1-B51F-ADC3E1424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454" y="4778734"/>
            <a:ext cx="3220917" cy="1452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Правитель Минского княжества в 1101-1119 гг., стремившийся к усилению своего удела</a:t>
            </a:r>
          </a:p>
        </p:txBody>
      </p:sp>
      <p:pic>
        <p:nvPicPr>
          <p:cNvPr id="1026" name="Picture 2" descr="Изображение святого князя Глеба Владимировича на монете Глеба Минского">
            <a:extLst>
              <a:ext uri="{FF2B5EF4-FFF2-40B4-BE49-F238E27FC236}">
                <a16:creationId xmlns:a16="http://schemas.microsoft.com/office/drawing/2014/main" id="{BA5BFF15-D3F7-4701-A965-F85A62AB23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1754586"/>
            <a:ext cx="6631341" cy="33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4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FAD29-DC47-41AD-9D56-A59D7E1A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Мстислав Великий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8EDDC8-3944-49F1-9818-D1D6B59D5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454" y="4778734"/>
            <a:ext cx="3220917" cy="1452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Киевский князь (1125-1132 гг.), организовавший в 1127 г. Поход на Полоцк</a:t>
            </a:r>
          </a:p>
        </p:txBody>
      </p:sp>
      <p:pic>
        <p:nvPicPr>
          <p:cNvPr id="2050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F32DEE5-C7AE-4542-B5D4-866E125F8D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9207" y="643469"/>
            <a:ext cx="4345428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5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198A-8455-D071-83A3-EF73C73E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Поход на Полоцк</a:t>
            </a:r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F386780-3E63-48D9-9078-ED70DDEDF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251" y="809621"/>
            <a:ext cx="6631341" cy="52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8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2831D7-82FC-66F5-FD92-7EB70C65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Туровское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княжество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F83A90-9F39-DC19-699A-9C06B8815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30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8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A043D-BD6E-17DA-8172-A573C526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Белорусские земли в условиях раздробленности</a:t>
            </a:r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79109A2-3240-49BC-8D6D-25D1A42E5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7437" y="914400"/>
            <a:ext cx="7626542" cy="50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0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0CCC5-DBDB-D343-572E-C0F3E04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Юрий Ярославович</a:t>
            </a:r>
          </a:p>
        </p:txBody>
      </p:sp>
      <p:sp>
        <p:nvSpPr>
          <p:cNvPr id="103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B88B5F-6643-F167-E7CB-D5DFF15C7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князь</a:t>
            </a:r>
            <a:r>
              <a:rPr lang="en-US" sz="2200" dirty="0"/>
              <a:t> Пинский </a:t>
            </a:r>
            <a:r>
              <a:rPr lang="en-US" sz="2200" dirty="0" err="1"/>
              <a:t>ок</a:t>
            </a:r>
            <a:r>
              <a:rPr lang="en-US" sz="2200" dirty="0"/>
              <a:t>. 1142—1148, 1154—1157, </a:t>
            </a:r>
            <a:r>
              <a:rPr lang="en-US" sz="2200" dirty="0" err="1"/>
              <a:t>Туровский</a:t>
            </a:r>
            <a:r>
              <a:rPr lang="en-US" sz="2200" dirty="0"/>
              <a:t> 1148/1149—1150, 1151—1154, 1157—1168</a:t>
            </a:r>
            <a:br>
              <a:rPr lang="en-US" sz="2200" dirty="0"/>
            </a:br>
            <a:r>
              <a:rPr lang="en-US" sz="2200" dirty="0" err="1"/>
              <a:t>При</a:t>
            </a:r>
            <a:r>
              <a:rPr lang="en-US" sz="2200" dirty="0"/>
              <a:t> </a:t>
            </a:r>
            <a:r>
              <a:rPr lang="en-US" sz="2200" dirty="0" err="1"/>
              <a:t>нём</a:t>
            </a:r>
            <a:r>
              <a:rPr lang="en-US" sz="2200" dirty="0"/>
              <a:t> </a:t>
            </a:r>
            <a:r>
              <a:rPr lang="en-US" sz="2200" dirty="0" err="1"/>
              <a:t>Туровское</a:t>
            </a:r>
            <a:r>
              <a:rPr lang="en-US" sz="2200" dirty="0"/>
              <a:t> </a:t>
            </a:r>
            <a:r>
              <a:rPr lang="en-US" sz="2200" dirty="0" err="1"/>
              <a:t>княжество</a:t>
            </a:r>
            <a:r>
              <a:rPr lang="en-US" sz="2200" dirty="0"/>
              <a:t> </a:t>
            </a:r>
            <a:r>
              <a:rPr lang="en-US" sz="2200" dirty="0" err="1"/>
              <a:t>обрело</a:t>
            </a:r>
            <a:r>
              <a:rPr lang="en-US" sz="2200" dirty="0"/>
              <a:t> </a:t>
            </a:r>
            <a:r>
              <a:rPr lang="en-US" sz="2200" dirty="0" err="1"/>
              <a:t>самостоятельность</a:t>
            </a:r>
            <a:r>
              <a:rPr lang="en-US" sz="2200" dirty="0"/>
              <a:t> и </a:t>
            </a:r>
            <a:r>
              <a:rPr lang="en-US" sz="2200" dirty="0" err="1"/>
              <a:t>усилилось</a:t>
            </a:r>
            <a:endParaRPr lang="en-US" sz="2200" dirty="0"/>
          </a:p>
        </p:txBody>
      </p:sp>
      <p:pic>
        <p:nvPicPr>
          <p:cNvPr id="1026" name="Picture 2" descr="Чем древний Туров может поразить современных путешественников? | Планета  Беларусь">
            <a:extLst>
              <a:ext uri="{FF2B5EF4-FFF2-40B4-BE49-F238E27FC236}">
                <a16:creationId xmlns:a16="http://schemas.microsoft.com/office/drawing/2014/main" id="{FCB74C85-4559-5508-4C96-25238B06B1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24883"/>
            <a:ext cx="6903720" cy="46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2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BA30D-F17F-BB17-0EAA-3E5A2FB9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Княжества Понёманья, Побужья и Посожья</a:t>
            </a:r>
            <a:b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3D71F1-80DC-8522-F91B-A57BA685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19511-4072-4BC3-B40D-BCB52690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Раздробленность на территории Руси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Раздробленность Руси в XII - 1-й четверти XIII веках">
            <a:extLst>
              <a:ext uri="{FF2B5EF4-FFF2-40B4-BE49-F238E27FC236}">
                <a16:creationId xmlns:a16="http://schemas.microsoft.com/office/drawing/2014/main" id="{C3070BD4-6799-4C3D-9EA8-CC5D76199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54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34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A043D-BD6E-17DA-8172-A573C526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Белорусские земли в условиях раздробленности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79109A2-3240-49BC-8D6D-25D1A42E5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75" r="72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356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E6A7C-AC25-635E-34FD-8C98CE2E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8E1B4-B162-8757-537A-B02ADD2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92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72CF8-6466-476A-B379-2744D249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Городня (Гродно)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76880B-6FA4-448F-93FA-8FB16A726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1" y="1809541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Первое упоминание – 1005 г. Крупный экономический и военный центр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текст, культовое сооружение, храм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15538AFE-9F93-4ADF-A368-436FA2944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709" y="2633472"/>
            <a:ext cx="10705533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81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7E0DD3-2B76-4E74-80F2-58D394B1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Брест (Берестье)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A6BB4E5-F832-4147-A984-6AA2D6786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Первое упоминание – 1019 г. Крупная крепость. За город постоянно велась борьба как между княжествами, так и с поляками</a:t>
            </a:r>
          </a:p>
        </p:txBody>
      </p:sp>
      <p:pic>
        <p:nvPicPr>
          <p:cNvPr id="4098" name="Picture 2" descr="Музей - Археологический музей Берестье - Экскурсии по Беларуси Минск -  Мобильная версия">
            <a:extLst>
              <a:ext uri="{FF2B5EF4-FFF2-40B4-BE49-F238E27FC236}">
                <a16:creationId xmlns:a16="http://schemas.microsoft.com/office/drawing/2014/main" id="{EB475B5E-77FC-4A55-9633-484AA61CB5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2199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33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F4E11-ED0C-412E-A696-EC7D9CC4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Гомель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BE58A5-881C-4185-B60F-9E3CD3308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Первое упоминание – 1142 г.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Гомель в древности и его история">
            <a:extLst>
              <a:ext uri="{FF2B5EF4-FFF2-40B4-BE49-F238E27FC236}">
                <a16:creationId xmlns:a16="http://schemas.microsoft.com/office/drawing/2014/main" id="{04EC4828-1243-4124-AAE0-992A5AD88B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r="9368" b="2"/>
          <a:stretch/>
        </p:blipFill>
        <p:spPr bwMode="auto">
          <a:xfrm>
            <a:off x="5417408" y="640080"/>
            <a:ext cx="5688391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A4136-F7A6-44DE-BC65-75C7ADA3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Северо-западные земли Руси</a:t>
            </a:r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005341D-3E16-44D2-B541-20E270D34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6503" y="640080"/>
            <a:ext cx="567020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1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A9393-CDE5-E14D-06B1-0B467D77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954288-BFCE-BB4B-DFC0-7598C2BD2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79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58971-6700-CF3E-0A03-ED7718A2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E851D5-B9A8-C836-6922-A167BE96E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70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8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37421-121A-80D7-8038-62ACA268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accent5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974E121-64B2-F579-0292-52EB19DDA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84392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79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C66CF-5845-7CB8-23B0-76D0D5DF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Причины и начало раздробленности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833128-C3C7-E09C-A797-BAA69E8C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0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5BF50-7FAF-E990-64F8-6180E90E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944090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Ярослав Мудрый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6F7C0E-160B-7243-0B3D-6637D936C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1858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Великий князь Киевский, при котором Киевская Русь достигла максимального величия</a:t>
            </a:r>
          </a:p>
        </p:txBody>
      </p:sp>
      <p:sp>
        <p:nvSpPr>
          <p:cNvPr id="1041" name="Rectangle 103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Портрет из Царского титулярника, 1672, Государственный исторический музей в Москве">
            <a:extLst>
              <a:ext uri="{FF2B5EF4-FFF2-40B4-BE49-F238E27FC236}">
                <a16:creationId xmlns:a16="http://schemas.microsoft.com/office/drawing/2014/main" id="{D4C69AA6-448A-5111-847B-A041D8413A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004" y="666728"/>
            <a:ext cx="4113007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443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5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DBD6B-2EA1-D6E8-F14F-1B6F943C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ru-RU" sz="3700"/>
              <a:t>Русь во времена Ярослава Мудрого</a:t>
            </a:r>
          </a:p>
        </p:txBody>
      </p:sp>
      <p:grpSp>
        <p:nvGrpSpPr>
          <p:cNvPr id="2066" name="Group 205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Rectangle 206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Content Placeholder 2053">
            <a:extLst>
              <a:ext uri="{FF2B5EF4-FFF2-40B4-BE49-F238E27FC236}">
                <a16:creationId xmlns:a16="http://schemas.microsoft.com/office/drawing/2014/main" id="{B6224913-139F-D109-7BC2-1802521A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B677652-DAC1-3D7F-FBB0-26DC65AAC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4" r="-3" b="-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11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45D88-5899-61C7-6EEF-7D2094E4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 dirty="0"/>
              <a:t>Причины раздробленности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F84DC09-A36E-C32A-7283-E0D84951D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dirty="0"/>
              <a:t>Усиление самостоятельности отдельных княжеств и усиление местного боярства </a:t>
            </a:r>
          </a:p>
          <a:p>
            <a:r>
              <a:rPr lang="ru-RU" dirty="0"/>
              <a:t>Уменьшение политического значения Киева </a:t>
            </a:r>
          </a:p>
          <a:p>
            <a:r>
              <a:rPr lang="ru-RU" dirty="0"/>
              <a:t>Слабые экономические связи между землями </a:t>
            </a:r>
          </a:p>
          <a:p>
            <a:r>
              <a:rPr lang="ru-RU" dirty="0"/>
              <a:t>Стремление младших князей к самостоятельности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23689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1" name="Rectangle 307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57C1-28A4-B115-6652-754C3716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1097 г. – съезд в Любиче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DFC68A-8BF5-4A79-05A5-3843A3F13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«Каждый держит вотчину свою»</a:t>
            </a:r>
          </a:p>
        </p:txBody>
      </p:sp>
      <p:grpSp>
        <p:nvGrpSpPr>
          <p:cNvPr id="3102" name="Group 308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Rectangle 308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4" name="Rectangle 308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5" name="Rectangle 308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Любечский съезд князей (1097 год) принятие решения, последствия и причины в  таблице">
            <a:extLst>
              <a:ext uri="{FF2B5EF4-FFF2-40B4-BE49-F238E27FC236}">
                <a16:creationId xmlns:a16="http://schemas.microsoft.com/office/drawing/2014/main" id="{5D8C008C-FCC5-651F-EDD2-E202FE0603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503543"/>
            <a:ext cx="5536001" cy="379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3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1DF88-EAED-0B2A-237A-202ED95C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Полоцкая земля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B097F8-C81C-0110-D29A-DD69F271A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92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247</Words>
  <Application>Microsoft Office PowerPoint</Application>
  <PresentationFormat>Широкоэкранный</PresentationFormat>
  <Paragraphs>42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§ 8. Княжества на территории Беларуси в период раздробленности</vt:lpstr>
      <vt:lpstr>Проверка д/з</vt:lpstr>
      <vt:lpstr>План урока</vt:lpstr>
      <vt:lpstr>1. Причины и начало раздробленности</vt:lpstr>
      <vt:lpstr>Ярослав Мудрый</vt:lpstr>
      <vt:lpstr>Русь во времена Ярослава Мудрого</vt:lpstr>
      <vt:lpstr>Причины раздробленности</vt:lpstr>
      <vt:lpstr>1097 г. – съезд в Любиче</vt:lpstr>
      <vt:lpstr>2. Полоцкая земля</vt:lpstr>
      <vt:lpstr>Белорусские земли в условиях раздробленности</vt:lpstr>
      <vt:lpstr>Глеб Всеславович</vt:lpstr>
      <vt:lpstr>Мстислав Великий</vt:lpstr>
      <vt:lpstr>Поход на Полоцк</vt:lpstr>
      <vt:lpstr>3. Туровское княжество</vt:lpstr>
      <vt:lpstr>Белорусские земли в условиях раздробленности</vt:lpstr>
      <vt:lpstr>Юрий Ярославович</vt:lpstr>
      <vt:lpstr>4. Княжества Понёманья, Побужья и Посожья </vt:lpstr>
      <vt:lpstr>Раздробленность на территории Руси</vt:lpstr>
      <vt:lpstr>Белорусские земли в условиях раздробленности</vt:lpstr>
      <vt:lpstr>Городня (Гродно)</vt:lpstr>
      <vt:lpstr>Брест (Берестье)</vt:lpstr>
      <vt:lpstr>Гомель </vt:lpstr>
      <vt:lpstr>Северо-западные земли Руси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8. Княжества на территории Беларуси в период раздробленности</dc:title>
  <dc:creator>Роман Жигалов</dc:creator>
  <cp:lastModifiedBy>Роман Жигалов</cp:lastModifiedBy>
  <cp:revision>1</cp:revision>
  <dcterms:created xsi:type="dcterms:W3CDTF">2022-07-27T17:44:04Z</dcterms:created>
  <dcterms:modified xsi:type="dcterms:W3CDTF">2022-07-28T12:53:42Z</dcterms:modified>
</cp:coreProperties>
</file>