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4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661C17-DEE5-47F1-9D3E-16494A1B47D1}" v="31" dt="2022-02-16T18:35:55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F4661C17-DEE5-47F1-9D3E-16494A1B47D1}"/>
    <pc:docChg chg="undo custSel addSld delSld modSld">
      <pc:chgData name="Roman Zhigalov" userId="1f97e9fdf7779aa5" providerId="LiveId" clId="{F4661C17-DEE5-47F1-9D3E-16494A1B47D1}" dt="2022-02-16T18:35:55.678" v="3520"/>
      <pc:docMkLst>
        <pc:docMk/>
      </pc:docMkLst>
      <pc:sldChg chg="modSp new mod">
        <pc:chgData name="Roman Zhigalov" userId="1f97e9fdf7779aa5" providerId="LiveId" clId="{F4661C17-DEE5-47F1-9D3E-16494A1B47D1}" dt="2022-02-16T17:24:04.952" v="1"/>
        <pc:sldMkLst>
          <pc:docMk/>
          <pc:sldMk cId="1935415036" sldId="256"/>
        </pc:sldMkLst>
        <pc:spChg chg="mod">
          <ac:chgData name="Roman Zhigalov" userId="1f97e9fdf7779aa5" providerId="LiveId" clId="{F4661C17-DEE5-47F1-9D3E-16494A1B47D1}" dt="2022-02-16T17:24:04.952" v="1"/>
          <ac:spMkLst>
            <pc:docMk/>
            <pc:sldMk cId="1935415036" sldId="256"/>
            <ac:spMk id="2" creationId="{DA21DCFC-A993-4397-A302-3E9071E84E97}"/>
          </ac:spMkLst>
        </pc:spChg>
      </pc:sldChg>
      <pc:sldChg chg="modSp new mod">
        <pc:chgData name="Roman Zhigalov" userId="1f97e9fdf7779aa5" providerId="LiveId" clId="{F4661C17-DEE5-47F1-9D3E-16494A1B47D1}" dt="2022-02-16T17:24:12.123" v="17" actId="122"/>
        <pc:sldMkLst>
          <pc:docMk/>
          <pc:sldMk cId="3547473062" sldId="257"/>
        </pc:sldMkLst>
        <pc:spChg chg="mod">
          <ac:chgData name="Roman Zhigalov" userId="1f97e9fdf7779aa5" providerId="LiveId" clId="{F4661C17-DEE5-47F1-9D3E-16494A1B47D1}" dt="2022-02-16T17:24:12.123" v="17" actId="122"/>
          <ac:spMkLst>
            <pc:docMk/>
            <pc:sldMk cId="3547473062" sldId="257"/>
            <ac:spMk id="2" creationId="{7494C650-2E78-422B-8A25-10545C7F2B2A}"/>
          </ac:spMkLst>
        </pc:spChg>
      </pc:sldChg>
      <pc:sldChg chg="addSp modSp new mod setBg">
        <pc:chgData name="Roman Zhigalov" userId="1f97e9fdf7779aa5" providerId="LiveId" clId="{F4661C17-DEE5-47F1-9D3E-16494A1B47D1}" dt="2022-02-16T17:59:44.775" v="2091" actId="20577"/>
        <pc:sldMkLst>
          <pc:docMk/>
          <pc:sldMk cId="2534499599" sldId="258"/>
        </pc:sldMkLst>
        <pc:spChg chg="mod">
          <ac:chgData name="Roman Zhigalov" userId="1f97e9fdf7779aa5" providerId="LiveId" clId="{F4661C17-DEE5-47F1-9D3E-16494A1B47D1}" dt="2022-02-16T17:29:48.595" v="190" actId="26606"/>
          <ac:spMkLst>
            <pc:docMk/>
            <pc:sldMk cId="2534499599" sldId="258"/>
            <ac:spMk id="2" creationId="{A6425339-C0A8-4483-A763-794145DD485C}"/>
          </ac:spMkLst>
        </pc:spChg>
        <pc:spChg chg="mod">
          <ac:chgData name="Roman Zhigalov" userId="1f97e9fdf7779aa5" providerId="LiveId" clId="{F4661C17-DEE5-47F1-9D3E-16494A1B47D1}" dt="2022-02-16T17:59:44.775" v="2091" actId="20577"/>
          <ac:spMkLst>
            <pc:docMk/>
            <pc:sldMk cId="2534499599" sldId="258"/>
            <ac:spMk id="3" creationId="{50552809-982B-4A51-804C-A52FCF3C39BA}"/>
          </ac:spMkLst>
        </pc:spChg>
        <pc:spChg chg="add">
          <ac:chgData name="Roman Zhigalov" userId="1f97e9fdf7779aa5" providerId="LiveId" clId="{F4661C17-DEE5-47F1-9D3E-16494A1B47D1}" dt="2022-02-16T17:29:48.595" v="190" actId="26606"/>
          <ac:spMkLst>
            <pc:docMk/>
            <pc:sldMk cId="2534499599" sldId="258"/>
            <ac:spMk id="8" creationId="{907EF6B7-1338-4443-8C46-6A318D952DFD}"/>
          </ac:spMkLst>
        </pc:spChg>
        <pc:spChg chg="add">
          <ac:chgData name="Roman Zhigalov" userId="1f97e9fdf7779aa5" providerId="LiveId" clId="{F4661C17-DEE5-47F1-9D3E-16494A1B47D1}" dt="2022-02-16T17:29:48.595" v="190" actId="26606"/>
          <ac:spMkLst>
            <pc:docMk/>
            <pc:sldMk cId="2534499599" sldId="258"/>
            <ac:spMk id="10" creationId="{DAAE4CDD-124C-4DCF-9584-B6033B545DD5}"/>
          </ac:spMkLst>
        </pc:spChg>
        <pc:spChg chg="add">
          <ac:chgData name="Roman Zhigalov" userId="1f97e9fdf7779aa5" providerId="LiveId" clId="{F4661C17-DEE5-47F1-9D3E-16494A1B47D1}" dt="2022-02-16T17:29:48.595" v="190" actId="26606"/>
          <ac:spMkLst>
            <pc:docMk/>
            <pc:sldMk cId="2534499599" sldId="258"/>
            <ac:spMk id="12" creationId="{081E4A58-353D-44AE-B2FC-2A74E2E400F7}"/>
          </ac:spMkLst>
        </pc:spChg>
      </pc:sldChg>
      <pc:sldChg chg="addSp modSp new mod setBg setClrOvrMap">
        <pc:chgData name="Roman Zhigalov" userId="1f97e9fdf7779aa5" providerId="LiveId" clId="{F4661C17-DEE5-47F1-9D3E-16494A1B47D1}" dt="2022-02-16T17:30:05.365" v="250" actId="26606"/>
        <pc:sldMkLst>
          <pc:docMk/>
          <pc:sldMk cId="1157118487" sldId="259"/>
        </pc:sldMkLst>
        <pc:spChg chg="mod">
          <ac:chgData name="Roman Zhigalov" userId="1f97e9fdf7779aa5" providerId="LiveId" clId="{F4661C17-DEE5-47F1-9D3E-16494A1B47D1}" dt="2022-02-16T17:30:05.365" v="250" actId="26606"/>
          <ac:spMkLst>
            <pc:docMk/>
            <pc:sldMk cId="1157118487" sldId="259"/>
            <ac:spMk id="2" creationId="{CA0C7E6E-ED31-4770-A1FE-62EC63B11082}"/>
          </ac:spMkLst>
        </pc:spChg>
        <pc:spChg chg="mod">
          <ac:chgData name="Roman Zhigalov" userId="1f97e9fdf7779aa5" providerId="LiveId" clId="{F4661C17-DEE5-47F1-9D3E-16494A1B47D1}" dt="2022-02-16T17:30:05.365" v="250" actId="26606"/>
          <ac:spMkLst>
            <pc:docMk/>
            <pc:sldMk cId="1157118487" sldId="259"/>
            <ac:spMk id="3" creationId="{B93379F2-B02D-4FAD-B099-CD59407746F0}"/>
          </ac:spMkLst>
        </pc:spChg>
        <pc:spChg chg="add">
          <ac:chgData name="Roman Zhigalov" userId="1f97e9fdf7779aa5" providerId="LiveId" clId="{F4661C17-DEE5-47F1-9D3E-16494A1B47D1}" dt="2022-02-16T17:30:05.365" v="250" actId="26606"/>
          <ac:spMkLst>
            <pc:docMk/>
            <pc:sldMk cId="1157118487" sldId="259"/>
            <ac:spMk id="9" creationId="{71B2258F-86CA-4D4D-8270-BC05FCDEBFB3}"/>
          </ac:spMkLst>
        </pc:spChg>
        <pc:picChg chg="add">
          <ac:chgData name="Roman Zhigalov" userId="1f97e9fdf7779aa5" providerId="LiveId" clId="{F4661C17-DEE5-47F1-9D3E-16494A1B47D1}" dt="2022-02-16T17:30:05.365" v="250" actId="26606"/>
          <ac:picMkLst>
            <pc:docMk/>
            <pc:sldMk cId="1157118487" sldId="259"/>
            <ac:picMk id="5" creationId="{9FAC02C9-ECF9-416D-BA39-AA7A3B37010C}"/>
          </ac:picMkLst>
        </pc:picChg>
      </pc:sldChg>
      <pc:sldChg chg="addSp delSp modSp new mod setBg modClrScheme chgLayout">
        <pc:chgData name="Roman Zhigalov" userId="1f97e9fdf7779aa5" providerId="LiveId" clId="{F4661C17-DEE5-47F1-9D3E-16494A1B47D1}" dt="2022-02-16T17:37:09.924" v="1061" actId="26606"/>
        <pc:sldMkLst>
          <pc:docMk/>
          <pc:sldMk cId="726127953" sldId="260"/>
        </pc:sldMkLst>
        <pc:spChg chg="mod ord">
          <ac:chgData name="Roman Zhigalov" userId="1f97e9fdf7779aa5" providerId="LiveId" clId="{F4661C17-DEE5-47F1-9D3E-16494A1B47D1}" dt="2022-02-16T17:37:09.924" v="1061" actId="26606"/>
          <ac:spMkLst>
            <pc:docMk/>
            <pc:sldMk cId="726127953" sldId="260"/>
            <ac:spMk id="2" creationId="{E3E61A63-3140-445B-B892-A3EB4AA16D9A}"/>
          </ac:spMkLst>
        </pc:spChg>
        <pc:spChg chg="del mod ord">
          <ac:chgData name="Roman Zhigalov" userId="1f97e9fdf7779aa5" providerId="LiveId" clId="{F4661C17-DEE5-47F1-9D3E-16494A1B47D1}" dt="2022-02-16T17:30:57.959" v="283" actId="700"/>
          <ac:spMkLst>
            <pc:docMk/>
            <pc:sldMk cId="726127953" sldId="260"/>
            <ac:spMk id="3" creationId="{3CF85AFD-6206-4913-8EEA-BDCB663D32C6}"/>
          </ac:spMkLst>
        </pc:spChg>
        <pc:spChg chg="add del mod ord">
          <ac:chgData name="Roman Zhigalov" userId="1f97e9fdf7779aa5" providerId="LiveId" clId="{F4661C17-DEE5-47F1-9D3E-16494A1B47D1}" dt="2022-02-16T17:31:09.882" v="306"/>
          <ac:spMkLst>
            <pc:docMk/>
            <pc:sldMk cId="726127953" sldId="260"/>
            <ac:spMk id="4" creationId="{1B5B3651-412C-462C-A47B-0D844893D51C}"/>
          </ac:spMkLst>
        </pc:spChg>
        <pc:spChg chg="add mod ord">
          <ac:chgData name="Roman Zhigalov" userId="1f97e9fdf7779aa5" providerId="LiveId" clId="{F4661C17-DEE5-47F1-9D3E-16494A1B47D1}" dt="2022-02-16T17:37:09.924" v="1061" actId="26606"/>
          <ac:spMkLst>
            <pc:docMk/>
            <pc:sldMk cId="726127953" sldId="260"/>
            <ac:spMk id="5" creationId="{BF9719E6-39B4-422E-BBC8-3B482F45D513}"/>
          </ac:spMkLst>
        </pc:spChg>
        <pc:spChg chg="add">
          <ac:chgData name="Roman Zhigalov" userId="1f97e9fdf7779aa5" providerId="LiveId" clId="{F4661C17-DEE5-47F1-9D3E-16494A1B47D1}" dt="2022-02-16T17:37:09.924" v="1061" actId="26606"/>
          <ac:spMkLst>
            <pc:docMk/>
            <pc:sldMk cId="726127953" sldId="260"/>
            <ac:spMk id="73" creationId="{F13C74B1-5B17-4795-BED0-7140497B445A}"/>
          </ac:spMkLst>
        </pc:spChg>
        <pc:spChg chg="add">
          <ac:chgData name="Roman Zhigalov" userId="1f97e9fdf7779aa5" providerId="LiveId" clId="{F4661C17-DEE5-47F1-9D3E-16494A1B47D1}" dt="2022-02-16T17:37:09.924" v="1061" actId="26606"/>
          <ac:spMkLst>
            <pc:docMk/>
            <pc:sldMk cId="726127953" sldId="260"/>
            <ac:spMk id="75" creationId="{D4974D33-8DC5-464E-8C6D-BE58F0669C17}"/>
          </ac:spMkLst>
        </pc:spChg>
        <pc:spChg chg="add del">
          <ac:chgData name="Roman Zhigalov" userId="1f97e9fdf7779aa5" providerId="LiveId" clId="{F4661C17-DEE5-47F1-9D3E-16494A1B47D1}" dt="2022-02-16T17:37:09.924" v="1061" actId="26606"/>
          <ac:spMkLst>
            <pc:docMk/>
            <pc:sldMk cId="726127953" sldId="260"/>
            <ac:spMk id="1028" creationId="{D009D6D5-DAC2-4A8B-A17A-E206B9012D09}"/>
          </ac:spMkLst>
        </pc:spChg>
        <pc:picChg chg="add mod">
          <ac:chgData name="Roman Zhigalov" userId="1f97e9fdf7779aa5" providerId="LiveId" clId="{F4661C17-DEE5-47F1-9D3E-16494A1B47D1}" dt="2022-02-16T17:37:09.924" v="1061" actId="26606"/>
          <ac:picMkLst>
            <pc:docMk/>
            <pc:sldMk cId="726127953" sldId="260"/>
            <ac:picMk id="1026" creationId="{910996BA-A7F8-423C-8868-4883A9F181CD}"/>
          </ac:picMkLst>
        </pc:picChg>
        <pc:cxnChg chg="add del">
          <ac:chgData name="Roman Zhigalov" userId="1f97e9fdf7779aa5" providerId="LiveId" clId="{F4661C17-DEE5-47F1-9D3E-16494A1B47D1}" dt="2022-02-16T17:33:01.317" v="639" actId="26606"/>
          <ac:cxnSpMkLst>
            <pc:docMk/>
            <pc:sldMk cId="726127953" sldId="260"/>
            <ac:cxnSpMk id="71" creationId="{A7F400EE-A8A5-48AF-B4D6-291B52C6F0B0}"/>
          </ac:cxnSpMkLst>
        </pc:cxnChg>
      </pc:sldChg>
      <pc:sldChg chg="addSp delSp modSp new mod setBg">
        <pc:chgData name="Roman Zhigalov" userId="1f97e9fdf7779aa5" providerId="LiveId" clId="{F4661C17-DEE5-47F1-9D3E-16494A1B47D1}" dt="2022-02-16T17:37:06.316" v="1060" actId="26606"/>
        <pc:sldMkLst>
          <pc:docMk/>
          <pc:sldMk cId="1532224890" sldId="261"/>
        </pc:sldMkLst>
        <pc:spChg chg="mod">
          <ac:chgData name="Roman Zhigalov" userId="1f97e9fdf7779aa5" providerId="LiveId" clId="{F4661C17-DEE5-47F1-9D3E-16494A1B47D1}" dt="2022-02-16T17:37:06.316" v="1060" actId="26606"/>
          <ac:spMkLst>
            <pc:docMk/>
            <pc:sldMk cId="1532224890" sldId="261"/>
            <ac:spMk id="2" creationId="{4C186F35-6D03-45F3-B448-C86686519109}"/>
          </ac:spMkLst>
        </pc:spChg>
        <pc:spChg chg="del">
          <ac:chgData name="Roman Zhigalov" userId="1f97e9fdf7779aa5" providerId="LiveId" clId="{F4661C17-DEE5-47F1-9D3E-16494A1B47D1}" dt="2022-02-16T17:34:11.024" v="718"/>
          <ac:spMkLst>
            <pc:docMk/>
            <pc:sldMk cId="1532224890" sldId="261"/>
            <ac:spMk id="3" creationId="{1A346056-41FD-4F16-AA12-E7FB474BBCB6}"/>
          </ac:spMkLst>
        </pc:spChg>
        <pc:spChg chg="mod ord">
          <ac:chgData name="Roman Zhigalov" userId="1f97e9fdf7779aa5" providerId="LiveId" clId="{F4661C17-DEE5-47F1-9D3E-16494A1B47D1}" dt="2022-02-16T17:37:06.316" v="1060" actId="26606"/>
          <ac:spMkLst>
            <pc:docMk/>
            <pc:sldMk cId="1532224890" sldId="261"/>
            <ac:spMk id="4" creationId="{B9C0E5B2-2AFE-4223-B806-3DB4E9B4F379}"/>
          </ac:spMkLst>
        </pc:spChg>
        <pc:spChg chg="add del">
          <ac:chgData name="Roman Zhigalov" userId="1f97e9fdf7779aa5" providerId="LiveId" clId="{F4661C17-DEE5-47F1-9D3E-16494A1B47D1}" dt="2022-02-16T17:37:06.301" v="1059" actId="26606"/>
          <ac:spMkLst>
            <pc:docMk/>
            <pc:sldMk cId="1532224890" sldId="261"/>
            <ac:spMk id="71" creationId="{2C61293E-6EBE-43EF-A52C-9BEBFD7679D4}"/>
          </ac:spMkLst>
        </pc:spChg>
        <pc:spChg chg="add del">
          <ac:chgData name="Roman Zhigalov" userId="1f97e9fdf7779aa5" providerId="LiveId" clId="{F4661C17-DEE5-47F1-9D3E-16494A1B47D1}" dt="2022-02-16T17:37:06.301" v="1059" actId="26606"/>
          <ac:spMkLst>
            <pc:docMk/>
            <pc:sldMk cId="1532224890" sldId="261"/>
            <ac:spMk id="73" creationId="{21540236-BFD5-4A9D-8840-4703E7F76825}"/>
          </ac:spMkLst>
        </pc:spChg>
        <pc:spChg chg="add">
          <ac:chgData name="Roman Zhigalov" userId="1f97e9fdf7779aa5" providerId="LiveId" clId="{F4661C17-DEE5-47F1-9D3E-16494A1B47D1}" dt="2022-02-16T17:37:06.316" v="1060" actId="26606"/>
          <ac:spMkLst>
            <pc:docMk/>
            <pc:sldMk cId="1532224890" sldId="261"/>
            <ac:spMk id="2052" creationId="{F13C74B1-5B17-4795-BED0-7140497B445A}"/>
          </ac:spMkLst>
        </pc:spChg>
        <pc:spChg chg="add">
          <ac:chgData name="Roman Zhigalov" userId="1f97e9fdf7779aa5" providerId="LiveId" clId="{F4661C17-DEE5-47F1-9D3E-16494A1B47D1}" dt="2022-02-16T17:37:06.316" v="1060" actId="26606"/>
          <ac:spMkLst>
            <pc:docMk/>
            <pc:sldMk cId="1532224890" sldId="261"/>
            <ac:spMk id="2053" creationId="{D4974D33-8DC5-464E-8C6D-BE58F0669C17}"/>
          </ac:spMkLst>
        </pc:spChg>
        <pc:picChg chg="add mod">
          <ac:chgData name="Roman Zhigalov" userId="1f97e9fdf7779aa5" providerId="LiveId" clId="{F4661C17-DEE5-47F1-9D3E-16494A1B47D1}" dt="2022-02-16T17:37:06.316" v="1060" actId="26606"/>
          <ac:picMkLst>
            <pc:docMk/>
            <pc:sldMk cId="1532224890" sldId="261"/>
            <ac:picMk id="2050" creationId="{33CCBDED-0918-4E02-BCB8-88BEA68F5BD4}"/>
          </ac:picMkLst>
        </pc:picChg>
      </pc:sldChg>
      <pc:sldChg chg="modSp new del mod">
        <pc:chgData name="Roman Zhigalov" userId="1f97e9fdf7779aa5" providerId="LiveId" clId="{F4661C17-DEE5-47F1-9D3E-16494A1B47D1}" dt="2022-02-16T17:34:07.874" v="716" actId="2696"/>
        <pc:sldMkLst>
          <pc:docMk/>
          <pc:sldMk cId="2313583059" sldId="261"/>
        </pc:sldMkLst>
        <pc:spChg chg="mod">
          <ac:chgData name="Roman Zhigalov" userId="1f97e9fdf7779aa5" providerId="LiveId" clId="{F4661C17-DEE5-47F1-9D3E-16494A1B47D1}" dt="2022-02-16T17:33:40.380" v="715" actId="20577"/>
          <ac:spMkLst>
            <pc:docMk/>
            <pc:sldMk cId="2313583059" sldId="261"/>
            <ac:spMk id="2" creationId="{44BE05DD-CD45-4ACF-A2E4-F5BB80FFC8B4}"/>
          </ac:spMkLst>
        </pc:spChg>
      </pc:sldChg>
      <pc:sldChg chg="addSp delSp modSp new mod setBg modClrScheme chgLayout">
        <pc:chgData name="Roman Zhigalov" userId="1f97e9fdf7779aa5" providerId="LiveId" clId="{F4661C17-DEE5-47F1-9D3E-16494A1B47D1}" dt="2022-02-16T17:42:42.136" v="1292" actId="26606"/>
        <pc:sldMkLst>
          <pc:docMk/>
          <pc:sldMk cId="3044938023" sldId="262"/>
        </pc:sldMkLst>
        <pc:spChg chg="del mod ord">
          <ac:chgData name="Roman Zhigalov" userId="1f97e9fdf7779aa5" providerId="LiveId" clId="{F4661C17-DEE5-47F1-9D3E-16494A1B47D1}" dt="2022-02-16T17:38:14.228" v="1063" actId="700"/>
          <ac:spMkLst>
            <pc:docMk/>
            <pc:sldMk cId="3044938023" sldId="262"/>
            <ac:spMk id="2" creationId="{56937860-5625-4529-AC5C-7DB819CAF13E}"/>
          </ac:spMkLst>
        </pc:spChg>
        <pc:spChg chg="del mod ord">
          <ac:chgData name="Roman Zhigalov" userId="1f97e9fdf7779aa5" providerId="LiveId" clId="{F4661C17-DEE5-47F1-9D3E-16494A1B47D1}" dt="2022-02-16T17:38:14.228" v="1063" actId="700"/>
          <ac:spMkLst>
            <pc:docMk/>
            <pc:sldMk cId="3044938023" sldId="262"/>
            <ac:spMk id="3" creationId="{EE5D0920-4B8A-4806-8B09-0E949C1D8E63}"/>
          </ac:spMkLst>
        </pc:spChg>
        <pc:spChg chg="add mod ord">
          <ac:chgData name="Roman Zhigalov" userId="1f97e9fdf7779aa5" providerId="LiveId" clId="{F4661C17-DEE5-47F1-9D3E-16494A1B47D1}" dt="2022-02-16T17:42:42.136" v="1292" actId="26606"/>
          <ac:spMkLst>
            <pc:docMk/>
            <pc:sldMk cId="3044938023" sldId="262"/>
            <ac:spMk id="4" creationId="{42CDB377-4759-472B-ACB9-C2271CE837E2}"/>
          </ac:spMkLst>
        </pc:spChg>
        <pc:spChg chg="add del mod ord">
          <ac:chgData name="Roman Zhigalov" userId="1f97e9fdf7779aa5" providerId="LiveId" clId="{F4661C17-DEE5-47F1-9D3E-16494A1B47D1}" dt="2022-02-16T17:38:15.897" v="1064"/>
          <ac:spMkLst>
            <pc:docMk/>
            <pc:sldMk cId="3044938023" sldId="262"/>
            <ac:spMk id="5" creationId="{09346AF8-1EE2-49AD-8500-6EF76E469B4A}"/>
          </ac:spMkLst>
        </pc:spChg>
        <pc:spChg chg="add mod ord">
          <ac:chgData name="Roman Zhigalov" userId="1f97e9fdf7779aa5" providerId="LiveId" clId="{F4661C17-DEE5-47F1-9D3E-16494A1B47D1}" dt="2022-02-16T17:42:42.136" v="1292" actId="26606"/>
          <ac:spMkLst>
            <pc:docMk/>
            <pc:sldMk cId="3044938023" sldId="262"/>
            <ac:spMk id="6" creationId="{7ABE2A86-0B00-451E-B60F-ADA1AFDDFF59}"/>
          </ac:spMkLst>
        </pc:spChg>
        <pc:spChg chg="add">
          <ac:chgData name="Roman Zhigalov" userId="1f97e9fdf7779aa5" providerId="LiveId" clId="{F4661C17-DEE5-47F1-9D3E-16494A1B47D1}" dt="2022-02-16T17:42:42.136" v="1292" actId="26606"/>
          <ac:spMkLst>
            <pc:docMk/>
            <pc:sldMk cId="3044938023" sldId="262"/>
            <ac:spMk id="71" creationId="{F13C74B1-5B17-4795-BED0-7140497B445A}"/>
          </ac:spMkLst>
        </pc:spChg>
        <pc:spChg chg="add">
          <ac:chgData name="Roman Zhigalov" userId="1f97e9fdf7779aa5" providerId="LiveId" clId="{F4661C17-DEE5-47F1-9D3E-16494A1B47D1}" dt="2022-02-16T17:42:42.136" v="1292" actId="26606"/>
          <ac:spMkLst>
            <pc:docMk/>
            <pc:sldMk cId="3044938023" sldId="262"/>
            <ac:spMk id="73" creationId="{D4974D33-8DC5-464E-8C6D-BE58F0669C17}"/>
          </ac:spMkLst>
        </pc:spChg>
        <pc:picChg chg="add mod">
          <ac:chgData name="Roman Zhigalov" userId="1f97e9fdf7779aa5" providerId="LiveId" clId="{F4661C17-DEE5-47F1-9D3E-16494A1B47D1}" dt="2022-02-16T17:42:42.136" v="1292" actId="26606"/>
          <ac:picMkLst>
            <pc:docMk/>
            <pc:sldMk cId="3044938023" sldId="262"/>
            <ac:picMk id="3074" creationId="{F5B450EA-95F3-440B-B50F-C1FEA4B73EC5}"/>
          </ac:picMkLst>
        </pc:picChg>
      </pc:sldChg>
      <pc:sldChg chg="addSp delSp modSp new mod setBg setClrOvrMap">
        <pc:chgData name="Roman Zhigalov" userId="1f97e9fdf7779aa5" providerId="LiveId" clId="{F4661C17-DEE5-47F1-9D3E-16494A1B47D1}" dt="2022-02-16T17:43:23.645" v="1312" actId="26606"/>
        <pc:sldMkLst>
          <pc:docMk/>
          <pc:sldMk cId="1929809981" sldId="263"/>
        </pc:sldMkLst>
        <pc:spChg chg="mod">
          <ac:chgData name="Roman Zhigalov" userId="1f97e9fdf7779aa5" providerId="LiveId" clId="{F4661C17-DEE5-47F1-9D3E-16494A1B47D1}" dt="2022-02-16T17:43:23.645" v="1312" actId="26606"/>
          <ac:spMkLst>
            <pc:docMk/>
            <pc:sldMk cId="1929809981" sldId="263"/>
            <ac:spMk id="2" creationId="{0C031A87-5AFC-48F8-B34F-29E5CDFB1BA6}"/>
          </ac:spMkLst>
        </pc:spChg>
        <pc:spChg chg="del">
          <ac:chgData name="Roman Zhigalov" userId="1f97e9fdf7779aa5" providerId="LiveId" clId="{F4661C17-DEE5-47F1-9D3E-16494A1B47D1}" dt="2022-02-16T17:43:20.330" v="1311"/>
          <ac:spMkLst>
            <pc:docMk/>
            <pc:sldMk cId="1929809981" sldId="263"/>
            <ac:spMk id="3" creationId="{2581D6A7-AF02-4232-9F1D-BD71A3AEE2B0}"/>
          </ac:spMkLst>
        </pc:spChg>
        <pc:spChg chg="add">
          <ac:chgData name="Roman Zhigalov" userId="1f97e9fdf7779aa5" providerId="LiveId" clId="{F4661C17-DEE5-47F1-9D3E-16494A1B47D1}" dt="2022-02-16T17:43:23.645" v="1312" actId="26606"/>
          <ac:spMkLst>
            <pc:docMk/>
            <pc:sldMk cId="1929809981" sldId="263"/>
            <ac:spMk id="71" creationId="{E49CC64F-7275-4E33-961B-0C5CDC439875}"/>
          </ac:spMkLst>
        </pc:spChg>
        <pc:picChg chg="add mod">
          <ac:chgData name="Roman Zhigalov" userId="1f97e9fdf7779aa5" providerId="LiveId" clId="{F4661C17-DEE5-47F1-9D3E-16494A1B47D1}" dt="2022-02-16T17:43:23.645" v="1312" actId="26606"/>
          <ac:picMkLst>
            <pc:docMk/>
            <pc:sldMk cId="1929809981" sldId="263"/>
            <ac:picMk id="4098" creationId="{AFD7FA0D-119B-4BCA-8E65-519DD414DF4F}"/>
          </ac:picMkLst>
        </pc:picChg>
      </pc:sldChg>
      <pc:sldChg chg="addSp delSp modSp new mod setBg">
        <pc:chgData name="Roman Zhigalov" userId="1f97e9fdf7779aa5" providerId="LiveId" clId="{F4661C17-DEE5-47F1-9D3E-16494A1B47D1}" dt="2022-02-16T17:46:47.703" v="1606" actId="962"/>
        <pc:sldMkLst>
          <pc:docMk/>
          <pc:sldMk cId="1593268027" sldId="264"/>
        </pc:sldMkLst>
        <pc:spChg chg="mod">
          <ac:chgData name="Roman Zhigalov" userId="1f97e9fdf7779aa5" providerId="LiveId" clId="{F4661C17-DEE5-47F1-9D3E-16494A1B47D1}" dt="2022-02-16T17:46:46.175" v="1604" actId="26606"/>
          <ac:spMkLst>
            <pc:docMk/>
            <pc:sldMk cId="1593268027" sldId="264"/>
            <ac:spMk id="2" creationId="{DD758A71-50ED-4AF1-8294-FFC3B7D25B33}"/>
          </ac:spMkLst>
        </pc:spChg>
        <pc:spChg chg="del">
          <ac:chgData name="Roman Zhigalov" userId="1f97e9fdf7779aa5" providerId="LiveId" clId="{F4661C17-DEE5-47F1-9D3E-16494A1B47D1}" dt="2022-02-16T17:45:27.168" v="1314"/>
          <ac:spMkLst>
            <pc:docMk/>
            <pc:sldMk cId="1593268027" sldId="264"/>
            <ac:spMk id="3" creationId="{81D32903-0B19-4644-BC71-304B9F943D10}"/>
          </ac:spMkLst>
        </pc:spChg>
        <pc:spChg chg="mod">
          <ac:chgData name="Roman Zhigalov" userId="1f97e9fdf7779aa5" providerId="LiveId" clId="{F4661C17-DEE5-47F1-9D3E-16494A1B47D1}" dt="2022-02-16T17:46:47.703" v="1606" actId="962"/>
          <ac:spMkLst>
            <pc:docMk/>
            <pc:sldMk cId="1593268027" sldId="264"/>
            <ac:spMk id="4" creationId="{563079FE-53B9-4726-89A5-5ECFAF26180E}"/>
          </ac:spMkLst>
        </pc:spChg>
        <pc:spChg chg="add">
          <ac:chgData name="Roman Zhigalov" userId="1f97e9fdf7779aa5" providerId="LiveId" clId="{F4661C17-DEE5-47F1-9D3E-16494A1B47D1}" dt="2022-02-16T17:46:46.175" v="1604" actId="26606"/>
          <ac:spMkLst>
            <pc:docMk/>
            <pc:sldMk cId="1593268027" sldId="264"/>
            <ac:spMk id="71" creationId="{F13C74B1-5B17-4795-BED0-7140497B445A}"/>
          </ac:spMkLst>
        </pc:spChg>
        <pc:spChg chg="add">
          <ac:chgData name="Roman Zhigalov" userId="1f97e9fdf7779aa5" providerId="LiveId" clId="{F4661C17-DEE5-47F1-9D3E-16494A1B47D1}" dt="2022-02-16T17:46:46.175" v="1604" actId="26606"/>
          <ac:spMkLst>
            <pc:docMk/>
            <pc:sldMk cId="1593268027" sldId="264"/>
            <ac:spMk id="73" creationId="{D4974D33-8DC5-464E-8C6D-BE58F0669C17}"/>
          </ac:spMkLst>
        </pc:spChg>
        <pc:picChg chg="add mod">
          <ac:chgData name="Roman Zhigalov" userId="1f97e9fdf7779aa5" providerId="LiveId" clId="{F4661C17-DEE5-47F1-9D3E-16494A1B47D1}" dt="2022-02-16T17:46:47.702" v="1605" actId="27614"/>
          <ac:picMkLst>
            <pc:docMk/>
            <pc:sldMk cId="1593268027" sldId="264"/>
            <ac:picMk id="5122" creationId="{3913F0EF-C6B7-4AEE-A390-FBCB41D4A6D4}"/>
          </ac:picMkLst>
        </pc:picChg>
      </pc:sldChg>
      <pc:sldChg chg="addSp modSp new mod setBg">
        <pc:chgData name="Roman Zhigalov" userId="1f97e9fdf7779aa5" providerId="LiveId" clId="{F4661C17-DEE5-47F1-9D3E-16494A1B47D1}" dt="2022-02-16T17:47:01.508" v="1633" actId="26606"/>
        <pc:sldMkLst>
          <pc:docMk/>
          <pc:sldMk cId="1220688791" sldId="265"/>
        </pc:sldMkLst>
        <pc:spChg chg="mod">
          <ac:chgData name="Roman Zhigalov" userId="1f97e9fdf7779aa5" providerId="LiveId" clId="{F4661C17-DEE5-47F1-9D3E-16494A1B47D1}" dt="2022-02-16T17:47:01.508" v="1633" actId="26606"/>
          <ac:spMkLst>
            <pc:docMk/>
            <pc:sldMk cId="1220688791" sldId="265"/>
            <ac:spMk id="2" creationId="{B5A53FE8-C8D6-4F46-BE9E-2EAACE6BAAD0}"/>
          </ac:spMkLst>
        </pc:spChg>
        <pc:spChg chg="mod">
          <ac:chgData name="Roman Zhigalov" userId="1f97e9fdf7779aa5" providerId="LiveId" clId="{F4661C17-DEE5-47F1-9D3E-16494A1B47D1}" dt="2022-02-16T17:47:01.508" v="1633" actId="26606"/>
          <ac:spMkLst>
            <pc:docMk/>
            <pc:sldMk cId="1220688791" sldId="265"/>
            <ac:spMk id="3" creationId="{CB2A43F7-07C4-4C52-92FF-6AE1F96E0119}"/>
          </ac:spMkLst>
        </pc:spChg>
        <pc:spChg chg="add">
          <ac:chgData name="Roman Zhigalov" userId="1f97e9fdf7779aa5" providerId="LiveId" clId="{F4661C17-DEE5-47F1-9D3E-16494A1B47D1}" dt="2022-02-16T17:47:01.508" v="1633" actId="26606"/>
          <ac:spMkLst>
            <pc:docMk/>
            <pc:sldMk cId="1220688791" sldId="265"/>
            <ac:spMk id="8" creationId="{943CAA20-3569-4189-9E48-239A229A86CA}"/>
          </ac:spMkLst>
        </pc:spChg>
        <pc:spChg chg="add">
          <ac:chgData name="Roman Zhigalov" userId="1f97e9fdf7779aa5" providerId="LiveId" clId="{F4661C17-DEE5-47F1-9D3E-16494A1B47D1}" dt="2022-02-16T17:47:01.508" v="1633" actId="26606"/>
          <ac:spMkLst>
            <pc:docMk/>
            <pc:sldMk cId="1220688791" sldId="265"/>
            <ac:spMk id="10" creationId="{DA542B6D-E775-4832-91DC-2D20F857813A}"/>
          </ac:spMkLst>
        </pc:spChg>
      </pc:sldChg>
      <pc:sldChg chg="addSp modSp new mod setBg">
        <pc:chgData name="Roman Zhigalov" userId="1f97e9fdf7779aa5" providerId="LiveId" clId="{F4661C17-DEE5-47F1-9D3E-16494A1B47D1}" dt="2022-02-16T17:52:31.917" v="1938" actId="26606"/>
        <pc:sldMkLst>
          <pc:docMk/>
          <pc:sldMk cId="1146488573" sldId="266"/>
        </pc:sldMkLst>
        <pc:spChg chg="mod">
          <ac:chgData name="Roman Zhigalov" userId="1f97e9fdf7779aa5" providerId="LiveId" clId="{F4661C17-DEE5-47F1-9D3E-16494A1B47D1}" dt="2022-02-16T17:52:31.917" v="1938" actId="26606"/>
          <ac:spMkLst>
            <pc:docMk/>
            <pc:sldMk cId="1146488573" sldId="266"/>
            <ac:spMk id="2" creationId="{BD38F036-8B87-40BB-9B80-24B6825E7511}"/>
          </ac:spMkLst>
        </pc:spChg>
        <pc:spChg chg="mod">
          <ac:chgData name="Roman Zhigalov" userId="1f97e9fdf7779aa5" providerId="LiveId" clId="{F4661C17-DEE5-47F1-9D3E-16494A1B47D1}" dt="2022-02-16T17:52:31.917" v="1938" actId="26606"/>
          <ac:spMkLst>
            <pc:docMk/>
            <pc:sldMk cId="1146488573" sldId="266"/>
            <ac:spMk id="3" creationId="{A82BC9B3-42F9-4A6C-8E7C-40078CB77140}"/>
          </ac:spMkLst>
        </pc:spChg>
        <pc:spChg chg="add">
          <ac:chgData name="Roman Zhigalov" userId="1f97e9fdf7779aa5" providerId="LiveId" clId="{F4661C17-DEE5-47F1-9D3E-16494A1B47D1}" dt="2022-02-16T17:52:31.917" v="1938" actId="26606"/>
          <ac:spMkLst>
            <pc:docMk/>
            <pc:sldMk cId="1146488573" sldId="266"/>
            <ac:spMk id="8" creationId="{777A147A-9ED8-46B4-8660-1B3C2AA880B5}"/>
          </ac:spMkLst>
        </pc:spChg>
        <pc:spChg chg="add">
          <ac:chgData name="Roman Zhigalov" userId="1f97e9fdf7779aa5" providerId="LiveId" clId="{F4661C17-DEE5-47F1-9D3E-16494A1B47D1}" dt="2022-02-16T17:52:31.917" v="1938" actId="26606"/>
          <ac:spMkLst>
            <pc:docMk/>
            <pc:sldMk cId="1146488573" sldId="266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F4661C17-DEE5-47F1-9D3E-16494A1B47D1}" dt="2022-02-16T17:53:41.210" v="1942" actId="26606"/>
        <pc:sldMkLst>
          <pc:docMk/>
          <pc:sldMk cId="1689499779" sldId="267"/>
        </pc:sldMkLst>
        <pc:spChg chg="mod">
          <ac:chgData name="Roman Zhigalov" userId="1f97e9fdf7779aa5" providerId="LiveId" clId="{F4661C17-DEE5-47F1-9D3E-16494A1B47D1}" dt="2022-02-16T17:53:41.210" v="1942" actId="26606"/>
          <ac:spMkLst>
            <pc:docMk/>
            <pc:sldMk cId="1689499779" sldId="267"/>
            <ac:spMk id="2" creationId="{F71952A1-FD04-4CDB-BB32-E284C99B9D83}"/>
          </ac:spMkLst>
        </pc:spChg>
        <pc:spChg chg="del">
          <ac:chgData name="Roman Zhigalov" userId="1f97e9fdf7779aa5" providerId="LiveId" clId="{F4661C17-DEE5-47F1-9D3E-16494A1B47D1}" dt="2022-02-16T17:53:25.100" v="1940"/>
          <ac:spMkLst>
            <pc:docMk/>
            <pc:sldMk cId="1689499779" sldId="267"/>
            <ac:spMk id="3" creationId="{273B057F-871D-4F22-8D84-C2C4873C5667}"/>
          </ac:spMkLst>
        </pc:spChg>
        <pc:spChg chg="add">
          <ac:chgData name="Roman Zhigalov" userId="1f97e9fdf7779aa5" providerId="LiveId" clId="{F4661C17-DEE5-47F1-9D3E-16494A1B47D1}" dt="2022-02-16T17:53:41.210" v="1942" actId="26606"/>
          <ac:spMkLst>
            <pc:docMk/>
            <pc:sldMk cId="1689499779" sldId="267"/>
            <ac:spMk id="71" creationId="{665DBBEF-238B-476B-96AB-8AAC3224ECEA}"/>
          </ac:spMkLst>
        </pc:spChg>
        <pc:spChg chg="add">
          <ac:chgData name="Roman Zhigalov" userId="1f97e9fdf7779aa5" providerId="LiveId" clId="{F4661C17-DEE5-47F1-9D3E-16494A1B47D1}" dt="2022-02-16T17:53:41.210" v="1942" actId="26606"/>
          <ac:spMkLst>
            <pc:docMk/>
            <pc:sldMk cId="1689499779" sldId="267"/>
            <ac:spMk id="73" creationId="{3FCFB1DE-0B7E-48CC-BA90-B2AB0889F9D6}"/>
          </ac:spMkLst>
        </pc:spChg>
        <pc:picChg chg="add mod">
          <ac:chgData name="Roman Zhigalov" userId="1f97e9fdf7779aa5" providerId="LiveId" clId="{F4661C17-DEE5-47F1-9D3E-16494A1B47D1}" dt="2022-02-16T17:53:41.210" v="1942" actId="26606"/>
          <ac:picMkLst>
            <pc:docMk/>
            <pc:sldMk cId="1689499779" sldId="267"/>
            <ac:picMk id="6146" creationId="{8BAC95DC-C1B0-49B8-9BDB-4F0B4B289163}"/>
          </ac:picMkLst>
        </pc:picChg>
      </pc:sldChg>
      <pc:sldChg chg="addSp delSp modSp new mod setBg">
        <pc:chgData name="Roman Zhigalov" userId="1f97e9fdf7779aa5" providerId="LiveId" clId="{F4661C17-DEE5-47F1-9D3E-16494A1B47D1}" dt="2022-02-16T17:54:17.371" v="1950" actId="26606"/>
        <pc:sldMkLst>
          <pc:docMk/>
          <pc:sldMk cId="454610970" sldId="268"/>
        </pc:sldMkLst>
        <pc:spChg chg="mod">
          <ac:chgData name="Roman Zhigalov" userId="1f97e9fdf7779aa5" providerId="LiveId" clId="{F4661C17-DEE5-47F1-9D3E-16494A1B47D1}" dt="2022-02-16T17:54:17.371" v="1950" actId="26606"/>
          <ac:spMkLst>
            <pc:docMk/>
            <pc:sldMk cId="454610970" sldId="268"/>
            <ac:spMk id="2" creationId="{1394A9B2-DFCB-4950-B54C-748C6465F1BF}"/>
          </ac:spMkLst>
        </pc:spChg>
        <pc:spChg chg="del">
          <ac:chgData name="Roman Zhigalov" userId="1f97e9fdf7779aa5" providerId="LiveId" clId="{F4661C17-DEE5-47F1-9D3E-16494A1B47D1}" dt="2022-02-16T17:54:03.745" v="1944"/>
          <ac:spMkLst>
            <pc:docMk/>
            <pc:sldMk cId="454610970" sldId="268"/>
            <ac:spMk id="3" creationId="{F29DBEE6-7AC7-4631-8F5D-0ADAF70F74CE}"/>
          </ac:spMkLst>
        </pc:spChg>
        <pc:spChg chg="add">
          <ac:chgData name="Roman Zhigalov" userId="1f97e9fdf7779aa5" providerId="LiveId" clId="{F4661C17-DEE5-47F1-9D3E-16494A1B47D1}" dt="2022-02-16T17:54:17.371" v="1950" actId="26606"/>
          <ac:spMkLst>
            <pc:docMk/>
            <pc:sldMk cId="454610970" sldId="268"/>
            <ac:spMk id="71" creationId="{665DBBEF-238B-476B-96AB-8AAC3224ECEA}"/>
          </ac:spMkLst>
        </pc:spChg>
        <pc:spChg chg="add">
          <ac:chgData name="Roman Zhigalov" userId="1f97e9fdf7779aa5" providerId="LiveId" clId="{F4661C17-DEE5-47F1-9D3E-16494A1B47D1}" dt="2022-02-16T17:54:17.371" v="1950" actId="26606"/>
          <ac:spMkLst>
            <pc:docMk/>
            <pc:sldMk cId="454610970" sldId="268"/>
            <ac:spMk id="73" creationId="{3FCFB1DE-0B7E-48CC-BA90-B2AB0889F9D6}"/>
          </ac:spMkLst>
        </pc:spChg>
        <pc:picChg chg="add mod">
          <ac:chgData name="Roman Zhigalov" userId="1f97e9fdf7779aa5" providerId="LiveId" clId="{F4661C17-DEE5-47F1-9D3E-16494A1B47D1}" dt="2022-02-16T17:54:17.371" v="1950" actId="26606"/>
          <ac:picMkLst>
            <pc:docMk/>
            <pc:sldMk cId="454610970" sldId="268"/>
            <ac:picMk id="7170" creationId="{E80BA56B-4660-40DC-B39C-745E7BCE9A8C}"/>
          </ac:picMkLst>
        </pc:picChg>
      </pc:sldChg>
      <pc:sldChg chg="addSp delSp modSp new mod setBg modClrScheme chgLayout">
        <pc:chgData name="Roman Zhigalov" userId="1f97e9fdf7779aa5" providerId="LiveId" clId="{F4661C17-DEE5-47F1-9D3E-16494A1B47D1}" dt="2022-02-16T17:57:12.547" v="2017" actId="26606"/>
        <pc:sldMkLst>
          <pc:docMk/>
          <pc:sldMk cId="386677705" sldId="269"/>
        </pc:sldMkLst>
        <pc:spChg chg="mod ord">
          <ac:chgData name="Roman Zhigalov" userId="1f97e9fdf7779aa5" providerId="LiveId" clId="{F4661C17-DEE5-47F1-9D3E-16494A1B47D1}" dt="2022-02-16T17:57:12.547" v="2017" actId="26606"/>
          <ac:spMkLst>
            <pc:docMk/>
            <pc:sldMk cId="386677705" sldId="269"/>
            <ac:spMk id="2" creationId="{6587E126-A3B6-4703-99D3-596902278441}"/>
          </ac:spMkLst>
        </pc:spChg>
        <pc:spChg chg="del mod ord">
          <ac:chgData name="Roman Zhigalov" userId="1f97e9fdf7779aa5" providerId="LiveId" clId="{F4661C17-DEE5-47F1-9D3E-16494A1B47D1}" dt="2022-02-16T17:54:55.771" v="1969" actId="700"/>
          <ac:spMkLst>
            <pc:docMk/>
            <pc:sldMk cId="386677705" sldId="269"/>
            <ac:spMk id="3" creationId="{3E039397-063C-4C93-8F4F-A45C9EBB8AFE}"/>
          </ac:spMkLst>
        </pc:spChg>
        <pc:spChg chg="add del mod ord">
          <ac:chgData name="Roman Zhigalov" userId="1f97e9fdf7779aa5" providerId="LiveId" clId="{F4661C17-DEE5-47F1-9D3E-16494A1B47D1}" dt="2022-02-16T17:55:14.934" v="1970"/>
          <ac:spMkLst>
            <pc:docMk/>
            <pc:sldMk cId="386677705" sldId="269"/>
            <ac:spMk id="4" creationId="{9C665C66-E7B9-450F-99EA-EA0AA681EB23}"/>
          </ac:spMkLst>
        </pc:spChg>
        <pc:spChg chg="add mod ord">
          <ac:chgData name="Roman Zhigalov" userId="1f97e9fdf7779aa5" providerId="LiveId" clId="{F4661C17-DEE5-47F1-9D3E-16494A1B47D1}" dt="2022-02-16T17:57:12.547" v="2017" actId="26606"/>
          <ac:spMkLst>
            <pc:docMk/>
            <pc:sldMk cId="386677705" sldId="269"/>
            <ac:spMk id="5" creationId="{FE8793E9-ED5B-43DC-8C65-F69D1D1F2B3B}"/>
          </ac:spMkLst>
        </pc:spChg>
        <pc:spChg chg="add del">
          <ac:chgData name="Roman Zhigalov" userId="1f97e9fdf7779aa5" providerId="LiveId" clId="{F4661C17-DEE5-47F1-9D3E-16494A1B47D1}" dt="2022-02-16T17:57:05.571" v="2015" actId="26606"/>
          <ac:spMkLst>
            <pc:docMk/>
            <pc:sldMk cId="386677705" sldId="269"/>
            <ac:spMk id="71" creationId="{2B97F24A-32CE-4C1C-A50D-3016B394DCFB}"/>
          </ac:spMkLst>
        </pc:spChg>
        <pc:spChg chg="add del">
          <ac:chgData name="Roman Zhigalov" userId="1f97e9fdf7779aa5" providerId="LiveId" clId="{F4661C17-DEE5-47F1-9D3E-16494A1B47D1}" dt="2022-02-16T17:57:05.571" v="2015" actId="26606"/>
          <ac:spMkLst>
            <pc:docMk/>
            <pc:sldMk cId="386677705" sldId="269"/>
            <ac:spMk id="73" creationId="{CD8B4F24-440B-49E9-B85D-733523DC064B}"/>
          </ac:spMkLst>
        </pc:spChg>
        <pc:spChg chg="add del">
          <ac:chgData name="Roman Zhigalov" userId="1f97e9fdf7779aa5" providerId="LiveId" clId="{F4661C17-DEE5-47F1-9D3E-16494A1B47D1}" dt="2022-02-16T17:57:12.547" v="2017" actId="26606"/>
          <ac:spMkLst>
            <pc:docMk/>
            <pc:sldMk cId="386677705" sldId="269"/>
            <ac:spMk id="135" creationId="{2B97F24A-32CE-4C1C-A50D-3016B394DCFB}"/>
          </ac:spMkLst>
        </pc:spChg>
        <pc:spChg chg="add del">
          <ac:chgData name="Roman Zhigalov" userId="1f97e9fdf7779aa5" providerId="LiveId" clId="{F4661C17-DEE5-47F1-9D3E-16494A1B47D1}" dt="2022-02-16T17:57:12.547" v="2017" actId="26606"/>
          <ac:spMkLst>
            <pc:docMk/>
            <pc:sldMk cId="386677705" sldId="269"/>
            <ac:spMk id="137" creationId="{CD8B4F24-440B-49E9-B85D-733523DC064B}"/>
          </ac:spMkLst>
        </pc:spChg>
        <pc:spChg chg="add">
          <ac:chgData name="Roman Zhigalov" userId="1f97e9fdf7779aa5" providerId="LiveId" clId="{F4661C17-DEE5-47F1-9D3E-16494A1B47D1}" dt="2022-02-16T17:57:12.547" v="2017" actId="26606"/>
          <ac:spMkLst>
            <pc:docMk/>
            <pc:sldMk cId="386677705" sldId="269"/>
            <ac:spMk id="192" creationId="{2C61293E-6EBE-43EF-A52C-9BEBFD7679D4}"/>
          </ac:spMkLst>
        </pc:spChg>
        <pc:spChg chg="add">
          <ac:chgData name="Roman Zhigalov" userId="1f97e9fdf7779aa5" providerId="LiveId" clId="{F4661C17-DEE5-47F1-9D3E-16494A1B47D1}" dt="2022-02-16T17:57:12.547" v="2017" actId="26606"/>
          <ac:spMkLst>
            <pc:docMk/>
            <pc:sldMk cId="386677705" sldId="269"/>
            <ac:spMk id="193" creationId="{21540236-BFD5-4A9D-8840-4703E7F76825}"/>
          </ac:spMkLst>
        </pc:spChg>
        <pc:picChg chg="add mod">
          <ac:chgData name="Roman Zhigalov" userId="1f97e9fdf7779aa5" providerId="LiveId" clId="{F4661C17-DEE5-47F1-9D3E-16494A1B47D1}" dt="2022-02-16T17:57:12.547" v="2017" actId="26606"/>
          <ac:picMkLst>
            <pc:docMk/>
            <pc:sldMk cId="386677705" sldId="269"/>
            <ac:picMk id="8194" creationId="{5D9F055E-B5EA-47D1-AC0F-2A30AB50EDF4}"/>
          </ac:picMkLst>
        </pc:picChg>
      </pc:sldChg>
      <pc:sldChg chg="addSp delSp modSp new mod setBg">
        <pc:chgData name="Roman Zhigalov" userId="1f97e9fdf7779aa5" providerId="LiveId" clId="{F4661C17-DEE5-47F1-9D3E-16494A1B47D1}" dt="2022-02-16T17:58:15.041" v="2020" actId="26606"/>
        <pc:sldMkLst>
          <pc:docMk/>
          <pc:sldMk cId="457434845" sldId="270"/>
        </pc:sldMkLst>
        <pc:spChg chg="del">
          <ac:chgData name="Roman Zhigalov" userId="1f97e9fdf7779aa5" providerId="LiveId" clId="{F4661C17-DEE5-47F1-9D3E-16494A1B47D1}" dt="2022-02-16T17:58:15.041" v="2020" actId="26606"/>
          <ac:spMkLst>
            <pc:docMk/>
            <pc:sldMk cId="457434845" sldId="270"/>
            <ac:spMk id="2" creationId="{14B33518-95AA-4DEE-A544-66569B6DA315}"/>
          </ac:spMkLst>
        </pc:spChg>
        <pc:spChg chg="del">
          <ac:chgData name="Roman Zhigalov" userId="1f97e9fdf7779aa5" providerId="LiveId" clId="{F4661C17-DEE5-47F1-9D3E-16494A1B47D1}" dt="2022-02-16T17:58:11.270" v="2019"/>
          <ac:spMkLst>
            <pc:docMk/>
            <pc:sldMk cId="457434845" sldId="270"/>
            <ac:spMk id="3" creationId="{CE7F8C7F-7232-4EA3-A9E7-A60B4918896A}"/>
          </ac:spMkLst>
        </pc:spChg>
        <pc:spChg chg="add">
          <ac:chgData name="Roman Zhigalov" userId="1f97e9fdf7779aa5" providerId="LiveId" clId="{F4661C17-DEE5-47F1-9D3E-16494A1B47D1}" dt="2022-02-16T17:58:15.041" v="2020" actId="26606"/>
          <ac:spMkLst>
            <pc:docMk/>
            <pc:sldMk cId="457434845" sldId="270"/>
            <ac:spMk id="71" creationId="{42A4FC2C-047E-45A5-965D-8E1E3BF09BC6}"/>
          </ac:spMkLst>
        </pc:spChg>
        <pc:picChg chg="add mod">
          <ac:chgData name="Roman Zhigalov" userId="1f97e9fdf7779aa5" providerId="LiveId" clId="{F4661C17-DEE5-47F1-9D3E-16494A1B47D1}" dt="2022-02-16T17:58:15.041" v="2020" actId="26606"/>
          <ac:picMkLst>
            <pc:docMk/>
            <pc:sldMk cId="457434845" sldId="270"/>
            <ac:picMk id="9218" creationId="{DE7F6212-CA44-4733-A1B6-FBCA0EE63D54}"/>
          </ac:picMkLst>
        </pc:picChg>
      </pc:sldChg>
      <pc:sldChg chg="addSp delSp modSp new mod setBg">
        <pc:chgData name="Roman Zhigalov" userId="1f97e9fdf7779aa5" providerId="LiveId" clId="{F4661C17-DEE5-47F1-9D3E-16494A1B47D1}" dt="2022-02-16T17:58:49.611" v="2049" actId="26606"/>
        <pc:sldMkLst>
          <pc:docMk/>
          <pc:sldMk cId="847094832" sldId="271"/>
        </pc:sldMkLst>
        <pc:spChg chg="mod ord">
          <ac:chgData name="Roman Zhigalov" userId="1f97e9fdf7779aa5" providerId="LiveId" clId="{F4661C17-DEE5-47F1-9D3E-16494A1B47D1}" dt="2022-02-16T17:58:49.611" v="2049" actId="26606"/>
          <ac:spMkLst>
            <pc:docMk/>
            <pc:sldMk cId="847094832" sldId="271"/>
            <ac:spMk id="2" creationId="{1B705A83-EA4C-42DB-B574-458C2216AC90}"/>
          </ac:spMkLst>
        </pc:spChg>
        <pc:spChg chg="del">
          <ac:chgData name="Roman Zhigalov" userId="1f97e9fdf7779aa5" providerId="LiveId" clId="{F4661C17-DEE5-47F1-9D3E-16494A1B47D1}" dt="2022-02-16T17:58:40.867" v="2022"/>
          <ac:spMkLst>
            <pc:docMk/>
            <pc:sldMk cId="847094832" sldId="271"/>
            <ac:spMk id="3" creationId="{BFECC4C6-0B89-43A6-A32E-DC348F0F46B6}"/>
          </ac:spMkLst>
        </pc:spChg>
        <pc:spChg chg="add">
          <ac:chgData name="Roman Zhigalov" userId="1f97e9fdf7779aa5" providerId="LiveId" clId="{F4661C17-DEE5-47F1-9D3E-16494A1B47D1}" dt="2022-02-16T17:58:49.611" v="2049" actId="26606"/>
          <ac:spMkLst>
            <pc:docMk/>
            <pc:sldMk cId="847094832" sldId="271"/>
            <ac:spMk id="71" creationId="{37C89E4B-3C9F-44B9-8B86-D9E3D112D8EC}"/>
          </ac:spMkLst>
        </pc:spChg>
        <pc:picChg chg="add mod">
          <ac:chgData name="Roman Zhigalov" userId="1f97e9fdf7779aa5" providerId="LiveId" clId="{F4661C17-DEE5-47F1-9D3E-16494A1B47D1}" dt="2022-02-16T17:58:49.611" v="2049" actId="26606"/>
          <ac:picMkLst>
            <pc:docMk/>
            <pc:sldMk cId="847094832" sldId="271"/>
            <ac:picMk id="10242" creationId="{D747A295-9B08-4E45-80C5-6EF4BACFD629}"/>
          </ac:picMkLst>
        </pc:picChg>
        <pc:cxnChg chg="add">
          <ac:chgData name="Roman Zhigalov" userId="1f97e9fdf7779aa5" providerId="LiveId" clId="{F4661C17-DEE5-47F1-9D3E-16494A1B47D1}" dt="2022-02-16T17:58:49.611" v="2049" actId="26606"/>
          <ac:cxnSpMkLst>
            <pc:docMk/>
            <pc:sldMk cId="847094832" sldId="271"/>
            <ac:cxnSpMk id="73" creationId="{AA2EAA10-076F-46BD-8F0F-B9A2FB77A85C}"/>
          </ac:cxnSpMkLst>
        </pc:cxnChg>
        <pc:cxnChg chg="add">
          <ac:chgData name="Roman Zhigalov" userId="1f97e9fdf7779aa5" providerId="LiveId" clId="{F4661C17-DEE5-47F1-9D3E-16494A1B47D1}" dt="2022-02-16T17:58:49.611" v="2049" actId="26606"/>
          <ac:cxnSpMkLst>
            <pc:docMk/>
            <pc:sldMk cId="847094832" sldId="271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F4661C17-DEE5-47F1-9D3E-16494A1B47D1}" dt="2022-02-16T18:00:15.951" v="2092" actId="26606"/>
        <pc:sldMkLst>
          <pc:docMk/>
          <pc:sldMk cId="147273579" sldId="272"/>
        </pc:sldMkLst>
        <pc:spChg chg="mod">
          <ac:chgData name="Roman Zhigalov" userId="1f97e9fdf7779aa5" providerId="LiveId" clId="{F4661C17-DEE5-47F1-9D3E-16494A1B47D1}" dt="2022-02-16T18:00:15.951" v="2092" actId="26606"/>
          <ac:spMkLst>
            <pc:docMk/>
            <pc:sldMk cId="147273579" sldId="272"/>
            <ac:spMk id="2" creationId="{0ACE4BE0-1510-477F-B75A-E0190F2CE2C7}"/>
          </ac:spMkLst>
        </pc:spChg>
        <pc:spChg chg="mod">
          <ac:chgData name="Roman Zhigalov" userId="1f97e9fdf7779aa5" providerId="LiveId" clId="{F4661C17-DEE5-47F1-9D3E-16494A1B47D1}" dt="2022-02-16T18:00:15.951" v="2092" actId="26606"/>
          <ac:spMkLst>
            <pc:docMk/>
            <pc:sldMk cId="147273579" sldId="272"/>
            <ac:spMk id="3" creationId="{55D270C6-6218-4955-81A3-2B8135E767A9}"/>
          </ac:spMkLst>
        </pc:spChg>
        <pc:spChg chg="add">
          <ac:chgData name="Roman Zhigalov" userId="1f97e9fdf7779aa5" providerId="LiveId" clId="{F4661C17-DEE5-47F1-9D3E-16494A1B47D1}" dt="2022-02-16T18:00:15.951" v="2092" actId="26606"/>
          <ac:spMkLst>
            <pc:docMk/>
            <pc:sldMk cId="147273579" sldId="272"/>
            <ac:spMk id="8" creationId="{943CAA20-3569-4189-9E48-239A229A86CA}"/>
          </ac:spMkLst>
        </pc:spChg>
        <pc:spChg chg="add">
          <ac:chgData name="Roman Zhigalov" userId="1f97e9fdf7779aa5" providerId="LiveId" clId="{F4661C17-DEE5-47F1-9D3E-16494A1B47D1}" dt="2022-02-16T18:00:15.951" v="2092" actId="26606"/>
          <ac:spMkLst>
            <pc:docMk/>
            <pc:sldMk cId="147273579" sldId="272"/>
            <ac:spMk id="10" creationId="{DA542B6D-E775-4832-91DC-2D20F857813A}"/>
          </ac:spMkLst>
        </pc:spChg>
      </pc:sldChg>
      <pc:sldChg chg="addSp delSp modSp new mod setBg">
        <pc:chgData name="Roman Zhigalov" userId="1f97e9fdf7779aa5" providerId="LiveId" clId="{F4661C17-DEE5-47F1-9D3E-16494A1B47D1}" dt="2022-02-16T18:04:02.985" v="2274" actId="26606"/>
        <pc:sldMkLst>
          <pc:docMk/>
          <pc:sldMk cId="3983634892" sldId="273"/>
        </pc:sldMkLst>
        <pc:spChg chg="mod">
          <ac:chgData name="Roman Zhigalov" userId="1f97e9fdf7779aa5" providerId="LiveId" clId="{F4661C17-DEE5-47F1-9D3E-16494A1B47D1}" dt="2022-02-16T18:04:02.985" v="2274" actId="26606"/>
          <ac:spMkLst>
            <pc:docMk/>
            <pc:sldMk cId="3983634892" sldId="273"/>
            <ac:spMk id="2" creationId="{8C5102E0-C8AD-443C-9059-2BFC2D80EA79}"/>
          </ac:spMkLst>
        </pc:spChg>
        <pc:spChg chg="del">
          <ac:chgData name="Roman Zhigalov" userId="1f97e9fdf7779aa5" providerId="LiveId" clId="{F4661C17-DEE5-47F1-9D3E-16494A1B47D1}" dt="2022-02-16T18:00:58.430" v="2145"/>
          <ac:spMkLst>
            <pc:docMk/>
            <pc:sldMk cId="3983634892" sldId="273"/>
            <ac:spMk id="3" creationId="{E821E749-9C90-4FEF-B36B-97DE18B98962}"/>
          </ac:spMkLst>
        </pc:spChg>
        <pc:spChg chg="mod">
          <ac:chgData name="Roman Zhigalov" userId="1f97e9fdf7779aa5" providerId="LiveId" clId="{F4661C17-DEE5-47F1-9D3E-16494A1B47D1}" dt="2022-02-16T18:04:02.985" v="2274" actId="26606"/>
          <ac:spMkLst>
            <pc:docMk/>
            <pc:sldMk cId="3983634892" sldId="273"/>
            <ac:spMk id="4" creationId="{5B7E76BE-22BE-4C32-A081-5B2EAE33FF53}"/>
          </ac:spMkLst>
        </pc:spChg>
        <pc:spChg chg="add del">
          <ac:chgData name="Roman Zhigalov" userId="1f97e9fdf7779aa5" providerId="LiveId" clId="{F4661C17-DEE5-47F1-9D3E-16494A1B47D1}" dt="2022-02-16T18:04:02.985" v="2274" actId="26606"/>
          <ac:spMkLst>
            <pc:docMk/>
            <pc:sldMk cId="3983634892" sldId="273"/>
            <ac:spMk id="71" creationId="{D009D6D5-DAC2-4A8B-A17A-E206B9012D09}"/>
          </ac:spMkLst>
        </pc:spChg>
        <pc:spChg chg="add">
          <ac:chgData name="Roman Zhigalov" userId="1f97e9fdf7779aa5" providerId="LiveId" clId="{F4661C17-DEE5-47F1-9D3E-16494A1B47D1}" dt="2022-02-16T18:04:02.985" v="2274" actId="26606"/>
          <ac:spMkLst>
            <pc:docMk/>
            <pc:sldMk cId="3983634892" sldId="273"/>
            <ac:spMk id="135" creationId="{F13C74B1-5B17-4795-BED0-7140497B445A}"/>
          </ac:spMkLst>
        </pc:spChg>
        <pc:spChg chg="add">
          <ac:chgData name="Roman Zhigalov" userId="1f97e9fdf7779aa5" providerId="LiveId" clId="{F4661C17-DEE5-47F1-9D3E-16494A1B47D1}" dt="2022-02-16T18:04:02.985" v="2274" actId="26606"/>
          <ac:spMkLst>
            <pc:docMk/>
            <pc:sldMk cId="3983634892" sldId="273"/>
            <ac:spMk id="137" creationId="{D4974D33-8DC5-464E-8C6D-BE58F0669C17}"/>
          </ac:spMkLst>
        </pc:spChg>
        <pc:picChg chg="add mod">
          <ac:chgData name="Roman Zhigalov" userId="1f97e9fdf7779aa5" providerId="LiveId" clId="{F4661C17-DEE5-47F1-9D3E-16494A1B47D1}" dt="2022-02-16T18:04:02.985" v="2274" actId="26606"/>
          <ac:picMkLst>
            <pc:docMk/>
            <pc:sldMk cId="3983634892" sldId="273"/>
            <ac:picMk id="11266" creationId="{0A607529-26FC-4FA8-9715-C20F9677A9BA}"/>
          </ac:picMkLst>
        </pc:picChg>
      </pc:sldChg>
      <pc:sldChg chg="addSp delSp modSp new mod setBg">
        <pc:chgData name="Roman Zhigalov" userId="1f97e9fdf7779aa5" providerId="LiveId" clId="{F4661C17-DEE5-47F1-9D3E-16494A1B47D1}" dt="2022-02-16T18:07:53.654" v="2623" actId="20577"/>
        <pc:sldMkLst>
          <pc:docMk/>
          <pc:sldMk cId="1482133348" sldId="274"/>
        </pc:sldMkLst>
        <pc:spChg chg="mod">
          <ac:chgData name="Roman Zhigalov" userId="1f97e9fdf7779aa5" providerId="LiveId" clId="{F4661C17-DEE5-47F1-9D3E-16494A1B47D1}" dt="2022-02-16T18:07:53.654" v="2623" actId="20577"/>
          <ac:spMkLst>
            <pc:docMk/>
            <pc:sldMk cId="1482133348" sldId="274"/>
            <ac:spMk id="2" creationId="{374F7EED-7862-43F4-8CF9-1404416735E1}"/>
          </ac:spMkLst>
        </pc:spChg>
        <pc:spChg chg="del">
          <ac:chgData name="Roman Zhigalov" userId="1f97e9fdf7779aa5" providerId="LiveId" clId="{F4661C17-DEE5-47F1-9D3E-16494A1B47D1}" dt="2022-02-16T18:04:54.613" v="2316"/>
          <ac:spMkLst>
            <pc:docMk/>
            <pc:sldMk cId="1482133348" sldId="274"/>
            <ac:spMk id="3" creationId="{61FAFAC7-3E48-4138-95F3-438611099D51}"/>
          </ac:spMkLst>
        </pc:spChg>
        <pc:spChg chg="mod">
          <ac:chgData name="Roman Zhigalov" userId="1f97e9fdf7779aa5" providerId="LiveId" clId="{F4661C17-DEE5-47F1-9D3E-16494A1B47D1}" dt="2022-02-16T18:06:54.589" v="2610" actId="26606"/>
          <ac:spMkLst>
            <pc:docMk/>
            <pc:sldMk cId="1482133348" sldId="274"/>
            <ac:spMk id="4" creationId="{C466C48B-69B5-4886-9EC3-38024B5E4FE8}"/>
          </ac:spMkLst>
        </pc:spChg>
        <pc:spChg chg="add">
          <ac:chgData name="Roman Zhigalov" userId="1f97e9fdf7779aa5" providerId="LiveId" clId="{F4661C17-DEE5-47F1-9D3E-16494A1B47D1}" dt="2022-02-16T18:06:54.589" v="2610" actId="26606"/>
          <ac:spMkLst>
            <pc:docMk/>
            <pc:sldMk cId="1482133348" sldId="274"/>
            <ac:spMk id="71" creationId="{F13C74B1-5B17-4795-BED0-7140497B445A}"/>
          </ac:spMkLst>
        </pc:spChg>
        <pc:spChg chg="add">
          <ac:chgData name="Roman Zhigalov" userId="1f97e9fdf7779aa5" providerId="LiveId" clId="{F4661C17-DEE5-47F1-9D3E-16494A1B47D1}" dt="2022-02-16T18:06:54.589" v="2610" actId="26606"/>
          <ac:spMkLst>
            <pc:docMk/>
            <pc:sldMk cId="1482133348" sldId="274"/>
            <ac:spMk id="73" creationId="{D4974D33-8DC5-464E-8C6D-BE58F0669C17}"/>
          </ac:spMkLst>
        </pc:spChg>
        <pc:picChg chg="add mod">
          <ac:chgData name="Roman Zhigalov" userId="1f97e9fdf7779aa5" providerId="LiveId" clId="{F4661C17-DEE5-47F1-9D3E-16494A1B47D1}" dt="2022-02-16T18:06:54.589" v="2610" actId="26606"/>
          <ac:picMkLst>
            <pc:docMk/>
            <pc:sldMk cId="1482133348" sldId="274"/>
            <ac:picMk id="12290" creationId="{EF9BC81D-901F-4D9E-AC56-99679720569A}"/>
          </ac:picMkLst>
        </pc:picChg>
      </pc:sldChg>
      <pc:sldChg chg="addSp delSp modSp new mod setBg">
        <pc:chgData name="Roman Zhigalov" userId="1f97e9fdf7779aa5" providerId="LiveId" clId="{F4661C17-DEE5-47F1-9D3E-16494A1B47D1}" dt="2022-02-16T18:11:15.866" v="2626" actId="26606"/>
        <pc:sldMkLst>
          <pc:docMk/>
          <pc:sldMk cId="1115017797" sldId="275"/>
        </pc:sldMkLst>
        <pc:spChg chg="del">
          <ac:chgData name="Roman Zhigalov" userId="1f97e9fdf7779aa5" providerId="LiveId" clId="{F4661C17-DEE5-47F1-9D3E-16494A1B47D1}" dt="2022-02-16T18:11:15.866" v="2626" actId="26606"/>
          <ac:spMkLst>
            <pc:docMk/>
            <pc:sldMk cId="1115017797" sldId="275"/>
            <ac:spMk id="2" creationId="{2F4C18F4-373C-4A05-AC06-F34EC88E85D1}"/>
          </ac:spMkLst>
        </pc:spChg>
        <pc:spChg chg="del">
          <ac:chgData name="Roman Zhigalov" userId="1f97e9fdf7779aa5" providerId="LiveId" clId="{F4661C17-DEE5-47F1-9D3E-16494A1B47D1}" dt="2022-02-16T18:11:12.066" v="2625"/>
          <ac:spMkLst>
            <pc:docMk/>
            <pc:sldMk cId="1115017797" sldId="275"/>
            <ac:spMk id="3" creationId="{84D2C595-EE77-4D79-A91A-487E0C38FEDC}"/>
          </ac:spMkLst>
        </pc:spChg>
        <pc:spChg chg="add">
          <ac:chgData name="Roman Zhigalov" userId="1f97e9fdf7779aa5" providerId="LiveId" clId="{F4661C17-DEE5-47F1-9D3E-16494A1B47D1}" dt="2022-02-16T18:11:15.866" v="2626" actId="26606"/>
          <ac:spMkLst>
            <pc:docMk/>
            <pc:sldMk cId="1115017797" sldId="275"/>
            <ac:spMk id="71" creationId="{42A4FC2C-047E-45A5-965D-8E1E3BF09BC6}"/>
          </ac:spMkLst>
        </pc:spChg>
        <pc:picChg chg="add mod">
          <ac:chgData name="Roman Zhigalov" userId="1f97e9fdf7779aa5" providerId="LiveId" clId="{F4661C17-DEE5-47F1-9D3E-16494A1B47D1}" dt="2022-02-16T18:11:15.866" v="2626" actId="26606"/>
          <ac:picMkLst>
            <pc:docMk/>
            <pc:sldMk cId="1115017797" sldId="275"/>
            <ac:picMk id="13314" creationId="{2BA93D8E-4B4D-473E-973C-03514773E6BA}"/>
          </ac:picMkLst>
        </pc:picChg>
      </pc:sldChg>
      <pc:sldChg chg="addSp delSp modSp new mod setBg">
        <pc:chgData name="Roman Zhigalov" userId="1f97e9fdf7779aa5" providerId="LiveId" clId="{F4661C17-DEE5-47F1-9D3E-16494A1B47D1}" dt="2022-02-16T18:11:29.352" v="2629" actId="26606"/>
        <pc:sldMkLst>
          <pc:docMk/>
          <pc:sldMk cId="3779344488" sldId="276"/>
        </pc:sldMkLst>
        <pc:spChg chg="del">
          <ac:chgData name="Roman Zhigalov" userId="1f97e9fdf7779aa5" providerId="LiveId" clId="{F4661C17-DEE5-47F1-9D3E-16494A1B47D1}" dt="2022-02-16T18:11:29.352" v="2629" actId="26606"/>
          <ac:spMkLst>
            <pc:docMk/>
            <pc:sldMk cId="3779344488" sldId="276"/>
            <ac:spMk id="2" creationId="{34234373-9D0B-4D94-8856-B2D1884500FD}"/>
          </ac:spMkLst>
        </pc:spChg>
        <pc:spChg chg="del">
          <ac:chgData name="Roman Zhigalov" userId="1f97e9fdf7779aa5" providerId="LiveId" clId="{F4661C17-DEE5-47F1-9D3E-16494A1B47D1}" dt="2022-02-16T18:11:27.511" v="2628"/>
          <ac:spMkLst>
            <pc:docMk/>
            <pc:sldMk cId="3779344488" sldId="276"/>
            <ac:spMk id="3" creationId="{A9BC905C-8CD2-4B97-BDCC-D44219EEA638}"/>
          </ac:spMkLst>
        </pc:spChg>
        <pc:spChg chg="add">
          <ac:chgData name="Roman Zhigalov" userId="1f97e9fdf7779aa5" providerId="LiveId" clId="{F4661C17-DEE5-47F1-9D3E-16494A1B47D1}" dt="2022-02-16T18:11:29.352" v="2629" actId="26606"/>
          <ac:spMkLst>
            <pc:docMk/>
            <pc:sldMk cId="3779344488" sldId="276"/>
            <ac:spMk id="71" creationId="{42A4FC2C-047E-45A5-965D-8E1E3BF09BC6}"/>
          </ac:spMkLst>
        </pc:spChg>
        <pc:picChg chg="add mod">
          <ac:chgData name="Roman Zhigalov" userId="1f97e9fdf7779aa5" providerId="LiveId" clId="{F4661C17-DEE5-47F1-9D3E-16494A1B47D1}" dt="2022-02-16T18:11:29.352" v="2629" actId="26606"/>
          <ac:picMkLst>
            <pc:docMk/>
            <pc:sldMk cId="3779344488" sldId="276"/>
            <ac:picMk id="14338" creationId="{BD399AB7-06CF-4D1F-B976-133A7B29D73B}"/>
          </ac:picMkLst>
        </pc:picChg>
      </pc:sldChg>
      <pc:sldChg chg="addSp delSp modSp new mod setBg">
        <pc:chgData name="Roman Zhigalov" userId="1f97e9fdf7779aa5" providerId="LiveId" clId="{F4661C17-DEE5-47F1-9D3E-16494A1B47D1}" dt="2022-02-16T18:11:42.134" v="2632" actId="26606"/>
        <pc:sldMkLst>
          <pc:docMk/>
          <pc:sldMk cId="1882716793" sldId="277"/>
        </pc:sldMkLst>
        <pc:spChg chg="del">
          <ac:chgData name="Roman Zhigalov" userId="1f97e9fdf7779aa5" providerId="LiveId" clId="{F4661C17-DEE5-47F1-9D3E-16494A1B47D1}" dt="2022-02-16T18:11:42.134" v="2632" actId="26606"/>
          <ac:spMkLst>
            <pc:docMk/>
            <pc:sldMk cId="1882716793" sldId="277"/>
            <ac:spMk id="2" creationId="{76233F02-085E-469B-95D2-24C2CA8761E0}"/>
          </ac:spMkLst>
        </pc:spChg>
        <pc:spChg chg="del">
          <ac:chgData name="Roman Zhigalov" userId="1f97e9fdf7779aa5" providerId="LiveId" clId="{F4661C17-DEE5-47F1-9D3E-16494A1B47D1}" dt="2022-02-16T18:11:40.513" v="2631"/>
          <ac:spMkLst>
            <pc:docMk/>
            <pc:sldMk cId="1882716793" sldId="277"/>
            <ac:spMk id="3" creationId="{79EB34B6-BEB8-4C60-9AF2-A069684B0F14}"/>
          </ac:spMkLst>
        </pc:spChg>
        <pc:spChg chg="add">
          <ac:chgData name="Roman Zhigalov" userId="1f97e9fdf7779aa5" providerId="LiveId" clId="{F4661C17-DEE5-47F1-9D3E-16494A1B47D1}" dt="2022-02-16T18:11:42.134" v="2632" actId="26606"/>
          <ac:spMkLst>
            <pc:docMk/>
            <pc:sldMk cId="1882716793" sldId="277"/>
            <ac:spMk id="71" creationId="{42A4FC2C-047E-45A5-965D-8E1E3BF09BC6}"/>
          </ac:spMkLst>
        </pc:spChg>
        <pc:picChg chg="add mod">
          <ac:chgData name="Roman Zhigalov" userId="1f97e9fdf7779aa5" providerId="LiveId" clId="{F4661C17-DEE5-47F1-9D3E-16494A1B47D1}" dt="2022-02-16T18:11:42.134" v="2632" actId="26606"/>
          <ac:picMkLst>
            <pc:docMk/>
            <pc:sldMk cId="1882716793" sldId="277"/>
            <ac:picMk id="15362" creationId="{30BDD018-434C-49B5-B131-735FA79C49B0}"/>
          </ac:picMkLst>
        </pc:picChg>
      </pc:sldChg>
      <pc:sldChg chg="addSp delSp modSp new mod setBg">
        <pc:chgData name="Roman Zhigalov" userId="1f97e9fdf7779aa5" providerId="LiveId" clId="{F4661C17-DEE5-47F1-9D3E-16494A1B47D1}" dt="2022-02-16T18:12:11.426" v="2639" actId="26606"/>
        <pc:sldMkLst>
          <pc:docMk/>
          <pc:sldMk cId="820617656" sldId="278"/>
        </pc:sldMkLst>
        <pc:spChg chg="add del">
          <ac:chgData name="Roman Zhigalov" userId="1f97e9fdf7779aa5" providerId="LiveId" clId="{F4661C17-DEE5-47F1-9D3E-16494A1B47D1}" dt="2022-02-16T18:12:11.426" v="2639" actId="26606"/>
          <ac:spMkLst>
            <pc:docMk/>
            <pc:sldMk cId="820617656" sldId="278"/>
            <ac:spMk id="2" creationId="{2FC79898-9892-4CDA-B31F-54A7E33E691A}"/>
          </ac:spMkLst>
        </pc:spChg>
        <pc:spChg chg="add del">
          <ac:chgData name="Roman Zhigalov" userId="1f97e9fdf7779aa5" providerId="LiveId" clId="{F4661C17-DEE5-47F1-9D3E-16494A1B47D1}" dt="2022-02-16T18:12:10.110" v="2638"/>
          <ac:spMkLst>
            <pc:docMk/>
            <pc:sldMk cId="820617656" sldId="278"/>
            <ac:spMk id="3" creationId="{BEFCF368-E5AA-4ED1-B831-B22A23761560}"/>
          </ac:spMkLst>
        </pc:spChg>
        <pc:spChg chg="add del">
          <ac:chgData name="Roman Zhigalov" userId="1f97e9fdf7779aa5" providerId="LiveId" clId="{F4661C17-DEE5-47F1-9D3E-16494A1B47D1}" dt="2022-02-16T18:11:55.853" v="2636" actId="26606"/>
          <ac:spMkLst>
            <pc:docMk/>
            <pc:sldMk cId="820617656" sldId="278"/>
            <ac:spMk id="71" creationId="{42A4FC2C-047E-45A5-965D-8E1E3BF09BC6}"/>
          </ac:spMkLst>
        </pc:spChg>
        <pc:spChg chg="add">
          <ac:chgData name="Roman Zhigalov" userId="1f97e9fdf7779aa5" providerId="LiveId" clId="{F4661C17-DEE5-47F1-9D3E-16494A1B47D1}" dt="2022-02-16T18:12:11.426" v="2639" actId="26606"/>
          <ac:spMkLst>
            <pc:docMk/>
            <pc:sldMk cId="820617656" sldId="278"/>
            <ac:spMk id="73" creationId="{42A4FC2C-047E-45A5-965D-8E1E3BF09BC6}"/>
          </ac:spMkLst>
        </pc:spChg>
        <pc:picChg chg="add del mod">
          <ac:chgData name="Roman Zhigalov" userId="1f97e9fdf7779aa5" providerId="LiveId" clId="{F4661C17-DEE5-47F1-9D3E-16494A1B47D1}" dt="2022-02-16T18:11:56.797" v="2637"/>
          <ac:picMkLst>
            <pc:docMk/>
            <pc:sldMk cId="820617656" sldId="278"/>
            <ac:picMk id="16386" creationId="{266C43A3-A5AC-4EFF-A3C7-FAB7BCB5F660}"/>
          </ac:picMkLst>
        </pc:picChg>
        <pc:picChg chg="add mod">
          <ac:chgData name="Roman Zhigalov" userId="1f97e9fdf7779aa5" providerId="LiveId" clId="{F4661C17-DEE5-47F1-9D3E-16494A1B47D1}" dt="2022-02-16T18:12:11.426" v="2639" actId="26606"/>
          <ac:picMkLst>
            <pc:docMk/>
            <pc:sldMk cId="820617656" sldId="278"/>
            <ac:picMk id="16388" creationId="{2EB80F9C-BA6E-4678-B976-BA0706520BBF}"/>
          </ac:picMkLst>
        </pc:picChg>
      </pc:sldChg>
      <pc:sldChg chg="addSp modSp new mod setBg setClrOvrMap">
        <pc:chgData name="Roman Zhigalov" userId="1f97e9fdf7779aa5" providerId="LiveId" clId="{F4661C17-DEE5-47F1-9D3E-16494A1B47D1}" dt="2022-02-16T18:12:30.992" v="2673" actId="26606"/>
        <pc:sldMkLst>
          <pc:docMk/>
          <pc:sldMk cId="2277661931" sldId="279"/>
        </pc:sldMkLst>
        <pc:spChg chg="mod">
          <ac:chgData name="Roman Zhigalov" userId="1f97e9fdf7779aa5" providerId="LiveId" clId="{F4661C17-DEE5-47F1-9D3E-16494A1B47D1}" dt="2022-02-16T18:12:30.992" v="2673" actId="26606"/>
          <ac:spMkLst>
            <pc:docMk/>
            <pc:sldMk cId="2277661931" sldId="279"/>
            <ac:spMk id="2" creationId="{07D40C45-AE14-4372-931A-DC7FEA2FA013}"/>
          </ac:spMkLst>
        </pc:spChg>
        <pc:spChg chg="mod">
          <ac:chgData name="Roman Zhigalov" userId="1f97e9fdf7779aa5" providerId="LiveId" clId="{F4661C17-DEE5-47F1-9D3E-16494A1B47D1}" dt="2022-02-16T18:12:30.992" v="2673" actId="26606"/>
          <ac:spMkLst>
            <pc:docMk/>
            <pc:sldMk cId="2277661931" sldId="279"/>
            <ac:spMk id="3" creationId="{603FAE87-069E-4AF4-94D0-15BC5E56506A}"/>
          </ac:spMkLst>
        </pc:spChg>
        <pc:spChg chg="add">
          <ac:chgData name="Roman Zhigalov" userId="1f97e9fdf7779aa5" providerId="LiveId" clId="{F4661C17-DEE5-47F1-9D3E-16494A1B47D1}" dt="2022-02-16T18:12:30.992" v="2673" actId="26606"/>
          <ac:spMkLst>
            <pc:docMk/>
            <pc:sldMk cId="2277661931" sldId="279"/>
            <ac:spMk id="9" creationId="{71B2258F-86CA-4D4D-8270-BC05FCDEBFB3}"/>
          </ac:spMkLst>
        </pc:spChg>
        <pc:picChg chg="add">
          <ac:chgData name="Roman Zhigalov" userId="1f97e9fdf7779aa5" providerId="LiveId" clId="{F4661C17-DEE5-47F1-9D3E-16494A1B47D1}" dt="2022-02-16T18:12:30.992" v="2673" actId="26606"/>
          <ac:picMkLst>
            <pc:docMk/>
            <pc:sldMk cId="2277661931" sldId="279"/>
            <ac:picMk id="5" creationId="{FABB15F2-DB12-4540-B07B-0812B9C93D43}"/>
          </ac:picMkLst>
        </pc:picChg>
      </pc:sldChg>
      <pc:sldChg chg="addSp delSp modSp new mod setBg">
        <pc:chgData name="Roman Zhigalov" userId="1f97e9fdf7779aa5" providerId="LiveId" clId="{F4661C17-DEE5-47F1-9D3E-16494A1B47D1}" dt="2022-02-16T18:24:34.590" v="2928" actId="26606"/>
        <pc:sldMkLst>
          <pc:docMk/>
          <pc:sldMk cId="1735759670" sldId="280"/>
        </pc:sldMkLst>
        <pc:spChg chg="mod">
          <ac:chgData name="Roman Zhigalov" userId="1f97e9fdf7779aa5" providerId="LiveId" clId="{F4661C17-DEE5-47F1-9D3E-16494A1B47D1}" dt="2022-02-16T18:24:34.590" v="2928" actId="26606"/>
          <ac:spMkLst>
            <pc:docMk/>
            <pc:sldMk cId="1735759670" sldId="280"/>
            <ac:spMk id="2" creationId="{F2AFAE6A-979F-41A4-9EC9-3E643B533CDD}"/>
          </ac:spMkLst>
        </pc:spChg>
        <pc:spChg chg="del">
          <ac:chgData name="Roman Zhigalov" userId="1f97e9fdf7779aa5" providerId="LiveId" clId="{F4661C17-DEE5-47F1-9D3E-16494A1B47D1}" dt="2022-02-16T18:18:28.206" v="2723"/>
          <ac:spMkLst>
            <pc:docMk/>
            <pc:sldMk cId="1735759670" sldId="280"/>
            <ac:spMk id="3" creationId="{8288622D-A92D-40EF-A958-7965AB5A6726}"/>
          </ac:spMkLst>
        </pc:spChg>
        <pc:spChg chg="mod">
          <ac:chgData name="Roman Zhigalov" userId="1f97e9fdf7779aa5" providerId="LiveId" clId="{F4661C17-DEE5-47F1-9D3E-16494A1B47D1}" dt="2022-02-16T18:24:34.590" v="2928" actId="26606"/>
          <ac:spMkLst>
            <pc:docMk/>
            <pc:sldMk cId="1735759670" sldId="280"/>
            <ac:spMk id="4" creationId="{1E8931B1-D674-4181-8403-74348ED2F3F5}"/>
          </ac:spMkLst>
        </pc:spChg>
        <pc:spChg chg="add">
          <ac:chgData name="Roman Zhigalov" userId="1f97e9fdf7779aa5" providerId="LiveId" clId="{F4661C17-DEE5-47F1-9D3E-16494A1B47D1}" dt="2022-02-16T18:24:34.590" v="2928" actId="26606"/>
          <ac:spMkLst>
            <pc:docMk/>
            <pc:sldMk cId="1735759670" sldId="280"/>
            <ac:spMk id="71" creationId="{F13C74B1-5B17-4795-BED0-7140497B445A}"/>
          </ac:spMkLst>
        </pc:spChg>
        <pc:spChg chg="add">
          <ac:chgData name="Roman Zhigalov" userId="1f97e9fdf7779aa5" providerId="LiveId" clId="{F4661C17-DEE5-47F1-9D3E-16494A1B47D1}" dt="2022-02-16T18:24:34.590" v="2928" actId="26606"/>
          <ac:spMkLst>
            <pc:docMk/>
            <pc:sldMk cId="1735759670" sldId="280"/>
            <ac:spMk id="73" creationId="{D4974D33-8DC5-464E-8C6D-BE58F0669C17}"/>
          </ac:spMkLst>
        </pc:spChg>
        <pc:picChg chg="add mod">
          <ac:chgData name="Roman Zhigalov" userId="1f97e9fdf7779aa5" providerId="LiveId" clId="{F4661C17-DEE5-47F1-9D3E-16494A1B47D1}" dt="2022-02-16T18:24:34.590" v="2928" actId="26606"/>
          <ac:picMkLst>
            <pc:docMk/>
            <pc:sldMk cId="1735759670" sldId="280"/>
            <ac:picMk id="17410" creationId="{4E815323-C444-4CAC-89CE-578FDDE30C4A}"/>
          </ac:picMkLst>
        </pc:picChg>
      </pc:sldChg>
      <pc:sldChg chg="addSp delSp modSp new mod setBg">
        <pc:chgData name="Roman Zhigalov" userId="1f97e9fdf7779aa5" providerId="LiveId" clId="{F4661C17-DEE5-47F1-9D3E-16494A1B47D1}" dt="2022-02-16T18:27:01.948" v="2954" actId="26606"/>
        <pc:sldMkLst>
          <pc:docMk/>
          <pc:sldMk cId="3304763665" sldId="281"/>
        </pc:sldMkLst>
        <pc:spChg chg="mod ord">
          <ac:chgData name="Roman Zhigalov" userId="1f97e9fdf7779aa5" providerId="LiveId" clId="{F4661C17-DEE5-47F1-9D3E-16494A1B47D1}" dt="2022-02-16T18:27:01.948" v="2954" actId="26606"/>
          <ac:spMkLst>
            <pc:docMk/>
            <pc:sldMk cId="3304763665" sldId="281"/>
            <ac:spMk id="2" creationId="{DE5DC6A9-90AC-4497-931F-DC97E9A717D3}"/>
          </ac:spMkLst>
        </pc:spChg>
        <pc:spChg chg="del">
          <ac:chgData name="Roman Zhigalov" userId="1f97e9fdf7779aa5" providerId="LiveId" clId="{F4661C17-DEE5-47F1-9D3E-16494A1B47D1}" dt="2022-02-16T18:25:44.479" v="2953"/>
          <ac:spMkLst>
            <pc:docMk/>
            <pc:sldMk cId="3304763665" sldId="281"/>
            <ac:spMk id="3" creationId="{ABF4CF10-F078-48D1-B9A6-3EEC376D4DFB}"/>
          </ac:spMkLst>
        </pc:spChg>
        <pc:spChg chg="add">
          <ac:chgData name="Roman Zhigalov" userId="1f97e9fdf7779aa5" providerId="LiveId" clId="{F4661C17-DEE5-47F1-9D3E-16494A1B47D1}" dt="2022-02-16T18:27:01.948" v="2954" actId="26606"/>
          <ac:spMkLst>
            <pc:docMk/>
            <pc:sldMk cId="3304763665" sldId="281"/>
            <ac:spMk id="71" creationId="{37C89E4B-3C9F-44B9-8B86-D9E3D112D8EC}"/>
          </ac:spMkLst>
        </pc:spChg>
        <pc:picChg chg="add mod">
          <ac:chgData name="Roman Zhigalov" userId="1f97e9fdf7779aa5" providerId="LiveId" clId="{F4661C17-DEE5-47F1-9D3E-16494A1B47D1}" dt="2022-02-16T18:27:01.948" v="2954" actId="26606"/>
          <ac:picMkLst>
            <pc:docMk/>
            <pc:sldMk cId="3304763665" sldId="281"/>
            <ac:picMk id="18434" creationId="{6AA142D5-EE51-4A9E-A7D2-1422DE842926}"/>
          </ac:picMkLst>
        </pc:picChg>
        <pc:cxnChg chg="add">
          <ac:chgData name="Roman Zhigalov" userId="1f97e9fdf7779aa5" providerId="LiveId" clId="{F4661C17-DEE5-47F1-9D3E-16494A1B47D1}" dt="2022-02-16T18:27:01.948" v="2954" actId="26606"/>
          <ac:cxnSpMkLst>
            <pc:docMk/>
            <pc:sldMk cId="3304763665" sldId="281"/>
            <ac:cxnSpMk id="73" creationId="{AA2EAA10-076F-46BD-8F0F-B9A2FB77A85C}"/>
          </ac:cxnSpMkLst>
        </pc:cxnChg>
        <pc:cxnChg chg="add">
          <ac:chgData name="Roman Zhigalov" userId="1f97e9fdf7779aa5" providerId="LiveId" clId="{F4661C17-DEE5-47F1-9D3E-16494A1B47D1}" dt="2022-02-16T18:27:01.948" v="2954" actId="26606"/>
          <ac:cxnSpMkLst>
            <pc:docMk/>
            <pc:sldMk cId="3304763665" sldId="281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F4661C17-DEE5-47F1-9D3E-16494A1B47D1}" dt="2022-02-16T18:28:52.234" v="2977" actId="26606"/>
        <pc:sldMkLst>
          <pc:docMk/>
          <pc:sldMk cId="4139475448" sldId="282"/>
        </pc:sldMkLst>
        <pc:spChg chg="mod">
          <ac:chgData name="Roman Zhigalov" userId="1f97e9fdf7779aa5" providerId="LiveId" clId="{F4661C17-DEE5-47F1-9D3E-16494A1B47D1}" dt="2022-02-16T18:28:52.234" v="2977" actId="26606"/>
          <ac:spMkLst>
            <pc:docMk/>
            <pc:sldMk cId="4139475448" sldId="282"/>
            <ac:spMk id="2" creationId="{89818BCF-FC60-4017-B6AD-DA1E30449868}"/>
          </ac:spMkLst>
        </pc:spChg>
        <pc:spChg chg="mod">
          <ac:chgData name="Roman Zhigalov" userId="1f97e9fdf7779aa5" providerId="LiveId" clId="{F4661C17-DEE5-47F1-9D3E-16494A1B47D1}" dt="2022-02-16T18:28:52.234" v="2977" actId="26606"/>
          <ac:spMkLst>
            <pc:docMk/>
            <pc:sldMk cId="4139475448" sldId="282"/>
            <ac:spMk id="3" creationId="{1B5754AA-39BA-439A-8C5E-2EAF06ECB21D}"/>
          </ac:spMkLst>
        </pc:spChg>
        <pc:spChg chg="add">
          <ac:chgData name="Roman Zhigalov" userId="1f97e9fdf7779aa5" providerId="LiveId" clId="{F4661C17-DEE5-47F1-9D3E-16494A1B47D1}" dt="2022-02-16T18:28:52.234" v="2977" actId="26606"/>
          <ac:spMkLst>
            <pc:docMk/>
            <pc:sldMk cId="4139475448" sldId="282"/>
            <ac:spMk id="8" creationId="{943CAA20-3569-4189-9E48-239A229A86CA}"/>
          </ac:spMkLst>
        </pc:spChg>
        <pc:spChg chg="add">
          <ac:chgData name="Roman Zhigalov" userId="1f97e9fdf7779aa5" providerId="LiveId" clId="{F4661C17-DEE5-47F1-9D3E-16494A1B47D1}" dt="2022-02-16T18:28:52.234" v="2977" actId="26606"/>
          <ac:spMkLst>
            <pc:docMk/>
            <pc:sldMk cId="4139475448" sldId="282"/>
            <ac:spMk id="10" creationId="{DA542B6D-E775-4832-91DC-2D20F857813A}"/>
          </ac:spMkLst>
        </pc:spChg>
      </pc:sldChg>
      <pc:sldChg chg="modSp new del mod">
        <pc:chgData name="Roman Zhigalov" userId="1f97e9fdf7779aa5" providerId="LiveId" clId="{F4661C17-DEE5-47F1-9D3E-16494A1B47D1}" dt="2022-02-16T18:29:51.140" v="3085" actId="2696"/>
        <pc:sldMkLst>
          <pc:docMk/>
          <pc:sldMk cId="1280044145" sldId="283"/>
        </pc:sldMkLst>
        <pc:spChg chg="mod">
          <ac:chgData name="Roman Zhigalov" userId="1f97e9fdf7779aa5" providerId="LiveId" clId="{F4661C17-DEE5-47F1-9D3E-16494A1B47D1}" dt="2022-02-16T18:29:14.857" v="3006" actId="20577"/>
          <ac:spMkLst>
            <pc:docMk/>
            <pc:sldMk cId="1280044145" sldId="283"/>
            <ac:spMk id="2" creationId="{FEE511AF-8B57-4236-ADDE-E30D0CFC28F3}"/>
          </ac:spMkLst>
        </pc:spChg>
        <pc:spChg chg="mod">
          <ac:chgData name="Roman Zhigalov" userId="1f97e9fdf7779aa5" providerId="LiveId" clId="{F4661C17-DEE5-47F1-9D3E-16494A1B47D1}" dt="2022-02-16T18:29:34.507" v="3084" actId="5793"/>
          <ac:spMkLst>
            <pc:docMk/>
            <pc:sldMk cId="1280044145" sldId="283"/>
            <ac:spMk id="3" creationId="{52B752F1-CF29-4DB1-8771-52F4396A3A17}"/>
          </ac:spMkLst>
        </pc:spChg>
      </pc:sldChg>
      <pc:sldChg chg="addSp delSp modSp new mod setBg">
        <pc:chgData name="Roman Zhigalov" userId="1f97e9fdf7779aa5" providerId="LiveId" clId="{F4661C17-DEE5-47F1-9D3E-16494A1B47D1}" dt="2022-02-16T18:30:40.622" v="3112" actId="26606"/>
        <pc:sldMkLst>
          <pc:docMk/>
          <pc:sldMk cId="1831798780" sldId="283"/>
        </pc:sldMkLst>
        <pc:spChg chg="mod">
          <ac:chgData name="Roman Zhigalov" userId="1f97e9fdf7779aa5" providerId="LiveId" clId="{F4661C17-DEE5-47F1-9D3E-16494A1B47D1}" dt="2022-02-16T18:30:40.622" v="3112" actId="26606"/>
          <ac:spMkLst>
            <pc:docMk/>
            <pc:sldMk cId="1831798780" sldId="283"/>
            <ac:spMk id="2" creationId="{03A8E95C-A7CE-42B4-8D62-1DAB64CF42FB}"/>
          </ac:spMkLst>
        </pc:spChg>
        <pc:spChg chg="del">
          <ac:chgData name="Roman Zhigalov" userId="1f97e9fdf7779aa5" providerId="LiveId" clId="{F4661C17-DEE5-47F1-9D3E-16494A1B47D1}" dt="2022-02-16T18:30:36.374" v="3111"/>
          <ac:spMkLst>
            <pc:docMk/>
            <pc:sldMk cId="1831798780" sldId="283"/>
            <ac:spMk id="3" creationId="{D14F40CE-A0CB-4835-A7B0-631A9B68329F}"/>
          </ac:spMkLst>
        </pc:spChg>
        <pc:spChg chg="add">
          <ac:chgData name="Roman Zhigalov" userId="1f97e9fdf7779aa5" providerId="LiveId" clId="{F4661C17-DEE5-47F1-9D3E-16494A1B47D1}" dt="2022-02-16T18:30:40.622" v="3112" actId="26606"/>
          <ac:spMkLst>
            <pc:docMk/>
            <pc:sldMk cId="1831798780" sldId="283"/>
            <ac:spMk id="71" creationId="{665DBBEF-238B-476B-96AB-8AAC3224ECEA}"/>
          </ac:spMkLst>
        </pc:spChg>
        <pc:spChg chg="add">
          <ac:chgData name="Roman Zhigalov" userId="1f97e9fdf7779aa5" providerId="LiveId" clId="{F4661C17-DEE5-47F1-9D3E-16494A1B47D1}" dt="2022-02-16T18:30:40.622" v="3112" actId="26606"/>
          <ac:spMkLst>
            <pc:docMk/>
            <pc:sldMk cId="1831798780" sldId="283"/>
            <ac:spMk id="73" creationId="{3FCFB1DE-0B7E-48CC-BA90-B2AB0889F9D6}"/>
          </ac:spMkLst>
        </pc:spChg>
        <pc:picChg chg="add mod">
          <ac:chgData name="Roman Zhigalov" userId="1f97e9fdf7779aa5" providerId="LiveId" clId="{F4661C17-DEE5-47F1-9D3E-16494A1B47D1}" dt="2022-02-16T18:30:40.622" v="3112" actId="26606"/>
          <ac:picMkLst>
            <pc:docMk/>
            <pc:sldMk cId="1831798780" sldId="283"/>
            <ac:picMk id="19458" creationId="{26332FD2-3C75-462F-8CC0-B88E1742ED8D}"/>
          </ac:picMkLst>
        </pc:picChg>
      </pc:sldChg>
      <pc:sldChg chg="addSp delSp modSp new mod setBg">
        <pc:chgData name="Roman Zhigalov" userId="1f97e9fdf7779aa5" providerId="LiveId" clId="{F4661C17-DEE5-47F1-9D3E-16494A1B47D1}" dt="2022-02-16T18:31:34.273" v="3150" actId="26606"/>
        <pc:sldMkLst>
          <pc:docMk/>
          <pc:sldMk cId="3888790352" sldId="284"/>
        </pc:sldMkLst>
        <pc:spChg chg="mod">
          <ac:chgData name="Roman Zhigalov" userId="1f97e9fdf7779aa5" providerId="LiveId" clId="{F4661C17-DEE5-47F1-9D3E-16494A1B47D1}" dt="2022-02-16T18:31:34.273" v="3150" actId="26606"/>
          <ac:spMkLst>
            <pc:docMk/>
            <pc:sldMk cId="3888790352" sldId="284"/>
            <ac:spMk id="2" creationId="{FF830609-3078-4359-9811-4DF2C389ED4A}"/>
          </ac:spMkLst>
        </pc:spChg>
        <pc:spChg chg="add del">
          <ac:chgData name="Roman Zhigalov" userId="1f97e9fdf7779aa5" providerId="LiveId" clId="{F4661C17-DEE5-47F1-9D3E-16494A1B47D1}" dt="2022-02-16T18:31:31.964" v="3149"/>
          <ac:spMkLst>
            <pc:docMk/>
            <pc:sldMk cId="3888790352" sldId="284"/>
            <ac:spMk id="3" creationId="{B0783F3D-3737-4D11-B9EC-66465373A7AA}"/>
          </ac:spMkLst>
        </pc:spChg>
        <pc:spChg chg="add">
          <ac:chgData name="Roman Zhigalov" userId="1f97e9fdf7779aa5" providerId="LiveId" clId="{F4661C17-DEE5-47F1-9D3E-16494A1B47D1}" dt="2022-02-16T18:31:34.273" v="3150" actId="26606"/>
          <ac:spMkLst>
            <pc:docMk/>
            <pc:sldMk cId="3888790352" sldId="284"/>
            <ac:spMk id="73" creationId="{665DBBEF-238B-476B-96AB-8AAC3224ECEA}"/>
          </ac:spMkLst>
        </pc:spChg>
        <pc:spChg chg="add">
          <ac:chgData name="Roman Zhigalov" userId="1f97e9fdf7779aa5" providerId="LiveId" clId="{F4661C17-DEE5-47F1-9D3E-16494A1B47D1}" dt="2022-02-16T18:31:34.273" v="3150" actId="26606"/>
          <ac:spMkLst>
            <pc:docMk/>
            <pc:sldMk cId="3888790352" sldId="284"/>
            <ac:spMk id="75" creationId="{3FCFB1DE-0B7E-48CC-BA90-B2AB0889F9D6}"/>
          </ac:spMkLst>
        </pc:spChg>
        <pc:picChg chg="add del mod">
          <ac:chgData name="Roman Zhigalov" userId="1f97e9fdf7779aa5" providerId="LiveId" clId="{F4661C17-DEE5-47F1-9D3E-16494A1B47D1}" dt="2022-02-16T18:31:15.148" v="3148"/>
          <ac:picMkLst>
            <pc:docMk/>
            <pc:sldMk cId="3888790352" sldId="284"/>
            <ac:picMk id="20482" creationId="{1B4C75A4-9BC1-42D8-86EB-96BDD5012302}"/>
          </ac:picMkLst>
        </pc:picChg>
        <pc:picChg chg="add mod">
          <ac:chgData name="Roman Zhigalov" userId="1f97e9fdf7779aa5" providerId="LiveId" clId="{F4661C17-DEE5-47F1-9D3E-16494A1B47D1}" dt="2022-02-16T18:31:34.273" v="3150" actId="26606"/>
          <ac:picMkLst>
            <pc:docMk/>
            <pc:sldMk cId="3888790352" sldId="284"/>
            <ac:picMk id="20484" creationId="{89B10D85-DD5A-40BB-B2EF-560ABE6C1A49}"/>
          </ac:picMkLst>
        </pc:picChg>
      </pc:sldChg>
      <pc:sldChg chg="addSp delSp modSp new mod setBg">
        <pc:chgData name="Roman Zhigalov" userId="1f97e9fdf7779aa5" providerId="LiveId" clId="{F4661C17-DEE5-47F1-9D3E-16494A1B47D1}" dt="2022-02-16T18:32:17.805" v="3191" actId="26606"/>
        <pc:sldMkLst>
          <pc:docMk/>
          <pc:sldMk cId="2542175071" sldId="285"/>
        </pc:sldMkLst>
        <pc:spChg chg="mod">
          <ac:chgData name="Roman Zhigalov" userId="1f97e9fdf7779aa5" providerId="LiveId" clId="{F4661C17-DEE5-47F1-9D3E-16494A1B47D1}" dt="2022-02-16T18:32:17.805" v="3191" actId="26606"/>
          <ac:spMkLst>
            <pc:docMk/>
            <pc:sldMk cId="2542175071" sldId="285"/>
            <ac:spMk id="2" creationId="{1513DE16-95FF-4268-86C5-C45916DEBDF7}"/>
          </ac:spMkLst>
        </pc:spChg>
        <pc:spChg chg="del">
          <ac:chgData name="Roman Zhigalov" userId="1f97e9fdf7779aa5" providerId="LiveId" clId="{F4661C17-DEE5-47F1-9D3E-16494A1B47D1}" dt="2022-02-16T18:32:15.537" v="3190"/>
          <ac:spMkLst>
            <pc:docMk/>
            <pc:sldMk cId="2542175071" sldId="285"/>
            <ac:spMk id="3" creationId="{7C02E16B-5A77-4ED0-BA1E-4E78057E9EE4}"/>
          </ac:spMkLst>
        </pc:spChg>
        <pc:spChg chg="add">
          <ac:chgData name="Roman Zhigalov" userId="1f97e9fdf7779aa5" providerId="LiveId" clId="{F4661C17-DEE5-47F1-9D3E-16494A1B47D1}" dt="2022-02-16T18:32:17.805" v="3191" actId="26606"/>
          <ac:spMkLst>
            <pc:docMk/>
            <pc:sldMk cId="2542175071" sldId="285"/>
            <ac:spMk id="71" creationId="{665DBBEF-238B-476B-96AB-8AAC3224ECEA}"/>
          </ac:spMkLst>
        </pc:spChg>
        <pc:spChg chg="add">
          <ac:chgData name="Roman Zhigalov" userId="1f97e9fdf7779aa5" providerId="LiveId" clId="{F4661C17-DEE5-47F1-9D3E-16494A1B47D1}" dt="2022-02-16T18:32:17.805" v="3191" actId="26606"/>
          <ac:spMkLst>
            <pc:docMk/>
            <pc:sldMk cId="2542175071" sldId="285"/>
            <ac:spMk id="73" creationId="{3FCFB1DE-0B7E-48CC-BA90-B2AB0889F9D6}"/>
          </ac:spMkLst>
        </pc:spChg>
        <pc:picChg chg="add mod">
          <ac:chgData name="Roman Zhigalov" userId="1f97e9fdf7779aa5" providerId="LiveId" clId="{F4661C17-DEE5-47F1-9D3E-16494A1B47D1}" dt="2022-02-16T18:32:17.805" v="3191" actId="26606"/>
          <ac:picMkLst>
            <pc:docMk/>
            <pc:sldMk cId="2542175071" sldId="285"/>
            <ac:picMk id="21506" creationId="{C3044353-E9D8-4EEB-96CE-D4CC06BDF5EE}"/>
          </ac:picMkLst>
        </pc:picChg>
      </pc:sldChg>
      <pc:sldChg chg="addSp delSp modSp new mod setBg">
        <pc:chgData name="Roman Zhigalov" userId="1f97e9fdf7779aa5" providerId="LiveId" clId="{F4661C17-DEE5-47F1-9D3E-16494A1B47D1}" dt="2022-02-16T18:33:39.858" v="3250" actId="26606"/>
        <pc:sldMkLst>
          <pc:docMk/>
          <pc:sldMk cId="2514423632" sldId="286"/>
        </pc:sldMkLst>
        <pc:spChg chg="mod ord">
          <ac:chgData name="Roman Zhigalov" userId="1f97e9fdf7779aa5" providerId="LiveId" clId="{F4661C17-DEE5-47F1-9D3E-16494A1B47D1}" dt="2022-02-16T18:33:39.858" v="3250" actId="26606"/>
          <ac:spMkLst>
            <pc:docMk/>
            <pc:sldMk cId="2514423632" sldId="286"/>
            <ac:spMk id="2" creationId="{6733AE2E-2B01-4AA7-A071-82B9527D3840}"/>
          </ac:spMkLst>
        </pc:spChg>
        <pc:spChg chg="del">
          <ac:chgData name="Roman Zhigalov" userId="1f97e9fdf7779aa5" providerId="LiveId" clId="{F4661C17-DEE5-47F1-9D3E-16494A1B47D1}" dt="2022-02-16T18:33:35.707" v="3245"/>
          <ac:spMkLst>
            <pc:docMk/>
            <pc:sldMk cId="2514423632" sldId="286"/>
            <ac:spMk id="3" creationId="{277219A6-D32D-48B4-BE16-EB8471236E01}"/>
          </ac:spMkLst>
        </pc:spChg>
        <pc:spChg chg="add del">
          <ac:chgData name="Roman Zhigalov" userId="1f97e9fdf7779aa5" providerId="LiveId" clId="{F4661C17-DEE5-47F1-9D3E-16494A1B47D1}" dt="2022-02-16T18:33:38.747" v="3247" actId="26606"/>
          <ac:spMkLst>
            <pc:docMk/>
            <pc:sldMk cId="2514423632" sldId="286"/>
            <ac:spMk id="71" creationId="{665DBBEF-238B-476B-96AB-8AAC3224ECEA}"/>
          </ac:spMkLst>
        </pc:spChg>
        <pc:spChg chg="add del">
          <ac:chgData name="Roman Zhigalov" userId="1f97e9fdf7779aa5" providerId="LiveId" clId="{F4661C17-DEE5-47F1-9D3E-16494A1B47D1}" dt="2022-02-16T18:33:38.747" v="3247" actId="26606"/>
          <ac:spMkLst>
            <pc:docMk/>
            <pc:sldMk cId="2514423632" sldId="286"/>
            <ac:spMk id="73" creationId="{3FCFB1DE-0B7E-48CC-BA90-B2AB0889F9D6}"/>
          </ac:spMkLst>
        </pc:spChg>
        <pc:spChg chg="add del">
          <ac:chgData name="Roman Zhigalov" userId="1f97e9fdf7779aa5" providerId="LiveId" clId="{F4661C17-DEE5-47F1-9D3E-16494A1B47D1}" dt="2022-02-16T18:33:39.843" v="3249" actId="26606"/>
          <ac:spMkLst>
            <pc:docMk/>
            <pc:sldMk cId="2514423632" sldId="286"/>
            <ac:spMk id="22532" creationId="{37C89E4B-3C9F-44B9-8B86-D9E3D112D8EC}"/>
          </ac:spMkLst>
        </pc:spChg>
        <pc:spChg chg="add">
          <ac:chgData name="Roman Zhigalov" userId="1f97e9fdf7779aa5" providerId="LiveId" clId="{F4661C17-DEE5-47F1-9D3E-16494A1B47D1}" dt="2022-02-16T18:33:39.858" v="3250" actId="26606"/>
          <ac:spMkLst>
            <pc:docMk/>
            <pc:sldMk cId="2514423632" sldId="286"/>
            <ac:spMk id="22535" creationId="{665DBBEF-238B-476B-96AB-8AAC3224ECEA}"/>
          </ac:spMkLst>
        </pc:spChg>
        <pc:spChg chg="add">
          <ac:chgData name="Roman Zhigalov" userId="1f97e9fdf7779aa5" providerId="LiveId" clId="{F4661C17-DEE5-47F1-9D3E-16494A1B47D1}" dt="2022-02-16T18:33:39.858" v="3250" actId="26606"/>
          <ac:spMkLst>
            <pc:docMk/>
            <pc:sldMk cId="2514423632" sldId="286"/>
            <ac:spMk id="22536" creationId="{3FCFB1DE-0B7E-48CC-BA90-B2AB0889F9D6}"/>
          </ac:spMkLst>
        </pc:spChg>
        <pc:picChg chg="add mod">
          <ac:chgData name="Roman Zhigalov" userId="1f97e9fdf7779aa5" providerId="LiveId" clId="{F4661C17-DEE5-47F1-9D3E-16494A1B47D1}" dt="2022-02-16T18:33:39.858" v="3250" actId="26606"/>
          <ac:picMkLst>
            <pc:docMk/>
            <pc:sldMk cId="2514423632" sldId="286"/>
            <ac:picMk id="22530" creationId="{74887E2B-5278-4F28-8C54-E911D333EE2A}"/>
          </ac:picMkLst>
        </pc:picChg>
        <pc:cxnChg chg="add del">
          <ac:chgData name="Roman Zhigalov" userId="1f97e9fdf7779aa5" providerId="LiveId" clId="{F4661C17-DEE5-47F1-9D3E-16494A1B47D1}" dt="2022-02-16T18:33:39.843" v="3249" actId="26606"/>
          <ac:cxnSpMkLst>
            <pc:docMk/>
            <pc:sldMk cId="2514423632" sldId="286"/>
            <ac:cxnSpMk id="75" creationId="{D891E407-403B-4764-86C9-33A56D3BCAA3}"/>
          </ac:cxnSpMkLst>
        </pc:cxnChg>
        <pc:cxnChg chg="add del">
          <ac:chgData name="Roman Zhigalov" userId="1f97e9fdf7779aa5" providerId="LiveId" clId="{F4661C17-DEE5-47F1-9D3E-16494A1B47D1}" dt="2022-02-16T18:33:39.843" v="3249" actId="26606"/>
          <ac:cxnSpMkLst>
            <pc:docMk/>
            <pc:sldMk cId="2514423632" sldId="286"/>
            <ac:cxnSpMk id="22533" creationId="{AA2EAA10-076F-46BD-8F0F-B9A2FB77A85C}"/>
          </ac:cxnSpMkLst>
        </pc:cxnChg>
      </pc:sldChg>
      <pc:sldChg chg="addSp modSp new mod setBg">
        <pc:chgData name="Roman Zhigalov" userId="1f97e9fdf7779aa5" providerId="LiveId" clId="{F4661C17-DEE5-47F1-9D3E-16494A1B47D1}" dt="2022-02-16T18:35:17.877" v="3480" actId="255"/>
        <pc:sldMkLst>
          <pc:docMk/>
          <pc:sldMk cId="3274930453" sldId="287"/>
        </pc:sldMkLst>
        <pc:spChg chg="mod">
          <ac:chgData name="Roman Zhigalov" userId="1f97e9fdf7779aa5" providerId="LiveId" clId="{F4661C17-DEE5-47F1-9D3E-16494A1B47D1}" dt="2022-02-16T18:35:15.052" v="3479" actId="26606"/>
          <ac:spMkLst>
            <pc:docMk/>
            <pc:sldMk cId="3274930453" sldId="287"/>
            <ac:spMk id="2" creationId="{99C761E6-61D2-4F3F-8D8F-B5DE07369F30}"/>
          </ac:spMkLst>
        </pc:spChg>
        <pc:spChg chg="mod">
          <ac:chgData name="Roman Zhigalov" userId="1f97e9fdf7779aa5" providerId="LiveId" clId="{F4661C17-DEE5-47F1-9D3E-16494A1B47D1}" dt="2022-02-16T18:35:17.877" v="3480" actId="255"/>
          <ac:spMkLst>
            <pc:docMk/>
            <pc:sldMk cId="3274930453" sldId="287"/>
            <ac:spMk id="3" creationId="{631AC7A8-3171-4CAE-B19D-05172972DC56}"/>
          </ac:spMkLst>
        </pc:spChg>
        <pc:spChg chg="add">
          <ac:chgData name="Roman Zhigalov" userId="1f97e9fdf7779aa5" providerId="LiveId" clId="{F4661C17-DEE5-47F1-9D3E-16494A1B47D1}" dt="2022-02-16T18:35:15.052" v="3479" actId="26606"/>
          <ac:spMkLst>
            <pc:docMk/>
            <pc:sldMk cId="3274930453" sldId="287"/>
            <ac:spMk id="8" creationId="{777A147A-9ED8-46B4-8660-1B3C2AA880B5}"/>
          </ac:spMkLst>
        </pc:spChg>
        <pc:spChg chg="add">
          <ac:chgData name="Roman Zhigalov" userId="1f97e9fdf7779aa5" providerId="LiveId" clId="{F4661C17-DEE5-47F1-9D3E-16494A1B47D1}" dt="2022-02-16T18:35:15.052" v="3479" actId="26606"/>
          <ac:spMkLst>
            <pc:docMk/>
            <pc:sldMk cId="3274930453" sldId="287"/>
            <ac:spMk id="10" creationId="{5D6C15A0-C087-4593-8414-2B4EC1CDC3DE}"/>
          </ac:spMkLst>
        </pc:spChg>
      </pc:sldChg>
      <pc:sldChg chg="modSp new mod">
        <pc:chgData name="Roman Zhigalov" userId="1f97e9fdf7779aa5" providerId="LiveId" clId="{F4661C17-DEE5-47F1-9D3E-16494A1B47D1}" dt="2022-02-16T18:35:24.355" v="3499" actId="122"/>
        <pc:sldMkLst>
          <pc:docMk/>
          <pc:sldMk cId="1779667616" sldId="288"/>
        </pc:sldMkLst>
        <pc:spChg chg="mod">
          <ac:chgData name="Roman Zhigalov" userId="1f97e9fdf7779aa5" providerId="LiveId" clId="{F4661C17-DEE5-47F1-9D3E-16494A1B47D1}" dt="2022-02-16T18:35:24.355" v="3499" actId="122"/>
          <ac:spMkLst>
            <pc:docMk/>
            <pc:sldMk cId="1779667616" sldId="288"/>
            <ac:spMk id="2" creationId="{97CD60EE-803D-4BA1-9BEF-22A3453BE48D}"/>
          </ac:spMkLst>
        </pc:spChg>
      </pc:sldChg>
      <pc:sldChg chg="modSp new mod">
        <pc:chgData name="Roman Zhigalov" userId="1f97e9fdf7779aa5" providerId="LiveId" clId="{F4661C17-DEE5-47F1-9D3E-16494A1B47D1}" dt="2022-02-16T18:35:29.402" v="3519" actId="122"/>
        <pc:sldMkLst>
          <pc:docMk/>
          <pc:sldMk cId="1354452441" sldId="289"/>
        </pc:sldMkLst>
        <pc:spChg chg="mod">
          <ac:chgData name="Roman Zhigalov" userId="1f97e9fdf7779aa5" providerId="LiveId" clId="{F4661C17-DEE5-47F1-9D3E-16494A1B47D1}" dt="2022-02-16T18:35:29.402" v="3519" actId="122"/>
          <ac:spMkLst>
            <pc:docMk/>
            <pc:sldMk cId="1354452441" sldId="289"/>
            <ac:spMk id="2" creationId="{267B6217-227E-42D4-97A8-2ECD0255B240}"/>
          </ac:spMkLst>
        </pc:spChg>
      </pc:sldChg>
      <pc:sldChg chg="add">
        <pc:chgData name="Roman Zhigalov" userId="1f97e9fdf7779aa5" providerId="LiveId" clId="{F4661C17-DEE5-47F1-9D3E-16494A1B47D1}" dt="2022-02-16T18:35:55.678" v="3520"/>
        <pc:sldMkLst>
          <pc:docMk/>
          <pc:sldMk cId="1630739741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29E62-50AF-4D5F-B935-DAB5C4BD5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7226F9-488E-46AA-8FF2-96AA658C4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EC3A0D-F3A1-45DE-A3DA-FADE4A1C8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4550D2-BD3B-4438-9D88-61CA064A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8B92D-399E-4675-84A7-6766C590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0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09228-C636-4D50-9FBD-5D1E97610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1D355-5722-4380-A493-EE7986B19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0629A-1A9B-484E-BBEB-04B798B5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5F42A-0694-4079-A9BF-978383FD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D3BC62-6932-4370-8C82-5164E3BE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8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27AF27-D363-4D7A-B732-7A606164C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494E8B-EED6-4D01-BE52-052899427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E2F92-352A-4199-B5AE-C11BF50A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31BC8C-019E-4B95-B31C-7BE3CC77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77CD61-256F-4EF1-B69D-58153E2B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4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E9E65-ED2E-4649-8700-7A6DCB1D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38140-E7FF-4F3B-8EFB-7990991BA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269622-42A6-4A0A-905C-2CBDC4A4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440AC4-1540-4F30-8F55-CBC6CDEA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D0FFCC-B1F1-467B-A5D7-5DBCD461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8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3478C-DD11-4410-8E7E-AF7EE88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1CA0B-9E1C-41AF-A685-0AEB24F1F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2FAE47-A02E-4A41-A29D-0F342337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11F09F-CCB6-4217-A8F9-5880B757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5D0B38-0AD8-49A3-8AE7-FE62B572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29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82C6D-6CCB-4193-992D-7E84BC8F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4E8A2F-8272-4719-89F5-F2B35A997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00D57D-5E8C-4EE0-98AB-BB40A0B50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488EBC-F1AF-4AB2-8270-ECF81BB5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73BCE0-85EB-4BCE-8654-A767EE72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BB1FE9-29E8-4323-9663-E1BD1523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0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718F-DE54-4006-A5E2-2A535ABA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ED962-77DD-4B0B-8D32-8CBB2B597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F19F2D-6E99-42FD-80F5-381B8475E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A8B899-C6E9-477E-8E2E-6FAE50FAB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6EBE14-76F8-4624-B432-8C8B39ED2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68B5BB-03DB-4F06-AA04-E859E063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FA1A28-0088-4197-8659-08E837CB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D79098-BDF1-4DDA-8835-FE915E2E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9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F9988-F5E2-4BB9-941A-4670045A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537AB0-7914-42B1-8760-4F2D67A6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52EB58-5DEE-4FAF-89D5-7F4D3D59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B70E65-3819-451F-8B77-697D8441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20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5D4F89-7833-4935-861E-DB3D088C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EC0A3A-426E-4ACB-BDD3-A3F55CBD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BF3953-CC5F-4C85-863C-A182BF1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05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C579D-817C-442A-B4F7-49B6E0EF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4EA29-A906-4111-88FF-47B8AC43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602267-FF2C-4245-B063-DD2722F20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579D60-C03E-4645-857B-D7842112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3EA3F4-65BA-4E34-8691-BD1C101C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A683FC-6595-4C33-AA0B-375FEC44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9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4BFAD-9874-4DB1-8C0E-B3B7947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E72993-B644-4988-B13A-C90076199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DA518A-859B-4ABE-BF57-A518EAE87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19CAD4-11F8-4766-9F7B-1D125B4D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16A4-4243-41DD-971B-0E596C1245B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41853-C5E2-4935-911A-E827F311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255756-5B6F-4B26-BC13-16F27938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54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659D2-13EF-4710-8AAB-55A8FC2C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D50FFF-0F79-4A2E-8258-5FCD0E6FB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8D28C-AD97-4B1E-8ADB-0E3DB7C63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16A4-4243-41DD-971B-0E596C1245BF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03072-67E9-412C-8761-5127F2423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6EF1ED-5AAD-46D8-8B02-1904C598F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AD5D-540A-404C-B830-8663453D5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3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1DCFC-A993-4397-A302-3E9071E84E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26. Соединенные Штаты Америки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9918E0-17A6-4E98-92B6-19B4991695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1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53FE8-C8D6-4F46-BE9E-2EAACE6BA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Расовая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проблема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2A43F7-07C4-4C52-92FF-6AE1F96E0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8F036-8B87-40BB-9B80-24B6825E7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2BC9B3-42F9-4A6C-8E7C-40078CB7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В США рабство было запрещено, однако афроамериканцы подвергались расовой дискриминации</a:t>
            </a:r>
          </a:p>
          <a:p>
            <a:r>
              <a:rPr lang="ru-RU" sz="2200" dirty="0"/>
              <a:t>Существовала расовая сегрегация и ограничительные законы в отношении афроамериканцев</a:t>
            </a:r>
          </a:p>
          <a:p>
            <a:r>
              <a:rPr lang="ru-RU" sz="2200" dirty="0"/>
              <a:t>Афроамериканцы жили куда беднее, чем другие жители США 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4648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952A1-FD04-4CDB-BB32-E284C99B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Знак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«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Для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цветных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»,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зал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ожидания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пассажиров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штате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Джорджия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BAC95DC-C1B0-49B8-9BDB-4F0B4B2891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8222" y="640080"/>
            <a:ext cx="5286763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499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4A9B2-DFCB-4950-B54C-748C6465F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Ёмкость с водой для «цветных» в транспортном терминале</a:t>
            </a: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80BA56B-4660-40DC-B39C-745E7BCE9A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44295"/>
            <a:ext cx="7214616" cy="494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10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7E126-A3B6-4703-99D3-59690227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Мартин Лютер Кинг</a:t>
            </a:r>
          </a:p>
        </p:txBody>
      </p:sp>
      <p:pic>
        <p:nvPicPr>
          <p:cNvPr id="8194" name="Picture 2" descr="Изображение выглядит как человек, галстук, мужчина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5D9F055E-B5EA-47D1-AC0F-2A30AB50ED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09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8793E9-ED5B-43DC-8C65-F69D1D1F2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«</a:t>
            </a:r>
            <a:r>
              <a:rPr lang="en-US" sz="2200" b="0" i="0" dirty="0">
                <a:effectLst/>
              </a:rPr>
              <a:t>И </a:t>
            </a:r>
            <a:r>
              <a:rPr lang="en-US" sz="2200" b="0" i="0">
                <a:effectLst/>
              </a:rPr>
              <a:t>хотя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мы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сталкиваемся</a:t>
            </a:r>
            <a:r>
              <a:rPr lang="en-US" sz="2200" b="0" i="0" dirty="0">
                <a:effectLst/>
              </a:rPr>
              <a:t> с </a:t>
            </a:r>
            <a:r>
              <a:rPr lang="en-US" sz="2200" b="0" i="0">
                <a:effectLst/>
              </a:rPr>
              <a:t>трудностями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сегодня</a:t>
            </a:r>
            <a:r>
              <a:rPr lang="en-US" sz="2200" b="0" i="0" dirty="0">
                <a:effectLst/>
              </a:rPr>
              <a:t> и </a:t>
            </a:r>
            <a:r>
              <a:rPr lang="en-US" sz="2200" b="0" i="0">
                <a:effectLst/>
              </a:rPr>
              <a:t>будем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сталкиваться</a:t>
            </a:r>
            <a:r>
              <a:rPr lang="en-US" sz="2200" b="0" i="0" dirty="0">
                <a:effectLst/>
              </a:rPr>
              <a:t> с </a:t>
            </a:r>
            <a:r>
              <a:rPr lang="en-US" sz="2200" b="0" i="0">
                <a:effectLst/>
              </a:rPr>
              <a:t>ними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завтра</a:t>
            </a:r>
            <a:r>
              <a:rPr lang="en-US" sz="2200" b="0" i="0" dirty="0">
                <a:effectLst/>
              </a:rPr>
              <a:t>, у </a:t>
            </a:r>
            <a:r>
              <a:rPr lang="en-US" sz="2200" b="0" i="0">
                <a:effectLst/>
              </a:rPr>
              <a:t>меня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всё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же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есть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мечта</a:t>
            </a:r>
            <a:r>
              <a:rPr lang="en-US" sz="2200" b="0" i="0" dirty="0">
                <a:effectLst/>
              </a:rPr>
              <a:t>. </a:t>
            </a:r>
            <a:r>
              <a:rPr lang="en-US" sz="2200" dirty="0"/>
              <a:t>»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«</a:t>
            </a:r>
            <a:r>
              <a:rPr lang="en-US" sz="2200" b="0" i="0">
                <a:effectLst/>
              </a:rPr>
              <a:t>Мы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считаем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самоочевидным</a:t>
            </a:r>
            <a:r>
              <a:rPr lang="en-US" sz="2200" b="0" i="0" dirty="0">
                <a:effectLst/>
              </a:rPr>
              <a:t>, </a:t>
            </a:r>
            <a:r>
              <a:rPr lang="en-US" sz="2200" b="0" i="0">
                <a:effectLst/>
              </a:rPr>
              <a:t>что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все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люди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сотворены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>
                <a:effectLst/>
              </a:rPr>
              <a:t>равными</a:t>
            </a:r>
            <a:r>
              <a:rPr lang="en-US" sz="2200" b="0" i="0" dirty="0">
                <a:effectLst/>
              </a:rPr>
              <a:t>».</a:t>
            </a:r>
            <a:r>
              <a:rPr lang="en-US" sz="2200" dirty="0"/>
              <a:t>»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6677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Он изменил жизнь миллионов американцев»: как Мартин Лютер Кинг повлиял на  расовую политику в США — РТ на русском">
            <a:extLst>
              <a:ext uri="{FF2B5EF4-FFF2-40B4-BE49-F238E27FC236}">
                <a16:creationId xmlns:a16="http://schemas.microsoft.com/office/drawing/2014/main" id="{DE7F6212-CA44-4733-A1B6-FBCA0EE63D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434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евятка из Литл-Рока: как школьники боролись с расовой дискриминацией — РБК">
            <a:extLst>
              <a:ext uri="{FF2B5EF4-FFF2-40B4-BE49-F238E27FC236}">
                <a16:creationId xmlns:a16="http://schemas.microsoft.com/office/drawing/2014/main" id="{D747A295-9B08-4E45-80C5-6EF4BACFD6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05A83-EA4C-42DB-B574-458C2216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Девятка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из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Литл-Рока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094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4BE0-1510-477F-B75A-E0190F2C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Неоконсервативная революция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270C6-6218-4955-81A3-2B8135E76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102E0-C8AD-443C-9059-2BFC2D80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Ричард Никсон – президент США в 1969 – 1974 гг.</a:t>
            </a:r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7E76BE-22BE-4C32-A081-5B2EAE33F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Серьезные экономические проблемы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Рост безработицы и преступности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Падение производства и рост инфляции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/>
              <a:t>Уотергейтский скандал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A607529-26FC-4FA8-9715-C20F9677A9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" r="1" b="1387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34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F7EED-7862-43F4-8CF9-14044167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 err="1"/>
              <a:t>Рональд</a:t>
            </a:r>
            <a:r>
              <a:rPr lang="en-US" sz="4200" dirty="0"/>
              <a:t> </a:t>
            </a:r>
            <a:r>
              <a:rPr lang="en-US" sz="4200" dirty="0" err="1"/>
              <a:t>Рейган</a:t>
            </a:r>
            <a:r>
              <a:rPr lang="en-US" sz="4200" dirty="0"/>
              <a:t> – </a:t>
            </a:r>
            <a:r>
              <a:rPr lang="en-US" sz="4200" dirty="0" err="1"/>
              <a:t>президент</a:t>
            </a:r>
            <a:r>
              <a:rPr lang="en-US" sz="4200" dirty="0"/>
              <a:t> США </a:t>
            </a:r>
            <a:r>
              <a:rPr lang="ru-RU" sz="4200" dirty="0"/>
              <a:t>1981-1989 гг.</a:t>
            </a:r>
            <a:endParaRPr lang="en-US" sz="4200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66C48B-69B5-4886-9EC3-38024B5E4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Построение</a:t>
            </a:r>
            <a:r>
              <a:rPr lang="en-US" sz="2000" dirty="0"/>
              <a:t> «</a:t>
            </a:r>
            <a:r>
              <a:rPr lang="en-US" sz="2000" dirty="0" err="1"/>
              <a:t>рейгономики</a:t>
            </a:r>
            <a:r>
              <a:rPr lang="en-US" sz="2000" dirty="0"/>
              <a:t>» - неоконсеравтивная </a:t>
            </a:r>
            <a:r>
              <a:rPr lang="en-US" sz="2000" dirty="0" err="1"/>
              <a:t>экономическая</a:t>
            </a:r>
            <a:r>
              <a:rPr lang="en-US" sz="2000" dirty="0"/>
              <a:t> </a:t>
            </a:r>
            <a:r>
              <a:rPr lang="en-US" sz="2000" dirty="0" err="1"/>
              <a:t>модель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Сворачивание</a:t>
            </a:r>
            <a:r>
              <a:rPr lang="en-US" sz="2000" dirty="0"/>
              <a:t> </a:t>
            </a:r>
            <a:r>
              <a:rPr lang="en-US" sz="2000" dirty="0" err="1"/>
              <a:t>государственного</a:t>
            </a:r>
            <a:r>
              <a:rPr lang="en-US" sz="2000" dirty="0"/>
              <a:t> </a:t>
            </a:r>
            <a:r>
              <a:rPr lang="en-US" sz="2000" dirty="0" err="1"/>
              <a:t>вмешательства</a:t>
            </a:r>
            <a:r>
              <a:rPr lang="en-US" sz="2000" dirty="0"/>
              <a:t> в </a:t>
            </a:r>
            <a:r>
              <a:rPr lang="en-US" sz="2000" dirty="0" err="1"/>
              <a:t>экономику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Сокращение</a:t>
            </a:r>
            <a:r>
              <a:rPr lang="en-US" sz="2000" dirty="0"/>
              <a:t> </a:t>
            </a:r>
            <a:r>
              <a:rPr lang="en-US" sz="2000" dirty="0" err="1"/>
              <a:t>государственных</a:t>
            </a:r>
            <a:r>
              <a:rPr lang="en-US" sz="2000" dirty="0"/>
              <a:t> </a:t>
            </a:r>
            <a:r>
              <a:rPr lang="en-US" sz="2000" dirty="0" err="1"/>
              <a:t>расходов</a:t>
            </a:r>
            <a:r>
              <a:rPr lang="en-US" sz="2000" dirty="0"/>
              <a:t> и </a:t>
            </a:r>
            <a:r>
              <a:rPr lang="en-US" sz="2000" dirty="0" err="1"/>
              <a:t>социальных</a:t>
            </a:r>
            <a:r>
              <a:rPr lang="en-US" sz="2000" dirty="0"/>
              <a:t> </a:t>
            </a:r>
            <a:r>
              <a:rPr lang="en-US" sz="2000" dirty="0" err="1"/>
              <a:t>программ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Не </a:t>
            </a:r>
            <a:r>
              <a:rPr lang="en-US" sz="2000" dirty="0" err="1"/>
              <a:t>смотря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определенные</a:t>
            </a:r>
            <a:r>
              <a:rPr lang="en-US" sz="2000" dirty="0"/>
              <a:t> </a:t>
            </a:r>
            <a:r>
              <a:rPr lang="en-US" sz="2000" dirty="0" err="1"/>
              <a:t>социальные</a:t>
            </a:r>
            <a:r>
              <a:rPr lang="en-US" sz="2000" dirty="0"/>
              <a:t> </a:t>
            </a:r>
            <a:r>
              <a:rPr lang="en-US" sz="2000" dirty="0" err="1"/>
              <a:t>трудности</a:t>
            </a:r>
            <a:r>
              <a:rPr lang="en-US" sz="2000" dirty="0"/>
              <a:t>, </a:t>
            </a:r>
            <a:r>
              <a:rPr lang="en-US" sz="2000" dirty="0" err="1"/>
              <a:t>экономика</a:t>
            </a:r>
            <a:r>
              <a:rPr lang="en-US" sz="2000" dirty="0"/>
              <a:t> США </a:t>
            </a:r>
            <a:r>
              <a:rPr lang="en-US" sz="2000" dirty="0" err="1"/>
              <a:t>показала</a:t>
            </a:r>
            <a:r>
              <a:rPr lang="en-US" sz="2000" dirty="0"/>
              <a:t> </a:t>
            </a:r>
            <a:r>
              <a:rPr lang="en-US" sz="2000" dirty="0" err="1"/>
              <a:t>активный</a:t>
            </a:r>
            <a:r>
              <a:rPr lang="en-US" sz="2000" dirty="0"/>
              <a:t> </a:t>
            </a:r>
            <a:r>
              <a:rPr lang="en-US" sz="2000" dirty="0" err="1"/>
              <a:t>рост</a:t>
            </a:r>
            <a:endParaRPr lang="en-US" sz="2000" dirty="0"/>
          </a:p>
        </p:txBody>
      </p:sp>
      <p:pic>
        <p:nvPicPr>
          <p:cNvPr id="12290" name="Picture 2" descr="Официальный портрет, 1985 год">
            <a:extLst>
              <a:ext uri="{FF2B5EF4-FFF2-40B4-BE49-F238E27FC236}">
                <a16:creationId xmlns:a16="http://schemas.microsoft.com/office/drawing/2014/main" id="{EF9BC81D-901F-4D9E-AC56-9967972056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" b="1961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3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4C650-2E78-422B-8A25-10545C7F2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347FB6-C402-4ABF-BB22-1A7584B01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73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2BA93D8E-4B4D-473E-973C-03514773E6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" b="1598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17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BD399AB7-06CF-4D1F-B976-133A7B29D7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44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0BDD018-434C-49B5-B131-735FA79C49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16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2EB80F9C-BA6E-4678-B976-BA0706520B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2" b="303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17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FABB15F2-DB12-4540-B07B-0812B9C9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40C45-AE14-4372-931A-DC7FEA2F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4. США в 90-е – начале XXI в.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3FAE87-069E-4AF4-94D0-15BC5E565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61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FAE6A-979F-41A4-9EC9-3E643B533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Билл Клинтон – президент США 1993-2001 гг.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8931B1-D674-4181-8403-74348ED2F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Возвращение</a:t>
            </a:r>
            <a:r>
              <a:rPr lang="en-US" sz="2200" dirty="0"/>
              <a:t> к </a:t>
            </a:r>
            <a:r>
              <a:rPr lang="en-US" sz="2200" dirty="0" err="1"/>
              <a:t>активному</a:t>
            </a:r>
            <a:r>
              <a:rPr lang="en-US" sz="2200" dirty="0"/>
              <a:t> </a:t>
            </a:r>
            <a:r>
              <a:rPr lang="en-US" sz="2200" dirty="0" err="1"/>
              <a:t>государственному</a:t>
            </a:r>
            <a:r>
              <a:rPr lang="en-US" sz="2200" dirty="0"/>
              <a:t> </a:t>
            </a:r>
            <a:r>
              <a:rPr lang="en-US" sz="2200" dirty="0" err="1"/>
              <a:t>вмешательству</a:t>
            </a:r>
            <a:r>
              <a:rPr lang="en-US" sz="2200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Увеличение</a:t>
            </a:r>
            <a:r>
              <a:rPr lang="en-US" sz="2200" dirty="0"/>
              <a:t> </a:t>
            </a:r>
            <a:r>
              <a:rPr lang="en-US" sz="2200" dirty="0" err="1"/>
              <a:t>социальных</a:t>
            </a:r>
            <a:r>
              <a:rPr lang="en-US" sz="2200" dirty="0"/>
              <a:t> </a:t>
            </a:r>
            <a:r>
              <a:rPr lang="en-US" sz="2200" dirty="0" err="1"/>
              <a:t>расходов</a:t>
            </a:r>
            <a:r>
              <a:rPr lang="en-US" sz="2200" dirty="0"/>
              <a:t>, </a:t>
            </a:r>
            <a:r>
              <a:rPr lang="en-US" sz="2200" dirty="0" err="1"/>
              <a:t>здравоохранение</a:t>
            </a:r>
            <a:r>
              <a:rPr lang="en-US" sz="2200" dirty="0"/>
              <a:t> и </a:t>
            </a:r>
            <a:r>
              <a:rPr lang="en-US" sz="2200" dirty="0" err="1"/>
              <a:t>образования</a:t>
            </a:r>
            <a:r>
              <a:rPr lang="en-US" sz="2200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Борьба</a:t>
            </a:r>
            <a:r>
              <a:rPr lang="en-US" sz="2200" dirty="0"/>
              <a:t> с </a:t>
            </a:r>
            <a:r>
              <a:rPr lang="en-US" sz="2200" dirty="0" err="1"/>
              <a:t>безработицей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Сокращение</a:t>
            </a:r>
            <a:r>
              <a:rPr lang="en-US" sz="2200" dirty="0"/>
              <a:t> </a:t>
            </a:r>
            <a:r>
              <a:rPr lang="en-US" sz="2200" dirty="0" err="1"/>
              <a:t>количества</a:t>
            </a:r>
            <a:r>
              <a:rPr lang="en-US" sz="2200" dirty="0"/>
              <a:t> </a:t>
            </a:r>
            <a:r>
              <a:rPr lang="en-US" sz="2200" dirty="0" err="1"/>
              <a:t>бедных</a:t>
            </a:r>
            <a:endParaRPr lang="en-US" sz="2200" dirty="0"/>
          </a:p>
        </p:txBody>
      </p:sp>
      <p:pic>
        <p:nvPicPr>
          <p:cNvPr id="17410" name="Picture 2" descr="Официальный портрет, 1993 год">
            <a:extLst>
              <a:ext uri="{FF2B5EF4-FFF2-40B4-BE49-F238E27FC236}">
                <a16:creationId xmlns:a16="http://schemas.microsoft.com/office/drawing/2014/main" id="{4E815323-C444-4CAC-89CE-578FDDE30C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1" r="-2" b="1448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59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1 сентября 2001 года. Что произошло, кто погиб и какие были последствия -  BBC News Русская служба">
            <a:extLst>
              <a:ext uri="{FF2B5EF4-FFF2-40B4-BE49-F238E27FC236}">
                <a16:creationId xmlns:a16="http://schemas.microsoft.com/office/drawing/2014/main" id="{6AA142D5-EE51-4A9E-A7D2-1422DE8429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DC6A9-90AC-4497-931F-DC97E9A7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11 сентября 2001 г.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763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18BCF-FC60-4017-B6AD-DA1E3044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Внешняя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политика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5754AA-39BA-439A-8C5E-2EAF06ECB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75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8E95C-A7CE-42B4-8D62-1DAB64CF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1949 г. – создание НАТО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Зайцы» в НАТО">
            <a:extLst>
              <a:ext uri="{FF2B5EF4-FFF2-40B4-BE49-F238E27FC236}">
                <a16:creationId xmlns:a16="http://schemas.microsoft.com/office/drawing/2014/main" id="{26332FD2-3C75-462F-8CC0-B88E1742ED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3726" y="640080"/>
            <a:ext cx="5175755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98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30609-3078-4359-9811-4DF2C389E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1962 г. – Карибский кризис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4" descr="Карибский кризис. Развязка драматичных событий на пороге Третьей мировой —  Российская газета">
            <a:extLst>
              <a:ext uri="{FF2B5EF4-FFF2-40B4-BE49-F238E27FC236}">
                <a16:creationId xmlns:a16="http://schemas.microsoft.com/office/drawing/2014/main" id="{89B10D85-DD5A-40BB-B2EF-560ABE6C1A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07406"/>
            <a:ext cx="7214616" cy="48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79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25339-C0A8-4483-A763-794145DD4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План урока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552809-982B-4A51-804C-A52FCF3C3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Социально-экономическое и политическое развитие</a:t>
            </a:r>
          </a:p>
          <a:p>
            <a:r>
              <a:rPr lang="ru-RU" dirty="0"/>
              <a:t>Расовая проблема</a:t>
            </a:r>
          </a:p>
          <a:p>
            <a:r>
              <a:rPr lang="ru-RU" dirty="0"/>
              <a:t>Неоконсервативная революция</a:t>
            </a:r>
          </a:p>
          <a:p>
            <a:r>
              <a:rPr lang="ru-RU" dirty="0"/>
              <a:t>США в 90-е гг. – начале </a:t>
            </a:r>
            <a:r>
              <a:rPr lang="en-US" dirty="0"/>
              <a:t>XXI</a:t>
            </a:r>
            <a:r>
              <a:rPr lang="ru-RU" dirty="0"/>
              <a:t> в.</a:t>
            </a:r>
          </a:p>
          <a:p>
            <a:r>
              <a:rPr lang="ru-RU" dirty="0"/>
              <a:t>Внешняя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2534499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3DE16-95FF-4268-86C5-C45916DE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Вьетнамская война 1965-1973 гг.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C3044353-E9D8-4EEB-96CE-D4CC06BDF5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9036" y="640080"/>
            <a:ext cx="5245136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75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5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3AE2E-2B01-4AA7-A071-82B9527D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2003 г. – Вторжение в Ирак </a:t>
            </a:r>
          </a:p>
        </p:txBody>
      </p:sp>
      <p:sp>
        <p:nvSpPr>
          <p:cNvPr id="2253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74887E2B-5278-4F28-8C54-E911D333EE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620648"/>
            <a:ext cx="7214616" cy="35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423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761E6-61D2-4F3F-8D8F-B5DE07369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 dirty="0"/>
              <a:t>И многое другое…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1AC7A8-3171-4CAE-B19D-05172972D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600" dirty="0"/>
              <a:t>1991 г. – война в Персидском заливе</a:t>
            </a:r>
          </a:p>
          <a:p>
            <a:r>
              <a:rPr lang="ru-RU" sz="2600" dirty="0"/>
              <a:t>1999 г. – бомбардировка Югославии</a:t>
            </a:r>
          </a:p>
          <a:p>
            <a:r>
              <a:rPr lang="ru-RU" sz="2600" dirty="0"/>
              <a:t>2001 г. – вторжение в Афганистан</a:t>
            </a:r>
          </a:p>
          <a:p>
            <a:r>
              <a:rPr lang="ru-RU" sz="2600" dirty="0"/>
              <a:t>2011 г. – бомбардировка Ливии</a:t>
            </a:r>
          </a:p>
          <a:p>
            <a:r>
              <a:rPr lang="ru-RU" sz="2600" dirty="0"/>
              <a:t>2013 г. – бомбардировка Сирии</a:t>
            </a:r>
          </a:p>
          <a:p>
            <a:pPr marL="0" indent="0">
              <a:buNone/>
            </a:pPr>
            <a:endParaRPr lang="ru-RU" sz="2600" dirty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274930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D60EE-803D-4BA1-9BEF-22A3453B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6397A8-C174-4001-A9CB-AC9FBFDEF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67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B6217-227E-42D4-97A8-2ECD0255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DDD4E2-F83A-485F-96A8-CE30BF82A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52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/>
              <a:t>Тест,</a:t>
            </a:r>
            <a:r>
              <a:rPr lang="en-US"/>
              <a:t> </a:t>
            </a:r>
            <a:r>
              <a:rPr lang="ru-RU"/>
              <a:t>д</a:t>
            </a:r>
            <a:r>
              <a:rPr lang="en-US"/>
              <a:t>/</a:t>
            </a:r>
            <a:r>
              <a:rPr lang="ru-RU"/>
              <a:t>з,</a:t>
            </a:r>
            <a:r>
              <a:rPr lang="en-US"/>
              <a:t> </a:t>
            </a:r>
            <a:r>
              <a:rPr lang="ru-RU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3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Робот с помощью ноутбука на синем стуле">
            <a:extLst>
              <a:ext uri="{FF2B5EF4-FFF2-40B4-BE49-F238E27FC236}">
                <a16:creationId xmlns:a16="http://schemas.microsoft.com/office/drawing/2014/main" id="{9FAC02C9-ECF9-416D-BA39-AA7A3B370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C7E6E-ED31-4770-A1FE-62EC63B1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1. </a:t>
            </a:r>
            <a:r>
              <a:rPr lang="en-US" dirty="0" err="1">
                <a:solidFill>
                  <a:srgbClr val="FFFFFF"/>
                </a:solidFill>
              </a:rPr>
              <a:t>Социально-экономическое</a:t>
            </a:r>
            <a:r>
              <a:rPr lang="en-US" dirty="0">
                <a:solidFill>
                  <a:srgbClr val="FFFFFF"/>
                </a:solidFill>
              </a:rPr>
              <a:t> и </a:t>
            </a:r>
            <a:r>
              <a:rPr lang="en-US" dirty="0" err="1">
                <a:solidFill>
                  <a:srgbClr val="FFFFFF"/>
                </a:solidFill>
              </a:rPr>
              <a:t>политическое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развитие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3379F2-B02D-4FAD-B099-CD5940774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18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61A63-3140-445B-B892-A3EB4AA1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Гарри Трумэн – Президент США 1945-1953 гг.</a:t>
            </a:r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9719E6-39B4-422E-BBC8-3B482F45D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Начало холодной войны и план Маршалла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Повышение минимальной заработной платы, расширение социальных реформ и увеличение пособий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Антирабочий закон Тафта-Хартли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Построение «Государства всеобщего благосостояния»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Активное вмешательство государства в социальную сферу и экономику</a:t>
            </a:r>
          </a:p>
        </p:txBody>
      </p:sp>
      <p:pic>
        <p:nvPicPr>
          <p:cNvPr id="1026" name="Picture 2" descr="Изображение выглядит как мужчина, человек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10996BA-A7F8-423C-8868-4883A9F181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2011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12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86F35-6D03-45F3-B448-C86686519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Дэвид Эйзенхауэр  - президент США  в 1953-1961 гг.</a:t>
            </a:r>
          </a:p>
        </p:txBody>
      </p:sp>
      <p:sp>
        <p:nvSpPr>
          <p:cNvPr id="205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C0E5B2-2AFE-4223-B806-3DB4E9B4F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Активное</a:t>
            </a:r>
            <a:r>
              <a:rPr lang="en-US" sz="2200" dirty="0"/>
              <a:t> и </a:t>
            </a:r>
            <a:r>
              <a:rPr lang="en-US" sz="2200" dirty="0" err="1"/>
              <a:t>успешное</a:t>
            </a:r>
            <a:r>
              <a:rPr lang="en-US" sz="2200" dirty="0"/>
              <a:t> </a:t>
            </a:r>
            <a:r>
              <a:rPr lang="en-US" sz="2200" dirty="0" err="1"/>
              <a:t>развитие</a:t>
            </a:r>
            <a:r>
              <a:rPr lang="en-US" sz="2200" dirty="0"/>
              <a:t> </a:t>
            </a:r>
            <a:r>
              <a:rPr lang="en-US" sz="2200" dirty="0" err="1"/>
              <a:t>американской</a:t>
            </a:r>
            <a:r>
              <a:rPr lang="en-US" sz="2200" dirty="0"/>
              <a:t> </a:t>
            </a:r>
            <a:r>
              <a:rPr lang="en-US" sz="2200" dirty="0" err="1"/>
              <a:t>экономики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Рост</a:t>
            </a:r>
            <a:r>
              <a:rPr lang="en-US" sz="2200" dirty="0"/>
              <a:t> </a:t>
            </a:r>
            <a:r>
              <a:rPr lang="en-US" sz="2200" dirty="0" err="1"/>
              <a:t>государственно-монополистического</a:t>
            </a:r>
            <a:r>
              <a:rPr lang="en-US" sz="2200" dirty="0"/>
              <a:t> </a:t>
            </a:r>
            <a:r>
              <a:rPr lang="en-US" sz="2200" dirty="0" err="1"/>
              <a:t>капитализма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Формирование</a:t>
            </a:r>
            <a:r>
              <a:rPr lang="en-US" sz="2200" dirty="0"/>
              <a:t> </a:t>
            </a:r>
            <a:r>
              <a:rPr lang="en-US" sz="2200" dirty="0" err="1"/>
              <a:t>среднего</a:t>
            </a:r>
            <a:r>
              <a:rPr lang="en-US" sz="2200" dirty="0"/>
              <a:t> </a:t>
            </a:r>
            <a:r>
              <a:rPr lang="en-US" sz="2200" dirty="0" err="1"/>
              <a:t>класса</a:t>
            </a:r>
            <a:r>
              <a:rPr lang="en-US" sz="2200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Автомобилизация</a:t>
            </a:r>
            <a:r>
              <a:rPr lang="en-US" sz="2200" dirty="0"/>
              <a:t> и </a:t>
            </a:r>
            <a:r>
              <a:rPr lang="en-US" sz="2200" dirty="0" err="1"/>
              <a:t>массовое</a:t>
            </a:r>
            <a:r>
              <a:rPr lang="en-US" sz="2200" dirty="0"/>
              <a:t> </a:t>
            </a:r>
            <a:r>
              <a:rPr lang="en-US" sz="2200" dirty="0" err="1"/>
              <a:t>решение</a:t>
            </a:r>
            <a:r>
              <a:rPr lang="en-US" sz="2200" dirty="0"/>
              <a:t> </a:t>
            </a:r>
            <a:r>
              <a:rPr lang="en-US" sz="2200" dirty="0" err="1"/>
              <a:t>жилищной</a:t>
            </a:r>
            <a:r>
              <a:rPr lang="en-US" sz="2200" dirty="0"/>
              <a:t> </a:t>
            </a:r>
            <a:r>
              <a:rPr lang="en-US" sz="2200" dirty="0" err="1"/>
              <a:t>проблем</a:t>
            </a:r>
            <a:endParaRPr lang="en-US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CCBDED-0918-4E02-BCB8-88BEA68F5B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49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22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2CDB377-4759-472B-ACB9-C2271CE8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Джон Кеннеди – президент США 1961-1963 гг.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ABE2A86-0B00-451E-B60F-ADA1AFDDF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Расширение</a:t>
            </a:r>
            <a:r>
              <a:rPr lang="en-US" sz="2200" dirty="0"/>
              <a:t> </a:t>
            </a:r>
            <a:r>
              <a:rPr lang="en-US" sz="2200" dirty="0" err="1"/>
              <a:t>социальных</a:t>
            </a:r>
            <a:r>
              <a:rPr lang="en-US" sz="2200" dirty="0"/>
              <a:t> </a:t>
            </a:r>
            <a:r>
              <a:rPr lang="en-US" sz="2200" dirty="0" err="1"/>
              <a:t>программ</a:t>
            </a:r>
            <a:r>
              <a:rPr lang="en-US" sz="2200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Попытка</a:t>
            </a:r>
            <a:r>
              <a:rPr lang="en-US" sz="2200" dirty="0"/>
              <a:t> </a:t>
            </a:r>
            <a:r>
              <a:rPr lang="en-US" sz="2200" dirty="0" err="1"/>
              <a:t>реформ</a:t>
            </a:r>
            <a:r>
              <a:rPr lang="en-US" sz="2200" dirty="0"/>
              <a:t> в </a:t>
            </a:r>
            <a:r>
              <a:rPr lang="en-US" sz="2200" dirty="0" err="1"/>
              <a:t>области</a:t>
            </a:r>
            <a:r>
              <a:rPr lang="en-US" sz="2200" dirty="0"/>
              <a:t> </a:t>
            </a:r>
            <a:r>
              <a:rPr lang="en-US" sz="2200" dirty="0" err="1"/>
              <a:t>налогового</a:t>
            </a:r>
            <a:r>
              <a:rPr lang="en-US" sz="2200" dirty="0"/>
              <a:t> </a:t>
            </a:r>
            <a:r>
              <a:rPr lang="en-US" sz="2200" dirty="0" err="1"/>
              <a:t>законодательства</a:t>
            </a:r>
            <a:r>
              <a:rPr lang="en-US" sz="2200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Более</a:t>
            </a:r>
            <a:r>
              <a:rPr lang="en-US" sz="2200" dirty="0"/>
              <a:t> </a:t>
            </a:r>
            <a:r>
              <a:rPr lang="en-US" sz="2200" dirty="0" err="1"/>
              <a:t>широкое</a:t>
            </a:r>
            <a:r>
              <a:rPr lang="en-US" sz="2200" dirty="0"/>
              <a:t> </a:t>
            </a:r>
            <a:r>
              <a:rPr lang="en-US" sz="2200" dirty="0" err="1"/>
              <a:t>вмешательство</a:t>
            </a:r>
            <a:r>
              <a:rPr lang="en-US" sz="2200" dirty="0"/>
              <a:t> </a:t>
            </a:r>
            <a:r>
              <a:rPr lang="en-US" sz="2200" dirty="0" err="1"/>
              <a:t>государства</a:t>
            </a:r>
            <a:r>
              <a:rPr lang="en-US" sz="2200" dirty="0"/>
              <a:t> в </a:t>
            </a:r>
            <a:r>
              <a:rPr lang="en-US" sz="2200" dirty="0" err="1"/>
              <a:t>экономику</a:t>
            </a:r>
            <a:endParaRPr lang="en-US" sz="2200" dirty="0"/>
          </a:p>
        </p:txBody>
      </p:sp>
      <p:pic>
        <p:nvPicPr>
          <p:cNvPr id="3074" name="Picture 2" descr="Портрет в Овальном кабинете, 1963 год">
            <a:extLst>
              <a:ext uri="{FF2B5EF4-FFF2-40B4-BE49-F238E27FC236}">
                <a16:creationId xmlns:a16="http://schemas.microsoft.com/office/drawing/2014/main" id="{F5B450EA-95F3-440B-B50F-C1FEA4B73E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" r="-2" b="1924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93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31A87-5AFC-48F8-B34F-29E5CDFB1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Убийство Кеннеди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Далласское убийство: тайны пока остаются">
            <a:extLst>
              <a:ext uri="{FF2B5EF4-FFF2-40B4-BE49-F238E27FC236}">
                <a16:creationId xmlns:a16="http://schemas.microsoft.com/office/drawing/2014/main" id="{AFD7FA0D-119B-4BCA-8E65-519DD414DF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r="9240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09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58A71-50ED-4AF1-8294-FFC3B7D2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Линдон Джонсон – президент США 1964-1969 гг.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3079FE-53B9-4726-89A5-5ECFAF261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Объявил</a:t>
            </a:r>
            <a:r>
              <a:rPr lang="en-US" sz="2200" dirty="0"/>
              <a:t> о </a:t>
            </a:r>
            <a:r>
              <a:rPr lang="en-US" sz="2200" dirty="0" err="1"/>
              <a:t>построение</a:t>
            </a:r>
            <a:r>
              <a:rPr lang="en-US" sz="2200" dirty="0"/>
              <a:t> в США «</a:t>
            </a:r>
            <a:r>
              <a:rPr lang="en-US" sz="2200" dirty="0" err="1"/>
              <a:t>Великого</a:t>
            </a:r>
            <a:r>
              <a:rPr lang="en-US" sz="2200" dirty="0"/>
              <a:t> </a:t>
            </a:r>
            <a:r>
              <a:rPr lang="en-US" sz="2200" dirty="0" err="1"/>
              <a:t>общества</a:t>
            </a:r>
            <a:r>
              <a:rPr lang="en-US" sz="2200" dirty="0"/>
              <a:t>»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Широкие</a:t>
            </a:r>
            <a:r>
              <a:rPr lang="en-US" sz="2200" dirty="0"/>
              <a:t> </a:t>
            </a:r>
            <a:r>
              <a:rPr lang="en-US" sz="2200" dirty="0" err="1"/>
              <a:t>социальные</a:t>
            </a:r>
            <a:r>
              <a:rPr lang="en-US" sz="2200" dirty="0"/>
              <a:t> </a:t>
            </a:r>
            <a:r>
              <a:rPr lang="en-US" sz="2200" dirty="0" err="1"/>
              <a:t>реформы</a:t>
            </a:r>
            <a:r>
              <a:rPr lang="en-US" sz="2200" dirty="0"/>
              <a:t>, </a:t>
            </a:r>
            <a:r>
              <a:rPr lang="en-US" sz="2200" dirty="0" err="1"/>
              <a:t>направленные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борьбу</a:t>
            </a:r>
            <a:r>
              <a:rPr lang="en-US" sz="2200" dirty="0"/>
              <a:t> с </a:t>
            </a:r>
            <a:r>
              <a:rPr lang="en-US" sz="2200" dirty="0" err="1"/>
              <a:t>бедностью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Активное</a:t>
            </a:r>
            <a:r>
              <a:rPr lang="en-US" sz="2200" dirty="0"/>
              <a:t> </a:t>
            </a:r>
            <a:r>
              <a:rPr lang="en-US" sz="2200" dirty="0" err="1"/>
              <a:t>вмешательство</a:t>
            </a:r>
            <a:r>
              <a:rPr lang="en-US" sz="2200" dirty="0"/>
              <a:t> </a:t>
            </a:r>
            <a:r>
              <a:rPr lang="en-US" sz="2200" dirty="0" err="1"/>
              <a:t>государства</a:t>
            </a:r>
            <a:r>
              <a:rPr lang="en-US" sz="2200" dirty="0"/>
              <a:t> в </a:t>
            </a:r>
            <a:r>
              <a:rPr lang="en-US" sz="2200" dirty="0" err="1"/>
              <a:t>экономику</a:t>
            </a:r>
            <a:endParaRPr lang="en-US" sz="2200" dirty="0"/>
          </a:p>
        </p:txBody>
      </p:sp>
      <p:pic>
        <p:nvPicPr>
          <p:cNvPr id="5122" name="Picture 2" descr="Изображение выглядит как мужчина, человек, костюм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3913F0EF-C6B7-4AEE-A390-FBCB41D4A6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b="1736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68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447</Words>
  <Application>Microsoft Office PowerPoint</Application>
  <PresentationFormat>Широкоэкранный</PresentationFormat>
  <Paragraphs>73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§ 26. Соединенные Штаты Америки</vt:lpstr>
      <vt:lpstr>Проверка д/з</vt:lpstr>
      <vt:lpstr>План урока</vt:lpstr>
      <vt:lpstr>1. Социально-экономическое и политическое развитие</vt:lpstr>
      <vt:lpstr>Гарри Трумэн – Президент США 1945-1953 гг.</vt:lpstr>
      <vt:lpstr>Дэвид Эйзенхауэр  - президент США  в 1953-1961 гг.</vt:lpstr>
      <vt:lpstr>Джон Кеннеди – президент США 1961-1963 гг.</vt:lpstr>
      <vt:lpstr>Убийство Кеннеди </vt:lpstr>
      <vt:lpstr>Линдон Джонсон – президент США 1964-1969 гг.</vt:lpstr>
      <vt:lpstr>2. Расовая проблема</vt:lpstr>
      <vt:lpstr>Основные положения</vt:lpstr>
      <vt:lpstr>Знак «Для цветных», зал ожидания пассажиров в штате Джорджия,</vt:lpstr>
      <vt:lpstr>Ёмкость с водой для «цветных» в транспортном терминале</vt:lpstr>
      <vt:lpstr>Мартин Лютер Кинг</vt:lpstr>
      <vt:lpstr>Презентация PowerPoint</vt:lpstr>
      <vt:lpstr>Девятка из Литл-Рока</vt:lpstr>
      <vt:lpstr>3. Неоконсервативная революция</vt:lpstr>
      <vt:lpstr>Ричард Никсон – президент США в 1969 – 1974 гг.</vt:lpstr>
      <vt:lpstr>Рональд Рейган – президент США 1981-1989 гг.</vt:lpstr>
      <vt:lpstr>Презентация PowerPoint</vt:lpstr>
      <vt:lpstr>Презентация PowerPoint</vt:lpstr>
      <vt:lpstr>Презентация PowerPoint</vt:lpstr>
      <vt:lpstr>Презентация PowerPoint</vt:lpstr>
      <vt:lpstr>4. США в 90-е – начале XXI в.</vt:lpstr>
      <vt:lpstr>Билл Клинтон – президент США 1993-2001 гг.</vt:lpstr>
      <vt:lpstr>11 сентября 2001 г.</vt:lpstr>
      <vt:lpstr>5. Внешняя политика</vt:lpstr>
      <vt:lpstr>1949 г. – создание НАТО</vt:lpstr>
      <vt:lpstr>1962 г. – Карибский кризис</vt:lpstr>
      <vt:lpstr>Вьетнамская война 1965-1973 гг.</vt:lpstr>
      <vt:lpstr>2003 г. – Вторжение в Ирак </vt:lpstr>
      <vt:lpstr>И многое другое…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26. Соединенные Штаты Америки</dc:title>
  <dc:creator>Роман Жигалов</dc:creator>
  <cp:lastModifiedBy>Роман Жигалов</cp:lastModifiedBy>
  <cp:revision>1</cp:revision>
  <dcterms:created xsi:type="dcterms:W3CDTF">2022-02-16T17:22:39Z</dcterms:created>
  <dcterms:modified xsi:type="dcterms:W3CDTF">2022-02-16T18:35:57Z</dcterms:modified>
</cp:coreProperties>
</file>