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-102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F1DC93A-100B-4306-9139-F053CF60818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5C73B5E-0FAE-4890-8CB9-85F4CDFDFCCB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8276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C93A-100B-4306-9139-F053CF60818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3B5E-0FAE-4890-8CB9-85F4CDFDF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8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C93A-100B-4306-9139-F053CF60818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3B5E-0FAE-4890-8CB9-85F4CDFDF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63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C93A-100B-4306-9139-F053CF60818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3B5E-0FAE-4890-8CB9-85F4CDFDF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54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F1DC93A-100B-4306-9139-F053CF60818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5C73B5E-0FAE-4890-8CB9-85F4CDFDFCCB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96841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C93A-100B-4306-9139-F053CF60818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3B5E-0FAE-4890-8CB9-85F4CDFDF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6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C93A-100B-4306-9139-F053CF60818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3B5E-0FAE-4890-8CB9-85F4CDFDF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5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C93A-100B-4306-9139-F053CF60818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3B5E-0FAE-4890-8CB9-85F4CDFDF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3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DC93A-100B-4306-9139-F053CF60818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3B5E-0FAE-4890-8CB9-85F4CDFDF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4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CF1DC93A-100B-4306-9139-F053CF60818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5C73B5E-0FAE-4890-8CB9-85F4CDFDFCC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19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CF1DC93A-100B-4306-9139-F053CF60818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5C73B5E-0FAE-4890-8CB9-85F4CDFDF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26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F1DC93A-100B-4306-9139-F053CF608183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5C73B5E-0FAE-4890-8CB9-85F4CDFDFCC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248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7520F84D-966A-41CD-B818-16BF32EF1E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510D23-E323-4577-A8EA-12C6C6019B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B4FFECA-0832-4FE3-B587-054A0F2D80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7C334A-5ACF-4673-A84E-86532BAA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" y="373224"/>
            <a:ext cx="11694271" cy="436173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000" spc="800" dirty="0">
                <a:latin typeface="Corbel" panose="020B0503020204020204" pitchFamily="34" charset="0"/>
              </a:rPr>
              <a:t>В </a:t>
            </a:r>
            <a:r>
              <a:rPr lang="en-US" sz="2000" spc="800" dirty="0" err="1">
                <a:latin typeface="Corbel" panose="020B0503020204020204" pitchFamily="34" charset="0"/>
              </a:rPr>
              <a:t>орган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ЗАГСа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обратились</a:t>
            </a:r>
            <a:r>
              <a:rPr lang="en-US" sz="2000" spc="800" dirty="0">
                <a:latin typeface="Corbel" panose="020B0503020204020204" pitchFamily="34" charset="0"/>
              </a:rPr>
              <a:t> с </a:t>
            </a:r>
            <a:r>
              <a:rPr lang="en-US" sz="2000" spc="800" dirty="0" err="1">
                <a:latin typeface="Corbel" panose="020B0503020204020204" pitchFamily="34" charset="0"/>
              </a:rPr>
              <a:t>заявлением</a:t>
            </a:r>
            <a:r>
              <a:rPr lang="en-US" sz="2000" spc="800" dirty="0">
                <a:latin typeface="Corbel" panose="020B0503020204020204" pitchFamily="34" charset="0"/>
              </a:rPr>
              <a:t> о </a:t>
            </a:r>
            <a:r>
              <a:rPr lang="en-US" sz="2000" spc="800" dirty="0" err="1">
                <a:latin typeface="Corbel" panose="020B0503020204020204" pitchFamily="34" charset="0"/>
              </a:rPr>
              <a:t>расторжении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брака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супруги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Плоскогубцовы</a:t>
            </a:r>
            <a:r>
              <a:rPr lang="en-US" sz="2000" spc="800" dirty="0">
                <a:latin typeface="Corbel" panose="020B0503020204020204" pitchFamily="34" charset="0"/>
              </a:rPr>
              <a:t>, </a:t>
            </a:r>
            <a:r>
              <a:rPr lang="en-US" sz="2000" spc="800" dirty="0" err="1">
                <a:latin typeface="Corbel" panose="020B0503020204020204" pitchFamily="34" charset="0"/>
              </a:rPr>
              <a:t>имеющие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совершеннолетних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детей</a:t>
            </a:r>
            <a:r>
              <a:rPr lang="en-US" sz="2000" spc="800" dirty="0">
                <a:latin typeface="Corbel" panose="020B0503020204020204" pitchFamily="34" charset="0"/>
              </a:rPr>
              <a:t>. </a:t>
            </a:r>
            <a:r>
              <a:rPr lang="en-US" sz="2000" spc="800" dirty="0" err="1">
                <a:latin typeface="Corbel" panose="020B0503020204020204" pitchFamily="34" charset="0"/>
              </a:rPr>
              <a:t>Совместно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нажитое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имущество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ими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было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разделено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по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взаимному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согласию</a:t>
            </a:r>
            <a:r>
              <a:rPr lang="en-US" sz="2000" spc="800" dirty="0">
                <a:latin typeface="Corbel" panose="020B0503020204020204" pitchFamily="34" charset="0"/>
              </a:rPr>
              <a:t>. </a:t>
            </a:r>
            <a:r>
              <a:rPr lang="en-US" sz="2000" spc="800" dirty="0" err="1">
                <a:latin typeface="Corbel" panose="020B0503020204020204" pitchFamily="34" charset="0"/>
              </a:rPr>
              <a:t>Однако</a:t>
            </a:r>
            <a:r>
              <a:rPr lang="en-US" sz="2000" spc="800" dirty="0">
                <a:latin typeface="Corbel" panose="020B0503020204020204" pitchFamily="34" charset="0"/>
              </a:rPr>
              <a:t> в </a:t>
            </a:r>
            <a:r>
              <a:rPr lang="en-US" sz="2000" spc="800" dirty="0" err="1">
                <a:latin typeface="Corbel" panose="020B0503020204020204" pitchFamily="34" charset="0"/>
              </a:rPr>
              <a:t>органе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ЗАГСа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супругам</a:t>
            </a:r>
            <a:r>
              <a:rPr lang="en-US" sz="2000" spc="800" dirty="0">
                <a:latin typeface="Corbel" panose="020B0503020204020204" pitchFamily="34" charset="0"/>
              </a:rPr>
              <a:t> в </a:t>
            </a:r>
            <a:r>
              <a:rPr lang="en-US" sz="2000" spc="800" dirty="0" err="1">
                <a:latin typeface="Corbel" panose="020B0503020204020204" pitchFamily="34" charset="0"/>
              </a:rPr>
              <a:t>регистрации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развода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было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отказано</a:t>
            </a:r>
            <a:r>
              <a:rPr lang="en-US" sz="2000" spc="800" dirty="0">
                <a:latin typeface="Corbel" panose="020B0503020204020204" pitchFamily="34" charset="0"/>
              </a:rPr>
              <a:t>, </a:t>
            </a:r>
            <a:r>
              <a:rPr lang="en-US" sz="2000" spc="800" dirty="0" err="1">
                <a:latin typeface="Corbel" panose="020B0503020204020204" pitchFamily="34" charset="0"/>
              </a:rPr>
              <a:t>т.к</a:t>
            </a:r>
            <a:r>
              <a:rPr lang="en-US" sz="2000" spc="800" dirty="0">
                <a:latin typeface="Corbel" panose="020B0503020204020204" pitchFamily="34" charset="0"/>
              </a:rPr>
              <a:t>., </a:t>
            </a:r>
            <a:r>
              <a:rPr lang="en-US" sz="2000" spc="800" dirty="0" err="1">
                <a:latin typeface="Corbel" panose="020B0503020204020204" pitchFamily="34" charset="0"/>
              </a:rPr>
              <a:t>по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мнению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работников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органа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ЗАГСа</a:t>
            </a:r>
            <a:r>
              <a:rPr lang="en-US" sz="2000" spc="800" dirty="0">
                <a:latin typeface="Corbel" panose="020B0503020204020204" pitchFamily="34" charset="0"/>
              </a:rPr>
              <a:t>, </a:t>
            </a:r>
            <a:r>
              <a:rPr lang="en-US" sz="2000" spc="800" dirty="0" err="1">
                <a:latin typeface="Corbel" panose="020B0503020204020204" pitchFamily="34" charset="0"/>
              </a:rPr>
              <a:t>они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не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представили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достаточно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веских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доказательств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невозможности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сохранения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семьи</a:t>
            </a:r>
            <a:r>
              <a:rPr lang="en-US" sz="2000" spc="800" dirty="0">
                <a:latin typeface="Corbel" panose="020B0503020204020204" pitchFamily="34" charset="0"/>
              </a:rPr>
              <a:t>.</a:t>
            </a:r>
            <a:br>
              <a:rPr lang="en-US" sz="2000" spc="800" dirty="0">
                <a:latin typeface="Corbel" panose="020B0503020204020204" pitchFamily="34" charset="0"/>
              </a:rPr>
            </a:br>
            <a:r>
              <a:rPr lang="en-US" sz="2000" spc="800" dirty="0">
                <a:latin typeface="Corbel" panose="020B0503020204020204" pitchFamily="34" charset="0"/>
              </a:rPr>
              <a:t/>
            </a:r>
            <a:br>
              <a:rPr lang="en-US" sz="2000" spc="800" dirty="0">
                <a:latin typeface="Corbel" panose="020B0503020204020204" pitchFamily="34" charset="0"/>
              </a:rPr>
            </a:br>
            <a:r>
              <a:rPr lang="en-US" sz="2000" spc="800" dirty="0" err="1">
                <a:latin typeface="Corbel" panose="020B0503020204020204" pitchFamily="34" charset="0"/>
              </a:rPr>
              <a:t>Вправе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ли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был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орган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ЗАГСа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отказать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супругам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Плоскогубцовым</a:t>
            </a:r>
            <a:r>
              <a:rPr lang="en-US" sz="2000" spc="800" dirty="0">
                <a:latin typeface="Corbel" panose="020B0503020204020204" pitchFamily="34" charset="0"/>
              </a:rPr>
              <a:t> в </a:t>
            </a:r>
            <a:r>
              <a:rPr lang="en-US" sz="2000" spc="800" dirty="0" err="1">
                <a:latin typeface="Corbel" panose="020B0503020204020204" pitchFamily="34" charset="0"/>
              </a:rPr>
              <a:t>регистрации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развода</a:t>
            </a:r>
            <a:r>
              <a:rPr lang="en-US" sz="2000" spc="800" dirty="0">
                <a:latin typeface="Corbel" panose="020B0503020204020204" pitchFamily="34" charset="0"/>
              </a:rPr>
              <a:t>? </a:t>
            </a:r>
            <a:r>
              <a:rPr lang="en-US" sz="2000" spc="800" dirty="0" err="1">
                <a:latin typeface="Corbel" panose="020B0503020204020204" pitchFamily="34" charset="0"/>
              </a:rPr>
              <a:t>Куда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могут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быть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обжалованы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действия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должностных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лиц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органа</a:t>
            </a:r>
            <a:r>
              <a:rPr lang="en-US" sz="2000" spc="800" dirty="0">
                <a:latin typeface="Corbel" panose="020B0503020204020204" pitchFamily="34" charset="0"/>
              </a:rPr>
              <a:t> </a:t>
            </a:r>
            <a:r>
              <a:rPr lang="en-US" sz="2000" spc="800" dirty="0" err="1">
                <a:latin typeface="Corbel" panose="020B0503020204020204" pitchFamily="34" charset="0"/>
              </a:rPr>
              <a:t>ЗАГСа</a:t>
            </a:r>
            <a:r>
              <a:rPr lang="en-US" sz="2000" spc="800" dirty="0">
                <a:latin typeface="Corbel" panose="020B0503020204020204" pitchFamily="34" charset="0"/>
              </a:rPr>
              <a:t>?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C65858E6-5C0F-4AAE-A1AC-29BA07FFE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B217C2AD-51B4-40CE-A71F-F5D3F846D9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F1BF92E-23CF-4BFE-9E1F-C359BACFA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33DFEFC0-99B4-4D27-9168-1B2F659A3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2C20081-2005-4B05-BEA4-EB8D4C90A3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070708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194EA8-FD15-4F58-91E5-BDC2CB7C1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5449151"/>
            <a:ext cx="10318418" cy="5238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spc="800" dirty="0">
                <a:solidFill>
                  <a:srgbClr val="2A1A00"/>
                </a:solidFill>
                <a:latin typeface="Corbel" panose="020B0503020204020204" pitchFamily="34" charset="0"/>
              </a:rPr>
              <a:t>С. 141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FDE1A5-74DA-4AD2-8835-EC6F7A8E1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6" t="24626" r="29516" b="16734"/>
          <a:stretch/>
        </p:blipFill>
        <p:spPr>
          <a:xfrm>
            <a:off x="2379727" y="643467"/>
            <a:ext cx="7432546" cy="39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0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BD17F87-FE96-4A5F-83F2-3E87B953B0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509EFD-75B4-49DD-BD86-E25399056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666625"/>
            <a:ext cx="10668004" cy="1207892"/>
          </a:xfrm>
        </p:spPr>
        <p:txBody>
          <a:bodyPr anchor="ctr">
            <a:normAutofit/>
          </a:bodyPr>
          <a:lstStyle/>
          <a:p>
            <a:pPr algn="r"/>
            <a:r>
              <a:rPr lang="ru-RU" dirty="0"/>
              <a:t>Повторим изученное</a:t>
            </a:r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546C973-6034-4DAE-8C50-764E316048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09705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C2ADC72-9292-411C-B17E-1DC83998D3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53659" y="666625"/>
            <a:ext cx="0" cy="1207892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D1F94A0-CFA1-4880-8F56-2693A4196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6" y="2037030"/>
            <a:ext cx="10668004" cy="4154345"/>
          </a:xfrm>
        </p:spPr>
        <p:txBody>
          <a:bodyPr anchor="ctr">
            <a:normAutofit/>
          </a:bodyPr>
          <a:lstStyle/>
          <a:p>
            <a:r>
              <a:rPr lang="ru-RU" sz="3200" dirty="0"/>
              <a:t>Что такое семья?</a:t>
            </a:r>
          </a:p>
          <a:p>
            <a:r>
              <a:rPr lang="ru-RU" sz="3200" dirty="0"/>
              <a:t>Что такое семейное право? Какие вопросы оно регулирует?</a:t>
            </a:r>
          </a:p>
          <a:p>
            <a:r>
              <a:rPr lang="ru-RU" sz="3200" dirty="0"/>
              <a:t>Как можно заключить брак в БР? На каких условиях?</a:t>
            </a:r>
          </a:p>
          <a:p>
            <a:r>
              <a:rPr lang="ru-RU" sz="3200" dirty="0"/>
              <a:t>Какой документ является главным законом в области семейного права РБ?</a:t>
            </a:r>
          </a:p>
        </p:txBody>
      </p:sp>
    </p:spTree>
    <p:extLst>
      <p:ext uri="{BB962C8B-B14F-4D97-AF65-F5344CB8AC3E}">
        <p14:creationId xmlns:p14="http://schemas.microsoft.com/office/powerpoint/2010/main" val="101236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BD17F87-FE96-4A5F-83F2-3E87B953B0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37E3C6-2A75-4DB5-8F3E-43EA1B28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666625"/>
            <a:ext cx="10668004" cy="1207892"/>
          </a:xfrm>
        </p:spPr>
        <p:txBody>
          <a:bodyPr anchor="ctr">
            <a:normAutofit/>
          </a:bodyPr>
          <a:lstStyle/>
          <a:p>
            <a:pPr algn="r"/>
            <a:r>
              <a:rPr lang="ru-RU" sz="4300"/>
              <a:t>Изучите 2 пункт и выполните задание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546C973-6034-4DAE-8C50-764E316048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09705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C2ADC72-9292-411C-B17E-1DC83998D3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53659" y="666625"/>
            <a:ext cx="0" cy="1207892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5C9214-74C6-417D-860F-CF092397A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7" y="2286001"/>
            <a:ext cx="4752396" cy="3593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/>
              <a:t>1 вариант</a:t>
            </a:r>
          </a:p>
          <a:p>
            <a:pPr marL="0" indent="0">
              <a:buNone/>
            </a:pPr>
            <a:r>
              <a:rPr lang="ru-RU" sz="4000" dirty="0"/>
              <a:t>Назвать права граждан, вступивших в брачные отношения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CB41ABD9-3C25-4896-8A0D-A25417B10659}"/>
              </a:ext>
            </a:extLst>
          </p:cNvPr>
          <p:cNvSpPr txBox="1">
            <a:spLocks/>
          </p:cNvSpPr>
          <p:nvPr/>
        </p:nvSpPr>
        <p:spPr>
          <a:xfrm>
            <a:off x="6568750" y="2286001"/>
            <a:ext cx="4509797" cy="35935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000" dirty="0"/>
              <a:t>2 вариант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000" dirty="0"/>
              <a:t>Назвать обязанности граждан, вступивших в брачные отношения</a:t>
            </a:r>
          </a:p>
        </p:txBody>
      </p:sp>
    </p:spTree>
    <p:extLst>
      <p:ext uri="{BB962C8B-B14F-4D97-AF65-F5344CB8AC3E}">
        <p14:creationId xmlns:p14="http://schemas.microsoft.com/office/powerpoint/2010/main" val="41710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7520F84D-966A-41CD-B818-16BF32EF1E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510D23-E323-4577-A8EA-12C6C6019B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B4FFECA-0832-4FE3-B587-054A0F2D80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9A4362-2DFE-4614-AC7E-23D8E991A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57" y="864911"/>
            <a:ext cx="9031484" cy="346728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600" spc="800" dirty="0" err="1">
                <a:latin typeface="Corbel" panose="020B0503020204020204" pitchFamily="34" charset="0"/>
              </a:rPr>
              <a:t>Из</a:t>
            </a:r>
            <a:r>
              <a:rPr lang="en-US" sz="5600" spc="800" dirty="0">
                <a:latin typeface="Corbel" panose="020B0503020204020204" pitchFamily="34" charset="0"/>
              </a:rPr>
              <a:t> </a:t>
            </a:r>
            <a:r>
              <a:rPr lang="en-US" sz="5600" spc="800" dirty="0" err="1">
                <a:latin typeface="Corbel" panose="020B0503020204020204" pitchFamily="34" charset="0"/>
              </a:rPr>
              <a:t>видео</a:t>
            </a:r>
            <a:r>
              <a:rPr lang="en-US" sz="5600" spc="800" dirty="0">
                <a:latin typeface="Corbel" panose="020B0503020204020204" pitchFamily="34" charset="0"/>
              </a:rPr>
              <a:t> </a:t>
            </a:r>
            <a:r>
              <a:rPr lang="en-US" sz="5600" spc="800" dirty="0" err="1">
                <a:latin typeface="Corbel" panose="020B0503020204020204" pitchFamily="34" charset="0"/>
              </a:rPr>
              <a:t>ты</a:t>
            </a:r>
            <a:r>
              <a:rPr lang="en-US" sz="5600" spc="800" dirty="0">
                <a:latin typeface="Corbel" panose="020B0503020204020204" pitchFamily="34" charset="0"/>
              </a:rPr>
              <a:t> </a:t>
            </a:r>
            <a:r>
              <a:rPr lang="en-US" sz="5600" spc="800" dirty="0" err="1">
                <a:latin typeface="Corbel" panose="020B0503020204020204" pitchFamily="34" charset="0"/>
              </a:rPr>
              <a:t>узнаешь</a:t>
            </a:r>
            <a:r>
              <a:rPr lang="en-US" sz="5600" spc="800" dirty="0">
                <a:latin typeface="Corbel" panose="020B0503020204020204" pitchFamily="34" charset="0"/>
              </a:rPr>
              <a:t>, </a:t>
            </a:r>
            <a:r>
              <a:rPr lang="en-US" sz="5600" spc="800" dirty="0" err="1">
                <a:latin typeface="Corbel" panose="020B0503020204020204" pitchFamily="34" charset="0"/>
              </a:rPr>
              <a:t>какие</a:t>
            </a:r>
            <a:r>
              <a:rPr lang="en-US" sz="5600" spc="800" dirty="0">
                <a:latin typeface="Corbel" panose="020B0503020204020204" pitchFamily="34" charset="0"/>
              </a:rPr>
              <a:t> </a:t>
            </a:r>
            <a:r>
              <a:rPr lang="en-US" sz="5600" spc="800" dirty="0" err="1">
                <a:latin typeface="Corbel" panose="020B0503020204020204" pitchFamily="34" charset="0"/>
              </a:rPr>
              <a:t>права</a:t>
            </a:r>
            <a:r>
              <a:rPr lang="en-US" sz="5600" spc="800" dirty="0">
                <a:latin typeface="Corbel" panose="020B0503020204020204" pitchFamily="34" charset="0"/>
              </a:rPr>
              <a:t> и </a:t>
            </a:r>
            <a:r>
              <a:rPr lang="en-US" sz="5600" spc="800" dirty="0" err="1">
                <a:latin typeface="Corbel" panose="020B0503020204020204" pitchFamily="34" charset="0"/>
              </a:rPr>
              <a:t>обязанности</a:t>
            </a:r>
            <a:r>
              <a:rPr lang="en-US" sz="5600" spc="800" dirty="0">
                <a:latin typeface="Corbel" panose="020B0503020204020204" pitchFamily="34" charset="0"/>
              </a:rPr>
              <a:t> </a:t>
            </a:r>
            <a:r>
              <a:rPr lang="en-US" sz="5600" spc="800" dirty="0" err="1">
                <a:latin typeface="Corbel" panose="020B0503020204020204" pitchFamily="34" charset="0"/>
              </a:rPr>
              <a:t>есть</a:t>
            </a:r>
            <a:r>
              <a:rPr lang="en-US" sz="5600" spc="800" dirty="0">
                <a:latin typeface="Corbel" panose="020B0503020204020204" pitchFamily="34" charset="0"/>
              </a:rPr>
              <a:t> у </a:t>
            </a:r>
            <a:r>
              <a:rPr lang="en-US" sz="5600" spc="800" dirty="0" err="1">
                <a:latin typeface="Corbel" panose="020B0503020204020204" pitchFamily="34" charset="0"/>
              </a:rPr>
              <a:t>родителей</a:t>
            </a:r>
            <a:endParaRPr lang="en-US" sz="5600" spc="800" dirty="0">
              <a:latin typeface="Corbel" panose="020B0503020204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C65858E6-5C0F-4AAE-A1AC-29BA07FFE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6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азъяснение прав и обязанностей родители">
            <a:hlinkClick r:id="" action="ppaction://media"/>
            <a:extLst>
              <a:ext uri="{FF2B5EF4-FFF2-40B4-BE49-F238E27FC236}">
                <a16:creationId xmlns:a16="http://schemas.microsoft.com/office/drawing/2014/main" xmlns="" id="{D97A82DE-155B-49F0-A944-32260B9BA5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4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7520F84D-966A-41CD-B818-16BF32EF1E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510D23-E323-4577-A8EA-12C6C6019B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B4FFECA-0832-4FE3-B587-054A0F2D80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9A4362-2DFE-4614-AC7E-23D8E991A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57" y="864911"/>
            <a:ext cx="9031484" cy="3467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 dirty="0" err="1">
                <a:latin typeface="Corbel" panose="020B0503020204020204" pitchFamily="34" charset="0"/>
              </a:rPr>
              <a:t>какие</a:t>
            </a:r>
            <a:r>
              <a:rPr lang="en-US" sz="6000" spc="800" dirty="0">
                <a:latin typeface="Corbel" panose="020B0503020204020204" pitchFamily="34" charset="0"/>
              </a:rPr>
              <a:t> </a:t>
            </a:r>
            <a:r>
              <a:rPr lang="en-US" sz="6000" spc="800" dirty="0" err="1">
                <a:latin typeface="Corbel" panose="020B0503020204020204" pitchFamily="34" charset="0"/>
              </a:rPr>
              <a:t>права</a:t>
            </a:r>
            <a:r>
              <a:rPr lang="en-US" sz="6000" spc="800" dirty="0">
                <a:latin typeface="Corbel" panose="020B0503020204020204" pitchFamily="34" charset="0"/>
              </a:rPr>
              <a:t> и </a:t>
            </a:r>
            <a:r>
              <a:rPr lang="en-US" sz="6000" spc="800" dirty="0" err="1">
                <a:latin typeface="Corbel" panose="020B0503020204020204" pitchFamily="34" charset="0"/>
              </a:rPr>
              <a:t>обязанности</a:t>
            </a:r>
            <a:r>
              <a:rPr lang="en-US" sz="6000" spc="800" dirty="0">
                <a:latin typeface="Corbel" panose="020B0503020204020204" pitchFamily="34" charset="0"/>
              </a:rPr>
              <a:t> </a:t>
            </a:r>
            <a:r>
              <a:rPr lang="en-US" sz="6000" spc="800" dirty="0" err="1">
                <a:latin typeface="Corbel" panose="020B0503020204020204" pitchFamily="34" charset="0"/>
              </a:rPr>
              <a:t>есть</a:t>
            </a:r>
            <a:r>
              <a:rPr lang="en-US" sz="6000" spc="800" dirty="0">
                <a:latin typeface="Corbel" panose="020B0503020204020204" pitchFamily="34" charset="0"/>
              </a:rPr>
              <a:t> у </a:t>
            </a:r>
            <a:r>
              <a:rPr lang="en-US" sz="6000" spc="800" dirty="0" err="1">
                <a:latin typeface="Corbel" panose="020B0503020204020204" pitchFamily="34" charset="0"/>
              </a:rPr>
              <a:t>родителей</a:t>
            </a:r>
            <a:r>
              <a:rPr lang="en-US" sz="6000" spc="800" dirty="0">
                <a:latin typeface="Corbel" panose="020B0503020204020204" pitchFamily="34" charset="0"/>
              </a:rPr>
              <a:t>?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C65858E6-5C0F-4AAE-A1AC-29BA07FFE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7520F84D-966A-41CD-B818-16BF32EF1E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510D23-E323-4577-A8EA-12C6C6019B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B4FFECA-0832-4FE3-B587-054A0F2D80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BAD8BD-680A-4B57-8772-D49DD181B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57" y="864911"/>
            <a:ext cx="9031484" cy="3467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spc="800" dirty="0">
                <a:latin typeface="Corbel" panose="020B0503020204020204" pitchFamily="34" charset="0"/>
              </a:rPr>
              <a:t>А </a:t>
            </a:r>
            <a:r>
              <a:rPr lang="en-US" sz="5600" spc="800" dirty="0" err="1">
                <a:latin typeface="Corbel" panose="020B0503020204020204" pitchFamily="34" charset="0"/>
              </a:rPr>
              <a:t>какие</a:t>
            </a:r>
            <a:r>
              <a:rPr lang="en-US" sz="5600" spc="800" dirty="0">
                <a:latin typeface="Corbel" panose="020B0503020204020204" pitchFamily="34" charset="0"/>
              </a:rPr>
              <a:t> </a:t>
            </a:r>
            <a:r>
              <a:rPr lang="en-US" sz="5600" spc="800" dirty="0" err="1">
                <a:latin typeface="Corbel" panose="020B0503020204020204" pitchFamily="34" charset="0"/>
              </a:rPr>
              <a:t>права</a:t>
            </a:r>
            <a:r>
              <a:rPr lang="en-US" sz="5600" spc="800" dirty="0">
                <a:latin typeface="Corbel" panose="020B0503020204020204" pitchFamily="34" charset="0"/>
              </a:rPr>
              <a:t> </a:t>
            </a:r>
            <a:r>
              <a:rPr lang="en-US" sz="5600" spc="800" dirty="0" err="1">
                <a:latin typeface="Corbel" panose="020B0503020204020204" pitchFamily="34" charset="0"/>
              </a:rPr>
              <a:t>есть</a:t>
            </a:r>
            <a:r>
              <a:rPr lang="en-US" sz="5600" spc="800" dirty="0">
                <a:latin typeface="Corbel" panose="020B0503020204020204" pitchFamily="34" charset="0"/>
              </a:rPr>
              <a:t> у </a:t>
            </a:r>
            <a:r>
              <a:rPr lang="en-US" sz="5600" spc="800" dirty="0" err="1">
                <a:latin typeface="Corbel" panose="020B0503020204020204" pitchFamily="34" charset="0"/>
              </a:rPr>
              <a:t>детей</a:t>
            </a:r>
            <a:r>
              <a:rPr lang="en-US" sz="5600" spc="800" dirty="0">
                <a:latin typeface="Corbel" panose="020B0503020204020204" pitchFamily="34" charset="0"/>
              </a:rPr>
              <a:t>? </a:t>
            </a:r>
            <a:r>
              <a:rPr lang="en-US" sz="5600" spc="800" dirty="0" err="1">
                <a:latin typeface="Corbel" panose="020B0503020204020204" pitchFamily="34" charset="0"/>
              </a:rPr>
              <a:t>Изучите</a:t>
            </a:r>
            <a:r>
              <a:rPr lang="en-US" sz="5600" spc="800" dirty="0">
                <a:latin typeface="Corbel" panose="020B0503020204020204" pitchFamily="34" charset="0"/>
              </a:rPr>
              <a:t> </a:t>
            </a:r>
            <a:r>
              <a:rPr lang="en-US" sz="5600" spc="800" dirty="0" err="1">
                <a:latin typeface="Corbel" panose="020B0503020204020204" pitchFamily="34" charset="0"/>
              </a:rPr>
              <a:t>последний</a:t>
            </a:r>
            <a:r>
              <a:rPr lang="en-US" sz="5600" spc="800" dirty="0">
                <a:latin typeface="Corbel" panose="020B0503020204020204" pitchFamily="34" charset="0"/>
              </a:rPr>
              <a:t> </a:t>
            </a:r>
            <a:r>
              <a:rPr lang="en-US" sz="5600" spc="800" dirty="0" err="1">
                <a:latin typeface="Corbel" panose="020B0503020204020204" pitchFamily="34" charset="0"/>
              </a:rPr>
              <a:t>пункт</a:t>
            </a:r>
            <a:r>
              <a:rPr lang="en-US" sz="5600" spc="800" dirty="0">
                <a:latin typeface="Corbel" panose="020B0503020204020204" pitchFamily="34" charset="0"/>
              </a:rPr>
              <a:t> и </a:t>
            </a:r>
            <a:r>
              <a:rPr lang="en-US" sz="5600" spc="800" dirty="0" err="1">
                <a:latin typeface="Corbel" panose="020B0503020204020204" pitchFamily="34" charset="0"/>
              </a:rPr>
              <a:t>найдите</a:t>
            </a:r>
            <a:r>
              <a:rPr lang="en-US" sz="5600" spc="800" dirty="0">
                <a:latin typeface="Corbel" panose="020B0503020204020204" pitchFamily="34" charset="0"/>
              </a:rPr>
              <a:t> </a:t>
            </a:r>
            <a:r>
              <a:rPr lang="en-US" sz="5600" spc="800" dirty="0" err="1">
                <a:latin typeface="Corbel" panose="020B0503020204020204" pitchFamily="34" charset="0"/>
              </a:rPr>
              <a:t>их</a:t>
            </a:r>
            <a:endParaRPr lang="en-US" sz="5600" spc="800" dirty="0">
              <a:latin typeface="Corbel" panose="020B0503020204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C65858E6-5C0F-4AAE-A1AC-29BA07FFE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0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B217C2AD-51B4-40CE-A71F-F5D3F846D9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F1BF92E-23CF-4BFE-9E1F-C359BACFA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33DFEFC0-99B4-4D27-9168-1B2F659A3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2C20081-2005-4B05-BEA4-EB8D4C90A3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070708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3639E9-3965-4802-A05D-9A5969FD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5449151"/>
            <a:ext cx="10318418" cy="6530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spc="800" dirty="0" err="1">
                <a:solidFill>
                  <a:srgbClr val="2A1A00"/>
                </a:solidFill>
                <a:latin typeface="Corbel" panose="020B0503020204020204" pitchFamily="34" charset="0"/>
              </a:rPr>
              <a:t>Подведём</a:t>
            </a:r>
            <a:r>
              <a:rPr lang="en-US" sz="3600" spc="800" dirty="0">
                <a:solidFill>
                  <a:srgbClr val="2A1A00"/>
                </a:solidFill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solidFill>
                  <a:srgbClr val="2A1A00"/>
                </a:solidFill>
                <a:latin typeface="Corbel" panose="020B0503020204020204" pitchFamily="34" charset="0"/>
              </a:rPr>
              <a:t>итоги</a:t>
            </a:r>
            <a:endParaRPr lang="en-US" sz="3600" spc="800" dirty="0">
              <a:solidFill>
                <a:srgbClr val="2A1A00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DD7891-5EF5-42EA-9AF7-FBCAB9337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2" t="16735" r="29745" b="17007"/>
          <a:stretch/>
        </p:blipFill>
        <p:spPr>
          <a:xfrm>
            <a:off x="3032683" y="643467"/>
            <a:ext cx="6126633" cy="39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7520F84D-966A-41CD-B818-16BF32EF1E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510D23-E323-4577-A8EA-12C6C6019B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B4FFECA-0832-4FE3-B587-054A0F2D80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42BEDE-E7B3-46F0-BB34-DE49C49A6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57" y="864911"/>
            <a:ext cx="9031484" cy="3467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spc="800" dirty="0">
                <a:latin typeface="Corbel" panose="020B0503020204020204" pitchFamily="34" charset="0"/>
              </a:rPr>
              <a:t>§ 14, в. 1-5 (у.), м-п (</a:t>
            </a:r>
            <a:r>
              <a:rPr lang="en-US" sz="8000" spc="800" dirty="0" err="1">
                <a:latin typeface="Corbel" panose="020B0503020204020204" pitchFamily="34" charset="0"/>
              </a:rPr>
              <a:t>доп</a:t>
            </a:r>
            <a:r>
              <a:rPr lang="en-US" sz="8000" spc="800" dirty="0">
                <a:latin typeface="Corbel" panose="020B0503020204020204" pitchFamily="34" charset="0"/>
              </a:rPr>
              <a:t>.)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C65858E6-5C0F-4AAE-A1AC-29BA07FFE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3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15DEDD7-7B31-4EF1-B7C7-5AEE3208CC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EFB0BE-88B7-47C1-AB18-7065C835F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78" y="954923"/>
            <a:ext cx="6185565" cy="4504620"/>
          </a:xfrm>
        </p:spPr>
        <p:txBody>
          <a:bodyPr>
            <a:normAutofit/>
          </a:bodyPr>
          <a:lstStyle/>
          <a:p>
            <a:r>
              <a:rPr lang="ru-RU" sz="6600" dirty="0">
                <a:latin typeface="+mn-lt"/>
              </a:rPr>
              <a:t>Основы семейного права</a:t>
            </a:r>
          </a:p>
        </p:txBody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xmlns="" id="{3242CC7A-3D6E-47A4-B9D1-860978459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F3FE4EA-7B99-4BEE-91AF-AF9D5DF2A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1" r="-1" b="-1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63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9DBA3C2-C92B-4CEB-868F-52A62295B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05648C-F58F-4570-BCAF-22C80C68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382385"/>
            <a:ext cx="10668004" cy="1113295"/>
          </a:xfrm>
        </p:spPr>
        <p:txBody>
          <a:bodyPr anchor="b">
            <a:normAutofit/>
          </a:bodyPr>
          <a:lstStyle/>
          <a:p>
            <a:pPr algn="ctr"/>
            <a:r>
              <a:rPr lang="ru-RU" sz="6000" dirty="0">
                <a:latin typeface="Corbel" panose="020B0503020204020204" pitchFamily="34" charset="0"/>
              </a:rPr>
              <a:t>План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08DE6E-DF6E-4976-BDBA-88084CF82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6" y="1785257"/>
            <a:ext cx="10668004" cy="3440539"/>
          </a:xfrm>
        </p:spPr>
        <p:txBody>
          <a:bodyPr anchor="ctr">
            <a:normAutofit/>
          </a:bodyPr>
          <a:lstStyle/>
          <a:p>
            <a:r>
              <a:rPr lang="ru-RU" sz="4400" dirty="0">
                <a:latin typeface="Corbel" panose="020B0503020204020204" pitchFamily="34" charset="0"/>
              </a:rPr>
              <a:t>Понятие семейного права</a:t>
            </a:r>
          </a:p>
          <a:p>
            <a:r>
              <a:rPr lang="ru-RU" sz="4400" dirty="0">
                <a:latin typeface="Corbel" panose="020B0503020204020204" pitchFamily="34" charset="0"/>
              </a:rPr>
              <a:t>Права и обязанности супругов</a:t>
            </a:r>
          </a:p>
          <a:p>
            <a:r>
              <a:rPr lang="ru-RU" sz="4400" dirty="0">
                <a:latin typeface="Corbel" panose="020B0503020204020204" pitchFamily="34" charset="0"/>
              </a:rPr>
              <a:t>Права и обязанности родителей и детей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A5C11C9-65D2-491A-A266-6ADBD2CB44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6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xmlns="" id="{B217C2AD-51B4-40CE-A71F-F5D3F846D9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xmlns="" id="{6F1BF92E-23CF-4BFE-9E1F-C359BACFA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xmlns="" id="{D2932E9C-BCE7-4564-84F6-CBA75E8B07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xmlns="" id="{AFC7A8FD-E375-431A-898D-F728F09489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729932-843E-419C-84EF-10E5F0BE1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87" y="986215"/>
            <a:ext cx="5235575" cy="485645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spc="800" dirty="0" err="1">
                <a:latin typeface="Corbel" panose="020B0503020204020204" pitchFamily="34" charset="0"/>
              </a:rPr>
              <a:t>Семья</a:t>
            </a:r>
            <a:r>
              <a:rPr lang="en-US" sz="2800" spc="800" dirty="0">
                <a:latin typeface="Corbel" panose="020B0503020204020204" pitchFamily="34" charset="0"/>
              </a:rPr>
              <a:t> — </a:t>
            </a:r>
            <a:r>
              <a:rPr lang="en-US" sz="2800" spc="800" dirty="0" err="1">
                <a:latin typeface="Corbel" panose="020B0503020204020204" pitchFamily="34" charset="0"/>
              </a:rPr>
              <a:t>круг</a:t>
            </a:r>
            <a:r>
              <a:rPr lang="en-US" sz="2800" spc="800" dirty="0">
                <a:latin typeface="Corbel" panose="020B0503020204020204" pitchFamily="34" charset="0"/>
              </a:rPr>
              <a:t> </a:t>
            </a:r>
            <a:r>
              <a:rPr lang="en-US" sz="2800" spc="800" dirty="0" err="1">
                <a:latin typeface="Corbel" panose="020B0503020204020204" pitchFamily="34" charset="0"/>
              </a:rPr>
              <a:t>лиц</a:t>
            </a:r>
            <a:r>
              <a:rPr lang="en-US" sz="2800" spc="800" dirty="0">
                <a:latin typeface="Corbel" panose="020B0503020204020204" pitchFamily="34" charset="0"/>
              </a:rPr>
              <a:t>, </a:t>
            </a:r>
            <a:r>
              <a:rPr lang="en-US" sz="2800" spc="800" dirty="0" err="1">
                <a:latin typeface="Corbel" panose="020B0503020204020204" pitchFamily="34" charset="0"/>
              </a:rPr>
              <a:t>связанных</a:t>
            </a:r>
            <a:r>
              <a:rPr lang="en-US" sz="2800" spc="800" dirty="0">
                <a:latin typeface="Corbel" panose="020B0503020204020204" pitchFamily="34" charset="0"/>
              </a:rPr>
              <a:t> </a:t>
            </a:r>
            <a:r>
              <a:rPr lang="en-US" sz="2800" spc="800" dirty="0" err="1">
                <a:latin typeface="Corbel" panose="020B0503020204020204" pitchFamily="34" charset="0"/>
              </a:rPr>
              <a:t>личными</a:t>
            </a:r>
            <a:r>
              <a:rPr lang="en-US" sz="2800" spc="800" dirty="0">
                <a:latin typeface="Corbel" panose="020B0503020204020204" pitchFamily="34" charset="0"/>
              </a:rPr>
              <a:t> </a:t>
            </a:r>
            <a:r>
              <a:rPr lang="en-US" sz="2800" spc="800" dirty="0" err="1">
                <a:latin typeface="Corbel" panose="020B0503020204020204" pitchFamily="34" charset="0"/>
              </a:rPr>
              <a:t>неимуществен­ными</a:t>
            </a:r>
            <a:r>
              <a:rPr lang="en-US" sz="2800" spc="800" dirty="0">
                <a:latin typeface="Corbel" panose="020B0503020204020204" pitchFamily="34" charset="0"/>
              </a:rPr>
              <a:t> и </a:t>
            </a:r>
            <a:r>
              <a:rPr lang="en-US" sz="2800" spc="800" dirty="0" err="1">
                <a:latin typeface="Corbel" panose="020B0503020204020204" pitchFamily="34" charset="0"/>
              </a:rPr>
              <a:t>имущественными</a:t>
            </a:r>
            <a:r>
              <a:rPr lang="en-US" sz="2800" spc="800" dirty="0">
                <a:latin typeface="Corbel" panose="020B0503020204020204" pitchFamily="34" charset="0"/>
              </a:rPr>
              <a:t> </a:t>
            </a:r>
            <a:r>
              <a:rPr lang="en-US" sz="2800" spc="800" dirty="0" err="1">
                <a:latin typeface="Corbel" panose="020B0503020204020204" pitchFamily="34" charset="0"/>
              </a:rPr>
              <a:t>правами</a:t>
            </a:r>
            <a:r>
              <a:rPr lang="en-US" sz="2800" spc="800" dirty="0">
                <a:latin typeface="Corbel" panose="020B0503020204020204" pitchFamily="34" charset="0"/>
              </a:rPr>
              <a:t> и </a:t>
            </a:r>
            <a:r>
              <a:rPr lang="en-US" sz="2800" spc="800" dirty="0" err="1">
                <a:latin typeface="Corbel" panose="020B0503020204020204" pitchFamily="34" charset="0"/>
              </a:rPr>
              <a:t>обязанностями</a:t>
            </a:r>
            <a:r>
              <a:rPr lang="en-US" sz="2800" spc="800" dirty="0">
                <a:latin typeface="Corbel" panose="020B0503020204020204" pitchFamily="34" charset="0"/>
              </a:rPr>
              <a:t>, </a:t>
            </a:r>
            <a:r>
              <a:rPr lang="en-US" sz="2800" spc="800" dirty="0" err="1">
                <a:latin typeface="Corbel" panose="020B0503020204020204" pitchFamily="34" charset="0"/>
              </a:rPr>
              <a:t>вы­текающими</a:t>
            </a:r>
            <a:r>
              <a:rPr lang="en-US" sz="2800" spc="800" dirty="0">
                <a:latin typeface="Corbel" panose="020B0503020204020204" pitchFamily="34" charset="0"/>
              </a:rPr>
              <a:t> </a:t>
            </a:r>
            <a:r>
              <a:rPr lang="en-US" sz="2800" spc="800" dirty="0" err="1">
                <a:latin typeface="Corbel" panose="020B0503020204020204" pitchFamily="34" charset="0"/>
              </a:rPr>
              <a:t>из</a:t>
            </a:r>
            <a:r>
              <a:rPr lang="en-US" sz="2800" spc="800" dirty="0">
                <a:latin typeface="Corbel" panose="020B0503020204020204" pitchFamily="34" charset="0"/>
              </a:rPr>
              <a:t> </a:t>
            </a:r>
            <a:r>
              <a:rPr lang="en-US" sz="2800" spc="800" dirty="0" err="1">
                <a:latin typeface="Corbel" panose="020B0503020204020204" pitchFamily="34" charset="0"/>
              </a:rPr>
              <a:t>брака</a:t>
            </a:r>
            <a:r>
              <a:rPr lang="en-US" sz="2800" spc="800" dirty="0">
                <a:latin typeface="Corbel" panose="020B0503020204020204" pitchFamily="34" charset="0"/>
              </a:rPr>
              <a:t>, </a:t>
            </a:r>
            <a:r>
              <a:rPr lang="en-US" sz="2800" spc="800" dirty="0" err="1">
                <a:latin typeface="Corbel" panose="020B0503020204020204" pitchFamily="34" charset="0"/>
              </a:rPr>
              <a:t>родства</a:t>
            </a:r>
            <a:r>
              <a:rPr lang="en-US" sz="2800" spc="800" dirty="0">
                <a:latin typeface="Corbel" panose="020B0503020204020204" pitchFamily="34" charset="0"/>
              </a:rPr>
              <a:t>, </a:t>
            </a:r>
            <a:r>
              <a:rPr lang="en-US" sz="2800" spc="800" dirty="0" err="1">
                <a:latin typeface="Corbel" panose="020B0503020204020204" pitchFamily="34" charset="0"/>
              </a:rPr>
              <a:t>усыновления</a:t>
            </a:r>
            <a:r>
              <a:rPr lang="en-US" sz="2800" spc="800" dirty="0">
                <a:latin typeface="Corbel" panose="020B0503020204020204" pitchFamily="34" charset="0"/>
              </a:rPr>
              <a:t> </a:t>
            </a:r>
            <a:r>
              <a:rPr lang="en-US" sz="2800" spc="800" dirty="0" err="1">
                <a:latin typeface="Corbel" panose="020B0503020204020204" pitchFamily="34" charset="0"/>
              </a:rPr>
              <a:t>или</a:t>
            </a:r>
            <a:r>
              <a:rPr lang="en-US" sz="2800" spc="800" dirty="0">
                <a:latin typeface="Corbel" panose="020B0503020204020204" pitchFamily="34" charset="0"/>
              </a:rPr>
              <a:t> </a:t>
            </a:r>
            <a:r>
              <a:rPr lang="en-US" sz="2800" spc="800" dirty="0" err="1">
                <a:latin typeface="Corbel" panose="020B0503020204020204" pitchFamily="34" charset="0"/>
              </a:rPr>
              <a:t>иной</a:t>
            </a:r>
            <a:r>
              <a:rPr lang="en-US" sz="2800" spc="800" dirty="0">
                <a:latin typeface="Corbel" panose="020B0503020204020204" pitchFamily="34" charset="0"/>
              </a:rPr>
              <a:t> </a:t>
            </a:r>
            <a:r>
              <a:rPr lang="en-US" sz="2800" spc="800" dirty="0" err="1">
                <a:latin typeface="Corbel" panose="020B0503020204020204" pitchFamily="34" charset="0"/>
              </a:rPr>
              <a:t>фор­мы</a:t>
            </a:r>
            <a:r>
              <a:rPr lang="en-US" sz="2800" spc="800" dirty="0">
                <a:latin typeface="Corbel" panose="020B0503020204020204" pitchFamily="34" charset="0"/>
              </a:rPr>
              <a:t> </a:t>
            </a:r>
            <a:r>
              <a:rPr lang="en-US" sz="2800" spc="800" dirty="0" err="1">
                <a:latin typeface="Corbel" panose="020B0503020204020204" pitchFamily="34" charset="0"/>
              </a:rPr>
              <a:t>принятия</a:t>
            </a:r>
            <a:r>
              <a:rPr lang="en-US" sz="2800" spc="800" dirty="0">
                <a:latin typeface="Corbel" panose="020B0503020204020204" pitchFamily="34" charset="0"/>
              </a:rPr>
              <a:t> </a:t>
            </a:r>
            <a:r>
              <a:rPr lang="en-US" sz="2800" spc="800" dirty="0" err="1">
                <a:latin typeface="Corbel" panose="020B0503020204020204" pitchFamily="34" charset="0"/>
              </a:rPr>
              <a:t>детей</a:t>
            </a:r>
            <a:r>
              <a:rPr lang="en-US" sz="2800" spc="800" dirty="0">
                <a:latin typeface="Corbel" panose="020B0503020204020204" pitchFamily="34" charset="0"/>
              </a:rPr>
              <a:t> </a:t>
            </a:r>
            <a:r>
              <a:rPr lang="en-US" sz="2800" spc="800" dirty="0" err="1">
                <a:latin typeface="Corbel" panose="020B0503020204020204" pitchFamily="34" charset="0"/>
              </a:rPr>
              <a:t>на</a:t>
            </a:r>
            <a:r>
              <a:rPr lang="en-US" sz="2800" spc="800" dirty="0">
                <a:latin typeface="Corbel" panose="020B0503020204020204" pitchFamily="34" charset="0"/>
              </a:rPr>
              <a:t> </a:t>
            </a:r>
            <a:r>
              <a:rPr lang="en-US" sz="2800" spc="800" dirty="0" err="1">
                <a:latin typeface="Corbel" panose="020B0503020204020204" pitchFamily="34" charset="0"/>
              </a:rPr>
              <a:t>воспитание</a:t>
            </a:r>
            <a:r>
              <a:rPr lang="en-US" sz="2800" spc="800" dirty="0">
                <a:latin typeface="Corbel" panose="020B0503020204020204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8C621E2-C9A1-42DB-B77B-FDEC40996E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xmlns="" id="{B85FBED9-5297-4759-B2C0-B6C973023B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A71A231-7E8E-49CC-AAEA-C5E252D3A9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61" y="1619392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6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7520F84D-966A-41CD-B818-16BF32EF1E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510D23-E323-4577-A8EA-12C6C6019B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B4FFECA-0832-4FE3-B587-054A0F2D80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8A03D1-6345-416D-BAB0-E71027BD3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76" y="438539"/>
            <a:ext cx="11155901" cy="41425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spc="800" dirty="0" err="1">
                <a:latin typeface="Corbel" panose="020B0503020204020204" pitchFamily="34" charset="0"/>
              </a:rPr>
              <a:t>Семейное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право</a:t>
            </a:r>
            <a:r>
              <a:rPr lang="en-US" sz="3600" spc="800" dirty="0">
                <a:latin typeface="Corbel" panose="020B0503020204020204" pitchFamily="34" charset="0"/>
              </a:rPr>
              <a:t> — </a:t>
            </a:r>
            <a:r>
              <a:rPr lang="en-US" sz="3600" spc="800" dirty="0" err="1">
                <a:latin typeface="Corbel" panose="020B0503020204020204" pitchFamily="34" charset="0"/>
              </a:rPr>
              <a:t>это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система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правовых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норм</a:t>
            </a:r>
            <a:r>
              <a:rPr lang="en-US" sz="3600" spc="800" dirty="0">
                <a:latin typeface="Corbel" panose="020B0503020204020204" pitchFamily="34" charset="0"/>
              </a:rPr>
              <a:t>, </a:t>
            </a:r>
            <a:r>
              <a:rPr lang="en-US" sz="3600" spc="800" dirty="0" err="1">
                <a:latin typeface="Corbel" panose="020B0503020204020204" pitchFamily="34" charset="0"/>
              </a:rPr>
              <a:t>регу­лирующих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личные</a:t>
            </a:r>
            <a:r>
              <a:rPr lang="en-US" sz="3600" spc="800" dirty="0">
                <a:latin typeface="Corbel" panose="020B0503020204020204" pitchFamily="34" charset="0"/>
              </a:rPr>
              <a:t> и </a:t>
            </a:r>
            <a:r>
              <a:rPr lang="en-US" sz="3600" spc="800" dirty="0" err="1">
                <a:latin typeface="Corbel" panose="020B0503020204020204" pitchFamily="34" charset="0"/>
              </a:rPr>
              <a:t>производные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от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них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имущественные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отношения</a:t>
            </a:r>
            <a:r>
              <a:rPr lang="en-US" sz="3600" spc="800" dirty="0">
                <a:latin typeface="Corbel" panose="020B0503020204020204" pitchFamily="34" charset="0"/>
              </a:rPr>
              <a:t>, </a:t>
            </a:r>
            <a:r>
              <a:rPr lang="en-US" sz="3600" spc="800" dirty="0" err="1">
                <a:latin typeface="Corbel" panose="020B0503020204020204" pitchFamily="34" charset="0"/>
              </a:rPr>
              <a:t>возникающие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из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брака</a:t>
            </a:r>
            <a:r>
              <a:rPr lang="en-US" sz="3600" spc="800" dirty="0">
                <a:latin typeface="Corbel" panose="020B0503020204020204" pitchFamily="34" charset="0"/>
              </a:rPr>
              <a:t>, </a:t>
            </a:r>
            <a:r>
              <a:rPr lang="en-US" sz="3600" spc="800" dirty="0" err="1">
                <a:latin typeface="Corbel" panose="020B0503020204020204" pitchFamily="34" charset="0"/>
              </a:rPr>
              <a:t>кровного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родства</a:t>
            </a:r>
            <a:r>
              <a:rPr lang="en-US" sz="3600" spc="800" dirty="0">
                <a:latin typeface="Corbel" panose="020B0503020204020204" pitchFamily="34" charset="0"/>
              </a:rPr>
              <a:t>, </a:t>
            </a:r>
            <a:r>
              <a:rPr lang="en-US" sz="3600" spc="800" dirty="0" err="1">
                <a:latin typeface="Corbel" panose="020B0503020204020204" pitchFamily="34" charset="0"/>
              </a:rPr>
              <a:t>при­нятия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детей</a:t>
            </a:r>
            <a:r>
              <a:rPr lang="en-US" sz="3600" spc="800" dirty="0">
                <a:latin typeface="Corbel" panose="020B0503020204020204" pitchFamily="34" charset="0"/>
              </a:rPr>
              <a:t> в </a:t>
            </a:r>
            <a:r>
              <a:rPr lang="en-US" sz="3600" spc="800" dirty="0" err="1">
                <a:latin typeface="Corbel" panose="020B0503020204020204" pitchFamily="34" charset="0"/>
              </a:rPr>
              <a:t>семью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на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воспитание</a:t>
            </a:r>
            <a:r>
              <a:rPr lang="en-US" sz="3600" spc="800" dirty="0">
                <a:latin typeface="Corbel" panose="020B0503020204020204" pitchFamily="34" charset="0"/>
              </a:rPr>
              <a:t>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C65858E6-5C0F-4AAE-A1AC-29BA07FFE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4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B217C2AD-51B4-40CE-A71F-F5D3F846D9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F1BF92E-23CF-4BFE-9E1F-C359BACFA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33DFEFC0-99B4-4D27-9168-1B2F659A3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2C20081-2005-4B05-BEA4-EB8D4C90A3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070708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595FBE-AAE8-4508-AAA9-7B691F948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5449151"/>
            <a:ext cx="10318418" cy="7779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spc="800" dirty="0">
                <a:solidFill>
                  <a:srgbClr val="2A1A00"/>
                </a:solidFill>
                <a:latin typeface="Corbel" panose="020B0503020204020204" pitchFamily="34" charset="0"/>
              </a:rPr>
              <a:t>С. 139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1F15628-18BF-4F1A-A490-A17A96E33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82" t="19728" r="27755" b="45034"/>
          <a:stretch/>
        </p:blipFill>
        <p:spPr>
          <a:xfrm>
            <a:off x="1078788" y="643467"/>
            <a:ext cx="10034423" cy="39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D1FDF194-C99A-4C11-8A97-58FF75F6EC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CAB5A9-13C6-4C85-AB53-C7D8B89541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EB5C8F0-2881-4184-92C6-0E251C42A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0"/>
            <a:ext cx="12191999" cy="42926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C2BCC826-0F95-4DB1-9DBA-C1F7BD609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755946"/>
            <a:ext cx="12192000" cy="3102054"/>
          </a:xfrm>
          <a:custGeom>
            <a:avLst/>
            <a:gdLst>
              <a:gd name="connsiteX0" fmla="*/ 685801 w 12192000"/>
              <a:gd name="connsiteY0" fmla="*/ 0 h 3102054"/>
              <a:gd name="connsiteX1" fmla="*/ 754064 w 12192000"/>
              <a:gd name="connsiteY1" fmla="*/ 3175 h 3102054"/>
              <a:gd name="connsiteX2" fmla="*/ 814389 w 12192000"/>
              <a:gd name="connsiteY2" fmla="*/ 9525 h 3102054"/>
              <a:gd name="connsiteX3" fmla="*/ 866776 w 12192000"/>
              <a:gd name="connsiteY3" fmla="*/ 20637 h 3102054"/>
              <a:gd name="connsiteX4" fmla="*/ 912814 w 12192000"/>
              <a:gd name="connsiteY4" fmla="*/ 36512 h 3102054"/>
              <a:gd name="connsiteX5" fmla="*/ 954089 w 12192000"/>
              <a:gd name="connsiteY5" fmla="*/ 52387 h 3102054"/>
              <a:gd name="connsiteX6" fmla="*/ 990601 w 12192000"/>
              <a:gd name="connsiteY6" fmla="*/ 68262 h 3102054"/>
              <a:gd name="connsiteX7" fmla="*/ 1028701 w 12192000"/>
              <a:gd name="connsiteY7" fmla="*/ 87312 h 3102054"/>
              <a:gd name="connsiteX8" fmla="*/ 1066801 w 12192000"/>
              <a:gd name="connsiteY8" fmla="*/ 106362 h 3102054"/>
              <a:gd name="connsiteX9" fmla="*/ 1103314 w 12192000"/>
              <a:gd name="connsiteY9" fmla="*/ 125412 h 3102054"/>
              <a:gd name="connsiteX10" fmla="*/ 1144589 w 12192000"/>
              <a:gd name="connsiteY10" fmla="*/ 141287 h 3102054"/>
              <a:gd name="connsiteX11" fmla="*/ 1190626 w 12192000"/>
              <a:gd name="connsiteY11" fmla="*/ 155575 h 3102054"/>
              <a:gd name="connsiteX12" fmla="*/ 1243014 w 12192000"/>
              <a:gd name="connsiteY12" fmla="*/ 166687 h 3102054"/>
              <a:gd name="connsiteX13" fmla="*/ 1303339 w 12192000"/>
              <a:gd name="connsiteY13" fmla="*/ 174625 h 3102054"/>
              <a:gd name="connsiteX14" fmla="*/ 1371601 w 12192000"/>
              <a:gd name="connsiteY14" fmla="*/ 176212 h 3102054"/>
              <a:gd name="connsiteX15" fmla="*/ 1439864 w 12192000"/>
              <a:gd name="connsiteY15" fmla="*/ 174625 h 3102054"/>
              <a:gd name="connsiteX16" fmla="*/ 1500189 w 12192000"/>
              <a:gd name="connsiteY16" fmla="*/ 166687 h 3102054"/>
              <a:gd name="connsiteX17" fmla="*/ 1552576 w 12192000"/>
              <a:gd name="connsiteY17" fmla="*/ 155575 h 3102054"/>
              <a:gd name="connsiteX18" fmla="*/ 1598614 w 12192000"/>
              <a:gd name="connsiteY18" fmla="*/ 141287 h 3102054"/>
              <a:gd name="connsiteX19" fmla="*/ 1639889 w 12192000"/>
              <a:gd name="connsiteY19" fmla="*/ 125412 h 3102054"/>
              <a:gd name="connsiteX20" fmla="*/ 1676401 w 12192000"/>
              <a:gd name="connsiteY20" fmla="*/ 106362 h 3102054"/>
              <a:gd name="connsiteX21" fmla="*/ 1714501 w 12192000"/>
              <a:gd name="connsiteY21" fmla="*/ 87312 h 3102054"/>
              <a:gd name="connsiteX22" fmla="*/ 1752601 w 12192000"/>
              <a:gd name="connsiteY22" fmla="*/ 68262 h 3102054"/>
              <a:gd name="connsiteX23" fmla="*/ 1789114 w 12192000"/>
              <a:gd name="connsiteY23" fmla="*/ 52387 h 3102054"/>
              <a:gd name="connsiteX24" fmla="*/ 1830389 w 12192000"/>
              <a:gd name="connsiteY24" fmla="*/ 36512 h 3102054"/>
              <a:gd name="connsiteX25" fmla="*/ 1876426 w 12192000"/>
              <a:gd name="connsiteY25" fmla="*/ 20637 h 3102054"/>
              <a:gd name="connsiteX26" fmla="*/ 1928814 w 12192000"/>
              <a:gd name="connsiteY26" fmla="*/ 9525 h 3102054"/>
              <a:gd name="connsiteX27" fmla="*/ 1989139 w 12192000"/>
              <a:gd name="connsiteY27" fmla="*/ 3175 h 3102054"/>
              <a:gd name="connsiteX28" fmla="*/ 2057401 w 12192000"/>
              <a:gd name="connsiteY28" fmla="*/ 0 h 3102054"/>
              <a:gd name="connsiteX29" fmla="*/ 2125664 w 12192000"/>
              <a:gd name="connsiteY29" fmla="*/ 3175 h 3102054"/>
              <a:gd name="connsiteX30" fmla="*/ 2185989 w 12192000"/>
              <a:gd name="connsiteY30" fmla="*/ 9525 h 3102054"/>
              <a:gd name="connsiteX31" fmla="*/ 2238376 w 12192000"/>
              <a:gd name="connsiteY31" fmla="*/ 20637 h 3102054"/>
              <a:gd name="connsiteX32" fmla="*/ 2284414 w 12192000"/>
              <a:gd name="connsiteY32" fmla="*/ 36512 h 3102054"/>
              <a:gd name="connsiteX33" fmla="*/ 2325688 w 12192000"/>
              <a:gd name="connsiteY33" fmla="*/ 52387 h 3102054"/>
              <a:gd name="connsiteX34" fmla="*/ 2362201 w 12192000"/>
              <a:gd name="connsiteY34" fmla="*/ 68262 h 3102054"/>
              <a:gd name="connsiteX35" fmla="*/ 2400301 w 12192000"/>
              <a:gd name="connsiteY35" fmla="*/ 87312 h 3102054"/>
              <a:gd name="connsiteX36" fmla="*/ 2438401 w 12192000"/>
              <a:gd name="connsiteY36" fmla="*/ 106362 h 3102054"/>
              <a:gd name="connsiteX37" fmla="*/ 2474913 w 12192000"/>
              <a:gd name="connsiteY37" fmla="*/ 125412 h 3102054"/>
              <a:gd name="connsiteX38" fmla="*/ 2516188 w 12192000"/>
              <a:gd name="connsiteY38" fmla="*/ 141287 h 3102054"/>
              <a:gd name="connsiteX39" fmla="*/ 2562226 w 12192000"/>
              <a:gd name="connsiteY39" fmla="*/ 155575 h 3102054"/>
              <a:gd name="connsiteX40" fmla="*/ 2614614 w 12192000"/>
              <a:gd name="connsiteY40" fmla="*/ 166687 h 3102054"/>
              <a:gd name="connsiteX41" fmla="*/ 2674938 w 12192000"/>
              <a:gd name="connsiteY41" fmla="*/ 174625 h 3102054"/>
              <a:gd name="connsiteX42" fmla="*/ 2743201 w 12192000"/>
              <a:gd name="connsiteY42" fmla="*/ 176212 h 3102054"/>
              <a:gd name="connsiteX43" fmla="*/ 2811464 w 12192000"/>
              <a:gd name="connsiteY43" fmla="*/ 174625 h 3102054"/>
              <a:gd name="connsiteX44" fmla="*/ 2871789 w 12192000"/>
              <a:gd name="connsiteY44" fmla="*/ 166687 h 3102054"/>
              <a:gd name="connsiteX45" fmla="*/ 2924176 w 12192000"/>
              <a:gd name="connsiteY45" fmla="*/ 155575 h 3102054"/>
              <a:gd name="connsiteX46" fmla="*/ 2970214 w 12192000"/>
              <a:gd name="connsiteY46" fmla="*/ 141287 h 3102054"/>
              <a:gd name="connsiteX47" fmla="*/ 3011489 w 12192000"/>
              <a:gd name="connsiteY47" fmla="*/ 125412 h 3102054"/>
              <a:gd name="connsiteX48" fmla="*/ 3048001 w 12192000"/>
              <a:gd name="connsiteY48" fmla="*/ 106362 h 3102054"/>
              <a:gd name="connsiteX49" fmla="*/ 3086101 w 12192000"/>
              <a:gd name="connsiteY49" fmla="*/ 87312 h 3102054"/>
              <a:gd name="connsiteX50" fmla="*/ 3124201 w 12192000"/>
              <a:gd name="connsiteY50" fmla="*/ 68262 h 3102054"/>
              <a:gd name="connsiteX51" fmla="*/ 3160714 w 12192000"/>
              <a:gd name="connsiteY51" fmla="*/ 52387 h 3102054"/>
              <a:gd name="connsiteX52" fmla="*/ 3201989 w 12192000"/>
              <a:gd name="connsiteY52" fmla="*/ 36512 h 3102054"/>
              <a:gd name="connsiteX53" fmla="*/ 3248026 w 12192000"/>
              <a:gd name="connsiteY53" fmla="*/ 20637 h 3102054"/>
              <a:gd name="connsiteX54" fmla="*/ 3300414 w 12192000"/>
              <a:gd name="connsiteY54" fmla="*/ 9525 h 3102054"/>
              <a:gd name="connsiteX55" fmla="*/ 3360739 w 12192000"/>
              <a:gd name="connsiteY55" fmla="*/ 3175 h 3102054"/>
              <a:gd name="connsiteX56" fmla="*/ 3427414 w 12192000"/>
              <a:gd name="connsiteY56" fmla="*/ 0 h 3102054"/>
              <a:gd name="connsiteX57" fmla="*/ 3497264 w 12192000"/>
              <a:gd name="connsiteY57" fmla="*/ 3175 h 3102054"/>
              <a:gd name="connsiteX58" fmla="*/ 3557589 w 12192000"/>
              <a:gd name="connsiteY58" fmla="*/ 9525 h 3102054"/>
              <a:gd name="connsiteX59" fmla="*/ 3609976 w 12192000"/>
              <a:gd name="connsiteY59" fmla="*/ 20637 h 3102054"/>
              <a:gd name="connsiteX60" fmla="*/ 3656014 w 12192000"/>
              <a:gd name="connsiteY60" fmla="*/ 36512 h 3102054"/>
              <a:gd name="connsiteX61" fmla="*/ 3697288 w 12192000"/>
              <a:gd name="connsiteY61" fmla="*/ 52387 h 3102054"/>
              <a:gd name="connsiteX62" fmla="*/ 3733801 w 12192000"/>
              <a:gd name="connsiteY62" fmla="*/ 68262 h 3102054"/>
              <a:gd name="connsiteX63" fmla="*/ 3771901 w 12192000"/>
              <a:gd name="connsiteY63" fmla="*/ 87312 h 3102054"/>
              <a:gd name="connsiteX64" fmla="*/ 3810001 w 12192000"/>
              <a:gd name="connsiteY64" fmla="*/ 106362 h 3102054"/>
              <a:gd name="connsiteX65" fmla="*/ 3846514 w 12192000"/>
              <a:gd name="connsiteY65" fmla="*/ 125412 h 3102054"/>
              <a:gd name="connsiteX66" fmla="*/ 3887789 w 12192000"/>
              <a:gd name="connsiteY66" fmla="*/ 141287 h 3102054"/>
              <a:gd name="connsiteX67" fmla="*/ 3933826 w 12192000"/>
              <a:gd name="connsiteY67" fmla="*/ 155575 h 3102054"/>
              <a:gd name="connsiteX68" fmla="*/ 3986214 w 12192000"/>
              <a:gd name="connsiteY68" fmla="*/ 166687 h 3102054"/>
              <a:gd name="connsiteX69" fmla="*/ 4046539 w 12192000"/>
              <a:gd name="connsiteY69" fmla="*/ 174625 h 3102054"/>
              <a:gd name="connsiteX70" fmla="*/ 4114801 w 12192000"/>
              <a:gd name="connsiteY70" fmla="*/ 176212 h 3102054"/>
              <a:gd name="connsiteX71" fmla="*/ 4183064 w 12192000"/>
              <a:gd name="connsiteY71" fmla="*/ 174625 h 3102054"/>
              <a:gd name="connsiteX72" fmla="*/ 4243388 w 12192000"/>
              <a:gd name="connsiteY72" fmla="*/ 166687 h 3102054"/>
              <a:gd name="connsiteX73" fmla="*/ 4295776 w 12192000"/>
              <a:gd name="connsiteY73" fmla="*/ 155575 h 3102054"/>
              <a:gd name="connsiteX74" fmla="*/ 4341813 w 12192000"/>
              <a:gd name="connsiteY74" fmla="*/ 141287 h 3102054"/>
              <a:gd name="connsiteX75" fmla="*/ 4383088 w 12192000"/>
              <a:gd name="connsiteY75" fmla="*/ 125412 h 3102054"/>
              <a:gd name="connsiteX76" fmla="*/ 4419601 w 12192000"/>
              <a:gd name="connsiteY76" fmla="*/ 106362 h 3102054"/>
              <a:gd name="connsiteX77" fmla="*/ 4495801 w 12192000"/>
              <a:gd name="connsiteY77" fmla="*/ 68262 h 3102054"/>
              <a:gd name="connsiteX78" fmla="*/ 4532314 w 12192000"/>
              <a:gd name="connsiteY78" fmla="*/ 52387 h 3102054"/>
              <a:gd name="connsiteX79" fmla="*/ 4573588 w 12192000"/>
              <a:gd name="connsiteY79" fmla="*/ 36512 h 3102054"/>
              <a:gd name="connsiteX80" fmla="*/ 4619626 w 12192000"/>
              <a:gd name="connsiteY80" fmla="*/ 20637 h 3102054"/>
              <a:gd name="connsiteX81" fmla="*/ 4672013 w 12192000"/>
              <a:gd name="connsiteY81" fmla="*/ 9525 h 3102054"/>
              <a:gd name="connsiteX82" fmla="*/ 4732338 w 12192000"/>
              <a:gd name="connsiteY82" fmla="*/ 3175 h 3102054"/>
              <a:gd name="connsiteX83" fmla="*/ 4800601 w 12192000"/>
              <a:gd name="connsiteY83" fmla="*/ 0 h 3102054"/>
              <a:gd name="connsiteX84" fmla="*/ 4868864 w 12192000"/>
              <a:gd name="connsiteY84" fmla="*/ 3175 h 3102054"/>
              <a:gd name="connsiteX85" fmla="*/ 4929188 w 12192000"/>
              <a:gd name="connsiteY85" fmla="*/ 9525 h 3102054"/>
              <a:gd name="connsiteX86" fmla="*/ 4981576 w 12192000"/>
              <a:gd name="connsiteY86" fmla="*/ 20637 h 3102054"/>
              <a:gd name="connsiteX87" fmla="*/ 5027614 w 12192000"/>
              <a:gd name="connsiteY87" fmla="*/ 36512 h 3102054"/>
              <a:gd name="connsiteX88" fmla="*/ 5068889 w 12192000"/>
              <a:gd name="connsiteY88" fmla="*/ 52387 h 3102054"/>
              <a:gd name="connsiteX89" fmla="*/ 5105402 w 12192000"/>
              <a:gd name="connsiteY89" fmla="*/ 68262 h 3102054"/>
              <a:gd name="connsiteX90" fmla="*/ 5143502 w 12192000"/>
              <a:gd name="connsiteY90" fmla="*/ 87312 h 3102054"/>
              <a:gd name="connsiteX91" fmla="*/ 5181601 w 12192000"/>
              <a:gd name="connsiteY91" fmla="*/ 106362 h 3102054"/>
              <a:gd name="connsiteX92" fmla="*/ 5218115 w 12192000"/>
              <a:gd name="connsiteY92" fmla="*/ 125412 h 3102054"/>
              <a:gd name="connsiteX93" fmla="*/ 5259388 w 12192000"/>
              <a:gd name="connsiteY93" fmla="*/ 141287 h 3102054"/>
              <a:gd name="connsiteX94" fmla="*/ 5305426 w 12192000"/>
              <a:gd name="connsiteY94" fmla="*/ 155575 h 3102054"/>
              <a:gd name="connsiteX95" fmla="*/ 5357813 w 12192000"/>
              <a:gd name="connsiteY95" fmla="*/ 166687 h 3102054"/>
              <a:gd name="connsiteX96" fmla="*/ 5418139 w 12192000"/>
              <a:gd name="connsiteY96" fmla="*/ 174625 h 3102054"/>
              <a:gd name="connsiteX97" fmla="*/ 5486401 w 12192000"/>
              <a:gd name="connsiteY97" fmla="*/ 176212 h 3102054"/>
              <a:gd name="connsiteX98" fmla="*/ 5554663 w 12192000"/>
              <a:gd name="connsiteY98" fmla="*/ 174625 h 3102054"/>
              <a:gd name="connsiteX99" fmla="*/ 5614989 w 12192000"/>
              <a:gd name="connsiteY99" fmla="*/ 166687 h 3102054"/>
              <a:gd name="connsiteX100" fmla="*/ 5667376 w 12192000"/>
              <a:gd name="connsiteY100" fmla="*/ 155575 h 3102054"/>
              <a:gd name="connsiteX101" fmla="*/ 5713414 w 12192000"/>
              <a:gd name="connsiteY101" fmla="*/ 141287 h 3102054"/>
              <a:gd name="connsiteX102" fmla="*/ 5754689 w 12192000"/>
              <a:gd name="connsiteY102" fmla="*/ 125412 h 3102054"/>
              <a:gd name="connsiteX103" fmla="*/ 5791202 w 12192000"/>
              <a:gd name="connsiteY103" fmla="*/ 106362 h 3102054"/>
              <a:gd name="connsiteX104" fmla="*/ 5829302 w 12192000"/>
              <a:gd name="connsiteY104" fmla="*/ 87312 h 3102054"/>
              <a:gd name="connsiteX105" fmla="*/ 5867402 w 12192000"/>
              <a:gd name="connsiteY105" fmla="*/ 68262 h 3102054"/>
              <a:gd name="connsiteX106" fmla="*/ 5903915 w 12192000"/>
              <a:gd name="connsiteY106" fmla="*/ 52387 h 3102054"/>
              <a:gd name="connsiteX107" fmla="*/ 5945189 w 12192000"/>
              <a:gd name="connsiteY107" fmla="*/ 36512 h 3102054"/>
              <a:gd name="connsiteX108" fmla="*/ 5991226 w 12192000"/>
              <a:gd name="connsiteY108" fmla="*/ 20637 h 3102054"/>
              <a:gd name="connsiteX109" fmla="*/ 6043614 w 12192000"/>
              <a:gd name="connsiteY109" fmla="*/ 9525 h 3102054"/>
              <a:gd name="connsiteX110" fmla="*/ 6103939 w 12192000"/>
              <a:gd name="connsiteY110" fmla="*/ 3175 h 3102054"/>
              <a:gd name="connsiteX111" fmla="*/ 6172201 w 12192000"/>
              <a:gd name="connsiteY111" fmla="*/ 0 h 3102054"/>
              <a:gd name="connsiteX112" fmla="*/ 6210301 w 12192000"/>
              <a:gd name="connsiteY112" fmla="*/ 1772 h 3102054"/>
              <a:gd name="connsiteX113" fmla="*/ 6248401 w 12192000"/>
              <a:gd name="connsiteY113" fmla="*/ 0 h 3102054"/>
              <a:gd name="connsiteX114" fmla="*/ 6316664 w 12192000"/>
              <a:gd name="connsiteY114" fmla="*/ 3175 h 3102054"/>
              <a:gd name="connsiteX115" fmla="*/ 6376989 w 12192000"/>
              <a:gd name="connsiteY115" fmla="*/ 9525 h 3102054"/>
              <a:gd name="connsiteX116" fmla="*/ 6429376 w 12192000"/>
              <a:gd name="connsiteY116" fmla="*/ 20637 h 3102054"/>
              <a:gd name="connsiteX117" fmla="*/ 6475414 w 12192000"/>
              <a:gd name="connsiteY117" fmla="*/ 36512 h 3102054"/>
              <a:gd name="connsiteX118" fmla="*/ 6516689 w 12192000"/>
              <a:gd name="connsiteY118" fmla="*/ 52387 h 3102054"/>
              <a:gd name="connsiteX119" fmla="*/ 6553202 w 12192000"/>
              <a:gd name="connsiteY119" fmla="*/ 68262 h 3102054"/>
              <a:gd name="connsiteX120" fmla="*/ 6591302 w 12192000"/>
              <a:gd name="connsiteY120" fmla="*/ 87312 h 3102054"/>
              <a:gd name="connsiteX121" fmla="*/ 6629401 w 12192000"/>
              <a:gd name="connsiteY121" fmla="*/ 106362 h 3102054"/>
              <a:gd name="connsiteX122" fmla="*/ 6665915 w 12192000"/>
              <a:gd name="connsiteY122" fmla="*/ 125412 h 3102054"/>
              <a:gd name="connsiteX123" fmla="*/ 6707189 w 12192000"/>
              <a:gd name="connsiteY123" fmla="*/ 141287 h 3102054"/>
              <a:gd name="connsiteX124" fmla="*/ 6753226 w 12192000"/>
              <a:gd name="connsiteY124" fmla="*/ 155575 h 3102054"/>
              <a:gd name="connsiteX125" fmla="*/ 6805614 w 12192000"/>
              <a:gd name="connsiteY125" fmla="*/ 166687 h 3102054"/>
              <a:gd name="connsiteX126" fmla="*/ 6865939 w 12192000"/>
              <a:gd name="connsiteY126" fmla="*/ 174625 h 3102054"/>
              <a:gd name="connsiteX127" fmla="*/ 6934201 w 12192000"/>
              <a:gd name="connsiteY127" fmla="*/ 176212 h 3102054"/>
              <a:gd name="connsiteX128" fmla="*/ 7002464 w 12192000"/>
              <a:gd name="connsiteY128" fmla="*/ 174625 h 3102054"/>
              <a:gd name="connsiteX129" fmla="*/ 7062789 w 12192000"/>
              <a:gd name="connsiteY129" fmla="*/ 166687 h 3102054"/>
              <a:gd name="connsiteX130" fmla="*/ 7115176 w 12192000"/>
              <a:gd name="connsiteY130" fmla="*/ 155575 h 3102054"/>
              <a:gd name="connsiteX131" fmla="*/ 7161214 w 12192000"/>
              <a:gd name="connsiteY131" fmla="*/ 141287 h 3102054"/>
              <a:gd name="connsiteX132" fmla="*/ 7202489 w 12192000"/>
              <a:gd name="connsiteY132" fmla="*/ 125412 h 3102054"/>
              <a:gd name="connsiteX133" fmla="*/ 7239001 w 12192000"/>
              <a:gd name="connsiteY133" fmla="*/ 106362 h 3102054"/>
              <a:gd name="connsiteX134" fmla="*/ 7277101 w 12192000"/>
              <a:gd name="connsiteY134" fmla="*/ 87312 h 3102054"/>
              <a:gd name="connsiteX135" fmla="*/ 7315201 w 12192000"/>
              <a:gd name="connsiteY135" fmla="*/ 68262 h 3102054"/>
              <a:gd name="connsiteX136" fmla="*/ 7351714 w 12192000"/>
              <a:gd name="connsiteY136" fmla="*/ 52387 h 3102054"/>
              <a:gd name="connsiteX137" fmla="*/ 7392989 w 12192000"/>
              <a:gd name="connsiteY137" fmla="*/ 36512 h 3102054"/>
              <a:gd name="connsiteX138" fmla="*/ 7439026 w 12192000"/>
              <a:gd name="connsiteY138" fmla="*/ 20637 h 3102054"/>
              <a:gd name="connsiteX139" fmla="*/ 7491414 w 12192000"/>
              <a:gd name="connsiteY139" fmla="*/ 9525 h 3102054"/>
              <a:gd name="connsiteX140" fmla="*/ 7551739 w 12192000"/>
              <a:gd name="connsiteY140" fmla="*/ 3175 h 3102054"/>
              <a:gd name="connsiteX141" fmla="*/ 7620001 w 12192000"/>
              <a:gd name="connsiteY141" fmla="*/ 0 h 3102054"/>
              <a:gd name="connsiteX142" fmla="*/ 7688264 w 12192000"/>
              <a:gd name="connsiteY142" fmla="*/ 3175 h 3102054"/>
              <a:gd name="connsiteX143" fmla="*/ 7748589 w 12192000"/>
              <a:gd name="connsiteY143" fmla="*/ 9525 h 3102054"/>
              <a:gd name="connsiteX144" fmla="*/ 7800976 w 12192000"/>
              <a:gd name="connsiteY144" fmla="*/ 20637 h 3102054"/>
              <a:gd name="connsiteX145" fmla="*/ 7847014 w 12192000"/>
              <a:gd name="connsiteY145" fmla="*/ 36512 h 3102054"/>
              <a:gd name="connsiteX146" fmla="*/ 7888289 w 12192000"/>
              <a:gd name="connsiteY146" fmla="*/ 52387 h 3102054"/>
              <a:gd name="connsiteX147" fmla="*/ 7924801 w 12192000"/>
              <a:gd name="connsiteY147" fmla="*/ 68262 h 3102054"/>
              <a:gd name="connsiteX148" fmla="*/ 7962901 w 12192000"/>
              <a:gd name="connsiteY148" fmla="*/ 87312 h 3102054"/>
              <a:gd name="connsiteX149" fmla="*/ 8001001 w 12192000"/>
              <a:gd name="connsiteY149" fmla="*/ 106362 h 3102054"/>
              <a:gd name="connsiteX150" fmla="*/ 8037514 w 12192000"/>
              <a:gd name="connsiteY150" fmla="*/ 125412 h 3102054"/>
              <a:gd name="connsiteX151" fmla="*/ 8078789 w 12192000"/>
              <a:gd name="connsiteY151" fmla="*/ 141287 h 3102054"/>
              <a:gd name="connsiteX152" fmla="*/ 8124826 w 12192000"/>
              <a:gd name="connsiteY152" fmla="*/ 155575 h 3102054"/>
              <a:gd name="connsiteX153" fmla="*/ 8177214 w 12192000"/>
              <a:gd name="connsiteY153" fmla="*/ 166687 h 3102054"/>
              <a:gd name="connsiteX154" fmla="*/ 8237539 w 12192000"/>
              <a:gd name="connsiteY154" fmla="*/ 174625 h 3102054"/>
              <a:gd name="connsiteX155" fmla="*/ 8305801 w 12192000"/>
              <a:gd name="connsiteY155" fmla="*/ 176212 h 3102054"/>
              <a:gd name="connsiteX156" fmla="*/ 8374064 w 12192000"/>
              <a:gd name="connsiteY156" fmla="*/ 174625 h 3102054"/>
              <a:gd name="connsiteX157" fmla="*/ 8434388 w 12192000"/>
              <a:gd name="connsiteY157" fmla="*/ 166687 h 3102054"/>
              <a:gd name="connsiteX158" fmla="*/ 8486776 w 12192000"/>
              <a:gd name="connsiteY158" fmla="*/ 155575 h 3102054"/>
              <a:gd name="connsiteX159" fmla="*/ 8532814 w 12192000"/>
              <a:gd name="connsiteY159" fmla="*/ 141287 h 3102054"/>
              <a:gd name="connsiteX160" fmla="*/ 8574088 w 12192000"/>
              <a:gd name="connsiteY160" fmla="*/ 125412 h 3102054"/>
              <a:gd name="connsiteX161" fmla="*/ 8610600 w 12192000"/>
              <a:gd name="connsiteY161" fmla="*/ 106362 h 3102054"/>
              <a:gd name="connsiteX162" fmla="*/ 8648700 w 12192000"/>
              <a:gd name="connsiteY162" fmla="*/ 87312 h 3102054"/>
              <a:gd name="connsiteX163" fmla="*/ 8686800 w 12192000"/>
              <a:gd name="connsiteY163" fmla="*/ 68262 h 3102054"/>
              <a:gd name="connsiteX164" fmla="*/ 8723314 w 12192000"/>
              <a:gd name="connsiteY164" fmla="*/ 52387 h 3102054"/>
              <a:gd name="connsiteX165" fmla="*/ 8764588 w 12192000"/>
              <a:gd name="connsiteY165" fmla="*/ 36512 h 3102054"/>
              <a:gd name="connsiteX166" fmla="*/ 8810626 w 12192000"/>
              <a:gd name="connsiteY166" fmla="*/ 20637 h 3102054"/>
              <a:gd name="connsiteX167" fmla="*/ 8863014 w 12192000"/>
              <a:gd name="connsiteY167" fmla="*/ 9525 h 3102054"/>
              <a:gd name="connsiteX168" fmla="*/ 8923338 w 12192000"/>
              <a:gd name="connsiteY168" fmla="*/ 3175 h 3102054"/>
              <a:gd name="connsiteX169" fmla="*/ 8990014 w 12192000"/>
              <a:gd name="connsiteY169" fmla="*/ 0 h 3102054"/>
              <a:gd name="connsiteX170" fmla="*/ 9059864 w 12192000"/>
              <a:gd name="connsiteY170" fmla="*/ 3175 h 3102054"/>
              <a:gd name="connsiteX171" fmla="*/ 9120188 w 12192000"/>
              <a:gd name="connsiteY171" fmla="*/ 9525 h 3102054"/>
              <a:gd name="connsiteX172" fmla="*/ 9172576 w 12192000"/>
              <a:gd name="connsiteY172" fmla="*/ 20637 h 3102054"/>
              <a:gd name="connsiteX173" fmla="*/ 9218614 w 12192000"/>
              <a:gd name="connsiteY173" fmla="*/ 36512 h 3102054"/>
              <a:gd name="connsiteX174" fmla="*/ 9259888 w 12192000"/>
              <a:gd name="connsiteY174" fmla="*/ 52387 h 3102054"/>
              <a:gd name="connsiteX175" fmla="*/ 9296400 w 12192000"/>
              <a:gd name="connsiteY175" fmla="*/ 68262 h 3102054"/>
              <a:gd name="connsiteX176" fmla="*/ 9334500 w 12192000"/>
              <a:gd name="connsiteY176" fmla="*/ 87312 h 3102054"/>
              <a:gd name="connsiteX177" fmla="*/ 9372600 w 12192000"/>
              <a:gd name="connsiteY177" fmla="*/ 106362 h 3102054"/>
              <a:gd name="connsiteX178" fmla="*/ 9409114 w 12192000"/>
              <a:gd name="connsiteY178" fmla="*/ 125412 h 3102054"/>
              <a:gd name="connsiteX179" fmla="*/ 9450388 w 12192000"/>
              <a:gd name="connsiteY179" fmla="*/ 141287 h 3102054"/>
              <a:gd name="connsiteX180" fmla="*/ 9496426 w 12192000"/>
              <a:gd name="connsiteY180" fmla="*/ 155575 h 3102054"/>
              <a:gd name="connsiteX181" fmla="*/ 9548814 w 12192000"/>
              <a:gd name="connsiteY181" fmla="*/ 166687 h 3102054"/>
              <a:gd name="connsiteX182" fmla="*/ 9609138 w 12192000"/>
              <a:gd name="connsiteY182" fmla="*/ 174625 h 3102054"/>
              <a:gd name="connsiteX183" fmla="*/ 9677400 w 12192000"/>
              <a:gd name="connsiteY183" fmla="*/ 176212 h 3102054"/>
              <a:gd name="connsiteX184" fmla="*/ 9745664 w 12192000"/>
              <a:gd name="connsiteY184" fmla="*/ 174625 h 3102054"/>
              <a:gd name="connsiteX185" fmla="*/ 9805988 w 12192000"/>
              <a:gd name="connsiteY185" fmla="*/ 166687 h 3102054"/>
              <a:gd name="connsiteX186" fmla="*/ 9858376 w 12192000"/>
              <a:gd name="connsiteY186" fmla="*/ 155575 h 3102054"/>
              <a:gd name="connsiteX187" fmla="*/ 9904414 w 12192000"/>
              <a:gd name="connsiteY187" fmla="*/ 141287 h 3102054"/>
              <a:gd name="connsiteX188" fmla="*/ 9945688 w 12192000"/>
              <a:gd name="connsiteY188" fmla="*/ 125412 h 3102054"/>
              <a:gd name="connsiteX189" fmla="*/ 9982200 w 12192000"/>
              <a:gd name="connsiteY189" fmla="*/ 106362 h 3102054"/>
              <a:gd name="connsiteX190" fmla="*/ 10058400 w 12192000"/>
              <a:gd name="connsiteY190" fmla="*/ 68262 h 3102054"/>
              <a:gd name="connsiteX191" fmla="*/ 10094914 w 12192000"/>
              <a:gd name="connsiteY191" fmla="*/ 52387 h 3102054"/>
              <a:gd name="connsiteX192" fmla="*/ 10136188 w 12192000"/>
              <a:gd name="connsiteY192" fmla="*/ 36512 h 3102054"/>
              <a:gd name="connsiteX193" fmla="*/ 10182226 w 12192000"/>
              <a:gd name="connsiteY193" fmla="*/ 20637 h 3102054"/>
              <a:gd name="connsiteX194" fmla="*/ 10234614 w 12192000"/>
              <a:gd name="connsiteY194" fmla="*/ 9525 h 3102054"/>
              <a:gd name="connsiteX195" fmla="*/ 10294938 w 12192000"/>
              <a:gd name="connsiteY195" fmla="*/ 3175 h 3102054"/>
              <a:gd name="connsiteX196" fmla="*/ 10363200 w 12192000"/>
              <a:gd name="connsiteY196" fmla="*/ 0 h 3102054"/>
              <a:gd name="connsiteX197" fmla="*/ 10431464 w 12192000"/>
              <a:gd name="connsiteY197" fmla="*/ 3175 h 3102054"/>
              <a:gd name="connsiteX198" fmla="*/ 10491788 w 12192000"/>
              <a:gd name="connsiteY198" fmla="*/ 9525 h 3102054"/>
              <a:gd name="connsiteX199" fmla="*/ 10544176 w 12192000"/>
              <a:gd name="connsiteY199" fmla="*/ 20637 h 3102054"/>
              <a:gd name="connsiteX200" fmla="*/ 10590214 w 12192000"/>
              <a:gd name="connsiteY200" fmla="*/ 36512 h 3102054"/>
              <a:gd name="connsiteX201" fmla="*/ 10631488 w 12192000"/>
              <a:gd name="connsiteY201" fmla="*/ 52387 h 3102054"/>
              <a:gd name="connsiteX202" fmla="*/ 10668000 w 12192000"/>
              <a:gd name="connsiteY202" fmla="*/ 68262 h 3102054"/>
              <a:gd name="connsiteX203" fmla="*/ 10706100 w 12192000"/>
              <a:gd name="connsiteY203" fmla="*/ 87312 h 3102054"/>
              <a:gd name="connsiteX204" fmla="*/ 10744200 w 12192000"/>
              <a:gd name="connsiteY204" fmla="*/ 106362 h 3102054"/>
              <a:gd name="connsiteX205" fmla="*/ 10780714 w 12192000"/>
              <a:gd name="connsiteY205" fmla="*/ 125412 h 3102054"/>
              <a:gd name="connsiteX206" fmla="*/ 10821988 w 12192000"/>
              <a:gd name="connsiteY206" fmla="*/ 141287 h 3102054"/>
              <a:gd name="connsiteX207" fmla="*/ 10868026 w 12192000"/>
              <a:gd name="connsiteY207" fmla="*/ 155575 h 3102054"/>
              <a:gd name="connsiteX208" fmla="*/ 10920414 w 12192000"/>
              <a:gd name="connsiteY208" fmla="*/ 166687 h 3102054"/>
              <a:gd name="connsiteX209" fmla="*/ 10980738 w 12192000"/>
              <a:gd name="connsiteY209" fmla="*/ 174625 h 3102054"/>
              <a:gd name="connsiteX210" fmla="*/ 11049000 w 12192000"/>
              <a:gd name="connsiteY210" fmla="*/ 176212 h 3102054"/>
              <a:gd name="connsiteX211" fmla="*/ 11117264 w 12192000"/>
              <a:gd name="connsiteY211" fmla="*/ 174625 h 3102054"/>
              <a:gd name="connsiteX212" fmla="*/ 11177588 w 12192000"/>
              <a:gd name="connsiteY212" fmla="*/ 166687 h 3102054"/>
              <a:gd name="connsiteX213" fmla="*/ 11229976 w 12192000"/>
              <a:gd name="connsiteY213" fmla="*/ 155575 h 3102054"/>
              <a:gd name="connsiteX214" fmla="*/ 11276014 w 12192000"/>
              <a:gd name="connsiteY214" fmla="*/ 141287 h 3102054"/>
              <a:gd name="connsiteX215" fmla="*/ 11317288 w 12192000"/>
              <a:gd name="connsiteY215" fmla="*/ 125412 h 3102054"/>
              <a:gd name="connsiteX216" fmla="*/ 11353800 w 12192000"/>
              <a:gd name="connsiteY216" fmla="*/ 106362 h 3102054"/>
              <a:gd name="connsiteX217" fmla="*/ 11391900 w 12192000"/>
              <a:gd name="connsiteY217" fmla="*/ 87312 h 3102054"/>
              <a:gd name="connsiteX218" fmla="*/ 11430000 w 12192000"/>
              <a:gd name="connsiteY218" fmla="*/ 68263 h 3102054"/>
              <a:gd name="connsiteX219" fmla="*/ 11466514 w 12192000"/>
              <a:gd name="connsiteY219" fmla="*/ 52388 h 3102054"/>
              <a:gd name="connsiteX220" fmla="*/ 11507788 w 12192000"/>
              <a:gd name="connsiteY220" fmla="*/ 36513 h 3102054"/>
              <a:gd name="connsiteX221" fmla="*/ 11553826 w 12192000"/>
              <a:gd name="connsiteY221" fmla="*/ 20638 h 3102054"/>
              <a:gd name="connsiteX222" fmla="*/ 11606214 w 12192000"/>
              <a:gd name="connsiteY222" fmla="*/ 9525 h 3102054"/>
              <a:gd name="connsiteX223" fmla="*/ 11666538 w 12192000"/>
              <a:gd name="connsiteY223" fmla="*/ 3175 h 3102054"/>
              <a:gd name="connsiteX224" fmla="*/ 11734800 w 12192000"/>
              <a:gd name="connsiteY224" fmla="*/ 0 h 3102054"/>
              <a:gd name="connsiteX225" fmla="*/ 11803064 w 12192000"/>
              <a:gd name="connsiteY225" fmla="*/ 3175 h 3102054"/>
              <a:gd name="connsiteX226" fmla="*/ 11863388 w 12192000"/>
              <a:gd name="connsiteY226" fmla="*/ 9525 h 3102054"/>
              <a:gd name="connsiteX227" fmla="*/ 11915776 w 12192000"/>
              <a:gd name="connsiteY227" fmla="*/ 20638 h 3102054"/>
              <a:gd name="connsiteX228" fmla="*/ 11961814 w 12192000"/>
              <a:gd name="connsiteY228" fmla="*/ 36513 h 3102054"/>
              <a:gd name="connsiteX229" fmla="*/ 12003088 w 12192000"/>
              <a:gd name="connsiteY229" fmla="*/ 52388 h 3102054"/>
              <a:gd name="connsiteX230" fmla="*/ 12039600 w 12192000"/>
              <a:gd name="connsiteY230" fmla="*/ 68263 h 3102054"/>
              <a:gd name="connsiteX231" fmla="*/ 12077700 w 12192000"/>
              <a:gd name="connsiteY231" fmla="*/ 87313 h 3102054"/>
              <a:gd name="connsiteX232" fmla="*/ 12115800 w 12192000"/>
              <a:gd name="connsiteY232" fmla="*/ 106363 h 3102054"/>
              <a:gd name="connsiteX233" fmla="*/ 12152314 w 12192000"/>
              <a:gd name="connsiteY233" fmla="*/ 125413 h 3102054"/>
              <a:gd name="connsiteX234" fmla="*/ 12192000 w 12192000"/>
              <a:gd name="connsiteY234" fmla="*/ 140677 h 3102054"/>
              <a:gd name="connsiteX235" fmla="*/ 12192000 w 12192000"/>
              <a:gd name="connsiteY235" fmla="*/ 885826 h 3102054"/>
              <a:gd name="connsiteX236" fmla="*/ 12191999 w 12192000"/>
              <a:gd name="connsiteY236" fmla="*/ 885826 h 3102054"/>
              <a:gd name="connsiteX237" fmla="*/ 12191999 w 12192000"/>
              <a:gd name="connsiteY237" fmla="*/ 3102054 h 3102054"/>
              <a:gd name="connsiteX238" fmla="*/ 0 w 12192000"/>
              <a:gd name="connsiteY238" fmla="*/ 3102054 h 3102054"/>
              <a:gd name="connsiteX239" fmla="*/ 0 w 12192000"/>
              <a:gd name="connsiteY239" fmla="*/ 638254 h 3102054"/>
              <a:gd name="connsiteX240" fmla="*/ 1 w 12192000"/>
              <a:gd name="connsiteY240" fmla="*/ 638254 h 3102054"/>
              <a:gd name="connsiteX241" fmla="*/ 1 w 12192000"/>
              <a:gd name="connsiteY241" fmla="*/ 176212 h 3102054"/>
              <a:gd name="connsiteX242" fmla="*/ 68264 w 12192000"/>
              <a:gd name="connsiteY242" fmla="*/ 174625 h 3102054"/>
              <a:gd name="connsiteX243" fmla="*/ 128589 w 12192000"/>
              <a:gd name="connsiteY243" fmla="*/ 166687 h 3102054"/>
              <a:gd name="connsiteX244" fmla="*/ 180976 w 12192000"/>
              <a:gd name="connsiteY244" fmla="*/ 155575 h 3102054"/>
              <a:gd name="connsiteX245" fmla="*/ 227014 w 12192000"/>
              <a:gd name="connsiteY245" fmla="*/ 141287 h 3102054"/>
              <a:gd name="connsiteX246" fmla="*/ 268289 w 12192000"/>
              <a:gd name="connsiteY246" fmla="*/ 125412 h 3102054"/>
              <a:gd name="connsiteX247" fmla="*/ 304801 w 12192000"/>
              <a:gd name="connsiteY247" fmla="*/ 106362 h 3102054"/>
              <a:gd name="connsiteX248" fmla="*/ 342901 w 12192000"/>
              <a:gd name="connsiteY248" fmla="*/ 87312 h 3102054"/>
              <a:gd name="connsiteX249" fmla="*/ 381001 w 12192000"/>
              <a:gd name="connsiteY249" fmla="*/ 68262 h 3102054"/>
              <a:gd name="connsiteX250" fmla="*/ 417514 w 12192000"/>
              <a:gd name="connsiteY250" fmla="*/ 52387 h 3102054"/>
              <a:gd name="connsiteX251" fmla="*/ 458789 w 12192000"/>
              <a:gd name="connsiteY251" fmla="*/ 36512 h 3102054"/>
              <a:gd name="connsiteX252" fmla="*/ 504826 w 12192000"/>
              <a:gd name="connsiteY252" fmla="*/ 20637 h 3102054"/>
              <a:gd name="connsiteX253" fmla="*/ 557214 w 12192000"/>
              <a:gd name="connsiteY253" fmla="*/ 9525 h 3102054"/>
              <a:gd name="connsiteX254" fmla="*/ 617539 w 12192000"/>
              <a:gd name="connsiteY254" fmla="*/ 3175 h 310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3102054">
                <a:moveTo>
                  <a:pt x="685801" y="0"/>
                </a:moveTo>
                <a:lnTo>
                  <a:pt x="754064" y="3175"/>
                </a:lnTo>
                <a:lnTo>
                  <a:pt x="814389" y="9525"/>
                </a:lnTo>
                <a:lnTo>
                  <a:pt x="866776" y="20637"/>
                </a:lnTo>
                <a:lnTo>
                  <a:pt x="912814" y="36512"/>
                </a:lnTo>
                <a:lnTo>
                  <a:pt x="954089" y="52387"/>
                </a:lnTo>
                <a:lnTo>
                  <a:pt x="990601" y="68262"/>
                </a:lnTo>
                <a:lnTo>
                  <a:pt x="1028701" y="87312"/>
                </a:lnTo>
                <a:lnTo>
                  <a:pt x="1066801" y="106362"/>
                </a:lnTo>
                <a:lnTo>
                  <a:pt x="1103314" y="125412"/>
                </a:lnTo>
                <a:lnTo>
                  <a:pt x="1144589" y="141287"/>
                </a:lnTo>
                <a:lnTo>
                  <a:pt x="1190626" y="155575"/>
                </a:lnTo>
                <a:lnTo>
                  <a:pt x="1243014" y="166687"/>
                </a:lnTo>
                <a:lnTo>
                  <a:pt x="1303339" y="174625"/>
                </a:lnTo>
                <a:lnTo>
                  <a:pt x="1371601" y="176212"/>
                </a:lnTo>
                <a:lnTo>
                  <a:pt x="1439864" y="174625"/>
                </a:lnTo>
                <a:lnTo>
                  <a:pt x="1500189" y="166687"/>
                </a:lnTo>
                <a:lnTo>
                  <a:pt x="1552576" y="155575"/>
                </a:lnTo>
                <a:lnTo>
                  <a:pt x="1598614" y="141287"/>
                </a:lnTo>
                <a:lnTo>
                  <a:pt x="1639889" y="125412"/>
                </a:lnTo>
                <a:lnTo>
                  <a:pt x="1676401" y="106362"/>
                </a:lnTo>
                <a:lnTo>
                  <a:pt x="1714501" y="87312"/>
                </a:lnTo>
                <a:lnTo>
                  <a:pt x="1752601" y="68262"/>
                </a:lnTo>
                <a:lnTo>
                  <a:pt x="1789114" y="52387"/>
                </a:lnTo>
                <a:lnTo>
                  <a:pt x="1830389" y="36512"/>
                </a:lnTo>
                <a:lnTo>
                  <a:pt x="1876426" y="20637"/>
                </a:lnTo>
                <a:lnTo>
                  <a:pt x="1928814" y="9525"/>
                </a:lnTo>
                <a:lnTo>
                  <a:pt x="1989139" y="3175"/>
                </a:lnTo>
                <a:lnTo>
                  <a:pt x="2057401" y="0"/>
                </a:lnTo>
                <a:lnTo>
                  <a:pt x="2125664" y="3175"/>
                </a:lnTo>
                <a:lnTo>
                  <a:pt x="2185989" y="9525"/>
                </a:lnTo>
                <a:lnTo>
                  <a:pt x="2238376" y="20637"/>
                </a:lnTo>
                <a:lnTo>
                  <a:pt x="2284414" y="36512"/>
                </a:lnTo>
                <a:lnTo>
                  <a:pt x="2325688" y="52387"/>
                </a:lnTo>
                <a:lnTo>
                  <a:pt x="2362201" y="68262"/>
                </a:lnTo>
                <a:lnTo>
                  <a:pt x="2400301" y="87312"/>
                </a:lnTo>
                <a:lnTo>
                  <a:pt x="2438401" y="106362"/>
                </a:lnTo>
                <a:lnTo>
                  <a:pt x="2474913" y="125412"/>
                </a:lnTo>
                <a:lnTo>
                  <a:pt x="2516188" y="141287"/>
                </a:lnTo>
                <a:lnTo>
                  <a:pt x="2562226" y="155575"/>
                </a:lnTo>
                <a:lnTo>
                  <a:pt x="2614614" y="166687"/>
                </a:lnTo>
                <a:lnTo>
                  <a:pt x="2674938" y="174625"/>
                </a:lnTo>
                <a:lnTo>
                  <a:pt x="2743201" y="176212"/>
                </a:lnTo>
                <a:lnTo>
                  <a:pt x="2811464" y="174625"/>
                </a:lnTo>
                <a:lnTo>
                  <a:pt x="2871789" y="166687"/>
                </a:lnTo>
                <a:lnTo>
                  <a:pt x="2924176" y="155575"/>
                </a:lnTo>
                <a:lnTo>
                  <a:pt x="2970214" y="141287"/>
                </a:lnTo>
                <a:lnTo>
                  <a:pt x="3011489" y="125412"/>
                </a:lnTo>
                <a:lnTo>
                  <a:pt x="3048001" y="106362"/>
                </a:lnTo>
                <a:lnTo>
                  <a:pt x="3086101" y="87312"/>
                </a:lnTo>
                <a:lnTo>
                  <a:pt x="3124201" y="68262"/>
                </a:lnTo>
                <a:lnTo>
                  <a:pt x="3160714" y="52387"/>
                </a:lnTo>
                <a:lnTo>
                  <a:pt x="3201989" y="36512"/>
                </a:lnTo>
                <a:lnTo>
                  <a:pt x="3248026" y="20637"/>
                </a:lnTo>
                <a:lnTo>
                  <a:pt x="3300414" y="9525"/>
                </a:lnTo>
                <a:lnTo>
                  <a:pt x="3360739" y="3175"/>
                </a:lnTo>
                <a:lnTo>
                  <a:pt x="3427414" y="0"/>
                </a:lnTo>
                <a:lnTo>
                  <a:pt x="3497264" y="3175"/>
                </a:lnTo>
                <a:lnTo>
                  <a:pt x="3557589" y="9525"/>
                </a:lnTo>
                <a:lnTo>
                  <a:pt x="3609976" y="20637"/>
                </a:lnTo>
                <a:lnTo>
                  <a:pt x="3656014" y="36512"/>
                </a:lnTo>
                <a:lnTo>
                  <a:pt x="3697288" y="52387"/>
                </a:lnTo>
                <a:lnTo>
                  <a:pt x="3733801" y="68262"/>
                </a:lnTo>
                <a:lnTo>
                  <a:pt x="3771901" y="87312"/>
                </a:lnTo>
                <a:lnTo>
                  <a:pt x="3810001" y="106362"/>
                </a:lnTo>
                <a:lnTo>
                  <a:pt x="3846514" y="125412"/>
                </a:lnTo>
                <a:lnTo>
                  <a:pt x="3887789" y="141287"/>
                </a:lnTo>
                <a:lnTo>
                  <a:pt x="3933826" y="155575"/>
                </a:lnTo>
                <a:lnTo>
                  <a:pt x="3986214" y="166687"/>
                </a:lnTo>
                <a:lnTo>
                  <a:pt x="4046539" y="174625"/>
                </a:lnTo>
                <a:lnTo>
                  <a:pt x="4114801" y="176212"/>
                </a:lnTo>
                <a:lnTo>
                  <a:pt x="4183064" y="174625"/>
                </a:lnTo>
                <a:lnTo>
                  <a:pt x="4243388" y="166687"/>
                </a:lnTo>
                <a:lnTo>
                  <a:pt x="4295776" y="155575"/>
                </a:lnTo>
                <a:lnTo>
                  <a:pt x="4341813" y="141287"/>
                </a:lnTo>
                <a:lnTo>
                  <a:pt x="4383088" y="125412"/>
                </a:lnTo>
                <a:lnTo>
                  <a:pt x="4419601" y="106362"/>
                </a:lnTo>
                <a:lnTo>
                  <a:pt x="4495801" y="68262"/>
                </a:lnTo>
                <a:lnTo>
                  <a:pt x="4532314" y="52387"/>
                </a:lnTo>
                <a:lnTo>
                  <a:pt x="4573588" y="36512"/>
                </a:lnTo>
                <a:lnTo>
                  <a:pt x="4619626" y="20637"/>
                </a:lnTo>
                <a:lnTo>
                  <a:pt x="4672013" y="9525"/>
                </a:lnTo>
                <a:lnTo>
                  <a:pt x="4732338" y="3175"/>
                </a:lnTo>
                <a:lnTo>
                  <a:pt x="4800601" y="0"/>
                </a:lnTo>
                <a:lnTo>
                  <a:pt x="4868864" y="3175"/>
                </a:lnTo>
                <a:lnTo>
                  <a:pt x="4929188" y="9525"/>
                </a:lnTo>
                <a:lnTo>
                  <a:pt x="4981576" y="20637"/>
                </a:lnTo>
                <a:lnTo>
                  <a:pt x="5027614" y="36512"/>
                </a:lnTo>
                <a:lnTo>
                  <a:pt x="5068889" y="52387"/>
                </a:lnTo>
                <a:lnTo>
                  <a:pt x="5105402" y="68262"/>
                </a:lnTo>
                <a:lnTo>
                  <a:pt x="5143502" y="87312"/>
                </a:lnTo>
                <a:lnTo>
                  <a:pt x="5181601" y="106362"/>
                </a:lnTo>
                <a:lnTo>
                  <a:pt x="5218115" y="125412"/>
                </a:lnTo>
                <a:lnTo>
                  <a:pt x="5259388" y="141287"/>
                </a:lnTo>
                <a:lnTo>
                  <a:pt x="5305426" y="155575"/>
                </a:lnTo>
                <a:lnTo>
                  <a:pt x="5357813" y="166687"/>
                </a:lnTo>
                <a:lnTo>
                  <a:pt x="5418139" y="174625"/>
                </a:lnTo>
                <a:lnTo>
                  <a:pt x="5486401" y="176212"/>
                </a:lnTo>
                <a:lnTo>
                  <a:pt x="5554663" y="174625"/>
                </a:lnTo>
                <a:lnTo>
                  <a:pt x="5614989" y="166687"/>
                </a:lnTo>
                <a:lnTo>
                  <a:pt x="5667376" y="155575"/>
                </a:lnTo>
                <a:lnTo>
                  <a:pt x="5713414" y="141287"/>
                </a:lnTo>
                <a:lnTo>
                  <a:pt x="5754689" y="125412"/>
                </a:lnTo>
                <a:lnTo>
                  <a:pt x="5791202" y="106362"/>
                </a:lnTo>
                <a:lnTo>
                  <a:pt x="5829302" y="87312"/>
                </a:lnTo>
                <a:lnTo>
                  <a:pt x="5867402" y="68262"/>
                </a:lnTo>
                <a:lnTo>
                  <a:pt x="5903915" y="52387"/>
                </a:lnTo>
                <a:lnTo>
                  <a:pt x="5945189" y="36512"/>
                </a:lnTo>
                <a:lnTo>
                  <a:pt x="5991226" y="20637"/>
                </a:lnTo>
                <a:lnTo>
                  <a:pt x="6043614" y="9525"/>
                </a:lnTo>
                <a:lnTo>
                  <a:pt x="6103939" y="3175"/>
                </a:lnTo>
                <a:lnTo>
                  <a:pt x="6172201" y="0"/>
                </a:lnTo>
                <a:lnTo>
                  <a:pt x="6210301" y="1772"/>
                </a:lnTo>
                <a:lnTo>
                  <a:pt x="6248401" y="0"/>
                </a:lnTo>
                <a:lnTo>
                  <a:pt x="6316664" y="3175"/>
                </a:lnTo>
                <a:lnTo>
                  <a:pt x="6376989" y="9525"/>
                </a:lnTo>
                <a:lnTo>
                  <a:pt x="6429376" y="20637"/>
                </a:lnTo>
                <a:lnTo>
                  <a:pt x="6475414" y="36512"/>
                </a:lnTo>
                <a:lnTo>
                  <a:pt x="6516689" y="52387"/>
                </a:lnTo>
                <a:lnTo>
                  <a:pt x="6553202" y="68262"/>
                </a:lnTo>
                <a:lnTo>
                  <a:pt x="6591302" y="87312"/>
                </a:lnTo>
                <a:lnTo>
                  <a:pt x="6629401" y="106362"/>
                </a:lnTo>
                <a:lnTo>
                  <a:pt x="6665915" y="125412"/>
                </a:lnTo>
                <a:lnTo>
                  <a:pt x="6707189" y="141287"/>
                </a:lnTo>
                <a:lnTo>
                  <a:pt x="6753226" y="155575"/>
                </a:lnTo>
                <a:lnTo>
                  <a:pt x="6805614" y="166687"/>
                </a:lnTo>
                <a:lnTo>
                  <a:pt x="6865939" y="174625"/>
                </a:lnTo>
                <a:lnTo>
                  <a:pt x="6934201" y="176212"/>
                </a:lnTo>
                <a:lnTo>
                  <a:pt x="7002464" y="174625"/>
                </a:lnTo>
                <a:lnTo>
                  <a:pt x="7062789" y="166687"/>
                </a:lnTo>
                <a:lnTo>
                  <a:pt x="7115176" y="155575"/>
                </a:lnTo>
                <a:lnTo>
                  <a:pt x="7161214" y="141287"/>
                </a:lnTo>
                <a:lnTo>
                  <a:pt x="7202489" y="125412"/>
                </a:lnTo>
                <a:lnTo>
                  <a:pt x="7239001" y="106362"/>
                </a:lnTo>
                <a:lnTo>
                  <a:pt x="7277101" y="87312"/>
                </a:lnTo>
                <a:lnTo>
                  <a:pt x="7315201" y="68262"/>
                </a:lnTo>
                <a:lnTo>
                  <a:pt x="7351714" y="52387"/>
                </a:lnTo>
                <a:lnTo>
                  <a:pt x="7392989" y="36512"/>
                </a:lnTo>
                <a:lnTo>
                  <a:pt x="7439026" y="20637"/>
                </a:lnTo>
                <a:lnTo>
                  <a:pt x="7491414" y="9525"/>
                </a:lnTo>
                <a:lnTo>
                  <a:pt x="7551739" y="3175"/>
                </a:lnTo>
                <a:lnTo>
                  <a:pt x="7620001" y="0"/>
                </a:lnTo>
                <a:lnTo>
                  <a:pt x="7688264" y="3175"/>
                </a:lnTo>
                <a:lnTo>
                  <a:pt x="7748589" y="9525"/>
                </a:lnTo>
                <a:lnTo>
                  <a:pt x="7800976" y="20637"/>
                </a:lnTo>
                <a:lnTo>
                  <a:pt x="7847014" y="36512"/>
                </a:lnTo>
                <a:lnTo>
                  <a:pt x="7888289" y="52387"/>
                </a:lnTo>
                <a:lnTo>
                  <a:pt x="7924801" y="68262"/>
                </a:lnTo>
                <a:lnTo>
                  <a:pt x="7962901" y="87312"/>
                </a:lnTo>
                <a:lnTo>
                  <a:pt x="8001001" y="106362"/>
                </a:lnTo>
                <a:lnTo>
                  <a:pt x="8037514" y="125412"/>
                </a:lnTo>
                <a:lnTo>
                  <a:pt x="8078789" y="141287"/>
                </a:lnTo>
                <a:lnTo>
                  <a:pt x="8124826" y="155575"/>
                </a:lnTo>
                <a:lnTo>
                  <a:pt x="8177214" y="166687"/>
                </a:lnTo>
                <a:lnTo>
                  <a:pt x="8237539" y="174625"/>
                </a:lnTo>
                <a:lnTo>
                  <a:pt x="8305801" y="176212"/>
                </a:lnTo>
                <a:lnTo>
                  <a:pt x="8374064" y="174625"/>
                </a:lnTo>
                <a:lnTo>
                  <a:pt x="8434388" y="166687"/>
                </a:lnTo>
                <a:lnTo>
                  <a:pt x="8486776" y="155575"/>
                </a:lnTo>
                <a:lnTo>
                  <a:pt x="8532814" y="141287"/>
                </a:lnTo>
                <a:lnTo>
                  <a:pt x="8574088" y="125412"/>
                </a:lnTo>
                <a:lnTo>
                  <a:pt x="8610600" y="106362"/>
                </a:lnTo>
                <a:lnTo>
                  <a:pt x="8648700" y="87312"/>
                </a:lnTo>
                <a:lnTo>
                  <a:pt x="8686800" y="68262"/>
                </a:lnTo>
                <a:lnTo>
                  <a:pt x="8723314" y="52387"/>
                </a:lnTo>
                <a:lnTo>
                  <a:pt x="8764588" y="36512"/>
                </a:lnTo>
                <a:lnTo>
                  <a:pt x="8810626" y="20637"/>
                </a:lnTo>
                <a:lnTo>
                  <a:pt x="8863014" y="9525"/>
                </a:lnTo>
                <a:lnTo>
                  <a:pt x="8923338" y="3175"/>
                </a:lnTo>
                <a:lnTo>
                  <a:pt x="8990014" y="0"/>
                </a:lnTo>
                <a:lnTo>
                  <a:pt x="9059864" y="3175"/>
                </a:lnTo>
                <a:lnTo>
                  <a:pt x="9120188" y="9525"/>
                </a:lnTo>
                <a:lnTo>
                  <a:pt x="9172576" y="20637"/>
                </a:lnTo>
                <a:lnTo>
                  <a:pt x="9218614" y="36512"/>
                </a:lnTo>
                <a:lnTo>
                  <a:pt x="9259888" y="52387"/>
                </a:lnTo>
                <a:lnTo>
                  <a:pt x="9296400" y="68262"/>
                </a:lnTo>
                <a:lnTo>
                  <a:pt x="9334500" y="87312"/>
                </a:lnTo>
                <a:lnTo>
                  <a:pt x="9372600" y="106362"/>
                </a:lnTo>
                <a:lnTo>
                  <a:pt x="9409114" y="125412"/>
                </a:lnTo>
                <a:lnTo>
                  <a:pt x="9450388" y="141287"/>
                </a:lnTo>
                <a:lnTo>
                  <a:pt x="9496426" y="155575"/>
                </a:lnTo>
                <a:lnTo>
                  <a:pt x="9548814" y="166687"/>
                </a:lnTo>
                <a:lnTo>
                  <a:pt x="9609138" y="174625"/>
                </a:lnTo>
                <a:lnTo>
                  <a:pt x="9677400" y="176212"/>
                </a:lnTo>
                <a:lnTo>
                  <a:pt x="9745664" y="174625"/>
                </a:lnTo>
                <a:lnTo>
                  <a:pt x="9805988" y="166687"/>
                </a:lnTo>
                <a:lnTo>
                  <a:pt x="9858376" y="155575"/>
                </a:lnTo>
                <a:lnTo>
                  <a:pt x="9904414" y="141287"/>
                </a:lnTo>
                <a:lnTo>
                  <a:pt x="9945688" y="125412"/>
                </a:lnTo>
                <a:lnTo>
                  <a:pt x="9982200" y="106362"/>
                </a:lnTo>
                <a:lnTo>
                  <a:pt x="10058400" y="68262"/>
                </a:lnTo>
                <a:lnTo>
                  <a:pt x="10094914" y="52387"/>
                </a:lnTo>
                <a:lnTo>
                  <a:pt x="10136188" y="36512"/>
                </a:lnTo>
                <a:lnTo>
                  <a:pt x="10182226" y="20637"/>
                </a:lnTo>
                <a:lnTo>
                  <a:pt x="10234614" y="9525"/>
                </a:lnTo>
                <a:lnTo>
                  <a:pt x="10294938" y="3175"/>
                </a:lnTo>
                <a:lnTo>
                  <a:pt x="10363200" y="0"/>
                </a:lnTo>
                <a:lnTo>
                  <a:pt x="10431464" y="3175"/>
                </a:lnTo>
                <a:lnTo>
                  <a:pt x="10491788" y="9525"/>
                </a:lnTo>
                <a:lnTo>
                  <a:pt x="10544176" y="20637"/>
                </a:lnTo>
                <a:lnTo>
                  <a:pt x="10590214" y="36512"/>
                </a:lnTo>
                <a:lnTo>
                  <a:pt x="10631488" y="52387"/>
                </a:lnTo>
                <a:lnTo>
                  <a:pt x="10668000" y="68262"/>
                </a:lnTo>
                <a:lnTo>
                  <a:pt x="10706100" y="87312"/>
                </a:lnTo>
                <a:lnTo>
                  <a:pt x="10744200" y="106362"/>
                </a:lnTo>
                <a:lnTo>
                  <a:pt x="10780714" y="125412"/>
                </a:lnTo>
                <a:lnTo>
                  <a:pt x="10821988" y="141287"/>
                </a:lnTo>
                <a:lnTo>
                  <a:pt x="10868026" y="155575"/>
                </a:lnTo>
                <a:lnTo>
                  <a:pt x="10920414" y="166687"/>
                </a:lnTo>
                <a:lnTo>
                  <a:pt x="10980738" y="174625"/>
                </a:lnTo>
                <a:lnTo>
                  <a:pt x="11049000" y="176212"/>
                </a:lnTo>
                <a:lnTo>
                  <a:pt x="11117264" y="174625"/>
                </a:lnTo>
                <a:lnTo>
                  <a:pt x="11177588" y="166687"/>
                </a:lnTo>
                <a:lnTo>
                  <a:pt x="11229976" y="155575"/>
                </a:lnTo>
                <a:lnTo>
                  <a:pt x="11276014" y="141287"/>
                </a:lnTo>
                <a:lnTo>
                  <a:pt x="11317288" y="125412"/>
                </a:lnTo>
                <a:lnTo>
                  <a:pt x="11353800" y="106362"/>
                </a:lnTo>
                <a:lnTo>
                  <a:pt x="11391900" y="87312"/>
                </a:lnTo>
                <a:lnTo>
                  <a:pt x="11430000" y="68263"/>
                </a:lnTo>
                <a:lnTo>
                  <a:pt x="11466514" y="52388"/>
                </a:lnTo>
                <a:lnTo>
                  <a:pt x="11507788" y="36513"/>
                </a:lnTo>
                <a:lnTo>
                  <a:pt x="11553826" y="20638"/>
                </a:lnTo>
                <a:lnTo>
                  <a:pt x="11606214" y="9525"/>
                </a:lnTo>
                <a:lnTo>
                  <a:pt x="11666538" y="3175"/>
                </a:lnTo>
                <a:lnTo>
                  <a:pt x="11734800" y="0"/>
                </a:lnTo>
                <a:lnTo>
                  <a:pt x="11803064" y="3175"/>
                </a:lnTo>
                <a:lnTo>
                  <a:pt x="11863388" y="9525"/>
                </a:lnTo>
                <a:lnTo>
                  <a:pt x="11915776" y="20638"/>
                </a:lnTo>
                <a:lnTo>
                  <a:pt x="11961814" y="36513"/>
                </a:lnTo>
                <a:lnTo>
                  <a:pt x="12003088" y="52388"/>
                </a:lnTo>
                <a:lnTo>
                  <a:pt x="12039600" y="68263"/>
                </a:lnTo>
                <a:lnTo>
                  <a:pt x="12077700" y="87313"/>
                </a:lnTo>
                <a:lnTo>
                  <a:pt x="12115800" y="106363"/>
                </a:lnTo>
                <a:lnTo>
                  <a:pt x="12152314" y="125413"/>
                </a:lnTo>
                <a:lnTo>
                  <a:pt x="12192000" y="140677"/>
                </a:lnTo>
                <a:lnTo>
                  <a:pt x="12192000" y="885826"/>
                </a:lnTo>
                <a:lnTo>
                  <a:pt x="12191999" y="885826"/>
                </a:lnTo>
                <a:lnTo>
                  <a:pt x="12191999" y="3102054"/>
                </a:lnTo>
                <a:lnTo>
                  <a:pt x="0" y="3102054"/>
                </a:lnTo>
                <a:lnTo>
                  <a:pt x="0" y="638254"/>
                </a:lnTo>
                <a:lnTo>
                  <a:pt x="1" y="638254"/>
                </a:lnTo>
                <a:lnTo>
                  <a:pt x="1" y="176212"/>
                </a:lnTo>
                <a:lnTo>
                  <a:pt x="68264" y="174625"/>
                </a:lnTo>
                <a:lnTo>
                  <a:pt x="128589" y="166687"/>
                </a:lnTo>
                <a:lnTo>
                  <a:pt x="180976" y="155575"/>
                </a:lnTo>
                <a:lnTo>
                  <a:pt x="227014" y="141287"/>
                </a:lnTo>
                <a:lnTo>
                  <a:pt x="268289" y="125412"/>
                </a:lnTo>
                <a:lnTo>
                  <a:pt x="304801" y="106362"/>
                </a:lnTo>
                <a:lnTo>
                  <a:pt x="342901" y="87312"/>
                </a:lnTo>
                <a:lnTo>
                  <a:pt x="381001" y="68262"/>
                </a:lnTo>
                <a:lnTo>
                  <a:pt x="417514" y="52387"/>
                </a:lnTo>
                <a:lnTo>
                  <a:pt x="458789" y="36512"/>
                </a:lnTo>
                <a:lnTo>
                  <a:pt x="504826" y="20637"/>
                </a:lnTo>
                <a:lnTo>
                  <a:pt x="557214" y="9525"/>
                </a:lnTo>
                <a:lnTo>
                  <a:pt x="617539" y="317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94B261-AB28-4C7E-BD35-7AF489606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67" y="4469591"/>
            <a:ext cx="10681664" cy="1465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700" spc="800" dirty="0" err="1">
                <a:solidFill>
                  <a:schemeClr val="bg1"/>
                </a:solidFill>
                <a:latin typeface="Corbel" panose="020B0503020204020204" pitchFamily="34" charset="0"/>
              </a:rPr>
              <a:t>Кодекс</a:t>
            </a:r>
            <a:r>
              <a:rPr lang="en-US" sz="4700" spc="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4700" spc="800" dirty="0" err="1">
                <a:solidFill>
                  <a:schemeClr val="bg1"/>
                </a:solidFill>
                <a:latin typeface="Corbel" panose="020B0503020204020204" pitchFamily="34" charset="0"/>
              </a:rPr>
              <a:t>Республики</a:t>
            </a:r>
            <a:r>
              <a:rPr lang="en-US" sz="4700" spc="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4700" spc="800" dirty="0" err="1">
                <a:solidFill>
                  <a:schemeClr val="bg1"/>
                </a:solidFill>
                <a:latin typeface="Corbel" panose="020B0503020204020204" pitchFamily="34" charset="0"/>
              </a:rPr>
              <a:t>Беларусь</a:t>
            </a:r>
            <a:r>
              <a:rPr lang="en-US" sz="4700" spc="800" dirty="0">
                <a:solidFill>
                  <a:schemeClr val="bg1"/>
                </a:solidFill>
                <a:latin typeface="Corbel" panose="020B0503020204020204" pitchFamily="34" charset="0"/>
              </a:rPr>
              <a:t> о </a:t>
            </a:r>
            <a:r>
              <a:rPr lang="en-US" sz="4700" spc="800" dirty="0" err="1">
                <a:solidFill>
                  <a:schemeClr val="bg1"/>
                </a:solidFill>
                <a:latin typeface="Corbel" panose="020B0503020204020204" pitchFamily="34" charset="0"/>
              </a:rPr>
              <a:t>браке</a:t>
            </a:r>
            <a:r>
              <a:rPr lang="en-US" sz="4700" spc="800" dirty="0">
                <a:solidFill>
                  <a:schemeClr val="bg1"/>
                </a:solidFill>
                <a:latin typeface="Corbel" panose="020B0503020204020204" pitchFamily="34" charset="0"/>
              </a:rPr>
              <a:t> и </a:t>
            </a:r>
            <a:r>
              <a:rPr lang="en-US" sz="4700" spc="800" dirty="0" err="1">
                <a:solidFill>
                  <a:schemeClr val="bg1"/>
                </a:solidFill>
                <a:latin typeface="Corbel" panose="020B0503020204020204" pitchFamily="34" charset="0"/>
              </a:rPr>
              <a:t>семье</a:t>
            </a:r>
            <a:endParaRPr lang="en-US" sz="4700" spc="8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CB3DC5B-9D51-4FC4-9576-7BA33ACB3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07" y="453945"/>
            <a:ext cx="2975055" cy="297505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4AFE318-C7E9-4133-9EA8-5C92B5329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628" y="453943"/>
            <a:ext cx="2089976" cy="297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8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7520F84D-966A-41CD-B818-16BF32EF1E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510D23-E323-4577-A8EA-12C6C6019B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B4FFECA-0832-4FE3-B587-054A0F2D80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360A26-A34D-49A8-894D-401D03F2D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6" y="325925"/>
            <a:ext cx="11253457" cy="436377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spc="800" dirty="0" err="1">
                <a:latin typeface="Corbel" panose="020B0503020204020204" pitchFamily="34" charset="0"/>
              </a:rPr>
              <a:t>Брак</a:t>
            </a:r>
            <a:r>
              <a:rPr lang="en-US" sz="3600" spc="800" dirty="0">
                <a:latin typeface="Corbel" panose="020B0503020204020204" pitchFamily="34" charset="0"/>
              </a:rPr>
              <a:t> — </a:t>
            </a:r>
            <a:r>
              <a:rPr lang="en-US" sz="3600" spc="800" dirty="0" err="1">
                <a:latin typeface="Corbel" panose="020B0503020204020204" pitchFamily="34" charset="0"/>
              </a:rPr>
              <a:t>это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добровольный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союз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мужчины</a:t>
            </a:r>
            <a:r>
              <a:rPr lang="en-US" sz="3600" spc="800" dirty="0">
                <a:latin typeface="Corbel" panose="020B0503020204020204" pitchFamily="34" charset="0"/>
              </a:rPr>
              <a:t> и </a:t>
            </a:r>
            <a:r>
              <a:rPr lang="en-US" sz="3600" spc="800" dirty="0" err="1">
                <a:latin typeface="Corbel" panose="020B0503020204020204" pitchFamily="34" charset="0"/>
              </a:rPr>
              <a:t>женщины</a:t>
            </a:r>
            <a:r>
              <a:rPr lang="en-US" sz="3600" spc="800" dirty="0">
                <a:latin typeface="Corbel" panose="020B0503020204020204" pitchFamily="34" charset="0"/>
              </a:rPr>
              <a:t>, </a:t>
            </a:r>
            <a:r>
              <a:rPr lang="en-US" sz="3600" spc="800" dirty="0" err="1">
                <a:latin typeface="Corbel" panose="020B0503020204020204" pitchFamily="34" charset="0"/>
              </a:rPr>
              <a:t>который</a:t>
            </a:r>
            <a:r>
              <a:rPr lang="en-US" sz="3600" spc="800" dirty="0">
                <a:latin typeface="Corbel" panose="020B0503020204020204" pitchFamily="34" charset="0"/>
              </a:rPr>
              <a:t/>
            </a:r>
            <a:br>
              <a:rPr lang="en-US" sz="3600" spc="800" dirty="0">
                <a:latin typeface="Corbel" panose="020B0503020204020204" pitchFamily="34" charset="0"/>
              </a:rPr>
            </a:br>
            <a:r>
              <a:rPr lang="en-US" sz="3600" spc="800" dirty="0" err="1">
                <a:latin typeface="Corbel" panose="020B0503020204020204" pitchFamily="34" charset="0"/>
              </a:rPr>
              <a:t>заключается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на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условиях</a:t>
            </a:r>
            <a:r>
              <a:rPr lang="en-US" sz="3600" spc="800" dirty="0">
                <a:latin typeface="Corbel" panose="020B0503020204020204" pitchFamily="34" charset="0"/>
              </a:rPr>
              <a:t>, </a:t>
            </a:r>
            <a:r>
              <a:rPr lang="en-US" sz="3600" spc="800" dirty="0" err="1">
                <a:latin typeface="Corbel" panose="020B0503020204020204" pitchFamily="34" charset="0"/>
              </a:rPr>
              <a:t>предусмотренных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законодательством</a:t>
            </a:r>
            <a:r>
              <a:rPr lang="en-US" sz="3600" spc="800" dirty="0">
                <a:latin typeface="Corbel" panose="020B0503020204020204" pitchFamily="34" charset="0"/>
              </a:rPr>
              <a:t>,</a:t>
            </a:r>
            <a:br>
              <a:rPr lang="en-US" sz="3600" spc="800" dirty="0">
                <a:latin typeface="Corbel" panose="020B0503020204020204" pitchFamily="34" charset="0"/>
              </a:rPr>
            </a:br>
            <a:r>
              <a:rPr lang="en-US" sz="3600" spc="800" dirty="0" err="1">
                <a:latin typeface="Corbel" panose="020B0503020204020204" pitchFamily="34" charset="0"/>
              </a:rPr>
              <a:t>направлен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на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создание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семьи</a:t>
            </a:r>
            <a:r>
              <a:rPr lang="en-US" sz="3600" spc="800" dirty="0">
                <a:latin typeface="Corbel" panose="020B0503020204020204" pitchFamily="34" charset="0"/>
              </a:rPr>
              <a:t> и </a:t>
            </a:r>
            <a:r>
              <a:rPr lang="en-US" sz="3600" spc="800" dirty="0" err="1">
                <a:latin typeface="Corbel" panose="020B0503020204020204" pitchFamily="34" charset="0"/>
              </a:rPr>
              <a:t>порождает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для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сторон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взаимные</a:t>
            </a:r>
            <a:r>
              <a:rPr lang="en-US" sz="3600" spc="800" dirty="0">
                <a:latin typeface="Corbel" panose="020B0503020204020204" pitchFamily="34" charset="0"/>
              </a:rPr>
              <a:t> </a:t>
            </a:r>
            <a:r>
              <a:rPr lang="en-US" sz="3600" spc="800" dirty="0" err="1">
                <a:latin typeface="Corbel" panose="020B0503020204020204" pitchFamily="34" charset="0"/>
              </a:rPr>
              <a:t>права</a:t>
            </a:r>
            <a:r>
              <a:rPr lang="en-US" sz="3600" spc="800" dirty="0">
                <a:latin typeface="Corbel" panose="020B0503020204020204" pitchFamily="34" charset="0"/>
              </a:rPr>
              <a:t> и </a:t>
            </a:r>
            <a:r>
              <a:rPr lang="en-US" sz="3600" spc="800" dirty="0" err="1">
                <a:latin typeface="Corbel" panose="020B0503020204020204" pitchFamily="34" charset="0"/>
              </a:rPr>
              <a:t>обязанности</a:t>
            </a:r>
            <a:r>
              <a:rPr lang="en-US" sz="3600" spc="800" dirty="0">
                <a:latin typeface="Corbel" panose="020B0503020204020204" pitchFamily="34" charset="0"/>
              </a:rPr>
              <a:t>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C65858E6-5C0F-4AAE-A1AC-29BA07FFE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5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7520F84D-966A-41CD-B818-16BF32EF1E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510D23-E323-4577-A8EA-12C6C6019B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B4FFECA-0832-4FE3-B587-054A0F2D80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8DFD24-3905-4466-AC86-145233E5D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4" y="519678"/>
            <a:ext cx="11199725" cy="391651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000" spc="800" dirty="0" err="1">
                <a:latin typeface="Corbel" panose="020B0503020204020204" pitchFamily="34" charset="0"/>
              </a:rPr>
              <a:t>Как</a:t>
            </a:r>
            <a:r>
              <a:rPr lang="en-US" sz="6000" spc="800" dirty="0">
                <a:latin typeface="Corbel" panose="020B0503020204020204" pitchFamily="34" charset="0"/>
              </a:rPr>
              <a:t> </a:t>
            </a:r>
            <a:r>
              <a:rPr lang="en-US" sz="6000" spc="800" dirty="0" err="1">
                <a:latin typeface="Corbel" panose="020B0503020204020204" pitchFamily="34" charset="0"/>
              </a:rPr>
              <a:t>можно</a:t>
            </a:r>
            <a:r>
              <a:rPr lang="en-US" sz="6000" spc="800" dirty="0">
                <a:latin typeface="Corbel" panose="020B0503020204020204" pitchFamily="34" charset="0"/>
              </a:rPr>
              <a:t> </a:t>
            </a:r>
            <a:r>
              <a:rPr lang="en-US" sz="6000" spc="800" dirty="0" err="1">
                <a:latin typeface="Corbel" panose="020B0503020204020204" pitchFamily="34" charset="0"/>
              </a:rPr>
              <a:t>заключить</a:t>
            </a:r>
            <a:r>
              <a:rPr lang="en-US" sz="6000" spc="800" dirty="0">
                <a:latin typeface="Corbel" panose="020B0503020204020204" pitchFamily="34" charset="0"/>
              </a:rPr>
              <a:t> </a:t>
            </a:r>
            <a:r>
              <a:rPr lang="en-US" sz="6000" spc="800" dirty="0" err="1">
                <a:latin typeface="Corbel" panose="020B0503020204020204" pitchFamily="34" charset="0"/>
              </a:rPr>
              <a:t>брак</a:t>
            </a:r>
            <a:r>
              <a:rPr lang="en-US" sz="6000" spc="800" dirty="0">
                <a:latin typeface="Corbel" panose="020B0503020204020204" pitchFamily="34" charset="0"/>
              </a:rPr>
              <a:t> в РБ? </a:t>
            </a:r>
            <a:r>
              <a:rPr lang="en-US" sz="6000" spc="800" dirty="0" err="1">
                <a:latin typeface="Corbel" panose="020B0503020204020204" pitchFamily="34" charset="0"/>
              </a:rPr>
              <a:t>Изучите</a:t>
            </a:r>
            <a:r>
              <a:rPr lang="en-US" sz="6000" spc="800" dirty="0">
                <a:latin typeface="Corbel" panose="020B0503020204020204" pitchFamily="34" charset="0"/>
              </a:rPr>
              <a:t> </a:t>
            </a:r>
            <a:r>
              <a:rPr lang="en-US" sz="6000" spc="800" dirty="0" err="1">
                <a:latin typeface="Corbel" panose="020B0503020204020204" pitchFamily="34" charset="0"/>
              </a:rPr>
              <a:t>последний</a:t>
            </a:r>
            <a:r>
              <a:rPr lang="en-US" sz="6000" spc="800" dirty="0">
                <a:latin typeface="Corbel" panose="020B0503020204020204" pitchFamily="34" charset="0"/>
              </a:rPr>
              <a:t> </a:t>
            </a:r>
            <a:r>
              <a:rPr lang="en-US" sz="6000" spc="800" dirty="0" err="1">
                <a:latin typeface="Corbel" panose="020B0503020204020204" pitchFamily="34" charset="0"/>
              </a:rPr>
              <a:t>абзац</a:t>
            </a:r>
            <a:r>
              <a:rPr lang="en-US" sz="6000" spc="800" dirty="0">
                <a:latin typeface="Corbel" panose="020B0503020204020204" pitchFamily="34" charset="0"/>
              </a:rPr>
              <a:t> </a:t>
            </a:r>
            <a:r>
              <a:rPr lang="en-US" sz="6000" spc="800" dirty="0" err="1">
                <a:latin typeface="Corbel" panose="020B0503020204020204" pitchFamily="34" charset="0"/>
              </a:rPr>
              <a:t>на</a:t>
            </a:r>
            <a:r>
              <a:rPr lang="en-US" sz="6000" spc="800" dirty="0">
                <a:latin typeface="Corbel" panose="020B0503020204020204" pitchFamily="34" charset="0"/>
              </a:rPr>
              <a:t> с. 140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C65858E6-5C0F-4AAE-A1AC-29BA07FFE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27</TotalTime>
  <Words>281</Words>
  <Application>Microsoft Office PowerPoint</Application>
  <PresentationFormat>Произвольный</PresentationFormat>
  <Paragraphs>28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Эмблема</vt:lpstr>
      <vt:lpstr>В орган ЗАГСа обратились с заявлением о расторжении брака супруги Плоскогубцовы, имеющие совершеннолетних детей. Совместно нажитое имущество ими было разделено по взаимному согласию. Однако в органе ЗАГСа супругам в регистрации развода было отказано, т.к., по мнению работников органа ЗАГСа, они не представили достаточно веских доказательств невозможности сохранения семьи.  Вправе ли был орган ЗАГСа отказать супругам Плоскогубцовым в регистрации развода? Куда могут быть обжалованы действия должностных лиц органа ЗАГСа?</vt:lpstr>
      <vt:lpstr>Основы семейного права</vt:lpstr>
      <vt:lpstr>План</vt:lpstr>
      <vt:lpstr>Семья — круг лиц, связанных личными неимуществен­ными и имущественными правами и обязанностями, вы­текающими из брака, родства, усыновления или иной фор­мы принятия детей на воспитание.</vt:lpstr>
      <vt:lpstr>Семейное право — это система правовых норм, регу­лирующих личные и производные от них имущественные отношения, возникающие из брака, кровного родства, при­нятия детей в семью на воспитание.</vt:lpstr>
      <vt:lpstr>С. 139</vt:lpstr>
      <vt:lpstr>Кодекс Республики Беларусь о браке и семье</vt:lpstr>
      <vt:lpstr>Брак — это добровольный союз мужчины и женщины, который заключается на условиях, предусмотренных законодательством, направлен на создание семьи и порождает для сторон взаимные права и обязанности.</vt:lpstr>
      <vt:lpstr>Как можно заключить брак в РБ? Изучите последний абзац на с. 140</vt:lpstr>
      <vt:lpstr>С. 141</vt:lpstr>
      <vt:lpstr>Повторим изученное</vt:lpstr>
      <vt:lpstr>Изучите 2 пункт и выполните задание</vt:lpstr>
      <vt:lpstr>Из видео ты узнаешь, какие права и обязанности есть у родителей</vt:lpstr>
      <vt:lpstr>Презентация PowerPoint</vt:lpstr>
      <vt:lpstr>какие права и обязанности есть у родителей?</vt:lpstr>
      <vt:lpstr>А какие права есть у детей? Изучите последний пункт и найдите их</vt:lpstr>
      <vt:lpstr>Подведём итоги</vt:lpstr>
      <vt:lpstr>§ 14, в. 1-5 (у.), м-п (доп.)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Красинский</dc:creator>
  <cp:lastModifiedBy>User</cp:lastModifiedBy>
  <cp:revision>13</cp:revision>
  <dcterms:created xsi:type="dcterms:W3CDTF">2022-02-01T16:10:57Z</dcterms:created>
  <dcterms:modified xsi:type="dcterms:W3CDTF">2022-02-09T15:01:33Z</dcterms:modified>
</cp:coreProperties>
</file>