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2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131B2-E01A-45D3-98AB-71B84F5292A6}" v="1842" dt="2022-03-12T16:17:19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B07131B2-E01A-45D3-98AB-71B84F5292A6}"/>
    <pc:docChg chg="addSld modSld">
      <pc:chgData name="Zhigalov Roman" userId="1f97e9fdf7779aa5" providerId="Windows Live" clId="Web-{B07131B2-E01A-45D3-98AB-71B84F5292A6}" dt="2022-03-12T16:17:19.153" v="1839"/>
      <pc:docMkLst>
        <pc:docMk/>
      </pc:docMkLst>
      <pc:sldChg chg="modSp">
        <pc:chgData name="Zhigalov Roman" userId="1f97e9fdf7779aa5" providerId="Windows Live" clId="Web-{B07131B2-E01A-45D3-98AB-71B84F5292A6}" dt="2022-03-12T15:39:06.862" v="0" actId="20577"/>
        <pc:sldMkLst>
          <pc:docMk/>
          <pc:sldMk cId="1351651579" sldId="256"/>
        </pc:sldMkLst>
        <pc:spChg chg="mod">
          <ac:chgData name="Zhigalov Roman" userId="1f97e9fdf7779aa5" providerId="Windows Live" clId="Web-{B07131B2-E01A-45D3-98AB-71B84F5292A6}" dt="2022-03-12T15:39:06.862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B07131B2-E01A-45D3-98AB-71B84F5292A6}" dt="2022-03-12T15:39:19.456" v="15" actId="20577"/>
        <pc:sldMkLst>
          <pc:docMk/>
          <pc:sldMk cId="28056290" sldId="257"/>
        </pc:sldMkLst>
        <pc:spChg chg="mod">
          <ac:chgData name="Zhigalov Roman" userId="1f97e9fdf7779aa5" providerId="Windows Live" clId="Web-{B07131B2-E01A-45D3-98AB-71B84F5292A6}" dt="2022-03-12T15:39:19.456" v="15" actId="20577"/>
          <ac:spMkLst>
            <pc:docMk/>
            <pc:sldMk cId="28056290" sldId="257"/>
            <ac:spMk id="2" creationId="{9EE70478-0A87-45FC-BB34-6B95828DCADC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5:39:47.863" v="37"/>
        <pc:sldMkLst>
          <pc:docMk/>
          <pc:sldMk cId="2074622761" sldId="258"/>
        </pc:sldMkLst>
        <pc:spChg chg="mod">
          <ac:chgData name="Zhigalov Roman" userId="1f97e9fdf7779aa5" providerId="Windows Live" clId="Web-{B07131B2-E01A-45D3-98AB-71B84F5292A6}" dt="2022-03-12T15:39:47.863" v="37"/>
          <ac:spMkLst>
            <pc:docMk/>
            <pc:sldMk cId="2074622761" sldId="258"/>
            <ac:spMk id="2" creationId="{944A62F1-2159-4FDC-8BA7-7538127A1132}"/>
          </ac:spMkLst>
        </pc:spChg>
        <pc:spChg chg="mod">
          <ac:chgData name="Zhigalov Roman" userId="1f97e9fdf7779aa5" providerId="Windows Live" clId="Web-{B07131B2-E01A-45D3-98AB-71B84F5292A6}" dt="2022-03-12T15:39:47.863" v="37"/>
          <ac:spMkLst>
            <pc:docMk/>
            <pc:sldMk cId="2074622761" sldId="258"/>
            <ac:spMk id="3" creationId="{A48BC36C-8F0E-4D86-BD56-FA6C790D09F9}"/>
          </ac:spMkLst>
        </pc:spChg>
        <pc:picChg chg="add del">
          <ac:chgData name="Zhigalov Roman" userId="1f97e9fdf7779aa5" providerId="Windows Live" clId="Web-{B07131B2-E01A-45D3-98AB-71B84F5292A6}" dt="2022-03-12T15:39:47.848" v="36"/>
          <ac:picMkLst>
            <pc:docMk/>
            <pc:sldMk cId="2074622761" sldId="258"/>
            <ac:picMk id="5" creationId="{1CCE1C93-FAB2-86CD-6482-86B18E33CB34}"/>
          </ac:picMkLst>
        </pc:picChg>
        <pc:picChg chg="add">
          <ac:chgData name="Zhigalov Roman" userId="1f97e9fdf7779aa5" providerId="Windows Live" clId="Web-{B07131B2-E01A-45D3-98AB-71B84F5292A6}" dt="2022-03-12T15:39:47.863" v="37"/>
          <ac:picMkLst>
            <pc:docMk/>
            <pc:sldMk cId="2074622761" sldId="258"/>
            <ac:picMk id="11" creationId="{B96EA60B-A06E-719E-0E2A-12579EDAB8FE}"/>
          </ac:picMkLst>
        </pc:picChg>
        <pc:cxnChg chg="add del">
          <ac:chgData name="Zhigalov Roman" userId="1f97e9fdf7779aa5" providerId="Windows Live" clId="Web-{B07131B2-E01A-45D3-98AB-71B84F5292A6}" dt="2022-03-12T15:39:47.848" v="36"/>
          <ac:cxnSpMkLst>
            <pc:docMk/>
            <pc:sldMk cId="2074622761" sldId="258"/>
            <ac:cxnSpMk id="9" creationId="{A7F400EE-A8A5-48AF-B4D6-291B52C6F0B0}"/>
          </ac:cxnSpMkLst>
        </pc:cxnChg>
        <pc:cxnChg chg="add">
          <ac:chgData name="Zhigalov Roman" userId="1f97e9fdf7779aa5" providerId="Windows Live" clId="Web-{B07131B2-E01A-45D3-98AB-71B84F5292A6}" dt="2022-03-12T15:39:47.863" v="37"/>
          <ac:cxnSpMkLst>
            <pc:docMk/>
            <pc:sldMk cId="2074622761" sldId="258"/>
            <ac:cxnSpMk id="12" creationId="{A7F400EE-A8A5-48AF-B4D6-291B52C6F0B0}"/>
          </ac:cxnSpMkLst>
        </pc:cxnChg>
      </pc:sldChg>
      <pc:sldChg chg="addSp modSp new mod setBg setClrOvrMap">
        <pc:chgData name="Zhigalov Roman" userId="1f97e9fdf7779aa5" providerId="Windows Live" clId="Web-{B07131B2-E01A-45D3-98AB-71B84F5292A6}" dt="2022-03-12T15:40:00.239" v="42"/>
        <pc:sldMkLst>
          <pc:docMk/>
          <pc:sldMk cId="2324093355" sldId="259"/>
        </pc:sldMkLst>
        <pc:spChg chg="mo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2" creationId="{FA13FF09-2579-42D1-9B08-57D50993E24D}"/>
          </ac:spMkLst>
        </pc:spChg>
        <pc:spChg chg="mo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3" creationId="{B64042D4-307D-4B63-8D6B-361DB099A82E}"/>
          </ac:spMkLst>
        </pc:spChg>
        <pc:spChg chg="ad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9" creationId="{0671A8AE-40A1-4631-A6B8-581AFF065482}"/>
          </ac:spMkLst>
        </pc:spChg>
        <pc:spChg chg="ad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11" creationId="{AB58EF07-17C2-48CF-ABB0-EEF1F17CB8F0}"/>
          </ac:spMkLst>
        </pc:spChg>
        <pc:spChg chg="ad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13" creationId="{AF2F604E-43BE-4DC3-B983-E071523364F8}"/>
          </ac:spMkLst>
        </pc:spChg>
        <pc:spChg chg="add">
          <ac:chgData name="Zhigalov Roman" userId="1f97e9fdf7779aa5" providerId="Windows Live" clId="Web-{B07131B2-E01A-45D3-98AB-71B84F5292A6}" dt="2022-03-12T15:40:00.239" v="42"/>
          <ac:spMkLst>
            <pc:docMk/>
            <pc:sldMk cId="2324093355" sldId="259"/>
            <ac:spMk id="15" creationId="{08C9B587-E65E-4B52-B37C-ABEBB6E87928}"/>
          </ac:spMkLst>
        </pc:spChg>
        <pc:picChg chg="add">
          <ac:chgData name="Zhigalov Roman" userId="1f97e9fdf7779aa5" providerId="Windows Live" clId="Web-{B07131B2-E01A-45D3-98AB-71B84F5292A6}" dt="2022-03-12T15:40:00.239" v="42"/>
          <ac:picMkLst>
            <pc:docMk/>
            <pc:sldMk cId="2324093355" sldId="259"/>
            <ac:picMk id="5" creationId="{1B913492-F5C1-AFF1-C2F2-D75AC085460D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5:41:51.101" v="74"/>
        <pc:sldMkLst>
          <pc:docMk/>
          <pc:sldMk cId="4174707785" sldId="260"/>
        </pc:sldMkLst>
        <pc:spChg chg="mod ord">
          <ac:chgData name="Zhigalov Roman" userId="1f97e9fdf7779aa5" providerId="Windows Live" clId="Web-{B07131B2-E01A-45D3-98AB-71B84F5292A6}" dt="2022-03-12T15:41:51.101" v="74"/>
          <ac:spMkLst>
            <pc:docMk/>
            <pc:sldMk cId="4174707785" sldId="260"/>
            <ac:spMk id="2" creationId="{EA086ED5-89F1-4538-B5CE-6213F2EDFCA0}"/>
          </ac:spMkLst>
        </pc:spChg>
        <pc:spChg chg="del">
          <ac:chgData name="Zhigalov Roman" userId="1f97e9fdf7779aa5" providerId="Windows Live" clId="Web-{B07131B2-E01A-45D3-98AB-71B84F5292A6}" dt="2022-03-12T15:41:47.023" v="73"/>
          <ac:spMkLst>
            <pc:docMk/>
            <pc:sldMk cId="4174707785" sldId="260"/>
            <ac:spMk id="3" creationId="{96C9C5E1-624B-4403-B823-E5D491988638}"/>
          </ac:spMkLst>
        </pc:spChg>
        <pc:spChg chg="add">
          <ac:chgData name="Zhigalov Roman" userId="1f97e9fdf7779aa5" providerId="Windows Live" clId="Web-{B07131B2-E01A-45D3-98AB-71B84F5292A6}" dt="2022-03-12T15:41:51.101" v="74"/>
          <ac:spMkLst>
            <pc:docMk/>
            <pc:sldMk cId="4174707785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B07131B2-E01A-45D3-98AB-71B84F5292A6}" dt="2022-03-12T15:41:51.101" v="74"/>
          <ac:picMkLst>
            <pc:docMk/>
            <pc:sldMk cId="4174707785" sldId="260"/>
            <ac:picMk id="4" creationId="{E1535D87-4421-4C46-AAEC-64FA82897EB9}"/>
          </ac:picMkLst>
        </pc:picChg>
        <pc:cxnChg chg="add">
          <ac:chgData name="Zhigalov Roman" userId="1f97e9fdf7779aa5" providerId="Windows Live" clId="Web-{B07131B2-E01A-45D3-98AB-71B84F5292A6}" dt="2022-03-12T15:41:51.101" v="74"/>
          <ac:cxnSpMkLst>
            <pc:docMk/>
            <pc:sldMk cId="4174707785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B07131B2-E01A-45D3-98AB-71B84F5292A6}" dt="2022-03-12T15:41:51.101" v="74"/>
          <ac:cxnSpMkLst>
            <pc:docMk/>
            <pc:sldMk cId="4174707785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B07131B2-E01A-45D3-98AB-71B84F5292A6}" dt="2022-03-12T15:42:38.539" v="93"/>
        <pc:sldMkLst>
          <pc:docMk/>
          <pc:sldMk cId="1527535569" sldId="261"/>
        </pc:sldMkLst>
        <pc:spChg chg="mod">
          <ac:chgData name="Zhigalov Roman" userId="1f97e9fdf7779aa5" providerId="Windows Live" clId="Web-{B07131B2-E01A-45D3-98AB-71B84F5292A6}" dt="2022-03-12T15:42:38.539" v="93"/>
          <ac:spMkLst>
            <pc:docMk/>
            <pc:sldMk cId="1527535569" sldId="261"/>
            <ac:spMk id="2" creationId="{FC218088-9306-48DC-993B-D867B1DEE44F}"/>
          </ac:spMkLst>
        </pc:spChg>
        <pc:spChg chg="del">
          <ac:chgData name="Zhigalov Roman" userId="1f97e9fdf7779aa5" providerId="Windows Live" clId="Web-{B07131B2-E01A-45D3-98AB-71B84F5292A6}" dt="2022-03-12T15:42:24.586" v="76"/>
          <ac:spMkLst>
            <pc:docMk/>
            <pc:sldMk cId="1527535569" sldId="261"/>
            <ac:spMk id="3" creationId="{8DC9A980-E973-49E0-96EA-7F665FFFDEF3}"/>
          </ac:spMkLst>
        </pc:spChg>
        <pc:spChg chg="add del">
          <ac:chgData name="Zhigalov Roman" userId="1f97e9fdf7779aa5" providerId="Windows Live" clId="Web-{B07131B2-E01A-45D3-98AB-71B84F5292A6}" dt="2022-03-12T15:42:38.524" v="92"/>
          <ac:spMkLst>
            <pc:docMk/>
            <pc:sldMk cId="1527535569" sldId="261"/>
            <ac:spMk id="9" creationId="{D4771268-CB57-404A-9271-370EB28F6090}"/>
          </ac:spMkLst>
        </pc:spChg>
        <pc:spChg chg="add">
          <ac:chgData name="Zhigalov Roman" userId="1f97e9fdf7779aa5" providerId="Windows Live" clId="Web-{B07131B2-E01A-45D3-98AB-71B84F5292A6}" dt="2022-03-12T15:42:38.539" v="93"/>
          <ac:spMkLst>
            <pc:docMk/>
            <pc:sldMk cId="1527535569" sldId="261"/>
            <ac:spMk id="11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42:38.539" v="93"/>
          <ac:spMkLst>
            <pc:docMk/>
            <pc:sldMk cId="1527535569" sldId="261"/>
            <ac:spMk id="12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42:38.539" v="93"/>
          <ac:spMkLst>
            <pc:docMk/>
            <pc:sldMk cId="1527535569" sldId="261"/>
            <ac:spMk id="13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42:38.539" v="93"/>
          <ac:spMkLst>
            <pc:docMk/>
            <pc:sldMk cId="1527535569" sldId="261"/>
            <ac:spMk id="15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42:38.539" v="93"/>
          <ac:picMkLst>
            <pc:docMk/>
            <pc:sldMk cId="1527535569" sldId="261"/>
            <ac:picMk id="4" creationId="{EFF334DE-B887-4F28-AFC5-59FB8628FE77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5:45:43.810" v="355"/>
        <pc:sldMkLst>
          <pc:docMk/>
          <pc:sldMk cId="3667004121" sldId="262"/>
        </pc:sldMkLst>
        <pc:spChg chg="mo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2" creationId="{A91FBA31-974F-457B-8A67-47CEF78EE91D}"/>
          </ac:spMkLst>
        </pc:spChg>
        <pc:spChg chg="add del mo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3" creationId="{49CD698B-FBAD-4482-92AB-C0C5F515EE55}"/>
          </ac:spMkLst>
        </pc:spChg>
        <pc:spChg chg="add del">
          <ac:chgData name="Zhigalov Roman" userId="1f97e9fdf7779aa5" providerId="Windows Live" clId="Web-{B07131B2-E01A-45D3-98AB-71B84F5292A6}" dt="2022-03-12T15:45:41.091" v="352"/>
          <ac:spMkLst>
            <pc:docMk/>
            <pc:sldMk cId="3667004121" sldId="262"/>
            <ac:spMk id="8" creationId="{429917F3-0560-4C6F-B265-458B218C4B87}"/>
          </ac:spMkLst>
        </pc:spChg>
        <pc:spChg chg="add del">
          <ac:chgData name="Zhigalov Roman" userId="1f97e9fdf7779aa5" providerId="Windows Live" clId="Web-{B07131B2-E01A-45D3-98AB-71B84F5292A6}" dt="2022-03-12T15:45:43.794" v="354"/>
          <ac:spMkLst>
            <pc:docMk/>
            <pc:sldMk cId="3667004121" sldId="262"/>
            <ac:spMk id="9" creationId="{2E442304-DDBD-4F7B-8017-36BCC863FB40}"/>
          </ac:spMkLst>
        </pc:spChg>
        <pc:spChg chg="add del">
          <ac:chgData name="Zhigalov Roman" userId="1f97e9fdf7779aa5" providerId="Windows Live" clId="Web-{B07131B2-E01A-45D3-98AB-71B84F5292A6}" dt="2022-03-12T15:45:43.794" v="354"/>
          <ac:spMkLst>
            <pc:docMk/>
            <pc:sldMk cId="3667004121" sldId="262"/>
            <ac:spMk id="11" creationId="{5E107275-3853-46FD-A241-DE4355A42675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2" creationId="{2AEBC8F2-97B1-41B4-93F1-2D289E197FBA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3" creationId="{827B839B-9ADE-406B-8590-F1CAEDED45A1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4" creationId="{472E3A19-F5D5-48FC-BB9C-48C2F68F598B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5" creationId="{CFE45BF0-46DB-408C-B5F7-7B11716805D4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6" creationId="{7A62E32F-BB65-43A8-8EB5-92346890E549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7" creationId="{49CD698B-FBAD-4482-92AB-C0C5F515EE55}"/>
          </ac:spMkLst>
        </pc:spChg>
        <pc:spChg chg="add">
          <ac:chgData name="Zhigalov Roman" userId="1f97e9fdf7779aa5" providerId="Windows Live" clId="Web-{B07131B2-E01A-45D3-98AB-71B84F5292A6}" dt="2022-03-12T15:45:43.810" v="355"/>
          <ac:spMkLst>
            <pc:docMk/>
            <pc:sldMk cId="3667004121" sldId="262"/>
            <ac:spMk id="18" creationId="{14E91B64-9FCC-451E-AFB4-A827D6329367}"/>
          </ac:spMkLst>
        </pc:spChg>
        <pc:grpChg chg="add del">
          <ac:chgData name="Zhigalov Roman" userId="1f97e9fdf7779aa5" providerId="Windows Live" clId="Web-{B07131B2-E01A-45D3-98AB-71B84F5292A6}" dt="2022-03-12T15:45:41.091" v="352"/>
          <ac:grpSpMkLst>
            <pc:docMk/>
            <pc:sldMk cId="3667004121" sldId="262"/>
            <ac:grpSpMk id="10" creationId="{AA39BAE7-7EB8-4E22-BCBB-F00F514DB7EA}"/>
          </ac:grpSpMkLst>
        </pc:grpChg>
        <pc:graphicFrameChg chg="add del">
          <ac:chgData name="Zhigalov Roman" userId="1f97e9fdf7779aa5" providerId="Windows Live" clId="Web-{B07131B2-E01A-45D3-98AB-71B84F5292A6}" dt="2022-03-12T15:45:43.794" v="354"/>
          <ac:graphicFrameMkLst>
            <pc:docMk/>
            <pc:sldMk cId="3667004121" sldId="262"/>
            <ac:graphicFrameMk id="5" creationId="{3F905613-4B64-68D0-C89B-E299E435F76D}"/>
          </ac:graphicFrameMkLst>
        </pc:graphicFrameChg>
      </pc:sldChg>
      <pc:sldChg chg="addSp delSp modSp new mod setBg">
        <pc:chgData name="Zhigalov Roman" userId="1f97e9fdf7779aa5" providerId="Windows Live" clId="Web-{B07131B2-E01A-45D3-98AB-71B84F5292A6}" dt="2022-03-12T15:47:28.109" v="439"/>
        <pc:sldMkLst>
          <pc:docMk/>
          <pc:sldMk cId="363786059" sldId="263"/>
        </pc:sldMkLst>
        <pc:spChg chg="mod">
          <ac:chgData name="Zhigalov Roman" userId="1f97e9fdf7779aa5" providerId="Windows Live" clId="Web-{B07131B2-E01A-45D3-98AB-71B84F5292A6}" dt="2022-03-12T15:47:28.109" v="439"/>
          <ac:spMkLst>
            <pc:docMk/>
            <pc:sldMk cId="363786059" sldId="263"/>
            <ac:spMk id="2" creationId="{7EA49F68-BDEA-43CD-B544-787739F2DFA2}"/>
          </ac:spMkLst>
        </pc:spChg>
        <pc:spChg chg="del">
          <ac:chgData name="Zhigalov Roman" userId="1f97e9fdf7779aa5" providerId="Windows Live" clId="Web-{B07131B2-E01A-45D3-98AB-71B84F5292A6}" dt="2022-03-12T15:47:10.452" v="357"/>
          <ac:spMkLst>
            <pc:docMk/>
            <pc:sldMk cId="363786059" sldId="263"/>
            <ac:spMk id="3" creationId="{E454C49A-58C7-4E34-B287-7FDD3B1F6F31}"/>
          </ac:spMkLst>
        </pc:spChg>
        <pc:spChg chg="add">
          <ac:chgData name="Zhigalov Roman" userId="1f97e9fdf7779aa5" providerId="Windows Live" clId="Web-{B07131B2-E01A-45D3-98AB-71B84F5292A6}" dt="2022-03-12T15:47:28.109" v="439"/>
          <ac:spMkLst>
            <pc:docMk/>
            <pc:sldMk cId="363786059" sldId="263"/>
            <ac:spMk id="9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47:28.109" v="439"/>
          <ac:spMkLst>
            <pc:docMk/>
            <pc:sldMk cId="363786059" sldId="263"/>
            <ac:spMk id="11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47:28.109" v="439"/>
          <ac:spMkLst>
            <pc:docMk/>
            <pc:sldMk cId="363786059" sldId="263"/>
            <ac:spMk id="13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47:28.109" v="439"/>
          <ac:spMkLst>
            <pc:docMk/>
            <pc:sldMk cId="363786059" sldId="263"/>
            <ac:spMk id="15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47:28.109" v="439"/>
          <ac:picMkLst>
            <pc:docMk/>
            <pc:sldMk cId="363786059" sldId="263"/>
            <ac:picMk id="4" creationId="{4C83DAA3-8153-43EE-BB75-98D83C14C7B8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5:48:35.798" v="453"/>
        <pc:sldMkLst>
          <pc:docMk/>
          <pc:sldMk cId="3982355597" sldId="264"/>
        </pc:sldMkLst>
        <pc:spChg chg="mo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2" creationId="{9D293B23-6736-4959-A66E-4D802EC29AC5}"/>
          </ac:spMkLst>
        </pc:spChg>
        <pc:spChg chg="mo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3" creationId="{4FFC3AF8-E89A-46CB-91B9-87892CF3A1AA}"/>
          </ac:spMkLst>
        </pc:spChg>
        <pc:spChg chg="ad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8" creationId="{B26EE4FD-480F-42A5-9FEB-DA630457CFB7}"/>
          </ac:spMkLst>
        </pc:spChg>
        <pc:spChg chg="ad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10" creationId="{A187062F-BE14-42FC-B06A-607DB23849C3}"/>
          </ac:spMkLst>
        </pc:spChg>
        <pc:spChg chg="ad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12" creationId="{731FE21B-2A45-4BF5-8B03-E12341988774}"/>
          </ac:spMkLst>
        </pc:spChg>
        <pc:spChg chg="ad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14" creationId="{2DC5A94D-79ED-48F5-9DC5-96CBB507CEC8}"/>
          </ac:spMkLst>
        </pc:spChg>
        <pc:spChg chg="add">
          <ac:chgData name="Zhigalov Roman" userId="1f97e9fdf7779aa5" providerId="Windows Live" clId="Web-{B07131B2-E01A-45D3-98AB-71B84F5292A6}" dt="2022-03-12T15:48:35.798" v="453"/>
          <ac:spMkLst>
            <pc:docMk/>
            <pc:sldMk cId="3982355597" sldId="264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5:50:46.176" v="480"/>
        <pc:sldMkLst>
          <pc:docMk/>
          <pc:sldMk cId="2732518459" sldId="265"/>
        </pc:sldMkLst>
        <pc:spChg chg="mod">
          <ac:chgData name="Zhigalov Roman" userId="1f97e9fdf7779aa5" providerId="Windows Live" clId="Web-{B07131B2-E01A-45D3-98AB-71B84F5292A6}" dt="2022-03-12T15:50:46.176" v="480"/>
          <ac:spMkLst>
            <pc:docMk/>
            <pc:sldMk cId="2732518459" sldId="265"/>
            <ac:spMk id="2" creationId="{A893AC69-813C-4667-A7F0-E1F86DA35634}"/>
          </ac:spMkLst>
        </pc:spChg>
        <pc:spChg chg="del">
          <ac:chgData name="Zhigalov Roman" userId="1f97e9fdf7779aa5" providerId="Windows Live" clId="Web-{B07131B2-E01A-45D3-98AB-71B84F5292A6}" dt="2022-03-12T15:50:08.785" v="455"/>
          <ac:spMkLst>
            <pc:docMk/>
            <pc:sldMk cId="2732518459" sldId="265"/>
            <ac:spMk id="3" creationId="{CA53A5B3-7485-4636-A31F-A8D6BB2005B5}"/>
          </ac:spMkLst>
        </pc:spChg>
        <pc:spChg chg="add">
          <ac:chgData name="Zhigalov Roman" userId="1f97e9fdf7779aa5" providerId="Windows Live" clId="Web-{B07131B2-E01A-45D3-98AB-71B84F5292A6}" dt="2022-03-12T15:50:46.176" v="480"/>
          <ac:spMkLst>
            <pc:docMk/>
            <pc:sldMk cId="2732518459" sldId="265"/>
            <ac:spMk id="6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50:46.176" v="480"/>
          <ac:spMkLst>
            <pc:docMk/>
            <pc:sldMk cId="2732518459" sldId="265"/>
            <ac:spMk id="7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50:46.176" v="480"/>
          <ac:spMkLst>
            <pc:docMk/>
            <pc:sldMk cId="2732518459" sldId="265"/>
            <ac:spMk id="8" creationId="{A7A4B465-FBCC-4CD4-89A1-82992A7B47FF}"/>
          </ac:spMkLst>
        </pc:spChg>
        <pc:spChg chg="add del">
          <ac:chgData name="Zhigalov Roman" userId="1f97e9fdf7779aa5" providerId="Windows Live" clId="Web-{B07131B2-E01A-45D3-98AB-71B84F5292A6}" dt="2022-03-12T15:50:42.426" v="479"/>
          <ac:spMkLst>
            <pc:docMk/>
            <pc:sldMk cId="2732518459" sldId="265"/>
            <ac:spMk id="9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50:46.176" v="480"/>
          <ac:spMkLst>
            <pc:docMk/>
            <pc:sldMk cId="2732518459" sldId="265"/>
            <ac:spMk id="10" creationId="{909E572F-9CDC-4214-9D42-FF0017649590}"/>
          </ac:spMkLst>
        </pc:spChg>
        <pc:spChg chg="add del">
          <ac:chgData name="Zhigalov Roman" userId="1f97e9fdf7779aa5" providerId="Windows Live" clId="Web-{B07131B2-E01A-45D3-98AB-71B84F5292A6}" dt="2022-03-12T15:50:42.426" v="479"/>
          <ac:spMkLst>
            <pc:docMk/>
            <pc:sldMk cId="2732518459" sldId="265"/>
            <ac:spMk id="11" creationId="{95DA4D23-37FC-4B90-8188-F0377C5FF44B}"/>
          </ac:spMkLst>
        </pc:spChg>
        <pc:spChg chg="add del">
          <ac:chgData name="Zhigalov Roman" userId="1f97e9fdf7779aa5" providerId="Windows Live" clId="Web-{B07131B2-E01A-45D3-98AB-71B84F5292A6}" dt="2022-03-12T15:50:42.426" v="479"/>
          <ac:spMkLst>
            <pc:docMk/>
            <pc:sldMk cId="2732518459" sldId="265"/>
            <ac:spMk id="13" creationId="{A7A4B465-FBCC-4CD4-89A1-82992A7B47FF}"/>
          </ac:spMkLst>
        </pc:spChg>
        <pc:spChg chg="add del">
          <ac:chgData name="Zhigalov Roman" userId="1f97e9fdf7779aa5" providerId="Windows Live" clId="Web-{B07131B2-E01A-45D3-98AB-71B84F5292A6}" dt="2022-03-12T15:50:42.426" v="479"/>
          <ac:spMkLst>
            <pc:docMk/>
            <pc:sldMk cId="2732518459" sldId="265"/>
            <ac:spMk id="15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50:46.176" v="480"/>
          <ac:picMkLst>
            <pc:docMk/>
            <pc:sldMk cId="2732518459" sldId="265"/>
            <ac:picMk id="4" creationId="{7AB4A2B2-E5F5-4E34-9547-A090DB44F9F6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5:51:29.802" v="501"/>
        <pc:sldMkLst>
          <pc:docMk/>
          <pc:sldMk cId="1686654116" sldId="266"/>
        </pc:sldMkLst>
        <pc:spChg chg="mo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2" creationId="{E871918F-1DCA-4D36-AD6B-EAB77565FC48}"/>
          </ac:spMkLst>
        </pc:spChg>
        <pc:spChg chg="del">
          <ac:chgData name="Zhigalov Roman" userId="1f97e9fdf7779aa5" providerId="Windows Live" clId="Web-{B07131B2-E01A-45D3-98AB-71B84F5292A6}" dt="2022-03-12T15:51:24.974" v="500"/>
          <ac:spMkLst>
            <pc:docMk/>
            <pc:sldMk cId="1686654116" sldId="266"/>
            <ac:spMk id="3" creationId="{858E8B73-D6DD-4638-8272-9C30727EB317}"/>
          </ac:spMkLst>
        </pc:spChg>
        <pc:spChg chg="mo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4" creationId="{522E92B8-87B8-4A9A-8244-D790798E0B32}"/>
          </ac:spMkLst>
        </pc:spChg>
        <pc:spChg chg="ad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10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12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14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51:29.802" v="501"/>
          <ac:spMkLst>
            <pc:docMk/>
            <pc:sldMk cId="1686654116" sldId="266"/>
            <ac:spMk id="16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51:29.802" v="501"/>
          <ac:picMkLst>
            <pc:docMk/>
            <pc:sldMk cId="1686654116" sldId="266"/>
            <ac:picMk id="5" creationId="{69BA108D-83F9-4739-8729-3B6BE864B573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5:54:43.120" v="732" actId="20577"/>
        <pc:sldMkLst>
          <pc:docMk/>
          <pc:sldMk cId="634960250" sldId="267"/>
        </pc:sldMkLst>
        <pc:spChg chg="mo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2" creationId="{54EB7ACD-A2AF-44AE-B087-DE6D76276DEB}"/>
          </ac:spMkLst>
        </pc:spChg>
        <pc:spChg chg="mod">
          <ac:chgData name="Zhigalov Roman" userId="1f97e9fdf7779aa5" providerId="Windows Live" clId="Web-{B07131B2-E01A-45D3-98AB-71B84F5292A6}" dt="2022-03-12T15:54:43.120" v="732" actId="20577"/>
          <ac:spMkLst>
            <pc:docMk/>
            <pc:sldMk cId="634960250" sldId="267"/>
            <ac:spMk id="3" creationId="{E2D9599C-AA85-4DB2-9C78-1FEDC4C03E8C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8" creationId="{827B839B-9ADE-406B-8590-F1CAEDED45A1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10" creationId="{CFE45BF0-46DB-408C-B5F7-7B11716805D4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12" creationId="{2AEBC8F2-97B1-41B4-93F1-2D289E197FBA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14" creationId="{472E3A19-F5D5-48FC-BB9C-48C2F68F598B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16" creationId="{7A62E32F-BB65-43A8-8EB5-92346890E549}"/>
          </ac:spMkLst>
        </pc:spChg>
        <pc:spChg chg="add">
          <ac:chgData name="Zhigalov Roman" userId="1f97e9fdf7779aa5" providerId="Windows Live" clId="Web-{B07131B2-E01A-45D3-98AB-71B84F5292A6}" dt="2022-03-12T15:53:40.149" v="715"/>
          <ac:spMkLst>
            <pc:docMk/>
            <pc:sldMk cId="634960250" sldId="267"/>
            <ac:spMk id="18" creationId="{14E91B64-9FCC-451E-AFB4-A827D6329367}"/>
          </ac:spMkLst>
        </pc:spChg>
      </pc:sldChg>
      <pc:sldChg chg="addSp delSp modSp new mod setBg addAnim delAnim">
        <pc:chgData name="Zhigalov Roman" userId="1f97e9fdf7779aa5" providerId="Windows Live" clId="Web-{B07131B2-E01A-45D3-98AB-71B84F5292A6}" dt="2022-03-12T15:56:11.669" v="768"/>
        <pc:sldMkLst>
          <pc:docMk/>
          <pc:sldMk cId="525226298" sldId="268"/>
        </pc:sldMkLst>
        <pc:spChg chg="mo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2" creationId="{5954D27E-813B-4D18-9ADB-1F0D976D2F56}"/>
          </ac:spMkLst>
        </pc:spChg>
        <pc:spChg chg="del">
          <ac:chgData name="Zhigalov Roman" userId="1f97e9fdf7779aa5" providerId="Windows Live" clId="Web-{B07131B2-E01A-45D3-98AB-71B84F5292A6}" dt="2022-03-12T15:55:31.512" v="763"/>
          <ac:spMkLst>
            <pc:docMk/>
            <pc:sldMk cId="525226298" sldId="268"/>
            <ac:spMk id="3" creationId="{3643AB87-BA72-4918-B1A3-3201867A79C2}"/>
          </ac:spMkLst>
        </pc:spChg>
        <pc:spChg chg="mo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4" creationId="{2F7D3365-037B-42F3-A78C-730F83311C37}"/>
          </ac:spMkLst>
        </pc:spChg>
        <pc:spChg chg="ad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7" creationId="{1825AC39-5F85-4CAA-8A81-A1287086B2B6}"/>
          </ac:spMkLst>
        </pc:spChg>
        <pc:spChg chg="add del">
          <ac:chgData name="Zhigalov Roman" userId="1f97e9fdf7779aa5" providerId="Windows Live" clId="Web-{B07131B2-E01A-45D3-98AB-71B84F5292A6}" dt="2022-03-12T15:56:06.903" v="767"/>
          <ac:spMkLst>
            <pc:docMk/>
            <pc:sldMk cId="525226298" sldId="268"/>
            <ac:spMk id="10" creationId="{06DA9DF9-31F7-4056-B42E-878CC92417B8}"/>
          </ac:spMkLst>
        </pc:spChg>
        <pc:spChg chg="ad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12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14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56:11.669" v="768"/>
          <ac:spMkLst>
            <pc:docMk/>
            <pc:sldMk cId="525226298" sldId="268"/>
            <ac:spMk id="16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56:11.669" v="768"/>
          <ac:picMkLst>
            <pc:docMk/>
            <pc:sldMk cId="525226298" sldId="268"/>
            <ac:picMk id="5" creationId="{FFBA2F35-2CE1-4DF7-9C8D-1E63F0652343}"/>
          </ac:picMkLst>
        </pc:picChg>
      </pc:sldChg>
      <pc:sldChg chg="addSp delSp modSp new mod setBg modClrScheme chgLayout">
        <pc:chgData name="Zhigalov Roman" userId="1f97e9fdf7779aa5" providerId="Windows Live" clId="Web-{B07131B2-E01A-45D3-98AB-71B84F5292A6}" dt="2022-03-12T15:57:49.109" v="912" actId="20577"/>
        <pc:sldMkLst>
          <pc:docMk/>
          <pc:sldMk cId="425159531" sldId="269"/>
        </pc:sldMkLst>
        <pc:spChg chg="mod or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2" creationId="{BE50F924-BF9F-4576-A188-1B2AC9296AF1}"/>
          </ac:spMkLst>
        </pc:spChg>
        <pc:spChg chg="mod ord">
          <ac:chgData name="Zhigalov Roman" userId="1f97e9fdf7779aa5" providerId="Windows Live" clId="Web-{B07131B2-E01A-45D3-98AB-71B84F5292A6}" dt="2022-03-12T15:57:49.109" v="912" actId="20577"/>
          <ac:spMkLst>
            <pc:docMk/>
            <pc:sldMk cId="425159531" sldId="269"/>
            <ac:spMk id="3" creationId="{F7385CA4-CD4C-4EE0-A5DE-9087991A19D1}"/>
          </ac:spMkLst>
        </pc:spChg>
        <pc:spChg chg="del">
          <ac:chgData name="Zhigalov Roman" userId="1f97e9fdf7779aa5" providerId="Windows Live" clId="Web-{B07131B2-E01A-45D3-98AB-71B84F5292A6}" dt="2022-03-12T15:56:15.669" v="770"/>
          <ac:spMkLst>
            <pc:docMk/>
            <pc:sldMk cId="425159531" sldId="269"/>
            <ac:spMk id="4" creationId="{097FB236-E028-4266-9823-AC82715F2FE1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8" creationId="{827B839B-9ADE-406B-8590-F1CAEDED45A1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10" creationId="{CFE45BF0-46DB-408C-B5F7-7B11716805D4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12" creationId="{2AEBC8F2-97B1-41B4-93F1-2D289E197FBA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14" creationId="{472E3A19-F5D5-48FC-BB9C-48C2F68F598B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16" creationId="{7A62E32F-BB65-43A8-8EB5-92346890E549}"/>
          </ac:spMkLst>
        </pc:spChg>
        <pc:spChg chg="add">
          <ac:chgData name="Zhigalov Roman" userId="1f97e9fdf7779aa5" providerId="Windows Live" clId="Web-{B07131B2-E01A-45D3-98AB-71B84F5292A6}" dt="2022-03-12T15:57:38.718" v="908"/>
          <ac:spMkLst>
            <pc:docMk/>
            <pc:sldMk cId="425159531" sldId="269"/>
            <ac:spMk id="18" creationId="{14E91B64-9FCC-451E-AFB4-A827D6329367}"/>
          </ac:spMkLst>
        </pc:spChg>
        <pc:picChg chg="add del mod">
          <ac:chgData name="Zhigalov Roman" userId="1f97e9fdf7779aa5" providerId="Windows Live" clId="Web-{B07131B2-E01A-45D3-98AB-71B84F5292A6}" dt="2022-03-12T15:57:02.904" v="836"/>
          <ac:picMkLst>
            <pc:docMk/>
            <pc:sldMk cId="425159531" sldId="269"/>
            <ac:picMk id="5" creationId="{6A7440E5-B236-4595-9280-F5D6DC660424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5:58:28.203" v="942"/>
        <pc:sldMkLst>
          <pc:docMk/>
          <pc:sldMk cId="1053667644" sldId="270"/>
        </pc:sldMkLst>
        <pc:spChg chg="mo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2" creationId="{88932E02-4DD1-4E88-AE42-C7397A2FC7FE}"/>
          </ac:spMkLst>
        </pc:spChg>
        <pc:spChg chg="del">
          <ac:chgData name="Zhigalov Roman" userId="1f97e9fdf7779aa5" providerId="Windows Live" clId="Web-{B07131B2-E01A-45D3-98AB-71B84F5292A6}" dt="2022-03-12T15:58:24.875" v="941"/>
          <ac:spMkLst>
            <pc:docMk/>
            <pc:sldMk cId="1053667644" sldId="270"/>
            <ac:spMk id="3" creationId="{9412DE3E-7768-45A7-B77E-E6E44E29D794}"/>
          </ac:spMkLst>
        </pc:spChg>
        <pc:spChg chg="mo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4" creationId="{0B2C956E-9AE7-41BD-B4CF-EE2ECF9E16E6}"/>
          </ac:spMkLst>
        </pc:spChg>
        <pc:spChg chg="ad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10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12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14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58:28.203" v="942"/>
          <ac:spMkLst>
            <pc:docMk/>
            <pc:sldMk cId="1053667644" sldId="270"/>
            <ac:spMk id="16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58:28.203" v="942"/>
          <ac:picMkLst>
            <pc:docMk/>
            <pc:sldMk cId="1053667644" sldId="270"/>
            <ac:picMk id="5" creationId="{1D771758-C848-4113-9D1A-C9E94CE8A97A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5:59:18.376" v="960"/>
        <pc:sldMkLst>
          <pc:docMk/>
          <pc:sldMk cId="3246136968" sldId="271"/>
        </pc:sldMkLst>
        <pc:spChg chg="mod">
          <ac:chgData name="Zhigalov Roman" userId="1f97e9fdf7779aa5" providerId="Windows Live" clId="Web-{B07131B2-E01A-45D3-98AB-71B84F5292A6}" dt="2022-03-12T15:59:18.376" v="960"/>
          <ac:spMkLst>
            <pc:docMk/>
            <pc:sldMk cId="3246136968" sldId="271"/>
            <ac:spMk id="2" creationId="{0E731F88-70E3-4D53-8843-2567A851E1F0}"/>
          </ac:spMkLst>
        </pc:spChg>
        <pc:spChg chg="del">
          <ac:chgData name="Zhigalov Roman" userId="1f97e9fdf7779aa5" providerId="Windows Live" clId="Web-{B07131B2-E01A-45D3-98AB-71B84F5292A6}" dt="2022-03-12T15:59:08.736" v="944"/>
          <ac:spMkLst>
            <pc:docMk/>
            <pc:sldMk cId="3246136968" sldId="271"/>
            <ac:spMk id="3" creationId="{8BFD66DA-0C17-4304-9F71-6163FF837D2A}"/>
          </ac:spMkLst>
        </pc:spChg>
        <pc:spChg chg="add">
          <ac:chgData name="Zhigalov Roman" userId="1f97e9fdf7779aa5" providerId="Windows Live" clId="Web-{B07131B2-E01A-45D3-98AB-71B84F5292A6}" dt="2022-03-12T15:59:18.376" v="960"/>
          <ac:spMkLst>
            <pc:docMk/>
            <pc:sldMk cId="3246136968" sldId="271"/>
            <ac:spMk id="9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5:59:18.376" v="960"/>
          <ac:spMkLst>
            <pc:docMk/>
            <pc:sldMk cId="3246136968" sldId="271"/>
            <ac:spMk id="11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5:59:18.376" v="960"/>
          <ac:spMkLst>
            <pc:docMk/>
            <pc:sldMk cId="3246136968" sldId="271"/>
            <ac:spMk id="13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5:59:18.376" v="960"/>
          <ac:spMkLst>
            <pc:docMk/>
            <pc:sldMk cId="3246136968" sldId="271"/>
            <ac:spMk id="15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5:59:18.376" v="960"/>
          <ac:picMkLst>
            <pc:docMk/>
            <pc:sldMk cId="3246136968" sldId="271"/>
            <ac:picMk id="4" creationId="{8F3F75DE-0F78-4667-BC4E-9B5D2F3C7AC5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0:14.706" v="975"/>
        <pc:sldMkLst>
          <pc:docMk/>
          <pc:sldMk cId="3288782845" sldId="272"/>
        </pc:sldMkLst>
        <pc:spChg chg="mod">
          <ac:chgData name="Zhigalov Roman" userId="1f97e9fdf7779aa5" providerId="Windows Live" clId="Web-{B07131B2-E01A-45D3-98AB-71B84F5292A6}" dt="2022-03-12T16:00:14.706" v="975"/>
          <ac:spMkLst>
            <pc:docMk/>
            <pc:sldMk cId="3288782845" sldId="272"/>
            <ac:spMk id="2" creationId="{A9E599DB-4582-4B5E-9884-664763988739}"/>
          </ac:spMkLst>
        </pc:spChg>
        <pc:spChg chg="del">
          <ac:chgData name="Zhigalov Roman" userId="1f97e9fdf7779aa5" providerId="Windows Live" clId="Web-{B07131B2-E01A-45D3-98AB-71B84F5292A6}" dt="2022-03-12T16:00:06.096" v="962"/>
          <ac:spMkLst>
            <pc:docMk/>
            <pc:sldMk cId="3288782845" sldId="272"/>
            <ac:spMk id="3" creationId="{1D351A4B-9CC5-4579-945E-A257320721F0}"/>
          </ac:spMkLst>
        </pc:spChg>
        <pc:spChg chg="add">
          <ac:chgData name="Zhigalov Roman" userId="1f97e9fdf7779aa5" providerId="Windows Live" clId="Web-{B07131B2-E01A-45D3-98AB-71B84F5292A6}" dt="2022-03-12T16:00:14.706" v="975"/>
          <ac:spMkLst>
            <pc:docMk/>
            <pc:sldMk cId="3288782845" sldId="272"/>
            <ac:spMk id="9" creationId="{1825AC39-5F85-4CAA-8A81-A1287086B2B6}"/>
          </ac:spMkLst>
        </pc:spChg>
        <pc:spChg chg="add">
          <ac:chgData name="Zhigalov Roman" userId="1f97e9fdf7779aa5" providerId="Windows Live" clId="Web-{B07131B2-E01A-45D3-98AB-71B84F5292A6}" dt="2022-03-12T16:00:14.706" v="975"/>
          <ac:spMkLst>
            <pc:docMk/>
            <pc:sldMk cId="3288782845" sldId="272"/>
            <ac:spMk id="11" creationId="{95DA4D23-37FC-4B90-8188-F0377C5FF44B}"/>
          </ac:spMkLst>
        </pc:spChg>
        <pc:spChg chg="add">
          <ac:chgData name="Zhigalov Roman" userId="1f97e9fdf7779aa5" providerId="Windows Live" clId="Web-{B07131B2-E01A-45D3-98AB-71B84F5292A6}" dt="2022-03-12T16:00:14.706" v="975"/>
          <ac:spMkLst>
            <pc:docMk/>
            <pc:sldMk cId="3288782845" sldId="272"/>
            <ac:spMk id="13" creationId="{A7A4B465-FBCC-4CD4-89A1-82992A7B47FF}"/>
          </ac:spMkLst>
        </pc:spChg>
        <pc:spChg chg="add">
          <ac:chgData name="Zhigalov Roman" userId="1f97e9fdf7779aa5" providerId="Windows Live" clId="Web-{B07131B2-E01A-45D3-98AB-71B84F5292A6}" dt="2022-03-12T16:00:14.706" v="975"/>
          <ac:spMkLst>
            <pc:docMk/>
            <pc:sldMk cId="3288782845" sldId="272"/>
            <ac:spMk id="15" creationId="{909E572F-9CDC-4214-9D42-FF0017649590}"/>
          </ac:spMkLst>
        </pc:spChg>
        <pc:picChg chg="add mod ord">
          <ac:chgData name="Zhigalov Roman" userId="1f97e9fdf7779aa5" providerId="Windows Live" clId="Web-{B07131B2-E01A-45D3-98AB-71B84F5292A6}" dt="2022-03-12T16:00:14.706" v="975"/>
          <ac:picMkLst>
            <pc:docMk/>
            <pc:sldMk cId="3288782845" sldId="272"/>
            <ac:picMk id="4" creationId="{F1059449-D696-4BB2-805B-79BC86BFD306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6:01:35.364" v="1123"/>
        <pc:sldMkLst>
          <pc:docMk/>
          <pc:sldMk cId="1783940858" sldId="273"/>
        </pc:sldMkLst>
        <pc:spChg chg="mo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2" creationId="{174D9DF2-6752-4381-AC95-AE8AF8BE61E2}"/>
          </ac:spMkLst>
        </pc:spChg>
        <pc:spChg chg="mo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3" creationId="{10103FCF-C714-4A10-95DA-8AB27AC1B2E8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8" creationId="{827B839B-9ADE-406B-8590-F1CAEDED45A1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10" creationId="{CFE45BF0-46DB-408C-B5F7-7B11716805D4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12" creationId="{2AEBC8F2-97B1-41B4-93F1-2D289E197FBA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14" creationId="{472E3A19-F5D5-48FC-BB9C-48C2F68F598B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16" creationId="{7A62E32F-BB65-43A8-8EB5-92346890E549}"/>
          </ac:spMkLst>
        </pc:spChg>
        <pc:spChg chg="add">
          <ac:chgData name="Zhigalov Roman" userId="1f97e9fdf7779aa5" providerId="Windows Live" clId="Web-{B07131B2-E01A-45D3-98AB-71B84F5292A6}" dt="2022-03-12T16:01:35.364" v="1123"/>
          <ac:spMkLst>
            <pc:docMk/>
            <pc:sldMk cId="1783940858" sldId="27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6:01:59.818" v="1126"/>
        <pc:sldMkLst>
          <pc:docMk/>
          <pc:sldMk cId="645972412" sldId="274"/>
        </pc:sldMkLst>
        <pc:spChg chg="del">
          <ac:chgData name="Zhigalov Roman" userId="1f97e9fdf7779aa5" providerId="Windows Live" clId="Web-{B07131B2-E01A-45D3-98AB-71B84F5292A6}" dt="2022-03-12T16:01:59.818" v="1126"/>
          <ac:spMkLst>
            <pc:docMk/>
            <pc:sldMk cId="645972412" sldId="274"/>
            <ac:spMk id="2" creationId="{03A6F7C3-39A7-43BF-A167-93FAA6D38A93}"/>
          </ac:spMkLst>
        </pc:spChg>
        <pc:spChg chg="del">
          <ac:chgData name="Zhigalov Roman" userId="1f97e9fdf7779aa5" providerId="Windows Live" clId="Web-{B07131B2-E01A-45D3-98AB-71B84F5292A6}" dt="2022-03-12T16:01:57.302" v="1125"/>
          <ac:spMkLst>
            <pc:docMk/>
            <pc:sldMk cId="645972412" sldId="274"/>
            <ac:spMk id="3" creationId="{C93B26B1-B792-4CD1-BD3D-035A9637350E}"/>
          </ac:spMkLst>
        </pc:spChg>
        <pc:spChg chg="add">
          <ac:chgData name="Zhigalov Roman" userId="1f97e9fdf7779aa5" providerId="Windows Live" clId="Web-{B07131B2-E01A-45D3-98AB-71B84F5292A6}" dt="2022-03-12T16:01:59.818" v="1126"/>
          <ac:spMkLst>
            <pc:docMk/>
            <pc:sldMk cId="645972412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1:59.818" v="1126"/>
          <ac:picMkLst>
            <pc:docMk/>
            <pc:sldMk cId="645972412" sldId="274"/>
            <ac:picMk id="4" creationId="{6908E00C-F22A-4EC9-B080-C1F07CEA4079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2:10.615" v="1129"/>
        <pc:sldMkLst>
          <pc:docMk/>
          <pc:sldMk cId="638102762" sldId="275"/>
        </pc:sldMkLst>
        <pc:spChg chg="del">
          <ac:chgData name="Zhigalov Roman" userId="1f97e9fdf7779aa5" providerId="Windows Live" clId="Web-{B07131B2-E01A-45D3-98AB-71B84F5292A6}" dt="2022-03-12T16:02:10.615" v="1129"/>
          <ac:spMkLst>
            <pc:docMk/>
            <pc:sldMk cId="638102762" sldId="275"/>
            <ac:spMk id="2" creationId="{AF1BD541-F9CC-4F24-B657-D912F40CCFFC}"/>
          </ac:spMkLst>
        </pc:spChg>
        <pc:spChg chg="del">
          <ac:chgData name="Zhigalov Roman" userId="1f97e9fdf7779aa5" providerId="Windows Live" clId="Web-{B07131B2-E01A-45D3-98AB-71B84F5292A6}" dt="2022-03-12T16:02:09.303" v="1128"/>
          <ac:spMkLst>
            <pc:docMk/>
            <pc:sldMk cId="638102762" sldId="275"/>
            <ac:spMk id="3" creationId="{8564063B-DCAD-446B-ADF2-80B7A9377BFB}"/>
          </ac:spMkLst>
        </pc:spChg>
        <pc:spChg chg="add">
          <ac:chgData name="Zhigalov Roman" userId="1f97e9fdf7779aa5" providerId="Windows Live" clId="Web-{B07131B2-E01A-45D3-98AB-71B84F5292A6}" dt="2022-03-12T16:02:10.615" v="1129"/>
          <ac:spMkLst>
            <pc:docMk/>
            <pc:sldMk cId="638102762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2:10.615" v="1129"/>
          <ac:picMkLst>
            <pc:docMk/>
            <pc:sldMk cId="638102762" sldId="275"/>
            <ac:picMk id="4" creationId="{8D767EB7-B914-40E8-8525-03304D148E3D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2:22.865" v="1132"/>
        <pc:sldMkLst>
          <pc:docMk/>
          <pc:sldMk cId="4286992881" sldId="276"/>
        </pc:sldMkLst>
        <pc:spChg chg="del">
          <ac:chgData name="Zhigalov Roman" userId="1f97e9fdf7779aa5" providerId="Windows Live" clId="Web-{B07131B2-E01A-45D3-98AB-71B84F5292A6}" dt="2022-03-12T16:02:22.865" v="1132"/>
          <ac:spMkLst>
            <pc:docMk/>
            <pc:sldMk cId="4286992881" sldId="276"/>
            <ac:spMk id="2" creationId="{CD40305F-D796-4CEC-9E2C-E8AF11E263E6}"/>
          </ac:spMkLst>
        </pc:spChg>
        <pc:spChg chg="del">
          <ac:chgData name="Zhigalov Roman" userId="1f97e9fdf7779aa5" providerId="Windows Live" clId="Web-{B07131B2-E01A-45D3-98AB-71B84F5292A6}" dt="2022-03-12T16:02:21.631" v="1131"/>
          <ac:spMkLst>
            <pc:docMk/>
            <pc:sldMk cId="4286992881" sldId="276"/>
            <ac:spMk id="3" creationId="{A45F1A9B-3C3C-42EF-B434-4DB9B839E494}"/>
          </ac:spMkLst>
        </pc:spChg>
        <pc:spChg chg="add">
          <ac:chgData name="Zhigalov Roman" userId="1f97e9fdf7779aa5" providerId="Windows Live" clId="Web-{B07131B2-E01A-45D3-98AB-71B84F5292A6}" dt="2022-03-12T16:02:22.865" v="1132"/>
          <ac:spMkLst>
            <pc:docMk/>
            <pc:sldMk cId="4286992881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2:22.865" v="1132"/>
          <ac:picMkLst>
            <pc:docMk/>
            <pc:sldMk cId="4286992881" sldId="276"/>
            <ac:picMk id="4" creationId="{CA8167D0-13F7-4D8A-95A4-B3C90098A32C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2:32.616" v="1135"/>
        <pc:sldMkLst>
          <pc:docMk/>
          <pc:sldMk cId="1267874267" sldId="277"/>
        </pc:sldMkLst>
        <pc:spChg chg="del">
          <ac:chgData name="Zhigalov Roman" userId="1f97e9fdf7779aa5" providerId="Windows Live" clId="Web-{B07131B2-E01A-45D3-98AB-71B84F5292A6}" dt="2022-03-12T16:02:32.616" v="1135"/>
          <ac:spMkLst>
            <pc:docMk/>
            <pc:sldMk cId="1267874267" sldId="277"/>
            <ac:spMk id="2" creationId="{1EAA2D21-012B-4BD9-AEFD-51FDFC1D1CA2}"/>
          </ac:spMkLst>
        </pc:spChg>
        <pc:spChg chg="del">
          <ac:chgData name="Zhigalov Roman" userId="1f97e9fdf7779aa5" providerId="Windows Live" clId="Web-{B07131B2-E01A-45D3-98AB-71B84F5292A6}" dt="2022-03-12T16:02:30.897" v="1134"/>
          <ac:spMkLst>
            <pc:docMk/>
            <pc:sldMk cId="1267874267" sldId="277"/>
            <ac:spMk id="3" creationId="{FA0F9B10-16FE-4BD6-8EC2-09D052C5914E}"/>
          </ac:spMkLst>
        </pc:spChg>
        <pc:spChg chg="add">
          <ac:chgData name="Zhigalov Roman" userId="1f97e9fdf7779aa5" providerId="Windows Live" clId="Web-{B07131B2-E01A-45D3-98AB-71B84F5292A6}" dt="2022-03-12T16:02:32.616" v="1135"/>
          <ac:spMkLst>
            <pc:docMk/>
            <pc:sldMk cId="1267874267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2:32.616" v="1135"/>
          <ac:picMkLst>
            <pc:docMk/>
            <pc:sldMk cId="1267874267" sldId="277"/>
            <ac:picMk id="4" creationId="{E1F3FC43-BC06-4400-BA06-EDA3B574BB76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6:02:45.428" v="1159"/>
        <pc:sldMkLst>
          <pc:docMk/>
          <pc:sldMk cId="474240109" sldId="278"/>
        </pc:sldMkLst>
        <pc:spChg chg="mo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2" creationId="{E49BA8A4-BD18-428A-8DDB-0D1A2A6EF23A}"/>
          </ac:spMkLst>
        </pc:spChg>
        <pc:spChg chg="mo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3" creationId="{C86DB2CD-D971-4D3E-87DA-34E856CA1CD0}"/>
          </ac:spMkLst>
        </pc:spChg>
        <pc:spChg chg="ad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8" creationId="{B26EE4FD-480F-42A5-9FEB-DA630457CFB7}"/>
          </ac:spMkLst>
        </pc:spChg>
        <pc:spChg chg="ad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10" creationId="{A187062F-BE14-42FC-B06A-607DB23849C3}"/>
          </ac:spMkLst>
        </pc:spChg>
        <pc:spChg chg="ad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12" creationId="{731FE21B-2A45-4BF5-8B03-E12341988774}"/>
          </ac:spMkLst>
        </pc:spChg>
        <pc:spChg chg="ad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14" creationId="{2DC5A94D-79ED-48F5-9DC5-96CBB507CEC8}"/>
          </ac:spMkLst>
        </pc:spChg>
        <pc:spChg chg="add">
          <ac:chgData name="Zhigalov Roman" userId="1f97e9fdf7779aa5" providerId="Windows Live" clId="Web-{B07131B2-E01A-45D3-98AB-71B84F5292A6}" dt="2022-03-12T16:02:45.428" v="1159"/>
          <ac:spMkLst>
            <pc:docMk/>
            <pc:sldMk cId="474240109" sldId="278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6:03:41.274" v="1176"/>
        <pc:sldMkLst>
          <pc:docMk/>
          <pc:sldMk cId="4040843137" sldId="279"/>
        </pc:sldMkLst>
        <pc:spChg chg="mod">
          <ac:chgData name="Zhigalov Roman" userId="1f97e9fdf7779aa5" providerId="Windows Live" clId="Web-{B07131B2-E01A-45D3-98AB-71B84F5292A6}" dt="2022-03-12T16:03:41.274" v="1176"/>
          <ac:spMkLst>
            <pc:docMk/>
            <pc:sldMk cId="4040843137" sldId="279"/>
            <ac:spMk id="2" creationId="{A358618B-6755-40C9-A080-4CA28057D1F9}"/>
          </ac:spMkLst>
        </pc:spChg>
        <pc:spChg chg="del">
          <ac:chgData name="Zhigalov Roman" userId="1f97e9fdf7779aa5" providerId="Windows Live" clId="Web-{B07131B2-E01A-45D3-98AB-71B84F5292A6}" dt="2022-03-12T16:03:30.445" v="1161"/>
          <ac:spMkLst>
            <pc:docMk/>
            <pc:sldMk cId="4040843137" sldId="279"/>
            <ac:spMk id="3" creationId="{572358FD-C3EF-47B0-B652-DE777113C6B5}"/>
          </ac:spMkLst>
        </pc:spChg>
        <pc:spChg chg="add del">
          <ac:chgData name="Zhigalov Roman" userId="1f97e9fdf7779aa5" providerId="Windows Live" clId="Web-{B07131B2-E01A-45D3-98AB-71B84F5292A6}" dt="2022-03-12T16:03:41.274" v="1175"/>
          <ac:spMkLst>
            <pc:docMk/>
            <pc:sldMk cId="4040843137" sldId="279"/>
            <ac:spMk id="9" creationId="{5DCB5928-DC7D-4612-9922-441966E15627}"/>
          </ac:spMkLst>
        </pc:spChg>
        <pc:spChg chg="add del">
          <ac:chgData name="Zhigalov Roman" userId="1f97e9fdf7779aa5" providerId="Windows Live" clId="Web-{B07131B2-E01A-45D3-98AB-71B84F5292A6}" dt="2022-03-12T16:03:41.274" v="1175"/>
          <ac:spMkLst>
            <pc:docMk/>
            <pc:sldMk cId="4040843137" sldId="279"/>
            <ac:spMk id="11" creationId="{682C1161-1736-45EC-99B7-33F3CAE9D517}"/>
          </ac:spMkLst>
        </pc:spChg>
        <pc:spChg chg="add del">
          <ac:chgData name="Zhigalov Roman" userId="1f97e9fdf7779aa5" providerId="Windows Live" clId="Web-{B07131B2-E01A-45D3-98AB-71B84F5292A6}" dt="2022-03-12T16:03:41.274" v="1175"/>
          <ac:spMkLst>
            <pc:docMk/>
            <pc:sldMk cId="4040843137" sldId="279"/>
            <ac:spMk id="13" creationId="{84D4DDB8-B68F-45B0-9F62-C4279996F672}"/>
          </ac:spMkLst>
        </pc:spChg>
        <pc:spChg chg="add del">
          <ac:chgData name="Zhigalov Roman" userId="1f97e9fdf7779aa5" providerId="Windows Live" clId="Web-{B07131B2-E01A-45D3-98AB-71B84F5292A6}" dt="2022-03-12T16:03:41.274" v="1175"/>
          <ac:spMkLst>
            <pc:docMk/>
            <pc:sldMk cId="4040843137" sldId="279"/>
            <ac:spMk id="15" creationId="{AF2F604E-43BE-4DC3-B983-E071523364F8}"/>
          </ac:spMkLst>
        </pc:spChg>
        <pc:spChg chg="add del">
          <ac:chgData name="Zhigalov Roman" userId="1f97e9fdf7779aa5" providerId="Windows Live" clId="Web-{B07131B2-E01A-45D3-98AB-71B84F5292A6}" dt="2022-03-12T16:03:41.274" v="1175"/>
          <ac:spMkLst>
            <pc:docMk/>
            <pc:sldMk cId="4040843137" sldId="279"/>
            <ac:spMk id="17" creationId="{08C9B587-E65E-4B52-B37C-ABEBB6E87928}"/>
          </ac:spMkLst>
        </pc:spChg>
        <pc:spChg chg="add">
          <ac:chgData name="Zhigalov Roman" userId="1f97e9fdf7779aa5" providerId="Windows Live" clId="Web-{B07131B2-E01A-45D3-98AB-71B84F5292A6}" dt="2022-03-12T16:03:41.274" v="1176"/>
          <ac:spMkLst>
            <pc:docMk/>
            <pc:sldMk cId="4040843137" sldId="279"/>
            <ac:spMk id="19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03:41.274" v="1176"/>
          <ac:spMkLst>
            <pc:docMk/>
            <pc:sldMk cId="4040843137" sldId="279"/>
            <ac:spMk id="20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03:41.274" v="1176"/>
          <ac:picMkLst>
            <pc:docMk/>
            <pc:sldMk cId="4040843137" sldId="279"/>
            <ac:picMk id="4" creationId="{120DECFA-6E3C-4183-BF12-AEC873928868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6:06:21.340" v="1388"/>
        <pc:sldMkLst>
          <pc:docMk/>
          <pc:sldMk cId="3051506749" sldId="280"/>
        </pc:sldMkLst>
        <pc:spChg chg="mo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2" creationId="{C6F1B71C-88B9-4B86-854B-3BA44DFEFDE9}"/>
          </ac:spMkLst>
        </pc:spChg>
        <pc:spChg chg="mo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3" creationId="{C57CE679-7DEC-43D1-BA61-B470645E993B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8" creationId="{827B839B-9ADE-406B-8590-F1CAEDED45A1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10" creationId="{CFE45BF0-46DB-408C-B5F7-7B11716805D4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12" creationId="{2AEBC8F2-97B1-41B4-93F1-2D289E197FBA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14" creationId="{472E3A19-F5D5-48FC-BB9C-48C2F68F598B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16" creationId="{7A62E32F-BB65-43A8-8EB5-92346890E549}"/>
          </ac:spMkLst>
        </pc:spChg>
        <pc:spChg chg="add">
          <ac:chgData name="Zhigalov Roman" userId="1f97e9fdf7779aa5" providerId="Windows Live" clId="Web-{B07131B2-E01A-45D3-98AB-71B84F5292A6}" dt="2022-03-12T16:06:21.340" v="1388"/>
          <ac:spMkLst>
            <pc:docMk/>
            <pc:sldMk cId="3051506749" sldId="280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6:07:00.310" v="1391"/>
        <pc:sldMkLst>
          <pc:docMk/>
          <pc:sldMk cId="2081386428" sldId="281"/>
        </pc:sldMkLst>
        <pc:spChg chg="del">
          <ac:chgData name="Zhigalov Roman" userId="1f97e9fdf7779aa5" providerId="Windows Live" clId="Web-{B07131B2-E01A-45D3-98AB-71B84F5292A6}" dt="2022-03-12T16:07:00.310" v="1391"/>
          <ac:spMkLst>
            <pc:docMk/>
            <pc:sldMk cId="2081386428" sldId="281"/>
            <ac:spMk id="2" creationId="{8FB84C0E-0262-40DD-A816-3B1B26A07F62}"/>
          </ac:spMkLst>
        </pc:spChg>
        <pc:spChg chg="del">
          <ac:chgData name="Zhigalov Roman" userId="1f97e9fdf7779aa5" providerId="Windows Live" clId="Web-{B07131B2-E01A-45D3-98AB-71B84F5292A6}" dt="2022-03-12T16:06:58.825" v="1390"/>
          <ac:spMkLst>
            <pc:docMk/>
            <pc:sldMk cId="2081386428" sldId="281"/>
            <ac:spMk id="3" creationId="{CC759AE2-EEEC-4127-9CF9-B0B3DCA108A9}"/>
          </ac:spMkLst>
        </pc:spChg>
        <pc:spChg chg="add">
          <ac:chgData name="Zhigalov Roman" userId="1f97e9fdf7779aa5" providerId="Windows Live" clId="Web-{B07131B2-E01A-45D3-98AB-71B84F5292A6}" dt="2022-03-12T16:07:00.310" v="1391"/>
          <ac:spMkLst>
            <pc:docMk/>
            <pc:sldMk cId="2081386428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7:00.310" v="1391"/>
          <ac:picMkLst>
            <pc:docMk/>
            <pc:sldMk cId="2081386428" sldId="281"/>
            <ac:picMk id="4" creationId="{78F9611C-5885-496F-8D7E-94D2B0B666A5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7:09.607" v="1394"/>
        <pc:sldMkLst>
          <pc:docMk/>
          <pc:sldMk cId="2519284142" sldId="282"/>
        </pc:sldMkLst>
        <pc:spChg chg="del">
          <ac:chgData name="Zhigalov Roman" userId="1f97e9fdf7779aa5" providerId="Windows Live" clId="Web-{B07131B2-E01A-45D3-98AB-71B84F5292A6}" dt="2022-03-12T16:07:09.607" v="1394"/>
          <ac:spMkLst>
            <pc:docMk/>
            <pc:sldMk cId="2519284142" sldId="282"/>
            <ac:spMk id="2" creationId="{A15DC7B6-196F-4DE0-B976-5723E3A481EB}"/>
          </ac:spMkLst>
        </pc:spChg>
        <pc:spChg chg="del">
          <ac:chgData name="Zhigalov Roman" userId="1f97e9fdf7779aa5" providerId="Windows Live" clId="Web-{B07131B2-E01A-45D3-98AB-71B84F5292A6}" dt="2022-03-12T16:07:08.466" v="1393"/>
          <ac:spMkLst>
            <pc:docMk/>
            <pc:sldMk cId="2519284142" sldId="282"/>
            <ac:spMk id="3" creationId="{E872CB05-229D-4B60-9994-1FD07E8E1029}"/>
          </ac:spMkLst>
        </pc:spChg>
        <pc:spChg chg="add">
          <ac:chgData name="Zhigalov Roman" userId="1f97e9fdf7779aa5" providerId="Windows Live" clId="Web-{B07131B2-E01A-45D3-98AB-71B84F5292A6}" dt="2022-03-12T16:07:09.607" v="1394"/>
          <ac:spMkLst>
            <pc:docMk/>
            <pc:sldMk cId="2519284142" sldId="282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07:09.607" v="1394"/>
          <ac:picMkLst>
            <pc:docMk/>
            <pc:sldMk cId="2519284142" sldId="282"/>
            <ac:picMk id="4" creationId="{FE361402-C816-4968-8499-8E4D2FBF8843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7:34.451" v="1399"/>
        <pc:sldMkLst>
          <pc:docMk/>
          <pc:sldMk cId="1648655727" sldId="283"/>
        </pc:sldMkLst>
        <pc:spChg chg="del">
          <ac:chgData name="Zhigalov Roman" userId="1f97e9fdf7779aa5" providerId="Windows Live" clId="Web-{B07131B2-E01A-45D3-98AB-71B84F5292A6}" dt="2022-03-12T16:07:34.451" v="1399"/>
          <ac:spMkLst>
            <pc:docMk/>
            <pc:sldMk cId="1648655727" sldId="283"/>
            <ac:spMk id="2" creationId="{656927D0-4B83-4AD2-B378-ADDEB108F6F8}"/>
          </ac:spMkLst>
        </pc:spChg>
        <pc:spChg chg="add del">
          <ac:chgData name="Zhigalov Roman" userId="1f97e9fdf7779aa5" providerId="Windows Live" clId="Web-{B07131B2-E01A-45D3-98AB-71B84F5292A6}" dt="2022-03-12T16:07:33.123" v="1398"/>
          <ac:spMkLst>
            <pc:docMk/>
            <pc:sldMk cId="1648655727" sldId="283"/>
            <ac:spMk id="3" creationId="{0A4AD560-D925-4F85-9C01-50C659DFA0FF}"/>
          </ac:spMkLst>
        </pc:spChg>
        <pc:spChg chg="add">
          <ac:chgData name="Zhigalov Roman" userId="1f97e9fdf7779aa5" providerId="Windows Live" clId="Web-{B07131B2-E01A-45D3-98AB-71B84F5292A6}" dt="2022-03-12T16:07:34.451" v="1399"/>
          <ac:spMkLst>
            <pc:docMk/>
            <pc:sldMk cId="1648655727" sldId="283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B07131B2-E01A-45D3-98AB-71B84F5292A6}" dt="2022-03-12T16:07:27.498" v="1397"/>
          <ac:picMkLst>
            <pc:docMk/>
            <pc:sldMk cId="1648655727" sldId="283"/>
            <ac:picMk id="4" creationId="{1DFAA233-3DA7-4777-BA1B-88C5E95BCAEB}"/>
          </ac:picMkLst>
        </pc:picChg>
        <pc:picChg chg="add mod ord">
          <ac:chgData name="Zhigalov Roman" userId="1f97e9fdf7779aa5" providerId="Windows Live" clId="Web-{B07131B2-E01A-45D3-98AB-71B84F5292A6}" dt="2022-03-12T16:07:34.451" v="1399"/>
          <ac:picMkLst>
            <pc:docMk/>
            <pc:sldMk cId="1648655727" sldId="283"/>
            <ac:picMk id="5" creationId="{FBDCB0C5-5453-4698-9B5F-40FFF771F2BA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08:42.265" v="1477" actId="1076"/>
        <pc:sldMkLst>
          <pc:docMk/>
          <pc:sldMk cId="1318953832" sldId="284"/>
        </pc:sldMkLst>
        <pc:spChg chg="mod">
          <ac:chgData name="Zhigalov Roman" userId="1f97e9fdf7779aa5" providerId="Windows Live" clId="Web-{B07131B2-E01A-45D3-98AB-71B84F5292A6}" dt="2022-03-12T16:08:42.265" v="1477" actId="1076"/>
          <ac:spMkLst>
            <pc:docMk/>
            <pc:sldMk cId="1318953832" sldId="284"/>
            <ac:spMk id="2" creationId="{E7CCB999-3CAD-4AFE-A366-D1B82644CF81}"/>
          </ac:spMkLst>
        </pc:spChg>
        <pc:spChg chg="del">
          <ac:chgData name="Zhigalov Roman" userId="1f97e9fdf7779aa5" providerId="Windows Live" clId="Web-{B07131B2-E01A-45D3-98AB-71B84F5292A6}" dt="2022-03-12T16:08:12.827" v="1441"/>
          <ac:spMkLst>
            <pc:docMk/>
            <pc:sldMk cId="1318953832" sldId="284"/>
            <ac:spMk id="3" creationId="{18387D26-3C36-4CB6-8435-8E1B967B9FF9}"/>
          </ac:spMkLst>
        </pc:spChg>
        <pc:spChg chg="add">
          <ac:chgData name="Zhigalov Roman" userId="1f97e9fdf7779aa5" providerId="Windows Live" clId="Web-{B07131B2-E01A-45D3-98AB-71B84F5292A6}" dt="2022-03-12T16:08:24.202" v="1476"/>
          <ac:spMkLst>
            <pc:docMk/>
            <pc:sldMk cId="1318953832" sldId="284"/>
            <ac:spMk id="9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08:24.202" v="1476"/>
          <ac:spMkLst>
            <pc:docMk/>
            <pc:sldMk cId="1318953832" sldId="284"/>
            <ac:spMk id="11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08:24.202" v="1476"/>
          <ac:picMkLst>
            <pc:docMk/>
            <pc:sldMk cId="1318953832" sldId="284"/>
            <ac:picMk id="4" creationId="{7C232CD1-7ED8-4454-AA1B-99F65A0298B3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6:09:31.329" v="1490"/>
        <pc:sldMkLst>
          <pc:docMk/>
          <pc:sldMk cId="2898274386" sldId="285"/>
        </pc:sldMkLst>
        <pc:spChg chg="mod">
          <ac:chgData name="Zhigalov Roman" userId="1f97e9fdf7779aa5" providerId="Windows Live" clId="Web-{B07131B2-E01A-45D3-98AB-71B84F5292A6}" dt="2022-03-12T16:09:31.329" v="1490"/>
          <ac:spMkLst>
            <pc:docMk/>
            <pc:sldMk cId="2898274386" sldId="285"/>
            <ac:spMk id="2" creationId="{B5F56E90-3DE4-4BA7-8697-EB5E6D04D516}"/>
          </ac:spMkLst>
        </pc:spChg>
        <pc:spChg chg="mod">
          <ac:chgData name="Zhigalov Roman" userId="1f97e9fdf7779aa5" providerId="Windows Live" clId="Web-{B07131B2-E01A-45D3-98AB-71B84F5292A6}" dt="2022-03-12T16:09:31.329" v="1490"/>
          <ac:spMkLst>
            <pc:docMk/>
            <pc:sldMk cId="2898274386" sldId="285"/>
            <ac:spMk id="3" creationId="{EBB34E27-4F61-4900-9849-0974033F93C8}"/>
          </ac:spMkLst>
        </pc:spChg>
        <pc:spChg chg="add">
          <ac:chgData name="Zhigalov Roman" userId="1f97e9fdf7779aa5" providerId="Windows Live" clId="Web-{B07131B2-E01A-45D3-98AB-71B84F5292A6}" dt="2022-03-12T16:09:31.329" v="1490"/>
          <ac:spMkLst>
            <pc:docMk/>
            <pc:sldMk cId="2898274386" sldId="285"/>
            <ac:spMk id="10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09:31.329" v="1490"/>
          <ac:spMkLst>
            <pc:docMk/>
            <pc:sldMk cId="2898274386" sldId="285"/>
            <ac:spMk id="12" creationId="{3FCFB1DE-0B7E-48CC-BA90-B2AB0889F9D6}"/>
          </ac:spMkLst>
        </pc:spChg>
        <pc:picChg chg="add">
          <ac:chgData name="Zhigalov Roman" userId="1f97e9fdf7779aa5" providerId="Windows Live" clId="Web-{B07131B2-E01A-45D3-98AB-71B84F5292A6}" dt="2022-03-12T16:09:31.329" v="1490"/>
          <ac:picMkLst>
            <pc:docMk/>
            <pc:sldMk cId="2898274386" sldId="285"/>
            <ac:picMk id="7" creationId="{827DE5FD-7BF7-FA0A-7B55-E6924FC41789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10:32.424" v="1516"/>
        <pc:sldMkLst>
          <pc:docMk/>
          <pc:sldMk cId="1002372312" sldId="286"/>
        </pc:sldMkLst>
        <pc:spChg chg="mod ord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2" creationId="{62944616-0FC5-4587-A88A-A71BB68C7916}"/>
          </ac:spMkLst>
        </pc:spChg>
        <pc:spChg chg="del">
          <ac:chgData name="Zhigalov Roman" userId="1f97e9fdf7779aa5" providerId="Windows Live" clId="Web-{B07131B2-E01A-45D3-98AB-71B84F5292A6}" dt="2022-03-12T16:10:14.393" v="1512"/>
          <ac:spMkLst>
            <pc:docMk/>
            <pc:sldMk cId="1002372312" sldId="286"/>
            <ac:spMk id="3" creationId="{73D33940-9704-46F5-9BF1-227DEBBB8605}"/>
          </ac:spMkLst>
        </pc:spChg>
        <pc:spChg chg="add del">
          <ac:chgData name="Zhigalov Roman" userId="1f97e9fdf7779aa5" providerId="Windows Live" clId="Web-{B07131B2-E01A-45D3-98AB-71B84F5292A6}" dt="2022-03-12T16:10:26.080" v="1514"/>
          <ac:spMkLst>
            <pc:docMk/>
            <pc:sldMk cId="1002372312" sldId="286"/>
            <ac:spMk id="9" creationId="{37C89E4B-3C9F-44B9-8B86-D9E3D112D8EC}"/>
          </ac:spMkLst>
        </pc:spChg>
        <pc:spChg chg="add del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17" creationId="{7379320C-6E0F-7821-E207-3CAC415DF20D}"/>
          </ac:spMkLst>
        </pc:spChg>
        <pc:spChg chg="add del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20" creationId="{A8908DB7-C3A6-4FCB-9820-CEE02B398C4A}"/>
          </ac:spMkLst>
        </pc:spChg>
        <pc:spChg chg="add del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22" creationId="{535742DD-1B16-4E9D-B715-0D74B4574A68}"/>
          </ac:spMkLst>
        </pc:spChg>
        <pc:spChg chg="add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27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10:32.424" v="1516"/>
          <ac:spMkLst>
            <pc:docMk/>
            <pc:sldMk cId="1002372312" sldId="286"/>
            <ac:spMk id="29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10:32.424" v="1516"/>
          <ac:picMkLst>
            <pc:docMk/>
            <pc:sldMk cId="1002372312" sldId="286"/>
            <ac:picMk id="4" creationId="{E424F0FF-5788-413F-9BBC-D4AD7B9E20A3}"/>
          </ac:picMkLst>
        </pc:picChg>
        <pc:cxnChg chg="add del">
          <ac:chgData name="Zhigalov Roman" userId="1f97e9fdf7779aa5" providerId="Windows Live" clId="Web-{B07131B2-E01A-45D3-98AB-71B84F5292A6}" dt="2022-03-12T16:10:26.080" v="1514"/>
          <ac:cxnSpMkLst>
            <pc:docMk/>
            <pc:sldMk cId="1002372312" sldId="286"/>
            <ac:cxnSpMk id="11" creationId="{AA2EAA10-076F-46BD-8F0F-B9A2FB77A85C}"/>
          </ac:cxnSpMkLst>
        </pc:cxnChg>
        <pc:cxnChg chg="add del">
          <ac:chgData name="Zhigalov Roman" userId="1f97e9fdf7779aa5" providerId="Windows Live" clId="Web-{B07131B2-E01A-45D3-98AB-71B84F5292A6}" dt="2022-03-12T16:10:26.080" v="1514"/>
          <ac:cxnSpMkLst>
            <pc:docMk/>
            <pc:sldMk cId="1002372312" sldId="28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B07131B2-E01A-45D3-98AB-71B84F5292A6}" dt="2022-03-12T16:11:33.691" v="1519"/>
        <pc:sldMkLst>
          <pc:docMk/>
          <pc:sldMk cId="4289738921" sldId="287"/>
        </pc:sldMkLst>
        <pc:spChg chg="del">
          <ac:chgData name="Zhigalov Roman" userId="1f97e9fdf7779aa5" providerId="Windows Live" clId="Web-{B07131B2-E01A-45D3-98AB-71B84F5292A6}" dt="2022-03-12T16:11:33.691" v="1519"/>
          <ac:spMkLst>
            <pc:docMk/>
            <pc:sldMk cId="4289738921" sldId="287"/>
            <ac:spMk id="2" creationId="{47DA1A67-D123-4A0B-A234-BF2A70249EE1}"/>
          </ac:spMkLst>
        </pc:spChg>
        <pc:spChg chg="del">
          <ac:chgData name="Zhigalov Roman" userId="1f97e9fdf7779aa5" providerId="Windows Live" clId="Web-{B07131B2-E01A-45D3-98AB-71B84F5292A6}" dt="2022-03-12T16:11:30.254" v="1518"/>
          <ac:spMkLst>
            <pc:docMk/>
            <pc:sldMk cId="4289738921" sldId="287"/>
            <ac:spMk id="3" creationId="{C9273FF1-8444-4AAA-9A78-91D23523FA5D}"/>
          </ac:spMkLst>
        </pc:spChg>
        <pc:spChg chg="add">
          <ac:chgData name="Zhigalov Roman" userId="1f97e9fdf7779aa5" providerId="Windows Live" clId="Web-{B07131B2-E01A-45D3-98AB-71B84F5292A6}" dt="2022-03-12T16:11:33.691" v="1519"/>
          <ac:spMkLst>
            <pc:docMk/>
            <pc:sldMk cId="4289738921" sldId="287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11:33.691" v="1519"/>
          <ac:picMkLst>
            <pc:docMk/>
            <pc:sldMk cId="4289738921" sldId="287"/>
            <ac:picMk id="4" creationId="{A2AB025D-63A7-4C92-8759-0401BC39BDAF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11:45.770" v="1522"/>
        <pc:sldMkLst>
          <pc:docMk/>
          <pc:sldMk cId="2263886344" sldId="288"/>
        </pc:sldMkLst>
        <pc:spChg chg="del">
          <ac:chgData name="Zhigalov Roman" userId="1f97e9fdf7779aa5" providerId="Windows Live" clId="Web-{B07131B2-E01A-45D3-98AB-71B84F5292A6}" dt="2022-03-12T16:11:45.770" v="1522"/>
          <ac:spMkLst>
            <pc:docMk/>
            <pc:sldMk cId="2263886344" sldId="288"/>
            <ac:spMk id="2" creationId="{56FD179A-3C3B-4995-9E27-8019EA2A20D7}"/>
          </ac:spMkLst>
        </pc:spChg>
        <pc:spChg chg="del">
          <ac:chgData name="Zhigalov Roman" userId="1f97e9fdf7779aa5" providerId="Windows Live" clId="Web-{B07131B2-E01A-45D3-98AB-71B84F5292A6}" dt="2022-03-12T16:11:43.270" v="1521"/>
          <ac:spMkLst>
            <pc:docMk/>
            <pc:sldMk cId="2263886344" sldId="288"/>
            <ac:spMk id="3" creationId="{7B9A65B7-BF8D-4810-A103-224681E6C820}"/>
          </ac:spMkLst>
        </pc:spChg>
        <pc:spChg chg="add">
          <ac:chgData name="Zhigalov Roman" userId="1f97e9fdf7779aa5" providerId="Windows Live" clId="Web-{B07131B2-E01A-45D3-98AB-71B84F5292A6}" dt="2022-03-12T16:11:45.770" v="1522"/>
          <ac:spMkLst>
            <pc:docMk/>
            <pc:sldMk cId="2263886344" sldId="288"/>
            <ac:spMk id="9" creationId="{42A4FC2C-047E-45A5-965D-8E1E3BF09BC6}"/>
          </ac:spMkLst>
        </pc:spChg>
        <pc:picChg chg="add mod ord">
          <ac:chgData name="Zhigalov Roman" userId="1f97e9fdf7779aa5" providerId="Windows Live" clId="Web-{B07131B2-E01A-45D3-98AB-71B84F5292A6}" dt="2022-03-12T16:11:45.770" v="1522"/>
          <ac:picMkLst>
            <pc:docMk/>
            <pc:sldMk cId="2263886344" sldId="288"/>
            <ac:picMk id="4" creationId="{9C1D748A-46E0-412C-A35F-8AB42F79F67A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13:00.225" v="1584"/>
        <pc:sldMkLst>
          <pc:docMk/>
          <pc:sldMk cId="666534572" sldId="289"/>
        </pc:sldMkLst>
        <pc:spChg chg="mod">
          <ac:chgData name="Zhigalov Roman" userId="1f97e9fdf7779aa5" providerId="Windows Live" clId="Web-{B07131B2-E01A-45D3-98AB-71B84F5292A6}" dt="2022-03-12T16:13:00.225" v="1584"/>
          <ac:spMkLst>
            <pc:docMk/>
            <pc:sldMk cId="666534572" sldId="289"/>
            <ac:spMk id="2" creationId="{8269091F-4A4A-497A-B841-3D551116C750}"/>
          </ac:spMkLst>
        </pc:spChg>
        <pc:spChg chg="del">
          <ac:chgData name="Zhigalov Roman" userId="1f97e9fdf7779aa5" providerId="Windows Live" clId="Web-{B07131B2-E01A-45D3-98AB-71B84F5292A6}" dt="2022-03-12T16:12:56.725" v="1583"/>
          <ac:spMkLst>
            <pc:docMk/>
            <pc:sldMk cId="666534572" sldId="289"/>
            <ac:spMk id="3" creationId="{4226DD98-54F6-48D7-A908-54101C91A01B}"/>
          </ac:spMkLst>
        </pc:spChg>
        <pc:spChg chg="add">
          <ac:chgData name="Zhigalov Roman" userId="1f97e9fdf7779aa5" providerId="Windows Live" clId="Web-{B07131B2-E01A-45D3-98AB-71B84F5292A6}" dt="2022-03-12T16:13:00.225" v="1584"/>
          <ac:spMkLst>
            <pc:docMk/>
            <pc:sldMk cId="666534572" sldId="289"/>
            <ac:spMk id="9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13:00.225" v="1584"/>
          <ac:spMkLst>
            <pc:docMk/>
            <pc:sldMk cId="666534572" sldId="289"/>
            <ac:spMk id="11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13:00.225" v="1584"/>
          <ac:picMkLst>
            <pc:docMk/>
            <pc:sldMk cId="666534572" sldId="289"/>
            <ac:picMk id="4" creationId="{0C5F72F3-9BA1-41DA-A779-702E919B77FC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13:48.585" v="1626"/>
        <pc:sldMkLst>
          <pc:docMk/>
          <pc:sldMk cId="3520619395" sldId="290"/>
        </pc:sldMkLst>
        <pc:spChg chg="mod">
          <ac:chgData name="Zhigalov Roman" userId="1f97e9fdf7779aa5" providerId="Windows Live" clId="Web-{B07131B2-E01A-45D3-98AB-71B84F5292A6}" dt="2022-03-12T16:13:48.585" v="1626"/>
          <ac:spMkLst>
            <pc:docMk/>
            <pc:sldMk cId="3520619395" sldId="290"/>
            <ac:spMk id="2" creationId="{20A992BB-B2CB-42A2-8E74-02CB1B191E3C}"/>
          </ac:spMkLst>
        </pc:spChg>
        <pc:spChg chg="del">
          <ac:chgData name="Zhigalov Roman" userId="1f97e9fdf7779aa5" providerId="Windows Live" clId="Web-{B07131B2-E01A-45D3-98AB-71B84F5292A6}" dt="2022-03-12T16:13:46.101" v="1625"/>
          <ac:spMkLst>
            <pc:docMk/>
            <pc:sldMk cId="3520619395" sldId="290"/>
            <ac:spMk id="3" creationId="{55599313-41F1-42D1-833F-F0777A2B8A04}"/>
          </ac:spMkLst>
        </pc:spChg>
        <pc:spChg chg="add">
          <ac:chgData name="Zhigalov Roman" userId="1f97e9fdf7779aa5" providerId="Windows Live" clId="Web-{B07131B2-E01A-45D3-98AB-71B84F5292A6}" dt="2022-03-12T16:13:48.585" v="1626"/>
          <ac:spMkLst>
            <pc:docMk/>
            <pc:sldMk cId="3520619395" sldId="290"/>
            <ac:spMk id="9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13:48.585" v="1626"/>
          <ac:spMkLst>
            <pc:docMk/>
            <pc:sldMk cId="3520619395" sldId="290"/>
            <ac:spMk id="11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13:48.585" v="1626"/>
          <ac:picMkLst>
            <pc:docMk/>
            <pc:sldMk cId="3520619395" sldId="290"/>
            <ac:picMk id="4" creationId="{7AFD5B3B-8330-4095-9B5E-EE147DF15A4A}"/>
          </ac:picMkLst>
        </pc:picChg>
      </pc:sldChg>
      <pc:sldChg chg="addSp delSp modSp new mod setBg">
        <pc:chgData name="Zhigalov Roman" userId="1f97e9fdf7779aa5" providerId="Windows Live" clId="Web-{B07131B2-E01A-45D3-98AB-71B84F5292A6}" dt="2022-03-12T16:14:25.414" v="1671"/>
        <pc:sldMkLst>
          <pc:docMk/>
          <pc:sldMk cId="436688956" sldId="291"/>
        </pc:sldMkLst>
        <pc:spChg chg="mod">
          <ac:chgData name="Zhigalov Roman" userId="1f97e9fdf7779aa5" providerId="Windows Live" clId="Web-{B07131B2-E01A-45D3-98AB-71B84F5292A6}" dt="2022-03-12T16:14:25.414" v="1671"/>
          <ac:spMkLst>
            <pc:docMk/>
            <pc:sldMk cId="436688956" sldId="291"/>
            <ac:spMk id="2" creationId="{FC1F37E1-E2CC-4F13-BCB3-CE9E32DB3A26}"/>
          </ac:spMkLst>
        </pc:spChg>
        <pc:spChg chg="del">
          <ac:chgData name="Zhigalov Roman" userId="1f97e9fdf7779aa5" providerId="Windows Live" clId="Web-{B07131B2-E01A-45D3-98AB-71B84F5292A6}" dt="2022-03-12T16:14:22.555" v="1670"/>
          <ac:spMkLst>
            <pc:docMk/>
            <pc:sldMk cId="436688956" sldId="291"/>
            <ac:spMk id="3" creationId="{D38C52DD-7DF1-4A5B-A63E-59A40D462D00}"/>
          </ac:spMkLst>
        </pc:spChg>
        <pc:spChg chg="add">
          <ac:chgData name="Zhigalov Roman" userId="1f97e9fdf7779aa5" providerId="Windows Live" clId="Web-{B07131B2-E01A-45D3-98AB-71B84F5292A6}" dt="2022-03-12T16:14:25.414" v="1671"/>
          <ac:spMkLst>
            <pc:docMk/>
            <pc:sldMk cId="436688956" sldId="291"/>
            <ac:spMk id="9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14:25.414" v="1671"/>
          <ac:spMkLst>
            <pc:docMk/>
            <pc:sldMk cId="436688956" sldId="291"/>
            <ac:spMk id="11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14:25.414" v="1671"/>
          <ac:picMkLst>
            <pc:docMk/>
            <pc:sldMk cId="436688956" sldId="291"/>
            <ac:picMk id="4" creationId="{96E8DF04-17D0-4128-AF40-D5F34E8E7980}"/>
          </ac:picMkLst>
        </pc:picChg>
      </pc:sldChg>
      <pc:sldChg chg="addSp modSp new mod setBg">
        <pc:chgData name="Zhigalov Roman" userId="1f97e9fdf7779aa5" providerId="Windows Live" clId="Web-{B07131B2-E01A-45D3-98AB-71B84F5292A6}" dt="2022-03-12T16:15:54.213" v="1797"/>
        <pc:sldMkLst>
          <pc:docMk/>
          <pc:sldMk cId="3474506567" sldId="292"/>
        </pc:sldMkLst>
        <pc:spChg chg="mod">
          <ac:chgData name="Zhigalov Roman" userId="1f97e9fdf7779aa5" providerId="Windows Live" clId="Web-{B07131B2-E01A-45D3-98AB-71B84F5292A6}" dt="2022-03-12T16:15:54.213" v="1797"/>
          <ac:spMkLst>
            <pc:docMk/>
            <pc:sldMk cId="3474506567" sldId="292"/>
            <ac:spMk id="2" creationId="{826CC8BD-56E4-4DB4-BA3E-91A72C1AD16F}"/>
          </ac:spMkLst>
        </pc:spChg>
        <pc:spChg chg="mod">
          <ac:chgData name="Zhigalov Roman" userId="1f97e9fdf7779aa5" providerId="Windows Live" clId="Web-{B07131B2-E01A-45D3-98AB-71B84F5292A6}" dt="2022-03-12T16:15:54.213" v="1797"/>
          <ac:spMkLst>
            <pc:docMk/>
            <pc:sldMk cId="3474506567" sldId="292"/>
            <ac:spMk id="3" creationId="{733D7E86-AC6F-4131-A4BD-CD68342050D9}"/>
          </ac:spMkLst>
        </pc:spChg>
        <pc:spChg chg="add">
          <ac:chgData name="Zhigalov Roman" userId="1f97e9fdf7779aa5" providerId="Windows Live" clId="Web-{B07131B2-E01A-45D3-98AB-71B84F5292A6}" dt="2022-03-12T16:15:54.213" v="1797"/>
          <ac:spMkLst>
            <pc:docMk/>
            <pc:sldMk cId="3474506567" sldId="292"/>
            <ac:spMk id="8" creationId="{777A147A-9ED8-46B4-8660-1B3C2AA880B5}"/>
          </ac:spMkLst>
        </pc:spChg>
        <pc:spChg chg="add">
          <ac:chgData name="Zhigalov Roman" userId="1f97e9fdf7779aa5" providerId="Windows Live" clId="Web-{B07131B2-E01A-45D3-98AB-71B84F5292A6}" dt="2022-03-12T16:15:54.213" v="1797"/>
          <ac:spMkLst>
            <pc:docMk/>
            <pc:sldMk cId="3474506567" sldId="292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B07131B2-E01A-45D3-98AB-71B84F5292A6}" dt="2022-03-12T16:16:53.340" v="1819"/>
        <pc:sldMkLst>
          <pc:docMk/>
          <pc:sldMk cId="443496800" sldId="293"/>
        </pc:sldMkLst>
        <pc:spChg chg="mod">
          <ac:chgData name="Zhigalov Roman" userId="1f97e9fdf7779aa5" providerId="Windows Live" clId="Web-{B07131B2-E01A-45D3-98AB-71B84F5292A6}" dt="2022-03-12T16:16:53.340" v="1819"/>
          <ac:spMkLst>
            <pc:docMk/>
            <pc:sldMk cId="443496800" sldId="293"/>
            <ac:spMk id="2" creationId="{E414C288-45FC-4BFA-8D00-25CA934AEBF6}"/>
          </ac:spMkLst>
        </pc:spChg>
        <pc:spChg chg="del">
          <ac:chgData name="Zhigalov Roman" userId="1f97e9fdf7779aa5" providerId="Windows Live" clId="Web-{B07131B2-E01A-45D3-98AB-71B84F5292A6}" dt="2022-03-12T16:16:49.324" v="1818"/>
          <ac:spMkLst>
            <pc:docMk/>
            <pc:sldMk cId="443496800" sldId="293"/>
            <ac:spMk id="3" creationId="{04F8D14E-9F41-430B-9E6F-B18D186B56E0}"/>
          </ac:spMkLst>
        </pc:spChg>
        <pc:spChg chg="mod">
          <ac:chgData name="Zhigalov Roman" userId="1f97e9fdf7779aa5" providerId="Windows Live" clId="Web-{B07131B2-E01A-45D3-98AB-71B84F5292A6}" dt="2022-03-12T16:16:53.340" v="1819"/>
          <ac:spMkLst>
            <pc:docMk/>
            <pc:sldMk cId="443496800" sldId="293"/>
            <ac:spMk id="4" creationId="{48ED3624-8885-4115-A72F-69A4FF78BAD2}"/>
          </ac:spMkLst>
        </pc:spChg>
        <pc:spChg chg="add">
          <ac:chgData name="Zhigalov Roman" userId="1f97e9fdf7779aa5" providerId="Windows Live" clId="Web-{B07131B2-E01A-45D3-98AB-71B84F5292A6}" dt="2022-03-12T16:16:53.340" v="1819"/>
          <ac:spMkLst>
            <pc:docMk/>
            <pc:sldMk cId="443496800" sldId="293"/>
            <ac:spMk id="10" creationId="{665DBBEF-238B-476B-96AB-8AAC3224ECEA}"/>
          </ac:spMkLst>
        </pc:spChg>
        <pc:spChg chg="add">
          <ac:chgData name="Zhigalov Roman" userId="1f97e9fdf7779aa5" providerId="Windows Live" clId="Web-{B07131B2-E01A-45D3-98AB-71B84F5292A6}" dt="2022-03-12T16:16:53.340" v="1819"/>
          <ac:spMkLst>
            <pc:docMk/>
            <pc:sldMk cId="443496800" sldId="293"/>
            <ac:spMk id="12" creationId="{3FCFB1DE-0B7E-48CC-BA90-B2AB0889F9D6}"/>
          </ac:spMkLst>
        </pc:spChg>
        <pc:picChg chg="add mod ord">
          <ac:chgData name="Zhigalov Roman" userId="1f97e9fdf7779aa5" providerId="Windows Live" clId="Web-{B07131B2-E01A-45D3-98AB-71B84F5292A6}" dt="2022-03-12T16:16:53.340" v="1819"/>
          <ac:picMkLst>
            <pc:docMk/>
            <pc:sldMk cId="443496800" sldId="293"/>
            <ac:picMk id="5" creationId="{F357E920-39E0-404F-B355-6DA16B1384B0}"/>
          </ac:picMkLst>
        </pc:picChg>
      </pc:sldChg>
      <pc:sldChg chg="modSp new">
        <pc:chgData name="Zhigalov Roman" userId="1f97e9fdf7779aa5" providerId="Windows Live" clId="Web-{B07131B2-E01A-45D3-98AB-71B84F5292A6}" dt="2022-03-12T16:17:01.778" v="1834" actId="20577"/>
        <pc:sldMkLst>
          <pc:docMk/>
          <pc:sldMk cId="27711131" sldId="294"/>
        </pc:sldMkLst>
        <pc:spChg chg="mod">
          <ac:chgData name="Zhigalov Roman" userId="1f97e9fdf7779aa5" providerId="Windows Live" clId="Web-{B07131B2-E01A-45D3-98AB-71B84F5292A6}" dt="2022-03-12T16:17:01.778" v="1834" actId="20577"/>
          <ac:spMkLst>
            <pc:docMk/>
            <pc:sldMk cId="27711131" sldId="294"/>
            <ac:spMk id="2" creationId="{0BAFD92A-5BE0-4133-9D99-B2C883D68101}"/>
          </ac:spMkLst>
        </pc:spChg>
      </pc:sldChg>
      <pc:sldChg chg="modSp new">
        <pc:chgData name="Zhigalov Roman" userId="1f97e9fdf7779aa5" providerId="Windows Live" clId="Web-{B07131B2-E01A-45D3-98AB-71B84F5292A6}" dt="2022-03-12T16:17:18.934" v="1838" actId="20577"/>
        <pc:sldMkLst>
          <pc:docMk/>
          <pc:sldMk cId="888839879" sldId="295"/>
        </pc:sldMkLst>
        <pc:spChg chg="mod">
          <ac:chgData name="Zhigalov Roman" userId="1f97e9fdf7779aa5" providerId="Windows Live" clId="Web-{B07131B2-E01A-45D3-98AB-71B84F5292A6}" dt="2022-03-12T16:17:18.934" v="1838" actId="20577"/>
          <ac:spMkLst>
            <pc:docMk/>
            <pc:sldMk cId="888839879" sldId="295"/>
            <ac:spMk id="2" creationId="{956871D2-6745-4D89-AF05-94D625CF7752}"/>
          </ac:spMkLst>
        </pc:spChg>
      </pc:sldChg>
      <pc:sldChg chg="add">
        <pc:chgData name="Zhigalov Roman" userId="1f97e9fdf7779aa5" providerId="Windows Live" clId="Web-{B07131B2-E01A-45D3-98AB-71B84F5292A6}" dt="2022-03-12T16:17:19.153" v="1839"/>
        <pc:sldMkLst>
          <pc:docMk/>
          <pc:sldMk cId="547635256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29. Германия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8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3AC69-813C-4667-A7F0-E1F86DA3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Май 1949 г. - провозглашение ФРГ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AB4A2B2-E5F5-4E34-9547-A090DB44F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0990" y="643469"/>
            <a:ext cx="426186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1918F-1DCA-4D36-AD6B-EAB77565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Конрад Аденауэр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2E92B8-87B8-4A9A-8244-D790798E0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54" y="4778734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1-й Федеральный канцлер ФРГ с 1949 по 1963 г.</a:t>
            </a:r>
          </a:p>
        </p:txBody>
      </p:sp>
      <p:pic>
        <p:nvPicPr>
          <p:cNvPr id="5" name="Рисунок 5" descr="Изображение выглядит как мужчина, человек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9BA108D-83F9-4739-8729-3B6BE864B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580" y="643469"/>
            <a:ext cx="3718683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5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B7ACD-A2AF-44AE-B087-DE6D7627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Германия при Конраде Аденауэре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9599C-AA85-4DB2-9C78-1FEDC4C0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ФРГ стало частью Европейского объединения угля и стали (1951 г.), Европейского экономического сообщества (1957 г.), НАТО (1955 г.)</a:t>
            </a:r>
          </a:p>
          <a:p>
            <a:r>
              <a:rPr lang="ru-RU" sz="2400" dirty="0">
                <a:cs typeface="Calibri"/>
              </a:rPr>
              <a:t>Обеспечил "немецкое экономическое чудо" - быстрое экономическое развитие ФРГ</a:t>
            </a:r>
          </a:p>
          <a:p>
            <a:r>
              <a:rPr lang="ru-RU" sz="2400" dirty="0">
                <a:cs typeface="Calibri"/>
              </a:rPr>
              <a:t>Вырос уровень жизни простых немцев, росло промышленное производство, расширение социальных программ</a:t>
            </a:r>
          </a:p>
          <a:p>
            <a:r>
              <a:rPr lang="ru-RU" sz="2400" dirty="0">
                <a:cs typeface="Calibri"/>
              </a:rPr>
              <a:t>Ориентация на США и НАТО</a:t>
            </a:r>
          </a:p>
        </p:txBody>
      </p:sp>
    </p:spTree>
    <p:extLst>
      <p:ext uri="{BB962C8B-B14F-4D97-AF65-F5344CB8AC3E}">
        <p14:creationId xmlns:p14="http://schemas.microsoft.com/office/powerpoint/2010/main" val="63496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31F88-70E3-4D53-8843-2567A851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1961 г. - строительство Берлинской стены</a:t>
            </a:r>
          </a:p>
        </p:txBody>
      </p:sp>
      <p:pic>
        <p:nvPicPr>
          <p:cNvPr id="4" name="Рисунок 4" descr="Изображение выглядит как лодка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8F3F75DE-0F78-4667-BC4E-9B5D2F3C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091452"/>
            <a:ext cx="6631341" cy="46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4D27E-813B-4D18-9ADB-1F0D976D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Вилли</a:t>
            </a: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Брандт</a:t>
            </a: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D3365-037B-42F3-A78C-730F83311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54" y="4778734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Канцлер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Германии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с 1969 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по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 1974 г.</a:t>
            </a:r>
          </a:p>
        </p:txBody>
      </p:sp>
      <p:pic>
        <p:nvPicPr>
          <p:cNvPr id="5" name="Рисунок 5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FFBA2F35-2CE1-4DF7-9C8D-1E63F0652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7231" y="643469"/>
            <a:ext cx="3969381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2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0F924-BF9F-4576-A188-1B2AC929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Германия эпохи В. Брандта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385CA4-CD4C-4EE0-A5DE-9087991A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"Новая восточная политика" - налаживание отношений с СССР и ГДР</a:t>
            </a:r>
            <a:endParaRPr lang="ru-RU" dirty="0"/>
          </a:p>
          <a:p>
            <a:r>
              <a:rPr lang="ru-RU" sz="2400" dirty="0">
                <a:ea typeface="+mn-lt"/>
                <a:cs typeface="+mn-lt"/>
              </a:rPr>
              <a:t>1970 г. был подписан Московский договор между ФРГ и СССР, в 1972 г. — Договор об основах отношений между ГДР и ФРГ. Таким образом, ГДР была признана суверенным государством</a:t>
            </a:r>
            <a:endParaRPr lang="ru-RU"/>
          </a:p>
          <a:p>
            <a:r>
              <a:rPr lang="ru-RU" sz="2400" dirty="0">
                <a:cs typeface="Calibri" panose="020F0502020204030204"/>
              </a:rPr>
              <a:t>Активное участие ФРГ в процессе европейской интеграции </a:t>
            </a:r>
          </a:p>
          <a:p>
            <a:r>
              <a:rPr lang="ru-RU" sz="2400" dirty="0">
                <a:cs typeface="Calibri" panose="020F0502020204030204"/>
              </a:rPr>
              <a:t>Активное сотрудничество с НАТО</a:t>
            </a:r>
          </a:p>
        </p:txBody>
      </p:sp>
    </p:spTree>
    <p:extLst>
      <p:ext uri="{BB962C8B-B14F-4D97-AF65-F5344CB8AC3E}">
        <p14:creationId xmlns:p14="http://schemas.microsoft.com/office/powerpoint/2010/main" val="42515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599DB-4582-4B5E-9884-66476398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Структура Берлинской стены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1059449-D696-4BB2-805B-79BC86BF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597092"/>
            <a:ext cx="6631341" cy="36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8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32E02-4DD1-4E88-AE42-C7397A2F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Гельмут Коль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2C956E-9AE7-41BD-B4CF-EE2ECF9E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54" y="4778734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Канцлер Германии в 1982 – 1998 г. </a:t>
            </a:r>
          </a:p>
        </p:txBody>
      </p:sp>
      <p:pic>
        <p:nvPicPr>
          <p:cNvPr id="5" name="Рисунок 5" descr="Изображение выглядит как человек, мужчина, нос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D771758-C848-4113-9D1A-C9E94CE8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1882" y="643469"/>
            <a:ext cx="4220079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D9DF2-6752-4381-AC95-AE8AF8BE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Германия при Г. Коле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103FCF-C714-4A10-95DA-8AB27AC1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Возрождение рыночной экономики, отказ от государственного вмешательства, сокращение социальных расходов</a:t>
            </a:r>
          </a:p>
          <a:p>
            <a:r>
              <a:rPr lang="ru-RU" sz="2400">
                <a:cs typeface="Calibri"/>
              </a:rPr>
              <a:t>Экономический подъем Германии в 80-е гг. </a:t>
            </a:r>
          </a:p>
          <a:p>
            <a:r>
              <a:rPr lang="ru-RU" sz="2400">
                <a:cs typeface="Calibri"/>
              </a:rPr>
              <a:t>Активная восточная политика, целью которой являлось объединение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178394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город, день&#10;&#10;Автоматически созданное описание">
            <a:extLst>
              <a:ext uri="{FF2B5EF4-FFF2-40B4-BE49-F238E27FC236}">
                <a16:creationId xmlns:a16="http://schemas.microsoft.com/office/drawing/2014/main" id="{6908E00C-F22A-4EC9-B080-C1F07CEA4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1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70478-0A87-45FC-BB34-6B95828D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3CA51-DC01-43BB-B4B0-1AF46D99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неб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8D767EB7-B914-40E8-8525-03304D148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82" b="42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0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A8167D0-13F7-4D8A-95A4-B3C90098A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небо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E1F3FC43-BC06-4400-BA06-EDA3B574B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7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BA8A4-BD18-428A-8DDB-0D1A2A6E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Германская демократическая республика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DB2CD-D971-4D3E-87DA-34E856CA1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8618B-6755-40C9-A080-4CA28057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1949 г. - создание ГДР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20DECFA-6E3C-4183-BF12-AEC873928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705" y="640080"/>
            <a:ext cx="405179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1B71C-88B9-4B86-854B-3BA44DFE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развития ГДР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CE679-7DEC-43D1-BA61-B470645E9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Социалистическая единая партия Германии - правящая партия, основанная на идеологии коммунизма и социализма</a:t>
            </a:r>
          </a:p>
          <a:p>
            <a:r>
              <a:rPr lang="ru-RU" sz="2400">
                <a:cs typeface="Calibri"/>
              </a:rPr>
              <a:t>Жесткий политический и идеологический контроль над обществом</a:t>
            </a:r>
          </a:p>
          <a:p>
            <a:r>
              <a:rPr lang="ru-RU" sz="2400">
                <a:cs typeface="Calibri"/>
              </a:rPr>
              <a:t>ГДР - образцовая витрина социализма </a:t>
            </a:r>
          </a:p>
          <a:p>
            <a:r>
              <a:rPr lang="ru-RU" sz="2400">
                <a:cs typeface="Calibri"/>
              </a:rPr>
              <a:t>Экономическое благосостояние достигалось за счёт поддержки со стороны СССР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506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78F9611C-5885-496F-8D7E-94D2B0B6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86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FE361402-C816-4968-8499-8E4D2FBF8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94" b="62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4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дерев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BDCB0C5-5453-4698-9B5F-40FFF771F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634" b="92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55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CB999-3CAD-4AFE-A366-D1B82644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1312588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Министерство государственной безопасности (штази) - ответсвенные за политические чистки</a:t>
            </a:r>
          </a:p>
          <a:p>
            <a:endParaRPr lang="ru-RU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неб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7C232CD1-7ED8-4454-AA1B-99F65A029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5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A62F1-2159-4FDC-8BA7-7538127A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8BC36C-8F0E-4D86-BD56-FA6C790D0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Образование ФРГ и ГДР</a:t>
            </a:r>
          </a:p>
          <a:p>
            <a:r>
              <a:rPr lang="ru-RU" sz="2000">
                <a:cs typeface="Calibri"/>
              </a:rPr>
              <a:t>ФРГ</a:t>
            </a:r>
          </a:p>
          <a:p>
            <a:r>
              <a:rPr lang="ru-RU" sz="2000">
                <a:cs typeface="Calibri"/>
              </a:rPr>
              <a:t>ГДР</a:t>
            </a:r>
          </a:p>
          <a:p>
            <a:r>
              <a:rPr lang="ru-RU" sz="2000">
                <a:cs typeface="Calibri"/>
              </a:rPr>
              <a:t>Объединение Германии</a:t>
            </a:r>
          </a:p>
        </p:txBody>
      </p:sp>
      <p:pic>
        <p:nvPicPr>
          <p:cNvPr id="11" name="Picture 4" descr="Back-снимок строки градуатес">
            <a:extLst>
              <a:ext uri="{FF2B5EF4-FFF2-40B4-BE49-F238E27FC236}">
                <a16:creationId xmlns:a16="http://schemas.microsoft.com/office/drawing/2014/main" id="{B96EA60B-A06E-719E-0E2A-12579EDA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7" r="31750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3C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2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56E90-3DE4-4BA7-8697-EB5E6D04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Объединение Германии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B34E27-4F61-4900-9849-0974033F9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Рукопожатие">
            <a:extLst>
              <a:ext uri="{FF2B5EF4-FFF2-40B4-BE49-F238E27FC236}">
                <a16:creationId xmlns:a16="http://schemas.microsoft.com/office/drawing/2014/main" id="{827DE5FD-7BF7-FA0A-7B55-E6924FC4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4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44616-0FC5-4587-A88A-A71BB68C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ноября 1989 г. - падение Берлинской стены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E424F0FF-5788-413F-9BBC-D4AD7B9E2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249"/>
          <a:stretch/>
        </p:blipFill>
        <p:spPr>
          <a:xfrm>
            <a:off x="4654296" y="1386169"/>
            <a:ext cx="7214616" cy="40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2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A2AB025D-63A7-4C92-8759-0401BC39B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27" b="46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38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9C1D748A-46E0-412C-A35F-8AB42F79F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86" b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6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9091F-4A4A-497A-B841-3D551116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Март 1990 г. - выборы в парламент ГДР. Победа антикоммунистических сил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C5F72F3-9BA1-41DA-A779-702E919B7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070" y="640080"/>
            <a:ext cx="707106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3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992BB-B2CB-42A2-8E74-02CB1B19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сентября 1990 г. - договор об окончательном урегулировании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7AFD5B3B-8330-4095-9B5E-EE147DF15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61516"/>
            <a:ext cx="7214616" cy="47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9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F37E1-E2CC-4F13-BCB3-CE9E32D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октября 1990 г. - провозглашение объединения Германии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толпа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6E8DF04-17D0-4128-AF40-D5F34E8E7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80351"/>
            <a:ext cx="7214616" cy="48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8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CC8BD-56E4-4DB4-BA3E-91A72C1AD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 развития Германии в конце XX - начале XXI в. </a:t>
            </a:r>
            <a:endParaRPr lang="ru-RU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D7E86-AC6F-4131-A4BD-CD683420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Неравномерное развитие западных и восточных земель </a:t>
            </a:r>
          </a:p>
          <a:p>
            <a:r>
              <a:rPr lang="ru-RU" sz="2200">
                <a:cs typeface="Calibri"/>
              </a:rPr>
              <a:t>Сокращение социальных и государственных расходов, определенные экономические трудности</a:t>
            </a:r>
          </a:p>
          <a:p>
            <a:r>
              <a:rPr lang="ru-RU" sz="2200">
                <a:cs typeface="Calibri"/>
              </a:rPr>
              <a:t>Дальнейшая европейская интеграция 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506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4C288-45FC-4BFA-8D00-25CA934A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Ангела Меркель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ED3624-8885-4115-A72F-69A4FF78B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Канцлер Германии в 2005-2021 г.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утренний, носит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F357E920-39E0-404F-B355-6DA16B138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7333" y="640080"/>
            <a:ext cx="396854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6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FD92A-5BE0-4133-9D99-B2C883D6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4CB99-ED53-4051-91A8-E9C7C0A30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Верхнее представление деревянные блока с номером, написанным на нем, и блок находится на желтой поверхности">
            <a:extLst>
              <a:ext uri="{FF2B5EF4-FFF2-40B4-BE49-F238E27FC236}">
                <a16:creationId xmlns:a16="http://schemas.microsoft.com/office/drawing/2014/main" id="{1B913492-F5C1-AFF1-C2F2-D75AC0854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" t="9092" r="22092" b="-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3FF09-2579-42D1-9B08-57D50993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1. Образование ФРГ и ГДР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4042D4-307D-4B63-8D6B-361DB099A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93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871D2-6745-4D89-AF05-94D625CF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477C8-409A-4FEE-9C9D-5A8F728A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39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35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дерево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1535D87-4421-4C46-AAEC-64FA82897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86ED5-89F1-4538-B5CE-6213F2ED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17 июля - 2 августа - Потсдамская конференция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0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18088-9306-48DC-993B-D867B1DE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Разделение Германии на сферы влияния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FF334DE-B887-4F28-AFC5-59FB8628F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4826" y="643469"/>
            <a:ext cx="6554190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FBA31-974F-457B-8A67-47CEF78EE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развития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49CD698B-FBAD-4482-92AB-C0C5F515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1946-1947 гг. - объединение английской, американской и французской зоны оккупации </a:t>
            </a:r>
          </a:p>
          <a:p>
            <a:r>
              <a:rPr lang="ru-RU" sz="2400">
                <a:cs typeface="Calibri"/>
              </a:rPr>
              <a:t>Западные страны получили помощь по плану Маршалла </a:t>
            </a:r>
          </a:p>
          <a:p>
            <a:r>
              <a:rPr lang="ru-RU" sz="2400">
                <a:cs typeface="Calibri"/>
              </a:rPr>
              <a:t>В Западной Германии были созданы партии: Христианско-демократической союз (ХДС), Свободная демократическая партия (СвДП), Социально-демократическая партия (СДПГ)</a:t>
            </a:r>
          </a:p>
          <a:p>
            <a:r>
              <a:rPr lang="ru-RU" sz="2400">
                <a:cs typeface="Calibri"/>
              </a:rPr>
              <a:t>Восточная Германия находилась под контролем советских властей, где планировалось построение социалистической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366700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49F68-BDEA-43CD-B544-787739F2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1949 г. - образование Федеративной Республики Германия и Германской Демократической Республики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C83DAA3-8153-43EE-BB75-98D83C14C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942247"/>
            <a:ext cx="6631341" cy="49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93B23-6736-4959-A66E-4D802EC2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Федеративная Республика Германия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FC3AF8-E89A-46CB-91B9-87892CF3A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55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§ 29. Германия</vt:lpstr>
      <vt:lpstr>Проверка д/з</vt:lpstr>
      <vt:lpstr>План урока</vt:lpstr>
      <vt:lpstr>1. Образование ФРГ и ГДР</vt:lpstr>
      <vt:lpstr>17 июля - 2 августа - Потсдамская конференция</vt:lpstr>
      <vt:lpstr>Разделение Германии на сферы влияния</vt:lpstr>
      <vt:lpstr>Особенности развития</vt:lpstr>
      <vt:lpstr>1949 г. - образование Федеративной Республики Германия и Германской Демократической Республики</vt:lpstr>
      <vt:lpstr>2. Федеративная Республика Германия</vt:lpstr>
      <vt:lpstr>Май 1949 г. - провозглашение ФРГ</vt:lpstr>
      <vt:lpstr>Конрад Аденауэр</vt:lpstr>
      <vt:lpstr>Германия при Конраде Аденауэре</vt:lpstr>
      <vt:lpstr>1961 г. - строительство Берлинской стены</vt:lpstr>
      <vt:lpstr>Вилли Брандт </vt:lpstr>
      <vt:lpstr>Германия эпохи В. Брандта </vt:lpstr>
      <vt:lpstr>Структура Берлинской стены</vt:lpstr>
      <vt:lpstr>Гельмут Коль</vt:lpstr>
      <vt:lpstr>Германия при Г. 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3. Германская демократическая республика</vt:lpstr>
      <vt:lpstr>1949 г. - создание ГДР</vt:lpstr>
      <vt:lpstr>Особенности развития ГДР</vt:lpstr>
      <vt:lpstr>Презентация PowerPoint</vt:lpstr>
      <vt:lpstr>Презентация PowerPoint</vt:lpstr>
      <vt:lpstr>Презентация PowerPoint</vt:lpstr>
      <vt:lpstr>Министерство государственной безопасности (штази) - ответсвенные за политические чистки </vt:lpstr>
      <vt:lpstr>4. Объединение Германии</vt:lpstr>
      <vt:lpstr>9 ноября 1989 г. - падение Берлинской стены</vt:lpstr>
      <vt:lpstr>Презентация PowerPoint</vt:lpstr>
      <vt:lpstr>Презентация PowerPoint</vt:lpstr>
      <vt:lpstr>Март 1990 г. - выборы в парламент ГДР. Победа антикоммунистических сил</vt:lpstr>
      <vt:lpstr>12 сентября 1990 г. - договор об окончательном урегулировании</vt:lpstr>
      <vt:lpstr>3 октября 1990 г. - провозглашение объединения Германии</vt:lpstr>
      <vt:lpstr>Особенности развития Германии в конце XX - начале XXI в. </vt:lpstr>
      <vt:lpstr>Ангела Меркель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29. Германия</dc:title>
  <dc:creator/>
  <cp:lastModifiedBy/>
  <cp:revision>211</cp:revision>
  <dcterms:created xsi:type="dcterms:W3CDTF">2022-03-12T15:38:36Z</dcterms:created>
  <dcterms:modified xsi:type="dcterms:W3CDTF">2022-03-12T16:17:20Z</dcterms:modified>
</cp:coreProperties>
</file>