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70" r:id="rId15"/>
    <p:sldId id="269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BD3C3E-33B9-47E6-8DF6-3C243E395A85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7313172F-7179-4282-B889-42E06B0CB1D1}">
      <dgm:prSet/>
      <dgm:spPr/>
      <dgm:t>
        <a:bodyPr/>
        <a:lstStyle/>
        <a:p>
          <a:pPr>
            <a:defRPr cap="all"/>
          </a:pPr>
          <a:r>
            <a:rPr lang="ru-RU"/>
            <a:t>Послевоенные проблемы</a:t>
          </a:r>
          <a:endParaRPr lang="en-US"/>
        </a:p>
      </dgm:t>
    </dgm:pt>
    <dgm:pt modelId="{69E95E74-7171-4150-AE5A-9A2CCD8C6A39}" type="parTrans" cxnId="{270D00E5-402B-4827-AA49-0F1ED2F9EAD3}">
      <dgm:prSet/>
      <dgm:spPr/>
      <dgm:t>
        <a:bodyPr/>
        <a:lstStyle/>
        <a:p>
          <a:endParaRPr lang="en-US"/>
        </a:p>
      </dgm:t>
    </dgm:pt>
    <dgm:pt modelId="{CA17B8F7-F2CF-413B-9786-BB599E59E3FF}" type="sibTrans" cxnId="{270D00E5-402B-4827-AA49-0F1ED2F9EAD3}">
      <dgm:prSet/>
      <dgm:spPr/>
      <dgm:t>
        <a:bodyPr/>
        <a:lstStyle/>
        <a:p>
          <a:endParaRPr lang="en-US"/>
        </a:p>
      </dgm:t>
    </dgm:pt>
    <dgm:pt modelId="{03A1B311-AB94-4B27-A810-5892A20C2846}">
      <dgm:prSet/>
      <dgm:spPr/>
      <dgm:t>
        <a:bodyPr/>
        <a:lstStyle/>
        <a:p>
          <a:pPr>
            <a:defRPr cap="all"/>
          </a:pPr>
          <a:r>
            <a:rPr lang="ru-RU"/>
            <a:t>Социальные перемены</a:t>
          </a:r>
          <a:endParaRPr lang="en-US"/>
        </a:p>
      </dgm:t>
    </dgm:pt>
    <dgm:pt modelId="{FF7BD194-21A8-4AEE-91B6-9AE451883CA6}" type="parTrans" cxnId="{FC4AD351-FEAF-4D6C-B96B-7A46FA4B1D3A}">
      <dgm:prSet/>
      <dgm:spPr/>
      <dgm:t>
        <a:bodyPr/>
        <a:lstStyle/>
        <a:p>
          <a:endParaRPr lang="en-US"/>
        </a:p>
      </dgm:t>
    </dgm:pt>
    <dgm:pt modelId="{DEA2B063-13EF-4588-80DD-2CF4276716A9}" type="sibTrans" cxnId="{FC4AD351-FEAF-4D6C-B96B-7A46FA4B1D3A}">
      <dgm:prSet/>
      <dgm:spPr/>
      <dgm:t>
        <a:bodyPr/>
        <a:lstStyle/>
        <a:p>
          <a:endParaRPr lang="en-US"/>
        </a:p>
      </dgm:t>
    </dgm:pt>
    <dgm:pt modelId="{BDD5ADB9-2453-44EC-8C4A-189D5A6EC74C}">
      <dgm:prSet/>
      <dgm:spPr/>
      <dgm:t>
        <a:bodyPr/>
        <a:lstStyle/>
        <a:p>
          <a:pPr>
            <a:defRPr cap="all"/>
          </a:pPr>
          <a:r>
            <a:rPr lang="ru-RU"/>
            <a:t>«Великая депрессия»</a:t>
          </a:r>
          <a:endParaRPr lang="en-US"/>
        </a:p>
      </dgm:t>
    </dgm:pt>
    <dgm:pt modelId="{774E73A2-AEC6-4AEF-8A5C-3352FA5DAC70}" type="parTrans" cxnId="{027CB9D4-AC92-4961-B0F4-3A84882C4F8A}">
      <dgm:prSet/>
      <dgm:spPr/>
      <dgm:t>
        <a:bodyPr/>
        <a:lstStyle/>
        <a:p>
          <a:endParaRPr lang="en-US"/>
        </a:p>
      </dgm:t>
    </dgm:pt>
    <dgm:pt modelId="{C146E7AB-ED33-430A-B6F5-80A6AEFB17DA}" type="sibTrans" cxnId="{027CB9D4-AC92-4961-B0F4-3A84882C4F8A}">
      <dgm:prSet/>
      <dgm:spPr/>
      <dgm:t>
        <a:bodyPr/>
        <a:lstStyle/>
        <a:p>
          <a:endParaRPr lang="en-US"/>
        </a:p>
      </dgm:t>
    </dgm:pt>
    <dgm:pt modelId="{FC9957D2-0D0E-49B8-B5AF-43602079FCCB}" type="pres">
      <dgm:prSet presAssocID="{07BD3C3E-33B9-47E6-8DF6-3C243E395A85}" presName="root" presStyleCnt="0">
        <dgm:presLayoutVars>
          <dgm:dir/>
          <dgm:resizeHandles val="exact"/>
        </dgm:presLayoutVars>
      </dgm:prSet>
      <dgm:spPr/>
    </dgm:pt>
    <dgm:pt modelId="{BFBBDA04-CECF-4C75-809E-BD2AF2E1B55B}" type="pres">
      <dgm:prSet presAssocID="{7313172F-7179-4282-B889-42E06B0CB1D1}" presName="compNode" presStyleCnt="0"/>
      <dgm:spPr/>
    </dgm:pt>
    <dgm:pt modelId="{1F8700F0-C4CF-43D7-8EB7-F478EACCA210}" type="pres">
      <dgm:prSet presAssocID="{7313172F-7179-4282-B889-42E06B0CB1D1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5CE783FD-E1E1-4793-A23E-9426DF4BACDC}" type="pres">
      <dgm:prSet presAssocID="{7313172F-7179-4282-B889-42E06B0CB1D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Предупреждение"/>
        </a:ext>
      </dgm:extLst>
    </dgm:pt>
    <dgm:pt modelId="{AC94F289-083B-4859-8008-ADD0509702D8}" type="pres">
      <dgm:prSet presAssocID="{7313172F-7179-4282-B889-42E06B0CB1D1}" presName="spaceRect" presStyleCnt="0"/>
      <dgm:spPr/>
    </dgm:pt>
    <dgm:pt modelId="{B8D7F660-D23D-4E96-872B-4559FA07250B}" type="pres">
      <dgm:prSet presAssocID="{7313172F-7179-4282-B889-42E06B0CB1D1}" presName="textRect" presStyleLbl="revTx" presStyleIdx="0" presStyleCnt="3">
        <dgm:presLayoutVars>
          <dgm:chMax val="1"/>
          <dgm:chPref val="1"/>
        </dgm:presLayoutVars>
      </dgm:prSet>
      <dgm:spPr/>
    </dgm:pt>
    <dgm:pt modelId="{940B3B80-7993-45D8-96C1-C8DBC87E78E4}" type="pres">
      <dgm:prSet presAssocID="{CA17B8F7-F2CF-413B-9786-BB599E59E3FF}" presName="sibTrans" presStyleCnt="0"/>
      <dgm:spPr/>
    </dgm:pt>
    <dgm:pt modelId="{72FCF1A0-5D9E-4E3D-B398-9D5437D0B143}" type="pres">
      <dgm:prSet presAssocID="{03A1B311-AB94-4B27-A810-5892A20C2846}" presName="compNode" presStyleCnt="0"/>
      <dgm:spPr/>
    </dgm:pt>
    <dgm:pt modelId="{F75DEAD3-890B-4644-B15A-5D95A395114E}" type="pres">
      <dgm:prSet presAssocID="{03A1B311-AB94-4B27-A810-5892A20C2846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64E48221-063A-4101-80B5-7585C0D97196}" type="pres">
      <dgm:prSet presAssocID="{03A1B311-AB94-4B27-A810-5892A20C284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Группа"/>
        </a:ext>
      </dgm:extLst>
    </dgm:pt>
    <dgm:pt modelId="{69AE8402-CF59-430D-81DB-26C1A75D86BD}" type="pres">
      <dgm:prSet presAssocID="{03A1B311-AB94-4B27-A810-5892A20C2846}" presName="spaceRect" presStyleCnt="0"/>
      <dgm:spPr/>
    </dgm:pt>
    <dgm:pt modelId="{B446FA20-C1AB-4ED0-B70B-B48775CBAA4D}" type="pres">
      <dgm:prSet presAssocID="{03A1B311-AB94-4B27-A810-5892A20C2846}" presName="textRect" presStyleLbl="revTx" presStyleIdx="1" presStyleCnt="3">
        <dgm:presLayoutVars>
          <dgm:chMax val="1"/>
          <dgm:chPref val="1"/>
        </dgm:presLayoutVars>
      </dgm:prSet>
      <dgm:spPr/>
    </dgm:pt>
    <dgm:pt modelId="{88AB0EE0-5BEE-4B4D-A9E0-E2F7F74A1A06}" type="pres">
      <dgm:prSet presAssocID="{DEA2B063-13EF-4588-80DD-2CF4276716A9}" presName="sibTrans" presStyleCnt="0"/>
      <dgm:spPr/>
    </dgm:pt>
    <dgm:pt modelId="{69FDFF17-C8C6-4FBD-80C5-C372570E4583}" type="pres">
      <dgm:prSet presAssocID="{BDD5ADB9-2453-44EC-8C4A-189D5A6EC74C}" presName="compNode" presStyleCnt="0"/>
      <dgm:spPr/>
    </dgm:pt>
    <dgm:pt modelId="{69367DAF-13E6-4784-AC63-FCD3C8E93350}" type="pres">
      <dgm:prSet presAssocID="{BDD5ADB9-2453-44EC-8C4A-189D5A6EC74C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78C44A4C-40F6-4A65-8CCC-0AD27F10FCB7}" type="pres">
      <dgm:prSet presAssocID="{BDD5ADB9-2453-44EC-8C4A-189D5A6EC74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ying Face with No Fill"/>
        </a:ext>
      </dgm:extLst>
    </dgm:pt>
    <dgm:pt modelId="{8A2C31A8-5767-4323-8AAB-4C52107890C4}" type="pres">
      <dgm:prSet presAssocID="{BDD5ADB9-2453-44EC-8C4A-189D5A6EC74C}" presName="spaceRect" presStyleCnt="0"/>
      <dgm:spPr/>
    </dgm:pt>
    <dgm:pt modelId="{1F03C391-3D7C-4EDF-B5FA-F11601453FA6}" type="pres">
      <dgm:prSet presAssocID="{BDD5ADB9-2453-44EC-8C4A-189D5A6EC74C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E830814-BF4B-4CEE-BCC2-FBAF81317015}" type="presOf" srcId="{7313172F-7179-4282-B889-42E06B0CB1D1}" destId="{B8D7F660-D23D-4E96-872B-4559FA07250B}" srcOrd="0" destOrd="0" presId="urn:microsoft.com/office/officeart/2018/5/layout/IconLeafLabelList"/>
    <dgm:cxn modelId="{FC4AD351-FEAF-4D6C-B96B-7A46FA4B1D3A}" srcId="{07BD3C3E-33B9-47E6-8DF6-3C243E395A85}" destId="{03A1B311-AB94-4B27-A810-5892A20C2846}" srcOrd="1" destOrd="0" parTransId="{FF7BD194-21A8-4AEE-91B6-9AE451883CA6}" sibTransId="{DEA2B063-13EF-4588-80DD-2CF4276716A9}"/>
    <dgm:cxn modelId="{A1077E78-A710-42DD-A100-C23812D86AE1}" type="presOf" srcId="{03A1B311-AB94-4B27-A810-5892A20C2846}" destId="{B446FA20-C1AB-4ED0-B70B-B48775CBAA4D}" srcOrd="0" destOrd="0" presId="urn:microsoft.com/office/officeart/2018/5/layout/IconLeafLabelList"/>
    <dgm:cxn modelId="{8C425793-84C9-473A-A0B0-2A00B2AB3040}" type="presOf" srcId="{BDD5ADB9-2453-44EC-8C4A-189D5A6EC74C}" destId="{1F03C391-3D7C-4EDF-B5FA-F11601453FA6}" srcOrd="0" destOrd="0" presId="urn:microsoft.com/office/officeart/2018/5/layout/IconLeafLabelList"/>
    <dgm:cxn modelId="{ECCC8CA1-B50B-4589-BC9E-6B47F20BAC34}" type="presOf" srcId="{07BD3C3E-33B9-47E6-8DF6-3C243E395A85}" destId="{FC9957D2-0D0E-49B8-B5AF-43602079FCCB}" srcOrd="0" destOrd="0" presId="urn:microsoft.com/office/officeart/2018/5/layout/IconLeafLabelList"/>
    <dgm:cxn modelId="{027CB9D4-AC92-4961-B0F4-3A84882C4F8A}" srcId="{07BD3C3E-33B9-47E6-8DF6-3C243E395A85}" destId="{BDD5ADB9-2453-44EC-8C4A-189D5A6EC74C}" srcOrd="2" destOrd="0" parTransId="{774E73A2-AEC6-4AEF-8A5C-3352FA5DAC70}" sibTransId="{C146E7AB-ED33-430A-B6F5-80A6AEFB17DA}"/>
    <dgm:cxn modelId="{270D00E5-402B-4827-AA49-0F1ED2F9EAD3}" srcId="{07BD3C3E-33B9-47E6-8DF6-3C243E395A85}" destId="{7313172F-7179-4282-B889-42E06B0CB1D1}" srcOrd="0" destOrd="0" parTransId="{69E95E74-7171-4150-AE5A-9A2CCD8C6A39}" sibTransId="{CA17B8F7-F2CF-413B-9786-BB599E59E3FF}"/>
    <dgm:cxn modelId="{BA59AB94-A521-4E16-9FDD-A72DF6FC9413}" type="presParOf" srcId="{FC9957D2-0D0E-49B8-B5AF-43602079FCCB}" destId="{BFBBDA04-CECF-4C75-809E-BD2AF2E1B55B}" srcOrd="0" destOrd="0" presId="urn:microsoft.com/office/officeart/2018/5/layout/IconLeafLabelList"/>
    <dgm:cxn modelId="{DCEE7D3D-683E-49EC-A7DB-B48E0A7B22B3}" type="presParOf" srcId="{BFBBDA04-CECF-4C75-809E-BD2AF2E1B55B}" destId="{1F8700F0-C4CF-43D7-8EB7-F478EACCA210}" srcOrd="0" destOrd="0" presId="urn:microsoft.com/office/officeart/2018/5/layout/IconLeafLabelList"/>
    <dgm:cxn modelId="{C420AE4C-72BA-4A72-B436-DF9B0E57C06B}" type="presParOf" srcId="{BFBBDA04-CECF-4C75-809E-BD2AF2E1B55B}" destId="{5CE783FD-E1E1-4793-A23E-9426DF4BACDC}" srcOrd="1" destOrd="0" presId="urn:microsoft.com/office/officeart/2018/5/layout/IconLeafLabelList"/>
    <dgm:cxn modelId="{CBE977EE-629A-4291-B50E-D79944F25D6B}" type="presParOf" srcId="{BFBBDA04-CECF-4C75-809E-BD2AF2E1B55B}" destId="{AC94F289-083B-4859-8008-ADD0509702D8}" srcOrd="2" destOrd="0" presId="urn:microsoft.com/office/officeart/2018/5/layout/IconLeafLabelList"/>
    <dgm:cxn modelId="{97BCAFC2-60AB-4E69-A98F-9AD7B01285E3}" type="presParOf" srcId="{BFBBDA04-CECF-4C75-809E-BD2AF2E1B55B}" destId="{B8D7F660-D23D-4E96-872B-4559FA07250B}" srcOrd="3" destOrd="0" presId="urn:microsoft.com/office/officeart/2018/5/layout/IconLeafLabelList"/>
    <dgm:cxn modelId="{A0F3F4C5-2D09-4981-85B9-E0CC397FEB84}" type="presParOf" srcId="{FC9957D2-0D0E-49B8-B5AF-43602079FCCB}" destId="{940B3B80-7993-45D8-96C1-C8DBC87E78E4}" srcOrd="1" destOrd="0" presId="urn:microsoft.com/office/officeart/2018/5/layout/IconLeafLabelList"/>
    <dgm:cxn modelId="{879CC370-DA38-4DE4-B69A-438A6D2BF70D}" type="presParOf" srcId="{FC9957D2-0D0E-49B8-B5AF-43602079FCCB}" destId="{72FCF1A0-5D9E-4E3D-B398-9D5437D0B143}" srcOrd="2" destOrd="0" presId="urn:microsoft.com/office/officeart/2018/5/layout/IconLeafLabelList"/>
    <dgm:cxn modelId="{DA086FCA-3960-4292-A282-3AD3C01A5D79}" type="presParOf" srcId="{72FCF1A0-5D9E-4E3D-B398-9D5437D0B143}" destId="{F75DEAD3-890B-4644-B15A-5D95A395114E}" srcOrd="0" destOrd="0" presId="urn:microsoft.com/office/officeart/2018/5/layout/IconLeafLabelList"/>
    <dgm:cxn modelId="{7DA20247-2251-43AC-871B-85D2E8A08E97}" type="presParOf" srcId="{72FCF1A0-5D9E-4E3D-B398-9D5437D0B143}" destId="{64E48221-063A-4101-80B5-7585C0D97196}" srcOrd="1" destOrd="0" presId="urn:microsoft.com/office/officeart/2018/5/layout/IconLeafLabelList"/>
    <dgm:cxn modelId="{FABC9D71-CD59-465B-95E1-87E395475158}" type="presParOf" srcId="{72FCF1A0-5D9E-4E3D-B398-9D5437D0B143}" destId="{69AE8402-CF59-430D-81DB-26C1A75D86BD}" srcOrd="2" destOrd="0" presId="urn:microsoft.com/office/officeart/2018/5/layout/IconLeafLabelList"/>
    <dgm:cxn modelId="{1929A665-9B3A-4021-9B58-9785E2DDF5E2}" type="presParOf" srcId="{72FCF1A0-5D9E-4E3D-B398-9D5437D0B143}" destId="{B446FA20-C1AB-4ED0-B70B-B48775CBAA4D}" srcOrd="3" destOrd="0" presId="urn:microsoft.com/office/officeart/2018/5/layout/IconLeafLabelList"/>
    <dgm:cxn modelId="{046120F3-8107-4346-BEE4-B9A123D9B1FE}" type="presParOf" srcId="{FC9957D2-0D0E-49B8-B5AF-43602079FCCB}" destId="{88AB0EE0-5BEE-4B4D-A9E0-E2F7F74A1A06}" srcOrd="3" destOrd="0" presId="urn:microsoft.com/office/officeart/2018/5/layout/IconLeafLabelList"/>
    <dgm:cxn modelId="{64EC35D1-261F-4E15-8669-D15C3271B1B4}" type="presParOf" srcId="{FC9957D2-0D0E-49B8-B5AF-43602079FCCB}" destId="{69FDFF17-C8C6-4FBD-80C5-C372570E4583}" srcOrd="4" destOrd="0" presId="urn:microsoft.com/office/officeart/2018/5/layout/IconLeafLabelList"/>
    <dgm:cxn modelId="{1BCE25B5-1DD2-4675-A89E-B4DBBC38F89F}" type="presParOf" srcId="{69FDFF17-C8C6-4FBD-80C5-C372570E4583}" destId="{69367DAF-13E6-4784-AC63-FCD3C8E93350}" srcOrd="0" destOrd="0" presId="urn:microsoft.com/office/officeart/2018/5/layout/IconLeafLabelList"/>
    <dgm:cxn modelId="{2EAFFF1A-068B-4799-A76D-76FC93CD5C8D}" type="presParOf" srcId="{69FDFF17-C8C6-4FBD-80C5-C372570E4583}" destId="{78C44A4C-40F6-4A65-8CCC-0AD27F10FCB7}" srcOrd="1" destOrd="0" presId="urn:microsoft.com/office/officeart/2018/5/layout/IconLeafLabelList"/>
    <dgm:cxn modelId="{968C42D3-5255-41C4-9493-E5F07B30369D}" type="presParOf" srcId="{69FDFF17-C8C6-4FBD-80C5-C372570E4583}" destId="{8A2C31A8-5767-4323-8AAB-4C52107890C4}" srcOrd="2" destOrd="0" presId="urn:microsoft.com/office/officeart/2018/5/layout/IconLeafLabelList"/>
    <dgm:cxn modelId="{0B64C916-9BCD-4183-B4B5-CA9ADFAE7692}" type="presParOf" srcId="{69FDFF17-C8C6-4FBD-80C5-C372570E4583}" destId="{1F03C391-3D7C-4EDF-B5FA-F11601453FA6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8700F0-C4CF-43D7-8EB7-F478EACCA210}">
      <dsp:nvSpPr>
        <dsp:cNvPr id="0" name=""/>
        <dsp:cNvSpPr/>
      </dsp:nvSpPr>
      <dsp:spPr>
        <a:xfrm>
          <a:off x="614850" y="35407"/>
          <a:ext cx="1921500" cy="19215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E783FD-E1E1-4793-A23E-9426DF4BACDC}">
      <dsp:nvSpPr>
        <dsp:cNvPr id="0" name=""/>
        <dsp:cNvSpPr/>
      </dsp:nvSpPr>
      <dsp:spPr>
        <a:xfrm>
          <a:off x="1024350" y="444907"/>
          <a:ext cx="1102500" cy="1102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D7F660-D23D-4E96-872B-4559FA07250B}">
      <dsp:nvSpPr>
        <dsp:cNvPr id="0" name=""/>
        <dsp:cNvSpPr/>
      </dsp:nvSpPr>
      <dsp:spPr>
        <a:xfrm>
          <a:off x="600" y="2555408"/>
          <a:ext cx="31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2500" kern="1200"/>
            <a:t>Послевоенные проблемы</a:t>
          </a:r>
          <a:endParaRPr lang="en-US" sz="2500" kern="1200"/>
        </a:p>
      </dsp:txBody>
      <dsp:txXfrm>
        <a:off x="600" y="2555408"/>
        <a:ext cx="3150000" cy="720000"/>
      </dsp:txXfrm>
    </dsp:sp>
    <dsp:sp modelId="{F75DEAD3-890B-4644-B15A-5D95A395114E}">
      <dsp:nvSpPr>
        <dsp:cNvPr id="0" name=""/>
        <dsp:cNvSpPr/>
      </dsp:nvSpPr>
      <dsp:spPr>
        <a:xfrm>
          <a:off x="4316100" y="35407"/>
          <a:ext cx="1921500" cy="19215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E48221-063A-4101-80B5-7585C0D97196}">
      <dsp:nvSpPr>
        <dsp:cNvPr id="0" name=""/>
        <dsp:cNvSpPr/>
      </dsp:nvSpPr>
      <dsp:spPr>
        <a:xfrm>
          <a:off x="4725600" y="444907"/>
          <a:ext cx="1102500" cy="1102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46FA20-C1AB-4ED0-B70B-B48775CBAA4D}">
      <dsp:nvSpPr>
        <dsp:cNvPr id="0" name=""/>
        <dsp:cNvSpPr/>
      </dsp:nvSpPr>
      <dsp:spPr>
        <a:xfrm>
          <a:off x="3701850" y="2555408"/>
          <a:ext cx="31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2500" kern="1200"/>
            <a:t>Социальные перемены</a:t>
          </a:r>
          <a:endParaRPr lang="en-US" sz="2500" kern="1200"/>
        </a:p>
      </dsp:txBody>
      <dsp:txXfrm>
        <a:off x="3701850" y="2555408"/>
        <a:ext cx="3150000" cy="720000"/>
      </dsp:txXfrm>
    </dsp:sp>
    <dsp:sp modelId="{69367DAF-13E6-4784-AC63-FCD3C8E93350}">
      <dsp:nvSpPr>
        <dsp:cNvPr id="0" name=""/>
        <dsp:cNvSpPr/>
      </dsp:nvSpPr>
      <dsp:spPr>
        <a:xfrm>
          <a:off x="8017350" y="35407"/>
          <a:ext cx="1921500" cy="19215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C44A4C-40F6-4A65-8CCC-0AD27F10FCB7}">
      <dsp:nvSpPr>
        <dsp:cNvPr id="0" name=""/>
        <dsp:cNvSpPr/>
      </dsp:nvSpPr>
      <dsp:spPr>
        <a:xfrm>
          <a:off x="8426850" y="444907"/>
          <a:ext cx="1102500" cy="11025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03C391-3D7C-4EDF-B5FA-F11601453FA6}">
      <dsp:nvSpPr>
        <dsp:cNvPr id="0" name=""/>
        <dsp:cNvSpPr/>
      </dsp:nvSpPr>
      <dsp:spPr>
        <a:xfrm>
          <a:off x="7403100" y="2555408"/>
          <a:ext cx="31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2500" kern="1200"/>
            <a:t>«Великая депрессия»</a:t>
          </a:r>
          <a:endParaRPr lang="en-US" sz="2500" kern="1200"/>
        </a:p>
      </dsp:txBody>
      <dsp:txXfrm>
        <a:off x="7403100" y="2555408"/>
        <a:ext cx="315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2F35-FE2C-4959-A860-103713D9FE58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AB418-ED2F-4066-A557-336260DAC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093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2F35-FE2C-4959-A860-103713D9FE58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AB418-ED2F-4066-A557-336260DAC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055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2F35-FE2C-4959-A860-103713D9FE58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AB418-ED2F-4066-A557-336260DAC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297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2F35-FE2C-4959-A860-103713D9FE58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AB418-ED2F-4066-A557-336260DAC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22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2F35-FE2C-4959-A860-103713D9FE58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AB418-ED2F-4066-A557-336260DAC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942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2F35-FE2C-4959-A860-103713D9FE58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AB418-ED2F-4066-A557-336260DAC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734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2F35-FE2C-4959-A860-103713D9FE58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AB418-ED2F-4066-A557-336260DAC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521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2F35-FE2C-4959-A860-103713D9FE58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AB418-ED2F-4066-A557-336260DAC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127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2F35-FE2C-4959-A860-103713D9FE58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AB418-ED2F-4066-A557-336260DAC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34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2F35-FE2C-4959-A860-103713D9FE58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AB418-ED2F-4066-A557-336260DAC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058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2F35-FE2C-4959-A860-103713D9FE58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AB418-ED2F-4066-A557-336260DAC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382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2F35-FE2C-4959-A860-103713D9FE58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AB418-ED2F-4066-A557-336260DAC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692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2F35-FE2C-4959-A860-103713D9FE58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AB418-ED2F-4066-A557-336260DAC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812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02BC2F35-FE2C-4959-A860-103713D9FE58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9F5AB418-ED2F-4066-A557-336260DAC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793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2BC2F35-FE2C-4959-A860-103713D9FE58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9F5AB418-ED2F-4066-A557-336260DAC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6486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</p:sldLayoutIdLst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6">
            <a:extLst>
              <a:ext uri="{FF2B5EF4-FFF2-40B4-BE49-F238E27FC236}">
                <a16:creationId xmlns:a16="http://schemas.microsoft.com/office/drawing/2014/main" id="{8775F366-526C-4C42-8931-696FFE8AA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2FE8DED1-24FF-4A79-873B-ECE3ABE73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0">
            <a:extLst>
              <a:ext uri="{FF2B5EF4-FFF2-40B4-BE49-F238E27FC236}">
                <a16:creationId xmlns:a16="http://schemas.microsoft.com/office/drawing/2014/main" id="{0AA6A048-501A-4387-906B-B8A8543E7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7093" y="643467"/>
            <a:ext cx="10917814" cy="5571066"/>
          </a:xfrm>
          <a:custGeom>
            <a:avLst/>
            <a:gdLst>
              <a:gd name="connsiteX0" fmla="*/ 195712 w 10917814"/>
              <a:gd name="connsiteY0" fmla="*/ 0 h 5571066"/>
              <a:gd name="connsiteX1" fmla="*/ 5062165 w 10917814"/>
              <a:gd name="connsiteY1" fmla="*/ 0 h 5571066"/>
              <a:gd name="connsiteX2" fmla="*/ 5419638 w 10917814"/>
              <a:gd name="connsiteY2" fmla="*/ 268105 h 5571066"/>
              <a:gd name="connsiteX3" fmla="*/ 5428105 w 10917814"/>
              <a:gd name="connsiteY3" fmla="*/ 271280 h 5571066"/>
              <a:gd name="connsiteX4" fmla="*/ 5440804 w 10917814"/>
              <a:gd name="connsiteY4" fmla="*/ 276043 h 5571066"/>
              <a:gd name="connsiteX5" fmla="*/ 5453505 w 10917814"/>
              <a:gd name="connsiteY5" fmla="*/ 280805 h 5571066"/>
              <a:gd name="connsiteX6" fmla="*/ 5464088 w 10917814"/>
              <a:gd name="connsiteY6" fmla="*/ 280805 h 5571066"/>
              <a:gd name="connsiteX7" fmla="*/ 5476788 w 10917814"/>
              <a:gd name="connsiteY7" fmla="*/ 280805 h 5571066"/>
              <a:gd name="connsiteX8" fmla="*/ 5487371 w 10917814"/>
              <a:gd name="connsiteY8" fmla="*/ 276043 h 5571066"/>
              <a:gd name="connsiteX9" fmla="*/ 5500071 w 10917814"/>
              <a:gd name="connsiteY9" fmla="*/ 271280 h 5571066"/>
              <a:gd name="connsiteX10" fmla="*/ 5508538 w 10917814"/>
              <a:gd name="connsiteY10" fmla="*/ 268105 h 5571066"/>
              <a:gd name="connsiteX11" fmla="*/ 5866011 w 10917814"/>
              <a:gd name="connsiteY11" fmla="*/ 0 h 5571066"/>
              <a:gd name="connsiteX12" fmla="*/ 10722102 w 10917814"/>
              <a:gd name="connsiteY12" fmla="*/ 0 h 5571066"/>
              <a:gd name="connsiteX13" fmla="*/ 10917814 w 10917814"/>
              <a:gd name="connsiteY13" fmla="*/ 195712 h 5571066"/>
              <a:gd name="connsiteX14" fmla="*/ 10917814 w 10917814"/>
              <a:gd name="connsiteY14" fmla="*/ 5375354 h 5571066"/>
              <a:gd name="connsiteX15" fmla="*/ 10722102 w 10917814"/>
              <a:gd name="connsiteY15" fmla="*/ 5571066 h 5571066"/>
              <a:gd name="connsiteX16" fmla="*/ 195712 w 10917814"/>
              <a:gd name="connsiteY16" fmla="*/ 5571066 h 5571066"/>
              <a:gd name="connsiteX17" fmla="*/ 0 w 10917814"/>
              <a:gd name="connsiteY17" fmla="*/ 5375354 h 5571066"/>
              <a:gd name="connsiteX18" fmla="*/ 0 w 10917814"/>
              <a:gd name="connsiteY18" fmla="*/ 195712 h 5571066"/>
              <a:gd name="connsiteX19" fmla="*/ 195712 w 10917814"/>
              <a:gd name="connsiteY19" fmla="*/ 0 h 5571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917814" h="5571066">
                <a:moveTo>
                  <a:pt x="195712" y="0"/>
                </a:moveTo>
                <a:lnTo>
                  <a:pt x="5062165" y="0"/>
                </a:lnTo>
                <a:lnTo>
                  <a:pt x="5419638" y="268105"/>
                </a:lnTo>
                <a:lnTo>
                  <a:pt x="5428105" y="271280"/>
                </a:lnTo>
                <a:lnTo>
                  <a:pt x="5440804" y="276043"/>
                </a:lnTo>
                <a:lnTo>
                  <a:pt x="5453505" y="280805"/>
                </a:lnTo>
                <a:lnTo>
                  <a:pt x="5464088" y="280805"/>
                </a:lnTo>
                <a:lnTo>
                  <a:pt x="5476788" y="280805"/>
                </a:lnTo>
                <a:lnTo>
                  <a:pt x="5487371" y="276043"/>
                </a:lnTo>
                <a:lnTo>
                  <a:pt x="5500071" y="271280"/>
                </a:lnTo>
                <a:lnTo>
                  <a:pt x="5508538" y="268105"/>
                </a:lnTo>
                <a:lnTo>
                  <a:pt x="5866011" y="0"/>
                </a:lnTo>
                <a:lnTo>
                  <a:pt x="10722102" y="0"/>
                </a:lnTo>
                <a:cubicBezTo>
                  <a:pt x="10830191" y="0"/>
                  <a:pt x="10917814" y="87623"/>
                  <a:pt x="10917814" y="195712"/>
                </a:cubicBezTo>
                <a:lnTo>
                  <a:pt x="10917814" y="5375354"/>
                </a:lnTo>
                <a:cubicBezTo>
                  <a:pt x="10917814" y="5483443"/>
                  <a:pt x="10830191" y="5571066"/>
                  <a:pt x="10722102" y="5571066"/>
                </a:cubicBezTo>
                <a:lnTo>
                  <a:pt x="195712" y="5571066"/>
                </a:lnTo>
                <a:cubicBezTo>
                  <a:pt x="87623" y="5571066"/>
                  <a:pt x="0" y="5483443"/>
                  <a:pt x="0" y="5375354"/>
                </a:cubicBezTo>
                <a:lnTo>
                  <a:pt x="0" y="195712"/>
                </a:lnTo>
                <a:cubicBezTo>
                  <a:pt x="0" y="87623"/>
                  <a:pt x="87623" y="0"/>
                  <a:pt x="195712" y="0"/>
                </a:cubicBezTo>
                <a:close/>
              </a:path>
            </a:pathLst>
          </a:custGeom>
          <a:noFill/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C66549-0D10-44FF-B351-9C0545A99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095" y="802432"/>
            <a:ext cx="10515600" cy="5197151"/>
          </a:xfrm>
          <a:effectLst/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6000" dirty="0">
                <a:solidFill>
                  <a:schemeClr val="tx1"/>
                </a:solidFill>
              </a:rPr>
              <a:t>В </a:t>
            </a:r>
            <a:r>
              <a:rPr lang="en-US" sz="6000" dirty="0" err="1">
                <a:solidFill>
                  <a:schemeClr val="tx1"/>
                </a:solidFill>
              </a:rPr>
              <a:t>чём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заключаются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противоречия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Версальско-Вашингтонской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системы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международных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отношений</a:t>
            </a:r>
            <a:r>
              <a:rPr lang="en-US" sz="6000" dirty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6992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8775F366-526C-4C42-8931-696FFE8AA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97EA66B-2AAB-42B0-9F9D-38920D8D8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3CC439-FAAD-4DFC-96DD-A320575FB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199" y="691401"/>
            <a:ext cx="10261602" cy="1055334"/>
          </a:xfrm>
          <a:effectLst/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7200" dirty="0" err="1">
                <a:solidFill>
                  <a:schemeClr val="tx1"/>
                </a:solidFill>
              </a:rPr>
              <a:t>Повторим</a:t>
            </a:r>
            <a:r>
              <a:rPr lang="en-US" sz="7200" dirty="0">
                <a:solidFill>
                  <a:schemeClr val="tx1"/>
                </a:solidFill>
              </a:rPr>
              <a:t> </a:t>
            </a:r>
            <a:r>
              <a:rPr lang="en-US" sz="7200" dirty="0" err="1">
                <a:solidFill>
                  <a:schemeClr val="tx1"/>
                </a:solidFill>
              </a:rPr>
              <a:t>изученное</a:t>
            </a:r>
            <a:endParaRPr lang="en-US" sz="7200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DADE65-1C26-400B-91CB-D8D185DE5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0694" y="1934469"/>
            <a:ext cx="9330612" cy="3179174"/>
          </a:xfrm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4800" dirty="0" err="1"/>
              <a:t>Охарактеризуйте</a:t>
            </a:r>
            <a:r>
              <a:rPr lang="en-US" sz="4800" dirty="0"/>
              <a:t> </a:t>
            </a:r>
            <a:r>
              <a:rPr lang="en-US" sz="4800" dirty="0" err="1"/>
              <a:t>социальные</a:t>
            </a:r>
            <a:r>
              <a:rPr lang="en-US" sz="4800" dirty="0"/>
              <a:t> </a:t>
            </a:r>
            <a:r>
              <a:rPr lang="en-US" sz="4800" dirty="0" err="1"/>
              <a:t>проблемы</a:t>
            </a:r>
            <a:r>
              <a:rPr lang="en-US" sz="4800" dirty="0"/>
              <a:t>, </a:t>
            </a:r>
            <a:r>
              <a:rPr lang="en-US" sz="4800" dirty="0" err="1"/>
              <a:t>возникшие</a:t>
            </a:r>
            <a:r>
              <a:rPr lang="en-US" sz="4800" dirty="0"/>
              <a:t> в </a:t>
            </a:r>
            <a:r>
              <a:rPr lang="en-US" sz="4800" dirty="0" err="1"/>
              <a:t>странах</a:t>
            </a:r>
            <a:r>
              <a:rPr lang="en-US" sz="4800" dirty="0"/>
              <a:t> </a:t>
            </a:r>
            <a:r>
              <a:rPr lang="en-US" sz="4800" dirty="0" err="1"/>
              <a:t>Запада</a:t>
            </a:r>
            <a:r>
              <a:rPr lang="en-US" sz="4800" dirty="0"/>
              <a:t> в </a:t>
            </a:r>
            <a:r>
              <a:rPr lang="en-US" sz="4800" dirty="0" err="1"/>
              <a:t>межвоенный</a:t>
            </a:r>
            <a:r>
              <a:rPr lang="en-US" sz="4800" dirty="0"/>
              <a:t> </a:t>
            </a:r>
            <a:r>
              <a:rPr lang="en-US" sz="4800" dirty="0" err="1"/>
              <a:t>период</a:t>
            </a:r>
            <a:endParaRPr lang="en-US" sz="480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360EBE3-31BB-422F-AA87-FA3873DAE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926477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54A105-F18C-4E12-B11B-51B12174B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B331CA-3DD3-4D17-AC5D-1EA80D65B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643607"/>
            <a:ext cx="10571998" cy="970450"/>
          </a:xfrm>
          <a:effectLst/>
        </p:spPr>
        <p:txBody>
          <a:bodyPr anchor="ctr">
            <a:normAutofit/>
          </a:bodyPr>
          <a:lstStyle/>
          <a:p>
            <a:pPr algn="ctr"/>
            <a:r>
              <a:rPr lang="ru-RU" sz="5400" dirty="0">
                <a:solidFill>
                  <a:schemeClr val="tx1"/>
                </a:solidFill>
              </a:rPr>
              <a:t>Из видео ты узнаешь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F260EE-CBDC-48A4-978A-8A1CBB255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1964267"/>
            <a:ext cx="10563286" cy="3894531"/>
          </a:xfrm>
          <a:effectLst/>
        </p:spPr>
        <p:txBody>
          <a:bodyPr anchor="ctr">
            <a:normAutofit/>
          </a:bodyPr>
          <a:lstStyle/>
          <a:p>
            <a:r>
              <a:rPr lang="ru-RU" sz="4800" dirty="0"/>
              <a:t>Причины «Великой депрессии»</a:t>
            </a:r>
          </a:p>
          <a:p>
            <a:r>
              <a:rPr lang="ru-RU" sz="4800" dirty="0"/>
              <a:t>Последствия Мирового экономического кризиса 1929-1933 гг.</a:t>
            </a:r>
          </a:p>
        </p:txBody>
      </p:sp>
    </p:spTree>
    <p:extLst>
      <p:ext uri="{BB962C8B-B14F-4D97-AF65-F5344CB8AC3E}">
        <p14:creationId xmlns:p14="http://schemas.microsoft.com/office/powerpoint/2010/main" val="3194956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6">
            <a:extLst>
              <a:ext uri="{FF2B5EF4-FFF2-40B4-BE49-F238E27FC236}">
                <a16:creationId xmlns:a16="http://schemas.microsoft.com/office/drawing/2014/main" id="{133F8CB7-795C-4272-9073-64D8CF97F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7743172-17A8-4FA4-8434-B813E03B7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23">
            <a:extLst>
              <a:ext uri="{FF2B5EF4-FFF2-40B4-BE49-F238E27FC236}">
                <a16:creationId xmlns:a16="http://schemas.microsoft.com/office/drawing/2014/main" id="{4CE1233C-FD2F-489E-BFDE-086F5FED6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51CE51-42BE-416A-8126-D96B79067629}"/>
              </a:ext>
            </a:extLst>
          </p:cNvPr>
          <p:cNvSpPr txBox="1"/>
          <p:nvPr/>
        </p:nvSpPr>
        <p:spPr>
          <a:xfrm>
            <a:off x="451514" y="1800225"/>
            <a:ext cx="3444211" cy="42411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4400" b="1">
                <a:solidFill>
                  <a:srgbClr val="FEFEFE"/>
                </a:solidFill>
                <a:latin typeface="+mj-lt"/>
                <a:ea typeface="+mj-ea"/>
                <a:cs typeface="+mj-cs"/>
              </a:rPr>
              <a:t>https://www.youtube.com/watch?v=UCeACSiq-Ro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7BD9594-75FD-4CA8-8656-E2A220FA52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554" y="643465"/>
            <a:ext cx="5397897" cy="5397897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39897565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54A105-F18C-4E12-B11B-51B12174B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B331CA-3DD3-4D17-AC5D-1EA80D65B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643607"/>
            <a:ext cx="10571998" cy="970450"/>
          </a:xfrm>
          <a:effectLst/>
        </p:spPr>
        <p:txBody>
          <a:bodyPr anchor="ctr">
            <a:normAutofit fontScale="90000"/>
          </a:bodyPr>
          <a:lstStyle/>
          <a:p>
            <a:pPr algn="ctr"/>
            <a:r>
              <a:rPr lang="ru-RU" sz="6000" dirty="0">
                <a:solidFill>
                  <a:schemeClr val="tx1"/>
                </a:solidFill>
              </a:rPr>
              <a:t>Повторим изученное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F260EE-CBDC-48A4-978A-8A1CBB255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6659" y="1964267"/>
            <a:ext cx="10318680" cy="4171357"/>
          </a:xfrm>
          <a:effectLst/>
        </p:spPr>
        <p:txBody>
          <a:bodyPr anchor="ctr">
            <a:normAutofit/>
          </a:bodyPr>
          <a:lstStyle/>
          <a:p>
            <a:r>
              <a:rPr lang="ru-RU" sz="4400" dirty="0"/>
              <a:t>Назовите причины «Великой депрессии»</a:t>
            </a:r>
          </a:p>
          <a:p>
            <a:r>
              <a:rPr lang="ru-RU" sz="4400" dirty="0"/>
              <a:t>Опишите последствия Мирового экономического кризиса 1929-1933 гг.</a:t>
            </a:r>
          </a:p>
        </p:txBody>
      </p:sp>
    </p:spTree>
    <p:extLst>
      <p:ext uri="{BB962C8B-B14F-4D97-AF65-F5344CB8AC3E}">
        <p14:creationId xmlns:p14="http://schemas.microsoft.com/office/powerpoint/2010/main" val="2291925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54A105-F18C-4E12-B11B-51B12174B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D0AAD0-0653-4B5C-876C-CB2B086C4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643607"/>
            <a:ext cx="10571998" cy="970450"/>
          </a:xfrm>
          <a:effectLst/>
        </p:spPr>
        <p:txBody>
          <a:bodyPr anchor="ctr">
            <a:normAutofit/>
          </a:bodyPr>
          <a:lstStyle/>
          <a:p>
            <a:pPr algn="ctr"/>
            <a:r>
              <a:rPr lang="ru-RU" sz="5400" dirty="0">
                <a:solidFill>
                  <a:schemeClr val="tx1"/>
                </a:solidFill>
              </a:rPr>
              <a:t>Подведём итоги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7312E9-A07D-4A72-B883-76C76FE52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1865377"/>
            <a:ext cx="10563286" cy="4462272"/>
          </a:xfrm>
          <a:effectLst/>
        </p:spPr>
        <p:txBody>
          <a:bodyPr anchor="ctr">
            <a:normAutofit/>
          </a:bodyPr>
          <a:lstStyle/>
          <a:p>
            <a:r>
              <a:rPr lang="ru-RU" sz="3600" dirty="0"/>
              <a:t>Охарактеризуйте послевоенные проблемы в развитии стран Запада. Как они были решены?</a:t>
            </a:r>
          </a:p>
          <a:p>
            <a:r>
              <a:rPr lang="ru-RU" sz="3600" dirty="0"/>
              <a:t>Опишите возникновение новых социальных конфликтов и их причины</a:t>
            </a:r>
          </a:p>
          <a:p>
            <a:r>
              <a:rPr lang="ru-RU" sz="3600" dirty="0"/>
              <a:t>Что такое «Великая депрессия» и на что повлияло это событие?</a:t>
            </a:r>
          </a:p>
        </p:txBody>
      </p:sp>
    </p:spTree>
    <p:extLst>
      <p:ext uri="{BB962C8B-B14F-4D97-AF65-F5344CB8AC3E}">
        <p14:creationId xmlns:p14="http://schemas.microsoft.com/office/powerpoint/2010/main" val="2717152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8775F366-526C-4C42-8931-696FFE8AA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8F5419B-BCBD-42A2-BFFF-781C607339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9B59A7-C323-4104-AD0C-E3A5BD54A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1" y="643467"/>
            <a:ext cx="10572000" cy="4557183"/>
          </a:xfrm>
          <a:effectLst/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11500" dirty="0">
                <a:solidFill>
                  <a:schemeClr val="tx1"/>
                </a:solidFill>
              </a:rPr>
              <a:t>MENTI.COM</a:t>
            </a:r>
            <a:br>
              <a:rPr lang="en-US" sz="11500" dirty="0">
                <a:solidFill>
                  <a:schemeClr val="tx1"/>
                </a:solidFill>
              </a:rPr>
            </a:br>
            <a:r>
              <a:rPr lang="en-US" sz="11500" dirty="0">
                <a:solidFill>
                  <a:schemeClr val="tx1"/>
                </a:solidFill>
              </a:rPr>
              <a:t>15469586</a:t>
            </a:r>
          </a:p>
        </p:txBody>
      </p:sp>
    </p:spTree>
    <p:extLst>
      <p:ext uri="{BB962C8B-B14F-4D97-AF65-F5344CB8AC3E}">
        <p14:creationId xmlns:p14="http://schemas.microsoft.com/office/powerpoint/2010/main" val="3144949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8775F366-526C-4C42-8931-696FFE8AA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8F5419B-BCBD-42A2-BFFF-781C607339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CD5AC4-012E-47A5-8A5E-E2D86FDBB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1" y="643467"/>
            <a:ext cx="10572000" cy="4989237"/>
          </a:xfrm>
          <a:effectLst/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9600" dirty="0">
                <a:solidFill>
                  <a:schemeClr val="tx1"/>
                </a:solidFill>
              </a:rPr>
              <a:t>Д/З: § 16, в. 1-3 (у.), 5 (п), с. 125-126 (</a:t>
            </a:r>
            <a:r>
              <a:rPr lang="en-US" sz="9600" dirty="0" err="1">
                <a:solidFill>
                  <a:schemeClr val="tx1"/>
                </a:solidFill>
              </a:rPr>
              <a:t>доп</a:t>
            </a:r>
            <a:r>
              <a:rPr lang="en-US" sz="9600" dirty="0">
                <a:solidFill>
                  <a:schemeClr val="tx1"/>
                </a:solidFill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561672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0632F8-CBB1-4D32-8F70-F242E77691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2" y="639097"/>
            <a:ext cx="4872341" cy="3781101"/>
          </a:xfrm>
        </p:spPr>
        <p:txBody>
          <a:bodyPr>
            <a:normAutofit/>
          </a:bodyPr>
          <a:lstStyle/>
          <a:p>
            <a:r>
              <a:rPr lang="ru-RU" dirty="0"/>
              <a:t>Страны Запада в межвоенный период</a:t>
            </a:r>
          </a:p>
        </p:txBody>
      </p:sp>
      <p:pic>
        <p:nvPicPr>
          <p:cNvPr id="7" name="Рисунок 6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3A4D949E-1901-4EED-B9D3-C9DD103551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6602"/>
          <a:stretch/>
        </p:blipFill>
        <p:spPr>
          <a:xfrm>
            <a:off x="9095834" y="3429000"/>
            <a:ext cx="3096166" cy="3428999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pic>
        <p:nvPicPr>
          <p:cNvPr id="5" name="Рисунок 4" descr="Изображение выглядит как мужчина, человек, костюм, одежда&#10;&#10;Автоматически созданное описание">
            <a:extLst>
              <a:ext uri="{FF2B5EF4-FFF2-40B4-BE49-F238E27FC236}">
                <a16:creationId xmlns:a16="http://schemas.microsoft.com/office/drawing/2014/main" id="{90D28161-F4FC-4696-9F7A-E4F8862BA0C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13558"/>
          <a:stretch/>
        </p:blipFill>
        <p:spPr>
          <a:xfrm>
            <a:off x="6100916" y="3429000"/>
            <a:ext cx="2994917" cy="3428998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pic>
        <p:nvPicPr>
          <p:cNvPr id="9" name="Рисунок 8" descr="Изображение выглядит как текст, человек&#10;&#10;Автоматически созданное описание">
            <a:extLst>
              <a:ext uri="{FF2B5EF4-FFF2-40B4-BE49-F238E27FC236}">
                <a16:creationId xmlns:a16="http://schemas.microsoft.com/office/drawing/2014/main" id="{3372A88E-F6D1-4BDB-8820-68895585775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01" r="3" b="40506"/>
          <a:stretch/>
        </p:blipFill>
        <p:spPr>
          <a:xfrm>
            <a:off x="6100916" y="10"/>
            <a:ext cx="6091084" cy="3428988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1643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FF8413-19C6-4F35-960C-38FDAAA6C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dirty="0"/>
              <a:t>План</a:t>
            </a:r>
          </a:p>
        </p:txBody>
      </p:sp>
      <p:graphicFrame>
        <p:nvGraphicFramePr>
          <p:cNvPr id="7" name="Объект 2">
            <a:extLst>
              <a:ext uri="{FF2B5EF4-FFF2-40B4-BE49-F238E27FC236}">
                <a16:creationId xmlns:a16="http://schemas.microsoft.com/office/drawing/2014/main" id="{BC85B714-64D4-418F-82AA-062B43F478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1596715"/>
              </p:ext>
            </p:extLst>
          </p:nvPr>
        </p:nvGraphicFramePr>
        <p:xfrm>
          <a:off x="819150" y="2548647"/>
          <a:ext cx="10553700" cy="3310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6090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6">
            <a:extLst>
              <a:ext uri="{FF2B5EF4-FFF2-40B4-BE49-F238E27FC236}">
                <a16:creationId xmlns:a16="http://schemas.microsoft.com/office/drawing/2014/main" id="{11114F18-D12D-43C6-895F-5BA92C290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6="http://schemas.microsoft.com/office/drawing/2014/main" xmlns:a14="http://schemas.microsoft.com/office/drawing/2010/main" xmlns:p14="http://schemas.microsoft.com/office/powerpoint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24" name="Rectangle 17">
            <a:extLst>
              <a:ext uri="{FF2B5EF4-FFF2-40B4-BE49-F238E27FC236}">
                <a16:creationId xmlns:a16="http://schemas.microsoft.com/office/drawing/2014/main" id="{F0FA1B97-98F1-4B4E-816D-27FA0E062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D047806-C752-4E46-B15C-6ECF0F1711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28" y="917244"/>
            <a:ext cx="3331905" cy="199914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35CFD89-B3FD-473C-91FC-90A8A32F9F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1349" y="903330"/>
            <a:ext cx="3816220" cy="20130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6497A42C-C8EB-4BC2-B4C2-CED55256BF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315" y="902801"/>
            <a:ext cx="3042157" cy="20273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5" name="Freeform: Shape 19">
            <a:extLst>
              <a:ext uri="{FF2B5EF4-FFF2-40B4-BE49-F238E27FC236}">
                <a16:creationId xmlns:a16="http://schemas.microsoft.com/office/drawing/2014/main" id="{71B2BF06-97B5-459D-A2C0-49B160F57B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647203"/>
            <a:ext cx="11707367" cy="2572622"/>
          </a:xfrm>
          <a:custGeom>
            <a:avLst/>
            <a:gdLst>
              <a:gd name="connsiteX0" fmla="*/ 0 w 11707367"/>
              <a:gd name="connsiteY0" fmla="*/ 0 h 2572622"/>
              <a:gd name="connsiteX1" fmla="*/ 1888420 w 11707367"/>
              <a:gd name="connsiteY1" fmla="*/ 0 h 2572622"/>
              <a:gd name="connsiteX2" fmla="*/ 2198560 w 11707367"/>
              <a:gd name="connsiteY2" fmla="*/ 310139 h 2572622"/>
              <a:gd name="connsiteX3" fmla="*/ 2425431 w 11707367"/>
              <a:gd name="connsiteY3" fmla="*/ 310139 h 2572622"/>
              <a:gd name="connsiteX4" fmla="*/ 2735570 w 11707367"/>
              <a:gd name="connsiteY4" fmla="*/ 0 h 2572622"/>
              <a:gd name="connsiteX5" fmla="*/ 11707367 w 11707367"/>
              <a:gd name="connsiteY5" fmla="*/ 0 h 2572622"/>
              <a:gd name="connsiteX6" fmla="*/ 11707367 w 11707367"/>
              <a:gd name="connsiteY6" fmla="*/ 2572622 h 2572622"/>
              <a:gd name="connsiteX7" fmla="*/ 0 w 11707367"/>
              <a:gd name="connsiteY7" fmla="*/ 2572622 h 2572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07367" h="2572622">
                <a:moveTo>
                  <a:pt x="0" y="0"/>
                </a:moveTo>
                <a:lnTo>
                  <a:pt x="1888420" y="0"/>
                </a:lnTo>
                <a:lnTo>
                  <a:pt x="2198560" y="310139"/>
                </a:lnTo>
                <a:cubicBezTo>
                  <a:pt x="2261209" y="372788"/>
                  <a:pt x="2362782" y="372788"/>
                  <a:pt x="2425431" y="310139"/>
                </a:cubicBezTo>
                <a:lnTo>
                  <a:pt x="2735570" y="0"/>
                </a:lnTo>
                <a:lnTo>
                  <a:pt x="11707367" y="0"/>
                </a:lnTo>
                <a:lnTo>
                  <a:pt x="11707367" y="2572622"/>
                </a:lnTo>
                <a:lnTo>
                  <a:pt x="0" y="2572622"/>
                </a:lnTo>
                <a:close/>
              </a:path>
            </a:pathLst>
          </a:custGeom>
          <a:solidFill>
            <a:srgbClr val="595959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0123BA-4A06-4954-B2B7-E1EFB3C37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1" y="4084320"/>
            <a:ext cx="10572000" cy="1275776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4200" dirty="0"/>
              <a:t>Нестабильное развитие стран-победительниц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175102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E446B7E6-8568-417F-959E-DB3D1E70F6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4047A07-72EC-41BC-A55F-C264F639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4" descr="Изображение выглядит как текст, знак&#10;&#10;Автоматически созданное описание">
            <a:extLst>
              <a:ext uri="{FF2B5EF4-FFF2-40B4-BE49-F238E27FC236}">
                <a16:creationId xmlns:a16="http://schemas.microsoft.com/office/drawing/2014/main" id="{6589028D-7C3A-41A2-8724-CDB8A79B6CD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9" b="1117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F40B1-D699-42B0-8E19-E0EE89E44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1" y="1449147"/>
            <a:ext cx="10572000" cy="494250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dirty="0" err="1"/>
              <a:t>Развитие</a:t>
            </a:r>
            <a:r>
              <a:rPr lang="en-US" sz="5400" dirty="0"/>
              <a:t> </a:t>
            </a:r>
            <a:r>
              <a:rPr lang="en-US" sz="5400" dirty="0" err="1"/>
              <a:t>социалистического</a:t>
            </a:r>
            <a:r>
              <a:rPr lang="en-US" sz="5400" dirty="0"/>
              <a:t> </a:t>
            </a:r>
            <a:r>
              <a:rPr lang="en-US" sz="5400" dirty="0" err="1"/>
              <a:t>движения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920155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E446B7E6-8568-417F-959E-DB3D1E70F6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4047A07-72EC-41BC-A55F-C264F639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4" descr="Изображение выглядит как человек, мужчина, одежда, военная форма&#10;&#10;Автоматически созданное описание">
            <a:extLst>
              <a:ext uri="{FF2B5EF4-FFF2-40B4-BE49-F238E27FC236}">
                <a16:creationId xmlns:a16="http://schemas.microsoft.com/office/drawing/2014/main" id="{C90DB951-7C71-4342-9F56-4975880A98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41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98F0A8-9F6A-4E69-B0DD-C7115A87F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408" y="1449147"/>
            <a:ext cx="10495592" cy="470905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dirty="0" err="1"/>
              <a:t>Разочарованность</a:t>
            </a:r>
            <a:r>
              <a:rPr lang="en-US" sz="6600" dirty="0"/>
              <a:t> </a:t>
            </a:r>
            <a:r>
              <a:rPr lang="en-US" sz="6600" dirty="0" err="1"/>
              <a:t>демократией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026840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текст, коллекция картинок&#10;&#10;Автоматически созданное описание">
            <a:extLst>
              <a:ext uri="{FF2B5EF4-FFF2-40B4-BE49-F238E27FC236}">
                <a16:creationId xmlns:a16="http://schemas.microsoft.com/office/drawing/2014/main" id="{5E296C1E-0840-4F04-9A4D-8136DC09C0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8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482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6">
            <a:extLst>
              <a:ext uri="{FF2B5EF4-FFF2-40B4-BE49-F238E27FC236}">
                <a16:creationId xmlns:a16="http://schemas.microsoft.com/office/drawing/2014/main" id="{8775F366-526C-4C42-8931-696FFE8AA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5" name="Rectangle 9">
            <a:extLst>
              <a:ext uri="{FF2B5EF4-FFF2-40B4-BE49-F238E27FC236}">
                <a16:creationId xmlns:a16="http://schemas.microsoft.com/office/drawing/2014/main" id="{597EA66B-2AAB-42B0-9F9D-38920D8D8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822CEA-5FFB-4756-90C9-60E9F1F51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198" y="711698"/>
            <a:ext cx="10261602" cy="1181206"/>
          </a:xfrm>
          <a:effectLst/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7200" dirty="0" err="1">
                <a:solidFill>
                  <a:schemeClr val="tx1"/>
                </a:solidFill>
              </a:rPr>
              <a:t>Повторим</a:t>
            </a:r>
            <a:r>
              <a:rPr lang="en-US" sz="7200" dirty="0">
                <a:solidFill>
                  <a:schemeClr val="tx1"/>
                </a:solidFill>
              </a:rPr>
              <a:t> </a:t>
            </a:r>
            <a:r>
              <a:rPr lang="en-US" sz="7200" dirty="0" err="1">
                <a:solidFill>
                  <a:schemeClr val="tx1"/>
                </a:solidFill>
              </a:rPr>
              <a:t>изученное</a:t>
            </a:r>
            <a:endParaRPr lang="en-US" sz="7200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0162D6-2085-4616-B7C5-5A2C1A6D0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437" y="2335266"/>
            <a:ext cx="10589125" cy="2751088"/>
          </a:xfr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4400" dirty="0" err="1"/>
              <a:t>Перечислите</a:t>
            </a:r>
            <a:r>
              <a:rPr lang="en-US" sz="4400" dirty="0"/>
              <a:t> </a:t>
            </a:r>
            <a:r>
              <a:rPr lang="en-US" sz="4400" dirty="0" err="1"/>
              <a:t>послевоенные</a:t>
            </a:r>
            <a:r>
              <a:rPr lang="en-US" sz="4400" dirty="0"/>
              <a:t> </a:t>
            </a:r>
            <a:r>
              <a:rPr lang="en-US" sz="4400" dirty="0" err="1"/>
              <a:t>проблемы</a:t>
            </a:r>
            <a:r>
              <a:rPr lang="en-US" sz="4400" dirty="0"/>
              <a:t> </a:t>
            </a:r>
            <a:r>
              <a:rPr lang="en-US" sz="4400" dirty="0" err="1"/>
              <a:t>стран</a:t>
            </a:r>
            <a:r>
              <a:rPr lang="en-US" sz="4400" dirty="0"/>
              <a:t> </a:t>
            </a:r>
            <a:r>
              <a:rPr lang="en-US" sz="4400" dirty="0" err="1"/>
              <a:t>Западной</a:t>
            </a:r>
            <a:r>
              <a:rPr lang="en-US" sz="4400" dirty="0"/>
              <a:t> </a:t>
            </a:r>
            <a:r>
              <a:rPr lang="en-US" sz="4400" dirty="0" err="1"/>
              <a:t>Европы</a:t>
            </a:r>
            <a:r>
              <a:rPr lang="en-US" sz="4400" dirty="0"/>
              <a:t>. </a:t>
            </a:r>
            <a:r>
              <a:rPr lang="en-US" sz="4400" dirty="0" err="1"/>
              <a:t>Объясните</a:t>
            </a:r>
            <a:r>
              <a:rPr lang="en-US" sz="4400" dirty="0"/>
              <a:t> </a:t>
            </a:r>
            <a:r>
              <a:rPr lang="en-US" sz="4400" dirty="0" err="1"/>
              <a:t>их</a:t>
            </a:r>
            <a:r>
              <a:rPr lang="en-US" sz="4400" dirty="0"/>
              <a:t> </a:t>
            </a:r>
            <a:r>
              <a:rPr lang="en-US" sz="4400" dirty="0" err="1"/>
              <a:t>возникновение</a:t>
            </a:r>
            <a:endParaRPr lang="en-US" sz="4400" dirty="0"/>
          </a:p>
        </p:txBody>
      </p:sp>
      <p:sp>
        <p:nvSpPr>
          <p:cNvPr id="16" name="Freeform: Shape 11">
            <a:extLst>
              <a:ext uri="{FF2B5EF4-FFF2-40B4-BE49-F238E27FC236}">
                <a16:creationId xmlns:a16="http://schemas.microsoft.com/office/drawing/2014/main" id="{D360EBE3-31BB-422F-AA87-FA3873DAE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339970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F73273-25B7-4536-8A7A-BDB9FFCF7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1" y="392324"/>
            <a:ext cx="10571998" cy="1153012"/>
          </a:xfrm>
        </p:spPr>
        <p:txBody>
          <a:bodyPr/>
          <a:lstStyle/>
          <a:p>
            <a:pPr algn="ctr"/>
            <a:r>
              <a:rPr lang="ru-RU" dirty="0"/>
              <a:t>Изучите пункт и составьте схему «Социальные проблемы» по образцу</a:t>
            </a:r>
          </a:p>
        </p:txBody>
      </p:sp>
      <p:sp>
        <p:nvSpPr>
          <p:cNvPr id="5" name="Равнобедренный треугольник 4">
            <a:extLst>
              <a:ext uri="{FF2B5EF4-FFF2-40B4-BE49-F238E27FC236}">
                <a16:creationId xmlns:a16="http://schemas.microsoft.com/office/drawing/2014/main" id="{BEAFA9B5-CF0B-4BC5-AFB8-47B75B3BA423}"/>
              </a:ext>
            </a:extLst>
          </p:cNvPr>
          <p:cNvSpPr/>
          <p:nvPr/>
        </p:nvSpPr>
        <p:spPr>
          <a:xfrm>
            <a:off x="7296912" y="2295144"/>
            <a:ext cx="4425696" cy="4069080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A102C198-AD0D-4E35-856E-044BAA94F91E}"/>
              </a:ext>
            </a:extLst>
          </p:cNvPr>
          <p:cNvSpPr txBox="1">
            <a:spLocks/>
          </p:cNvSpPr>
          <p:nvPr/>
        </p:nvSpPr>
        <p:spPr>
          <a:xfrm>
            <a:off x="8142732" y="2715768"/>
            <a:ext cx="2734056" cy="62179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/>
              <a:t>…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EFE378A1-C276-4C8C-86F5-EE9D38FE3E06}"/>
              </a:ext>
            </a:extLst>
          </p:cNvPr>
          <p:cNvSpPr txBox="1">
            <a:spLocks/>
          </p:cNvSpPr>
          <p:nvPr/>
        </p:nvSpPr>
        <p:spPr>
          <a:xfrm>
            <a:off x="7669148" y="4087368"/>
            <a:ext cx="3681222" cy="62179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/>
              <a:t>…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8213841D-61F5-4F03-92DC-C843389DB6E3}"/>
              </a:ext>
            </a:extLst>
          </p:cNvPr>
          <p:cNvSpPr txBox="1">
            <a:spLocks/>
          </p:cNvSpPr>
          <p:nvPr/>
        </p:nvSpPr>
        <p:spPr>
          <a:xfrm>
            <a:off x="7130985" y="5458968"/>
            <a:ext cx="4757547" cy="62179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/>
              <a:t>…</a:t>
            </a:r>
          </a:p>
        </p:txBody>
      </p:sp>
      <p:sp>
        <p:nvSpPr>
          <p:cNvPr id="8" name="Стрелка: вверх 7">
            <a:extLst>
              <a:ext uri="{FF2B5EF4-FFF2-40B4-BE49-F238E27FC236}">
                <a16:creationId xmlns:a16="http://schemas.microsoft.com/office/drawing/2014/main" id="{5CD3B28B-63A1-4984-87D7-F5A8A57CEBDC}"/>
              </a:ext>
            </a:extLst>
          </p:cNvPr>
          <p:cNvSpPr/>
          <p:nvPr/>
        </p:nvSpPr>
        <p:spPr>
          <a:xfrm>
            <a:off x="6432136" y="5349240"/>
            <a:ext cx="585216" cy="731520"/>
          </a:xfrm>
          <a:prstGeom prst="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: вверх 8">
            <a:extLst>
              <a:ext uri="{FF2B5EF4-FFF2-40B4-BE49-F238E27FC236}">
                <a16:creationId xmlns:a16="http://schemas.microsoft.com/office/drawing/2014/main" id="{591E5541-ADDC-49D1-AD71-19A2A57289CD}"/>
              </a:ext>
            </a:extLst>
          </p:cNvPr>
          <p:cNvSpPr/>
          <p:nvPr/>
        </p:nvSpPr>
        <p:spPr>
          <a:xfrm>
            <a:off x="7000969" y="3986784"/>
            <a:ext cx="585216" cy="731520"/>
          </a:xfrm>
          <a:prstGeom prst="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C6DDBD22-9FD7-44F9-BBF8-201D791446FF}"/>
              </a:ext>
            </a:extLst>
          </p:cNvPr>
          <p:cNvSpPr txBox="1">
            <a:spLocks/>
          </p:cNvSpPr>
          <p:nvPr/>
        </p:nvSpPr>
        <p:spPr>
          <a:xfrm>
            <a:off x="1315212" y="2715768"/>
            <a:ext cx="4015740" cy="62179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800" dirty="0"/>
              <a:t>Женщины: …</a:t>
            </a:r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0944F944-43F5-4597-98A7-2B4B02415F49}"/>
              </a:ext>
            </a:extLst>
          </p:cNvPr>
          <p:cNvSpPr txBox="1">
            <a:spLocks/>
          </p:cNvSpPr>
          <p:nvPr/>
        </p:nvSpPr>
        <p:spPr>
          <a:xfrm>
            <a:off x="1315212" y="3713988"/>
            <a:ext cx="4015740" cy="62179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800" dirty="0"/>
              <a:t>США: …</a:t>
            </a: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6B665642-4C0B-4537-BA7C-5C63D5116B94}"/>
              </a:ext>
            </a:extLst>
          </p:cNvPr>
          <p:cNvSpPr txBox="1">
            <a:spLocks/>
          </p:cNvSpPr>
          <p:nvPr/>
        </p:nvSpPr>
        <p:spPr>
          <a:xfrm>
            <a:off x="1275112" y="4718304"/>
            <a:ext cx="4015740" cy="62179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800" dirty="0"/>
              <a:t>Великобритания: …</a:t>
            </a: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2DCB9CBB-83DB-4946-BCA1-A7CD9DF8D315}"/>
              </a:ext>
            </a:extLst>
          </p:cNvPr>
          <p:cNvSpPr txBox="1">
            <a:spLocks/>
          </p:cNvSpPr>
          <p:nvPr/>
        </p:nvSpPr>
        <p:spPr>
          <a:xfrm>
            <a:off x="1275112" y="5715000"/>
            <a:ext cx="4015740" cy="62179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800" dirty="0"/>
              <a:t>Франция: …</a:t>
            </a:r>
          </a:p>
        </p:txBody>
      </p:sp>
    </p:spTree>
    <p:extLst>
      <p:ext uri="{BB962C8B-B14F-4D97-AF65-F5344CB8AC3E}">
        <p14:creationId xmlns:p14="http://schemas.microsoft.com/office/powerpoint/2010/main" val="625973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pan dir="u"/>
      </p:transition>
    </mc:Choice>
    <mc:Fallback>
      <p:transition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Цитаты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Цитаты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Цитаты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Цитаты</Template>
  <TotalTime>38</TotalTime>
  <Words>191</Words>
  <Application>Microsoft Office PowerPoint</Application>
  <PresentationFormat>Широкоэкранный</PresentationFormat>
  <Paragraphs>34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Century Gothic</vt:lpstr>
      <vt:lpstr>Wingdings 2</vt:lpstr>
      <vt:lpstr>Цитаты</vt:lpstr>
      <vt:lpstr>В чём заключаются противоречия Версальско-Вашингтонской системы международных отношений?</vt:lpstr>
      <vt:lpstr>Страны Запада в межвоенный период</vt:lpstr>
      <vt:lpstr>План</vt:lpstr>
      <vt:lpstr>Нестабильное развитие стран-победительниц</vt:lpstr>
      <vt:lpstr>Развитие социалистического движения</vt:lpstr>
      <vt:lpstr>Разочарованность демократией</vt:lpstr>
      <vt:lpstr>Презентация PowerPoint</vt:lpstr>
      <vt:lpstr>Повторим изученное</vt:lpstr>
      <vt:lpstr>Изучите пункт и составьте схему «Социальные проблемы» по образцу</vt:lpstr>
      <vt:lpstr>Повторим изученное</vt:lpstr>
      <vt:lpstr>Из видео ты узнаешь</vt:lpstr>
      <vt:lpstr>Презентация PowerPoint</vt:lpstr>
      <vt:lpstr>Повторим изученное</vt:lpstr>
      <vt:lpstr>Подведём итоги</vt:lpstr>
      <vt:lpstr>MENTI.COM 15469586</vt:lpstr>
      <vt:lpstr>Д/З: § 16, в. 1-3 (у.), 5 (п), с. 125-126 (доп.)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Иван Красинский</dc:creator>
  <cp:lastModifiedBy>Иван Красинский</cp:lastModifiedBy>
  <cp:revision>13</cp:revision>
  <dcterms:created xsi:type="dcterms:W3CDTF">2022-01-24T15:41:58Z</dcterms:created>
  <dcterms:modified xsi:type="dcterms:W3CDTF">2022-01-25T14:46:23Z</dcterms:modified>
</cp:coreProperties>
</file>