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8" r:id="rId25"/>
    <p:sldId id="299" r:id="rId26"/>
    <p:sldId id="279" r:id="rId27"/>
    <p:sldId id="280" r:id="rId28"/>
    <p:sldId id="29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1A9CE-0B63-4EDB-8C3D-3FDFDCE16D2D}" v="19" dt="2022-04-23T07:36:26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0BB8C22-1959-4327-A3EE-D2CD38893EDB}"/>
    <pc:docChg chg="modSld">
      <pc:chgData name="" userId="" providerId="" clId="Web-{00BB8C22-1959-4327-A3EE-D2CD38893EDB}" dt="2022-04-20T14:12:33.643" v="0" actId="20577"/>
      <pc:docMkLst>
        <pc:docMk/>
      </pc:docMkLst>
      <pc:sldChg chg="modSp">
        <pc:chgData name="" userId="" providerId="" clId="Web-{00BB8C22-1959-4327-A3EE-D2CD38893EDB}" dt="2022-04-20T14:12:33.643" v="0" actId="20577"/>
        <pc:sldMkLst>
          <pc:docMk/>
          <pc:sldMk cId="1351651579" sldId="256"/>
        </pc:sldMkLst>
        <pc:spChg chg="mod">
          <ac:chgData name="" userId="" providerId="" clId="Web-{00BB8C22-1959-4327-A3EE-D2CD38893EDB}" dt="2022-04-20T14:12:33.643" v="0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Roman Zhigalov" userId="1f97e9fdf7779aa5" providerId="LiveId" clId="{5EC1A9CE-0B63-4EDB-8C3D-3FDFDCE16D2D}"/>
    <pc:docChg chg="undo custSel addSld modSld">
      <pc:chgData name="Roman Zhigalov" userId="1f97e9fdf7779aa5" providerId="LiveId" clId="{5EC1A9CE-0B63-4EDB-8C3D-3FDFDCE16D2D}" dt="2022-04-23T07:36:34.532" v="1033" actId="26606"/>
      <pc:docMkLst>
        <pc:docMk/>
      </pc:docMkLst>
      <pc:sldChg chg="addSp modSp new mod setBg">
        <pc:chgData name="Roman Zhigalov" userId="1f97e9fdf7779aa5" providerId="LiveId" clId="{5EC1A9CE-0B63-4EDB-8C3D-3FDFDCE16D2D}" dt="2022-04-23T06:55:20.575" v="53" actId="26606"/>
        <pc:sldMkLst>
          <pc:docMk/>
          <pc:sldMk cId="515177694" sldId="259"/>
        </pc:sldMkLst>
        <pc:spChg chg="mod">
          <ac:chgData name="Roman Zhigalov" userId="1f97e9fdf7779aa5" providerId="LiveId" clId="{5EC1A9CE-0B63-4EDB-8C3D-3FDFDCE16D2D}" dt="2022-04-23T06:55:20.575" v="53" actId="26606"/>
          <ac:spMkLst>
            <pc:docMk/>
            <pc:sldMk cId="515177694" sldId="259"/>
            <ac:spMk id="2" creationId="{4863AC82-9D1C-472A-9380-67FCEA23E4B0}"/>
          </ac:spMkLst>
        </pc:spChg>
        <pc:spChg chg="mod">
          <ac:chgData name="Roman Zhigalov" userId="1f97e9fdf7779aa5" providerId="LiveId" clId="{5EC1A9CE-0B63-4EDB-8C3D-3FDFDCE16D2D}" dt="2022-04-23T06:55:20.575" v="53" actId="26606"/>
          <ac:spMkLst>
            <pc:docMk/>
            <pc:sldMk cId="515177694" sldId="259"/>
            <ac:spMk id="3" creationId="{798432BC-97FB-4B63-9328-08FB9AB0D53C}"/>
          </ac:spMkLst>
        </pc:spChg>
        <pc:spChg chg="add">
          <ac:chgData name="Roman Zhigalov" userId="1f97e9fdf7779aa5" providerId="LiveId" clId="{5EC1A9CE-0B63-4EDB-8C3D-3FDFDCE16D2D}" dt="2022-04-23T06:55:20.575" v="53" actId="26606"/>
          <ac:spMkLst>
            <pc:docMk/>
            <pc:sldMk cId="515177694" sldId="259"/>
            <ac:spMk id="8" creationId="{4522B21E-B2B9-4C72-9A71-C87EFD137480}"/>
          </ac:spMkLst>
        </pc:spChg>
        <pc:spChg chg="add">
          <ac:chgData name="Roman Zhigalov" userId="1f97e9fdf7779aa5" providerId="LiveId" clId="{5EC1A9CE-0B63-4EDB-8C3D-3FDFDCE16D2D}" dt="2022-04-23T06:55:20.575" v="53" actId="26606"/>
          <ac:spMkLst>
            <pc:docMk/>
            <pc:sldMk cId="515177694" sldId="259"/>
            <ac:spMk id="10" creationId="{5EB7D2A2-F448-44D4-938C-DC84CBCB3B1E}"/>
          </ac:spMkLst>
        </pc:spChg>
        <pc:spChg chg="add">
          <ac:chgData name="Roman Zhigalov" userId="1f97e9fdf7779aa5" providerId="LiveId" clId="{5EC1A9CE-0B63-4EDB-8C3D-3FDFDCE16D2D}" dt="2022-04-23T06:55:20.575" v="53" actId="26606"/>
          <ac:spMkLst>
            <pc:docMk/>
            <pc:sldMk cId="515177694" sldId="259"/>
            <ac:spMk id="12" creationId="{871AEA07-1E14-44B4-8E55-64EF049CD66F}"/>
          </ac:spMkLst>
        </pc:spChg>
        <pc:cxnChg chg="add">
          <ac:chgData name="Roman Zhigalov" userId="1f97e9fdf7779aa5" providerId="LiveId" clId="{5EC1A9CE-0B63-4EDB-8C3D-3FDFDCE16D2D}" dt="2022-04-23T06:55:20.575" v="53" actId="26606"/>
          <ac:cxnSpMkLst>
            <pc:docMk/>
            <pc:sldMk cId="515177694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EC1A9CE-0B63-4EDB-8C3D-3FDFDCE16D2D}" dt="2022-04-23T06:56:44.153" v="74" actId="26606"/>
        <pc:sldMkLst>
          <pc:docMk/>
          <pc:sldMk cId="3590262233" sldId="260"/>
        </pc:sldMkLst>
        <pc:spChg chg="mod">
          <ac:chgData name="Roman Zhigalov" userId="1f97e9fdf7779aa5" providerId="LiveId" clId="{5EC1A9CE-0B63-4EDB-8C3D-3FDFDCE16D2D}" dt="2022-04-23T06:56:44.153" v="74" actId="26606"/>
          <ac:spMkLst>
            <pc:docMk/>
            <pc:sldMk cId="3590262233" sldId="260"/>
            <ac:spMk id="2" creationId="{2956B5D1-34C8-40D2-ACCE-BD87A470DA46}"/>
          </ac:spMkLst>
        </pc:spChg>
        <pc:spChg chg="del">
          <ac:chgData name="Roman Zhigalov" userId="1f97e9fdf7779aa5" providerId="LiveId" clId="{5EC1A9CE-0B63-4EDB-8C3D-3FDFDCE16D2D}" dt="2022-04-23T06:56:20.755" v="68"/>
          <ac:spMkLst>
            <pc:docMk/>
            <pc:sldMk cId="3590262233" sldId="260"/>
            <ac:spMk id="3" creationId="{D3828ED8-052F-4796-91B2-C551BFB66629}"/>
          </ac:spMkLst>
        </pc:spChg>
        <pc:spChg chg="mod">
          <ac:chgData name="Roman Zhigalov" userId="1f97e9fdf7779aa5" providerId="LiveId" clId="{5EC1A9CE-0B63-4EDB-8C3D-3FDFDCE16D2D}" dt="2022-04-23T06:56:44.153" v="74" actId="26606"/>
          <ac:spMkLst>
            <pc:docMk/>
            <pc:sldMk cId="3590262233" sldId="260"/>
            <ac:spMk id="4" creationId="{66A65952-6891-45FD-B782-A937A730FA19}"/>
          </ac:spMkLst>
        </pc:spChg>
        <pc:spChg chg="add del">
          <ac:chgData name="Roman Zhigalov" userId="1f97e9fdf7779aa5" providerId="LiveId" clId="{5EC1A9CE-0B63-4EDB-8C3D-3FDFDCE16D2D}" dt="2022-04-23T06:56:36.695" v="71" actId="26606"/>
          <ac:spMkLst>
            <pc:docMk/>
            <pc:sldMk cId="3590262233" sldId="260"/>
            <ac:spMk id="71" creationId="{5E39A796-BE83-48B1-B33F-35C4A32AAB57}"/>
          </ac:spMkLst>
        </pc:spChg>
        <pc:spChg chg="add del">
          <ac:chgData name="Roman Zhigalov" userId="1f97e9fdf7779aa5" providerId="LiveId" clId="{5EC1A9CE-0B63-4EDB-8C3D-3FDFDCE16D2D}" dt="2022-04-23T06:56:36.695" v="71" actId="26606"/>
          <ac:spMkLst>
            <pc:docMk/>
            <pc:sldMk cId="3590262233" sldId="260"/>
            <ac:spMk id="73" creationId="{72F84B47-E267-4194-8194-831DB7B5547F}"/>
          </ac:spMkLst>
        </pc:spChg>
        <pc:spChg chg="add del">
          <ac:chgData name="Roman Zhigalov" userId="1f97e9fdf7779aa5" providerId="LiveId" clId="{5EC1A9CE-0B63-4EDB-8C3D-3FDFDCE16D2D}" dt="2022-04-23T06:56:44.147" v="73" actId="26606"/>
          <ac:spMkLst>
            <pc:docMk/>
            <pc:sldMk cId="3590262233" sldId="260"/>
            <ac:spMk id="78" creationId="{D5B0017B-2ECA-49AF-B397-DC140825DF8D}"/>
          </ac:spMkLst>
        </pc:spChg>
        <pc:spChg chg="add del">
          <ac:chgData name="Roman Zhigalov" userId="1f97e9fdf7779aa5" providerId="LiveId" clId="{5EC1A9CE-0B63-4EDB-8C3D-3FDFDCE16D2D}" dt="2022-04-23T06:56:44.147" v="73" actId="26606"/>
          <ac:spMkLst>
            <pc:docMk/>
            <pc:sldMk cId="3590262233" sldId="260"/>
            <ac:spMk id="1028" creationId="{B0B8DCBA-FEED-46EF-A140-35B904015B49}"/>
          </ac:spMkLst>
        </pc:spChg>
        <pc:spChg chg="add">
          <ac:chgData name="Roman Zhigalov" userId="1f97e9fdf7779aa5" providerId="LiveId" clId="{5EC1A9CE-0B63-4EDB-8C3D-3FDFDCE16D2D}" dt="2022-04-23T06:56:44.153" v="74" actId="26606"/>
          <ac:spMkLst>
            <pc:docMk/>
            <pc:sldMk cId="3590262233" sldId="260"/>
            <ac:spMk id="1031" creationId="{5E39A796-BE83-48B1-B33F-35C4A32AAB57}"/>
          </ac:spMkLst>
        </pc:spChg>
        <pc:spChg chg="add">
          <ac:chgData name="Roman Zhigalov" userId="1f97e9fdf7779aa5" providerId="LiveId" clId="{5EC1A9CE-0B63-4EDB-8C3D-3FDFDCE16D2D}" dt="2022-04-23T06:56:44.153" v="74" actId="26606"/>
          <ac:spMkLst>
            <pc:docMk/>
            <pc:sldMk cId="3590262233" sldId="260"/>
            <ac:spMk id="1032" creationId="{72F84B47-E267-4194-8194-831DB7B5547F}"/>
          </ac:spMkLst>
        </pc:spChg>
        <pc:grpChg chg="add del">
          <ac:chgData name="Roman Zhigalov" userId="1f97e9fdf7779aa5" providerId="LiveId" clId="{5EC1A9CE-0B63-4EDB-8C3D-3FDFDCE16D2D}" dt="2022-04-23T06:56:44.147" v="73" actId="26606"/>
          <ac:grpSpMkLst>
            <pc:docMk/>
            <pc:sldMk cId="3590262233" sldId="260"/>
            <ac:grpSpMk id="1029" creationId="{AE1C45F0-260A-458C-96ED-C1F6D2151219}"/>
          </ac:grpSpMkLst>
        </pc:grpChg>
        <pc:picChg chg="add mod">
          <ac:chgData name="Roman Zhigalov" userId="1f97e9fdf7779aa5" providerId="LiveId" clId="{5EC1A9CE-0B63-4EDB-8C3D-3FDFDCE16D2D}" dt="2022-04-23T06:56:44.153" v="74" actId="26606"/>
          <ac:picMkLst>
            <pc:docMk/>
            <pc:sldMk cId="3590262233" sldId="260"/>
            <ac:picMk id="1026" creationId="{D986F285-4F2C-4D6F-A65E-1ED7BD6C5A1D}"/>
          </ac:picMkLst>
        </pc:picChg>
        <pc:cxnChg chg="add del">
          <ac:chgData name="Roman Zhigalov" userId="1f97e9fdf7779aa5" providerId="LiveId" clId="{5EC1A9CE-0B63-4EDB-8C3D-3FDFDCE16D2D}" dt="2022-04-23T06:56:44.147" v="73" actId="26606"/>
          <ac:cxnSpMkLst>
            <pc:docMk/>
            <pc:sldMk cId="3590262233" sldId="260"/>
            <ac:cxnSpMk id="80" creationId="{6CF1BAF6-AD41-4082-B212-8A1F9A2E8779}"/>
          </ac:cxnSpMkLst>
        </pc:cxnChg>
      </pc:sldChg>
      <pc:sldChg chg="addSp modSp new mod setBg">
        <pc:chgData name="Roman Zhigalov" userId="1f97e9fdf7779aa5" providerId="LiveId" clId="{5EC1A9CE-0B63-4EDB-8C3D-3FDFDCE16D2D}" dt="2022-04-23T07:03:30.118" v="140" actId="26606"/>
        <pc:sldMkLst>
          <pc:docMk/>
          <pc:sldMk cId="1907672488" sldId="261"/>
        </pc:sldMkLst>
        <pc:spChg chg="mod">
          <ac:chgData name="Roman Zhigalov" userId="1f97e9fdf7779aa5" providerId="LiveId" clId="{5EC1A9CE-0B63-4EDB-8C3D-3FDFDCE16D2D}" dt="2022-04-23T07:03:30.118" v="140" actId="26606"/>
          <ac:spMkLst>
            <pc:docMk/>
            <pc:sldMk cId="1907672488" sldId="261"/>
            <ac:spMk id="2" creationId="{67862C00-A3A9-43AB-B2F4-D859F60235DE}"/>
          </ac:spMkLst>
        </pc:spChg>
        <pc:spChg chg="mod">
          <ac:chgData name="Roman Zhigalov" userId="1f97e9fdf7779aa5" providerId="LiveId" clId="{5EC1A9CE-0B63-4EDB-8C3D-3FDFDCE16D2D}" dt="2022-04-23T07:03:30.118" v="140" actId="26606"/>
          <ac:spMkLst>
            <pc:docMk/>
            <pc:sldMk cId="1907672488" sldId="261"/>
            <ac:spMk id="3" creationId="{EA52CBB6-DDD3-41A1-93E3-AEE1171FF72F}"/>
          </ac:spMkLst>
        </pc:spChg>
        <pc:spChg chg="add">
          <ac:chgData name="Roman Zhigalov" userId="1f97e9fdf7779aa5" providerId="LiveId" clId="{5EC1A9CE-0B63-4EDB-8C3D-3FDFDCE16D2D}" dt="2022-04-23T07:03:30.118" v="140" actId="26606"/>
          <ac:spMkLst>
            <pc:docMk/>
            <pc:sldMk cId="1907672488" sldId="261"/>
            <ac:spMk id="8" creationId="{DBF61EA3-B236-439E-9C0B-340980D56BEE}"/>
          </ac:spMkLst>
        </pc:spChg>
        <pc:spChg chg="add">
          <ac:chgData name="Roman Zhigalov" userId="1f97e9fdf7779aa5" providerId="LiveId" clId="{5EC1A9CE-0B63-4EDB-8C3D-3FDFDCE16D2D}" dt="2022-04-23T07:03:30.118" v="140" actId="26606"/>
          <ac:spMkLst>
            <pc:docMk/>
            <pc:sldMk cId="1907672488" sldId="261"/>
            <ac:spMk id="14" creationId="{E659831F-0D9A-4C63-9EBB-8435B85A440F}"/>
          </ac:spMkLst>
        </pc:spChg>
        <pc:grpChg chg="add">
          <ac:chgData name="Roman Zhigalov" userId="1f97e9fdf7779aa5" providerId="LiveId" clId="{5EC1A9CE-0B63-4EDB-8C3D-3FDFDCE16D2D}" dt="2022-04-23T07:03:30.118" v="140" actId="26606"/>
          <ac:grpSpMkLst>
            <pc:docMk/>
            <pc:sldMk cId="1907672488" sldId="26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5EC1A9CE-0B63-4EDB-8C3D-3FDFDCE16D2D}" dt="2022-04-23T07:05:39.350" v="166" actId="26606"/>
        <pc:sldMkLst>
          <pc:docMk/>
          <pc:sldMk cId="635802380" sldId="262"/>
        </pc:sldMkLst>
        <pc:spChg chg="mod ord">
          <ac:chgData name="Roman Zhigalov" userId="1f97e9fdf7779aa5" providerId="LiveId" clId="{5EC1A9CE-0B63-4EDB-8C3D-3FDFDCE16D2D}" dt="2022-04-23T07:05:39.350" v="166" actId="26606"/>
          <ac:spMkLst>
            <pc:docMk/>
            <pc:sldMk cId="635802380" sldId="262"/>
            <ac:spMk id="2" creationId="{9943B368-3A23-4A62-B64F-449C64096AAB}"/>
          </ac:spMkLst>
        </pc:spChg>
        <pc:spChg chg="del">
          <ac:chgData name="Roman Zhigalov" userId="1f97e9fdf7779aa5" providerId="LiveId" clId="{5EC1A9CE-0B63-4EDB-8C3D-3FDFDCE16D2D}" dt="2022-04-23T07:05:28.759" v="142"/>
          <ac:spMkLst>
            <pc:docMk/>
            <pc:sldMk cId="635802380" sldId="262"/>
            <ac:spMk id="3" creationId="{B408F9B5-DB4E-4893-8680-397D0E99D370}"/>
          </ac:spMkLst>
        </pc:spChg>
        <pc:spChg chg="add">
          <ac:chgData name="Roman Zhigalov" userId="1f97e9fdf7779aa5" providerId="LiveId" clId="{5EC1A9CE-0B63-4EDB-8C3D-3FDFDCE16D2D}" dt="2022-04-23T07:05:39.350" v="166" actId="26606"/>
          <ac:spMkLst>
            <pc:docMk/>
            <pc:sldMk cId="635802380" sldId="262"/>
            <ac:spMk id="71" creationId="{37C89E4B-3C9F-44B9-8B86-D9E3D112D8EC}"/>
          </ac:spMkLst>
        </pc:spChg>
        <pc:picChg chg="add mod">
          <ac:chgData name="Roman Zhigalov" userId="1f97e9fdf7779aa5" providerId="LiveId" clId="{5EC1A9CE-0B63-4EDB-8C3D-3FDFDCE16D2D}" dt="2022-04-23T07:05:39.350" v="166" actId="26606"/>
          <ac:picMkLst>
            <pc:docMk/>
            <pc:sldMk cId="635802380" sldId="262"/>
            <ac:picMk id="2050" creationId="{D5451CD6-580E-45B9-BEFC-4452A3AEB8A3}"/>
          </ac:picMkLst>
        </pc:picChg>
        <pc:picChg chg="add del">
          <ac:chgData name="Roman Zhigalov" userId="1f97e9fdf7779aa5" providerId="LiveId" clId="{5EC1A9CE-0B63-4EDB-8C3D-3FDFDCE16D2D}" dt="2022-04-23T07:05:30.817" v="144"/>
          <ac:picMkLst>
            <pc:docMk/>
            <pc:sldMk cId="635802380" sldId="262"/>
            <ac:picMk id="2052" creationId="{37C5A5E9-5868-4458-83BB-962705588E29}"/>
          </ac:picMkLst>
        </pc:picChg>
        <pc:cxnChg chg="add">
          <ac:chgData name="Roman Zhigalov" userId="1f97e9fdf7779aa5" providerId="LiveId" clId="{5EC1A9CE-0B63-4EDB-8C3D-3FDFDCE16D2D}" dt="2022-04-23T07:05:39.350" v="166" actId="26606"/>
          <ac:cxnSpMkLst>
            <pc:docMk/>
            <pc:sldMk cId="635802380" sldId="262"/>
            <ac:cxnSpMk id="73" creationId="{AA2EAA10-076F-46BD-8F0F-B9A2FB77A85C}"/>
          </ac:cxnSpMkLst>
        </pc:cxnChg>
        <pc:cxnChg chg="add">
          <ac:chgData name="Roman Zhigalov" userId="1f97e9fdf7779aa5" providerId="LiveId" clId="{5EC1A9CE-0B63-4EDB-8C3D-3FDFDCE16D2D}" dt="2022-04-23T07:05:39.350" v="166" actId="26606"/>
          <ac:cxnSpMkLst>
            <pc:docMk/>
            <pc:sldMk cId="635802380" sldId="262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5EC1A9CE-0B63-4EDB-8C3D-3FDFDCE16D2D}" dt="2022-04-23T07:17:36.376" v="334" actId="26606"/>
        <pc:sldMkLst>
          <pc:docMk/>
          <pc:sldMk cId="3380502862" sldId="263"/>
        </pc:sldMkLst>
        <pc:spChg chg="mod">
          <ac:chgData name="Roman Zhigalov" userId="1f97e9fdf7779aa5" providerId="LiveId" clId="{5EC1A9CE-0B63-4EDB-8C3D-3FDFDCE16D2D}" dt="2022-04-23T07:17:36.376" v="334" actId="26606"/>
          <ac:spMkLst>
            <pc:docMk/>
            <pc:sldMk cId="3380502862" sldId="263"/>
            <ac:spMk id="2" creationId="{A6B69C9D-3B23-48AD-AD6B-A31AD7D39099}"/>
          </ac:spMkLst>
        </pc:spChg>
        <pc:spChg chg="mod">
          <ac:chgData name="Roman Zhigalov" userId="1f97e9fdf7779aa5" providerId="LiveId" clId="{5EC1A9CE-0B63-4EDB-8C3D-3FDFDCE16D2D}" dt="2022-04-23T07:17:36.376" v="334" actId="26606"/>
          <ac:spMkLst>
            <pc:docMk/>
            <pc:sldMk cId="3380502862" sldId="263"/>
            <ac:spMk id="3" creationId="{026C5D7A-751A-4FD8-9B91-BD58940E001D}"/>
          </ac:spMkLst>
        </pc:spChg>
        <pc:spChg chg="add">
          <ac:chgData name="Roman Zhigalov" userId="1f97e9fdf7779aa5" providerId="LiveId" clId="{5EC1A9CE-0B63-4EDB-8C3D-3FDFDCE16D2D}" dt="2022-04-23T07:17:36.376" v="334" actId="26606"/>
          <ac:spMkLst>
            <pc:docMk/>
            <pc:sldMk cId="3380502862" sldId="263"/>
            <ac:spMk id="8" creationId="{DBF61EA3-B236-439E-9C0B-340980D56BEE}"/>
          </ac:spMkLst>
        </pc:spChg>
        <pc:spChg chg="add">
          <ac:chgData name="Roman Zhigalov" userId="1f97e9fdf7779aa5" providerId="LiveId" clId="{5EC1A9CE-0B63-4EDB-8C3D-3FDFDCE16D2D}" dt="2022-04-23T07:17:36.376" v="334" actId="26606"/>
          <ac:spMkLst>
            <pc:docMk/>
            <pc:sldMk cId="3380502862" sldId="263"/>
            <ac:spMk id="14" creationId="{E659831F-0D9A-4C63-9EBB-8435B85A440F}"/>
          </ac:spMkLst>
        </pc:spChg>
        <pc:grpChg chg="add">
          <ac:chgData name="Roman Zhigalov" userId="1f97e9fdf7779aa5" providerId="LiveId" clId="{5EC1A9CE-0B63-4EDB-8C3D-3FDFDCE16D2D}" dt="2022-04-23T07:17:36.376" v="334" actId="26606"/>
          <ac:grpSpMkLst>
            <pc:docMk/>
            <pc:sldMk cId="3380502862" sldId="263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5EC1A9CE-0B63-4EDB-8C3D-3FDFDCE16D2D}" dt="2022-04-23T07:20:57.485" v="437" actId="26606"/>
        <pc:sldMkLst>
          <pc:docMk/>
          <pc:sldMk cId="3302734983" sldId="264"/>
        </pc:sldMkLst>
        <pc:spChg chg="mod">
          <ac:chgData name="Roman Zhigalov" userId="1f97e9fdf7779aa5" providerId="LiveId" clId="{5EC1A9CE-0B63-4EDB-8C3D-3FDFDCE16D2D}" dt="2022-04-23T07:20:57.485" v="437" actId="26606"/>
          <ac:spMkLst>
            <pc:docMk/>
            <pc:sldMk cId="3302734983" sldId="264"/>
            <ac:spMk id="2" creationId="{3E9E2BDD-ABB2-4875-B14E-4C2FD6C1C151}"/>
          </ac:spMkLst>
        </pc:spChg>
        <pc:spChg chg="del">
          <ac:chgData name="Roman Zhigalov" userId="1f97e9fdf7779aa5" providerId="LiveId" clId="{5EC1A9CE-0B63-4EDB-8C3D-3FDFDCE16D2D}" dt="2022-04-23T07:18:35.867" v="336"/>
          <ac:spMkLst>
            <pc:docMk/>
            <pc:sldMk cId="3302734983" sldId="264"/>
            <ac:spMk id="3" creationId="{022C59C5-118B-48F7-A465-5786B85BF50D}"/>
          </ac:spMkLst>
        </pc:spChg>
        <pc:spChg chg="add del">
          <ac:chgData name="Roman Zhigalov" userId="1f97e9fdf7779aa5" providerId="LiveId" clId="{5EC1A9CE-0B63-4EDB-8C3D-3FDFDCE16D2D}" dt="2022-04-23T07:18:50.343" v="348" actId="26606"/>
          <ac:spMkLst>
            <pc:docMk/>
            <pc:sldMk cId="3302734983" sldId="264"/>
            <ac:spMk id="71" creationId="{6753252F-4873-4F63-801D-CC719279A7D5}"/>
          </ac:spMkLst>
        </pc:spChg>
        <pc:spChg chg="add del">
          <ac:chgData name="Roman Zhigalov" userId="1f97e9fdf7779aa5" providerId="LiveId" clId="{5EC1A9CE-0B63-4EDB-8C3D-3FDFDCE16D2D}" dt="2022-04-23T07:18:50.343" v="348" actId="26606"/>
          <ac:spMkLst>
            <pc:docMk/>
            <pc:sldMk cId="3302734983" sldId="264"/>
            <ac:spMk id="73" creationId="{047C8CCB-F95D-4249-92DD-651249D3535A}"/>
          </ac:spMkLst>
        </pc:spChg>
        <pc:spChg chg="add">
          <ac:chgData name="Roman Zhigalov" userId="1f97e9fdf7779aa5" providerId="LiveId" clId="{5EC1A9CE-0B63-4EDB-8C3D-3FDFDCE16D2D}" dt="2022-04-23T07:20:57.485" v="437" actId="26606"/>
          <ac:spMkLst>
            <pc:docMk/>
            <pc:sldMk cId="3302734983" sldId="264"/>
            <ac:spMk id="74" creationId="{BA79A7CF-01AF-4178-9369-94E0C90EB046}"/>
          </ac:spMkLst>
        </pc:spChg>
        <pc:spChg chg="add">
          <ac:chgData name="Roman Zhigalov" userId="1f97e9fdf7779aa5" providerId="LiveId" clId="{5EC1A9CE-0B63-4EDB-8C3D-3FDFDCE16D2D}" dt="2022-04-23T07:20:57.485" v="437" actId="26606"/>
          <ac:spMkLst>
            <pc:docMk/>
            <pc:sldMk cId="3302734983" sldId="264"/>
            <ac:spMk id="76" creationId="{99413ED5-9ED4-4772-BCE4-2BCAE6B12E35}"/>
          </ac:spMkLst>
        </pc:spChg>
        <pc:spChg chg="add">
          <ac:chgData name="Roman Zhigalov" userId="1f97e9fdf7779aa5" providerId="LiveId" clId="{5EC1A9CE-0B63-4EDB-8C3D-3FDFDCE16D2D}" dt="2022-04-23T07:20:57.485" v="437" actId="26606"/>
          <ac:spMkLst>
            <pc:docMk/>
            <pc:sldMk cId="3302734983" sldId="264"/>
            <ac:spMk id="78" creationId="{04357C93-F0CB-4A1C-8F77-4E9063789819}"/>
          </ac:spMkLst>
        </pc:spChg>
        <pc:spChg chg="add">
          <ac:chgData name="Roman Zhigalov" userId="1f97e9fdf7779aa5" providerId="LiveId" clId="{5EC1A9CE-0B63-4EDB-8C3D-3FDFDCE16D2D}" dt="2022-04-23T07:20:57.485" v="437" actId="26606"/>
          <ac:spMkLst>
            <pc:docMk/>
            <pc:sldMk cId="3302734983" sldId="264"/>
            <ac:spMk id="80" creationId="{90F533E9-6690-41A8-A372-4C6C622D028D}"/>
          </ac:spMkLst>
        </pc:spChg>
        <pc:spChg chg="add del">
          <ac:chgData name="Roman Zhigalov" userId="1f97e9fdf7779aa5" providerId="LiveId" clId="{5EC1A9CE-0B63-4EDB-8C3D-3FDFDCE16D2D}" dt="2022-04-23T07:20:57.485" v="437" actId="26606"/>
          <ac:spMkLst>
            <pc:docMk/>
            <pc:sldMk cId="3302734983" sldId="264"/>
            <ac:spMk id="1028" creationId="{AB45A142-4255-493C-8284-5D566C121B10}"/>
          </ac:spMkLst>
        </pc:spChg>
        <pc:picChg chg="add mod">
          <ac:chgData name="Roman Zhigalov" userId="1f97e9fdf7779aa5" providerId="LiveId" clId="{5EC1A9CE-0B63-4EDB-8C3D-3FDFDCE16D2D}" dt="2022-04-23T07:20:57.485" v="437" actId="26606"/>
          <ac:picMkLst>
            <pc:docMk/>
            <pc:sldMk cId="3302734983" sldId="264"/>
            <ac:picMk id="1026" creationId="{34DA4F82-B9C0-4906-8FBE-CEE0AEC2BDF3}"/>
          </ac:picMkLst>
        </pc:picChg>
        <pc:cxnChg chg="add del">
          <ac:chgData name="Roman Zhigalov" userId="1f97e9fdf7779aa5" providerId="LiveId" clId="{5EC1A9CE-0B63-4EDB-8C3D-3FDFDCE16D2D}" dt="2022-04-23T07:20:57.485" v="437" actId="26606"/>
          <ac:cxnSpMkLst>
            <pc:docMk/>
            <pc:sldMk cId="3302734983" sldId="264"/>
            <ac:cxnSpMk id="1029" creationId="{38FB9660-F42F-4313-BBC4-47C007FE484C}"/>
          </ac:cxnSpMkLst>
        </pc:cxnChg>
      </pc:sldChg>
      <pc:sldChg chg="addSp modSp new mod setBg">
        <pc:chgData name="Roman Zhigalov" userId="1f97e9fdf7779aa5" providerId="LiveId" clId="{5EC1A9CE-0B63-4EDB-8C3D-3FDFDCE16D2D}" dt="2022-04-23T07:20:07.207" v="403" actId="26606"/>
        <pc:sldMkLst>
          <pc:docMk/>
          <pc:sldMk cId="1984268557" sldId="265"/>
        </pc:sldMkLst>
        <pc:spChg chg="mod">
          <ac:chgData name="Roman Zhigalov" userId="1f97e9fdf7779aa5" providerId="LiveId" clId="{5EC1A9CE-0B63-4EDB-8C3D-3FDFDCE16D2D}" dt="2022-04-23T07:20:07.207" v="403" actId="26606"/>
          <ac:spMkLst>
            <pc:docMk/>
            <pc:sldMk cId="1984268557" sldId="265"/>
            <ac:spMk id="2" creationId="{CE740E98-A470-4227-AFFE-F245BA286EFA}"/>
          </ac:spMkLst>
        </pc:spChg>
        <pc:spChg chg="mod">
          <ac:chgData name="Roman Zhigalov" userId="1f97e9fdf7779aa5" providerId="LiveId" clId="{5EC1A9CE-0B63-4EDB-8C3D-3FDFDCE16D2D}" dt="2022-04-23T07:20:07.207" v="403" actId="26606"/>
          <ac:spMkLst>
            <pc:docMk/>
            <pc:sldMk cId="1984268557" sldId="265"/>
            <ac:spMk id="3" creationId="{57767F13-4470-418F-B756-B6B86D1E526C}"/>
          </ac:spMkLst>
        </pc:spChg>
        <pc:spChg chg="add">
          <ac:chgData name="Roman Zhigalov" userId="1f97e9fdf7779aa5" providerId="LiveId" clId="{5EC1A9CE-0B63-4EDB-8C3D-3FDFDCE16D2D}" dt="2022-04-23T07:20:07.207" v="403" actId="26606"/>
          <ac:spMkLst>
            <pc:docMk/>
            <pc:sldMk cId="1984268557" sldId="265"/>
            <ac:spMk id="8" creationId="{DBF61EA3-B236-439E-9C0B-340980D56BEE}"/>
          </ac:spMkLst>
        </pc:spChg>
        <pc:spChg chg="add">
          <ac:chgData name="Roman Zhigalov" userId="1f97e9fdf7779aa5" providerId="LiveId" clId="{5EC1A9CE-0B63-4EDB-8C3D-3FDFDCE16D2D}" dt="2022-04-23T07:20:07.207" v="403" actId="26606"/>
          <ac:spMkLst>
            <pc:docMk/>
            <pc:sldMk cId="1984268557" sldId="265"/>
            <ac:spMk id="14" creationId="{E659831F-0D9A-4C63-9EBB-8435B85A440F}"/>
          </ac:spMkLst>
        </pc:spChg>
        <pc:grpChg chg="add">
          <ac:chgData name="Roman Zhigalov" userId="1f97e9fdf7779aa5" providerId="LiveId" clId="{5EC1A9CE-0B63-4EDB-8C3D-3FDFDCE16D2D}" dt="2022-04-23T07:20:07.207" v="403" actId="26606"/>
          <ac:grpSpMkLst>
            <pc:docMk/>
            <pc:sldMk cId="1984268557" sldId="265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5EC1A9CE-0B63-4EDB-8C3D-3FDFDCE16D2D}" dt="2022-04-23T07:20:54.137" v="436" actId="26606"/>
        <pc:sldMkLst>
          <pc:docMk/>
          <pc:sldMk cId="923763516" sldId="266"/>
        </pc:sldMkLst>
        <pc:spChg chg="mod">
          <ac:chgData name="Roman Zhigalov" userId="1f97e9fdf7779aa5" providerId="LiveId" clId="{5EC1A9CE-0B63-4EDB-8C3D-3FDFDCE16D2D}" dt="2022-04-23T07:20:54.137" v="436" actId="26606"/>
          <ac:spMkLst>
            <pc:docMk/>
            <pc:sldMk cId="923763516" sldId="266"/>
            <ac:spMk id="2" creationId="{49EBD168-345C-4224-A8DC-1D34A364A657}"/>
          </ac:spMkLst>
        </pc:spChg>
        <pc:spChg chg="del">
          <ac:chgData name="Roman Zhigalov" userId="1f97e9fdf7779aa5" providerId="LiveId" clId="{5EC1A9CE-0B63-4EDB-8C3D-3FDFDCE16D2D}" dt="2022-04-23T07:20:27.862" v="405" actId="22"/>
          <ac:spMkLst>
            <pc:docMk/>
            <pc:sldMk cId="923763516" sldId="266"/>
            <ac:spMk id="3" creationId="{3E0B9235-19D2-42A3-ABD1-594118C3DCAC}"/>
          </ac:spMkLst>
        </pc:spChg>
        <pc:spChg chg="add">
          <ac:chgData name="Roman Zhigalov" userId="1f97e9fdf7779aa5" providerId="LiveId" clId="{5EC1A9CE-0B63-4EDB-8C3D-3FDFDCE16D2D}" dt="2022-04-23T07:20:54.137" v="436" actId="26606"/>
          <ac:spMkLst>
            <pc:docMk/>
            <pc:sldMk cId="923763516" sldId="266"/>
            <ac:spMk id="7" creationId="{BA79A7CF-01AF-4178-9369-94E0C90EB046}"/>
          </ac:spMkLst>
        </pc:spChg>
        <pc:spChg chg="add">
          <ac:chgData name="Roman Zhigalov" userId="1f97e9fdf7779aa5" providerId="LiveId" clId="{5EC1A9CE-0B63-4EDB-8C3D-3FDFDCE16D2D}" dt="2022-04-23T07:20:54.137" v="436" actId="26606"/>
          <ac:spMkLst>
            <pc:docMk/>
            <pc:sldMk cId="923763516" sldId="266"/>
            <ac:spMk id="8" creationId="{99413ED5-9ED4-4772-BCE4-2BCAE6B12E35}"/>
          </ac:spMkLst>
        </pc:spChg>
        <pc:spChg chg="add del">
          <ac:chgData name="Roman Zhigalov" userId="1f97e9fdf7779aa5" providerId="LiveId" clId="{5EC1A9CE-0B63-4EDB-8C3D-3FDFDCE16D2D}" dt="2022-04-23T07:20:48.144" v="433" actId="26606"/>
          <ac:spMkLst>
            <pc:docMk/>
            <pc:sldMk cId="923763516" sldId="266"/>
            <ac:spMk id="10" creationId="{6753252F-4873-4F63-801D-CC719279A7D5}"/>
          </ac:spMkLst>
        </pc:spChg>
        <pc:spChg chg="add del">
          <ac:chgData name="Roman Zhigalov" userId="1f97e9fdf7779aa5" providerId="LiveId" clId="{5EC1A9CE-0B63-4EDB-8C3D-3FDFDCE16D2D}" dt="2022-04-23T07:20:48.144" v="433" actId="26606"/>
          <ac:spMkLst>
            <pc:docMk/>
            <pc:sldMk cId="923763516" sldId="266"/>
            <ac:spMk id="12" creationId="{047C8CCB-F95D-4249-92DD-651249D3535A}"/>
          </ac:spMkLst>
        </pc:spChg>
        <pc:spChg chg="add">
          <ac:chgData name="Roman Zhigalov" userId="1f97e9fdf7779aa5" providerId="LiveId" clId="{5EC1A9CE-0B63-4EDB-8C3D-3FDFDCE16D2D}" dt="2022-04-23T07:20:54.137" v="436" actId="26606"/>
          <ac:spMkLst>
            <pc:docMk/>
            <pc:sldMk cId="923763516" sldId="266"/>
            <ac:spMk id="14" creationId="{04357C93-F0CB-4A1C-8F77-4E9063789819}"/>
          </ac:spMkLst>
        </pc:spChg>
        <pc:spChg chg="add">
          <ac:chgData name="Roman Zhigalov" userId="1f97e9fdf7779aa5" providerId="LiveId" clId="{5EC1A9CE-0B63-4EDB-8C3D-3FDFDCE16D2D}" dt="2022-04-23T07:20:54.137" v="436" actId="26606"/>
          <ac:spMkLst>
            <pc:docMk/>
            <pc:sldMk cId="923763516" sldId="266"/>
            <ac:spMk id="16" creationId="{90F533E9-6690-41A8-A372-4C6C622D028D}"/>
          </ac:spMkLst>
        </pc:spChg>
        <pc:picChg chg="add mod ord">
          <ac:chgData name="Roman Zhigalov" userId="1f97e9fdf7779aa5" providerId="LiveId" clId="{5EC1A9CE-0B63-4EDB-8C3D-3FDFDCE16D2D}" dt="2022-04-23T07:20:54.137" v="436" actId="26606"/>
          <ac:picMkLst>
            <pc:docMk/>
            <pc:sldMk cId="923763516" sldId="266"/>
            <ac:picMk id="5" creationId="{CFE884A4-C70B-42C9-9A4C-2149D9E50754}"/>
          </ac:picMkLst>
        </pc:picChg>
      </pc:sldChg>
      <pc:sldChg chg="addSp modSp new mod setBg">
        <pc:chgData name="Roman Zhigalov" userId="1f97e9fdf7779aa5" providerId="LiveId" clId="{5EC1A9CE-0B63-4EDB-8C3D-3FDFDCE16D2D}" dt="2022-04-23T07:22:52.470" v="552" actId="26606"/>
        <pc:sldMkLst>
          <pc:docMk/>
          <pc:sldMk cId="115025168" sldId="267"/>
        </pc:sldMkLst>
        <pc:spChg chg="mod">
          <ac:chgData name="Roman Zhigalov" userId="1f97e9fdf7779aa5" providerId="LiveId" clId="{5EC1A9CE-0B63-4EDB-8C3D-3FDFDCE16D2D}" dt="2022-04-23T07:22:52.470" v="552" actId="26606"/>
          <ac:spMkLst>
            <pc:docMk/>
            <pc:sldMk cId="115025168" sldId="267"/>
            <ac:spMk id="2" creationId="{F27FF6B3-CBB0-4F20-81C5-7DA2B7DC2869}"/>
          </ac:spMkLst>
        </pc:spChg>
        <pc:spChg chg="mod">
          <ac:chgData name="Roman Zhigalov" userId="1f97e9fdf7779aa5" providerId="LiveId" clId="{5EC1A9CE-0B63-4EDB-8C3D-3FDFDCE16D2D}" dt="2022-04-23T07:22:52.470" v="552" actId="26606"/>
          <ac:spMkLst>
            <pc:docMk/>
            <pc:sldMk cId="115025168" sldId="267"/>
            <ac:spMk id="3" creationId="{B0E0382F-EA5B-4F31-974E-64B51EA331DB}"/>
          </ac:spMkLst>
        </pc:spChg>
        <pc:spChg chg="add">
          <ac:chgData name="Roman Zhigalov" userId="1f97e9fdf7779aa5" providerId="LiveId" clId="{5EC1A9CE-0B63-4EDB-8C3D-3FDFDCE16D2D}" dt="2022-04-23T07:22:52.470" v="552" actId="26606"/>
          <ac:spMkLst>
            <pc:docMk/>
            <pc:sldMk cId="115025168" sldId="267"/>
            <ac:spMk id="8" creationId="{4522B21E-B2B9-4C72-9A71-C87EFD137480}"/>
          </ac:spMkLst>
        </pc:spChg>
        <pc:spChg chg="add">
          <ac:chgData name="Roman Zhigalov" userId="1f97e9fdf7779aa5" providerId="LiveId" clId="{5EC1A9CE-0B63-4EDB-8C3D-3FDFDCE16D2D}" dt="2022-04-23T07:22:52.470" v="552" actId="26606"/>
          <ac:spMkLst>
            <pc:docMk/>
            <pc:sldMk cId="115025168" sldId="267"/>
            <ac:spMk id="10" creationId="{5EB7D2A2-F448-44D4-938C-DC84CBCB3B1E}"/>
          </ac:spMkLst>
        </pc:spChg>
        <pc:spChg chg="add">
          <ac:chgData name="Roman Zhigalov" userId="1f97e9fdf7779aa5" providerId="LiveId" clId="{5EC1A9CE-0B63-4EDB-8C3D-3FDFDCE16D2D}" dt="2022-04-23T07:22:52.470" v="552" actId="26606"/>
          <ac:spMkLst>
            <pc:docMk/>
            <pc:sldMk cId="115025168" sldId="267"/>
            <ac:spMk id="12" creationId="{871AEA07-1E14-44B4-8E55-64EF049CD66F}"/>
          </ac:spMkLst>
        </pc:spChg>
        <pc:cxnChg chg="add">
          <ac:chgData name="Roman Zhigalov" userId="1f97e9fdf7779aa5" providerId="LiveId" clId="{5EC1A9CE-0B63-4EDB-8C3D-3FDFDCE16D2D}" dt="2022-04-23T07:22:52.470" v="552" actId="26606"/>
          <ac:cxnSpMkLst>
            <pc:docMk/>
            <pc:sldMk cId="115025168" sldId="267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EC1A9CE-0B63-4EDB-8C3D-3FDFDCE16D2D}" dt="2022-04-23T07:22:18.581" v="515" actId="962"/>
        <pc:sldMkLst>
          <pc:docMk/>
          <pc:sldMk cId="2510502422" sldId="268"/>
        </pc:sldMkLst>
        <pc:spChg chg="mod">
          <ac:chgData name="Roman Zhigalov" userId="1f97e9fdf7779aa5" providerId="LiveId" clId="{5EC1A9CE-0B63-4EDB-8C3D-3FDFDCE16D2D}" dt="2022-04-23T07:22:15.382" v="513" actId="26606"/>
          <ac:spMkLst>
            <pc:docMk/>
            <pc:sldMk cId="2510502422" sldId="268"/>
            <ac:spMk id="2" creationId="{F2E5D8FB-541A-4F6A-8A0C-5B228DC2A548}"/>
          </ac:spMkLst>
        </pc:spChg>
        <pc:spChg chg="del">
          <ac:chgData name="Roman Zhigalov" userId="1f97e9fdf7779aa5" providerId="LiveId" clId="{5EC1A9CE-0B63-4EDB-8C3D-3FDFDCE16D2D}" dt="2022-04-23T07:22:07.380" v="506"/>
          <ac:spMkLst>
            <pc:docMk/>
            <pc:sldMk cId="2510502422" sldId="268"/>
            <ac:spMk id="3" creationId="{2EA6282C-C68F-4716-96BA-D939D5EBC00E}"/>
          </ac:spMkLst>
        </pc:spChg>
        <pc:spChg chg="mod ord">
          <ac:chgData name="Roman Zhigalov" userId="1f97e9fdf7779aa5" providerId="LiveId" clId="{5EC1A9CE-0B63-4EDB-8C3D-3FDFDCE16D2D}" dt="2022-04-23T07:22:15.382" v="513" actId="26606"/>
          <ac:spMkLst>
            <pc:docMk/>
            <pc:sldMk cId="2510502422" sldId="268"/>
            <ac:spMk id="4" creationId="{4AF08DAA-C975-4FBF-AB63-5434C0B9E58F}"/>
          </ac:spMkLst>
        </pc:spChg>
        <pc:spChg chg="add del">
          <ac:chgData name="Roman Zhigalov" userId="1f97e9fdf7779aa5" providerId="LiveId" clId="{5EC1A9CE-0B63-4EDB-8C3D-3FDFDCE16D2D}" dt="2022-04-23T07:22:13.231" v="508" actId="26606"/>
          <ac:spMkLst>
            <pc:docMk/>
            <pc:sldMk cId="2510502422" sldId="268"/>
            <ac:spMk id="71" creationId="{FFB60E8C-7224-44A4-87A0-46A1711DD2ED}"/>
          </ac:spMkLst>
        </pc:spChg>
        <pc:spChg chg="add del">
          <ac:chgData name="Roman Zhigalov" userId="1f97e9fdf7779aa5" providerId="LiveId" clId="{5EC1A9CE-0B63-4EDB-8C3D-3FDFDCE16D2D}" dt="2022-04-23T07:22:13.231" v="508" actId="26606"/>
          <ac:spMkLst>
            <pc:docMk/>
            <pc:sldMk cId="2510502422" sldId="268"/>
            <ac:spMk id="73" creationId="{5DA32751-37A2-45C0-BE94-63D375E27003}"/>
          </ac:spMkLst>
        </pc:spChg>
        <pc:spChg chg="add del">
          <ac:chgData name="Roman Zhigalov" userId="1f97e9fdf7779aa5" providerId="LiveId" clId="{5EC1A9CE-0B63-4EDB-8C3D-3FDFDCE16D2D}" dt="2022-04-23T07:22:13.231" v="508" actId="26606"/>
          <ac:spMkLst>
            <pc:docMk/>
            <pc:sldMk cId="2510502422" sldId="268"/>
            <ac:spMk id="75" creationId="{E659831F-0D9A-4C63-9EBB-8435B85A440F}"/>
          </ac:spMkLst>
        </pc:spChg>
        <pc:spChg chg="add del">
          <ac:chgData name="Roman Zhigalov" userId="1f97e9fdf7779aa5" providerId="LiveId" clId="{5EC1A9CE-0B63-4EDB-8C3D-3FDFDCE16D2D}" dt="2022-04-23T07:22:13.231" v="508" actId="26606"/>
          <ac:spMkLst>
            <pc:docMk/>
            <pc:sldMk cId="2510502422" sldId="268"/>
            <ac:spMk id="77" creationId="{5A55FBCD-CD42-40F5-8A1B-3203F9CAEEAA}"/>
          </ac:spMkLst>
        </pc:spChg>
        <pc:spChg chg="add">
          <ac:chgData name="Roman Zhigalov" userId="1f97e9fdf7779aa5" providerId="LiveId" clId="{5EC1A9CE-0B63-4EDB-8C3D-3FDFDCE16D2D}" dt="2022-04-23T07:22:15.382" v="513" actId="26606"/>
          <ac:spMkLst>
            <pc:docMk/>
            <pc:sldMk cId="2510502422" sldId="268"/>
            <ac:spMk id="79" creationId="{2C1BBA94-3F40-40AA-8BB9-E69E25E537C1}"/>
          </ac:spMkLst>
        </pc:spChg>
        <pc:spChg chg="add del">
          <ac:chgData name="Roman Zhigalov" userId="1f97e9fdf7779aa5" providerId="LiveId" clId="{5EC1A9CE-0B63-4EDB-8C3D-3FDFDCE16D2D}" dt="2022-04-23T07:22:14.690" v="510" actId="26606"/>
          <ac:spMkLst>
            <pc:docMk/>
            <pc:sldMk cId="2510502422" sldId="268"/>
            <ac:spMk id="2052" creationId="{058A14AF-9FB5-4CC7-BA35-E8E85D3EDF0E}"/>
          </ac:spMkLst>
        </pc:spChg>
        <pc:spChg chg="add del">
          <ac:chgData name="Roman Zhigalov" userId="1f97e9fdf7779aa5" providerId="LiveId" clId="{5EC1A9CE-0B63-4EDB-8C3D-3FDFDCE16D2D}" dt="2022-04-23T07:22:14.690" v="510" actId="26606"/>
          <ac:spMkLst>
            <pc:docMk/>
            <pc:sldMk cId="2510502422" sldId="268"/>
            <ac:spMk id="2053" creationId="{3A9A4357-BD1D-4622-A4FE-766E6AB8DE84}"/>
          </ac:spMkLst>
        </pc:spChg>
        <pc:spChg chg="add del">
          <ac:chgData name="Roman Zhigalov" userId="1f97e9fdf7779aa5" providerId="LiveId" clId="{5EC1A9CE-0B63-4EDB-8C3D-3FDFDCE16D2D}" dt="2022-04-23T07:22:14.690" v="510" actId="26606"/>
          <ac:spMkLst>
            <pc:docMk/>
            <pc:sldMk cId="2510502422" sldId="268"/>
            <ac:spMk id="2054" creationId="{E659831F-0D9A-4C63-9EBB-8435B85A440F}"/>
          </ac:spMkLst>
        </pc:spChg>
        <pc:spChg chg="add del">
          <ac:chgData name="Roman Zhigalov" userId="1f97e9fdf7779aa5" providerId="LiveId" clId="{5EC1A9CE-0B63-4EDB-8C3D-3FDFDCE16D2D}" dt="2022-04-23T07:22:14.690" v="510" actId="26606"/>
          <ac:spMkLst>
            <pc:docMk/>
            <pc:sldMk cId="2510502422" sldId="268"/>
            <ac:spMk id="2055" creationId="{E6995CE5-F890-4ABA-82A2-26507CE8D2A3}"/>
          </ac:spMkLst>
        </pc:spChg>
        <pc:spChg chg="add del">
          <ac:chgData name="Roman Zhigalov" userId="1f97e9fdf7779aa5" providerId="LiveId" clId="{5EC1A9CE-0B63-4EDB-8C3D-3FDFDCE16D2D}" dt="2022-04-23T07:22:15.365" v="512" actId="26606"/>
          <ac:spMkLst>
            <pc:docMk/>
            <pc:sldMk cId="2510502422" sldId="268"/>
            <ac:spMk id="2057" creationId="{CEB41C5C-0F34-4DDA-9D7C-5E717F35F60C}"/>
          </ac:spMkLst>
        </pc:spChg>
        <pc:spChg chg="add">
          <ac:chgData name="Roman Zhigalov" userId="1f97e9fdf7779aa5" providerId="LiveId" clId="{5EC1A9CE-0B63-4EDB-8C3D-3FDFDCE16D2D}" dt="2022-04-23T07:22:15.382" v="513" actId="26606"/>
          <ac:spMkLst>
            <pc:docMk/>
            <pc:sldMk cId="2510502422" sldId="268"/>
            <ac:spMk id="2059" creationId="{DBC6133C-0615-4CE4-9132-37E609A9BDFA}"/>
          </ac:spMkLst>
        </pc:spChg>
        <pc:spChg chg="add">
          <ac:chgData name="Roman Zhigalov" userId="1f97e9fdf7779aa5" providerId="LiveId" clId="{5EC1A9CE-0B63-4EDB-8C3D-3FDFDCE16D2D}" dt="2022-04-23T07:22:15.382" v="513" actId="26606"/>
          <ac:spMkLst>
            <pc:docMk/>
            <pc:sldMk cId="2510502422" sldId="268"/>
            <ac:spMk id="2060" creationId="{169CC832-2974-4E8D-90ED-3E2941BA7336}"/>
          </ac:spMkLst>
        </pc:spChg>
        <pc:spChg chg="add">
          <ac:chgData name="Roman Zhigalov" userId="1f97e9fdf7779aa5" providerId="LiveId" clId="{5EC1A9CE-0B63-4EDB-8C3D-3FDFDCE16D2D}" dt="2022-04-23T07:22:15.382" v="513" actId="26606"/>
          <ac:spMkLst>
            <pc:docMk/>
            <pc:sldMk cId="2510502422" sldId="268"/>
            <ac:spMk id="2061" creationId="{55222F96-971A-4F90-B841-6BAB416C7AC1}"/>
          </ac:spMkLst>
        </pc:spChg>
        <pc:spChg chg="add">
          <ac:chgData name="Roman Zhigalov" userId="1f97e9fdf7779aa5" providerId="LiveId" clId="{5EC1A9CE-0B63-4EDB-8C3D-3FDFDCE16D2D}" dt="2022-04-23T07:22:15.382" v="513" actId="26606"/>
          <ac:spMkLst>
            <pc:docMk/>
            <pc:sldMk cId="2510502422" sldId="268"/>
            <ac:spMk id="2062" creationId="{08980754-6F4B-43C9-B9BE-127B6BED6586}"/>
          </ac:spMkLst>
        </pc:spChg>
        <pc:picChg chg="add mod">
          <ac:chgData name="Roman Zhigalov" userId="1f97e9fdf7779aa5" providerId="LiveId" clId="{5EC1A9CE-0B63-4EDB-8C3D-3FDFDCE16D2D}" dt="2022-04-23T07:22:18.581" v="515" actId="962"/>
          <ac:picMkLst>
            <pc:docMk/>
            <pc:sldMk cId="2510502422" sldId="268"/>
            <ac:picMk id="2050" creationId="{F4F82FCE-DFCE-4428-92B9-FE50867C88F4}"/>
          </ac:picMkLst>
        </pc:picChg>
      </pc:sldChg>
      <pc:sldChg chg="addSp modSp new mod setBg">
        <pc:chgData name="Roman Zhigalov" userId="1f97e9fdf7779aa5" providerId="LiveId" clId="{5EC1A9CE-0B63-4EDB-8C3D-3FDFDCE16D2D}" dt="2022-04-23T07:23:57.288" v="578" actId="26606"/>
        <pc:sldMkLst>
          <pc:docMk/>
          <pc:sldMk cId="3488909312" sldId="269"/>
        </pc:sldMkLst>
        <pc:spChg chg="mod">
          <ac:chgData name="Roman Zhigalov" userId="1f97e9fdf7779aa5" providerId="LiveId" clId="{5EC1A9CE-0B63-4EDB-8C3D-3FDFDCE16D2D}" dt="2022-04-23T07:23:57.288" v="578" actId="26606"/>
          <ac:spMkLst>
            <pc:docMk/>
            <pc:sldMk cId="3488909312" sldId="269"/>
            <ac:spMk id="2" creationId="{EDDA1EDE-C44E-42EB-889F-9A7A8F7238B3}"/>
          </ac:spMkLst>
        </pc:spChg>
        <pc:spChg chg="mod">
          <ac:chgData name="Roman Zhigalov" userId="1f97e9fdf7779aa5" providerId="LiveId" clId="{5EC1A9CE-0B63-4EDB-8C3D-3FDFDCE16D2D}" dt="2022-04-23T07:23:57.288" v="578" actId="26606"/>
          <ac:spMkLst>
            <pc:docMk/>
            <pc:sldMk cId="3488909312" sldId="269"/>
            <ac:spMk id="3" creationId="{C1ADB83E-5221-47CD-A2DF-994C35E3583D}"/>
          </ac:spMkLst>
        </pc:spChg>
        <pc:spChg chg="add">
          <ac:chgData name="Roman Zhigalov" userId="1f97e9fdf7779aa5" providerId="LiveId" clId="{5EC1A9CE-0B63-4EDB-8C3D-3FDFDCE16D2D}" dt="2022-04-23T07:23:57.288" v="578" actId="26606"/>
          <ac:spMkLst>
            <pc:docMk/>
            <pc:sldMk cId="3488909312" sldId="269"/>
            <ac:spMk id="8" creationId="{DBF61EA3-B236-439E-9C0B-340980D56BEE}"/>
          </ac:spMkLst>
        </pc:spChg>
        <pc:spChg chg="add">
          <ac:chgData name="Roman Zhigalov" userId="1f97e9fdf7779aa5" providerId="LiveId" clId="{5EC1A9CE-0B63-4EDB-8C3D-3FDFDCE16D2D}" dt="2022-04-23T07:23:57.288" v="578" actId="26606"/>
          <ac:spMkLst>
            <pc:docMk/>
            <pc:sldMk cId="3488909312" sldId="269"/>
            <ac:spMk id="14" creationId="{E659831F-0D9A-4C63-9EBB-8435B85A440F}"/>
          </ac:spMkLst>
        </pc:spChg>
        <pc:grpChg chg="add">
          <ac:chgData name="Roman Zhigalov" userId="1f97e9fdf7779aa5" providerId="LiveId" clId="{5EC1A9CE-0B63-4EDB-8C3D-3FDFDCE16D2D}" dt="2022-04-23T07:23:57.288" v="578" actId="26606"/>
          <ac:grpSpMkLst>
            <pc:docMk/>
            <pc:sldMk cId="3488909312" sldId="269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5EC1A9CE-0B63-4EDB-8C3D-3FDFDCE16D2D}" dt="2022-04-23T07:25:22.589" v="638" actId="26606"/>
        <pc:sldMkLst>
          <pc:docMk/>
          <pc:sldMk cId="2727916360" sldId="270"/>
        </pc:sldMkLst>
        <pc:spChg chg="mod ord">
          <ac:chgData name="Roman Zhigalov" userId="1f97e9fdf7779aa5" providerId="LiveId" clId="{5EC1A9CE-0B63-4EDB-8C3D-3FDFDCE16D2D}" dt="2022-04-23T07:25:22.589" v="638" actId="26606"/>
          <ac:spMkLst>
            <pc:docMk/>
            <pc:sldMk cId="2727916360" sldId="270"/>
            <ac:spMk id="2" creationId="{CEE83A12-B8F9-4C21-B00D-E97675A73C67}"/>
          </ac:spMkLst>
        </pc:spChg>
        <pc:spChg chg="del">
          <ac:chgData name="Roman Zhigalov" userId="1f97e9fdf7779aa5" providerId="LiveId" clId="{5EC1A9CE-0B63-4EDB-8C3D-3FDFDCE16D2D}" dt="2022-04-23T07:25:17.007" v="635"/>
          <ac:spMkLst>
            <pc:docMk/>
            <pc:sldMk cId="2727916360" sldId="270"/>
            <ac:spMk id="3" creationId="{68A15977-50BD-461A-9C97-9D1FF009189F}"/>
          </ac:spMkLst>
        </pc:spChg>
        <pc:spChg chg="add del">
          <ac:chgData name="Roman Zhigalov" userId="1f97e9fdf7779aa5" providerId="LiveId" clId="{5EC1A9CE-0B63-4EDB-8C3D-3FDFDCE16D2D}" dt="2022-04-23T07:25:22.585" v="637" actId="26606"/>
          <ac:spMkLst>
            <pc:docMk/>
            <pc:sldMk cId="2727916360" sldId="270"/>
            <ac:spMk id="71" creationId="{37C89E4B-3C9F-44B9-8B86-D9E3D112D8EC}"/>
          </ac:spMkLst>
        </pc:spChg>
        <pc:spChg chg="add">
          <ac:chgData name="Roman Zhigalov" userId="1f97e9fdf7779aa5" providerId="LiveId" clId="{5EC1A9CE-0B63-4EDB-8C3D-3FDFDCE16D2D}" dt="2022-04-23T07:25:22.589" v="638" actId="26606"/>
          <ac:spMkLst>
            <pc:docMk/>
            <pc:sldMk cId="2727916360" sldId="270"/>
            <ac:spMk id="77" creationId="{90F533E9-6690-41A8-A372-4C6C622D028D}"/>
          </ac:spMkLst>
        </pc:spChg>
        <pc:spChg chg="add">
          <ac:chgData name="Roman Zhigalov" userId="1f97e9fdf7779aa5" providerId="LiveId" clId="{5EC1A9CE-0B63-4EDB-8C3D-3FDFDCE16D2D}" dt="2022-04-23T07:25:22.589" v="638" actId="26606"/>
          <ac:spMkLst>
            <pc:docMk/>
            <pc:sldMk cId="2727916360" sldId="270"/>
            <ac:spMk id="3076" creationId="{BA79A7CF-01AF-4178-9369-94E0C90EB046}"/>
          </ac:spMkLst>
        </pc:spChg>
        <pc:spChg chg="add">
          <ac:chgData name="Roman Zhigalov" userId="1f97e9fdf7779aa5" providerId="LiveId" clId="{5EC1A9CE-0B63-4EDB-8C3D-3FDFDCE16D2D}" dt="2022-04-23T07:25:22.589" v="638" actId="26606"/>
          <ac:spMkLst>
            <pc:docMk/>
            <pc:sldMk cId="2727916360" sldId="270"/>
            <ac:spMk id="3077" creationId="{99413ED5-9ED4-4772-BCE4-2BCAE6B12E35}"/>
          </ac:spMkLst>
        </pc:spChg>
        <pc:spChg chg="add">
          <ac:chgData name="Roman Zhigalov" userId="1f97e9fdf7779aa5" providerId="LiveId" clId="{5EC1A9CE-0B63-4EDB-8C3D-3FDFDCE16D2D}" dt="2022-04-23T07:25:22.589" v="638" actId="26606"/>
          <ac:spMkLst>
            <pc:docMk/>
            <pc:sldMk cId="2727916360" sldId="270"/>
            <ac:spMk id="3078" creationId="{04357C93-F0CB-4A1C-8F77-4E9063789819}"/>
          </ac:spMkLst>
        </pc:spChg>
        <pc:picChg chg="add mod">
          <ac:chgData name="Roman Zhigalov" userId="1f97e9fdf7779aa5" providerId="LiveId" clId="{5EC1A9CE-0B63-4EDB-8C3D-3FDFDCE16D2D}" dt="2022-04-23T07:25:22.589" v="638" actId="26606"/>
          <ac:picMkLst>
            <pc:docMk/>
            <pc:sldMk cId="2727916360" sldId="270"/>
            <ac:picMk id="3074" creationId="{CE27D69C-429D-4FB6-B530-C9270741AB2C}"/>
          </ac:picMkLst>
        </pc:picChg>
        <pc:cxnChg chg="add del">
          <ac:chgData name="Roman Zhigalov" userId="1f97e9fdf7779aa5" providerId="LiveId" clId="{5EC1A9CE-0B63-4EDB-8C3D-3FDFDCE16D2D}" dt="2022-04-23T07:25:22.585" v="637" actId="26606"/>
          <ac:cxnSpMkLst>
            <pc:docMk/>
            <pc:sldMk cId="2727916360" sldId="270"/>
            <ac:cxnSpMk id="73" creationId="{AA2EAA10-076F-46BD-8F0F-B9A2FB77A85C}"/>
          </ac:cxnSpMkLst>
        </pc:cxnChg>
        <pc:cxnChg chg="add del">
          <ac:chgData name="Roman Zhigalov" userId="1f97e9fdf7779aa5" providerId="LiveId" clId="{5EC1A9CE-0B63-4EDB-8C3D-3FDFDCE16D2D}" dt="2022-04-23T07:25:22.585" v="637" actId="26606"/>
          <ac:cxnSpMkLst>
            <pc:docMk/>
            <pc:sldMk cId="2727916360" sldId="27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5EC1A9CE-0B63-4EDB-8C3D-3FDFDCE16D2D}" dt="2022-04-23T07:26:36.655" v="674" actId="14100"/>
        <pc:sldMkLst>
          <pc:docMk/>
          <pc:sldMk cId="3811568591" sldId="271"/>
        </pc:sldMkLst>
        <pc:spChg chg="mod">
          <ac:chgData name="Roman Zhigalov" userId="1f97e9fdf7779aa5" providerId="LiveId" clId="{5EC1A9CE-0B63-4EDB-8C3D-3FDFDCE16D2D}" dt="2022-04-23T07:26:36.655" v="674" actId="14100"/>
          <ac:spMkLst>
            <pc:docMk/>
            <pc:sldMk cId="3811568591" sldId="271"/>
            <ac:spMk id="2" creationId="{07F1DAB1-7199-4072-A6B5-1CA36D8777F1}"/>
          </ac:spMkLst>
        </pc:spChg>
        <pc:spChg chg="del">
          <ac:chgData name="Roman Zhigalov" userId="1f97e9fdf7779aa5" providerId="LiveId" clId="{5EC1A9CE-0B63-4EDB-8C3D-3FDFDCE16D2D}" dt="2022-04-23T07:26:26.799" v="672"/>
          <ac:spMkLst>
            <pc:docMk/>
            <pc:sldMk cId="3811568591" sldId="271"/>
            <ac:spMk id="3" creationId="{41FA5354-F0E7-44D4-A52D-F93AB37FF944}"/>
          </ac:spMkLst>
        </pc:spChg>
        <pc:spChg chg="add">
          <ac:chgData name="Roman Zhigalov" userId="1f97e9fdf7779aa5" providerId="LiveId" clId="{5EC1A9CE-0B63-4EDB-8C3D-3FDFDCE16D2D}" dt="2022-04-23T07:26:30.934" v="673" actId="26606"/>
          <ac:spMkLst>
            <pc:docMk/>
            <pc:sldMk cId="3811568591" sldId="271"/>
            <ac:spMk id="71" creationId="{BA79A7CF-01AF-4178-9369-94E0C90EB046}"/>
          </ac:spMkLst>
        </pc:spChg>
        <pc:spChg chg="add">
          <ac:chgData name="Roman Zhigalov" userId="1f97e9fdf7779aa5" providerId="LiveId" clId="{5EC1A9CE-0B63-4EDB-8C3D-3FDFDCE16D2D}" dt="2022-04-23T07:26:30.934" v="673" actId="26606"/>
          <ac:spMkLst>
            <pc:docMk/>
            <pc:sldMk cId="3811568591" sldId="271"/>
            <ac:spMk id="73" creationId="{99413ED5-9ED4-4772-BCE4-2BCAE6B12E35}"/>
          </ac:spMkLst>
        </pc:spChg>
        <pc:spChg chg="add">
          <ac:chgData name="Roman Zhigalov" userId="1f97e9fdf7779aa5" providerId="LiveId" clId="{5EC1A9CE-0B63-4EDB-8C3D-3FDFDCE16D2D}" dt="2022-04-23T07:26:30.934" v="673" actId="26606"/>
          <ac:spMkLst>
            <pc:docMk/>
            <pc:sldMk cId="3811568591" sldId="271"/>
            <ac:spMk id="75" creationId="{04357C93-F0CB-4A1C-8F77-4E9063789819}"/>
          </ac:spMkLst>
        </pc:spChg>
        <pc:spChg chg="add">
          <ac:chgData name="Roman Zhigalov" userId="1f97e9fdf7779aa5" providerId="LiveId" clId="{5EC1A9CE-0B63-4EDB-8C3D-3FDFDCE16D2D}" dt="2022-04-23T07:26:30.934" v="673" actId="26606"/>
          <ac:spMkLst>
            <pc:docMk/>
            <pc:sldMk cId="3811568591" sldId="271"/>
            <ac:spMk id="77" creationId="{90F533E9-6690-41A8-A372-4C6C622D028D}"/>
          </ac:spMkLst>
        </pc:spChg>
        <pc:picChg chg="add mod">
          <ac:chgData name="Roman Zhigalov" userId="1f97e9fdf7779aa5" providerId="LiveId" clId="{5EC1A9CE-0B63-4EDB-8C3D-3FDFDCE16D2D}" dt="2022-04-23T07:26:30.934" v="673" actId="26606"/>
          <ac:picMkLst>
            <pc:docMk/>
            <pc:sldMk cId="3811568591" sldId="271"/>
            <ac:picMk id="4098" creationId="{2516C79A-D051-477A-9ECF-5308DD02B15D}"/>
          </ac:picMkLst>
        </pc:picChg>
      </pc:sldChg>
      <pc:sldChg chg="addSp delSp modSp new mod setBg">
        <pc:chgData name="Roman Zhigalov" userId="1f97e9fdf7779aa5" providerId="LiveId" clId="{5EC1A9CE-0B63-4EDB-8C3D-3FDFDCE16D2D}" dt="2022-04-23T07:27:29.221" v="719" actId="26606"/>
        <pc:sldMkLst>
          <pc:docMk/>
          <pc:sldMk cId="1250430335" sldId="272"/>
        </pc:sldMkLst>
        <pc:spChg chg="mod">
          <ac:chgData name="Roman Zhigalov" userId="1f97e9fdf7779aa5" providerId="LiveId" clId="{5EC1A9CE-0B63-4EDB-8C3D-3FDFDCE16D2D}" dt="2022-04-23T07:27:29.221" v="719" actId="26606"/>
          <ac:spMkLst>
            <pc:docMk/>
            <pc:sldMk cId="1250430335" sldId="272"/>
            <ac:spMk id="2" creationId="{74AD9CA8-75BB-453B-99E0-B4CB18309BDB}"/>
          </ac:spMkLst>
        </pc:spChg>
        <pc:spChg chg="del">
          <ac:chgData name="Roman Zhigalov" userId="1f97e9fdf7779aa5" providerId="LiveId" clId="{5EC1A9CE-0B63-4EDB-8C3D-3FDFDCE16D2D}" dt="2022-04-23T07:27:25.637" v="718"/>
          <ac:spMkLst>
            <pc:docMk/>
            <pc:sldMk cId="1250430335" sldId="272"/>
            <ac:spMk id="3" creationId="{B5FE085C-1990-448C-9BA3-32431C6AD934}"/>
          </ac:spMkLst>
        </pc:spChg>
        <pc:spChg chg="add">
          <ac:chgData name="Roman Zhigalov" userId="1f97e9fdf7779aa5" providerId="LiveId" clId="{5EC1A9CE-0B63-4EDB-8C3D-3FDFDCE16D2D}" dt="2022-04-23T07:27:29.221" v="719" actId="26606"/>
          <ac:spMkLst>
            <pc:docMk/>
            <pc:sldMk cId="1250430335" sldId="272"/>
            <ac:spMk id="71" creationId="{BA79A7CF-01AF-4178-9369-94E0C90EB046}"/>
          </ac:spMkLst>
        </pc:spChg>
        <pc:spChg chg="add">
          <ac:chgData name="Roman Zhigalov" userId="1f97e9fdf7779aa5" providerId="LiveId" clId="{5EC1A9CE-0B63-4EDB-8C3D-3FDFDCE16D2D}" dt="2022-04-23T07:27:29.221" v="719" actId="26606"/>
          <ac:spMkLst>
            <pc:docMk/>
            <pc:sldMk cId="1250430335" sldId="272"/>
            <ac:spMk id="73" creationId="{99413ED5-9ED4-4772-BCE4-2BCAE6B12E35}"/>
          </ac:spMkLst>
        </pc:spChg>
        <pc:spChg chg="add">
          <ac:chgData name="Roman Zhigalov" userId="1f97e9fdf7779aa5" providerId="LiveId" clId="{5EC1A9CE-0B63-4EDB-8C3D-3FDFDCE16D2D}" dt="2022-04-23T07:27:29.221" v="719" actId="26606"/>
          <ac:spMkLst>
            <pc:docMk/>
            <pc:sldMk cId="1250430335" sldId="272"/>
            <ac:spMk id="75" creationId="{04357C93-F0CB-4A1C-8F77-4E9063789819}"/>
          </ac:spMkLst>
        </pc:spChg>
        <pc:spChg chg="add">
          <ac:chgData name="Roman Zhigalov" userId="1f97e9fdf7779aa5" providerId="LiveId" clId="{5EC1A9CE-0B63-4EDB-8C3D-3FDFDCE16D2D}" dt="2022-04-23T07:27:29.221" v="719" actId="26606"/>
          <ac:spMkLst>
            <pc:docMk/>
            <pc:sldMk cId="1250430335" sldId="272"/>
            <ac:spMk id="77" creationId="{90F533E9-6690-41A8-A372-4C6C622D028D}"/>
          </ac:spMkLst>
        </pc:spChg>
        <pc:picChg chg="add mod">
          <ac:chgData name="Roman Zhigalov" userId="1f97e9fdf7779aa5" providerId="LiveId" clId="{5EC1A9CE-0B63-4EDB-8C3D-3FDFDCE16D2D}" dt="2022-04-23T07:27:29.221" v="719" actId="26606"/>
          <ac:picMkLst>
            <pc:docMk/>
            <pc:sldMk cId="1250430335" sldId="272"/>
            <ac:picMk id="5122" creationId="{5520FF74-0491-41AE-A744-4C1ECACFD8C7}"/>
          </ac:picMkLst>
        </pc:picChg>
      </pc:sldChg>
      <pc:sldChg chg="addSp delSp modSp new mod setBg">
        <pc:chgData name="Roman Zhigalov" userId="1f97e9fdf7779aa5" providerId="LiveId" clId="{5EC1A9CE-0B63-4EDB-8C3D-3FDFDCE16D2D}" dt="2022-04-23T07:27:48.126" v="722" actId="26606"/>
        <pc:sldMkLst>
          <pc:docMk/>
          <pc:sldMk cId="3709921870" sldId="273"/>
        </pc:sldMkLst>
        <pc:spChg chg="del">
          <ac:chgData name="Roman Zhigalov" userId="1f97e9fdf7779aa5" providerId="LiveId" clId="{5EC1A9CE-0B63-4EDB-8C3D-3FDFDCE16D2D}" dt="2022-04-23T07:27:48.126" v="722" actId="26606"/>
          <ac:spMkLst>
            <pc:docMk/>
            <pc:sldMk cId="3709921870" sldId="273"/>
            <ac:spMk id="2" creationId="{29C66554-2872-4AE5-B5BC-763A0B613E6D}"/>
          </ac:spMkLst>
        </pc:spChg>
        <pc:spChg chg="del">
          <ac:chgData name="Roman Zhigalov" userId="1f97e9fdf7779aa5" providerId="LiveId" clId="{5EC1A9CE-0B63-4EDB-8C3D-3FDFDCE16D2D}" dt="2022-04-23T07:27:45.506" v="721"/>
          <ac:spMkLst>
            <pc:docMk/>
            <pc:sldMk cId="3709921870" sldId="273"/>
            <ac:spMk id="3" creationId="{F7F78A53-F7E7-49AB-A43C-1A78E9230476}"/>
          </ac:spMkLst>
        </pc:spChg>
        <pc:spChg chg="add">
          <ac:chgData name="Roman Zhigalov" userId="1f97e9fdf7779aa5" providerId="LiveId" clId="{5EC1A9CE-0B63-4EDB-8C3D-3FDFDCE16D2D}" dt="2022-04-23T07:27:48.126" v="722" actId="26606"/>
          <ac:spMkLst>
            <pc:docMk/>
            <pc:sldMk cId="3709921870" sldId="273"/>
            <ac:spMk id="71" creationId="{3DAD86CA-8235-409B-982B-5E7A033E2392}"/>
          </ac:spMkLst>
        </pc:spChg>
        <pc:spChg chg="add">
          <ac:chgData name="Roman Zhigalov" userId="1f97e9fdf7779aa5" providerId="LiveId" clId="{5EC1A9CE-0B63-4EDB-8C3D-3FDFDCE16D2D}" dt="2022-04-23T07:27:48.126" v="722" actId="26606"/>
          <ac:spMkLst>
            <pc:docMk/>
            <pc:sldMk cId="3709921870" sldId="273"/>
            <ac:spMk id="73" creationId="{9F234FBA-3501-47B4-AE0C-AA4AFBC8F603}"/>
          </ac:spMkLst>
        </pc:spChg>
        <pc:spChg chg="add">
          <ac:chgData name="Roman Zhigalov" userId="1f97e9fdf7779aa5" providerId="LiveId" clId="{5EC1A9CE-0B63-4EDB-8C3D-3FDFDCE16D2D}" dt="2022-04-23T07:27:48.126" v="722" actId="26606"/>
          <ac:spMkLst>
            <pc:docMk/>
            <pc:sldMk cId="3709921870" sldId="273"/>
            <ac:spMk id="75" creationId="{B5EF893B-0491-416E-9D33-BADE9600792A}"/>
          </ac:spMkLst>
        </pc:spChg>
        <pc:picChg chg="add mod">
          <ac:chgData name="Roman Zhigalov" userId="1f97e9fdf7779aa5" providerId="LiveId" clId="{5EC1A9CE-0B63-4EDB-8C3D-3FDFDCE16D2D}" dt="2022-04-23T07:27:48.126" v="722" actId="26606"/>
          <ac:picMkLst>
            <pc:docMk/>
            <pc:sldMk cId="3709921870" sldId="273"/>
            <ac:picMk id="6146" creationId="{E80E65C6-9BE9-4018-BB81-F15028C09D70}"/>
          </ac:picMkLst>
        </pc:picChg>
        <pc:cxnChg chg="add">
          <ac:chgData name="Roman Zhigalov" userId="1f97e9fdf7779aa5" providerId="LiveId" clId="{5EC1A9CE-0B63-4EDB-8C3D-3FDFDCE16D2D}" dt="2022-04-23T07:27:48.126" v="722" actId="26606"/>
          <ac:cxnSpMkLst>
            <pc:docMk/>
            <pc:sldMk cId="3709921870" sldId="273"/>
            <ac:cxnSpMk id="77" creationId="{469F4FF8-F8B0-4630-BA1B-0D8B324CD5FF}"/>
          </ac:cxnSpMkLst>
        </pc:cxnChg>
      </pc:sldChg>
      <pc:sldChg chg="addSp modSp new mod setBg">
        <pc:chgData name="Roman Zhigalov" userId="1f97e9fdf7779aa5" providerId="LiveId" clId="{5EC1A9CE-0B63-4EDB-8C3D-3FDFDCE16D2D}" dt="2022-04-23T07:28:35.862" v="763" actId="26606"/>
        <pc:sldMkLst>
          <pc:docMk/>
          <pc:sldMk cId="3580278960" sldId="274"/>
        </pc:sldMkLst>
        <pc:spChg chg="mod">
          <ac:chgData name="Roman Zhigalov" userId="1f97e9fdf7779aa5" providerId="LiveId" clId="{5EC1A9CE-0B63-4EDB-8C3D-3FDFDCE16D2D}" dt="2022-04-23T07:28:35.862" v="763" actId="26606"/>
          <ac:spMkLst>
            <pc:docMk/>
            <pc:sldMk cId="3580278960" sldId="274"/>
            <ac:spMk id="2" creationId="{067C43FC-0F59-4CC5-8DE4-B82E059B2BEE}"/>
          </ac:spMkLst>
        </pc:spChg>
        <pc:spChg chg="mod">
          <ac:chgData name="Roman Zhigalov" userId="1f97e9fdf7779aa5" providerId="LiveId" clId="{5EC1A9CE-0B63-4EDB-8C3D-3FDFDCE16D2D}" dt="2022-04-23T07:28:35.862" v="763" actId="26606"/>
          <ac:spMkLst>
            <pc:docMk/>
            <pc:sldMk cId="3580278960" sldId="274"/>
            <ac:spMk id="3" creationId="{A7B3B13F-022E-4512-97D4-A3D0EF3D5161}"/>
          </ac:spMkLst>
        </pc:spChg>
        <pc:spChg chg="add">
          <ac:chgData name="Roman Zhigalov" userId="1f97e9fdf7779aa5" providerId="LiveId" clId="{5EC1A9CE-0B63-4EDB-8C3D-3FDFDCE16D2D}" dt="2022-04-23T07:28:35.862" v="763" actId="26606"/>
          <ac:spMkLst>
            <pc:docMk/>
            <pc:sldMk cId="3580278960" sldId="274"/>
            <ac:spMk id="8" creationId="{4522B21E-B2B9-4C72-9A71-C87EFD137480}"/>
          </ac:spMkLst>
        </pc:spChg>
        <pc:spChg chg="add">
          <ac:chgData name="Roman Zhigalov" userId="1f97e9fdf7779aa5" providerId="LiveId" clId="{5EC1A9CE-0B63-4EDB-8C3D-3FDFDCE16D2D}" dt="2022-04-23T07:28:35.862" v="763" actId="26606"/>
          <ac:spMkLst>
            <pc:docMk/>
            <pc:sldMk cId="3580278960" sldId="274"/>
            <ac:spMk id="10" creationId="{5EB7D2A2-F448-44D4-938C-DC84CBCB3B1E}"/>
          </ac:spMkLst>
        </pc:spChg>
        <pc:spChg chg="add">
          <ac:chgData name="Roman Zhigalov" userId="1f97e9fdf7779aa5" providerId="LiveId" clId="{5EC1A9CE-0B63-4EDB-8C3D-3FDFDCE16D2D}" dt="2022-04-23T07:28:35.862" v="763" actId="26606"/>
          <ac:spMkLst>
            <pc:docMk/>
            <pc:sldMk cId="3580278960" sldId="274"/>
            <ac:spMk id="12" creationId="{871AEA07-1E14-44B4-8E55-64EF049CD66F}"/>
          </ac:spMkLst>
        </pc:spChg>
        <pc:cxnChg chg="add">
          <ac:chgData name="Roman Zhigalov" userId="1f97e9fdf7779aa5" providerId="LiveId" clId="{5EC1A9CE-0B63-4EDB-8C3D-3FDFDCE16D2D}" dt="2022-04-23T07:28:35.862" v="763" actId="26606"/>
          <ac:cxnSpMkLst>
            <pc:docMk/>
            <pc:sldMk cId="3580278960" sldId="274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5EC1A9CE-0B63-4EDB-8C3D-3FDFDCE16D2D}" dt="2022-04-23T07:31:09.870" v="819" actId="26606"/>
        <pc:sldMkLst>
          <pc:docMk/>
          <pc:sldMk cId="517195798" sldId="275"/>
        </pc:sldMkLst>
        <pc:spChg chg="mod">
          <ac:chgData name="Roman Zhigalov" userId="1f97e9fdf7779aa5" providerId="LiveId" clId="{5EC1A9CE-0B63-4EDB-8C3D-3FDFDCE16D2D}" dt="2022-04-23T07:31:09.870" v="819" actId="26606"/>
          <ac:spMkLst>
            <pc:docMk/>
            <pc:sldMk cId="517195798" sldId="275"/>
            <ac:spMk id="2" creationId="{9AC542C3-689F-480A-9C20-0F58EF84C197}"/>
          </ac:spMkLst>
        </pc:spChg>
        <pc:spChg chg="mod">
          <ac:chgData name="Roman Zhigalov" userId="1f97e9fdf7779aa5" providerId="LiveId" clId="{5EC1A9CE-0B63-4EDB-8C3D-3FDFDCE16D2D}" dt="2022-04-23T07:31:09.870" v="819" actId="26606"/>
          <ac:spMkLst>
            <pc:docMk/>
            <pc:sldMk cId="517195798" sldId="275"/>
            <ac:spMk id="3" creationId="{8AF8B0B3-6979-462A-8D1E-C38772AAB344}"/>
          </ac:spMkLst>
        </pc:spChg>
        <pc:spChg chg="add">
          <ac:chgData name="Roman Zhigalov" userId="1f97e9fdf7779aa5" providerId="LiveId" clId="{5EC1A9CE-0B63-4EDB-8C3D-3FDFDCE16D2D}" dt="2022-04-23T07:31:09.870" v="819" actId="26606"/>
          <ac:spMkLst>
            <pc:docMk/>
            <pc:sldMk cId="517195798" sldId="275"/>
            <ac:spMk id="8" creationId="{DBF61EA3-B236-439E-9C0B-340980D56BEE}"/>
          </ac:spMkLst>
        </pc:spChg>
        <pc:spChg chg="add">
          <ac:chgData name="Roman Zhigalov" userId="1f97e9fdf7779aa5" providerId="LiveId" clId="{5EC1A9CE-0B63-4EDB-8C3D-3FDFDCE16D2D}" dt="2022-04-23T07:31:09.870" v="819" actId="26606"/>
          <ac:spMkLst>
            <pc:docMk/>
            <pc:sldMk cId="517195798" sldId="275"/>
            <ac:spMk id="14" creationId="{E659831F-0D9A-4C63-9EBB-8435B85A440F}"/>
          </ac:spMkLst>
        </pc:spChg>
        <pc:grpChg chg="add">
          <ac:chgData name="Roman Zhigalov" userId="1f97e9fdf7779aa5" providerId="LiveId" clId="{5EC1A9CE-0B63-4EDB-8C3D-3FDFDCE16D2D}" dt="2022-04-23T07:31:09.870" v="819" actId="26606"/>
          <ac:grpSpMkLst>
            <pc:docMk/>
            <pc:sldMk cId="517195798" sldId="275"/>
            <ac:grpSpMk id="10" creationId="{28FAF094-D087-493F-8DF9-A486C2D6BBAA}"/>
          </ac:grpSpMkLst>
        </pc:grpChg>
      </pc:sldChg>
      <pc:sldChg chg="addSp delSp modSp new mod setBg modClrScheme chgLayout">
        <pc:chgData name="Roman Zhigalov" userId="1f97e9fdf7779aa5" providerId="LiveId" clId="{5EC1A9CE-0B63-4EDB-8C3D-3FDFDCE16D2D}" dt="2022-04-23T07:32:09.196" v="832" actId="26606"/>
        <pc:sldMkLst>
          <pc:docMk/>
          <pc:sldMk cId="2461627362" sldId="276"/>
        </pc:sldMkLst>
        <pc:spChg chg="del mod ord">
          <ac:chgData name="Roman Zhigalov" userId="1f97e9fdf7779aa5" providerId="LiveId" clId="{5EC1A9CE-0B63-4EDB-8C3D-3FDFDCE16D2D}" dt="2022-04-23T07:31:30.612" v="821" actId="700"/>
          <ac:spMkLst>
            <pc:docMk/>
            <pc:sldMk cId="2461627362" sldId="276"/>
            <ac:spMk id="2" creationId="{645367D7-48F2-4A34-9174-4AA1E3C9D5B4}"/>
          </ac:spMkLst>
        </pc:spChg>
        <pc:spChg chg="del mod ord">
          <ac:chgData name="Roman Zhigalov" userId="1f97e9fdf7779aa5" providerId="LiveId" clId="{5EC1A9CE-0B63-4EDB-8C3D-3FDFDCE16D2D}" dt="2022-04-23T07:31:30.612" v="821" actId="700"/>
          <ac:spMkLst>
            <pc:docMk/>
            <pc:sldMk cId="2461627362" sldId="276"/>
            <ac:spMk id="3" creationId="{8AAEE942-A462-4C9A-A9B1-497D415560EB}"/>
          </ac:spMkLst>
        </pc:spChg>
        <pc:spChg chg="add mod ord">
          <ac:chgData name="Roman Zhigalov" userId="1f97e9fdf7779aa5" providerId="LiveId" clId="{5EC1A9CE-0B63-4EDB-8C3D-3FDFDCE16D2D}" dt="2022-04-23T07:32:09.196" v="832" actId="26606"/>
          <ac:spMkLst>
            <pc:docMk/>
            <pc:sldMk cId="2461627362" sldId="276"/>
            <ac:spMk id="4" creationId="{8ACC00B1-1527-47BD-9EAE-277715C2B7D4}"/>
          </ac:spMkLst>
        </pc:spChg>
        <pc:spChg chg="add del mod ord">
          <ac:chgData name="Roman Zhigalov" userId="1f97e9fdf7779aa5" providerId="LiveId" clId="{5EC1A9CE-0B63-4EDB-8C3D-3FDFDCE16D2D}" dt="2022-04-23T07:32:06.313" v="831"/>
          <ac:spMkLst>
            <pc:docMk/>
            <pc:sldMk cId="2461627362" sldId="276"/>
            <ac:spMk id="5" creationId="{D117D05B-1CD7-469D-94AE-80CD96E712F7}"/>
          </ac:spMkLst>
        </pc:spChg>
        <pc:spChg chg="add mod ord">
          <ac:chgData name="Roman Zhigalov" userId="1f97e9fdf7779aa5" providerId="LiveId" clId="{5EC1A9CE-0B63-4EDB-8C3D-3FDFDCE16D2D}" dt="2022-04-23T07:32:09.196" v="832" actId="26606"/>
          <ac:spMkLst>
            <pc:docMk/>
            <pc:sldMk cId="2461627362" sldId="276"/>
            <ac:spMk id="6" creationId="{09196ACA-820A-4B44-82AE-80FD580D5933}"/>
          </ac:spMkLst>
        </pc:spChg>
        <pc:spChg chg="add">
          <ac:chgData name="Roman Zhigalov" userId="1f97e9fdf7779aa5" providerId="LiveId" clId="{5EC1A9CE-0B63-4EDB-8C3D-3FDFDCE16D2D}" dt="2022-04-23T07:32:09.196" v="832" actId="26606"/>
          <ac:spMkLst>
            <pc:docMk/>
            <pc:sldMk cId="2461627362" sldId="276"/>
            <ac:spMk id="71" creationId="{201CC55D-ED54-4C5C-95E6-10947BD1103B}"/>
          </ac:spMkLst>
        </pc:spChg>
        <pc:spChg chg="add">
          <ac:chgData name="Roman Zhigalov" userId="1f97e9fdf7779aa5" providerId="LiveId" clId="{5EC1A9CE-0B63-4EDB-8C3D-3FDFDCE16D2D}" dt="2022-04-23T07:32:09.196" v="832" actId="26606"/>
          <ac:spMkLst>
            <pc:docMk/>
            <pc:sldMk cId="2461627362" sldId="276"/>
            <ac:spMk id="77" creationId="{3873B707-463F-40B0-8227-E8CC6C67EB25}"/>
          </ac:spMkLst>
        </pc:spChg>
        <pc:spChg chg="add">
          <ac:chgData name="Roman Zhigalov" userId="1f97e9fdf7779aa5" providerId="LiveId" clId="{5EC1A9CE-0B63-4EDB-8C3D-3FDFDCE16D2D}" dt="2022-04-23T07:32:09.196" v="832" actId="26606"/>
          <ac:spMkLst>
            <pc:docMk/>
            <pc:sldMk cId="2461627362" sldId="276"/>
            <ac:spMk id="79" creationId="{C13237C8-E62C-4F0D-A318-BD6FB6C2D138}"/>
          </ac:spMkLst>
        </pc:spChg>
        <pc:spChg chg="add">
          <ac:chgData name="Roman Zhigalov" userId="1f97e9fdf7779aa5" providerId="LiveId" clId="{5EC1A9CE-0B63-4EDB-8C3D-3FDFDCE16D2D}" dt="2022-04-23T07:32:09.196" v="832" actId="26606"/>
          <ac:spMkLst>
            <pc:docMk/>
            <pc:sldMk cId="2461627362" sldId="276"/>
            <ac:spMk id="81" creationId="{19C9EAEA-39D0-4B0E-A0EB-51E7B26740B1}"/>
          </ac:spMkLst>
        </pc:spChg>
        <pc:grpChg chg="add">
          <ac:chgData name="Roman Zhigalov" userId="1f97e9fdf7779aa5" providerId="LiveId" clId="{5EC1A9CE-0B63-4EDB-8C3D-3FDFDCE16D2D}" dt="2022-04-23T07:32:09.196" v="832" actId="26606"/>
          <ac:grpSpMkLst>
            <pc:docMk/>
            <pc:sldMk cId="2461627362" sldId="276"/>
            <ac:grpSpMk id="73" creationId="{1DE889C7-FAD6-4397-98E2-05D503484459}"/>
          </ac:grpSpMkLst>
        </pc:grpChg>
        <pc:picChg chg="add mod">
          <ac:chgData name="Roman Zhigalov" userId="1f97e9fdf7779aa5" providerId="LiveId" clId="{5EC1A9CE-0B63-4EDB-8C3D-3FDFDCE16D2D}" dt="2022-04-23T07:32:09.196" v="832" actId="26606"/>
          <ac:picMkLst>
            <pc:docMk/>
            <pc:sldMk cId="2461627362" sldId="276"/>
            <ac:picMk id="7170" creationId="{94488393-4615-4902-B773-823C55D9E56D}"/>
          </ac:picMkLst>
        </pc:picChg>
      </pc:sldChg>
      <pc:sldChg chg="addSp delSp modSp new mod setBg modClrScheme chgLayout">
        <pc:chgData name="Roman Zhigalov" userId="1f97e9fdf7779aa5" providerId="LiveId" clId="{5EC1A9CE-0B63-4EDB-8C3D-3FDFDCE16D2D}" dt="2022-04-23T07:33:24.807" v="904" actId="962"/>
        <pc:sldMkLst>
          <pc:docMk/>
          <pc:sldMk cId="3252932181" sldId="277"/>
        </pc:sldMkLst>
        <pc:spChg chg="del mod ord">
          <ac:chgData name="Roman Zhigalov" userId="1f97e9fdf7779aa5" providerId="LiveId" clId="{5EC1A9CE-0B63-4EDB-8C3D-3FDFDCE16D2D}" dt="2022-04-23T07:32:26.486" v="834" actId="700"/>
          <ac:spMkLst>
            <pc:docMk/>
            <pc:sldMk cId="3252932181" sldId="277"/>
            <ac:spMk id="2" creationId="{92ED14E9-E79B-4573-B354-1292A289D13F}"/>
          </ac:spMkLst>
        </pc:spChg>
        <pc:spChg chg="del mod ord">
          <ac:chgData name="Roman Zhigalov" userId="1f97e9fdf7779aa5" providerId="LiveId" clId="{5EC1A9CE-0B63-4EDB-8C3D-3FDFDCE16D2D}" dt="2022-04-23T07:32:26.486" v="834" actId="700"/>
          <ac:spMkLst>
            <pc:docMk/>
            <pc:sldMk cId="3252932181" sldId="277"/>
            <ac:spMk id="3" creationId="{A632D559-2E12-4BAE-90F8-1712E5318F94}"/>
          </ac:spMkLst>
        </pc:spChg>
        <pc:spChg chg="add mod ord">
          <ac:chgData name="Roman Zhigalov" userId="1f97e9fdf7779aa5" providerId="LiveId" clId="{5EC1A9CE-0B63-4EDB-8C3D-3FDFDCE16D2D}" dt="2022-04-23T07:33:19.980" v="902" actId="26606"/>
          <ac:spMkLst>
            <pc:docMk/>
            <pc:sldMk cId="3252932181" sldId="277"/>
            <ac:spMk id="4" creationId="{092B1C39-49B2-44B0-80C7-6CF9B23D314B}"/>
          </ac:spMkLst>
        </pc:spChg>
        <pc:spChg chg="add del mod ord">
          <ac:chgData name="Roman Zhigalov" userId="1f97e9fdf7779aa5" providerId="LiveId" clId="{5EC1A9CE-0B63-4EDB-8C3D-3FDFDCE16D2D}" dt="2022-04-23T07:32:59.687" v="900"/>
          <ac:spMkLst>
            <pc:docMk/>
            <pc:sldMk cId="3252932181" sldId="277"/>
            <ac:spMk id="5" creationId="{EDB44164-DB4B-4C1A-8868-B8C29D8E7CB1}"/>
          </ac:spMkLst>
        </pc:spChg>
        <pc:spChg chg="add mod ord">
          <ac:chgData name="Roman Zhigalov" userId="1f97e9fdf7779aa5" providerId="LiveId" clId="{5EC1A9CE-0B63-4EDB-8C3D-3FDFDCE16D2D}" dt="2022-04-23T07:33:24.807" v="904" actId="962"/>
          <ac:spMkLst>
            <pc:docMk/>
            <pc:sldMk cId="3252932181" sldId="277"/>
            <ac:spMk id="6" creationId="{F965C918-DDF8-425B-A489-1028D1E9C0D8}"/>
          </ac:spMkLst>
        </pc:spChg>
        <pc:spChg chg="add">
          <ac:chgData name="Roman Zhigalov" userId="1f97e9fdf7779aa5" providerId="LiveId" clId="{5EC1A9CE-0B63-4EDB-8C3D-3FDFDCE16D2D}" dt="2022-04-23T07:33:19.980" v="902" actId="26606"/>
          <ac:spMkLst>
            <pc:docMk/>
            <pc:sldMk cId="3252932181" sldId="277"/>
            <ac:spMk id="71" creationId="{201CC55D-ED54-4C5C-95E6-10947BD1103B}"/>
          </ac:spMkLst>
        </pc:spChg>
        <pc:spChg chg="add">
          <ac:chgData name="Roman Zhigalov" userId="1f97e9fdf7779aa5" providerId="LiveId" clId="{5EC1A9CE-0B63-4EDB-8C3D-3FDFDCE16D2D}" dt="2022-04-23T07:33:19.980" v="902" actId="26606"/>
          <ac:spMkLst>
            <pc:docMk/>
            <pc:sldMk cId="3252932181" sldId="277"/>
            <ac:spMk id="77" creationId="{3873B707-463F-40B0-8227-E8CC6C67EB25}"/>
          </ac:spMkLst>
        </pc:spChg>
        <pc:spChg chg="add">
          <ac:chgData name="Roman Zhigalov" userId="1f97e9fdf7779aa5" providerId="LiveId" clId="{5EC1A9CE-0B63-4EDB-8C3D-3FDFDCE16D2D}" dt="2022-04-23T07:33:19.980" v="902" actId="26606"/>
          <ac:spMkLst>
            <pc:docMk/>
            <pc:sldMk cId="3252932181" sldId="277"/>
            <ac:spMk id="79" creationId="{C13237C8-E62C-4F0D-A318-BD6FB6C2D138}"/>
          </ac:spMkLst>
        </pc:spChg>
        <pc:spChg chg="add">
          <ac:chgData name="Roman Zhigalov" userId="1f97e9fdf7779aa5" providerId="LiveId" clId="{5EC1A9CE-0B63-4EDB-8C3D-3FDFDCE16D2D}" dt="2022-04-23T07:33:19.980" v="902" actId="26606"/>
          <ac:spMkLst>
            <pc:docMk/>
            <pc:sldMk cId="3252932181" sldId="277"/>
            <ac:spMk id="81" creationId="{19C9EAEA-39D0-4B0E-A0EB-51E7B26740B1}"/>
          </ac:spMkLst>
        </pc:spChg>
        <pc:grpChg chg="add">
          <ac:chgData name="Roman Zhigalov" userId="1f97e9fdf7779aa5" providerId="LiveId" clId="{5EC1A9CE-0B63-4EDB-8C3D-3FDFDCE16D2D}" dt="2022-04-23T07:33:19.980" v="902" actId="26606"/>
          <ac:grpSpMkLst>
            <pc:docMk/>
            <pc:sldMk cId="3252932181" sldId="277"/>
            <ac:grpSpMk id="73" creationId="{1DE889C7-FAD6-4397-98E2-05D503484459}"/>
          </ac:grpSpMkLst>
        </pc:grpChg>
        <pc:picChg chg="add mod">
          <ac:chgData name="Roman Zhigalov" userId="1f97e9fdf7779aa5" providerId="LiveId" clId="{5EC1A9CE-0B63-4EDB-8C3D-3FDFDCE16D2D}" dt="2022-04-23T07:33:24.807" v="903" actId="27614"/>
          <ac:picMkLst>
            <pc:docMk/>
            <pc:sldMk cId="3252932181" sldId="277"/>
            <ac:picMk id="8194" creationId="{C7DFD10D-090C-4027-AEAB-66AFDA055C09}"/>
          </ac:picMkLst>
        </pc:picChg>
      </pc:sldChg>
      <pc:sldChg chg="addSp modSp new mod setBg">
        <pc:chgData name="Roman Zhigalov" userId="1f97e9fdf7779aa5" providerId="LiveId" clId="{5EC1A9CE-0B63-4EDB-8C3D-3FDFDCE16D2D}" dt="2022-04-23T07:34:33.021" v="920" actId="26606"/>
        <pc:sldMkLst>
          <pc:docMk/>
          <pc:sldMk cId="3771592875" sldId="278"/>
        </pc:sldMkLst>
        <pc:spChg chg="mod">
          <ac:chgData name="Roman Zhigalov" userId="1f97e9fdf7779aa5" providerId="LiveId" clId="{5EC1A9CE-0B63-4EDB-8C3D-3FDFDCE16D2D}" dt="2022-04-23T07:34:33.021" v="920" actId="26606"/>
          <ac:spMkLst>
            <pc:docMk/>
            <pc:sldMk cId="3771592875" sldId="278"/>
            <ac:spMk id="2" creationId="{9B8018A9-3C98-4208-99F7-A72A76607575}"/>
          </ac:spMkLst>
        </pc:spChg>
        <pc:spChg chg="mod">
          <ac:chgData name="Roman Zhigalov" userId="1f97e9fdf7779aa5" providerId="LiveId" clId="{5EC1A9CE-0B63-4EDB-8C3D-3FDFDCE16D2D}" dt="2022-04-23T07:34:33.021" v="920" actId="26606"/>
          <ac:spMkLst>
            <pc:docMk/>
            <pc:sldMk cId="3771592875" sldId="278"/>
            <ac:spMk id="3" creationId="{42C3B8E8-830F-4495-8557-8855E5E75F9B}"/>
          </ac:spMkLst>
        </pc:spChg>
        <pc:spChg chg="add">
          <ac:chgData name="Roman Zhigalov" userId="1f97e9fdf7779aa5" providerId="LiveId" clId="{5EC1A9CE-0B63-4EDB-8C3D-3FDFDCE16D2D}" dt="2022-04-23T07:34:33.021" v="920" actId="26606"/>
          <ac:spMkLst>
            <pc:docMk/>
            <pc:sldMk cId="3771592875" sldId="278"/>
            <ac:spMk id="8" creationId="{DBF61EA3-B236-439E-9C0B-340980D56BEE}"/>
          </ac:spMkLst>
        </pc:spChg>
        <pc:spChg chg="add">
          <ac:chgData name="Roman Zhigalov" userId="1f97e9fdf7779aa5" providerId="LiveId" clId="{5EC1A9CE-0B63-4EDB-8C3D-3FDFDCE16D2D}" dt="2022-04-23T07:34:33.021" v="920" actId="26606"/>
          <ac:spMkLst>
            <pc:docMk/>
            <pc:sldMk cId="3771592875" sldId="278"/>
            <ac:spMk id="14" creationId="{E659831F-0D9A-4C63-9EBB-8435B85A440F}"/>
          </ac:spMkLst>
        </pc:spChg>
        <pc:grpChg chg="add">
          <ac:chgData name="Roman Zhigalov" userId="1f97e9fdf7779aa5" providerId="LiveId" clId="{5EC1A9CE-0B63-4EDB-8C3D-3FDFDCE16D2D}" dt="2022-04-23T07:34:33.021" v="920" actId="26606"/>
          <ac:grpSpMkLst>
            <pc:docMk/>
            <pc:sldMk cId="3771592875" sldId="278"/>
            <ac:grpSpMk id="10" creationId="{28FAF094-D087-493F-8DF9-A486C2D6BBAA}"/>
          </ac:grpSpMkLst>
        </pc:grpChg>
      </pc:sldChg>
      <pc:sldChg chg="modSp new mod">
        <pc:chgData name="Roman Zhigalov" userId="1f97e9fdf7779aa5" providerId="LiveId" clId="{5EC1A9CE-0B63-4EDB-8C3D-3FDFDCE16D2D}" dt="2022-04-23T07:34:43.833" v="937" actId="122"/>
        <pc:sldMkLst>
          <pc:docMk/>
          <pc:sldMk cId="926827081" sldId="279"/>
        </pc:sldMkLst>
        <pc:spChg chg="mod">
          <ac:chgData name="Roman Zhigalov" userId="1f97e9fdf7779aa5" providerId="LiveId" clId="{5EC1A9CE-0B63-4EDB-8C3D-3FDFDCE16D2D}" dt="2022-04-23T07:34:43.833" v="937" actId="122"/>
          <ac:spMkLst>
            <pc:docMk/>
            <pc:sldMk cId="926827081" sldId="279"/>
            <ac:spMk id="2" creationId="{AA005C87-8B66-4D92-8757-521251436817}"/>
          </ac:spMkLst>
        </pc:spChg>
      </pc:sldChg>
      <pc:sldChg chg="modSp new mod">
        <pc:chgData name="Roman Zhigalov" userId="1f97e9fdf7779aa5" providerId="LiveId" clId="{5EC1A9CE-0B63-4EDB-8C3D-3FDFDCE16D2D}" dt="2022-04-23T07:34:48.313" v="955" actId="122"/>
        <pc:sldMkLst>
          <pc:docMk/>
          <pc:sldMk cId="2140897444" sldId="280"/>
        </pc:sldMkLst>
        <pc:spChg chg="mod">
          <ac:chgData name="Roman Zhigalov" userId="1f97e9fdf7779aa5" providerId="LiveId" clId="{5EC1A9CE-0B63-4EDB-8C3D-3FDFDCE16D2D}" dt="2022-04-23T07:34:48.313" v="955" actId="122"/>
          <ac:spMkLst>
            <pc:docMk/>
            <pc:sldMk cId="2140897444" sldId="280"/>
            <ac:spMk id="2" creationId="{C652A33B-6383-4D26-8D48-AB6EA224A7D5}"/>
          </ac:spMkLst>
        </pc:spChg>
      </pc:sldChg>
      <pc:sldChg chg="add">
        <pc:chgData name="Roman Zhigalov" userId="1f97e9fdf7779aa5" providerId="LiveId" clId="{5EC1A9CE-0B63-4EDB-8C3D-3FDFDCE16D2D}" dt="2022-04-23T07:35:05.461" v="956"/>
        <pc:sldMkLst>
          <pc:docMk/>
          <pc:sldMk cId="2181256658" sldId="297"/>
        </pc:sldMkLst>
      </pc:sldChg>
      <pc:sldChg chg="addSp delSp modSp new mod setBg">
        <pc:chgData name="Roman Zhigalov" userId="1f97e9fdf7779aa5" providerId="LiveId" clId="{5EC1A9CE-0B63-4EDB-8C3D-3FDFDCE16D2D}" dt="2022-04-23T07:35:58.829" v="999" actId="26606"/>
        <pc:sldMkLst>
          <pc:docMk/>
          <pc:sldMk cId="3961884666" sldId="298"/>
        </pc:sldMkLst>
        <pc:spChg chg="mod ord">
          <ac:chgData name="Roman Zhigalov" userId="1f97e9fdf7779aa5" providerId="LiveId" clId="{5EC1A9CE-0B63-4EDB-8C3D-3FDFDCE16D2D}" dt="2022-04-23T07:35:58.829" v="999" actId="26606"/>
          <ac:spMkLst>
            <pc:docMk/>
            <pc:sldMk cId="3961884666" sldId="298"/>
            <ac:spMk id="2" creationId="{36AD6BDF-2C79-4187-A009-EE053E6A8886}"/>
          </ac:spMkLst>
        </pc:spChg>
        <pc:spChg chg="del">
          <ac:chgData name="Roman Zhigalov" userId="1f97e9fdf7779aa5" providerId="LiveId" clId="{5EC1A9CE-0B63-4EDB-8C3D-3FDFDCE16D2D}" dt="2022-04-23T07:35:43.974" v="958"/>
          <ac:spMkLst>
            <pc:docMk/>
            <pc:sldMk cId="3961884666" sldId="298"/>
            <ac:spMk id="3" creationId="{A348514B-C162-4318-84BF-A2DA9DF885DF}"/>
          </ac:spMkLst>
        </pc:spChg>
        <pc:spChg chg="add del">
          <ac:chgData name="Roman Zhigalov" userId="1f97e9fdf7779aa5" providerId="LiveId" clId="{5EC1A9CE-0B63-4EDB-8C3D-3FDFDCE16D2D}" dt="2022-04-23T07:35:58.822" v="998" actId="26606"/>
          <ac:spMkLst>
            <pc:docMk/>
            <pc:sldMk cId="3961884666" sldId="298"/>
            <ac:spMk id="71" creationId="{BA79A7CF-01AF-4178-9369-94E0C90EB046}"/>
          </ac:spMkLst>
        </pc:spChg>
        <pc:spChg chg="add del">
          <ac:chgData name="Roman Zhigalov" userId="1f97e9fdf7779aa5" providerId="LiveId" clId="{5EC1A9CE-0B63-4EDB-8C3D-3FDFDCE16D2D}" dt="2022-04-23T07:35:58.822" v="998" actId="26606"/>
          <ac:spMkLst>
            <pc:docMk/>
            <pc:sldMk cId="3961884666" sldId="298"/>
            <ac:spMk id="73" creationId="{99413ED5-9ED4-4772-BCE4-2BCAE6B12E35}"/>
          </ac:spMkLst>
        </pc:spChg>
        <pc:spChg chg="add del">
          <ac:chgData name="Roman Zhigalov" userId="1f97e9fdf7779aa5" providerId="LiveId" clId="{5EC1A9CE-0B63-4EDB-8C3D-3FDFDCE16D2D}" dt="2022-04-23T07:35:58.822" v="998" actId="26606"/>
          <ac:spMkLst>
            <pc:docMk/>
            <pc:sldMk cId="3961884666" sldId="298"/>
            <ac:spMk id="75" creationId="{04357C93-F0CB-4A1C-8F77-4E9063789819}"/>
          </ac:spMkLst>
        </pc:spChg>
        <pc:spChg chg="add del">
          <ac:chgData name="Roman Zhigalov" userId="1f97e9fdf7779aa5" providerId="LiveId" clId="{5EC1A9CE-0B63-4EDB-8C3D-3FDFDCE16D2D}" dt="2022-04-23T07:35:58.822" v="998" actId="26606"/>
          <ac:spMkLst>
            <pc:docMk/>
            <pc:sldMk cId="3961884666" sldId="298"/>
            <ac:spMk id="77" creationId="{90F533E9-6690-41A8-A372-4C6C622D028D}"/>
          </ac:spMkLst>
        </pc:spChg>
        <pc:spChg chg="add">
          <ac:chgData name="Roman Zhigalov" userId="1f97e9fdf7779aa5" providerId="LiveId" clId="{5EC1A9CE-0B63-4EDB-8C3D-3FDFDCE16D2D}" dt="2022-04-23T07:35:58.829" v="999" actId="26606"/>
          <ac:spMkLst>
            <pc:docMk/>
            <pc:sldMk cId="3961884666" sldId="298"/>
            <ac:spMk id="9221" creationId="{37C89E4B-3C9F-44B9-8B86-D9E3D112D8EC}"/>
          </ac:spMkLst>
        </pc:spChg>
        <pc:picChg chg="add mod">
          <ac:chgData name="Roman Zhigalov" userId="1f97e9fdf7779aa5" providerId="LiveId" clId="{5EC1A9CE-0B63-4EDB-8C3D-3FDFDCE16D2D}" dt="2022-04-23T07:35:58.829" v="999" actId="26606"/>
          <ac:picMkLst>
            <pc:docMk/>
            <pc:sldMk cId="3961884666" sldId="298"/>
            <ac:picMk id="9218" creationId="{0230AB7F-E350-4C7F-B265-E44B40540653}"/>
          </ac:picMkLst>
        </pc:picChg>
        <pc:picChg chg="add del">
          <ac:chgData name="Roman Zhigalov" userId="1f97e9fdf7779aa5" providerId="LiveId" clId="{5EC1A9CE-0B63-4EDB-8C3D-3FDFDCE16D2D}" dt="2022-04-23T07:35:45.257" v="960"/>
          <ac:picMkLst>
            <pc:docMk/>
            <pc:sldMk cId="3961884666" sldId="298"/>
            <ac:picMk id="9220" creationId="{D3BAC328-240A-4716-B585-B440BA6F6B40}"/>
          </ac:picMkLst>
        </pc:picChg>
        <pc:cxnChg chg="add">
          <ac:chgData name="Roman Zhigalov" userId="1f97e9fdf7779aa5" providerId="LiveId" clId="{5EC1A9CE-0B63-4EDB-8C3D-3FDFDCE16D2D}" dt="2022-04-23T07:35:58.829" v="999" actId="26606"/>
          <ac:cxnSpMkLst>
            <pc:docMk/>
            <pc:sldMk cId="3961884666" sldId="298"/>
            <ac:cxnSpMk id="9222" creationId="{AA2EAA10-076F-46BD-8F0F-B9A2FB77A85C}"/>
          </ac:cxnSpMkLst>
        </pc:cxnChg>
        <pc:cxnChg chg="add">
          <ac:chgData name="Roman Zhigalov" userId="1f97e9fdf7779aa5" providerId="LiveId" clId="{5EC1A9CE-0B63-4EDB-8C3D-3FDFDCE16D2D}" dt="2022-04-23T07:35:58.829" v="999" actId="26606"/>
          <ac:cxnSpMkLst>
            <pc:docMk/>
            <pc:sldMk cId="3961884666" sldId="298"/>
            <ac:cxnSpMk id="9223" creationId="{D891E407-403B-4764-86C9-33A56D3BCAA3}"/>
          </ac:cxnSpMkLst>
        </pc:cxnChg>
      </pc:sldChg>
      <pc:sldChg chg="addSp delSp modSp new mod setBg">
        <pc:chgData name="Roman Zhigalov" userId="1f97e9fdf7779aa5" providerId="LiveId" clId="{5EC1A9CE-0B63-4EDB-8C3D-3FDFDCE16D2D}" dt="2022-04-23T07:36:34.532" v="1033" actId="26606"/>
        <pc:sldMkLst>
          <pc:docMk/>
          <pc:sldMk cId="101572536" sldId="299"/>
        </pc:sldMkLst>
        <pc:spChg chg="mod ord">
          <ac:chgData name="Roman Zhigalov" userId="1f97e9fdf7779aa5" providerId="LiveId" clId="{5EC1A9CE-0B63-4EDB-8C3D-3FDFDCE16D2D}" dt="2022-04-23T07:36:34.532" v="1033" actId="26606"/>
          <ac:spMkLst>
            <pc:docMk/>
            <pc:sldMk cId="101572536" sldId="299"/>
            <ac:spMk id="2" creationId="{201847DE-E4CC-4A97-BF8C-5FB70B59852B}"/>
          </ac:spMkLst>
        </pc:spChg>
        <pc:spChg chg="del">
          <ac:chgData name="Roman Zhigalov" userId="1f97e9fdf7779aa5" providerId="LiveId" clId="{5EC1A9CE-0B63-4EDB-8C3D-3FDFDCE16D2D}" dt="2022-04-23T07:36:26.215" v="1001"/>
          <ac:spMkLst>
            <pc:docMk/>
            <pc:sldMk cId="101572536" sldId="299"/>
            <ac:spMk id="3" creationId="{643EEFFF-0D96-4D92-9A6A-C5380AC371FB}"/>
          </ac:spMkLst>
        </pc:spChg>
        <pc:spChg chg="add">
          <ac:chgData name="Roman Zhigalov" userId="1f97e9fdf7779aa5" providerId="LiveId" clId="{5EC1A9CE-0B63-4EDB-8C3D-3FDFDCE16D2D}" dt="2022-04-23T07:36:34.532" v="1033" actId="26606"/>
          <ac:spMkLst>
            <pc:docMk/>
            <pc:sldMk cId="101572536" sldId="299"/>
            <ac:spMk id="71" creationId="{37C89E4B-3C9F-44B9-8B86-D9E3D112D8EC}"/>
          </ac:spMkLst>
        </pc:spChg>
        <pc:picChg chg="add mod">
          <ac:chgData name="Roman Zhigalov" userId="1f97e9fdf7779aa5" providerId="LiveId" clId="{5EC1A9CE-0B63-4EDB-8C3D-3FDFDCE16D2D}" dt="2022-04-23T07:36:34.532" v="1033" actId="26606"/>
          <ac:picMkLst>
            <pc:docMk/>
            <pc:sldMk cId="101572536" sldId="299"/>
            <ac:picMk id="10242" creationId="{BC7ED3AE-9977-458C-A558-E93F3BF8D5B2}"/>
          </ac:picMkLst>
        </pc:picChg>
        <pc:cxnChg chg="add">
          <ac:chgData name="Roman Zhigalov" userId="1f97e9fdf7779aa5" providerId="LiveId" clId="{5EC1A9CE-0B63-4EDB-8C3D-3FDFDCE16D2D}" dt="2022-04-23T07:36:34.532" v="1033" actId="26606"/>
          <ac:cxnSpMkLst>
            <pc:docMk/>
            <pc:sldMk cId="101572536" sldId="299"/>
            <ac:cxnSpMk id="73" creationId="{AA2EAA10-076F-46BD-8F0F-B9A2FB77A85C}"/>
          </ac:cxnSpMkLst>
        </pc:cxnChg>
        <pc:cxnChg chg="add">
          <ac:chgData name="Roman Zhigalov" userId="1f97e9fdf7779aa5" providerId="LiveId" clId="{5EC1A9CE-0B63-4EDB-8C3D-3FDFDCE16D2D}" dt="2022-04-23T07:36:34.532" v="1033" actId="26606"/>
          <ac:cxnSpMkLst>
            <pc:docMk/>
            <pc:sldMk cId="101572536" sldId="299"/>
            <ac:cxnSpMk id="75" creationId="{D891E407-403B-4764-86C9-33A56D3BCAA3}"/>
          </ac:cxnSpMkLst>
        </pc:cxnChg>
      </pc:sldChg>
    </pc:docChg>
  </pc:docChgLst>
  <pc:docChgLst>
    <pc:chgData name="Zhigalov Roman" userId="1f97e9fdf7779aa5" providerId="Windows Live" clId="Web-{00BB8C22-1959-4327-A3EE-D2CD38893EDB}"/>
    <pc:docChg chg="addSld modSld">
      <pc:chgData name="Zhigalov Roman" userId="1f97e9fdf7779aa5" providerId="Windows Live" clId="Web-{00BB8C22-1959-4327-A3EE-D2CD38893EDB}" dt="2022-04-20T14:27:07.155" v="56"/>
      <pc:docMkLst>
        <pc:docMk/>
      </pc:docMkLst>
      <pc:sldChg chg="modSp new">
        <pc:chgData name="Zhigalov Roman" userId="1f97e9fdf7779aa5" providerId="Windows Live" clId="Web-{00BB8C22-1959-4327-A3EE-D2CD38893EDB}" dt="2022-04-20T14:13:45.819" v="6" actId="20577"/>
        <pc:sldMkLst>
          <pc:docMk/>
          <pc:sldMk cId="1795236570" sldId="257"/>
        </pc:sldMkLst>
        <pc:spChg chg="mod">
          <ac:chgData name="Zhigalov Roman" userId="1f97e9fdf7779aa5" providerId="Windows Live" clId="Web-{00BB8C22-1959-4327-A3EE-D2CD38893EDB}" dt="2022-04-20T14:13:45.819" v="6" actId="20577"/>
          <ac:spMkLst>
            <pc:docMk/>
            <pc:sldMk cId="1795236570" sldId="257"/>
            <ac:spMk id="2" creationId="{B6F2A760-F268-ECC9-2E6C-73306B8879DF}"/>
          </ac:spMkLst>
        </pc:spChg>
      </pc:sldChg>
      <pc:sldChg chg="addSp modSp new mod setBg">
        <pc:chgData name="Zhigalov Roman" userId="1f97e9fdf7779aa5" providerId="Windows Live" clId="Web-{00BB8C22-1959-4327-A3EE-D2CD38893EDB}" dt="2022-04-20T14:27:07.155" v="56"/>
        <pc:sldMkLst>
          <pc:docMk/>
          <pc:sldMk cId="816363613" sldId="258"/>
        </pc:sldMkLst>
        <pc:spChg chg="mo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2" creationId="{CD1897FB-0E64-EC09-5683-99C87CDE3BA2}"/>
          </ac:spMkLst>
        </pc:spChg>
        <pc:spChg chg="mo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3" creationId="{8623AD71-8A9B-B198-2013-3CE75A592BA2}"/>
          </ac:spMkLst>
        </pc:spChg>
        <pc:spChg chg="ad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8" creationId="{827B839B-9ADE-406B-8590-F1CAEDED45A1}"/>
          </ac:spMkLst>
        </pc:spChg>
        <pc:spChg chg="ad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10" creationId="{CFE45BF0-46DB-408C-B5F7-7B11716805D4}"/>
          </ac:spMkLst>
        </pc:spChg>
        <pc:spChg chg="ad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12" creationId="{2AEBC8F2-97B1-41B4-93F1-2D289E197FBA}"/>
          </ac:spMkLst>
        </pc:spChg>
        <pc:spChg chg="ad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14" creationId="{472E3A19-F5D5-48FC-BB9C-48C2F68F598B}"/>
          </ac:spMkLst>
        </pc:spChg>
        <pc:spChg chg="ad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16" creationId="{7A62E32F-BB65-43A8-8EB5-92346890E549}"/>
          </ac:spMkLst>
        </pc:spChg>
        <pc:spChg chg="add">
          <ac:chgData name="Zhigalov Roman" userId="1f97e9fdf7779aa5" providerId="Windows Live" clId="Web-{00BB8C22-1959-4327-A3EE-D2CD38893EDB}" dt="2022-04-20T14:27:07.155" v="56"/>
          <ac:spMkLst>
            <pc:docMk/>
            <pc:sldMk cId="816363613" sldId="258"/>
            <ac:spMk id="18" creationId="{14E91B64-9FCC-451E-AFB4-A827D63293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39. Распад колониальной системы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40E98-A470-4227-AFFE-F245BA28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Третий этап</a:t>
            </a:r>
            <a:r>
              <a:rPr lang="en-US" sz="5400"/>
              <a:t>:</a:t>
            </a:r>
            <a:r>
              <a:rPr lang="ru-RU" sz="5400"/>
              <a:t> 1975 – 1990-е гг.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67F13-4470-418F-B756-B6B86D1E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Крушение португальской колониальной империи, после чего вся территория Африки стала свободной от колониализма</a:t>
            </a:r>
          </a:p>
          <a:p>
            <a:r>
              <a:rPr lang="ru-RU" sz="2400" dirty="0"/>
              <a:t>В результате «великого освобождения» в мире появилось около 100 новых независимых государств</a:t>
            </a:r>
          </a:p>
          <a:p>
            <a:r>
              <a:rPr lang="ru-RU" sz="2400" dirty="0"/>
              <a:t>Всего после Второй мировой войны от колониальной зависимости освободилось более 2 млрд.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8426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BD168-345C-4224-A8DC-1D34A364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Деколонизация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Африки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E884A4-C70B-42C9-9A4C-2149D9E50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339" y="858525"/>
            <a:ext cx="4860102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5D8FB-541A-4F6A-8A0C-5B228DC2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Развивающиеся страны или страны третьего мира</a:t>
            </a:r>
          </a:p>
        </p:txBody>
      </p:sp>
      <p:sp>
        <p:nvSpPr>
          <p:cNvPr id="2060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F08DAA-C975-4FBF-AB63-5434C0B9E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политологический термин второй половины XX века, обозначавший независимые страны, не участвующие прямо в холодной войне</a:t>
            </a:r>
          </a:p>
        </p:txBody>
      </p:sp>
      <p:sp>
        <p:nvSpPr>
          <p:cNvPr id="2061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4F82FCE-DFCE-4428-92B9-FE50867C88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870385"/>
            <a:ext cx="5628018" cy="28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0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F6B3-CBB0-4F20-81C5-7DA2B7DC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Холодная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третий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0382F-EA5B-4F31-974E-64B51EA3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A1EDE-C44E-42EB-889F-9A7A8F72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DB83E-5221-47CD-A2DF-994C35E3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 dirty="0"/>
              <a:t>Создание новых государств пришлось на период «холодной войны». США и СССР боролись за влияние в мире, предлагая развивающимся странам экономическую и военную помощь</a:t>
            </a:r>
            <a:endParaRPr lang="en-US" sz="2000" dirty="0"/>
          </a:p>
          <a:p>
            <a:r>
              <a:rPr lang="ru-RU" sz="2000" dirty="0"/>
              <a:t>Ряд новых государств предпочли социализм главным образом из-за того, что их старые колониальные правители принадлежали к капиталистическому лагерю. Другие государства привлекало экономическое могущество и материальное благосостояние Запада</a:t>
            </a:r>
            <a:endParaRPr lang="en-US" sz="2000" dirty="0"/>
          </a:p>
          <a:p>
            <a:r>
              <a:rPr lang="ru-RU" sz="2000" dirty="0"/>
              <a:t>Многие молодые государства отказались присоединяться к военным блокам. Сохраняя нейтралитет, они организовывали регулярные встречи глав государств или министров иностранных дел, согласовывали свои действия в международных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48890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83A12-B8F9-4C21-B00D-E97675A7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1961 г. – движение неприсоединения</a:t>
            </a:r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логотипа">
            <a:extLst>
              <a:ext uri="{FF2B5EF4-FFF2-40B4-BE49-F238E27FC236}">
                <a16:creationId xmlns:a16="http://schemas.microsoft.com/office/drawing/2014/main" id="{CE27D69C-429D-4FB6-B530-C9270741AB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533871"/>
            <a:ext cx="7608304" cy="38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1DAB1-7199-4072-A6B5-1CA36D87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622006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Корейская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война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1950-1953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Корейская война — Википедия">
            <a:extLst>
              <a:ext uri="{FF2B5EF4-FFF2-40B4-BE49-F238E27FC236}">
                <a16:creationId xmlns:a16="http://schemas.microsoft.com/office/drawing/2014/main" id="{2516C79A-D051-477A-9ECF-5308DD02B1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205" y="858525"/>
            <a:ext cx="3528369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D9CA8-75BB-453B-99E0-B4CB1830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Вьетнамская война 1955-1975 гг.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Вьетнамская война – WARHEAD.SU">
            <a:extLst>
              <a:ext uri="{FF2B5EF4-FFF2-40B4-BE49-F238E27FC236}">
                <a16:creationId xmlns:a16="http://schemas.microsoft.com/office/drawing/2014/main" id="{5520FF74-0491-41AE-A744-4C1ECACFD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381705"/>
            <a:ext cx="7608304" cy="41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Чему война во Вьетнаме научила американцев. Отрывок из книги британского  историка - ТАСС">
            <a:extLst>
              <a:ext uri="{FF2B5EF4-FFF2-40B4-BE49-F238E27FC236}">
                <a16:creationId xmlns:a16="http://schemas.microsoft.com/office/drawing/2014/main" id="{E80E65C6-9BE9-4018-BB81-F15028C09D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0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2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C43FC-0F59-4CC5-8DE4-B82E059B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Успехи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неудачи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молодых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B3B13F-022E-4512-97D4-A3D0EF3D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7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2A760-F268-ECC9-2E6C-73306B88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7D843-743D-ABC4-73BB-F073FDBC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36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542C3-689F-480A-9C20-0F58EF84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Проблемы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8B0B3-6979-462A-8D1E-C38772AA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Государства унаследовали территории, на которых проживали люди с разной языковой, религиозной и этнической принадлежностью</a:t>
            </a:r>
          </a:p>
          <a:p>
            <a:r>
              <a:rPr lang="ru-RU" sz="2400" dirty="0"/>
              <a:t>Отдельные государства были слабо подготовлены к самоуправлению</a:t>
            </a:r>
          </a:p>
          <a:p>
            <a:r>
              <a:rPr lang="ru-RU" sz="2400" dirty="0"/>
              <a:t>Подавляющее большинство населения развивающихся стран оставалось бедным</a:t>
            </a:r>
          </a:p>
          <a:p>
            <a:r>
              <a:rPr lang="ru-RU" sz="2400" dirty="0"/>
              <a:t>Во многих регионах географические условия стали серьезным препятствием на пути прогресса</a:t>
            </a:r>
          </a:p>
          <a:p>
            <a:r>
              <a:rPr lang="ru-RU" sz="2400" dirty="0"/>
              <a:t>Рост населения стал еще одним серьезным препятствием</a:t>
            </a:r>
          </a:p>
        </p:txBody>
      </p:sp>
    </p:spTree>
    <p:extLst>
      <p:ext uri="{BB962C8B-B14F-4D97-AF65-F5344CB8AC3E}">
        <p14:creationId xmlns:p14="http://schemas.microsoft.com/office/powerpoint/2010/main" val="51719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CC00B1-1527-47BD-9EAE-277715C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Апартеид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9196ACA-820A-4B44-82AE-80FD580D5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официальная политика расовой сегрегации, проводившаяся правившей в Южно-Африканском Союзе и Южно-Африканской Республике Национальной партией с 1948 по 1994 год.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Апартеид в ЮАР - политический строй с 1948 года в Южной Африке">
            <a:extLst>
              <a:ext uri="{FF2B5EF4-FFF2-40B4-BE49-F238E27FC236}">
                <a16:creationId xmlns:a16="http://schemas.microsoft.com/office/drawing/2014/main" id="{94488393-4615-4902-B773-823C55D9E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 r="19263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2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2B1C39-49B2-44B0-80C7-6CF9B23D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1975 г – приход к власти «красных кхмеров» в Камбодже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965C918-DDF8-425B-A489-1028D1E9C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победив</a:t>
            </a:r>
            <a:r>
              <a:rPr lang="en-US" sz="2000" dirty="0"/>
              <a:t> в </a:t>
            </a:r>
            <a:r>
              <a:rPr lang="en-US" sz="2000" dirty="0" err="1"/>
              <a:t>гражданской</a:t>
            </a:r>
            <a:r>
              <a:rPr lang="en-US" sz="2000" dirty="0"/>
              <a:t> </a:t>
            </a:r>
            <a:r>
              <a:rPr lang="en-US" sz="2000" dirty="0" err="1"/>
              <a:t>войне</a:t>
            </a:r>
            <a:r>
              <a:rPr lang="en-US" sz="2000" dirty="0"/>
              <a:t>, к </a:t>
            </a:r>
            <a:r>
              <a:rPr lang="en-US" sz="2000" dirty="0" err="1"/>
              <a:t>власти</a:t>
            </a:r>
            <a:r>
              <a:rPr lang="en-US" sz="2000" dirty="0"/>
              <a:t> в </a:t>
            </a:r>
            <a:r>
              <a:rPr lang="en-US" sz="2000" dirty="0" err="1"/>
              <a:t>Кампучии</a:t>
            </a:r>
            <a:r>
              <a:rPr lang="en-US" sz="2000" dirty="0"/>
              <a:t> </a:t>
            </a:r>
            <a:r>
              <a:rPr lang="en-US" sz="2000" dirty="0" err="1"/>
              <a:t>пришли</a:t>
            </a:r>
            <a:r>
              <a:rPr lang="en-US" sz="2000" dirty="0"/>
              <a:t> «</a:t>
            </a:r>
            <a:r>
              <a:rPr lang="en-US" sz="2000" dirty="0" err="1"/>
              <a:t>красные</a:t>
            </a:r>
            <a:r>
              <a:rPr lang="en-US" sz="2000" dirty="0"/>
              <a:t> </a:t>
            </a:r>
            <a:r>
              <a:rPr lang="en-US" sz="2000" dirty="0" err="1"/>
              <a:t>кхмеры</a:t>
            </a:r>
            <a:r>
              <a:rPr lang="en-US" sz="2000" dirty="0"/>
              <a:t>»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главе</a:t>
            </a:r>
            <a:r>
              <a:rPr lang="en-US" sz="2000" dirty="0"/>
              <a:t> с </a:t>
            </a:r>
            <a:r>
              <a:rPr lang="en-US" sz="2000" dirty="0" err="1"/>
              <a:t>Пол</a:t>
            </a:r>
            <a:r>
              <a:rPr lang="en-US" sz="2000" dirty="0"/>
              <a:t> </a:t>
            </a:r>
            <a:r>
              <a:rPr lang="en-US" sz="2000" dirty="0" err="1"/>
              <a:t>Потом</a:t>
            </a:r>
            <a:r>
              <a:rPr lang="en-US" sz="2000" dirty="0"/>
              <a:t>, </a:t>
            </a:r>
            <a:r>
              <a:rPr lang="en-US" sz="2000" dirty="0" err="1"/>
              <a:t>которые</a:t>
            </a:r>
            <a:r>
              <a:rPr lang="en-US" sz="2000" dirty="0"/>
              <a:t> </a:t>
            </a:r>
            <a:r>
              <a:rPr lang="en-US" sz="2000" dirty="0" err="1"/>
              <a:t>взяли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вооружение</a:t>
            </a:r>
            <a:r>
              <a:rPr lang="en-US" sz="2000" dirty="0"/>
              <a:t> </a:t>
            </a:r>
            <a:r>
              <a:rPr lang="en-US" sz="2000" dirty="0" err="1"/>
              <a:t>марксистскую</a:t>
            </a:r>
            <a:r>
              <a:rPr lang="en-US" sz="2000" dirty="0"/>
              <a:t> </a:t>
            </a:r>
            <a:r>
              <a:rPr lang="en-US" sz="2000" dirty="0" err="1"/>
              <a:t>идеологию</a:t>
            </a:r>
            <a:r>
              <a:rPr lang="en-US" sz="2000" dirty="0"/>
              <a:t>. 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развязали</a:t>
            </a:r>
            <a:r>
              <a:rPr lang="en-US" sz="2000" dirty="0"/>
              <a:t> в </a:t>
            </a:r>
            <a:r>
              <a:rPr lang="en-US" sz="2000" dirty="0" err="1"/>
              <a:t>стране</a:t>
            </a:r>
            <a:r>
              <a:rPr lang="en-US" sz="2000" dirty="0"/>
              <a:t> </a:t>
            </a:r>
            <a:r>
              <a:rPr lang="en-US" sz="2000" dirty="0" err="1"/>
              <a:t>геноцид</a:t>
            </a:r>
            <a:r>
              <a:rPr lang="en-US" sz="2000" dirty="0"/>
              <a:t> </a:t>
            </a:r>
            <a:r>
              <a:rPr lang="en-US" sz="2000" dirty="0" err="1"/>
              <a:t>против</a:t>
            </a:r>
            <a:r>
              <a:rPr lang="en-US" sz="2000" dirty="0"/>
              <a:t> </a:t>
            </a:r>
            <a:r>
              <a:rPr lang="en-US" sz="2000" dirty="0" err="1"/>
              <a:t>собственного</a:t>
            </a:r>
            <a:r>
              <a:rPr lang="en-US" sz="2000" dirty="0"/>
              <a:t> </a:t>
            </a:r>
            <a:r>
              <a:rPr lang="en-US" sz="2000" dirty="0" err="1"/>
              <a:t>народа</a:t>
            </a:r>
            <a:r>
              <a:rPr lang="en-US" sz="2000" dirty="0"/>
              <a:t>, а </a:t>
            </a:r>
            <a:r>
              <a:rPr lang="en-US" sz="2000" dirty="0" err="1"/>
              <a:t>спустя</a:t>
            </a:r>
            <a:r>
              <a:rPr lang="en-US" sz="2000" dirty="0"/>
              <a:t> </a:t>
            </a:r>
            <a:r>
              <a:rPr lang="en-US" sz="2000" dirty="0" err="1"/>
              <a:t>три</a:t>
            </a:r>
            <a:r>
              <a:rPr lang="en-US" sz="2000" dirty="0"/>
              <a:t> года — </a:t>
            </a:r>
            <a:r>
              <a:rPr lang="en-US" sz="2000" dirty="0" err="1"/>
              <a:t>войну</a:t>
            </a:r>
            <a:r>
              <a:rPr lang="en-US" sz="2000" dirty="0"/>
              <a:t> с </a:t>
            </a:r>
            <a:r>
              <a:rPr lang="en-US" sz="2000" dirty="0" err="1"/>
              <a:t>Вьетнамом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человек, мужчина,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C7DFD10D-090C-4027-AEAB-66AFDA055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r="2" b="1445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3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018A9-3C98-4208-99F7-A72A7660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Успехи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3B8E8-830F-4495-8557-8855E5E75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Некоторые развивающиеся страны, например, Республика Корея, Малайзия, Индонезия, Таиланд, Филиппины, успешно модернизировали свои экономики. Их даже назвали «новые индустриальные страны»</a:t>
            </a:r>
          </a:p>
          <a:p>
            <a:r>
              <a:rPr lang="ru-RU" sz="2400" dirty="0"/>
              <a:t>Улучшение медицинского обслуживания и качества питания привело к снижению смертности и демографическому взрыву</a:t>
            </a:r>
          </a:p>
          <a:p>
            <a:r>
              <a:rPr lang="ru-RU" sz="2400" dirty="0"/>
              <a:t>В 1950—1960-х гг. развивающиеся страны социалистической ориентации смогли осуществить некоторый прорыв. Однако закрепить этот успех не удалось. Под давлением Запада в 1980-х гг. страны стали переходить к рыночной экономике</a:t>
            </a:r>
          </a:p>
        </p:txBody>
      </p:sp>
    </p:spTree>
    <p:extLst>
      <p:ext uri="{BB962C8B-B14F-4D97-AF65-F5344CB8AC3E}">
        <p14:creationId xmlns:p14="http://schemas.microsoft.com/office/powerpoint/2010/main" val="377159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оенный эксперт: у кризиса в Сомали есть решение / 21 августа 2021 |  Москва, Новости дня 21.08.21 | © РИА Новый День">
            <a:extLst>
              <a:ext uri="{FF2B5EF4-FFF2-40B4-BE49-F238E27FC236}">
                <a16:creationId xmlns:a16="http://schemas.microsoft.com/office/drawing/2014/main" id="{0230AB7F-E350-4C7F-B265-E44B405406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6BDF-2C79-4187-A009-EE053E6A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Гражданская война в Сомали</a:t>
            </a:r>
          </a:p>
        </p:txBody>
      </p:sp>
      <p:cxnSp>
        <p:nvCxnSpPr>
          <p:cNvPr id="9222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84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ы шли в полной неизвестности»: как в 1983 году в Мозамбике захватили в  плен более 20 советских геологов — РТ на русском">
            <a:extLst>
              <a:ext uri="{FF2B5EF4-FFF2-40B4-BE49-F238E27FC236}">
                <a16:creationId xmlns:a16="http://schemas.microsoft.com/office/drawing/2014/main" id="{BC7ED3AE-9977-458C-A558-E93F3BF8D5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47DE-E4CC-4A97-BF8C-5FB70B59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Гражданская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война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Мозамбике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2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05C87-8B66-4D92-8757-52125143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27137-0F33-4E87-9560-73D4CD933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27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2A33B-6383-4D26-8D48-AB6EA224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0464A-E288-4D53-93CD-A9FFE3C2B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9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5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897FB-0E64-EC09-5683-99C87CDE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3AD71-8A9B-B198-2013-3CE75A59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Обретение независимости колониями</a:t>
            </a:r>
          </a:p>
          <a:p>
            <a:r>
              <a:rPr lang="ru-RU" sz="2400">
                <a:cs typeface="Calibri"/>
              </a:rPr>
              <a:t>Холодная война и третий мир</a:t>
            </a:r>
          </a:p>
          <a:p>
            <a:r>
              <a:rPr lang="ru-RU" sz="2400" dirty="0">
                <a:cs typeface="Calibri"/>
              </a:rPr>
              <a:t>Успехи и неудачи молодых государств</a:t>
            </a:r>
          </a:p>
        </p:txBody>
      </p:sp>
    </p:spTree>
    <p:extLst>
      <p:ext uri="{BB962C8B-B14F-4D97-AF65-F5344CB8AC3E}">
        <p14:creationId xmlns:p14="http://schemas.microsoft.com/office/powerpoint/2010/main" val="81636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3AC82-9D1C-472A-9380-67FCEA23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Обретение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независимости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колониями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432BC-97FB-4B63-9328-08FB9AB0D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7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6B5D1-34C8-40D2-ACCE-BD87A470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Деколонизация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A65952-6891-45FD-B782-A937A730F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процесс</a:t>
            </a:r>
            <a:r>
              <a:rPr lang="en-US" sz="2000" dirty="0"/>
              <a:t> </a:t>
            </a:r>
            <a:r>
              <a:rPr lang="en-US" sz="2000" dirty="0" err="1"/>
              <a:t>предоставления</a:t>
            </a:r>
            <a:r>
              <a:rPr lang="en-US" sz="2000" dirty="0"/>
              <a:t> </a:t>
            </a:r>
            <a:r>
              <a:rPr lang="en-US" sz="2000" dirty="0" err="1"/>
              <a:t>независимости</a:t>
            </a:r>
            <a:r>
              <a:rPr lang="en-US" sz="2000" dirty="0"/>
              <a:t> и </a:t>
            </a:r>
            <a:r>
              <a:rPr lang="en-US" sz="2000" dirty="0" err="1"/>
              <a:t>полного</a:t>
            </a:r>
            <a:r>
              <a:rPr lang="en-US" sz="2000" dirty="0"/>
              <a:t> </a:t>
            </a:r>
            <a:r>
              <a:rPr lang="en-US" sz="2000" dirty="0" err="1"/>
              <a:t>суверенитета</a:t>
            </a:r>
            <a:r>
              <a:rPr lang="en-US" sz="2000" dirty="0"/>
              <a:t> </a:t>
            </a:r>
            <a:r>
              <a:rPr lang="en-US" sz="2000" dirty="0" err="1"/>
              <a:t>доминионам</a:t>
            </a:r>
            <a:r>
              <a:rPr lang="en-US" sz="2000" dirty="0"/>
              <a:t>, </a:t>
            </a:r>
            <a:r>
              <a:rPr lang="en-US" sz="2000" dirty="0" err="1"/>
              <a:t>подмандатным</a:t>
            </a:r>
            <a:r>
              <a:rPr lang="en-US" sz="2000" dirty="0"/>
              <a:t> </a:t>
            </a:r>
            <a:r>
              <a:rPr lang="en-US" sz="2000" dirty="0" err="1"/>
              <a:t>территориям</a:t>
            </a:r>
            <a:r>
              <a:rPr lang="en-US" sz="2000" dirty="0"/>
              <a:t>, </a:t>
            </a:r>
            <a:r>
              <a:rPr lang="en-US" sz="2000" dirty="0" err="1"/>
              <a:t>колониям</a:t>
            </a:r>
            <a:r>
              <a:rPr lang="en-US" sz="2000" dirty="0"/>
              <a:t>, </a:t>
            </a:r>
            <a:r>
              <a:rPr lang="en-US" sz="2000" dirty="0" err="1"/>
              <a:t>протекторатам</a:t>
            </a:r>
            <a:r>
              <a:rPr lang="en-US" sz="2000" dirty="0"/>
              <a:t>.</a:t>
            </a:r>
          </a:p>
        </p:txBody>
      </p:sp>
      <p:sp>
        <p:nvSpPr>
          <p:cNvPr id="103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86F285-4F2C-4D6F-A65E-1ED7BD6C5A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67942"/>
            <a:ext cx="6019331" cy="43188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6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62C00-A3A9-43AB-B2F4-D859F602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Первый этап</a:t>
            </a:r>
            <a:r>
              <a:rPr lang="en-US" sz="4200"/>
              <a:t>:</a:t>
            </a:r>
            <a:r>
              <a:rPr lang="ru-RU" sz="4200"/>
              <a:t> 1945 – середина 1950-х гг.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2CBB6-DDD3-41A1-93E3-AEE1171F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в первое послевоенное десятилетие независимыми стали крупнейшие английские колонии Индия, Индонезия, Цейлон, Бирма, подмандатные территории Франции – Сирия и Ливан</a:t>
            </a:r>
          </a:p>
          <a:p>
            <a:r>
              <a:rPr lang="ru-RU" sz="2400"/>
              <a:t>В ходе восьмилетней войны (1945 – 1954 гг.) независимости добился Вьетнам</a:t>
            </a:r>
          </a:p>
          <a:p>
            <a:r>
              <a:rPr lang="ru-RU" sz="2400"/>
              <a:t>Революции социалистического характера победили в Северной Корее и Китае. </a:t>
            </a:r>
          </a:p>
        </p:txBody>
      </p:sp>
    </p:spTree>
    <p:extLst>
      <p:ext uri="{BB962C8B-B14F-4D97-AF65-F5344CB8AC3E}">
        <p14:creationId xmlns:p14="http://schemas.microsoft.com/office/powerpoint/2010/main" val="190767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вгустовская революция 1945 года во Вьетнаме - Читинское Обозрение">
            <a:extLst>
              <a:ext uri="{FF2B5EF4-FFF2-40B4-BE49-F238E27FC236}">
                <a16:creationId xmlns:a16="http://schemas.microsoft.com/office/drawing/2014/main" id="{D5451CD6-580E-45B9-BEFC-4452A3AEB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102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3B368-3A23-4A62-B64F-449C640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Революция во Въетнаме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0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69C9D-3B23-48AD-AD6B-A31AD7D3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Второй этап</a:t>
            </a:r>
            <a:r>
              <a:rPr lang="en-US" sz="3800"/>
              <a:t>:</a:t>
            </a:r>
            <a:r>
              <a:rPr lang="ru-RU" sz="3800"/>
              <a:t> середина 1950-х – середина 1960-х гг.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C5D7A-751A-4FD8-9B91-BD58940E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Период освобождения от колониальной зависимости значительной части Африканского континента</a:t>
            </a:r>
          </a:p>
          <a:p>
            <a:r>
              <a:rPr lang="ru-RU" sz="2400" dirty="0"/>
              <a:t>В 1960 г. Генеральная Ассамблея ООН по инициативе СССР приняла Декларацию «О предоставлении независимости колониальным странам и народам»</a:t>
            </a:r>
          </a:p>
          <a:p>
            <a:r>
              <a:rPr lang="ru-RU" sz="2400" dirty="0"/>
              <a:t>В 1960 г. 17 африканских колоний обрели независимость (Год Африки)</a:t>
            </a:r>
          </a:p>
          <a:p>
            <a:r>
              <a:rPr lang="ru-RU" sz="2400" dirty="0"/>
              <a:t>В 1963 г. освободившиеся государства основали Организацию Африканского Единства (ОАЕ)</a:t>
            </a:r>
          </a:p>
        </p:txBody>
      </p:sp>
    </p:spTree>
    <p:extLst>
      <p:ext uri="{BB962C8B-B14F-4D97-AF65-F5344CB8AC3E}">
        <p14:creationId xmlns:p14="http://schemas.microsoft.com/office/powerpoint/2010/main" val="338050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E2BDD-ABB2-4875-B14E-4C2FD6C1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 Африки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 Jan 1960 Jahr - &quot;Год Африки&quot; (Band der Zeit)">
            <a:extLst>
              <a:ext uri="{FF2B5EF4-FFF2-40B4-BE49-F238E27FC236}">
                <a16:creationId xmlns:a16="http://schemas.microsoft.com/office/drawing/2014/main" id="{34DA4F82-B9C0-4906-8FBE-CEE0AEC2B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437" y="858525"/>
            <a:ext cx="5211906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589</Words>
  <Application>Microsoft Office PowerPoint</Application>
  <PresentationFormat>Широкоэкранный</PresentationFormat>
  <Paragraphs>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39. Распад колониальной системы</vt:lpstr>
      <vt:lpstr>Проверка д/з</vt:lpstr>
      <vt:lpstr>План урока</vt:lpstr>
      <vt:lpstr>1. Обретение независимости колониями</vt:lpstr>
      <vt:lpstr>Деколонизация</vt:lpstr>
      <vt:lpstr>Первый этап: 1945 – середина 1950-х гг.</vt:lpstr>
      <vt:lpstr>Революция во Въетнаме</vt:lpstr>
      <vt:lpstr>Второй этап: середина 1950-х – середина 1960-х гг.</vt:lpstr>
      <vt:lpstr>Год Африки</vt:lpstr>
      <vt:lpstr>Третий этап: 1975 – 1990-е гг.</vt:lpstr>
      <vt:lpstr>Деколонизация Африки</vt:lpstr>
      <vt:lpstr>Развивающиеся страны или страны третьего мира</vt:lpstr>
      <vt:lpstr>2. Холодная война и третий мир</vt:lpstr>
      <vt:lpstr>Основные положения</vt:lpstr>
      <vt:lpstr>1961 г. – движение неприсоединения</vt:lpstr>
      <vt:lpstr>Корейская война 1950-1953 гг. </vt:lpstr>
      <vt:lpstr>Вьетнамская война 1955-1975 гг.</vt:lpstr>
      <vt:lpstr>Презентация PowerPoint</vt:lpstr>
      <vt:lpstr>3. Успехи и неудачи молодых государств </vt:lpstr>
      <vt:lpstr>Проблемы </vt:lpstr>
      <vt:lpstr>Апартеид</vt:lpstr>
      <vt:lpstr>1975 г – приход к власти «красных кхмеров» в Камбодже</vt:lpstr>
      <vt:lpstr>Успехи</vt:lpstr>
      <vt:lpstr>Гражданская война в Сомали</vt:lpstr>
      <vt:lpstr>Гражданская война в Мозамбике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39. Распад колониальной системы</dc:title>
  <dc:creator/>
  <cp:lastModifiedBy>Роман Жигалов</cp:lastModifiedBy>
  <cp:revision>12</cp:revision>
  <dcterms:created xsi:type="dcterms:W3CDTF">2022-04-20T14:12:24Z</dcterms:created>
  <dcterms:modified xsi:type="dcterms:W3CDTF">2022-04-23T07:36:40Z</dcterms:modified>
</cp:coreProperties>
</file>