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98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97" r:id="rId26"/>
    <p:sldId id="279" r:id="rId27"/>
    <p:sldId id="280" r:id="rId28"/>
    <p:sldId id="296" r:id="rId2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049978-1E08-4A4D-89C2-086A099922E9}" v="12" dt="2022-07-18T12:07:13.7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Zhigalov" userId="1f97e9fdf7779aa5" providerId="LiveId" clId="{88049978-1E08-4A4D-89C2-086A099922E9}"/>
    <pc:docChg chg="undo custSel addSld delSld modSld">
      <pc:chgData name="Roman Zhigalov" userId="1f97e9fdf7779aa5" providerId="LiveId" clId="{88049978-1E08-4A4D-89C2-086A099922E9}" dt="2022-07-18T12:09:49.537" v="1547" actId="27614"/>
      <pc:docMkLst>
        <pc:docMk/>
      </pc:docMkLst>
      <pc:sldChg chg="modSp new mod">
        <pc:chgData name="Roman Zhigalov" userId="1f97e9fdf7779aa5" providerId="LiveId" clId="{88049978-1E08-4A4D-89C2-086A099922E9}" dt="2022-07-18T11:03:03.170" v="2" actId="27636"/>
        <pc:sldMkLst>
          <pc:docMk/>
          <pc:sldMk cId="2630041289" sldId="256"/>
        </pc:sldMkLst>
        <pc:spChg chg="mod">
          <ac:chgData name="Roman Zhigalov" userId="1f97e9fdf7779aa5" providerId="LiveId" clId="{88049978-1E08-4A4D-89C2-086A099922E9}" dt="2022-07-18T11:03:03.170" v="2" actId="27636"/>
          <ac:spMkLst>
            <pc:docMk/>
            <pc:sldMk cId="2630041289" sldId="256"/>
            <ac:spMk id="2" creationId="{85F69890-711A-7A9A-347C-B5728E66D2E6}"/>
          </ac:spMkLst>
        </pc:spChg>
      </pc:sldChg>
      <pc:sldChg chg="modSp new mod">
        <pc:chgData name="Roman Zhigalov" userId="1f97e9fdf7779aa5" providerId="LiveId" clId="{88049978-1E08-4A4D-89C2-086A099922E9}" dt="2022-07-18T11:03:17.762" v="18" actId="122"/>
        <pc:sldMkLst>
          <pc:docMk/>
          <pc:sldMk cId="3172670155" sldId="257"/>
        </pc:sldMkLst>
        <pc:spChg chg="mod">
          <ac:chgData name="Roman Zhigalov" userId="1f97e9fdf7779aa5" providerId="LiveId" clId="{88049978-1E08-4A4D-89C2-086A099922E9}" dt="2022-07-18T11:03:17.762" v="18" actId="122"/>
          <ac:spMkLst>
            <pc:docMk/>
            <pc:sldMk cId="3172670155" sldId="257"/>
            <ac:spMk id="2" creationId="{E36109C9-6E12-6BC5-48C8-D01E7C48527D}"/>
          </ac:spMkLst>
        </pc:spChg>
      </pc:sldChg>
      <pc:sldChg chg="addSp modSp new mod setBg">
        <pc:chgData name="Roman Zhigalov" userId="1f97e9fdf7779aa5" providerId="LiveId" clId="{88049978-1E08-4A4D-89C2-086A099922E9}" dt="2022-07-18T11:05:06.655" v="196" actId="403"/>
        <pc:sldMkLst>
          <pc:docMk/>
          <pc:sldMk cId="713243797" sldId="258"/>
        </pc:sldMkLst>
        <pc:spChg chg="mod">
          <ac:chgData name="Roman Zhigalov" userId="1f97e9fdf7779aa5" providerId="LiveId" clId="{88049978-1E08-4A4D-89C2-086A099922E9}" dt="2022-07-18T11:05:02.965" v="194" actId="26606"/>
          <ac:spMkLst>
            <pc:docMk/>
            <pc:sldMk cId="713243797" sldId="258"/>
            <ac:spMk id="2" creationId="{35C93FB3-97C9-F8F6-8486-F765F2066024}"/>
          </ac:spMkLst>
        </pc:spChg>
        <pc:spChg chg="mod">
          <ac:chgData name="Roman Zhigalov" userId="1f97e9fdf7779aa5" providerId="LiveId" clId="{88049978-1E08-4A4D-89C2-086A099922E9}" dt="2022-07-18T11:05:06.655" v="196" actId="403"/>
          <ac:spMkLst>
            <pc:docMk/>
            <pc:sldMk cId="713243797" sldId="258"/>
            <ac:spMk id="3" creationId="{CD069434-9497-B23F-4CBB-6B675713F40F}"/>
          </ac:spMkLst>
        </pc:spChg>
        <pc:spChg chg="add">
          <ac:chgData name="Roman Zhigalov" userId="1f97e9fdf7779aa5" providerId="LiveId" clId="{88049978-1E08-4A4D-89C2-086A099922E9}" dt="2022-07-18T11:05:02.965" v="194" actId="26606"/>
          <ac:spMkLst>
            <pc:docMk/>
            <pc:sldMk cId="713243797" sldId="258"/>
            <ac:spMk id="8" creationId="{DBF61EA3-B236-439E-9C0B-340980D56BEE}"/>
          </ac:spMkLst>
        </pc:spChg>
        <pc:spChg chg="add">
          <ac:chgData name="Roman Zhigalov" userId="1f97e9fdf7779aa5" providerId="LiveId" clId="{88049978-1E08-4A4D-89C2-086A099922E9}" dt="2022-07-18T11:05:02.965" v="194" actId="26606"/>
          <ac:spMkLst>
            <pc:docMk/>
            <pc:sldMk cId="713243797" sldId="258"/>
            <ac:spMk id="14" creationId="{E659831F-0D9A-4C63-9EBB-8435B85A440F}"/>
          </ac:spMkLst>
        </pc:spChg>
        <pc:grpChg chg="add">
          <ac:chgData name="Roman Zhigalov" userId="1f97e9fdf7779aa5" providerId="LiveId" clId="{88049978-1E08-4A4D-89C2-086A099922E9}" dt="2022-07-18T11:05:02.965" v="194" actId="26606"/>
          <ac:grpSpMkLst>
            <pc:docMk/>
            <pc:sldMk cId="713243797" sldId="258"/>
            <ac:grpSpMk id="10" creationId="{28FAF094-D087-493F-8DF9-A486C2D6BBAA}"/>
          </ac:grpSpMkLst>
        </pc:grpChg>
      </pc:sldChg>
      <pc:sldChg chg="addSp modSp new mod setBg">
        <pc:chgData name="Roman Zhigalov" userId="1f97e9fdf7779aa5" providerId="LiveId" clId="{88049978-1E08-4A4D-89C2-086A099922E9}" dt="2022-07-18T11:15:21.041" v="206" actId="26606"/>
        <pc:sldMkLst>
          <pc:docMk/>
          <pc:sldMk cId="2302782229" sldId="259"/>
        </pc:sldMkLst>
        <pc:spChg chg="mod">
          <ac:chgData name="Roman Zhigalov" userId="1f97e9fdf7779aa5" providerId="LiveId" clId="{88049978-1E08-4A4D-89C2-086A099922E9}" dt="2022-07-18T11:15:21.041" v="206" actId="26606"/>
          <ac:spMkLst>
            <pc:docMk/>
            <pc:sldMk cId="2302782229" sldId="259"/>
            <ac:spMk id="2" creationId="{9E6F944C-5AE7-C5C4-6699-6075DF7985BD}"/>
          </ac:spMkLst>
        </pc:spChg>
        <pc:spChg chg="mod">
          <ac:chgData name="Roman Zhigalov" userId="1f97e9fdf7779aa5" providerId="LiveId" clId="{88049978-1E08-4A4D-89C2-086A099922E9}" dt="2022-07-18T11:15:21.041" v="206" actId="26606"/>
          <ac:spMkLst>
            <pc:docMk/>
            <pc:sldMk cId="2302782229" sldId="259"/>
            <ac:spMk id="3" creationId="{17DDCBE2-D2FD-F8A7-2AEA-D49EAC70B73E}"/>
          </ac:spMkLst>
        </pc:spChg>
        <pc:spChg chg="add">
          <ac:chgData name="Roman Zhigalov" userId="1f97e9fdf7779aa5" providerId="LiveId" clId="{88049978-1E08-4A4D-89C2-086A099922E9}" dt="2022-07-18T11:15:21.041" v="206" actId="26606"/>
          <ac:spMkLst>
            <pc:docMk/>
            <pc:sldMk cId="2302782229" sldId="259"/>
            <ac:spMk id="8" creationId="{4522B21E-B2B9-4C72-9A71-C87EFD137480}"/>
          </ac:spMkLst>
        </pc:spChg>
        <pc:spChg chg="add">
          <ac:chgData name="Roman Zhigalov" userId="1f97e9fdf7779aa5" providerId="LiveId" clId="{88049978-1E08-4A4D-89C2-086A099922E9}" dt="2022-07-18T11:15:21.041" v="206" actId="26606"/>
          <ac:spMkLst>
            <pc:docMk/>
            <pc:sldMk cId="2302782229" sldId="259"/>
            <ac:spMk id="10" creationId="{5EB7D2A2-F448-44D4-938C-DC84CBCB3B1E}"/>
          </ac:spMkLst>
        </pc:spChg>
        <pc:spChg chg="add">
          <ac:chgData name="Roman Zhigalov" userId="1f97e9fdf7779aa5" providerId="LiveId" clId="{88049978-1E08-4A4D-89C2-086A099922E9}" dt="2022-07-18T11:15:21.041" v="206" actId="26606"/>
          <ac:spMkLst>
            <pc:docMk/>
            <pc:sldMk cId="2302782229" sldId="259"/>
            <ac:spMk id="12" creationId="{871AEA07-1E14-44B4-8E55-64EF049CD66F}"/>
          </ac:spMkLst>
        </pc:spChg>
        <pc:cxnChg chg="add">
          <ac:chgData name="Roman Zhigalov" userId="1f97e9fdf7779aa5" providerId="LiveId" clId="{88049978-1E08-4A4D-89C2-086A099922E9}" dt="2022-07-18T11:15:21.041" v="206" actId="26606"/>
          <ac:cxnSpMkLst>
            <pc:docMk/>
            <pc:sldMk cId="2302782229" sldId="259"/>
            <ac:cxnSpMk id="14" creationId="{F7C8EA93-3210-4C62-99E9-153C275E3A87}"/>
          </ac:cxnSpMkLst>
        </pc:cxnChg>
      </pc:sldChg>
      <pc:sldChg chg="addSp delSp modSp new mod setBg">
        <pc:chgData name="Roman Zhigalov" userId="1f97e9fdf7779aa5" providerId="LiveId" clId="{88049978-1E08-4A4D-89C2-086A099922E9}" dt="2022-07-18T11:17:12.561" v="345" actId="26606"/>
        <pc:sldMkLst>
          <pc:docMk/>
          <pc:sldMk cId="3645423072" sldId="260"/>
        </pc:sldMkLst>
        <pc:spChg chg="mod">
          <ac:chgData name="Roman Zhigalov" userId="1f97e9fdf7779aa5" providerId="LiveId" clId="{88049978-1E08-4A4D-89C2-086A099922E9}" dt="2022-07-18T11:17:12.561" v="345" actId="26606"/>
          <ac:spMkLst>
            <pc:docMk/>
            <pc:sldMk cId="3645423072" sldId="260"/>
            <ac:spMk id="2" creationId="{0123D676-05AA-43C1-C4E7-7B74FBC80A61}"/>
          </ac:spMkLst>
        </pc:spChg>
        <pc:spChg chg="del">
          <ac:chgData name="Roman Zhigalov" userId="1f97e9fdf7779aa5" providerId="LiveId" clId="{88049978-1E08-4A4D-89C2-086A099922E9}" dt="2022-07-18T11:16:51.471" v="339"/>
          <ac:spMkLst>
            <pc:docMk/>
            <pc:sldMk cId="3645423072" sldId="260"/>
            <ac:spMk id="3" creationId="{38F909F2-3E9A-28CA-137A-264EE5BD36EA}"/>
          </ac:spMkLst>
        </pc:spChg>
        <pc:spChg chg="mod ord">
          <ac:chgData name="Roman Zhigalov" userId="1f97e9fdf7779aa5" providerId="LiveId" clId="{88049978-1E08-4A4D-89C2-086A099922E9}" dt="2022-07-18T11:17:12.561" v="345" actId="26606"/>
          <ac:spMkLst>
            <pc:docMk/>
            <pc:sldMk cId="3645423072" sldId="260"/>
            <ac:spMk id="4" creationId="{EB1DCFE1-BB06-B2C8-B7F6-F9DDC0861EF8}"/>
          </ac:spMkLst>
        </pc:spChg>
        <pc:spChg chg="add del">
          <ac:chgData name="Roman Zhigalov" userId="1f97e9fdf7779aa5" providerId="LiveId" clId="{88049978-1E08-4A4D-89C2-086A099922E9}" dt="2022-07-18T11:17:12.561" v="345" actId="26606"/>
          <ac:spMkLst>
            <pc:docMk/>
            <pc:sldMk cId="3645423072" sldId="260"/>
            <ac:spMk id="1031" creationId="{0FE2D22C-409B-48AF-B24F-7988A8F7F848}"/>
          </ac:spMkLst>
        </pc:spChg>
        <pc:spChg chg="add del">
          <ac:chgData name="Roman Zhigalov" userId="1f97e9fdf7779aa5" providerId="LiveId" clId="{88049978-1E08-4A4D-89C2-086A099922E9}" dt="2022-07-18T11:17:12.561" v="345" actId="26606"/>
          <ac:spMkLst>
            <pc:docMk/>
            <pc:sldMk cId="3645423072" sldId="260"/>
            <ac:spMk id="1033" creationId="{90464369-70FA-42AF-948F-80664CA7BFE5}"/>
          </ac:spMkLst>
        </pc:spChg>
        <pc:spChg chg="add del">
          <ac:chgData name="Roman Zhigalov" userId="1f97e9fdf7779aa5" providerId="LiveId" clId="{88049978-1E08-4A4D-89C2-086A099922E9}" dt="2022-07-18T11:17:12.561" v="345" actId="26606"/>
          <ac:spMkLst>
            <pc:docMk/>
            <pc:sldMk cId="3645423072" sldId="260"/>
            <ac:spMk id="1035" creationId="{A648176E-454C-437C-B0FC-9B82FCF32B24}"/>
          </ac:spMkLst>
        </pc:spChg>
        <pc:spChg chg="add del">
          <ac:chgData name="Roman Zhigalov" userId="1f97e9fdf7779aa5" providerId="LiveId" clId="{88049978-1E08-4A4D-89C2-086A099922E9}" dt="2022-07-18T11:17:12.561" v="345" actId="26606"/>
          <ac:spMkLst>
            <pc:docMk/>
            <pc:sldMk cId="3645423072" sldId="260"/>
            <ac:spMk id="1037" creationId="{A6604B49-AD5C-4590-B051-06C8222ECD99}"/>
          </ac:spMkLst>
        </pc:spChg>
        <pc:spChg chg="add del">
          <ac:chgData name="Roman Zhigalov" userId="1f97e9fdf7779aa5" providerId="LiveId" clId="{88049978-1E08-4A4D-89C2-086A099922E9}" dt="2022-07-18T11:17:12.561" v="345" actId="26606"/>
          <ac:spMkLst>
            <pc:docMk/>
            <pc:sldMk cId="3645423072" sldId="260"/>
            <ac:spMk id="1039" creationId="{CC552A98-EF7D-4D42-AB69-066B786AB55B}"/>
          </ac:spMkLst>
        </pc:spChg>
        <pc:spChg chg="add del">
          <ac:chgData name="Roman Zhigalov" userId="1f97e9fdf7779aa5" providerId="LiveId" clId="{88049978-1E08-4A4D-89C2-086A099922E9}" dt="2022-07-18T11:17:11.271" v="342" actId="26606"/>
          <ac:spMkLst>
            <pc:docMk/>
            <pc:sldMk cId="3645423072" sldId="260"/>
            <ac:spMk id="1044" creationId="{0FE2D22C-409B-48AF-B24F-7988A8F7F848}"/>
          </ac:spMkLst>
        </pc:spChg>
        <pc:spChg chg="add del">
          <ac:chgData name="Roman Zhigalov" userId="1f97e9fdf7779aa5" providerId="LiveId" clId="{88049978-1E08-4A4D-89C2-086A099922E9}" dt="2022-07-18T11:17:11.271" v="342" actId="26606"/>
          <ac:spMkLst>
            <pc:docMk/>
            <pc:sldMk cId="3645423072" sldId="260"/>
            <ac:spMk id="1046" creationId="{90464369-70FA-42AF-948F-80664CA7BFE5}"/>
          </ac:spMkLst>
        </pc:spChg>
        <pc:spChg chg="add del">
          <ac:chgData name="Roman Zhigalov" userId="1f97e9fdf7779aa5" providerId="LiveId" clId="{88049978-1E08-4A4D-89C2-086A099922E9}" dt="2022-07-18T11:17:11.271" v="342" actId="26606"/>
          <ac:spMkLst>
            <pc:docMk/>
            <pc:sldMk cId="3645423072" sldId="260"/>
            <ac:spMk id="1048" creationId="{A648176E-454C-437C-B0FC-9B82FCF32B24}"/>
          </ac:spMkLst>
        </pc:spChg>
        <pc:spChg chg="add del">
          <ac:chgData name="Roman Zhigalov" userId="1f97e9fdf7779aa5" providerId="LiveId" clId="{88049978-1E08-4A4D-89C2-086A099922E9}" dt="2022-07-18T11:17:11.271" v="342" actId="26606"/>
          <ac:spMkLst>
            <pc:docMk/>
            <pc:sldMk cId="3645423072" sldId="260"/>
            <ac:spMk id="1050" creationId="{A6604B49-AD5C-4590-B051-06C8222ECD99}"/>
          </ac:spMkLst>
        </pc:spChg>
        <pc:spChg chg="add del">
          <ac:chgData name="Roman Zhigalov" userId="1f97e9fdf7779aa5" providerId="LiveId" clId="{88049978-1E08-4A4D-89C2-086A099922E9}" dt="2022-07-18T11:17:11.271" v="342" actId="26606"/>
          <ac:spMkLst>
            <pc:docMk/>
            <pc:sldMk cId="3645423072" sldId="260"/>
            <ac:spMk id="1052" creationId="{CC552A98-EF7D-4D42-AB69-066B786AB55B}"/>
          </ac:spMkLst>
        </pc:spChg>
        <pc:spChg chg="add del">
          <ac:chgData name="Roman Zhigalov" userId="1f97e9fdf7779aa5" providerId="LiveId" clId="{88049978-1E08-4A4D-89C2-086A099922E9}" dt="2022-07-18T11:17:12.543" v="344" actId="26606"/>
          <ac:spMkLst>
            <pc:docMk/>
            <pc:sldMk cId="3645423072" sldId="260"/>
            <ac:spMk id="1054" creationId="{19C9EAEA-39D0-4B0E-A0EB-51E7B26740B1}"/>
          </ac:spMkLst>
        </pc:spChg>
        <pc:spChg chg="add del">
          <ac:chgData name="Roman Zhigalov" userId="1f97e9fdf7779aa5" providerId="LiveId" clId="{88049978-1E08-4A4D-89C2-086A099922E9}" dt="2022-07-18T11:17:12.543" v="344" actId="26606"/>
          <ac:spMkLst>
            <pc:docMk/>
            <pc:sldMk cId="3645423072" sldId="260"/>
            <ac:spMk id="1055" creationId="{201CC55D-ED54-4C5C-95E6-10947BD1103B}"/>
          </ac:spMkLst>
        </pc:spChg>
        <pc:spChg chg="add del">
          <ac:chgData name="Roman Zhigalov" userId="1f97e9fdf7779aa5" providerId="LiveId" clId="{88049978-1E08-4A4D-89C2-086A099922E9}" dt="2022-07-18T11:17:12.543" v="344" actId="26606"/>
          <ac:spMkLst>
            <pc:docMk/>
            <pc:sldMk cId="3645423072" sldId="260"/>
            <ac:spMk id="1058" creationId="{3873B707-463F-40B0-8227-E8CC6C67EB25}"/>
          </ac:spMkLst>
        </pc:spChg>
        <pc:spChg chg="add del">
          <ac:chgData name="Roman Zhigalov" userId="1f97e9fdf7779aa5" providerId="LiveId" clId="{88049978-1E08-4A4D-89C2-086A099922E9}" dt="2022-07-18T11:17:12.543" v="344" actId="26606"/>
          <ac:spMkLst>
            <pc:docMk/>
            <pc:sldMk cId="3645423072" sldId="260"/>
            <ac:spMk id="1059" creationId="{C13237C8-E62C-4F0D-A318-BD6FB6C2D138}"/>
          </ac:spMkLst>
        </pc:spChg>
        <pc:spChg chg="add">
          <ac:chgData name="Roman Zhigalov" userId="1f97e9fdf7779aa5" providerId="LiveId" clId="{88049978-1E08-4A4D-89C2-086A099922E9}" dt="2022-07-18T11:17:12.561" v="345" actId="26606"/>
          <ac:spMkLst>
            <pc:docMk/>
            <pc:sldMk cId="3645423072" sldId="260"/>
            <ac:spMk id="1061" creationId="{2F687420-BEB4-45CD-8226-339BE553B8E6}"/>
          </ac:spMkLst>
        </pc:spChg>
        <pc:spChg chg="add">
          <ac:chgData name="Roman Zhigalov" userId="1f97e9fdf7779aa5" providerId="LiveId" clId="{88049978-1E08-4A4D-89C2-086A099922E9}" dt="2022-07-18T11:17:12.561" v="345" actId="26606"/>
          <ac:spMkLst>
            <pc:docMk/>
            <pc:sldMk cId="3645423072" sldId="260"/>
            <ac:spMk id="1062" creationId="{169CC832-2974-4E8D-90ED-3E2941BA7336}"/>
          </ac:spMkLst>
        </pc:spChg>
        <pc:spChg chg="add">
          <ac:chgData name="Roman Zhigalov" userId="1f97e9fdf7779aa5" providerId="LiveId" clId="{88049978-1E08-4A4D-89C2-086A099922E9}" dt="2022-07-18T11:17:12.561" v="345" actId="26606"/>
          <ac:spMkLst>
            <pc:docMk/>
            <pc:sldMk cId="3645423072" sldId="260"/>
            <ac:spMk id="1063" creationId="{55222F96-971A-4F90-B841-6BAB416C7AC1}"/>
          </ac:spMkLst>
        </pc:spChg>
        <pc:spChg chg="add">
          <ac:chgData name="Roman Zhigalov" userId="1f97e9fdf7779aa5" providerId="LiveId" clId="{88049978-1E08-4A4D-89C2-086A099922E9}" dt="2022-07-18T11:17:12.561" v="345" actId="26606"/>
          <ac:spMkLst>
            <pc:docMk/>
            <pc:sldMk cId="3645423072" sldId="260"/>
            <ac:spMk id="1064" creationId="{08980754-6F4B-43C9-B9BE-127B6BED6586}"/>
          </ac:spMkLst>
        </pc:spChg>
        <pc:spChg chg="add">
          <ac:chgData name="Roman Zhigalov" userId="1f97e9fdf7779aa5" providerId="LiveId" clId="{88049978-1E08-4A4D-89C2-086A099922E9}" dt="2022-07-18T11:17:12.561" v="345" actId="26606"/>
          <ac:spMkLst>
            <pc:docMk/>
            <pc:sldMk cId="3645423072" sldId="260"/>
            <ac:spMk id="1065" creationId="{2C1BBA94-3F40-40AA-8BB9-E69E25E537C1}"/>
          </ac:spMkLst>
        </pc:spChg>
        <pc:grpChg chg="add del">
          <ac:chgData name="Roman Zhigalov" userId="1f97e9fdf7779aa5" providerId="LiveId" clId="{88049978-1E08-4A4D-89C2-086A099922E9}" dt="2022-07-18T11:17:12.543" v="344" actId="26606"/>
          <ac:grpSpMkLst>
            <pc:docMk/>
            <pc:sldMk cId="3645423072" sldId="260"/>
            <ac:grpSpMk id="1056" creationId="{1DE889C7-FAD6-4397-98E2-05D503484459}"/>
          </ac:grpSpMkLst>
        </pc:grpChg>
        <pc:picChg chg="add mod ord">
          <ac:chgData name="Roman Zhigalov" userId="1f97e9fdf7779aa5" providerId="LiveId" clId="{88049978-1E08-4A4D-89C2-086A099922E9}" dt="2022-07-18T11:17:12.561" v="345" actId="26606"/>
          <ac:picMkLst>
            <pc:docMk/>
            <pc:sldMk cId="3645423072" sldId="260"/>
            <ac:picMk id="1026" creationId="{FDF0C575-070D-EBBD-10F5-9B306B7F72B8}"/>
          </ac:picMkLst>
        </pc:picChg>
      </pc:sldChg>
      <pc:sldChg chg="addSp delSp modSp new mod setBg">
        <pc:chgData name="Roman Zhigalov" userId="1f97e9fdf7779aa5" providerId="LiveId" clId="{88049978-1E08-4A4D-89C2-086A099922E9}" dt="2022-07-18T11:19:01.151" v="404" actId="26606"/>
        <pc:sldMkLst>
          <pc:docMk/>
          <pc:sldMk cId="1184734958" sldId="261"/>
        </pc:sldMkLst>
        <pc:spChg chg="mod">
          <ac:chgData name="Roman Zhigalov" userId="1f97e9fdf7779aa5" providerId="LiveId" clId="{88049978-1E08-4A4D-89C2-086A099922E9}" dt="2022-07-18T11:19:01.151" v="404" actId="26606"/>
          <ac:spMkLst>
            <pc:docMk/>
            <pc:sldMk cId="1184734958" sldId="261"/>
            <ac:spMk id="2" creationId="{9A4A900B-C395-6A6A-BFD5-6B94018F6760}"/>
          </ac:spMkLst>
        </pc:spChg>
        <pc:spChg chg="add del mod">
          <ac:chgData name="Roman Zhigalov" userId="1f97e9fdf7779aa5" providerId="LiveId" clId="{88049978-1E08-4A4D-89C2-086A099922E9}" dt="2022-07-18T11:19:01.151" v="404" actId="26606"/>
          <ac:spMkLst>
            <pc:docMk/>
            <pc:sldMk cId="1184734958" sldId="261"/>
            <ac:spMk id="3" creationId="{408FD579-6895-5AB8-A476-D76ED07DFE69}"/>
          </ac:spMkLst>
        </pc:spChg>
        <pc:spChg chg="add">
          <ac:chgData name="Roman Zhigalov" userId="1f97e9fdf7779aa5" providerId="LiveId" clId="{88049978-1E08-4A4D-89C2-086A099922E9}" dt="2022-07-18T11:19:01.151" v="404" actId="26606"/>
          <ac:spMkLst>
            <pc:docMk/>
            <pc:sldMk cId="1184734958" sldId="261"/>
            <ac:spMk id="5" creationId="{DBF61EA3-B236-439E-9C0B-340980D56BEE}"/>
          </ac:spMkLst>
        </pc:spChg>
        <pc:spChg chg="add">
          <ac:chgData name="Roman Zhigalov" userId="1f97e9fdf7779aa5" providerId="LiveId" clId="{88049978-1E08-4A4D-89C2-086A099922E9}" dt="2022-07-18T11:19:01.151" v="404" actId="26606"/>
          <ac:spMkLst>
            <pc:docMk/>
            <pc:sldMk cId="1184734958" sldId="261"/>
            <ac:spMk id="7" creationId="{E659831F-0D9A-4C63-9EBB-8435B85A440F}"/>
          </ac:spMkLst>
        </pc:spChg>
        <pc:spChg chg="add del">
          <ac:chgData name="Roman Zhigalov" userId="1f97e9fdf7779aa5" providerId="LiveId" clId="{88049978-1E08-4A4D-89C2-086A099922E9}" dt="2022-07-18T11:17:56.872" v="386" actId="26606"/>
          <ac:spMkLst>
            <pc:docMk/>
            <pc:sldMk cId="1184734958" sldId="261"/>
            <ac:spMk id="8" creationId="{7515D20E-1AB7-4E74-9236-2B72B63D60B6}"/>
          </ac:spMkLst>
        </pc:spChg>
        <pc:spChg chg="add del">
          <ac:chgData name="Roman Zhigalov" userId="1f97e9fdf7779aa5" providerId="LiveId" clId="{88049978-1E08-4A4D-89C2-086A099922E9}" dt="2022-07-18T11:17:59.910" v="388" actId="26606"/>
          <ac:spMkLst>
            <pc:docMk/>
            <pc:sldMk cId="1184734958" sldId="261"/>
            <ac:spMk id="14" creationId="{F10BCCF5-D685-47FF-B675-647EAEB72C8E}"/>
          </ac:spMkLst>
        </pc:spChg>
        <pc:spChg chg="add del">
          <ac:chgData name="Roman Zhigalov" userId="1f97e9fdf7779aa5" providerId="LiveId" clId="{88049978-1E08-4A4D-89C2-086A099922E9}" dt="2022-07-18T11:17:56.872" v="386" actId="26606"/>
          <ac:spMkLst>
            <pc:docMk/>
            <pc:sldMk cId="1184734958" sldId="261"/>
            <ac:spMk id="15" creationId="{3873B707-463F-40B0-8227-E8CC6C67EB25}"/>
          </ac:spMkLst>
        </pc:spChg>
        <pc:spChg chg="add del">
          <ac:chgData name="Roman Zhigalov" userId="1f97e9fdf7779aa5" providerId="LiveId" clId="{88049978-1E08-4A4D-89C2-086A099922E9}" dt="2022-07-18T11:17:59.910" v="388" actId="26606"/>
          <ac:spMkLst>
            <pc:docMk/>
            <pc:sldMk cId="1184734958" sldId="261"/>
            <ac:spMk id="16" creationId="{B0EE8A42-107A-4D4C-8D56-BBAE95C7FC0D}"/>
          </ac:spMkLst>
        </pc:spChg>
        <pc:spChg chg="add del">
          <ac:chgData name="Roman Zhigalov" userId="1f97e9fdf7779aa5" providerId="LiveId" clId="{88049978-1E08-4A4D-89C2-086A099922E9}" dt="2022-07-18T11:17:56.872" v="386" actId="26606"/>
          <ac:spMkLst>
            <pc:docMk/>
            <pc:sldMk cId="1184734958" sldId="261"/>
            <ac:spMk id="17" creationId="{19C9EAEA-39D0-4B0E-A0EB-51E7B26740B1}"/>
          </ac:spMkLst>
        </pc:spChg>
        <pc:spChg chg="add del">
          <ac:chgData name="Roman Zhigalov" userId="1f97e9fdf7779aa5" providerId="LiveId" clId="{88049978-1E08-4A4D-89C2-086A099922E9}" dt="2022-07-18T11:17:59.910" v="388" actId="26606"/>
          <ac:spMkLst>
            <pc:docMk/>
            <pc:sldMk cId="1184734958" sldId="261"/>
            <ac:spMk id="19" creationId="{0E42565C-E3CC-4EF0-8093-88FCC788A3C2}"/>
          </ac:spMkLst>
        </pc:spChg>
        <pc:spChg chg="add del">
          <ac:chgData name="Roman Zhigalov" userId="1f97e9fdf7779aa5" providerId="LiveId" clId="{88049978-1E08-4A4D-89C2-086A099922E9}" dt="2022-07-18T11:17:59.910" v="388" actId="26606"/>
          <ac:spMkLst>
            <pc:docMk/>
            <pc:sldMk cId="1184734958" sldId="261"/>
            <ac:spMk id="20" creationId="{02F429C4-ABC9-46FC-818A-B5429CDE4A96}"/>
          </ac:spMkLst>
        </pc:spChg>
        <pc:spChg chg="add del">
          <ac:chgData name="Roman Zhigalov" userId="1f97e9fdf7779aa5" providerId="LiveId" clId="{88049978-1E08-4A4D-89C2-086A099922E9}" dt="2022-07-18T11:17:59.910" v="388" actId="26606"/>
          <ac:spMkLst>
            <pc:docMk/>
            <pc:sldMk cId="1184734958" sldId="261"/>
            <ac:spMk id="21" creationId="{2CEF98E4-3709-4952-8F42-2305CCE34FA3}"/>
          </ac:spMkLst>
        </pc:spChg>
        <pc:grpChg chg="add">
          <ac:chgData name="Roman Zhigalov" userId="1f97e9fdf7779aa5" providerId="LiveId" clId="{88049978-1E08-4A4D-89C2-086A099922E9}" dt="2022-07-18T11:19:01.151" v="404" actId="26606"/>
          <ac:grpSpMkLst>
            <pc:docMk/>
            <pc:sldMk cId="1184734958" sldId="261"/>
            <ac:grpSpMk id="6" creationId="{28FAF094-D087-493F-8DF9-A486C2D6BBAA}"/>
          </ac:grpSpMkLst>
        </pc:grpChg>
        <pc:grpChg chg="add del">
          <ac:chgData name="Roman Zhigalov" userId="1f97e9fdf7779aa5" providerId="LiveId" clId="{88049978-1E08-4A4D-89C2-086A099922E9}" dt="2022-07-18T11:17:56.872" v="386" actId="26606"/>
          <ac:grpSpMkLst>
            <pc:docMk/>
            <pc:sldMk cId="1184734958" sldId="261"/>
            <ac:grpSpMk id="10" creationId="{032D8612-31EB-44CF-A1D0-14FD4C705424}"/>
          </ac:grpSpMkLst>
        </pc:grpChg>
      </pc:sldChg>
      <pc:sldChg chg="addSp delSp modSp new mod setBg">
        <pc:chgData name="Roman Zhigalov" userId="1f97e9fdf7779aa5" providerId="LiveId" clId="{88049978-1E08-4A4D-89C2-086A099922E9}" dt="2022-07-18T11:21:47.996" v="491" actId="26606"/>
        <pc:sldMkLst>
          <pc:docMk/>
          <pc:sldMk cId="3514769100" sldId="262"/>
        </pc:sldMkLst>
        <pc:spChg chg="mod">
          <ac:chgData name="Roman Zhigalov" userId="1f97e9fdf7779aa5" providerId="LiveId" clId="{88049978-1E08-4A4D-89C2-086A099922E9}" dt="2022-07-18T11:21:47.996" v="491" actId="26606"/>
          <ac:spMkLst>
            <pc:docMk/>
            <pc:sldMk cId="3514769100" sldId="262"/>
            <ac:spMk id="2" creationId="{D8D26328-6268-C18E-AF19-A751F8698466}"/>
          </ac:spMkLst>
        </pc:spChg>
        <pc:spChg chg="del">
          <ac:chgData name="Roman Zhigalov" userId="1f97e9fdf7779aa5" providerId="LiveId" clId="{88049978-1E08-4A4D-89C2-086A099922E9}" dt="2022-07-18T11:21:33.561" v="486"/>
          <ac:spMkLst>
            <pc:docMk/>
            <pc:sldMk cId="3514769100" sldId="262"/>
            <ac:spMk id="3" creationId="{3BB658F5-0354-05C5-2912-E7AB7EDB41AA}"/>
          </ac:spMkLst>
        </pc:spChg>
        <pc:spChg chg="mod">
          <ac:chgData name="Roman Zhigalov" userId="1f97e9fdf7779aa5" providerId="LiveId" clId="{88049978-1E08-4A4D-89C2-086A099922E9}" dt="2022-07-18T11:21:47.996" v="491" actId="26606"/>
          <ac:spMkLst>
            <pc:docMk/>
            <pc:sldMk cId="3514769100" sldId="262"/>
            <ac:spMk id="4" creationId="{8360E8E5-177A-9D3E-E769-FA6599F603C3}"/>
          </ac:spMkLst>
        </pc:spChg>
        <pc:spChg chg="add del">
          <ac:chgData name="Roman Zhigalov" userId="1f97e9fdf7779aa5" providerId="LiveId" clId="{88049978-1E08-4A4D-89C2-086A099922E9}" dt="2022-07-18T11:21:46.081" v="488" actId="26606"/>
          <ac:spMkLst>
            <pc:docMk/>
            <pc:sldMk cId="3514769100" sldId="262"/>
            <ac:spMk id="2055" creationId="{91DC6ABD-215C-4EA8-A483-CEF5B99AB385}"/>
          </ac:spMkLst>
        </pc:spChg>
        <pc:spChg chg="add del">
          <ac:chgData name="Roman Zhigalov" userId="1f97e9fdf7779aa5" providerId="LiveId" clId="{88049978-1E08-4A4D-89C2-086A099922E9}" dt="2022-07-18T11:21:46.081" v="488" actId="26606"/>
          <ac:spMkLst>
            <pc:docMk/>
            <pc:sldMk cId="3514769100" sldId="262"/>
            <ac:spMk id="2061" creationId="{04357C93-F0CB-4A1C-8F77-4E9063789819}"/>
          </ac:spMkLst>
        </pc:spChg>
        <pc:spChg chg="add del">
          <ac:chgData name="Roman Zhigalov" userId="1f97e9fdf7779aa5" providerId="LiveId" clId="{88049978-1E08-4A4D-89C2-086A099922E9}" dt="2022-07-18T11:21:47.971" v="490" actId="26606"/>
          <ac:spMkLst>
            <pc:docMk/>
            <pc:sldMk cId="3514769100" sldId="262"/>
            <ac:spMk id="2063" creationId="{BA79A7CF-01AF-4178-9369-94E0C90EB046}"/>
          </ac:spMkLst>
        </pc:spChg>
        <pc:spChg chg="add del">
          <ac:chgData name="Roman Zhigalov" userId="1f97e9fdf7779aa5" providerId="LiveId" clId="{88049978-1E08-4A4D-89C2-086A099922E9}" dt="2022-07-18T11:21:47.971" v="490" actId="26606"/>
          <ac:spMkLst>
            <pc:docMk/>
            <pc:sldMk cId="3514769100" sldId="262"/>
            <ac:spMk id="2064" creationId="{99413ED5-9ED4-4772-BCE4-2BCAE6B12E35}"/>
          </ac:spMkLst>
        </pc:spChg>
        <pc:spChg chg="add del">
          <ac:chgData name="Roman Zhigalov" userId="1f97e9fdf7779aa5" providerId="LiveId" clId="{88049978-1E08-4A4D-89C2-086A099922E9}" dt="2022-07-18T11:21:47.971" v="490" actId="26606"/>
          <ac:spMkLst>
            <pc:docMk/>
            <pc:sldMk cId="3514769100" sldId="262"/>
            <ac:spMk id="2065" creationId="{04357C93-F0CB-4A1C-8F77-4E9063789819}"/>
          </ac:spMkLst>
        </pc:spChg>
        <pc:spChg chg="add del">
          <ac:chgData name="Roman Zhigalov" userId="1f97e9fdf7779aa5" providerId="LiveId" clId="{88049978-1E08-4A4D-89C2-086A099922E9}" dt="2022-07-18T11:21:47.971" v="490" actId="26606"/>
          <ac:spMkLst>
            <pc:docMk/>
            <pc:sldMk cId="3514769100" sldId="262"/>
            <ac:spMk id="2066" creationId="{90F533E9-6690-41A8-A372-4C6C622D028D}"/>
          </ac:spMkLst>
        </pc:spChg>
        <pc:spChg chg="add">
          <ac:chgData name="Roman Zhigalov" userId="1f97e9fdf7779aa5" providerId="LiveId" clId="{88049978-1E08-4A4D-89C2-086A099922E9}" dt="2022-07-18T11:21:47.996" v="491" actId="26606"/>
          <ac:spMkLst>
            <pc:docMk/>
            <pc:sldMk cId="3514769100" sldId="262"/>
            <ac:spMk id="2068" creationId="{91DC6ABD-215C-4EA8-A483-CEF5B99AB385}"/>
          </ac:spMkLst>
        </pc:spChg>
        <pc:spChg chg="add">
          <ac:chgData name="Roman Zhigalov" userId="1f97e9fdf7779aa5" providerId="LiveId" clId="{88049978-1E08-4A4D-89C2-086A099922E9}" dt="2022-07-18T11:21:47.996" v="491" actId="26606"/>
          <ac:spMkLst>
            <pc:docMk/>
            <pc:sldMk cId="3514769100" sldId="262"/>
            <ac:spMk id="2070" creationId="{04357C93-F0CB-4A1C-8F77-4E9063789819}"/>
          </ac:spMkLst>
        </pc:spChg>
        <pc:grpChg chg="add del">
          <ac:chgData name="Roman Zhigalov" userId="1f97e9fdf7779aa5" providerId="LiveId" clId="{88049978-1E08-4A4D-89C2-086A099922E9}" dt="2022-07-18T11:21:46.081" v="488" actId="26606"/>
          <ac:grpSpMkLst>
            <pc:docMk/>
            <pc:sldMk cId="3514769100" sldId="262"/>
            <ac:grpSpMk id="2057" creationId="{3AF6A671-C637-4547-85F4-51B6D1881399}"/>
          </ac:grpSpMkLst>
        </pc:grpChg>
        <pc:grpChg chg="add">
          <ac:chgData name="Roman Zhigalov" userId="1f97e9fdf7779aa5" providerId="LiveId" clId="{88049978-1E08-4A4D-89C2-086A099922E9}" dt="2022-07-18T11:21:47.996" v="491" actId="26606"/>
          <ac:grpSpMkLst>
            <pc:docMk/>
            <pc:sldMk cId="3514769100" sldId="262"/>
            <ac:grpSpMk id="2069" creationId="{3AF6A671-C637-4547-85F4-51B6D1881399}"/>
          </ac:grpSpMkLst>
        </pc:grpChg>
        <pc:picChg chg="add mod">
          <ac:chgData name="Roman Zhigalov" userId="1f97e9fdf7779aa5" providerId="LiveId" clId="{88049978-1E08-4A4D-89C2-086A099922E9}" dt="2022-07-18T11:21:47.996" v="491" actId="26606"/>
          <ac:picMkLst>
            <pc:docMk/>
            <pc:sldMk cId="3514769100" sldId="262"/>
            <ac:picMk id="2050" creationId="{5697DC31-E252-ED92-9D12-73A2C4BE13C1}"/>
          </ac:picMkLst>
        </pc:picChg>
      </pc:sldChg>
      <pc:sldChg chg="addSp modSp new mod setBg">
        <pc:chgData name="Roman Zhigalov" userId="1f97e9fdf7779aa5" providerId="LiveId" clId="{88049978-1E08-4A4D-89C2-086A099922E9}" dt="2022-07-18T11:22:58.276" v="562" actId="26606"/>
        <pc:sldMkLst>
          <pc:docMk/>
          <pc:sldMk cId="3599061710" sldId="263"/>
        </pc:sldMkLst>
        <pc:spChg chg="mod">
          <ac:chgData name="Roman Zhigalov" userId="1f97e9fdf7779aa5" providerId="LiveId" clId="{88049978-1E08-4A4D-89C2-086A099922E9}" dt="2022-07-18T11:22:58.276" v="562" actId="26606"/>
          <ac:spMkLst>
            <pc:docMk/>
            <pc:sldMk cId="3599061710" sldId="263"/>
            <ac:spMk id="2" creationId="{83F04C39-0ECD-4766-8F20-DF3F92AB7972}"/>
          </ac:spMkLst>
        </pc:spChg>
        <pc:spChg chg="mod">
          <ac:chgData name="Roman Zhigalov" userId="1f97e9fdf7779aa5" providerId="LiveId" clId="{88049978-1E08-4A4D-89C2-086A099922E9}" dt="2022-07-18T11:22:58.276" v="562" actId="26606"/>
          <ac:spMkLst>
            <pc:docMk/>
            <pc:sldMk cId="3599061710" sldId="263"/>
            <ac:spMk id="3" creationId="{4CE7CB8A-E88F-66BB-EA51-BDDC9D3A7C12}"/>
          </ac:spMkLst>
        </pc:spChg>
        <pc:spChg chg="add">
          <ac:chgData name="Roman Zhigalov" userId="1f97e9fdf7779aa5" providerId="LiveId" clId="{88049978-1E08-4A4D-89C2-086A099922E9}" dt="2022-07-18T11:22:58.276" v="562" actId="26606"/>
          <ac:spMkLst>
            <pc:docMk/>
            <pc:sldMk cId="3599061710" sldId="263"/>
            <ac:spMk id="8" creationId="{DBF61EA3-B236-439E-9C0B-340980D56BEE}"/>
          </ac:spMkLst>
        </pc:spChg>
        <pc:spChg chg="add">
          <ac:chgData name="Roman Zhigalov" userId="1f97e9fdf7779aa5" providerId="LiveId" clId="{88049978-1E08-4A4D-89C2-086A099922E9}" dt="2022-07-18T11:22:58.276" v="562" actId="26606"/>
          <ac:spMkLst>
            <pc:docMk/>
            <pc:sldMk cId="3599061710" sldId="263"/>
            <ac:spMk id="14" creationId="{E659831F-0D9A-4C63-9EBB-8435B85A440F}"/>
          </ac:spMkLst>
        </pc:spChg>
        <pc:grpChg chg="add">
          <ac:chgData name="Roman Zhigalov" userId="1f97e9fdf7779aa5" providerId="LiveId" clId="{88049978-1E08-4A4D-89C2-086A099922E9}" dt="2022-07-18T11:22:58.276" v="562" actId="26606"/>
          <ac:grpSpMkLst>
            <pc:docMk/>
            <pc:sldMk cId="3599061710" sldId="263"/>
            <ac:grpSpMk id="10" creationId="{28FAF094-D087-493F-8DF9-A486C2D6BBAA}"/>
          </ac:grpSpMkLst>
        </pc:grpChg>
      </pc:sldChg>
      <pc:sldChg chg="addSp delSp modSp new mod setBg">
        <pc:chgData name="Roman Zhigalov" userId="1f97e9fdf7779aa5" providerId="LiveId" clId="{88049978-1E08-4A4D-89C2-086A099922E9}" dt="2022-07-18T11:23:30.039" v="606" actId="26606"/>
        <pc:sldMkLst>
          <pc:docMk/>
          <pc:sldMk cId="2993891612" sldId="264"/>
        </pc:sldMkLst>
        <pc:spChg chg="mod">
          <ac:chgData name="Roman Zhigalov" userId="1f97e9fdf7779aa5" providerId="LiveId" clId="{88049978-1E08-4A4D-89C2-086A099922E9}" dt="2022-07-18T11:23:30.039" v="606" actId="26606"/>
          <ac:spMkLst>
            <pc:docMk/>
            <pc:sldMk cId="2993891612" sldId="264"/>
            <ac:spMk id="2" creationId="{46677852-7095-3B7D-D62F-FE80AA818F34}"/>
          </ac:spMkLst>
        </pc:spChg>
        <pc:spChg chg="del">
          <ac:chgData name="Roman Zhigalov" userId="1f97e9fdf7779aa5" providerId="LiveId" clId="{88049978-1E08-4A4D-89C2-086A099922E9}" dt="2022-07-18T11:23:18.130" v="564" actId="22"/>
          <ac:spMkLst>
            <pc:docMk/>
            <pc:sldMk cId="2993891612" sldId="264"/>
            <ac:spMk id="3" creationId="{F8BCB261-7E9B-9AAD-0FEC-DF221FC11E8A}"/>
          </ac:spMkLst>
        </pc:spChg>
        <pc:spChg chg="add">
          <ac:chgData name="Roman Zhigalov" userId="1f97e9fdf7779aa5" providerId="LiveId" clId="{88049978-1E08-4A4D-89C2-086A099922E9}" dt="2022-07-18T11:23:30.039" v="606" actId="26606"/>
          <ac:spMkLst>
            <pc:docMk/>
            <pc:sldMk cId="2993891612" sldId="264"/>
            <ac:spMk id="10" creationId="{BA79A7CF-01AF-4178-9369-94E0C90EB046}"/>
          </ac:spMkLst>
        </pc:spChg>
        <pc:spChg chg="add">
          <ac:chgData name="Roman Zhigalov" userId="1f97e9fdf7779aa5" providerId="LiveId" clId="{88049978-1E08-4A4D-89C2-086A099922E9}" dt="2022-07-18T11:23:30.039" v="606" actId="26606"/>
          <ac:spMkLst>
            <pc:docMk/>
            <pc:sldMk cId="2993891612" sldId="264"/>
            <ac:spMk id="12" creationId="{99413ED5-9ED4-4772-BCE4-2BCAE6B12E35}"/>
          </ac:spMkLst>
        </pc:spChg>
        <pc:spChg chg="add">
          <ac:chgData name="Roman Zhigalov" userId="1f97e9fdf7779aa5" providerId="LiveId" clId="{88049978-1E08-4A4D-89C2-086A099922E9}" dt="2022-07-18T11:23:30.039" v="606" actId="26606"/>
          <ac:spMkLst>
            <pc:docMk/>
            <pc:sldMk cId="2993891612" sldId="264"/>
            <ac:spMk id="14" creationId="{04357C93-F0CB-4A1C-8F77-4E9063789819}"/>
          </ac:spMkLst>
        </pc:spChg>
        <pc:spChg chg="add">
          <ac:chgData name="Roman Zhigalov" userId="1f97e9fdf7779aa5" providerId="LiveId" clId="{88049978-1E08-4A4D-89C2-086A099922E9}" dt="2022-07-18T11:23:30.039" v="606" actId="26606"/>
          <ac:spMkLst>
            <pc:docMk/>
            <pc:sldMk cId="2993891612" sldId="264"/>
            <ac:spMk id="16" creationId="{90F533E9-6690-41A8-A372-4C6C622D028D}"/>
          </ac:spMkLst>
        </pc:spChg>
        <pc:picChg chg="add mod ord">
          <ac:chgData name="Roman Zhigalov" userId="1f97e9fdf7779aa5" providerId="LiveId" clId="{88049978-1E08-4A4D-89C2-086A099922E9}" dt="2022-07-18T11:23:30.039" v="606" actId="26606"/>
          <ac:picMkLst>
            <pc:docMk/>
            <pc:sldMk cId="2993891612" sldId="264"/>
            <ac:picMk id="5" creationId="{A8BEF878-2F80-DB29-8D76-D4FE22261018}"/>
          </ac:picMkLst>
        </pc:picChg>
      </pc:sldChg>
      <pc:sldChg chg="addSp delSp modSp new mod setBg">
        <pc:chgData name="Roman Zhigalov" userId="1f97e9fdf7779aa5" providerId="LiveId" clId="{88049978-1E08-4A4D-89C2-086A099922E9}" dt="2022-07-18T11:25:17.660" v="644" actId="26606"/>
        <pc:sldMkLst>
          <pc:docMk/>
          <pc:sldMk cId="1823238982" sldId="265"/>
        </pc:sldMkLst>
        <pc:spChg chg="mod">
          <ac:chgData name="Roman Zhigalov" userId="1f97e9fdf7779aa5" providerId="LiveId" clId="{88049978-1E08-4A4D-89C2-086A099922E9}" dt="2022-07-18T11:25:17.660" v="644" actId="26606"/>
          <ac:spMkLst>
            <pc:docMk/>
            <pc:sldMk cId="1823238982" sldId="265"/>
            <ac:spMk id="2" creationId="{E95E5DC4-2205-4861-7F45-3AE0293D45E3}"/>
          </ac:spMkLst>
        </pc:spChg>
        <pc:spChg chg="del">
          <ac:chgData name="Roman Zhigalov" userId="1f97e9fdf7779aa5" providerId="LiveId" clId="{88049978-1E08-4A4D-89C2-086A099922E9}" dt="2022-07-18T11:25:03.090" v="608"/>
          <ac:spMkLst>
            <pc:docMk/>
            <pc:sldMk cId="1823238982" sldId="265"/>
            <ac:spMk id="3" creationId="{4F989C09-C955-F300-DD2A-C9D1C88F0FA6}"/>
          </ac:spMkLst>
        </pc:spChg>
        <pc:spChg chg="add">
          <ac:chgData name="Roman Zhigalov" userId="1f97e9fdf7779aa5" providerId="LiveId" clId="{88049978-1E08-4A4D-89C2-086A099922E9}" dt="2022-07-18T11:25:17.660" v="644" actId="26606"/>
          <ac:spMkLst>
            <pc:docMk/>
            <pc:sldMk cId="1823238982" sldId="265"/>
            <ac:spMk id="3079" creationId="{BA79A7CF-01AF-4178-9369-94E0C90EB046}"/>
          </ac:spMkLst>
        </pc:spChg>
        <pc:spChg chg="add">
          <ac:chgData name="Roman Zhigalov" userId="1f97e9fdf7779aa5" providerId="LiveId" clId="{88049978-1E08-4A4D-89C2-086A099922E9}" dt="2022-07-18T11:25:17.660" v="644" actId="26606"/>
          <ac:spMkLst>
            <pc:docMk/>
            <pc:sldMk cId="1823238982" sldId="265"/>
            <ac:spMk id="3081" creationId="{99413ED5-9ED4-4772-BCE4-2BCAE6B12E35}"/>
          </ac:spMkLst>
        </pc:spChg>
        <pc:spChg chg="add">
          <ac:chgData name="Roman Zhigalov" userId="1f97e9fdf7779aa5" providerId="LiveId" clId="{88049978-1E08-4A4D-89C2-086A099922E9}" dt="2022-07-18T11:25:17.660" v="644" actId="26606"/>
          <ac:spMkLst>
            <pc:docMk/>
            <pc:sldMk cId="1823238982" sldId="265"/>
            <ac:spMk id="3083" creationId="{04357C93-F0CB-4A1C-8F77-4E9063789819}"/>
          </ac:spMkLst>
        </pc:spChg>
        <pc:spChg chg="add">
          <ac:chgData name="Roman Zhigalov" userId="1f97e9fdf7779aa5" providerId="LiveId" clId="{88049978-1E08-4A4D-89C2-086A099922E9}" dt="2022-07-18T11:25:17.660" v="644" actId="26606"/>
          <ac:spMkLst>
            <pc:docMk/>
            <pc:sldMk cId="1823238982" sldId="265"/>
            <ac:spMk id="3085" creationId="{90F533E9-6690-41A8-A372-4C6C622D028D}"/>
          </ac:spMkLst>
        </pc:spChg>
        <pc:picChg chg="add mod">
          <ac:chgData name="Roman Zhigalov" userId="1f97e9fdf7779aa5" providerId="LiveId" clId="{88049978-1E08-4A4D-89C2-086A099922E9}" dt="2022-07-18T11:25:17.660" v="644" actId="26606"/>
          <ac:picMkLst>
            <pc:docMk/>
            <pc:sldMk cId="1823238982" sldId="265"/>
            <ac:picMk id="3074" creationId="{FB9A75B9-A81F-85C1-ABB4-C51D4A8AA1F4}"/>
          </ac:picMkLst>
        </pc:picChg>
      </pc:sldChg>
      <pc:sldChg chg="addSp delSp modSp new mod setBg">
        <pc:chgData name="Roman Zhigalov" userId="1f97e9fdf7779aa5" providerId="LiveId" clId="{88049978-1E08-4A4D-89C2-086A099922E9}" dt="2022-07-18T11:26:11.191" v="699" actId="26606"/>
        <pc:sldMkLst>
          <pc:docMk/>
          <pc:sldMk cId="1061193575" sldId="266"/>
        </pc:sldMkLst>
        <pc:spChg chg="mod">
          <ac:chgData name="Roman Zhigalov" userId="1f97e9fdf7779aa5" providerId="LiveId" clId="{88049978-1E08-4A4D-89C2-086A099922E9}" dt="2022-07-18T11:26:11.191" v="699" actId="26606"/>
          <ac:spMkLst>
            <pc:docMk/>
            <pc:sldMk cId="1061193575" sldId="266"/>
            <ac:spMk id="2" creationId="{F4B3F00B-F596-A4D0-22DB-9AC206934E97}"/>
          </ac:spMkLst>
        </pc:spChg>
        <pc:spChg chg="del">
          <ac:chgData name="Roman Zhigalov" userId="1f97e9fdf7779aa5" providerId="LiveId" clId="{88049978-1E08-4A4D-89C2-086A099922E9}" dt="2022-07-18T11:25:56.238" v="646"/>
          <ac:spMkLst>
            <pc:docMk/>
            <pc:sldMk cId="1061193575" sldId="266"/>
            <ac:spMk id="3" creationId="{69A42DDB-56BB-C471-6062-7DCF1DC2B6A5}"/>
          </ac:spMkLst>
        </pc:spChg>
        <pc:spChg chg="add">
          <ac:chgData name="Roman Zhigalov" userId="1f97e9fdf7779aa5" providerId="LiveId" clId="{88049978-1E08-4A4D-89C2-086A099922E9}" dt="2022-07-18T11:26:11.191" v="699" actId="26606"/>
          <ac:spMkLst>
            <pc:docMk/>
            <pc:sldMk cId="1061193575" sldId="266"/>
            <ac:spMk id="4103" creationId="{BA79A7CF-01AF-4178-9369-94E0C90EB046}"/>
          </ac:spMkLst>
        </pc:spChg>
        <pc:spChg chg="add">
          <ac:chgData name="Roman Zhigalov" userId="1f97e9fdf7779aa5" providerId="LiveId" clId="{88049978-1E08-4A4D-89C2-086A099922E9}" dt="2022-07-18T11:26:11.191" v="699" actId="26606"/>
          <ac:spMkLst>
            <pc:docMk/>
            <pc:sldMk cId="1061193575" sldId="266"/>
            <ac:spMk id="4105" creationId="{99413ED5-9ED4-4772-BCE4-2BCAE6B12E35}"/>
          </ac:spMkLst>
        </pc:spChg>
        <pc:spChg chg="add">
          <ac:chgData name="Roman Zhigalov" userId="1f97e9fdf7779aa5" providerId="LiveId" clId="{88049978-1E08-4A4D-89C2-086A099922E9}" dt="2022-07-18T11:26:11.191" v="699" actId="26606"/>
          <ac:spMkLst>
            <pc:docMk/>
            <pc:sldMk cId="1061193575" sldId="266"/>
            <ac:spMk id="4107" creationId="{04357C93-F0CB-4A1C-8F77-4E9063789819}"/>
          </ac:spMkLst>
        </pc:spChg>
        <pc:spChg chg="add">
          <ac:chgData name="Roman Zhigalov" userId="1f97e9fdf7779aa5" providerId="LiveId" clId="{88049978-1E08-4A4D-89C2-086A099922E9}" dt="2022-07-18T11:26:11.191" v="699" actId="26606"/>
          <ac:spMkLst>
            <pc:docMk/>
            <pc:sldMk cId="1061193575" sldId="266"/>
            <ac:spMk id="4109" creationId="{90F533E9-6690-41A8-A372-4C6C622D028D}"/>
          </ac:spMkLst>
        </pc:spChg>
        <pc:picChg chg="add mod">
          <ac:chgData name="Roman Zhigalov" userId="1f97e9fdf7779aa5" providerId="LiveId" clId="{88049978-1E08-4A4D-89C2-086A099922E9}" dt="2022-07-18T11:26:11.191" v="699" actId="26606"/>
          <ac:picMkLst>
            <pc:docMk/>
            <pc:sldMk cId="1061193575" sldId="266"/>
            <ac:picMk id="4098" creationId="{7B1E8C11-F5F7-AC8B-265D-B8C8566EAB5C}"/>
          </ac:picMkLst>
        </pc:picChg>
      </pc:sldChg>
      <pc:sldChg chg="addSp delSp modSp new mod setBg">
        <pc:chgData name="Roman Zhigalov" userId="1f97e9fdf7779aa5" providerId="LiveId" clId="{88049978-1E08-4A4D-89C2-086A099922E9}" dt="2022-07-18T11:29:32.900" v="820" actId="26606"/>
        <pc:sldMkLst>
          <pc:docMk/>
          <pc:sldMk cId="2700504831" sldId="267"/>
        </pc:sldMkLst>
        <pc:spChg chg="mod">
          <ac:chgData name="Roman Zhigalov" userId="1f97e9fdf7779aa5" providerId="LiveId" clId="{88049978-1E08-4A4D-89C2-086A099922E9}" dt="2022-07-18T11:29:32.900" v="820" actId="26606"/>
          <ac:spMkLst>
            <pc:docMk/>
            <pc:sldMk cId="2700504831" sldId="267"/>
            <ac:spMk id="2" creationId="{5A3495A1-7E2F-4019-45D2-756CB2E8C02C}"/>
          </ac:spMkLst>
        </pc:spChg>
        <pc:spChg chg="add del mod">
          <ac:chgData name="Roman Zhigalov" userId="1f97e9fdf7779aa5" providerId="LiveId" clId="{88049978-1E08-4A4D-89C2-086A099922E9}" dt="2022-07-18T11:29:32.900" v="820" actId="26606"/>
          <ac:spMkLst>
            <pc:docMk/>
            <pc:sldMk cId="2700504831" sldId="267"/>
            <ac:spMk id="3" creationId="{19BB75C0-A924-AECA-AC6F-FAFE3F2988A7}"/>
          </ac:spMkLst>
        </pc:spChg>
        <pc:spChg chg="add">
          <ac:chgData name="Roman Zhigalov" userId="1f97e9fdf7779aa5" providerId="LiveId" clId="{88049978-1E08-4A4D-89C2-086A099922E9}" dt="2022-07-18T11:29:32.900" v="820" actId="26606"/>
          <ac:spMkLst>
            <pc:docMk/>
            <pc:sldMk cId="2700504831" sldId="267"/>
            <ac:spMk id="6" creationId="{8B9AA7C6-5E5A-498E-A6DF-A943376E09BC}"/>
          </ac:spMkLst>
        </pc:spChg>
        <pc:spChg chg="add del">
          <ac:chgData name="Roman Zhigalov" userId="1f97e9fdf7779aa5" providerId="LiveId" clId="{88049978-1E08-4A4D-89C2-086A099922E9}" dt="2022-07-18T11:29:12.782" v="815" actId="26606"/>
          <ac:spMkLst>
            <pc:docMk/>
            <pc:sldMk cId="2700504831" sldId="267"/>
            <ac:spMk id="8" creationId="{907EF6B7-1338-4443-8C46-6A318D952DFD}"/>
          </ac:spMkLst>
        </pc:spChg>
        <pc:spChg chg="add del">
          <ac:chgData name="Roman Zhigalov" userId="1f97e9fdf7779aa5" providerId="LiveId" clId="{88049978-1E08-4A4D-89C2-086A099922E9}" dt="2022-07-18T11:29:27.275" v="819" actId="26606"/>
          <ac:spMkLst>
            <pc:docMk/>
            <pc:sldMk cId="2700504831" sldId="267"/>
            <ac:spMk id="9" creationId="{2E442304-DDBD-4F7B-8017-36BCC863FB40}"/>
          </ac:spMkLst>
        </pc:spChg>
        <pc:spChg chg="add del">
          <ac:chgData name="Roman Zhigalov" userId="1f97e9fdf7779aa5" providerId="LiveId" clId="{88049978-1E08-4A4D-89C2-086A099922E9}" dt="2022-07-18T11:29:12.782" v="815" actId="26606"/>
          <ac:spMkLst>
            <pc:docMk/>
            <pc:sldMk cId="2700504831" sldId="267"/>
            <ac:spMk id="10" creationId="{DAAE4CDD-124C-4DCF-9584-B6033B545DD5}"/>
          </ac:spMkLst>
        </pc:spChg>
        <pc:spChg chg="add del">
          <ac:chgData name="Roman Zhigalov" userId="1f97e9fdf7779aa5" providerId="LiveId" clId="{88049978-1E08-4A4D-89C2-086A099922E9}" dt="2022-07-18T11:29:27.275" v="819" actId="26606"/>
          <ac:spMkLst>
            <pc:docMk/>
            <pc:sldMk cId="2700504831" sldId="267"/>
            <ac:spMk id="11" creationId="{5E107275-3853-46FD-A241-DE4355A42675}"/>
          </ac:spMkLst>
        </pc:spChg>
        <pc:spChg chg="add del">
          <ac:chgData name="Roman Zhigalov" userId="1f97e9fdf7779aa5" providerId="LiveId" clId="{88049978-1E08-4A4D-89C2-086A099922E9}" dt="2022-07-18T11:29:12.782" v="815" actId="26606"/>
          <ac:spMkLst>
            <pc:docMk/>
            <pc:sldMk cId="2700504831" sldId="267"/>
            <ac:spMk id="12" creationId="{081E4A58-353D-44AE-B2FC-2A74E2E400F7}"/>
          </ac:spMkLst>
        </pc:spChg>
        <pc:spChg chg="add del">
          <ac:chgData name="Roman Zhigalov" userId="1f97e9fdf7779aa5" providerId="LiveId" clId="{88049978-1E08-4A4D-89C2-086A099922E9}" dt="2022-07-18T11:29:13.310" v="817" actId="26606"/>
          <ac:spMkLst>
            <pc:docMk/>
            <pc:sldMk cId="2700504831" sldId="267"/>
            <ac:spMk id="14" creationId="{100EDD19-6802-4EC3-95CE-CFFAB042CFD6}"/>
          </ac:spMkLst>
        </pc:spChg>
        <pc:spChg chg="add del">
          <ac:chgData name="Roman Zhigalov" userId="1f97e9fdf7779aa5" providerId="LiveId" clId="{88049978-1E08-4A4D-89C2-086A099922E9}" dt="2022-07-18T11:29:13.310" v="817" actId="26606"/>
          <ac:spMkLst>
            <pc:docMk/>
            <pc:sldMk cId="2700504831" sldId="267"/>
            <ac:spMk id="15" creationId="{DB17E863-922E-4C26-BD64-E8FD41D28661}"/>
          </ac:spMkLst>
        </pc:spChg>
        <pc:spChg chg="add">
          <ac:chgData name="Roman Zhigalov" userId="1f97e9fdf7779aa5" providerId="LiveId" clId="{88049978-1E08-4A4D-89C2-086A099922E9}" dt="2022-07-18T11:29:32.900" v="820" actId="26606"/>
          <ac:spMkLst>
            <pc:docMk/>
            <pc:sldMk cId="2700504831" sldId="267"/>
            <ac:spMk id="16" creationId="{CBC4F608-B4B8-48C3-9572-C0F061B1CD99}"/>
          </ac:spMkLst>
        </pc:spChg>
        <pc:spChg chg="add">
          <ac:chgData name="Roman Zhigalov" userId="1f97e9fdf7779aa5" providerId="LiveId" clId="{88049978-1E08-4A4D-89C2-086A099922E9}" dt="2022-07-18T11:29:32.900" v="820" actId="26606"/>
          <ac:spMkLst>
            <pc:docMk/>
            <pc:sldMk cId="2700504831" sldId="267"/>
            <ac:spMk id="18" creationId="{81E140AE-0ABF-47C8-BF32-7D2F0CF2BA44}"/>
          </ac:spMkLst>
        </pc:spChg>
        <pc:grpChg chg="add">
          <ac:chgData name="Roman Zhigalov" userId="1f97e9fdf7779aa5" providerId="LiveId" clId="{88049978-1E08-4A4D-89C2-086A099922E9}" dt="2022-07-18T11:29:32.900" v="820" actId="26606"/>
          <ac:grpSpMkLst>
            <pc:docMk/>
            <pc:sldMk cId="2700504831" sldId="267"/>
            <ac:grpSpMk id="7" creationId="{83EAB11A-76F7-48F4-9B4F-5BFDF4BF9670}"/>
          </ac:grpSpMkLst>
        </pc:grpChg>
        <pc:graphicFrameChg chg="add del">
          <ac:chgData name="Roman Zhigalov" userId="1f97e9fdf7779aa5" providerId="LiveId" clId="{88049978-1E08-4A4D-89C2-086A099922E9}" dt="2022-07-18T11:29:27.275" v="819" actId="26606"/>
          <ac:graphicFrameMkLst>
            <pc:docMk/>
            <pc:sldMk cId="2700504831" sldId="267"/>
            <ac:graphicFrameMk id="5" creationId="{03200D27-B691-2603-3163-39EE56E1F557}"/>
          </ac:graphicFrameMkLst>
        </pc:graphicFrameChg>
      </pc:sldChg>
      <pc:sldChg chg="addSp modSp new mod setBg">
        <pc:chgData name="Roman Zhigalov" userId="1f97e9fdf7779aa5" providerId="LiveId" clId="{88049978-1E08-4A4D-89C2-086A099922E9}" dt="2022-07-18T11:29:59.300" v="826" actId="26606"/>
        <pc:sldMkLst>
          <pc:docMk/>
          <pc:sldMk cId="1982527775" sldId="268"/>
        </pc:sldMkLst>
        <pc:spChg chg="mod">
          <ac:chgData name="Roman Zhigalov" userId="1f97e9fdf7779aa5" providerId="LiveId" clId="{88049978-1E08-4A4D-89C2-086A099922E9}" dt="2022-07-18T11:29:59.300" v="826" actId="26606"/>
          <ac:spMkLst>
            <pc:docMk/>
            <pc:sldMk cId="1982527775" sldId="268"/>
            <ac:spMk id="2" creationId="{A168C277-1BBF-E009-3402-01B5D22A2A82}"/>
          </ac:spMkLst>
        </pc:spChg>
        <pc:spChg chg="mod">
          <ac:chgData name="Roman Zhigalov" userId="1f97e9fdf7779aa5" providerId="LiveId" clId="{88049978-1E08-4A4D-89C2-086A099922E9}" dt="2022-07-18T11:29:59.300" v="826" actId="26606"/>
          <ac:spMkLst>
            <pc:docMk/>
            <pc:sldMk cId="1982527775" sldId="268"/>
            <ac:spMk id="3" creationId="{7BC9B18C-7ECA-1C2E-7E49-7FA30E8E77A9}"/>
          </ac:spMkLst>
        </pc:spChg>
        <pc:spChg chg="add">
          <ac:chgData name="Roman Zhigalov" userId="1f97e9fdf7779aa5" providerId="LiveId" clId="{88049978-1E08-4A4D-89C2-086A099922E9}" dt="2022-07-18T11:29:59.300" v="826" actId="26606"/>
          <ac:spMkLst>
            <pc:docMk/>
            <pc:sldMk cId="1982527775" sldId="268"/>
            <ac:spMk id="8" creationId="{4522B21E-B2B9-4C72-9A71-C87EFD137480}"/>
          </ac:spMkLst>
        </pc:spChg>
        <pc:spChg chg="add">
          <ac:chgData name="Roman Zhigalov" userId="1f97e9fdf7779aa5" providerId="LiveId" clId="{88049978-1E08-4A4D-89C2-086A099922E9}" dt="2022-07-18T11:29:59.300" v="826" actId="26606"/>
          <ac:spMkLst>
            <pc:docMk/>
            <pc:sldMk cId="1982527775" sldId="268"/>
            <ac:spMk id="10" creationId="{5EB7D2A2-F448-44D4-938C-DC84CBCB3B1E}"/>
          </ac:spMkLst>
        </pc:spChg>
        <pc:spChg chg="add">
          <ac:chgData name="Roman Zhigalov" userId="1f97e9fdf7779aa5" providerId="LiveId" clId="{88049978-1E08-4A4D-89C2-086A099922E9}" dt="2022-07-18T11:29:59.300" v="826" actId="26606"/>
          <ac:spMkLst>
            <pc:docMk/>
            <pc:sldMk cId="1982527775" sldId="268"/>
            <ac:spMk id="12" creationId="{871AEA07-1E14-44B4-8E55-64EF049CD66F}"/>
          </ac:spMkLst>
        </pc:spChg>
        <pc:cxnChg chg="add">
          <ac:chgData name="Roman Zhigalov" userId="1f97e9fdf7779aa5" providerId="LiveId" clId="{88049978-1E08-4A4D-89C2-086A099922E9}" dt="2022-07-18T11:29:59.300" v="826" actId="26606"/>
          <ac:cxnSpMkLst>
            <pc:docMk/>
            <pc:sldMk cId="1982527775" sldId="268"/>
            <ac:cxnSpMk id="14" creationId="{F7C8EA93-3210-4C62-99E9-153C275E3A87}"/>
          </ac:cxnSpMkLst>
        </pc:cxnChg>
      </pc:sldChg>
      <pc:sldChg chg="addSp delSp modSp new mod setBg">
        <pc:chgData name="Roman Zhigalov" userId="1f97e9fdf7779aa5" providerId="LiveId" clId="{88049978-1E08-4A4D-89C2-086A099922E9}" dt="2022-07-18T11:42:56.255" v="980" actId="403"/>
        <pc:sldMkLst>
          <pc:docMk/>
          <pc:sldMk cId="859711464" sldId="269"/>
        </pc:sldMkLst>
        <pc:spChg chg="mod">
          <ac:chgData name="Roman Zhigalov" userId="1f97e9fdf7779aa5" providerId="LiveId" clId="{88049978-1E08-4A4D-89C2-086A099922E9}" dt="2022-07-18T11:42:53.963" v="979" actId="26606"/>
          <ac:spMkLst>
            <pc:docMk/>
            <pc:sldMk cId="859711464" sldId="269"/>
            <ac:spMk id="2" creationId="{C587CD2B-FCFA-AD81-0933-2CBAF90AFC1A}"/>
          </ac:spMkLst>
        </pc:spChg>
        <pc:spChg chg="add del mod">
          <ac:chgData name="Roman Zhigalov" userId="1f97e9fdf7779aa5" providerId="LiveId" clId="{88049978-1E08-4A4D-89C2-086A099922E9}" dt="2022-07-18T11:42:53.963" v="979" actId="26606"/>
          <ac:spMkLst>
            <pc:docMk/>
            <pc:sldMk cId="859711464" sldId="269"/>
            <ac:spMk id="3" creationId="{B8750C99-FF3A-D0FC-E81C-F8355C74EDF4}"/>
          </ac:spMkLst>
        </pc:spChg>
        <pc:spChg chg="add">
          <ac:chgData name="Roman Zhigalov" userId="1f97e9fdf7779aa5" providerId="LiveId" clId="{88049978-1E08-4A4D-89C2-086A099922E9}" dt="2022-07-18T11:42:53.963" v="979" actId="26606"/>
          <ac:spMkLst>
            <pc:docMk/>
            <pc:sldMk cId="859711464" sldId="269"/>
            <ac:spMk id="8" creationId="{6AB33354-5302-409E-90BF-4E7A98AFB5C6}"/>
          </ac:spMkLst>
        </pc:spChg>
        <pc:spChg chg="add del">
          <ac:chgData name="Roman Zhigalov" userId="1f97e9fdf7779aa5" providerId="LiveId" clId="{88049978-1E08-4A4D-89C2-086A099922E9}" dt="2022-07-18T11:42:52.126" v="976" actId="26606"/>
          <ac:spMkLst>
            <pc:docMk/>
            <pc:sldMk cId="859711464" sldId="269"/>
            <ac:spMk id="9" creationId="{BACC6370-2D7E-4714-9D71-7542949D7D5D}"/>
          </ac:spMkLst>
        </pc:spChg>
        <pc:spChg chg="add del">
          <ac:chgData name="Roman Zhigalov" userId="1f97e9fdf7779aa5" providerId="LiveId" clId="{88049978-1E08-4A4D-89C2-086A099922E9}" dt="2022-07-18T11:42:53.946" v="978" actId="26606"/>
          <ac:spMkLst>
            <pc:docMk/>
            <pc:sldMk cId="859711464" sldId="269"/>
            <ac:spMk id="10" creationId="{DBC6133C-0615-4CE4-9132-37E609A9BDFA}"/>
          </ac:spMkLst>
        </pc:spChg>
        <pc:spChg chg="add del">
          <ac:chgData name="Roman Zhigalov" userId="1f97e9fdf7779aa5" providerId="LiveId" clId="{88049978-1E08-4A4D-89C2-086A099922E9}" dt="2022-07-18T11:42:52.126" v="976" actId="26606"/>
          <ac:spMkLst>
            <pc:docMk/>
            <pc:sldMk cId="859711464" sldId="269"/>
            <ac:spMk id="11" creationId="{256B2C21-A230-48C0-8DF1-C46611373C44}"/>
          </ac:spMkLst>
        </pc:spChg>
        <pc:spChg chg="add del">
          <ac:chgData name="Roman Zhigalov" userId="1f97e9fdf7779aa5" providerId="LiveId" clId="{88049978-1E08-4A4D-89C2-086A099922E9}" dt="2022-07-18T11:42:53.946" v="978" actId="26606"/>
          <ac:spMkLst>
            <pc:docMk/>
            <pc:sldMk cId="859711464" sldId="269"/>
            <ac:spMk id="12" creationId="{169CC832-2974-4E8D-90ED-3E2941BA7336}"/>
          </ac:spMkLst>
        </pc:spChg>
        <pc:spChg chg="add del">
          <ac:chgData name="Roman Zhigalov" userId="1f97e9fdf7779aa5" providerId="LiveId" clId="{88049978-1E08-4A4D-89C2-086A099922E9}" dt="2022-07-18T11:42:52.126" v="976" actId="26606"/>
          <ac:spMkLst>
            <pc:docMk/>
            <pc:sldMk cId="859711464" sldId="269"/>
            <ac:spMk id="13" creationId="{3847E18C-932D-4C95-AABA-FEC7C9499AD7}"/>
          </ac:spMkLst>
        </pc:spChg>
        <pc:spChg chg="add del">
          <ac:chgData name="Roman Zhigalov" userId="1f97e9fdf7779aa5" providerId="LiveId" clId="{88049978-1E08-4A4D-89C2-086A099922E9}" dt="2022-07-18T11:42:53.946" v="978" actId="26606"/>
          <ac:spMkLst>
            <pc:docMk/>
            <pc:sldMk cId="859711464" sldId="269"/>
            <ac:spMk id="14" creationId="{55222F96-971A-4F90-B841-6BAB416C7AC1}"/>
          </ac:spMkLst>
        </pc:spChg>
        <pc:spChg chg="add del">
          <ac:chgData name="Roman Zhigalov" userId="1f97e9fdf7779aa5" providerId="LiveId" clId="{88049978-1E08-4A4D-89C2-086A099922E9}" dt="2022-07-18T11:42:52.126" v="976" actId="26606"/>
          <ac:spMkLst>
            <pc:docMk/>
            <pc:sldMk cId="859711464" sldId="269"/>
            <ac:spMk id="15" creationId="{3150CB11-0C61-439E-910F-5787759E72A0}"/>
          </ac:spMkLst>
        </pc:spChg>
        <pc:spChg chg="add del">
          <ac:chgData name="Roman Zhigalov" userId="1f97e9fdf7779aa5" providerId="LiveId" clId="{88049978-1E08-4A4D-89C2-086A099922E9}" dt="2022-07-18T11:42:53.946" v="978" actId="26606"/>
          <ac:spMkLst>
            <pc:docMk/>
            <pc:sldMk cId="859711464" sldId="269"/>
            <ac:spMk id="16" creationId="{08980754-6F4B-43C9-B9BE-127B6BED6586}"/>
          </ac:spMkLst>
        </pc:spChg>
        <pc:spChg chg="add del">
          <ac:chgData name="Roman Zhigalov" userId="1f97e9fdf7779aa5" providerId="LiveId" clId="{88049978-1E08-4A4D-89C2-086A099922E9}" dt="2022-07-18T11:42:52.126" v="976" actId="26606"/>
          <ac:spMkLst>
            <pc:docMk/>
            <pc:sldMk cId="859711464" sldId="269"/>
            <ac:spMk id="17" creationId="{43F8A58B-5155-44CE-A5FF-7647B47D0A7A}"/>
          </ac:spMkLst>
        </pc:spChg>
        <pc:spChg chg="add del">
          <ac:chgData name="Roman Zhigalov" userId="1f97e9fdf7779aa5" providerId="LiveId" clId="{88049978-1E08-4A4D-89C2-086A099922E9}" dt="2022-07-18T11:42:53.946" v="978" actId="26606"/>
          <ac:spMkLst>
            <pc:docMk/>
            <pc:sldMk cId="859711464" sldId="269"/>
            <ac:spMk id="18" creationId="{2C1BBA94-3F40-40AA-8BB9-E69E25E537C1}"/>
          </ac:spMkLst>
        </pc:spChg>
        <pc:spChg chg="add del">
          <ac:chgData name="Roman Zhigalov" userId="1f97e9fdf7779aa5" providerId="LiveId" clId="{88049978-1E08-4A4D-89C2-086A099922E9}" dt="2022-07-18T11:42:52.126" v="976" actId="26606"/>
          <ac:spMkLst>
            <pc:docMk/>
            <pc:sldMk cId="859711464" sldId="269"/>
            <ac:spMk id="19" creationId="{443F2ACA-E6D6-4028-82DD-F03C262D5DE6}"/>
          </ac:spMkLst>
        </pc:spChg>
        <pc:spChg chg="add del">
          <ac:chgData name="Roman Zhigalov" userId="1f97e9fdf7779aa5" providerId="LiveId" clId="{88049978-1E08-4A4D-89C2-086A099922E9}" dt="2022-07-18T11:42:53.946" v="978" actId="26606"/>
          <ac:spMkLst>
            <pc:docMk/>
            <pc:sldMk cId="859711464" sldId="269"/>
            <ac:spMk id="21" creationId="{B8750C99-FF3A-D0FC-E81C-F8355C74EDF4}"/>
          </ac:spMkLst>
        </pc:spChg>
        <pc:spChg chg="add">
          <ac:chgData name="Roman Zhigalov" userId="1f97e9fdf7779aa5" providerId="LiveId" clId="{88049978-1E08-4A4D-89C2-086A099922E9}" dt="2022-07-18T11:42:53.963" v="979" actId="26606"/>
          <ac:spMkLst>
            <pc:docMk/>
            <pc:sldMk cId="859711464" sldId="269"/>
            <ac:spMk id="26" creationId="{2C1BBA94-3F40-40AA-8BB9-E69E25E537C1}"/>
          </ac:spMkLst>
        </pc:spChg>
        <pc:spChg chg="add mod">
          <ac:chgData name="Roman Zhigalov" userId="1f97e9fdf7779aa5" providerId="LiveId" clId="{88049978-1E08-4A4D-89C2-086A099922E9}" dt="2022-07-18T11:42:56.255" v="980" actId="403"/>
          <ac:spMkLst>
            <pc:docMk/>
            <pc:sldMk cId="859711464" sldId="269"/>
            <ac:spMk id="27" creationId="{B8750C99-FF3A-D0FC-E81C-F8355C74EDF4}"/>
          </ac:spMkLst>
        </pc:spChg>
        <pc:grpChg chg="add">
          <ac:chgData name="Roman Zhigalov" userId="1f97e9fdf7779aa5" providerId="LiveId" clId="{88049978-1E08-4A4D-89C2-086A099922E9}" dt="2022-07-18T11:42:53.963" v="979" actId="26606"/>
          <ac:grpSpMkLst>
            <pc:docMk/>
            <pc:sldMk cId="859711464" sldId="269"/>
            <ac:grpSpMk id="23" creationId="{0C66A8B6-1F6E-4FCC-93B9-B9986B6FD111}"/>
          </ac:grpSpMkLst>
        </pc:grpChg>
        <pc:graphicFrameChg chg="add del">
          <ac:chgData name="Roman Zhigalov" userId="1f97e9fdf7779aa5" providerId="LiveId" clId="{88049978-1E08-4A4D-89C2-086A099922E9}" dt="2022-07-18T11:42:52.126" v="976" actId="26606"/>
          <ac:graphicFrameMkLst>
            <pc:docMk/>
            <pc:sldMk cId="859711464" sldId="269"/>
            <ac:graphicFrameMk id="5" creationId="{A1153080-B544-D5F8-3B70-A42693B0E657}"/>
          </ac:graphicFrameMkLst>
        </pc:graphicFrameChg>
        <pc:picChg chg="add del">
          <ac:chgData name="Roman Zhigalov" userId="1f97e9fdf7779aa5" providerId="LiveId" clId="{88049978-1E08-4A4D-89C2-086A099922E9}" dt="2022-07-18T11:42:53.946" v="978" actId="26606"/>
          <ac:picMkLst>
            <pc:docMk/>
            <pc:sldMk cId="859711464" sldId="269"/>
            <ac:picMk id="7" creationId="{760D9CA4-AFE3-B59F-A24E-01EC4C8BF8A8}"/>
          </ac:picMkLst>
        </pc:picChg>
      </pc:sldChg>
      <pc:sldChg chg="addSp delSp modSp new mod setBg modClrScheme chgLayout">
        <pc:chgData name="Roman Zhigalov" userId="1f97e9fdf7779aa5" providerId="LiveId" clId="{88049978-1E08-4A4D-89C2-086A099922E9}" dt="2022-07-18T11:47:53.028" v="1010" actId="26606"/>
        <pc:sldMkLst>
          <pc:docMk/>
          <pc:sldMk cId="3787691439" sldId="270"/>
        </pc:sldMkLst>
        <pc:spChg chg="del mod ord">
          <ac:chgData name="Roman Zhigalov" userId="1f97e9fdf7779aa5" providerId="LiveId" clId="{88049978-1E08-4A4D-89C2-086A099922E9}" dt="2022-07-18T11:46:14.321" v="982" actId="700"/>
          <ac:spMkLst>
            <pc:docMk/>
            <pc:sldMk cId="3787691439" sldId="270"/>
            <ac:spMk id="2" creationId="{1CFB93C8-2333-CD07-64EC-9BD1A8C9C7F5}"/>
          </ac:spMkLst>
        </pc:spChg>
        <pc:spChg chg="del mod ord">
          <ac:chgData name="Roman Zhigalov" userId="1f97e9fdf7779aa5" providerId="LiveId" clId="{88049978-1E08-4A4D-89C2-086A099922E9}" dt="2022-07-18T11:46:14.321" v="982" actId="700"/>
          <ac:spMkLst>
            <pc:docMk/>
            <pc:sldMk cId="3787691439" sldId="270"/>
            <ac:spMk id="3" creationId="{0C1EBD84-79FF-ADEA-430D-48EF925C7377}"/>
          </ac:spMkLst>
        </pc:spChg>
        <pc:spChg chg="add mod ord">
          <ac:chgData name="Roman Zhigalov" userId="1f97e9fdf7779aa5" providerId="LiveId" clId="{88049978-1E08-4A4D-89C2-086A099922E9}" dt="2022-07-18T11:47:53.028" v="1010" actId="26606"/>
          <ac:spMkLst>
            <pc:docMk/>
            <pc:sldMk cId="3787691439" sldId="270"/>
            <ac:spMk id="4" creationId="{34BC4EF6-109C-E2F6-E25E-BAA1F750372D}"/>
          </ac:spMkLst>
        </pc:spChg>
        <pc:spChg chg="add del mod ord">
          <ac:chgData name="Roman Zhigalov" userId="1f97e9fdf7779aa5" providerId="LiveId" clId="{88049978-1E08-4A4D-89C2-086A099922E9}" dt="2022-07-18T11:46:19.033" v="983"/>
          <ac:spMkLst>
            <pc:docMk/>
            <pc:sldMk cId="3787691439" sldId="270"/>
            <ac:spMk id="5" creationId="{E79D0CCF-A413-8CDD-9D75-D0FF6A86F620}"/>
          </ac:spMkLst>
        </pc:spChg>
        <pc:spChg chg="add del mod ord">
          <ac:chgData name="Roman Zhigalov" userId="1f97e9fdf7779aa5" providerId="LiveId" clId="{88049978-1E08-4A4D-89C2-086A099922E9}" dt="2022-07-18T11:46:30.634" v="984"/>
          <ac:spMkLst>
            <pc:docMk/>
            <pc:sldMk cId="3787691439" sldId="270"/>
            <ac:spMk id="6" creationId="{ECB58158-7DCD-6B75-A24C-6DADAF29707F}"/>
          </ac:spMkLst>
        </pc:spChg>
        <pc:spChg chg="add">
          <ac:chgData name="Roman Zhigalov" userId="1f97e9fdf7779aa5" providerId="LiveId" clId="{88049978-1E08-4A4D-89C2-086A099922E9}" dt="2022-07-18T11:47:53.028" v="1010" actId="26606"/>
          <ac:spMkLst>
            <pc:docMk/>
            <pc:sldMk cId="3787691439" sldId="270"/>
            <ac:spMk id="5129" creationId="{AE47195D-EC06-4298-8805-0F0D65997676}"/>
          </ac:spMkLst>
        </pc:spChg>
        <pc:spChg chg="add">
          <ac:chgData name="Roman Zhigalov" userId="1f97e9fdf7779aa5" providerId="LiveId" clId="{88049978-1E08-4A4D-89C2-086A099922E9}" dt="2022-07-18T11:47:53.028" v="1010" actId="26606"/>
          <ac:spMkLst>
            <pc:docMk/>
            <pc:sldMk cId="3787691439" sldId="270"/>
            <ac:spMk id="5131" creationId="{99413ED5-9ED4-4772-BCE4-2BCAE6B12E35}"/>
          </ac:spMkLst>
        </pc:spChg>
        <pc:spChg chg="add">
          <ac:chgData name="Roman Zhigalov" userId="1f97e9fdf7779aa5" providerId="LiveId" clId="{88049978-1E08-4A4D-89C2-086A099922E9}" dt="2022-07-18T11:47:53.028" v="1010" actId="26606"/>
          <ac:spMkLst>
            <pc:docMk/>
            <pc:sldMk cId="3787691439" sldId="270"/>
            <ac:spMk id="5133" creationId="{04357C93-F0CB-4A1C-8F77-4E9063789819}"/>
          </ac:spMkLst>
        </pc:spChg>
        <pc:spChg chg="add">
          <ac:chgData name="Roman Zhigalov" userId="1f97e9fdf7779aa5" providerId="LiveId" clId="{88049978-1E08-4A4D-89C2-086A099922E9}" dt="2022-07-18T11:47:53.028" v="1010" actId="26606"/>
          <ac:spMkLst>
            <pc:docMk/>
            <pc:sldMk cId="3787691439" sldId="270"/>
            <ac:spMk id="5135" creationId="{90F533E9-6690-41A8-A372-4C6C622D028D}"/>
          </ac:spMkLst>
        </pc:spChg>
        <pc:picChg chg="add mod">
          <ac:chgData name="Roman Zhigalov" userId="1f97e9fdf7779aa5" providerId="LiveId" clId="{88049978-1E08-4A4D-89C2-086A099922E9}" dt="2022-07-18T11:47:53.028" v="1010" actId="26606"/>
          <ac:picMkLst>
            <pc:docMk/>
            <pc:sldMk cId="3787691439" sldId="270"/>
            <ac:picMk id="5122" creationId="{7E6B1756-F37B-BAF2-8187-C4EABE1946E9}"/>
          </ac:picMkLst>
        </pc:picChg>
        <pc:picChg chg="add mod">
          <ac:chgData name="Roman Zhigalov" userId="1f97e9fdf7779aa5" providerId="LiveId" clId="{88049978-1E08-4A4D-89C2-086A099922E9}" dt="2022-07-18T11:47:53.028" v="1010" actId="26606"/>
          <ac:picMkLst>
            <pc:docMk/>
            <pc:sldMk cId="3787691439" sldId="270"/>
            <ac:picMk id="5124" creationId="{D3AAFCBB-1B99-E580-D2CC-AEEC03C793F3}"/>
          </ac:picMkLst>
        </pc:picChg>
      </pc:sldChg>
      <pc:sldChg chg="modSp new del mod">
        <pc:chgData name="Roman Zhigalov" userId="1f97e9fdf7779aa5" providerId="LiveId" clId="{88049978-1E08-4A4D-89C2-086A099922E9}" dt="2022-07-18T11:48:28.946" v="1035" actId="47"/>
        <pc:sldMkLst>
          <pc:docMk/>
          <pc:sldMk cId="1165151122" sldId="271"/>
        </pc:sldMkLst>
        <pc:spChg chg="mod">
          <ac:chgData name="Roman Zhigalov" userId="1f97e9fdf7779aa5" providerId="LiveId" clId="{88049978-1E08-4A4D-89C2-086A099922E9}" dt="2022-07-18T11:48:00.796" v="1034" actId="20577"/>
          <ac:spMkLst>
            <pc:docMk/>
            <pc:sldMk cId="1165151122" sldId="271"/>
            <ac:spMk id="2" creationId="{C98BA871-6BF6-3302-D9B8-C1DC1DD7A346}"/>
          </ac:spMkLst>
        </pc:spChg>
      </pc:sldChg>
      <pc:sldChg chg="addSp modSp new mod setBg">
        <pc:chgData name="Roman Zhigalov" userId="1f97e9fdf7779aa5" providerId="LiveId" clId="{88049978-1E08-4A4D-89C2-086A099922E9}" dt="2022-07-18T11:49:15.246" v="1075" actId="26606"/>
        <pc:sldMkLst>
          <pc:docMk/>
          <pc:sldMk cId="2941160737" sldId="271"/>
        </pc:sldMkLst>
        <pc:spChg chg="mod">
          <ac:chgData name="Roman Zhigalov" userId="1f97e9fdf7779aa5" providerId="LiveId" clId="{88049978-1E08-4A4D-89C2-086A099922E9}" dt="2022-07-18T11:49:15.246" v="1075" actId="26606"/>
          <ac:spMkLst>
            <pc:docMk/>
            <pc:sldMk cId="2941160737" sldId="271"/>
            <ac:spMk id="2" creationId="{4F91D704-0F50-585F-9CB5-56E4839150B0}"/>
          </ac:spMkLst>
        </pc:spChg>
        <pc:spChg chg="mod">
          <ac:chgData name="Roman Zhigalov" userId="1f97e9fdf7779aa5" providerId="LiveId" clId="{88049978-1E08-4A4D-89C2-086A099922E9}" dt="2022-07-18T11:49:15.246" v="1075" actId="26606"/>
          <ac:spMkLst>
            <pc:docMk/>
            <pc:sldMk cId="2941160737" sldId="271"/>
            <ac:spMk id="3" creationId="{4EF2ED9E-833C-096B-47A4-F5A2C5D82FD3}"/>
          </ac:spMkLst>
        </pc:spChg>
        <pc:spChg chg="add">
          <ac:chgData name="Roman Zhigalov" userId="1f97e9fdf7779aa5" providerId="LiveId" clId="{88049978-1E08-4A4D-89C2-086A099922E9}" dt="2022-07-18T11:49:15.246" v="1075" actId="26606"/>
          <ac:spMkLst>
            <pc:docMk/>
            <pc:sldMk cId="2941160737" sldId="271"/>
            <ac:spMk id="8" creationId="{4522B21E-B2B9-4C72-9A71-C87EFD137480}"/>
          </ac:spMkLst>
        </pc:spChg>
        <pc:spChg chg="add">
          <ac:chgData name="Roman Zhigalov" userId="1f97e9fdf7779aa5" providerId="LiveId" clId="{88049978-1E08-4A4D-89C2-086A099922E9}" dt="2022-07-18T11:49:15.246" v="1075" actId="26606"/>
          <ac:spMkLst>
            <pc:docMk/>
            <pc:sldMk cId="2941160737" sldId="271"/>
            <ac:spMk id="10" creationId="{5EB7D2A2-F448-44D4-938C-DC84CBCB3B1E}"/>
          </ac:spMkLst>
        </pc:spChg>
        <pc:spChg chg="add">
          <ac:chgData name="Roman Zhigalov" userId="1f97e9fdf7779aa5" providerId="LiveId" clId="{88049978-1E08-4A4D-89C2-086A099922E9}" dt="2022-07-18T11:49:15.246" v="1075" actId="26606"/>
          <ac:spMkLst>
            <pc:docMk/>
            <pc:sldMk cId="2941160737" sldId="271"/>
            <ac:spMk id="12" creationId="{871AEA07-1E14-44B4-8E55-64EF049CD66F}"/>
          </ac:spMkLst>
        </pc:spChg>
        <pc:cxnChg chg="add">
          <ac:chgData name="Roman Zhigalov" userId="1f97e9fdf7779aa5" providerId="LiveId" clId="{88049978-1E08-4A4D-89C2-086A099922E9}" dt="2022-07-18T11:49:15.246" v="1075" actId="26606"/>
          <ac:cxnSpMkLst>
            <pc:docMk/>
            <pc:sldMk cId="2941160737" sldId="271"/>
            <ac:cxnSpMk id="14" creationId="{F7C8EA93-3210-4C62-99E9-153C275E3A87}"/>
          </ac:cxnSpMkLst>
        </pc:cxnChg>
      </pc:sldChg>
      <pc:sldChg chg="addSp delSp modSp new mod setBg">
        <pc:chgData name="Roman Zhigalov" userId="1f97e9fdf7779aa5" providerId="LiveId" clId="{88049978-1E08-4A4D-89C2-086A099922E9}" dt="2022-07-18T11:54:54.977" v="1097" actId="26606"/>
        <pc:sldMkLst>
          <pc:docMk/>
          <pc:sldMk cId="1080781362" sldId="272"/>
        </pc:sldMkLst>
        <pc:spChg chg="mod">
          <ac:chgData name="Roman Zhigalov" userId="1f97e9fdf7779aa5" providerId="LiveId" clId="{88049978-1E08-4A4D-89C2-086A099922E9}" dt="2022-07-18T11:54:54.977" v="1097" actId="26606"/>
          <ac:spMkLst>
            <pc:docMk/>
            <pc:sldMk cId="1080781362" sldId="272"/>
            <ac:spMk id="2" creationId="{7DA74633-B40D-7E4F-B848-356FE89336F1}"/>
          </ac:spMkLst>
        </pc:spChg>
        <pc:spChg chg="del">
          <ac:chgData name="Roman Zhigalov" userId="1f97e9fdf7779aa5" providerId="LiveId" clId="{88049978-1E08-4A4D-89C2-086A099922E9}" dt="2022-07-18T11:54:49.309" v="1096"/>
          <ac:spMkLst>
            <pc:docMk/>
            <pc:sldMk cId="1080781362" sldId="272"/>
            <ac:spMk id="3" creationId="{2F061FCD-C4C2-196F-F7C3-A3838F81C7A6}"/>
          </ac:spMkLst>
        </pc:spChg>
        <pc:spChg chg="mod">
          <ac:chgData name="Roman Zhigalov" userId="1f97e9fdf7779aa5" providerId="LiveId" clId="{88049978-1E08-4A4D-89C2-086A099922E9}" dt="2022-07-18T11:54:54.977" v="1097" actId="26606"/>
          <ac:spMkLst>
            <pc:docMk/>
            <pc:sldMk cId="1080781362" sldId="272"/>
            <ac:spMk id="4" creationId="{6D546779-481F-D81F-8AF4-7720E0BB9297}"/>
          </ac:spMkLst>
        </pc:spChg>
        <pc:spChg chg="add">
          <ac:chgData name="Roman Zhigalov" userId="1f97e9fdf7779aa5" providerId="LiveId" clId="{88049978-1E08-4A4D-89C2-086A099922E9}" dt="2022-07-18T11:54:54.977" v="1097" actId="26606"/>
          <ac:spMkLst>
            <pc:docMk/>
            <pc:sldMk cId="1080781362" sldId="272"/>
            <ac:spMk id="6151" creationId="{201CC55D-ED54-4C5C-95E6-10947BD1103B}"/>
          </ac:spMkLst>
        </pc:spChg>
        <pc:spChg chg="add">
          <ac:chgData name="Roman Zhigalov" userId="1f97e9fdf7779aa5" providerId="LiveId" clId="{88049978-1E08-4A4D-89C2-086A099922E9}" dt="2022-07-18T11:54:54.977" v="1097" actId="26606"/>
          <ac:spMkLst>
            <pc:docMk/>
            <pc:sldMk cId="1080781362" sldId="272"/>
            <ac:spMk id="6157" creationId="{3873B707-463F-40B0-8227-E8CC6C67EB25}"/>
          </ac:spMkLst>
        </pc:spChg>
        <pc:spChg chg="add">
          <ac:chgData name="Roman Zhigalov" userId="1f97e9fdf7779aa5" providerId="LiveId" clId="{88049978-1E08-4A4D-89C2-086A099922E9}" dt="2022-07-18T11:54:54.977" v="1097" actId="26606"/>
          <ac:spMkLst>
            <pc:docMk/>
            <pc:sldMk cId="1080781362" sldId="272"/>
            <ac:spMk id="6159" creationId="{C13237C8-E62C-4F0D-A318-BD6FB6C2D138}"/>
          </ac:spMkLst>
        </pc:spChg>
        <pc:spChg chg="add">
          <ac:chgData name="Roman Zhigalov" userId="1f97e9fdf7779aa5" providerId="LiveId" clId="{88049978-1E08-4A4D-89C2-086A099922E9}" dt="2022-07-18T11:54:54.977" v="1097" actId="26606"/>
          <ac:spMkLst>
            <pc:docMk/>
            <pc:sldMk cId="1080781362" sldId="272"/>
            <ac:spMk id="6161" creationId="{19C9EAEA-39D0-4B0E-A0EB-51E7B26740B1}"/>
          </ac:spMkLst>
        </pc:spChg>
        <pc:grpChg chg="add">
          <ac:chgData name="Roman Zhigalov" userId="1f97e9fdf7779aa5" providerId="LiveId" clId="{88049978-1E08-4A4D-89C2-086A099922E9}" dt="2022-07-18T11:54:54.977" v="1097" actId="26606"/>
          <ac:grpSpMkLst>
            <pc:docMk/>
            <pc:sldMk cId="1080781362" sldId="272"/>
            <ac:grpSpMk id="6153" creationId="{1DE889C7-FAD6-4397-98E2-05D503484459}"/>
          </ac:grpSpMkLst>
        </pc:grpChg>
        <pc:picChg chg="add mod">
          <ac:chgData name="Roman Zhigalov" userId="1f97e9fdf7779aa5" providerId="LiveId" clId="{88049978-1E08-4A4D-89C2-086A099922E9}" dt="2022-07-18T11:54:54.977" v="1097" actId="26606"/>
          <ac:picMkLst>
            <pc:docMk/>
            <pc:sldMk cId="1080781362" sldId="272"/>
            <ac:picMk id="6146" creationId="{BB03473A-E074-564E-205F-54DCB39525E8}"/>
          </ac:picMkLst>
        </pc:picChg>
      </pc:sldChg>
      <pc:sldChg chg="addSp modSp new mod setBg">
        <pc:chgData name="Roman Zhigalov" userId="1f97e9fdf7779aa5" providerId="LiveId" clId="{88049978-1E08-4A4D-89C2-086A099922E9}" dt="2022-07-18T12:00:03.767" v="1158" actId="26606"/>
        <pc:sldMkLst>
          <pc:docMk/>
          <pc:sldMk cId="3887110751" sldId="273"/>
        </pc:sldMkLst>
        <pc:spChg chg="mod">
          <ac:chgData name="Roman Zhigalov" userId="1f97e9fdf7779aa5" providerId="LiveId" clId="{88049978-1E08-4A4D-89C2-086A099922E9}" dt="2022-07-18T12:00:03.767" v="1158" actId="26606"/>
          <ac:spMkLst>
            <pc:docMk/>
            <pc:sldMk cId="3887110751" sldId="273"/>
            <ac:spMk id="2" creationId="{952CD4AA-9004-3AD2-F54F-684F22B0AF18}"/>
          </ac:spMkLst>
        </pc:spChg>
        <pc:spChg chg="mod">
          <ac:chgData name="Roman Zhigalov" userId="1f97e9fdf7779aa5" providerId="LiveId" clId="{88049978-1E08-4A4D-89C2-086A099922E9}" dt="2022-07-18T12:00:03.767" v="1158" actId="26606"/>
          <ac:spMkLst>
            <pc:docMk/>
            <pc:sldMk cId="3887110751" sldId="273"/>
            <ac:spMk id="3" creationId="{9C53B340-0040-81B5-57A7-7841293A20A5}"/>
          </ac:spMkLst>
        </pc:spChg>
        <pc:spChg chg="add">
          <ac:chgData name="Roman Zhigalov" userId="1f97e9fdf7779aa5" providerId="LiveId" clId="{88049978-1E08-4A4D-89C2-086A099922E9}" dt="2022-07-18T12:00:03.767" v="1158" actId="26606"/>
          <ac:spMkLst>
            <pc:docMk/>
            <pc:sldMk cId="3887110751" sldId="273"/>
            <ac:spMk id="8" creationId="{DBF61EA3-B236-439E-9C0B-340980D56BEE}"/>
          </ac:spMkLst>
        </pc:spChg>
        <pc:spChg chg="add">
          <ac:chgData name="Roman Zhigalov" userId="1f97e9fdf7779aa5" providerId="LiveId" clId="{88049978-1E08-4A4D-89C2-086A099922E9}" dt="2022-07-18T12:00:03.767" v="1158" actId="26606"/>
          <ac:spMkLst>
            <pc:docMk/>
            <pc:sldMk cId="3887110751" sldId="273"/>
            <ac:spMk id="14" creationId="{E659831F-0D9A-4C63-9EBB-8435B85A440F}"/>
          </ac:spMkLst>
        </pc:spChg>
        <pc:grpChg chg="add">
          <ac:chgData name="Roman Zhigalov" userId="1f97e9fdf7779aa5" providerId="LiveId" clId="{88049978-1E08-4A4D-89C2-086A099922E9}" dt="2022-07-18T12:00:03.767" v="1158" actId="26606"/>
          <ac:grpSpMkLst>
            <pc:docMk/>
            <pc:sldMk cId="3887110751" sldId="273"/>
            <ac:grpSpMk id="10" creationId="{28FAF094-D087-493F-8DF9-A486C2D6BBAA}"/>
          </ac:grpSpMkLst>
        </pc:grpChg>
      </pc:sldChg>
      <pc:sldChg chg="addSp modSp new mod setBg">
        <pc:chgData name="Roman Zhigalov" userId="1f97e9fdf7779aa5" providerId="LiveId" clId="{88049978-1E08-4A4D-89C2-086A099922E9}" dt="2022-07-18T12:02:04.297" v="1191" actId="26606"/>
        <pc:sldMkLst>
          <pc:docMk/>
          <pc:sldMk cId="973526427" sldId="274"/>
        </pc:sldMkLst>
        <pc:spChg chg="mod">
          <ac:chgData name="Roman Zhigalov" userId="1f97e9fdf7779aa5" providerId="LiveId" clId="{88049978-1E08-4A4D-89C2-086A099922E9}" dt="2022-07-18T12:02:04.297" v="1191" actId="26606"/>
          <ac:spMkLst>
            <pc:docMk/>
            <pc:sldMk cId="973526427" sldId="274"/>
            <ac:spMk id="2" creationId="{2A467650-026A-DDC2-2A0A-510580AEA710}"/>
          </ac:spMkLst>
        </pc:spChg>
        <pc:spChg chg="mod">
          <ac:chgData name="Roman Zhigalov" userId="1f97e9fdf7779aa5" providerId="LiveId" clId="{88049978-1E08-4A4D-89C2-086A099922E9}" dt="2022-07-18T12:02:04.297" v="1191" actId="26606"/>
          <ac:spMkLst>
            <pc:docMk/>
            <pc:sldMk cId="973526427" sldId="274"/>
            <ac:spMk id="3" creationId="{604D4608-3D7D-B552-9E8A-1A4992D8C473}"/>
          </ac:spMkLst>
        </pc:spChg>
        <pc:spChg chg="add">
          <ac:chgData name="Roman Zhigalov" userId="1f97e9fdf7779aa5" providerId="LiveId" clId="{88049978-1E08-4A4D-89C2-086A099922E9}" dt="2022-07-18T12:02:04.297" v="1191" actId="26606"/>
          <ac:spMkLst>
            <pc:docMk/>
            <pc:sldMk cId="973526427" sldId="274"/>
            <ac:spMk id="8" creationId="{DBF61EA3-B236-439E-9C0B-340980D56BEE}"/>
          </ac:spMkLst>
        </pc:spChg>
        <pc:spChg chg="add">
          <ac:chgData name="Roman Zhigalov" userId="1f97e9fdf7779aa5" providerId="LiveId" clId="{88049978-1E08-4A4D-89C2-086A099922E9}" dt="2022-07-18T12:02:04.297" v="1191" actId="26606"/>
          <ac:spMkLst>
            <pc:docMk/>
            <pc:sldMk cId="973526427" sldId="274"/>
            <ac:spMk id="14" creationId="{E659831F-0D9A-4C63-9EBB-8435B85A440F}"/>
          </ac:spMkLst>
        </pc:spChg>
        <pc:grpChg chg="add">
          <ac:chgData name="Roman Zhigalov" userId="1f97e9fdf7779aa5" providerId="LiveId" clId="{88049978-1E08-4A4D-89C2-086A099922E9}" dt="2022-07-18T12:02:04.297" v="1191" actId="26606"/>
          <ac:grpSpMkLst>
            <pc:docMk/>
            <pc:sldMk cId="973526427" sldId="274"/>
            <ac:grpSpMk id="10" creationId="{28FAF094-D087-493F-8DF9-A486C2D6BBAA}"/>
          </ac:grpSpMkLst>
        </pc:grpChg>
      </pc:sldChg>
      <pc:sldChg chg="addSp delSp modSp new mod setBg addAnim delAnim">
        <pc:chgData name="Roman Zhigalov" userId="1f97e9fdf7779aa5" providerId="LiveId" clId="{88049978-1E08-4A4D-89C2-086A099922E9}" dt="2022-07-18T12:03:25.397" v="1209" actId="26606"/>
        <pc:sldMkLst>
          <pc:docMk/>
          <pc:sldMk cId="2654108819" sldId="275"/>
        </pc:sldMkLst>
        <pc:spChg chg="mod">
          <ac:chgData name="Roman Zhigalov" userId="1f97e9fdf7779aa5" providerId="LiveId" clId="{88049978-1E08-4A4D-89C2-086A099922E9}" dt="2022-07-18T12:03:25.397" v="1209" actId="26606"/>
          <ac:spMkLst>
            <pc:docMk/>
            <pc:sldMk cId="2654108819" sldId="275"/>
            <ac:spMk id="2" creationId="{AE6172FF-D060-FEDD-3F28-0E8F29D25684}"/>
          </ac:spMkLst>
        </pc:spChg>
        <pc:spChg chg="del">
          <ac:chgData name="Roman Zhigalov" userId="1f97e9fdf7779aa5" providerId="LiveId" clId="{88049978-1E08-4A4D-89C2-086A099922E9}" dt="2022-07-18T12:03:19.375" v="1203"/>
          <ac:spMkLst>
            <pc:docMk/>
            <pc:sldMk cId="2654108819" sldId="275"/>
            <ac:spMk id="3" creationId="{587565D3-414E-E5CD-0E41-AD6D95266457}"/>
          </ac:spMkLst>
        </pc:spChg>
        <pc:spChg chg="mod">
          <ac:chgData name="Roman Zhigalov" userId="1f97e9fdf7779aa5" providerId="LiveId" clId="{88049978-1E08-4A4D-89C2-086A099922E9}" dt="2022-07-18T12:03:25.397" v="1209" actId="26606"/>
          <ac:spMkLst>
            <pc:docMk/>
            <pc:sldMk cId="2654108819" sldId="275"/>
            <ac:spMk id="4" creationId="{5D66EA68-D623-7F58-F12D-68BF3C813CC1}"/>
          </ac:spMkLst>
        </pc:spChg>
        <pc:spChg chg="add del">
          <ac:chgData name="Roman Zhigalov" userId="1f97e9fdf7779aa5" providerId="LiveId" clId="{88049978-1E08-4A4D-89C2-086A099922E9}" dt="2022-07-18T12:03:24.182" v="1205" actId="26606"/>
          <ac:spMkLst>
            <pc:docMk/>
            <pc:sldMk cId="2654108819" sldId="275"/>
            <ac:spMk id="7175" creationId="{BA79A7CF-01AF-4178-9369-94E0C90EB046}"/>
          </ac:spMkLst>
        </pc:spChg>
        <pc:spChg chg="add del">
          <ac:chgData name="Roman Zhigalov" userId="1f97e9fdf7779aa5" providerId="LiveId" clId="{88049978-1E08-4A4D-89C2-086A099922E9}" dt="2022-07-18T12:03:24.182" v="1205" actId="26606"/>
          <ac:spMkLst>
            <pc:docMk/>
            <pc:sldMk cId="2654108819" sldId="275"/>
            <ac:spMk id="7177" creationId="{99413ED5-9ED4-4772-BCE4-2BCAE6B12E35}"/>
          </ac:spMkLst>
        </pc:spChg>
        <pc:spChg chg="add del">
          <ac:chgData name="Roman Zhigalov" userId="1f97e9fdf7779aa5" providerId="LiveId" clId="{88049978-1E08-4A4D-89C2-086A099922E9}" dt="2022-07-18T12:03:24.182" v="1205" actId="26606"/>
          <ac:spMkLst>
            <pc:docMk/>
            <pc:sldMk cId="2654108819" sldId="275"/>
            <ac:spMk id="7179" creationId="{04357C93-F0CB-4A1C-8F77-4E9063789819}"/>
          </ac:spMkLst>
        </pc:spChg>
        <pc:spChg chg="add del">
          <ac:chgData name="Roman Zhigalov" userId="1f97e9fdf7779aa5" providerId="LiveId" clId="{88049978-1E08-4A4D-89C2-086A099922E9}" dt="2022-07-18T12:03:24.182" v="1205" actId="26606"/>
          <ac:spMkLst>
            <pc:docMk/>
            <pc:sldMk cId="2654108819" sldId="275"/>
            <ac:spMk id="7181" creationId="{90F533E9-6690-41A8-A372-4C6C622D028D}"/>
          </ac:spMkLst>
        </pc:spChg>
        <pc:spChg chg="add del">
          <ac:chgData name="Roman Zhigalov" userId="1f97e9fdf7779aa5" providerId="LiveId" clId="{88049978-1E08-4A4D-89C2-086A099922E9}" dt="2022-07-18T12:03:25.377" v="1208" actId="26606"/>
          <ac:spMkLst>
            <pc:docMk/>
            <pc:sldMk cId="2654108819" sldId="275"/>
            <ac:spMk id="7183" creationId="{E45B1D5C-0827-4AF0-8186-11FC5A8B8B92}"/>
          </ac:spMkLst>
        </pc:spChg>
        <pc:spChg chg="add del">
          <ac:chgData name="Roman Zhigalov" userId="1f97e9fdf7779aa5" providerId="LiveId" clId="{88049978-1E08-4A4D-89C2-086A099922E9}" dt="2022-07-18T12:03:25.377" v="1208" actId="26606"/>
          <ac:spMkLst>
            <pc:docMk/>
            <pc:sldMk cId="2654108819" sldId="275"/>
            <ac:spMk id="7184" creationId="{99413ED5-9ED4-4772-BCE4-2BCAE6B12E35}"/>
          </ac:spMkLst>
        </pc:spChg>
        <pc:spChg chg="add del">
          <ac:chgData name="Roman Zhigalov" userId="1f97e9fdf7779aa5" providerId="LiveId" clId="{88049978-1E08-4A4D-89C2-086A099922E9}" dt="2022-07-18T12:03:25.377" v="1208" actId="26606"/>
          <ac:spMkLst>
            <pc:docMk/>
            <pc:sldMk cId="2654108819" sldId="275"/>
            <ac:spMk id="7185" creationId="{04357C93-F0CB-4A1C-8F77-4E9063789819}"/>
          </ac:spMkLst>
        </pc:spChg>
        <pc:spChg chg="add del">
          <ac:chgData name="Roman Zhigalov" userId="1f97e9fdf7779aa5" providerId="LiveId" clId="{88049978-1E08-4A4D-89C2-086A099922E9}" dt="2022-07-18T12:03:25.377" v="1208" actId="26606"/>
          <ac:spMkLst>
            <pc:docMk/>
            <pc:sldMk cId="2654108819" sldId="275"/>
            <ac:spMk id="7186" creationId="{90F533E9-6690-41A8-A372-4C6C622D028D}"/>
          </ac:spMkLst>
        </pc:spChg>
        <pc:spChg chg="add">
          <ac:chgData name="Roman Zhigalov" userId="1f97e9fdf7779aa5" providerId="LiveId" clId="{88049978-1E08-4A4D-89C2-086A099922E9}" dt="2022-07-18T12:03:25.397" v="1209" actId="26606"/>
          <ac:spMkLst>
            <pc:docMk/>
            <pc:sldMk cId="2654108819" sldId="275"/>
            <ac:spMk id="7188" creationId="{91DC6ABD-215C-4EA8-A483-CEF5B99AB385}"/>
          </ac:spMkLst>
        </pc:spChg>
        <pc:spChg chg="add">
          <ac:chgData name="Roman Zhigalov" userId="1f97e9fdf7779aa5" providerId="LiveId" clId="{88049978-1E08-4A4D-89C2-086A099922E9}" dt="2022-07-18T12:03:25.397" v="1209" actId="26606"/>
          <ac:spMkLst>
            <pc:docMk/>
            <pc:sldMk cId="2654108819" sldId="275"/>
            <ac:spMk id="7191" creationId="{04357C93-F0CB-4A1C-8F77-4E9063789819}"/>
          </ac:spMkLst>
        </pc:spChg>
        <pc:grpChg chg="add">
          <ac:chgData name="Roman Zhigalov" userId="1f97e9fdf7779aa5" providerId="LiveId" clId="{88049978-1E08-4A4D-89C2-086A099922E9}" dt="2022-07-18T12:03:25.397" v="1209" actId="26606"/>
          <ac:grpSpMkLst>
            <pc:docMk/>
            <pc:sldMk cId="2654108819" sldId="275"/>
            <ac:grpSpMk id="7189" creationId="{3AF6A671-C637-4547-85F4-51B6D1881399}"/>
          </ac:grpSpMkLst>
        </pc:grpChg>
        <pc:picChg chg="add mod">
          <ac:chgData name="Roman Zhigalov" userId="1f97e9fdf7779aa5" providerId="LiveId" clId="{88049978-1E08-4A4D-89C2-086A099922E9}" dt="2022-07-18T12:03:25.397" v="1209" actId="26606"/>
          <ac:picMkLst>
            <pc:docMk/>
            <pc:sldMk cId="2654108819" sldId="275"/>
            <ac:picMk id="7170" creationId="{DF7AF132-EC4C-58BA-C80A-EDD60F5D16A5}"/>
          </ac:picMkLst>
        </pc:picChg>
      </pc:sldChg>
      <pc:sldChg chg="addSp modSp new mod setBg">
        <pc:chgData name="Roman Zhigalov" userId="1f97e9fdf7779aa5" providerId="LiveId" clId="{88049978-1E08-4A4D-89C2-086A099922E9}" dt="2022-07-18T12:04:29.860" v="1258" actId="26606"/>
        <pc:sldMkLst>
          <pc:docMk/>
          <pc:sldMk cId="1595492890" sldId="276"/>
        </pc:sldMkLst>
        <pc:spChg chg="mod">
          <ac:chgData name="Roman Zhigalov" userId="1f97e9fdf7779aa5" providerId="LiveId" clId="{88049978-1E08-4A4D-89C2-086A099922E9}" dt="2022-07-18T12:04:29.860" v="1258" actId="26606"/>
          <ac:spMkLst>
            <pc:docMk/>
            <pc:sldMk cId="1595492890" sldId="276"/>
            <ac:spMk id="2" creationId="{7D53DE77-86F7-AECF-3CC0-BC7409E0CDCA}"/>
          </ac:spMkLst>
        </pc:spChg>
        <pc:spChg chg="mod">
          <ac:chgData name="Roman Zhigalov" userId="1f97e9fdf7779aa5" providerId="LiveId" clId="{88049978-1E08-4A4D-89C2-086A099922E9}" dt="2022-07-18T12:04:29.860" v="1258" actId="26606"/>
          <ac:spMkLst>
            <pc:docMk/>
            <pc:sldMk cId="1595492890" sldId="276"/>
            <ac:spMk id="3" creationId="{D50A67D6-D127-FF08-5753-AAB3A019A364}"/>
          </ac:spMkLst>
        </pc:spChg>
        <pc:spChg chg="add">
          <ac:chgData name="Roman Zhigalov" userId="1f97e9fdf7779aa5" providerId="LiveId" clId="{88049978-1E08-4A4D-89C2-086A099922E9}" dt="2022-07-18T12:04:29.860" v="1258" actId="26606"/>
          <ac:spMkLst>
            <pc:docMk/>
            <pc:sldMk cId="1595492890" sldId="276"/>
            <ac:spMk id="8" creationId="{DBF61EA3-B236-439E-9C0B-340980D56BEE}"/>
          </ac:spMkLst>
        </pc:spChg>
        <pc:spChg chg="add">
          <ac:chgData name="Roman Zhigalov" userId="1f97e9fdf7779aa5" providerId="LiveId" clId="{88049978-1E08-4A4D-89C2-086A099922E9}" dt="2022-07-18T12:04:29.860" v="1258" actId="26606"/>
          <ac:spMkLst>
            <pc:docMk/>
            <pc:sldMk cId="1595492890" sldId="276"/>
            <ac:spMk id="14" creationId="{E659831F-0D9A-4C63-9EBB-8435B85A440F}"/>
          </ac:spMkLst>
        </pc:spChg>
        <pc:grpChg chg="add">
          <ac:chgData name="Roman Zhigalov" userId="1f97e9fdf7779aa5" providerId="LiveId" clId="{88049978-1E08-4A4D-89C2-086A099922E9}" dt="2022-07-18T12:04:29.860" v="1258" actId="26606"/>
          <ac:grpSpMkLst>
            <pc:docMk/>
            <pc:sldMk cId="1595492890" sldId="276"/>
            <ac:grpSpMk id="10" creationId="{28FAF094-D087-493F-8DF9-A486C2D6BBAA}"/>
          </ac:grpSpMkLst>
        </pc:grpChg>
      </pc:sldChg>
      <pc:sldChg chg="addSp delSp modSp new mod setBg">
        <pc:chgData name="Roman Zhigalov" userId="1f97e9fdf7779aa5" providerId="LiveId" clId="{88049978-1E08-4A4D-89C2-086A099922E9}" dt="2022-07-18T12:06:02.247" v="1292" actId="26606"/>
        <pc:sldMkLst>
          <pc:docMk/>
          <pc:sldMk cId="910150178" sldId="277"/>
        </pc:sldMkLst>
        <pc:spChg chg="mod">
          <ac:chgData name="Roman Zhigalov" userId="1f97e9fdf7779aa5" providerId="LiveId" clId="{88049978-1E08-4A4D-89C2-086A099922E9}" dt="2022-07-18T12:06:02.247" v="1292" actId="26606"/>
          <ac:spMkLst>
            <pc:docMk/>
            <pc:sldMk cId="910150178" sldId="277"/>
            <ac:spMk id="2" creationId="{85C61D4A-E64D-4B5D-74C6-AE31DCCF3565}"/>
          </ac:spMkLst>
        </pc:spChg>
        <pc:spChg chg="del">
          <ac:chgData name="Roman Zhigalov" userId="1f97e9fdf7779aa5" providerId="LiveId" clId="{88049978-1E08-4A4D-89C2-086A099922E9}" dt="2022-07-18T12:05:59.108" v="1289"/>
          <ac:spMkLst>
            <pc:docMk/>
            <pc:sldMk cId="910150178" sldId="277"/>
            <ac:spMk id="3" creationId="{52BDDD36-A5E7-0A1F-CDDE-21C790593FC4}"/>
          </ac:spMkLst>
        </pc:spChg>
        <pc:spChg chg="mod ord">
          <ac:chgData name="Roman Zhigalov" userId="1f97e9fdf7779aa5" providerId="LiveId" clId="{88049978-1E08-4A4D-89C2-086A099922E9}" dt="2022-07-18T12:06:02.247" v="1292" actId="26606"/>
          <ac:spMkLst>
            <pc:docMk/>
            <pc:sldMk cId="910150178" sldId="277"/>
            <ac:spMk id="4" creationId="{81FC7AD9-57F5-1BE6-2F56-E6700B05A7BC}"/>
          </ac:spMkLst>
        </pc:spChg>
        <pc:spChg chg="add del">
          <ac:chgData name="Roman Zhigalov" userId="1f97e9fdf7779aa5" providerId="LiveId" clId="{88049978-1E08-4A4D-89C2-086A099922E9}" dt="2022-07-18T12:06:02.224" v="1291" actId="26606"/>
          <ac:spMkLst>
            <pc:docMk/>
            <pc:sldMk cId="910150178" sldId="277"/>
            <ac:spMk id="8199" creationId="{058A14AF-9FB5-4CC7-BA35-E8E85D3EDF0E}"/>
          </ac:spMkLst>
        </pc:spChg>
        <pc:spChg chg="add del">
          <ac:chgData name="Roman Zhigalov" userId="1f97e9fdf7779aa5" providerId="LiveId" clId="{88049978-1E08-4A4D-89C2-086A099922E9}" dt="2022-07-18T12:06:02.224" v="1291" actId="26606"/>
          <ac:spMkLst>
            <pc:docMk/>
            <pc:sldMk cId="910150178" sldId="277"/>
            <ac:spMk id="8201" creationId="{3A9A4357-BD1D-4622-A4FE-766E6AB8DE84}"/>
          </ac:spMkLst>
        </pc:spChg>
        <pc:spChg chg="add del">
          <ac:chgData name="Roman Zhigalov" userId="1f97e9fdf7779aa5" providerId="LiveId" clId="{88049978-1E08-4A4D-89C2-086A099922E9}" dt="2022-07-18T12:06:02.224" v="1291" actId="26606"/>
          <ac:spMkLst>
            <pc:docMk/>
            <pc:sldMk cId="910150178" sldId="277"/>
            <ac:spMk id="8203" creationId="{E659831F-0D9A-4C63-9EBB-8435B85A440F}"/>
          </ac:spMkLst>
        </pc:spChg>
        <pc:spChg chg="add del">
          <ac:chgData name="Roman Zhigalov" userId="1f97e9fdf7779aa5" providerId="LiveId" clId="{88049978-1E08-4A4D-89C2-086A099922E9}" dt="2022-07-18T12:06:02.224" v="1291" actId="26606"/>
          <ac:spMkLst>
            <pc:docMk/>
            <pc:sldMk cId="910150178" sldId="277"/>
            <ac:spMk id="8205" creationId="{E6995CE5-F890-4ABA-82A2-26507CE8D2A3}"/>
          </ac:spMkLst>
        </pc:spChg>
        <pc:spChg chg="add">
          <ac:chgData name="Roman Zhigalov" userId="1f97e9fdf7779aa5" providerId="LiveId" clId="{88049978-1E08-4A4D-89C2-086A099922E9}" dt="2022-07-18T12:06:02.247" v="1292" actId="26606"/>
          <ac:spMkLst>
            <pc:docMk/>
            <pc:sldMk cId="910150178" sldId="277"/>
            <ac:spMk id="8207" creationId="{700E0F77-E936-4985-B7B1-B9823486AC33}"/>
          </ac:spMkLst>
        </pc:spChg>
        <pc:spChg chg="add">
          <ac:chgData name="Roman Zhigalov" userId="1f97e9fdf7779aa5" providerId="LiveId" clId="{88049978-1E08-4A4D-89C2-086A099922E9}" dt="2022-07-18T12:06:02.247" v="1292" actId="26606"/>
          <ac:spMkLst>
            <pc:docMk/>
            <pc:sldMk cId="910150178" sldId="277"/>
            <ac:spMk id="8208" creationId="{95C8260E-968F-44E8-A823-ABB431311926}"/>
          </ac:spMkLst>
        </pc:spChg>
        <pc:spChg chg="add">
          <ac:chgData name="Roman Zhigalov" userId="1f97e9fdf7779aa5" providerId="LiveId" clId="{88049978-1E08-4A4D-89C2-086A099922E9}" dt="2022-07-18T12:06:02.247" v="1292" actId="26606"/>
          <ac:spMkLst>
            <pc:docMk/>
            <pc:sldMk cId="910150178" sldId="277"/>
            <ac:spMk id="8209" creationId="{2C1BBA94-3F40-40AA-8BB9-E69E25E537C1}"/>
          </ac:spMkLst>
        </pc:spChg>
        <pc:spChg chg="add">
          <ac:chgData name="Roman Zhigalov" userId="1f97e9fdf7779aa5" providerId="LiveId" clId="{88049978-1E08-4A4D-89C2-086A099922E9}" dt="2022-07-18T12:06:02.247" v="1292" actId="26606"/>
          <ac:spMkLst>
            <pc:docMk/>
            <pc:sldMk cId="910150178" sldId="277"/>
            <ac:spMk id="8210" creationId="{FE43805F-24A6-46A4-B19B-54F28347355C}"/>
          </ac:spMkLst>
        </pc:spChg>
        <pc:picChg chg="add mod">
          <ac:chgData name="Roman Zhigalov" userId="1f97e9fdf7779aa5" providerId="LiveId" clId="{88049978-1E08-4A4D-89C2-086A099922E9}" dt="2022-07-18T12:06:02.247" v="1292" actId="26606"/>
          <ac:picMkLst>
            <pc:docMk/>
            <pc:sldMk cId="910150178" sldId="277"/>
            <ac:picMk id="8194" creationId="{A1AFEDED-B427-38C2-35DE-052A90F4CA65}"/>
          </ac:picMkLst>
        </pc:picChg>
      </pc:sldChg>
      <pc:sldChg chg="addSp delSp modSp new mod setBg">
        <pc:chgData name="Roman Zhigalov" userId="1f97e9fdf7779aa5" providerId="LiveId" clId="{88049978-1E08-4A4D-89C2-086A099922E9}" dt="2022-07-18T12:06:49.350" v="1387" actId="26606"/>
        <pc:sldMkLst>
          <pc:docMk/>
          <pc:sldMk cId="89565918" sldId="278"/>
        </pc:sldMkLst>
        <pc:spChg chg="mod">
          <ac:chgData name="Roman Zhigalov" userId="1f97e9fdf7779aa5" providerId="LiveId" clId="{88049978-1E08-4A4D-89C2-086A099922E9}" dt="2022-07-18T12:06:49.350" v="1387" actId="26606"/>
          <ac:spMkLst>
            <pc:docMk/>
            <pc:sldMk cId="89565918" sldId="278"/>
            <ac:spMk id="2" creationId="{7A804616-51A8-B501-9E85-9EE7ECE4101A}"/>
          </ac:spMkLst>
        </pc:spChg>
        <pc:spChg chg="add del mod">
          <ac:chgData name="Roman Zhigalov" userId="1f97e9fdf7779aa5" providerId="LiveId" clId="{88049978-1E08-4A4D-89C2-086A099922E9}" dt="2022-07-18T12:06:49.350" v="1387" actId="26606"/>
          <ac:spMkLst>
            <pc:docMk/>
            <pc:sldMk cId="89565918" sldId="278"/>
            <ac:spMk id="3" creationId="{62B1C029-1A6D-9D1F-5E75-6B00CAA88130}"/>
          </ac:spMkLst>
        </pc:spChg>
        <pc:spChg chg="add">
          <ac:chgData name="Roman Zhigalov" userId="1f97e9fdf7779aa5" providerId="LiveId" clId="{88049978-1E08-4A4D-89C2-086A099922E9}" dt="2022-07-18T12:06:49.350" v="1387" actId="26606"/>
          <ac:spMkLst>
            <pc:docMk/>
            <pc:sldMk cId="89565918" sldId="278"/>
            <ac:spMk id="8" creationId="{DBF61EA3-B236-439E-9C0B-340980D56BEE}"/>
          </ac:spMkLst>
        </pc:spChg>
        <pc:spChg chg="add">
          <ac:chgData name="Roman Zhigalov" userId="1f97e9fdf7779aa5" providerId="LiveId" clId="{88049978-1E08-4A4D-89C2-086A099922E9}" dt="2022-07-18T12:06:49.350" v="1387" actId="26606"/>
          <ac:spMkLst>
            <pc:docMk/>
            <pc:sldMk cId="89565918" sldId="278"/>
            <ac:spMk id="14" creationId="{E659831F-0D9A-4C63-9EBB-8435B85A440F}"/>
          </ac:spMkLst>
        </pc:spChg>
        <pc:grpChg chg="add">
          <ac:chgData name="Roman Zhigalov" userId="1f97e9fdf7779aa5" providerId="LiveId" clId="{88049978-1E08-4A4D-89C2-086A099922E9}" dt="2022-07-18T12:06:49.350" v="1387" actId="26606"/>
          <ac:grpSpMkLst>
            <pc:docMk/>
            <pc:sldMk cId="89565918" sldId="278"/>
            <ac:grpSpMk id="10" creationId="{28FAF094-D087-493F-8DF9-A486C2D6BBAA}"/>
          </ac:grpSpMkLst>
        </pc:grpChg>
        <pc:picChg chg="add del mod">
          <ac:chgData name="Roman Zhigalov" userId="1f97e9fdf7779aa5" providerId="LiveId" clId="{88049978-1E08-4A4D-89C2-086A099922E9}" dt="2022-07-18T12:06:21.457" v="1323"/>
          <ac:picMkLst>
            <pc:docMk/>
            <pc:sldMk cId="89565918" sldId="278"/>
            <ac:picMk id="9218" creationId="{9E30EC43-0B2E-941C-7CE0-565F817D3A8C}"/>
          </ac:picMkLst>
        </pc:picChg>
      </pc:sldChg>
      <pc:sldChg chg="modSp new mod">
        <pc:chgData name="Roman Zhigalov" userId="1f97e9fdf7779aa5" providerId="LiveId" clId="{88049978-1E08-4A4D-89C2-086A099922E9}" dt="2022-07-18T12:06:55.335" v="1404" actId="122"/>
        <pc:sldMkLst>
          <pc:docMk/>
          <pc:sldMk cId="2542406691" sldId="279"/>
        </pc:sldMkLst>
        <pc:spChg chg="mod">
          <ac:chgData name="Roman Zhigalov" userId="1f97e9fdf7779aa5" providerId="LiveId" clId="{88049978-1E08-4A4D-89C2-086A099922E9}" dt="2022-07-18T12:06:55.335" v="1404" actId="122"/>
          <ac:spMkLst>
            <pc:docMk/>
            <pc:sldMk cId="2542406691" sldId="279"/>
            <ac:spMk id="2" creationId="{66C09BD8-1178-FD12-2421-5367B12671F2}"/>
          </ac:spMkLst>
        </pc:spChg>
      </pc:sldChg>
      <pc:sldChg chg="modSp new mod">
        <pc:chgData name="Roman Zhigalov" userId="1f97e9fdf7779aa5" providerId="LiveId" clId="{88049978-1E08-4A4D-89C2-086A099922E9}" dt="2022-07-18T12:07:01.706" v="1424" actId="122"/>
        <pc:sldMkLst>
          <pc:docMk/>
          <pc:sldMk cId="46019142" sldId="280"/>
        </pc:sldMkLst>
        <pc:spChg chg="mod">
          <ac:chgData name="Roman Zhigalov" userId="1f97e9fdf7779aa5" providerId="LiveId" clId="{88049978-1E08-4A4D-89C2-086A099922E9}" dt="2022-07-18T12:07:01.706" v="1424" actId="122"/>
          <ac:spMkLst>
            <pc:docMk/>
            <pc:sldMk cId="46019142" sldId="280"/>
            <ac:spMk id="2" creationId="{1B5C39E3-DD22-7AC9-D433-63FFF3F04955}"/>
          </ac:spMkLst>
        </pc:spChg>
      </pc:sldChg>
      <pc:sldChg chg="add">
        <pc:chgData name="Roman Zhigalov" userId="1f97e9fdf7779aa5" providerId="LiveId" clId="{88049978-1E08-4A4D-89C2-086A099922E9}" dt="2022-07-18T12:07:13.777" v="1425"/>
        <pc:sldMkLst>
          <pc:docMk/>
          <pc:sldMk cId="1349383586" sldId="296"/>
        </pc:sldMkLst>
      </pc:sldChg>
      <pc:sldChg chg="addSp delSp modSp new mod setBg">
        <pc:chgData name="Roman Zhigalov" userId="1f97e9fdf7779aa5" providerId="LiveId" clId="{88049978-1E08-4A4D-89C2-086A099922E9}" dt="2022-07-18T12:08:37.682" v="1492" actId="14100"/>
        <pc:sldMkLst>
          <pc:docMk/>
          <pc:sldMk cId="1792532686" sldId="297"/>
        </pc:sldMkLst>
        <pc:spChg chg="mod">
          <ac:chgData name="Roman Zhigalov" userId="1f97e9fdf7779aa5" providerId="LiveId" clId="{88049978-1E08-4A4D-89C2-086A099922E9}" dt="2022-07-18T12:08:37.682" v="1492" actId="14100"/>
          <ac:spMkLst>
            <pc:docMk/>
            <pc:sldMk cId="1792532686" sldId="297"/>
            <ac:spMk id="2" creationId="{DFD6B102-CE04-1E70-F6CD-1557A9580D20}"/>
          </ac:spMkLst>
        </pc:spChg>
        <pc:spChg chg="del">
          <ac:chgData name="Roman Zhigalov" userId="1f97e9fdf7779aa5" providerId="LiveId" clId="{88049978-1E08-4A4D-89C2-086A099922E9}" dt="2022-07-18T12:08:04.968" v="1427" actId="22"/>
          <ac:spMkLst>
            <pc:docMk/>
            <pc:sldMk cId="1792532686" sldId="297"/>
            <ac:spMk id="3" creationId="{BD186C44-81B2-ED72-74E3-6F470EF5850C}"/>
          </ac:spMkLst>
        </pc:spChg>
        <pc:spChg chg="add">
          <ac:chgData name="Roman Zhigalov" userId="1f97e9fdf7779aa5" providerId="LiveId" clId="{88049978-1E08-4A4D-89C2-086A099922E9}" dt="2022-07-18T12:08:34.170" v="1491" actId="26606"/>
          <ac:spMkLst>
            <pc:docMk/>
            <pc:sldMk cId="1792532686" sldId="297"/>
            <ac:spMk id="8" creationId="{99413ED5-9ED4-4772-BCE4-2BCAE6B12E35}"/>
          </ac:spMkLst>
        </pc:spChg>
        <pc:spChg chg="add">
          <ac:chgData name="Roman Zhigalov" userId="1f97e9fdf7779aa5" providerId="LiveId" clId="{88049978-1E08-4A4D-89C2-086A099922E9}" dt="2022-07-18T12:08:34.170" v="1491" actId="26606"/>
          <ac:spMkLst>
            <pc:docMk/>
            <pc:sldMk cId="1792532686" sldId="297"/>
            <ac:spMk id="9" creationId="{04357C93-F0CB-4A1C-8F77-4E9063789819}"/>
          </ac:spMkLst>
        </pc:spChg>
        <pc:spChg chg="add">
          <ac:chgData name="Roman Zhigalov" userId="1f97e9fdf7779aa5" providerId="LiveId" clId="{88049978-1E08-4A4D-89C2-086A099922E9}" dt="2022-07-18T12:08:34.170" v="1491" actId="26606"/>
          <ac:spMkLst>
            <pc:docMk/>
            <pc:sldMk cId="1792532686" sldId="297"/>
            <ac:spMk id="10" creationId="{BA79A7CF-01AF-4178-9369-94E0C90EB046}"/>
          </ac:spMkLst>
        </pc:spChg>
        <pc:spChg chg="add">
          <ac:chgData name="Roman Zhigalov" userId="1f97e9fdf7779aa5" providerId="LiveId" clId="{88049978-1E08-4A4D-89C2-086A099922E9}" dt="2022-07-18T12:08:34.170" v="1491" actId="26606"/>
          <ac:spMkLst>
            <pc:docMk/>
            <pc:sldMk cId="1792532686" sldId="297"/>
            <ac:spMk id="11" creationId="{90F533E9-6690-41A8-A372-4C6C622D028D}"/>
          </ac:spMkLst>
        </pc:spChg>
        <pc:spChg chg="add del">
          <ac:chgData name="Roman Zhigalov" userId="1f97e9fdf7779aa5" providerId="LiveId" clId="{88049978-1E08-4A4D-89C2-086A099922E9}" dt="2022-07-18T12:08:22.628" v="1472" actId="26606"/>
          <ac:spMkLst>
            <pc:docMk/>
            <pc:sldMk cId="1792532686" sldId="297"/>
            <ac:spMk id="12" creationId="{AE47195D-EC06-4298-8805-0F0D65997676}"/>
          </ac:spMkLst>
        </pc:spChg>
        <pc:spChg chg="add del">
          <ac:chgData name="Roman Zhigalov" userId="1f97e9fdf7779aa5" providerId="LiveId" clId="{88049978-1E08-4A4D-89C2-086A099922E9}" dt="2022-07-18T12:08:22.628" v="1472" actId="26606"/>
          <ac:spMkLst>
            <pc:docMk/>
            <pc:sldMk cId="1792532686" sldId="297"/>
            <ac:spMk id="14" creationId="{99413ED5-9ED4-4772-BCE4-2BCAE6B12E35}"/>
          </ac:spMkLst>
        </pc:spChg>
        <pc:spChg chg="add del">
          <ac:chgData name="Roman Zhigalov" userId="1f97e9fdf7779aa5" providerId="LiveId" clId="{88049978-1E08-4A4D-89C2-086A099922E9}" dt="2022-07-18T12:08:22.628" v="1472" actId="26606"/>
          <ac:spMkLst>
            <pc:docMk/>
            <pc:sldMk cId="1792532686" sldId="297"/>
            <ac:spMk id="16" creationId="{04357C93-F0CB-4A1C-8F77-4E9063789819}"/>
          </ac:spMkLst>
        </pc:spChg>
        <pc:spChg chg="add del">
          <ac:chgData name="Roman Zhigalov" userId="1f97e9fdf7779aa5" providerId="LiveId" clId="{88049978-1E08-4A4D-89C2-086A099922E9}" dt="2022-07-18T12:08:22.628" v="1472" actId="26606"/>
          <ac:spMkLst>
            <pc:docMk/>
            <pc:sldMk cId="1792532686" sldId="297"/>
            <ac:spMk id="18" creationId="{90F533E9-6690-41A8-A372-4C6C622D028D}"/>
          </ac:spMkLst>
        </pc:spChg>
        <pc:picChg chg="add mod ord">
          <ac:chgData name="Roman Zhigalov" userId="1f97e9fdf7779aa5" providerId="LiveId" clId="{88049978-1E08-4A4D-89C2-086A099922E9}" dt="2022-07-18T12:08:34.170" v="1491" actId="26606"/>
          <ac:picMkLst>
            <pc:docMk/>
            <pc:sldMk cId="1792532686" sldId="297"/>
            <ac:picMk id="5" creationId="{667CD684-3BF0-4751-2762-206775208C17}"/>
          </ac:picMkLst>
        </pc:picChg>
        <pc:picChg chg="add del mod">
          <ac:chgData name="Roman Zhigalov" userId="1f97e9fdf7779aa5" providerId="LiveId" clId="{88049978-1E08-4A4D-89C2-086A099922E9}" dt="2022-07-18T12:08:25.843" v="1474" actId="478"/>
          <ac:picMkLst>
            <pc:docMk/>
            <pc:sldMk cId="1792532686" sldId="297"/>
            <ac:picMk id="7" creationId="{C817E826-10CE-7318-8A47-871008D8E1C2}"/>
          </ac:picMkLst>
        </pc:picChg>
      </pc:sldChg>
      <pc:sldChg chg="addSp delSp modSp new mod setBg">
        <pc:chgData name="Roman Zhigalov" userId="1f97e9fdf7779aa5" providerId="LiveId" clId="{88049978-1E08-4A4D-89C2-086A099922E9}" dt="2022-07-18T12:09:49.537" v="1547" actId="27614"/>
        <pc:sldMkLst>
          <pc:docMk/>
          <pc:sldMk cId="2841030227" sldId="298"/>
        </pc:sldMkLst>
        <pc:spChg chg="mod">
          <ac:chgData name="Roman Zhigalov" userId="1f97e9fdf7779aa5" providerId="LiveId" clId="{88049978-1E08-4A4D-89C2-086A099922E9}" dt="2022-07-18T12:09:47.334" v="1546" actId="26606"/>
          <ac:spMkLst>
            <pc:docMk/>
            <pc:sldMk cId="2841030227" sldId="298"/>
            <ac:spMk id="2" creationId="{48DCDE2C-54AC-5F4C-A64A-B91DEF469649}"/>
          </ac:spMkLst>
        </pc:spChg>
        <pc:spChg chg="del">
          <ac:chgData name="Roman Zhigalov" userId="1f97e9fdf7779aa5" providerId="LiveId" clId="{88049978-1E08-4A4D-89C2-086A099922E9}" dt="2022-07-18T12:09:34.257" v="1494" actId="22"/>
          <ac:spMkLst>
            <pc:docMk/>
            <pc:sldMk cId="2841030227" sldId="298"/>
            <ac:spMk id="3" creationId="{9C7D2530-B59C-50EA-6008-1F19DDEA92BA}"/>
          </ac:spMkLst>
        </pc:spChg>
        <pc:spChg chg="add">
          <ac:chgData name="Roman Zhigalov" userId="1f97e9fdf7779aa5" providerId="LiveId" clId="{88049978-1E08-4A4D-89C2-086A099922E9}" dt="2022-07-18T12:09:47.334" v="1546" actId="26606"/>
          <ac:spMkLst>
            <pc:docMk/>
            <pc:sldMk cId="2841030227" sldId="298"/>
            <ac:spMk id="10" creationId="{BA79A7CF-01AF-4178-9369-94E0C90EB046}"/>
          </ac:spMkLst>
        </pc:spChg>
        <pc:spChg chg="add">
          <ac:chgData name="Roman Zhigalov" userId="1f97e9fdf7779aa5" providerId="LiveId" clId="{88049978-1E08-4A4D-89C2-086A099922E9}" dt="2022-07-18T12:09:47.334" v="1546" actId="26606"/>
          <ac:spMkLst>
            <pc:docMk/>
            <pc:sldMk cId="2841030227" sldId="298"/>
            <ac:spMk id="12" creationId="{99413ED5-9ED4-4772-BCE4-2BCAE6B12E35}"/>
          </ac:spMkLst>
        </pc:spChg>
        <pc:spChg chg="add">
          <ac:chgData name="Roman Zhigalov" userId="1f97e9fdf7779aa5" providerId="LiveId" clId="{88049978-1E08-4A4D-89C2-086A099922E9}" dt="2022-07-18T12:09:47.334" v="1546" actId="26606"/>
          <ac:spMkLst>
            <pc:docMk/>
            <pc:sldMk cId="2841030227" sldId="298"/>
            <ac:spMk id="14" creationId="{04357C93-F0CB-4A1C-8F77-4E9063789819}"/>
          </ac:spMkLst>
        </pc:spChg>
        <pc:spChg chg="add">
          <ac:chgData name="Roman Zhigalov" userId="1f97e9fdf7779aa5" providerId="LiveId" clId="{88049978-1E08-4A4D-89C2-086A099922E9}" dt="2022-07-18T12:09:47.334" v="1546" actId="26606"/>
          <ac:spMkLst>
            <pc:docMk/>
            <pc:sldMk cId="2841030227" sldId="298"/>
            <ac:spMk id="16" creationId="{90F533E9-6690-41A8-A372-4C6C622D028D}"/>
          </ac:spMkLst>
        </pc:spChg>
        <pc:picChg chg="add mod ord">
          <ac:chgData name="Roman Zhigalov" userId="1f97e9fdf7779aa5" providerId="LiveId" clId="{88049978-1E08-4A4D-89C2-086A099922E9}" dt="2022-07-18T12:09:49.537" v="1547" actId="27614"/>
          <ac:picMkLst>
            <pc:docMk/>
            <pc:sldMk cId="2841030227" sldId="298"/>
            <ac:picMk id="5" creationId="{DE78C9CD-9C8C-DAA9-FA0E-7B5A4C09BBE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96B9EB-1C17-B688-D28A-46B0C365D0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8BCDFB5-0842-CF50-CFB9-530E9388DB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6778227-94A4-D950-AE18-EF5E63FEB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F3431-9886-441B-9B29-363292B089FA}" type="datetimeFigureOut">
              <a:rPr lang="ru-RU" smtClean="0"/>
              <a:t>18.07.2022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93055A1-CFE1-FC22-1B11-F0467967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2648BAB-15A2-5FF8-F0BB-500ABBDB5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2F978-9938-4081-9E05-D9A6CD693E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3843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C18907-1363-6267-E374-DCB53DFCC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32424C2-131F-6FB6-F08C-55E9C968A0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90DC3B9-4B5A-EAFF-3564-CB7859210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F3431-9886-441B-9B29-363292B089FA}" type="datetimeFigureOut">
              <a:rPr lang="ru-RU" smtClean="0"/>
              <a:t>18.07.2022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23CB25-3F24-D63E-F27F-CCCF74A1E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F7291B1-FAC5-E288-8C6F-033992039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2F978-9938-4081-9E05-D9A6CD693E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99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7153BBA-5EBD-F803-224A-CCC0CF01C2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2238F0B-B756-730B-8255-4313EF5058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5E4D0C-472E-CAD5-7E05-82E6A7A13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F3431-9886-441B-9B29-363292B089FA}" type="datetimeFigureOut">
              <a:rPr lang="ru-RU" smtClean="0"/>
              <a:t>18.07.2022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A666628-B3FF-CB6B-0445-D14D4EE4C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7AE9E17-13C8-CA3C-CAF8-EC1DEC213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2F978-9938-4081-9E05-D9A6CD693E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989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E746C6-1C03-64E7-6A7F-1B61D7775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A9965E9-BF85-C936-2ADF-123F0AEBA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571DC9B-9B58-2A22-62A8-71D45DF8C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F3431-9886-441B-9B29-363292B089FA}" type="datetimeFigureOut">
              <a:rPr lang="ru-RU" smtClean="0"/>
              <a:t>18.07.2022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8D26C15-5921-1B66-4461-AF10BD6BC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BD93EB-4728-B031-6025-B74299C8A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2F978-9938-4081-9E05-D9A6CD693E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0995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597250-14B7-7867-EF81-AD9902964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7AD36A5-49AD-F266-8689-FF2FB96C72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684E6F-F804-B96E-6F69-180983A08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F3431-9886-441B-9B29-363292B089FA}" type="datetimeFigureOut">
              <a:rPr lang="ru-RU" smtClean="0"/>
              <a:t>18.07.2022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1BF8680-E73A-C254-1A02-887A33B19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84E07DE-667C-D43B-275B-9E4A08874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2F978-9938-4081-9E05-D9A6CD693E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20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0917E2-6429-E07D-3CBF-C722A6D04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2DEECE-A470-DAF2-C4DB-5B0BB9657B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CF7D421-945B-2368-F536-8E66232E64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DBF9796-0204-0BD2-9899-53D31FEF7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F3431-9886-441B-9B29-363292B089FA}" type="datetimeFigureOut">
              <a:rPr lang="ru-RU" smtClean="0"/>
              <a:t>18.07.2022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D735A11-344C-5C6F-AED8-B002DDEB5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8436403-EE48-0E07-1E87-69273E402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2F978-9938-4081-9E05-D9A6CD693E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235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026134-5F8C-F69B-D07F-7601CA7D6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AB1A599-A0C8-E0C6-8BA7-3E390A8A67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2CCBE0E-DDC3-2CC3-E28D-AD9F5A63CF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895A840-49A7-8B56-1039-C7D01B9E1C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82E1D44-4EB9-0924-D966-6B466E2BC1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68589A2-1F26-C221-0EBE-0CBBE95A4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F3431-9886-441B-9B29-363292B089FA}" type="datetimeFigureOut">
              <a:rPr lang="ru-RU" smtClean="0"/>
              <a:t>18.07.2022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8B5FB34-FFDB-09D1-42A6-40AC2F43F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9CCB74F-423C-A32A-75CB-95B2745CF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2F978-9938-4081-9E05-D9A6CD693E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9167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A24DA3-E0CC-1471-794A-3969FAF60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C7F1FAA-3F4E-4BD9-D28A-2DE1906E9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F3431-9886-441B-9B29-363292B089FA}" type="datetimeFigureOut">
              <a:rPr lang="ru-RU" smtClean="0"/>
              <a:t>18.07.2022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2BB2C9D-3E04-9FFB-7612-D50FAAE9B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6323834-6CBE-A9C9-F093-2216B4D10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2F978-9938-4081-9E05-D9A6CD693E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674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4116307-905C-D92C-7291-3E0FA5204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F3431-9886-441B-9B29-363292B089FA}" type="datetimeFigureOut">
              <a:rPr lang="ru-RU" smtClean="0"/>
              <a:t>18.07.2022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1D81F7F-BB71-4C42-6A7D-E8D0880CD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3FFAD2E-0A44-5CC0-43C4-034ADD2EE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2F978-9938-4081-9E05-D9A6CD693E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1258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E09A99-7A17-5F9D-47B9-D2ECAE9E4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722B9E-EC03-45AA-5304-8C4BE7EAB8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640872C-FE43-3C6B-030A-B94092097D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E4C00DD-8824-F31E-B8BF-D837CDEFC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F3431-9886-441B-9B29-363292B089FA}" type="datetimeFigureOut">
              <a:rPr lang="ru-RU" smtClean="0"/>
              <a:t>18.07.2022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AB1E6C3-0AD7-F923-63F9-E80C131C3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DF1D890-5284-3381-6DDD-5C0D89A90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2F978-9938-4081-9E05-D9A6CD693E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694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A1EA73-01A9-111B-C8AA-BA1A7C03C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A6AF49F-9A16-8105-5150-5C48735AAF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D412B06-3258-82EE-01D2-6A8EEF46BD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C42BC82-A50A-A0F3-5464-E98DB6EE5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F3431-9886-441B-9B29-363292B089FA}" type="datetimeFigureOut">
              <a:rPr lang="ru-RU" smtClean="0"/>
              <a:t>18.07.2022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E73E6DA-BC6B-02E6-45B1-70529BDAF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ED7B407-E787-3F32-BA23-485125286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2F978-9938-4081-9E05-D9A6CD693E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373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A5682B-41BD-B412-F35B-6B4AC0F0B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AD833DD-7039-3705-F3DA-A3B41A5132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A755BE-20BB-ACCD-45A4-163F2C4EA3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F3431-9886-441B-9B29-363292B089FA}" type="datetimeFigureOut">
              <a:rPr lang="ru-RU" smtClean="0"/>
              <a:t>18.07.2022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B7652A3-8975-9904-D5FB-18E207C66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AFB46E2-4D1A-6626-D1A2-7939D3C78A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2F978-9938-4081-9E05-D9A6CD693E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990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F69890-711A-7A9A-347C-B5728E66D2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§ 3. Хозяйственная деятельность и социальные отношения в древний период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55E96BA-3A12-61AB-6F93-9D6411482F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041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>
            <a:extLst>
              <a:ext uri="{FF2B5EF4-FFF2-40B4-BE49-F238E27FC236}">
                <a16:creationId xmlns:a16="http://schemas.microsoft.com/office/drawing/2014/main" id="{BA79A7CF-01AF-4178-9369-94E0C90EB0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5E5DC4-2205-4861-7F45-3AE0293D4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7909" y="2023110"/>
            <a:ext cx="2469624" cy="284607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Подсечно-огневое</a:t>
            </a:r>
            <a:r>
              <a:rPr lang="en-US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земледелие</a:t>
            </a:r>
            <a:endParaRPr lang="en-US" sz="3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081" name="Rectangle 3080">
            <a:extLst>
              <a:ext uri="{FF2B5EF4-FFF2-40B4-BE49-F238E27FC236}">
                <a16:creationId xmlns:a16="http://schemas.microsoft.com/office/drawing/2014/main" id="{99413ED5-9ED4-4772-BCE4-2BCAE6B12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433973" y="-827233"/>
            <a:ext cx="1715478" cy="85834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83" name="Rectangle 3082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2085" y="664308"/>
            <a:ext cx="8082632" cy="5600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Подсечно-огневое земледелие: об этом не рассказывали в учебниках">
            <a:extLst>
              <a:ext uri="{FF2B5EF4-FFF2-40B4-BE49-F238E27FC236}">
                <a16:creationId xmlns:a16="http://schemas.microsoft.com/office/drawing/2014/main" id="{FB9A75B9-A81F-85C1-ABB4-C51D4A8AA1F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91949" y="858525"/>
            <a:ext cx="6514882" cy="5211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5" name="Rectangle 3084">
            <a:extLst>
              <a:ext uri="{FF2B5EF4-FFF2-40B4-BE49-F238E27FC236}">
                <a16:creationId xmlns:a16="http://schemas.microsoft.com/office/drawing/2014/main" id="{90F533E9-6690-41A8-A372-4C6C622D0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950447" y="3392097"/>
            <a:ext cx="1719072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238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3" name="Rectangle 4102">
            <a:extLst>
              <a:ext uri="{FF2B5EF4-FFF2-40B4-BE49-F238E27FC236}">
                <a16:creationId xmlns:a16="http://schemas.microsoft.com/office/drawing/2014/main" id="{BA79A7CF-01AF-4178-9369-94E0C90EB0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B3F00B-F596-A4D0-22DB-9AC206934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7909" y="2023110"/>
            <a:ext cx="2469624" cy="284607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Добыча кремния в Красносельских шахтах</a:t>
            </a:r>
          </a:p>
        </p:txBody>
      </p:sp>
      <p:sp>
        <p:nvSpPr>
          <p:cNvPr id="4105" name="Rectangle 4104">
            <a:extLst>
              <a:ext uri="{FF2B5EF4-FFF2-40B4-BE49-F238E27FC236}">
                <a16:creationId xmlns:a16="http://schemas.microsoft.com/office/drawing/2014/main" id="{99413ED5-9ED4-4772-BCE4-2BCAE6B12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433973" y="-827233"/>
            <a:ext cx="1715478" cy="85834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07" name="Rectangle 4106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2085" y="664308"/>
            <a:ext cx="8082632" cy="5600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Кремниевые штольни Волковысского района как туробъект будущего: овчинка  стоит выделки! | Волковыск.BY">
            <a:extLst>
              <a:ext uri="{FF2B5EF4-FFF2-40B4-BE49-F238E27FC236}">
                <a16:creationId xmlns:a16="http://schemas.microsoft.com/office/drawing/2014/main" id="{7B1E8C11-F5F7-AC8B-265D-B8C8566EAB5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5238" y="868144"/>
            <a:ext cx="7608304" cy="519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9" name="Rectangle 4108">
            <a:extLst>
              <a:ext uri="{FF2B5EF4-FFF2-40B4-BE49-F238E27FC236}">
                <a16:creationId xmlns:a16="http://schemas.microsoft.com/office/drawing/2014/main" id="{90F533E9-6690-41A8-A372-4C6C622D0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950447" y="3392097"/>
            <a:ext cx="1719072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93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7">
            <a:extLst>
              <a:ext uri="{FF2B5EF4-FFF2-40B4-BE49-F238E27FC236}">
                <a16:creationId xmlns:a16="http://schemas.microsoft.com/office/drawing/2014/main" id="{8B9AA7C6-5E5A-498E-A6DF-A943376E0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>
            <a:extLst>
              <a:ext uri="{FF2B5EF4-FFF2-40B4-BE49-F238E27FC236}">
                <a16:creationId xmlns:a16="http://schemas.microsoft.com/office/drawing/2014/main" id="{83EAB11A-76F7-48F4-9B4F-5BFDF4BF9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300" y="2385102"/>
            <a:ext cx="574091" cy="2087796"/>
            <a:chOff x="209668" y="2857422"/>
            <a:chExt cx="463662" cy="2087796"/>
          </a:xfrm>
        </p:grpSpPr>
        <p:sp>
          <p:nvSpPr>
            <p:cNvPr id="13" name="Rectangle 10">
              <a:extLst>
                <a:ext uri="{FF2B5EF4-FFF2-40B4-BE49-F238E27FC236}">
                  <a16:creationId xmlns:a16="http://schemas.microsoft.com/office/drawing/2014/main" id="{74D4C416-D5F4-4F6F-A6F1-87A21CD4FC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423947" y="2857422"/>
              <a:ext cx="249383" cy="20877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1">
              <a:extLst>
                <a:ext uri="{FF2B5EF4-FFF2-40B4-BE49-F238E27FC236}">
                  <a16:creationId xmlns:a16="http://schemas.microsoft.com/office/drawing/2014/main" id="{C6AC1C30-21C6-4BF6-93EE-B211D7A850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209668" y="2857423"/>
              <a:ext cx="1" cy="208779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Rectangle 13">
            <a:extLst>
              <a:ext uri="{FF2B5EF4-FFF2-40B4-BE49-F238E27FC236}">
                <a16:creationId xmlns:a16="http://schemas.microsoft.com/office/drawing/2014/main" id="{81E140AE-0ABF-47C8-BF32-7D2F0CF2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631767"/>
            <a:ext cx="11111729" cy="575240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3495A1-7E2F-4019-45D2-756CB2E8C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618" y="1239927"/>
            <a:ext cx="4008586" cy="4680583"/>
          </a:xfrm>
        </p:spPr>
        <p:txBody>
          <a:bodyPr anchor="ctr">
            <a:normAutofit/>
          </a:bodyPr>
          <a:lstStyle/>
          <a:p>
            <a:r>
              <a:rPr lang="ru-RU" sz="5200"/>
              <a:t>Особенности бронзового века на территории Беларуси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BB75C0-A924-AECA-AC6F-FAFE3F2988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1923" y="1239927"/>
            <a:ext cx="4971824" cy="4680583"/>
          </a:xfrm>
        </p:spPr>
        <p:txBody>
          <a:bodyPr anchor="ctr">
            <a:normAutofit/>
          </a:bodyPr>
          <a:lstStyle/>
          <a:p>
            <a:r>
              <a:rPr lang="ru-RU" sz="1900"/>
              <a:t>Закреплялось земледелие и животноводство </a:t>
            </a:r>
          </a:p>
          <a:p>
            <a:r>
              <a:rPr lang="ru-RU" sz="1900"/>
              <a:t>Животноводство оставалось ведущим хозяйственным занятием и давало большую часть продуктов. Земледелие велось ручным способом только на небольших участках</a:t>
            </a:r>
          </a:p>
          <a:p>
            <a:r>
              <a:rPr lang="ru-RU" sz="1900"/>
              <a:t>Повсеместное распространение плоскодонной глиняной посуды. Посуда стала более разнообразной. Известны горшки, жбаны, миски, чаши</a:t>
            </a:r>
          </a:p>
          <a:p>
            <a:r>
              <a:rPr lang="ru-RU" sz="1900"/>
              <a:t>Более распространенными стали прядение и ткачество. Археологи нашли глиняные пряслица для веретен и ткацких станков, отпечатки ткани и плетенки на керамике</a:t>
            </a:r>
          </a:p>
          <a:p>
            <a:endParaRPr lang="ru-RU" sz="1900"/>
          </a:p>
        </p:txBody>
      </p:sp>
    </p:spTree>
    <p:extLst>
      <p:ext uri="{BB962C8B-B14F-4D97-AF65-F5344CB8AC3E}">
        <p14:creationId xmlns:p14="http://schemas.microsoft.com/office/powerpoint/2010/main" val="27005048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79A7CF-01AF-4178-9369-94E0C90EB0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DCDE2C-54AC-5F4C-A64A-B91DEF469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7909" y="2023110"/>
            <a:ext cx="2469624" cy="284607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Процесс изменений в хозяйстве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9413ED5-9ED4-4772-BCE4-2BCAE6B12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433973" y="-827233"/>
            <a:ext cx="1715478" cy="85834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2085" y="664308"/>
            <a:ext cx="8082632" cy="5600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Объект 4" descr="Изображение выглядит как стол&#10;&#10;Автоматически созданное описание">
            <a:extLst>
              <a:ext uri="{FF2B5EF4-FFF2-40B4-BE49-F238E27FC236}">
                <a16:creationId xmlns:a16="http://schemas.microsoft.com/office/drawing/2014/main" id="{DE78C9CD-9C8C-DAA9-FA0E-7B5A4C09BB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5238" y="912912"/>
            <a:ext cx="7608304" cy="5103131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90F533E9-6690-41A8-A372-4C6C622D0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950447" y="3392097"/>
            <a:ext cx="1719072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302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68C277-1BBF-E009-3402-01B5D22A2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293338"/>
            <a:ext cx="9144000" cy="327459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5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2. </a:t>
            </a:r>
            <a:r>
              <a:rPr lang="en-US" sz="5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Социальные</a:t>
            </a:r>
            <a:r>
              <a:rPr lang="en-US" sz="5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последствия</a:t>
            </a:r>
            <a:r>
              <a:rPr lang="en-US" sz="5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использования</a:t>
            </a:r>
            <a:r>
              <a:rPr lang="en-US" sz="5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металлов</a:t>
            </a:r>
            <a:r>
              <a:rPr lang="en-US" sz="5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sz="5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5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BC9B18C-7ECA-1C2E-7E49-7FA30E8E77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5514052"/>
            <a:ext cx="9144000" cy="6519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25277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AB33354-5302-409E-90BF-4E7A98AFB5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87CD2B-FCFA-AD81-0933-2CBAF90AF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165014"/>
            <a:ext cx="3796306" cy="4666206"/>
          </a:xfrm>
        </p:spPr>
        <p:txBody>
          <a:bodyPr anchor="ctr">
            <a:normAutofit/>
          </a:bodyPr>
          <a:lstStyle/>
          <a:p>
            <a:r>
              <a:rPr lang="ru-RU" dirty="0"/>
              <a:t>Последствия использования металлов</a:t>
            </a:r>
          </a:p>
        </p:txBody>
      </p:sp>
      <p:grpSp>
        <p:nvGrpSpPr>
          <p:cNvPr id="23" name="Group 9">
            <a:extLst>
              <a:ext uri="{FF2B5EF4-FFF2-40B4-BE49-F238E27FC236}">
                <a16:creationId xmlns:a16="http://schemas.microsoft.com/office/drawing/2014/main" id="{0C66A8B6-1F6E-4FCC-93B9-B9986B6FD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576" y="5945955"/>
            <a:ext cx="12109423" cy="525780"/>
            <a:chOff x="82576" y="5945955"/>
            <a:chExt cx="12109423" cy="525780"/>
          </a:xfrm>
        </p:grpSpPr>
        <p:sp>
          <p:nvSpPr>
            <p:cNvPr id="24" name="Rectangle 10">
              <a:extLst>
                <a:ext uri="{FF2B5EF4-FFF2-40B4-BE49-F238E27FC236}">
                  <a16:creationId xmlns:a16="http://schemas.microsoft.com/office/drawing/2014/main" id="{CAF7C4FD-65AD-4BBE-886A-D2E923F94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103361" y="6131892"/>
              <a:ext cx="524256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11">
              <a:extLst>
                <a:ext uri="{FF2B5EF4-FFF2-40B4-BE49-F238E27FC236}">
                  <a16:creationId xmlns:a16="http://schemas.microsoft.com/office/drawing/2014/main" id="{1BA8278B-6DF7-481F-B1FA-FFE7D6C3C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5998176" y="277912"/>
              <a:ext cx="524256" cy="1186339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Объект 2">
            <a:extLst>
              <a:ext uri="{FF2B5EF4-FFF2-40B4-BE49-F238E27FC236}">
                <a16:creationId xmlns:a16="http://schemas.microsoft.com/office/drawing/2014/main" id="{B8750C99-FF3A-D0FC-E81C-F8355C74E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7840" y="1165014"/>
            <a:ext cx="5625253" cy="4666206"/>
          </a:xfrm>
        </p:spPr>
        <p:txBody>
          <a:bodyPr anchor="ctr">
            <a:normAutofit/>
          </a:bodyPr>
          <a:lstStyle/>
          <a:p>
            <a:r>
              <a:rPr lang="ru-RU" sz="2400" dirty="0"/>
              <a:t>Усовершенствование орудий труда и рост производительности труда</a:t>
            </a:r>
          </a:p>
          <a:p>
            <a:r>
              <a:rPr lang="ru-RU" sz="2400" dirty="0"/>
              <a:t>Значительно расширились площади, занятые посевами, стало больше продуктов питания, даже появились некоторые запасы пищи</a:t>
            </a:r>
          </a:p>
          <a:p>
            <a:r>
              <a:rPr lang="ru-RU" sz="2400" dirty="0"/>
              <a:t>Развитие домашних ремесел. В быту населения появились ножницы, клещи, напильники, пилы и др.</a:t>
            </a:r>
          </a:p>
          <a:p>
            <a:r>
              <a:rPr lang="ru-RU" sz="2400" dirty="0"/>
              <a:t>Улучшилась деревообработка для строительства жилья</a:t>
            </a:r>
          </a:p>
        </p:txBody>
      </p:sp>
    </p:spTree>
    <p:extLst>
      <p:ext uri="{BB962C8B-B14F-4D97-AF65-F5344CB8AC3E}">
        <p14:creationId xmlns:p14="http://schemas.microsoft.com/office/powerpoint/2010/main" val="8597114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9" name="Rectangle 5128">
            <a:extLst>
              <a:ext uri="{FF2B5EF4-FFF2-40B4-BE49-F238E27FC236}">
                <a16:creationId xmlns:a16="http://schemas.microsoft.com/office/drawing/2014/main" id="{AE47195D-EC06-4298-8805-0F0D659976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4BC4EF6-109C-E2F6-E25E-BAA1F7503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7909" y="2023110"/>
            <a:ext cx="2469624" cy="284607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300"/>
              <a:t>Археологические находки</a:t>
            </a:r>
          </a:p>
        </p:txBody>
      </p:sp>
      <p:sp>
        <p:nvSpPr>
          <p:cNvPr id="5131" name="Rectangle 5130">
            <a:extLst>
              <a:ext uri="{FF2B5EF4-FFF2-40B4-BE49-F238E27FC236}">
                <a16:creationId xmlns:a16="http://schemas.microsoft.com/office/drawing/2014/main" id="{99413ED5-9ED4-4772-BCE4-2BCAE6B12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433973" y="-827233"/>
            <a:ext cx="1715478" cy="85834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33" name="Rectangle 5132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2085" y="664308"/>
            <a:ext cx="8082632" cy="5600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7E6B1756-F37B-BAF2-8187-C4EABE1946E9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3270" y="858525"/>
            <a:ext cx="3048965" cy="5211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Из истории музейного собрания археологии. Часть 2.">
            <a:extLst>
              <a:ext uri="{FF2B5EF4-FFF2-40B4-BE49-F238E27FC236}">
                <a16:creationId xmlns:a16="http://schemas.microsoft.com/office/drawing/2014/main" id="{D3AAFCBB-1B99-E580-D2CC-AEEC03C793F3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57706" y="1472568"/>
            <a:ext cx="3685032" cy="3983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35" name="Rectangle 5134">
            <a:extLst>
              <a:ext uri="{FF2B5EF4-FFF2-40B4-BE49-F238E27FC236}">
                <a16:creationId xmlns:a16="http://schemas.microsoft.com/office/drawing/2014/main" id="{90F533E9-6690-41A8-A372-4C6C622D0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950447" y="3392097"/>
            <a:ext cx="1719072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6914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91D704-0F50-585F-9CB5-56E483915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293338"/>
            <a:ext cx="9144000" cy="327459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3. Эволюция первобытной общины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EF2ED9E-833C-096B-47A4-F5A2C5D82F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5514052"/>
            <a:ext cx="9144000" cy="6519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11607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1" name="Rectangle 6150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A74633-B40D-7E4F-B848-356FE8933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/>
              <a:t>Родовая община</a:t>
            </a:r>
          </a:p>
        </p:txBody>
      </p:sp>
      <p:grpSp>
        <p:nvGrpSpPr>
          <p:cNvPr id="6153" name="Group 6152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6154" name="Rectangle 6153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55" name="Rectangle 6154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157" name="Rectangle 6156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D546779-481F-D81F-8AF4-7720E0BB92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0719" y="2330505"/>
            <a:ext cx="4559425" cy="397958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000"/>
              <a:t>форма социальной организации (община), где люди связаны коллективным трудом и потреблением на основе кровного родства. Основная форма при первобытно-общинном строе.</a:t>
            </a:r>
          </a:p>
        </p:txBody>
      </p:sp>
      <p:sp>
        <p:nvSpPr>
          <p:cNvPr id="6159" name="Rectangle 6158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61" name="Rectangle 6160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6" name="Picture 2" descr="Родовая община. Естественное разделение труда по полу и возрасту">
            <a:extLst>
              <a:ext uri="{FF2B5EF4-FFF2-40B4-BE49-F238E27FC236}">
                <a16:creationId xmlns:a16="http://schemas.microsoft.com/office/drawing/2014/main" id="{BB03473A-E074-564E-205F-54DCB39525E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65" r="9547" b="3"/>
          <a:stretch/>
        </p:blipFill>
        <p:spPr bwMode="auto">
          <a:xfrm>
            <a:off x="5977788" y="799352"/>
            <a:ext cx="5425410" cy="5259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07813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2CD4AA-9004-3AD2-F54F-684F22B0A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ru-RU" sz="5400"/>
              <a:t>Особенности родовой общины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C53B340-0040-81B5-57A7-7841293A2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ru-RU" sz="2400" dirty="0"/>
              <a:t>Кроманьонцы жили родовыми общинами во главе с избранным старейшиной</a:t>
            </a:r>
          </a:p>
          <a:p>
            <a:r>
              <a:rPr lang="ru-RU" sz="2400" dirty="0"/>
              <a:t>Пища распределялась уравнительно между людьми</a:t>
            </a:r>
          </a:p>
          <a:p>
            <a:r>
              <a:rPr lang="ru-RU" sz="2400" dirty="0"/>
              <a:t>Родовая община состояла из 20—40 человек</a:t>
            </a:r>
          </a:p>
          <a:p>
            <a:r>
              <a:rPr lang="ru-RU" sz="2400" dirty="0"/>
              <a:t>Они имели в общей собственности территорию, на которой располагались источники сырья и достаточное количество животных для охоты, а также места для собирательства и рыболовства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887110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6109C9-6E12-6BC5-48C8-D01E7C485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Проверка д</a:t>
            </a:r>
            <a:r>
              <a:rPr lang="en-US" dirty="0"/>
              <a:t>/</a:t>
            </a:r>
            <a:r>
              <a:rPr lang="ru-RU" dirty="0"/>
              <a:t>з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63A7AE-5501-5385-FB0D-6A50764E0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6701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467650-026A-DDC2-2A0A-510580AEA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ru-RU" sz="5400"/>
              <a:t>Особенности рода 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4D4608-3D7D-B552-9E8A-1A4992D8C4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ru-RU" sz="2400" dirty="0"/>
              <a:t>Род объединял людей одного происхождения и характеризовался общим (коллективным) имуществом</a:t>
            </a:r>
          </a:p>
          <a:p>
            <a:r>
              <a:rPr lang="ru-RU" sz="2400" dirty="0"/>
              <a:t>Существовал запрет на брак между родичами. Члены одного рода имели право и должны были вступать в брак только с представителями другого рода</a:t>
            </a:r>
          </a:p>
          <a:p>
            <a:r>
              <a:rPr lang="ru-RU" sz="2400" dirty="0"/>
              <a:t>Разрешалось иметь несколько мужей и жен. Но муж и жена жили каждый в своем роду</a:t>
            </a:r>
          </a:p>
        </p:txBody>
      </p:sp>
    </p:spTree>
    <p:extLst>
      <p:ext uri="{BB962C8B-B14F-4D97-AF65-F5344CB8AC3E}">
        <p14:creationId xmlns:p14="http://schemas.microsoft.com/office/powerpoint/2010/main" val="9735264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88" name="Rectangle 7174">
            <a:extLst>
              <a:ext uri="{FF2B5EF4-FFF2-40B4-BE49-F238E27FC236}">
                <a16:creationId xmlns:a16="http://schemas.microsoft.com/office/drawing/2014/main" id="{91DC6ABD-215C-4EA8-A483-CEF5B99AB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6172FF-D060-FEDD-3F28-0E8F29D25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609" y="679731"/>
            <a:ext cx="4171994" cy="373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Племя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D66EA68-D623-7F58-F12D-68BF3C813C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9609" y="4685288"/>
            <a:ext cx="4171994" cy="103578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Племя составляли люди, имевшие общее происхождение, язык, территорию, верования и обряды.</a:t>
            </a:r>
          </a:p>
        </p:txBody>
      </p:sp>
      <p:grpSp>
        <p:nvGrpSpPr>
          <p:cNvPr id="7189" name="Group 7176">
            <a:extLst>
              <a:ext uri="{FF2B5EF4-FFF2-40B4-BE49-F238E27FC236}">
                <a16:creationId xmlns:a16="http://schemas.microsoft.com/office/drawing/2014/main" id="{3AF6A671-C637-4547-85F4-51B6D18813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416432" y="1"/>
            <a:ext cx="2446384" cy="5777808"/>
            <a:chOff x="329184" y="1"/>
            <a:chExt cx="524256" cy="5777808"/>
          </a:xfrm>
        </p:grpSpPr>
        <p:cxnSp>
          <p:nvCxnSpPr>
            <p:cNvPr id="7178" name="Straight Connector 7177">
              <a:extLst>
                <a:ext uri="{FF2B5EF4-FFF2-40B4-BE49-F238E27FC236}">
                  <a16:creationId xmlns:a16="http://schemas.microsoft.com/office/drawing/2014/main" id="{C575CF26-3D3C-4C5A-A2B7-00432016EF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1208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90" name="Rectangle 7178">
              <a:extLst>
                <a:ext uri="{FF2B5EF4-FFF2-40B4-BE49-F238E27FC236}">
                  <a16:creationId xmlns:a16="http://schemas.microsoft.com/office/drawing/2014/main" id="{99413ED5-9ED4-4772-BCE4-2BCAE6B12E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1"/>
              <a:ext cx="524256" cy="553211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191" name="Rectangle 7180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86598" y="269324"/>
            <a:ext cx="6116779" cy="62087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0" name="Picture 2" descr="VIII-XIII: Истоки. Древние племена на территории Беларуси.">
            <a:extLst>
              <a:ext uri="{FF2B5EF4-FFF2-40B4-BE49-F238E27FC236}">
                <a16:creationId xmlns:a16="http://schemas.microsoft.com/office/drawing/2014/main" id="{DF7AF132-EC4C-58BA-C80A-EDD60F5D16A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40572" y="1670030"/>
            <a:ext cx="5608830" cy="3407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41088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53DE77-86F7-AECF-3CC0-BC7409E0C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ru-RU" sz="5400"/>
              <a:t>Распад родовой общины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0A67D6-D127-FF08-5753-AAB3A019A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ru-RU" sz="2400" dirty="0"/>
              <a:t>Основной производственной единицей стала семья с ее обособленным хозяйством</a:t>
            </a:r>
          </a:p>
          <a:p>
            <a:r>
              <a:rPr lang="ru-RU" sz="2400" dirty="0"/>
              <a:t> В результате производственных и социальных перемен между семьями углублялось неравенство, что способствовало распаду</a:t>
            </a:r>
          </a:p>
          <a:p>
            <a:r>
              <a:rPr lang="ru-RU" sz="2400" dirty="0"/>
              <a:t>Вместо родовых отношений устанавливались экономические</a:t>
            </a:r>
          </a:p>
          <a:p>
            <a:r>
              <a:rPr lang="ru-RU" sz="2400" dirty="0"/>
              <a:t> Соответственно родовая община окончательно уступила место общине соседской, основанной на территориальных и экономических связях</a:t>
            </a:r>
          </a:p>
        </p:txBody>
      </p:sp>
    </p:spTree>
    <p:extLst>
      <p:ext uri="{BB962C8B-B14F-4D97-AF65-F5344CB8AC3E}">
        <p14:creationId xmlns:p14="http://schemas.microsoft.com/office/powerpoint/2010/main" val="15954928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207" name="Rectangle 8198">
            <a:extLst>
              <a:ext uri="{FF2B5EF4-FFF2-40B4-BE49-F238E27FC236}">
                <a16:creationId xmlns:a16="http://schemas.microsoft.com/office/drawing/2014/main" id="{700E0F77-E936-4985-B7B1-B9823486AC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C61D4A-E64D-4B5D-74C6-AE31DCCF3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889" y="4883544"/>
            <a:ext cx="3876086" cy="155690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Соседская община</a:t>
            </a:r>
          </a:p>
        </p:txBody>
      </p:sp>
      <p:sp>
        <p:nvSpPr>
          <p:cNvPr id="8208" name="Rectangle 8200">
            <a:extLst>
              <a:ext uri="{FF2B5EF4-FFF2-40B4-BE49-F238E27FC236}">
                <a16:creationId xmlns:a16="http://schemas.microsoft.com/office/drawing/2014/main" id="{95C8260E-968F-44E8-A823-ABB4313119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86584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09" name="Rectangle 8202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89" y="0"/>
            <a:ext cx="11231745" cy="458818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194" name="Picture 2" descr="Соседская община: Специализация людей на определенных занятиях, развитие  обмена">
            <a:extLst>
              <a:ext uri="{FF2B5EF4-FFF2-40B4-BE49-F238E27FC236}">
                <a16:creationId xmlns:a16="http://schemas.microsoft.com/office/drawing/2014/main" id="{A1AFEDED-B427-38C2-35DE-052A90F4CA6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59205" y="885274"/>
            <a:ext cx="10369645" cy="2825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10" name="Rectangle 8204">
            <a:extLst>
              <a:ext uri="{FF2B5EF4-FFF2-40B4-BE49-F238E27FC236}">
                <a16:creationId xmlns:a16="http://schemas.microsoft.com/office/drawing/2014/main" id="{FE43805F-24A6-46A4-B19B-54F283473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001107" y="5661132"/>
            <a:ext cx="1463040" cy="4571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1FC7AD9-57F5-1BE6-2F56-E6700B05A7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162719" y="4883544"/>
            <a:ext cx="6586915" cy="155690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1800"/>
              <a:t>это коллектив людей, которые проживают на локальной территории и имеют внутреннее самоуправление. Члены территориальной общины часто были связаны между собой хозяйственными или экономическими отношениями.</a:t>
            </a:r>
          </a:p>
        </p:txBody>
      </p:sp>
    </p:spTree>
    <p:extLst>
      <p:ext uri="{BB962C8B-B14F-4D97-AF65-F5344CB8AC3E}">
        <p14:creationId xmlns:p14="http://schemas.microsoft.com/office/powerpoint/2010/main" val="9101501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804616-51A8-B501-9E85-9EE7ECE41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ru-RU" sz="5000"/>
              <a:t>Особенности соседской общины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B1C029-1A6D-9D1F-5E75-6B00CAA88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ru-RU" sz="2400" dirty="0"/>
              <a:t>На одной и той же территории, в одном и том же поселении рядом оседло проживали представители разных родов и племен</a:t>
            </a:r>
          </a:p>
          <a:p>
            <a:r>
              <a:rPr lang="ru-RU" sz="2400" dirty="0"/>
              <a:t>Формировалось имущественное расслоение </a:t>
            </a:r>
          </a:p>
          <a:p>
            <a:r>
              <a:rPr lang="ru-RU" sz="2400" dirty="0"/>
              <a:t>Чтобы защитить жизнь сородичей и нажитое добро, люди стали селиться в труднодоступных местах и укреплять свои поселения искусственными оборонительными сооружениями</a:t>
            </a:r>
          </a:p>
        </p:txBody>
      </p:sp>
    </p:spTree>
    <p:extLst>
      <p:ext uri="{BB962C8B-B14F-4D97-AF65-F5344CB8AC3E}">
        <p14:creationId xmlns:p14="http://schemas.microsoft.com/office/powerpoint/2010/main" val="895659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79A7CF-01AF-4178-9369-94E0C90EB0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D6B102-CE04-1E70-F6CD-1557A9580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7909" y="2023110"/>
            <a:ext cx="2622006" cy="284607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Изменения</a:t>
            </a:r>
            <a:r>
              <a:rPr lang="en-US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в </a:t>
            </a:r>
            <a:r>
              <a:rPr lang="en-US" sz="3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социальной</a:t>
            </a:r>
            <a:r>
              <a:rPr lang="en-US" sz="3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сфере</a:t>
            </a:r>
            <a:endParaRPr lang="en-US" sz="3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99413ED5-9ED4-4772-BCE4-2BCAE6B12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433973" y="-827233"/>
            <a:ext cx="1715478" cy="85834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2085" y="664308"/>
            <a:ext cx="8082632" cy="5600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667CD684-3BF0-4751-2762-206775208C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5238" y="1619464"/>
            <a:ext cx="7608304" cy="3690027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90F533E9-6690-41A8-A372-4C6C622D0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950447" y="3392097"/>
            <a:ext cx="1719072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5326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C09BD8-1178-FD12-2421-5367B1267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Контроль знаний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3DC40C-F5CE-46CB-93B9-F51B13BA4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24066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5C39E3-DD22-7AC9-D433-63FFF3F04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Домашнее задание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B8843A-0192-2DE4-0DBE-C035E6D20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191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8825D18F-8EE6-496D-9A2C-028C8136D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Тест, оценки, д</a:t>
            </a:r>
            <a:r>
              <a:rPr lang="en-US"/>
              <a:t>/</a:t>
            </a:r>
            <a:r>
              <a:rPr lang="ru-RU"/>
              <a:t>з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4CE13B6-B9FA-457B-B708-3CA28FEA22A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5908" y="1211202"/>
            <a:ext cx="5598941" cy="5598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9383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C93FB3-97C9-F8F6-8486-F765F2066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ru-RU" sz="5400" dirty="0"/>
              <a:t>План урока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069434-9497-B23F-4CBB-6B675713F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ru-RU" sz="3200" dirty="0"/>
              <a:t>Хозяйственная деятельность и «неолитическая революция»</a:t>
            </a:r>
          </a:p>
          <a:p>
            <a:r>
              <a:rPr lang="ru-RU" sz="3200" dirty="0"/>
              <a:t>Социальные последствия использования металлов </a:t>
            </a:r>
          </a:p>
          <a:p>
            <a:r>
              <a:rPr lang="ru-RU" sz="3200" dirty="0"/>
              <a:t>Эволюция первобытной общины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713243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6F944C-5AE7-C5C4-6699-6075DF798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293338"/>
            <a:ext cx="9144000" cy="327459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5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1. Хозяйственная деятельность и «неолитическая революция»</a:t>
            </a:r>
            <a:br>
              <a:rPr lang="en-US" sz="5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56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7DDCBE2-D2FD-F8A7-2AEA-D49EAC70B7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5514052"/>
            <a:ext cx="9144000" cy="6519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2782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61" name="Rectangle 1043">
            <a:extLst>
              <a:ext uri="{FF2B5EF4-FFF2-40B4-BE49-F238E27FC236}">
                <a16:creationId xmlns:a16="http://schemas.microsoft.com/office/drawing/2014/main" id="{2F687420-BEB4-45CD-8226-339BE553B8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23D676-05AA-43C1-C4E7-7B74FBC80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4" y="525982"/>
            <a:ext cx="4282983" cy="120036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/>
              <a:t>Присваивающее хозяйство</a:t>
            </a:r>
          </a:p>
        </p:txBody>
      </p:sp>
      <p:sp>
        <p:nvSpPr>
          <p:cNvPr id="1062" name="Rectangle 1045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B1DCFE1-BB06-B2C8-B7F6-F9DDC0861E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5066" y="2031101"/>
            <a:ext cx="4282984" cy="35119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1800"/>
              <a:t>Хозяйство основанное на получении всего необходимого в природе. Основные занятия: охота, собирательство и рыболовство</a:t>
            </a:r>
          </a:p>
        </p:txBody>
      </p:sp>
      <p:sp>
        <p:nvSpPr>
          <p:cNvPr id="1063" name="Rectangle 1047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4" name="Rectangle 1049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5" name="Rectangle 1051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Охота — часть организации присваивающего хозяйства первобытного общества">
            <a:extLst>
              <a:ext uri="{FF2B5EF4-FFF2-40B4-BE49-F238E27FC236}">
                <a16:creationId xmlns:a16="http://schemas.microsoft.com/office/drawing/2014/main" id="{FDF0C575-070D-EBBD-10F5-9B306B7F72B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66" r="6884" b="3"/>
          <a:stretch/>
        </p:blipFill>
        <p:spPr bwMode="auto">
          <a:xfrm>
            <a:off x="5987738" y="650494"/>
            <a:ext cx="5628018" cy="5324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5423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4A900B-C395-6A6A-BFD5-6B94018F6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ru-RU" sz="3800"/>
              <a:t>Особенности присваивающего хозяйства</a:t>
            </a:r>
          </a:p>
        </p:txBody>
      </p:sp>
      <p:grpSp>
        <p:nvGrpSpPr>
          <p:cNvPr id="6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8FD579-6895-5AB8-A476-D76ED07DF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ru-RU" sz="2400" dirty="0"/>
              <a:t>Усовершенствование орудий труда и различных способов добычи продуктов</a:t>
            </a:r>
          </a:p>
          <a:p>
            <a:r>
              <a:rPr lang="ru-RU" sz="2400" dirty="0"/>
              <a:t> На качественно новый уровень поднялась обработка камня, дерева, кости, кожи</a:t>
            </a:r>
          </a:p>
          <a:p>
            <a:r>
              <a:rPr lang="ru-RU" sz="2400" dirty="0"/>
              <a:t>Появились инструменты для шлифования каменных изделий и сверления в них отверстий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84734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8" name="Rectangle 2054">
            <a:extLst>
              <a:ext uri="{FF2B5EF4-FFF2-40B4-BE49-F238E27FC236}">
                <a16:creationId xmlns:a16="http://schemas.microsoft.com/office/drawing/2014/main" id="{91DC6ABD-215C-4EA8-A483-CEF5B99AB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D26328-6268-C18E-AF19-A751F8698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609" y="679731"/>
            <a:ext cx="4171994" cy="373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7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Неолитическая революция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360E8E5-177A-9D3E-E769-FA6599F603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9609" y="4685288"/>
            <a:ext cx="4171994" cy="103578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Переход от присваивающего к производящему хозяйству</a:t>
            </a:r>
          </a:p>
        </p:txBody>
      </p:sp>
      <p:grpSp>
        <p:nvGrpSpPr>
          <p:cNvPr id="2069" name="Group 2056">
            <a:extLst>
              <a:ext uri="{FF2B5EF4-FFF2-40B4-BE49-F238E27FC236}">
                <a16:creationId xmlns:a16="http://schemas.microsoft.com/office/drawing/2014/main" id="{3AF6A671-C637-4547-85F4-51B6D18813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416432" y="1"/>
            <a:ext cx="2446384" cy="5777808"/>
            <a:chOff x="329184" y="1"/>
            <a:chExt cx="524256" cy="5777808"/>
          </a:xfrm>
        </p:grpSpPr>
        <p:cxnSp>
          <p:nvCxnSpPr>
            <p:cNvPr id="2058" name="Straight Connector 2057">
              <a:extLst>
                <a:ext uri="{FF2B5EF4-FFF2-40B4-BE49-F238E27FC236}">
                  <a16:creationId xmlns:a16="http://schemas.microsoft.com/office/drawing/2014/main" id="{C575CF26-3D3C-4C5A-A2B7-00432016EF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1208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59" name="Rectangle 2058">
              <a:extLst>
                <a:ext uri="{FF2B5EF4-FFF2-40B4-BE49-F238E27FC236}">
                  <a16:creationId xmlns:a16="http://schemas.microsoft.com/office/drawing/2014/main" id="{99413ED5-9ED4-4772-BCE4-2BCAE6B12E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1"/>
              <a:ext cx="524256" cy="553211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70" name="Rectangle 2060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86598" y="269324"/>
            <a:ext cx="6116779" cy="62087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Неолитическая революция в Европе с точки зрения генетиков - История Земли и  человечества">
            <a:extLst>
              <a:ext uri="{FF2B5EF4-FFF2-40B4-BE49-F238E27FC236}">
                <a16:creationId xmlns:a16="http://schemas.microsoft.com/office/drawing/2014/main" id="{5697DC31-E252-ED92-9D12-73A2C4BE13C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40572" y="1712096"/>
            <a:ext cx="5608830" cy="3323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4769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F04C39-0ECD-4766-8F20-DF3F92AB7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ru-RU" sz="3800"/>
              <a:t>Особенности  неолитической революции на территории Беларуси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E7CB8A-E88F-66BB-EA51-BDDC9D3A7C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ru-RU" sz="2400" dirty="0"/>
              <a:t>Переход к производящему хозяйству на территории Беларуси происходил под влиянием соседних племен</a:t>
            </a:r>
          </a:p>
          <a:p>
            <a:r>
              <a:rPr lang="ru-RU" sz="2400" dirty="0"/>
              <a:t> Распространение производящего хозяйства было продолжительным по времени</a:t>
            </a:r>
          </a:p>
          <a:p>
            <a:r>
              <a:rPr lang="ru-RU" sz="2400" dirty="0"/>
              <a:t> Зачатки земледелия на территории современной Беларуси появились на юго-западе</a:t>
            </a:r>
          </a:p>
          <a:p>
            <a:r>
              <a:rPr lang="ru-RU" sz="2400" dirty="0"/>
              <a:t>В начале III тыс. до н. э. возникло примитивное (мотыжное, либо огородное) земледелие. Постепенно мотыжное земледелие уступило место подсечно-огневому, или </a:t>
            </a:r>
            <a:r>
              <a:rPr lang="ru-RU" sz="2400" dirty="0" err="1"/>
              <a:t>лядному</a:t>
            </a:r>
            <a:r>
              <a:rPr lang="ru-RU" sz="2400" dirty="0"/>
              <a:t>, земледелию</a:t>
            </a:r>
          </a:p>
        </p:txBody>
      </p:sp>
    </p:spTree>
    <p:extLst>
      <p:ext uri="{BB962C8B-B14F-4D97-AF65-F5344CB8AC3E}">
        <p14:creationId xmlns:p14="http://schemas.microsoft.com/office/powerpoint/2010/main" val="3599061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79A7CF-01AF-4178-9369-94E0C90EB0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677852-7095-3B7D-D62F-FE80AA818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7909" y="2023110"/>
            <a:ext cx="2469624" cy="284607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Переход к производящему хозяйству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9413ED5-9ED4-4772-BCE4-2BCAE6B12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433973" y="-827233"/>
            <a:ext cx="1715478" cy="85834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2085" y="664308"/>
            <a:ext cx="8082632" cy="5600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A8BEF878-2F80-DB29-8D76-D4FE222610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5238" y="1514850"/>
            <a:ext cx="7608304" cy="3899256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90F533E9-6690-41A8-A372-4C6C622D0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950447" y="3392097"/>
            <a:ext cx="1719072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8916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606</Words>
  <Application>Microsoft Office PowerPoint</Application>
  <PresentationFormat>Широкоэкранный</PresentationFormat>
  <Paragraphs>65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Тема Office</vt:lpstr>
      <vt:lpstr>§ 3. Хозяйственная деятельность и социальные отношения в древний период</vt:lpstr>
      <vt:lpstr>Проверка д/з</vt:lpstr>
      <vt:lpstr>План урока</vt:lpstr>
      <vt:lpstr>1. Хозяйственная деятельность и «неолитическая революция» </vt:lpstr>
      <vt:lpstr>Присваивающее хозяйство</vt:lpstr>
      <vt:lpstr>Особенности присваивающего хозяйства</vt:lpstr>
      <vt:lpstr>Неолитическая революция</vt:lpstr>
      <vt:lpstr>Особенности  неолитической революции на территории Беларуси</vt:lpstr>
      <vt:lpstr>Переход к производящему хозяйству</vt:lpstr>
      <vt:lpstr>Подсечно-огневое земледелие</vt:lpstr>
      <vt:lpstr>Добыча кремния в Красносельских шахтах</vt:lpstr>
      <vt:lpstr>Особенности бронзового века на территории Беларуси</vt:lpstr>
      <vt:lpstr>Процесс изменений в хозяйстве</vt:lpstr>
      <vt:lpstr>2. Социальные последствия использования металлов  </vt:lpstr>
      <vt:lpstr>Последствия использования металлов</vt:lpstr>
      <vt:lpstr>Археологические находки</vt:lpstr>
      <vt:lpstr>3. Эволюция первобытной общины</vt:lpstr>
      <vt:lpstr>Родовая община</vt:lpstr>
      <vt:lpstr>Особенности родовой общины</vt:lpstr>
      <vt:lpstr>Особенности рода </vt:lpstr>
      <vt:lpstr>Племя</vt:lpstr>
      <vt:lpstr>Распад родовой общины</vt:lpstr>
      <vt:lpstr>Соседская община</vt:lpstr>
      <vt:lpstr>Особенности соседской общины</vt:lpstr>
      <vt:lpstr>Изменения в социальной сфере</vt:lpstr>
      <vt:lpstr>Контроль знаний</vt:lpstr>
      <vt:lpstr>Домашнее задание</vt:lpstr>
      <vt:lpstr>Тест, оценки, д/з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§ 3. Хозяйственная деятельность и социальные отношения в древний период</dc:title>
  <dc:creator>Роман Жигалов</dc:creator>
  <cp:lastModifiedBy>Роман Жигалов</cp:lastModifiedBy>
  <cp:revision>1</cp:revision>
  <dcterms:created xsi:type="dcterms:W3CDTF">2022-07-18T11:02:41Z</dcterms:created>
  <dcterms:modified xsi:type="dcterms:W3CDTF">2022-07-18T12:09:52Z</dcterms:modified>
</cp:coreProperties>
</file>