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3" r:id="rId28"/>
    <p:sldId id="286" r:id="rId29"/>
    <p:sldId id="282" r:id="rId30"/>
    <p:sldId id="284" r:id="rId31"/>
    <p:sldId id="285" r:id="rId32"/>
    <p:sldId id="292" r:id="rId33"/>
    <p:sldId id="287" r:id="rId34"/>
    <p:sldId id="288" r:id="rId35"/>
    <p:sldId id="29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242F2-02E4-4828-855C-123527AB550E}" v="23" dt="2022-08-08T15:55:05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E68242F2-02E4-4828-855C-123527AB550E}"/>
    <pc:docChg chg="undo custSel addSld delSld modSld">
      <pc:chgData name="Roman Zhigalov" userId="1f97e9fdf7779aa5" providerId="LiveId" clId="{E68242F2-02E4-4828-855C-123527AB550E}" dt="2022-08-08T15:55:24.091" v="1542" actId="27614"/>
      <pc:docMkLst>
        <pc:docMk/>
      </pc:docMkLst>
      <pc:sldChg chg="modSp new mod">
        <pc:chgData name="Roman Zhigalov" userId="1f97e9fdf7779aa5" providerId="LiveId" clId="{E68242F2-02E4-4828-855C-123527AB550E}" dt="2022-08-08T14:26:54.960" v="1"/>
        <pc:sldMkLst>
          <pc:docMk/>
          <pc:sldMk cId="2627189139" sldId="256"/>
        </pc:sldMkLst>
        <pc:spChg chg="mod">
          <ac:chgData name="Roman Zhigalov" userId="1f97e9fdf7779aa5" providerId="LiveId" clId="{E68242F2-02E4-4828-855C-123527AB550E}" dt="2022-08-08T14:26:54.960" v="1"/>
          <ac:spMkLst>
            <pc:docMk/>
            <pc:sldMk cId="2627189139" sldId="256"/>
            <ac:spMk id="2" creationId="{B5D825AA-D386-B060-428E-7213A01D1BA5}"/>
          </ac:spMkLst>
        </pc:spChg>
      </pc:sldChg>
      <pc:sldChg chg="modSp new mod">
        <pc:chgData name="Roman Zhigalov" userId="1f97e9fdf7779aa5" providerId="LiveId" clId="{E68242F2-02E4-4828-855C-123527AB550E}" dt="2022-08-08T14:27:06.080" v="25" actId="122"/>
        <pc:sldMkLst>
          <pc:docMk/>
          <pc:sldMk cId="3248432878" sldId="257"/>
        </pc:sldMkLst>
        <pc:spChg chg="mod">
          <ac:chgData name="Roman Zhigalov" userId="1f97e9fdf7779aa5" providerId="LiveId" clId="{E68242F2-02E4-4828-855C-123527AB550E}" dt="2022-08-08T14:27:06.080" v="25" actId="122"/>
          <ac:spMkLst>
            <pc:docMk/>
            <pc:sldMk cId="3248432878" sldId="257"/>
            <ac:spMk id="2" creationId="{857DB41A-C18A-685F-D064-F5178BEB2E94}"/>
          </ac:spMkLst>
        </pc:spChg>
      </pc:sldChg>
      <pc:sldChg chg="addSp modSp new mod setBg">
        <pc:chgData name="Roman Zhigalov" userId="1f97e9fdf7779aa5" providerId="LiveId" clId="{E68242F2-02E4-4828-855C-123527AB550E}" dt="2022-08-08T15:36:50.849" v="1109" actId="20577"/>
        <pc:sldMkLst>
          <pc:docMk/>
          <pc:sldMk cId="3871436077" sldId="258"/>
        </pc:sldMkLst>
        <pc:spChg chg="mod">
          <ac:chgData name="Roman Zhigalov" userId="1f97e9fdf7779aa5" providerId="LiveId" clId="{E68242F2-02E4-4828-855C-123527AB550E}" dt="2022-08-08T14:40:23.912" v="127" actId="26606"/>
          <ac:spMkLst>
            <pc:docMk/>
            <pc:sldMk cId="3871436077" sldId="258"/>
            <ac:spMk id="2" creationId="{39DA1C4C-5BA1-6C82-6A03-8355651E79B7}"/>
          </ac:spMkLst>
        </pc:spChg>
        <pc:spChg chg="mod">
          <ac:chgData name="Roman Zhigalov" userId="1f97e9fdf7779aa5" providerId="LiveId" clId="{E68242F2-02E4-4828-855C-123527AB550E}" dt="2022-08-08T15:36:50.849" v="1109" actId="20577"/>
          <ac:spMkLst>
            <pc:docMk/>
            <pc:sldMk cId="3871436077" sldId="258"/>
            <ac:spMk id="3" creationId="{A197E3DA-A950-B3C6-A4C6-01BBA53ED226}"/>
          </ac:spMkLst>
        </pc:spChg>
        <pc:spChg chg="add">
          <ac:chgData name="Roman Zhigalov" userId="1f97e9fdf7779aa5" providerId="LiveId" clId="{E68242F2-02E4-4828-855C-123527AB550E}" dt="2022-08-08T14:40:23.912" v="127" actId="26606"/>
          <ac:spMkLst>
            <pc:docMk/>
            <pc:sldMk cId="3871436077" sldId="258"/>
            <ac:spMk id="8" creationId="{907EF6B7-1338-4443-8C46-6A318D952DFD}"/>
          </ac:spMkLst>
        </pc:spChg>
        <pc:spChg chg="add">
          <ac:chgData name="Roman Zhigalov" userId="1f97e9fdf7779aa5" providerId="LiveId" clId="{E68242F2-02E4-4828-855C-123527AB550E}" dt="2022-08-08T14:40:23.912" v="127" actId="26606"/>
          <ac:spMkLst>
            <pc:docMk/>
            <pc:sldMk cId="3871436077" sldId="258"/>
            <ac:spMk id="10" creationId="{DAAE4CDD-124C-4DCF-9584-B6033B545DD5}"/>
          </ac:spMkLst>
        </pc:spChg>
        <pc:spChg chg="add">
          <ac:chgData name="Roman Zhigalov" userId="1f97e9fdf7779aa5" providerId="LiveId" clId="{E68242F2-02E4-4828-855C-123527AB550E}" dt="2022-08-08T14:40:23.912" v="127" actId="26606"/>
          <ac:spMkLst>
            <pc:docMk/>
            <pc:sldMk cId="3871436077" sldId="258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E68242F2-02E4-4828-855C-123527AB550E}" dt="2022-08-08T14:40:43.802" v="156" actId="26606"/>
        <pc:sldMkLst>
          <pc:docMk/>
          <pc:sldMk cId="1446472582" sldId="259"/>
        </pc:sldMkLst>
        <pc:spChg chg="mod">
          <ac:chgData name="Roman Zhigalov" userId="1f97e9fdf7779aa5" providerId="LiveId" clId="{E68242F2-02E4-4828-855C-123527AB550E}" dt="2022-08-08T14:40:43.802" v="156" actId="26606"/>
          <ac:spMkLst>
            <pc:docMk/>
            <pc:sldMk cId="1446472582" sldId="259"/>
            <ac:spMk id="2" creationId="{5FC9C4CE-5BE0-81E5-10BD-6A5AD342AE46}"/>
          </ac:spMkLst>
        </pc:spChg>
        <pc:spChg chg="mod">
          <ac:chgData name="Roman Zhigalov" userId="1f97e9fdf7779aa5" providerId="LiveId" clId="{E68242F2-02E4-4828-855C-123527AB550E}" dt="2022-08-08T14:40:43.802" v="156" actId="26606"/>
          <ac:spMkLst>
            <pc:docMk/>
            <pc:sldMk cId="1446472582" sldId="259"/>
            <ac:spMk id="3" creationId="{711CC741-1000-BA9F-0D30-8AA8C48963FC}"/>
          </ac:spMkLst>
        </pc:spChg>
        <pc:spChg chg="add">
          <ac:chgData name="Roman Zhigalov" userId="1f97e9fdf7779aa5" providerId="LiveId" clId="{E68242F2-02E4-4828-855C-123527AB550E}" dt="2022-08-08T14:40:43.802" v="156" actId="26606"/>
          <ac:spMkLst>
            <pc:docMk/>
            <pc:sldMk cId="1446472582" sldId="259"/>
            <ac:spMk id="8" creationId="{4522B21E-B2B9-4C72-9A71-C87EFD137480}"/>
          </ac:spMkLst>
        </pc:spChg>
        <pc:spChg chg="add">
          <ac:chgData name="Roman Zhigalov" userId="1f97e9fdf7779aa5" providerId="LiveId" clId="{E68242F2-02E4-4828-855C-123527AB550E}" dt="2022-08-08T14:40:43.802" v="156" actId="26606"/>
          <ac:spMkLst>
            <pc:docMk/>
            <pc:sldMk cId="1446472582" sldId="259"/>
            <ac:spMk id="10" creationId="{5EB7D2A2-F448-44D4-938C-DC84CBCB3B1E}"/>
          </ac:spMkLst>
        </pc:spChg>
        <pc:spChg chg="add">
          <ac:chgData name="Roman Zhigalov" userId="1f97e9fdf7779aa5" providerId="LiveId" clId="{E68242F2-02E4-4828-855C-123527AB550E}" dt="2022-08-08T14:40:43.802" v="156" actId="26606"/>
          <ac:spMkLst>
            <pc:docMk/>
            <pc:sldMk cId="1446472582" sldId="259"/>
            <ac:spMk id="12" creationId="{871AEA07-1E14-44B4-8E55-64EF049CD66F}"/>
          </ac:spMkLst>
        </pc:spChg>
        <pc:cxnChg chg="add">
          <ac:chgData name="Roman Zhigalov" userId="1f97e9fdf7779aa5" providerId="LiveId" clId="{E68242F2-02E4-4828-855C-123527AB550E}" dt="2022-08-08T14:40:43.802" v="156" actId="26606"/>
          <ac:cxnSpMkLst>
            <pc:docMk/>
            <pc:sldMk cId="1446472582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E68242F2-02E4-4828-855C-123527AB550E}" dt="2022-08-08T15:02:32.284" v="176" actId="27614"/>
        <pc:sldMkLst>
          <pc:docMk/>
          <pc:sldMk cId="245389298" sldId="260"/>
        </pc:sldMkLst>
        <pc:spChg chg="mod">
          <ac:chgData name="Roman Zhigalov" userId="1f97e9fdf7779aa5" providerId="LiveId" clId="{E68242F2-02E4-4828-855C-123527AB550E}" dt="2022-08-08T15:02:21.054" v="175" actId="26606"/>
          <ac:spMkLst>
            <pc:docMk/>
            <pc:sldMk cId="245389298" sldId="260"/>
            <ac:spMk id="2" creationId="{6EB81253-A372-DD87-3F83-574D27A40F37}"/>
          </ac:spMkLst>
        </pc:spChg>
        <pc:spChg chg="add del">
          <ac:chgData name="Roman Zhigalov" userId="1f97e9fdf7779aa5" providerId="LiveId" clId="{E68242F2-02E4-4828-855C-123527AB550E}" dt="2022-08-08T15:02:19.004" v="174"/>
          <ac:spMkLst>
            <pc:docMk/>
            <pc:sldMk cId="245389298" sldId="260"/>
            <ac:spMk id="3" creationId="{2582BBDF-80BE-1B1A-D13C-FA347E0E4B84}"/>
          </ac:spMkLst>
        </pc:spChg>
        <pc:spChg chg="mod">
          <ac:chgData name="Roman Zhigalov" userId="1f97e9fdf7779aa5" providerId="LiveId" clId="{E68242F2-02E4-4828-855C-123527AB550E}" dt="2022-08-08T15:02:21.054" v="175" actId="26606"/>
          <ac:spMkLst>
            <pc:docMk/>
            <pc:sldMk cId="245389298" sldId="260"/>
            <ac:spMk id="4" creationId="{27DF4D32-A868-80FE-A27B-B8D985ABA01C}"/>
          </ac:spMkLst>
        </pc:spChg>
        <pc:spChg chg="add">
          <ac:chgData name="Roman Zhigalov" userId="1f97e9fdf7779aa5" providerId="LiveId" clId="{E68242F2-02E4-4828-855C-123527AB550E}" dt="2022-08-08T15:02:21.054" v="175" actId="26606"/>
          <ac:spMkLst>
            <pc:docMk/>
            <pc:sldMk cId="245389298" sldId="260"/>
            <ac:spMk id="1030" creationId="{201CC55D-ED54-4C5C-95E6-10947BD1103B}"/>
          </ac:spMkLst>
        </pc:spChg>
        <pc:spChg chg="add del">
          <ac:chgData name="Roman Zhigalov" userId="1f97e9fdf7779aa5" providerId="LiveId" clId="{E68242F2-02E4-4828-855C-123527AB550E}" dt="2022-08-08T15:02:04.534" v="170" actId="26606"/>
          <ac:spMkLst>
            <pc:docMk/>
            <pc:sldMk cId="245389298" sldId="260"/>
            <ac:spMk id="1031" creationId="{5E39A796-BE83-48B1-B33F-35C4A32AAB57}"/>
          </ac:spMkLst>
        </pc:spChg>
        <pc:spChg chg="add del">
          <ac:chgData name="Roman Zhigalov" userId="1f97e9fdf7779aa5" providerId="LiveId" clId="{E68242F2-02E4-4828-855C-123527AB550E}" dt="2022-08-08T15:02:04.534" v="170" actId="26606"/>
          <ac:spMkLst>
            <pc:docMk/>
            <pc:sldMk cId="245389298" sldId="260"/>
            <ac:spMk id="1033" creationId="{72F84B47-E267-4194-8194-831DB7B5547F}"/>
          </ac:spMkLst>
        </pc:spChg>
        <pc:spChg chg="add del">
          <ac:chgData name="Roman Zhigalov" userId="1f97e9fdf7779aa5" providerId="LiveId" clId="{E68242F2-02E4-4828-855C-123527AB550E}" dt="2022-08-08T15:02:09.784" v="172" actId="26606"/>
          <ac:spMkLst>
            <pc:docMk/>
            <pc:sldMk cId="245389298" sldId="260"/>
            <ac:spMk id="1036" creationId="{201CC55D-ED54-4C5C-95E6-10947BD1103B}"/>
          </ac:spMkLst>
        </pc:spChg>
        <pc:spChg chg="add del">
          <ac:chgData name="Roman Zhigalov" userId="1f97e9fdf7779aa5" providerId="LiveId" clId="{E68242F2-02E4-4828-855C-123527AB550E}" dt="2022-08-08T15:02:09.784" v="172" actId="26606"/>
          <ac:spMkLst>
            <pc:docMk/>
            <pc:sldMk cId="245389298" sldId="260"/>
            <ac:spMk id="1037" creationId="{3873B707-463F-40B0-8227-E8CC6C67EB25}"/>
          </ac:spMkLst>
        </pc:spChg>
        <pc:spChg chg="add del">
          <ac:chgData name="Roman Zhigalov" userId="1f97e9fdf7779aa5" providerId="LiveId" clId="{E68242F2-02E4-4828-855C-123527AB550E}" dt="2022-08-08T15:02:09.784" v="172" actId="26606"/>
          <ac:spMkLst>
            <pc:docMk/>
            <pc:sldMk cId="245389298" sldId="260"/>
            <ac:spMk id="1039" creationId="{C13237C8-E62C-4F0D-A318-BD6FB6C2D138}"/>
          </ac:spMkLst>
        </pc:spChg>
        <pc:spChg chg="add">
          <ac:chgData name="Roman Zhigalov" userId="1f97e9fdf7779aa5" providerId="LiveId" clId="{E68242F2-02E4-4828-855C-123527AB550E}" dt="2022-08-08T15:02:21.054" v="175" actId="26606"/>
          <ac:spMkLst>
            <pc:docMk/>
            <pc:sldMk cId="245389298" sldId="260"/>
            <ac:spMk id="1040" creationId="{3873B707-463F-40B0-8227-E8CC6C67EB25}"/>
          </ac:spMkLst>
        </pc:spChg>
        <pc:spChg chg="add del">
          <ac:chgData name="Roman Zhigalov" userId="1f97e9fdf7779aa5" providerId="LiveId" clId="{E68242F2-02E4-4828-855C-123527AB550E}" dt="2022-08-08T15:02:09.784" v="172" actId="26606"/>
          <ac:spMkLst>
            <pc:docMk/>
            <pc:sldMk cId="245389298" sldId="260"/>
            <ac:spMk id="1041" creationId="{19C9EAEA-39D0-4B0E-A0EB-51E7B26740B1}"/>
          </ac:spMkLst>
        </pc:spChg>
        <pc:spChg chg="add">
          <ac:chgData name="Roman Zhigalov" userId="1f97e9fdf7779aa5" providerId="LiveId" clId="{E68242F2-02E4-4828-855C-123527AB550E}" dt="2022-08-08T15:02:21.054" v="175" actId="26606"/>
          <ac:spMkLst>
            <pc:docMk/>
            <pc:sldMk cId="245389298" sldId="260"/>
            <ac:spMk id="1042" creationId="{C13237C8-E62C-4F0D-A318-BD6FB6C2D138}"/>
          </ac:spMkLst>
        </pc:spChg>
        <pc:spChg chg="add">
          <ac:chgData name="Roman Zhigalov" userId="1f97e9fdf7779aa5" providerId="LiveId" clId="{E68242F2-02E4-4828-855C-123527AB550E}" dt="2022-08-08T15:02:21.054" v="175" actId="26606"/>
          <ac:spMkLst>
            <pc:docMk/>
            <pc:sldMk cId="245389298" sldId="260"/>
            <ac:spMk id="1043" creationId="{19C9EAEA-39D0-4B0E-A0EB-51E7B26740B1}"/>
          </ac:spMkLst>
        </pc:spChg>
        <pc:grpChg chg="add">
          <ac:chgData name="Roman Zhigalov" userId="1f97e9fdf7779aa5" providerId="LiveId" clId="{E68242F2-02E4-4828-855C-123527AB550E}" dt="2022-08-08T15:02:21.054" v="175" actId="26606"/>
          <ac:grpSpMkLst>
            <pc:docMk/>
            <pc:sldMk cId="245389298" sldId="260"/>
            <ac:grpSpMk id="1035" creationId="{1DE889C7-FAD6-4397-98E2-05D503484459}"/>
          </ac:grpSpMkLst>
        </pc:grpChg>
        <pc:grpChg chg="add del">
          <ac:chgData name="Roman Zhigalov" userId="1f97e9fdf7779aa5" providerId="LiveId" clId="{E68242F2-02E4-4828-855C-123527AB550E}" dt="2022-08-08T15:02:09.784" v="172" actId="26606"/>
          <ac:grpSpMkLst>
            <pc:docMk/>
            <pc:sldMk cId="245389298" sldId="260"/>
            <ac:grpSpMk id="1038" creationId="{1DE889C7-FAD6-4397-98E2-05D503484459}"/>
          </ac:grpSpMkLst>
        </pc:grpChg>
        <pc:picChg chg="add del mod">
          <ac:chgData name="Roman Zhigalov" userId="1f97e9fdf7779aa5" providerId="LiveId" clId="{E68242F2-02E4-4828-855C-123527AB550E}" dt="2022-08-08T15:02:10.134" v="173"/>
          <ac:picMkLst>
            <pc:docMk/>
            <pc:sldMk cId="245389298" sldId="260"/>
            <ac:picMk id="1026" creationId="{9E780958-0D47-982A-E8AD-700A9C2B06F2}"/>
          </ac:picMkLst>
        </pc:picChg>
        <pc:picChg chg="add mod">
          <ac:chgData name="Roman Zhigalov" userId="1f97e9fdf7779aa5" providerId="LiveId" clId="{E68242F2-02E4-4828-855C-123527AB550E}" dt="2022-08-08T15:02:32.284" v="176" actId="27614"/>
          <ac:picMkLst>
            <pc:docMk/>
            <pc:sldMk cId="245389298" sldId="260"/>
            <ac:picMk id="1028" creationId="{62B5E6AB-C661-56C2-6857-9C90D2375337}"/>
          </ac:picMkLst>
        </pc:picChg>
      </pc:sldChg>
      <pc:sldChg chg="addSp modSp new mod setBg">
        <pc:chgData name="Roman Zhigalov" userId="1f97e9fdf7779aa5" providerId="LiveId" clId="{E68242F2-02E4-4828-855C-123527AB550E}" dt="2022-08-08T15:03:20.554" v="245" actId="26606"/>
        <pc:sldMkLst>
          <pc:docMk/>
          <pc:sldMk cId="1582237584" sldId="261"/>
        </pc:sldMkLst>
        <pc:spChg chg="mod">
          <ac:chgData name="Roman Zhigalov" userId="1f97e9fdf7779aa5" providerId="LiveId" clId="{E68242F2-02E4-4828-855C-123527AB550E}" dt="2022-08-08T15:03:20.554" v="245" actId="26606"/>
          <ac:spMkLst>
            <pc:docMk/>
            <pc:sldMk cId="1582237584" sldId="261"/>
            <ac:spMk id="2" creationId="{DC435F10-2DC5-B8E3-14C3-4C8BC8319291}"/>
          </ac:spMkLst>
        </pc:spChg>
        <pc:spChg chg="mod">
          <ac:chgData name="Roman Zhigalov" userId="1f97e9fdf7779aa5" providerId="LiveId" clId="{E68242F2-02E4-4828-855C-123527AB550E}" dt="2022-08-08T15:03:20.554" v="245" actId="26606"/>
          <ac:spMkLst>
            <pc:docMk/>
            <pc:sldMk cId="1582237584" sldId="261"/>
            <ac:spMk id="3" creationId="{EA17269D-2098-3350-022C-0C6EECD0D2F9}"/>
          </ac:spMkLst>
        </pc:spChg>
        <pc:spChg chg="add">
          <ac:chgData name="Roman Zhigalov" userId="1f97e9fdf7779aa5" providerId="LiveId" clId="{E68242F2-02E4-4828-855C-123527AB550E}" dt="2022-08-08T15:03:20.554" v="245" actId="26606"/>
          <ac:spMkLst>
            <pc:docMk/>
            <pc:sldMk cId="1582237584" sldId="261"/>
            <ac:spMk id="8" creationId="{DBF61EA3-B236-439E-9C0B-340980D56BEE}"/>
          </ac:spMkLst>
        </pc:spChg>
        <pc:spChg chg="add">
          <ac:chgData name="Roman Zhigalov" userId="1f97e9fdf7779aa5" providerId="LiveId" clId="{E68242F2-02E4-4828-855C-123527AB550E}" dt="2022-08-08T15:03:20.554" v="245" actId="26606"/>
          <ac:spMkLst>
            <pc:docMk/>
            <pc:sldMk cId="1582237584" sldId="261"/>
            <ac:spMk id="14" creationId="{E659831F-0D9A-4C63-9EBB-8435B85A440F}"/>
          </ac:spMkLst>
        </pc:spChg>
        <pc:grpChg chg="add">
          <ac:chgData name="Roman Zhigalov" userId="1f97e9fdf7779aa5" providerId="LiveId" clId="{E68242F2-02E4-4828-855C-123527AB550E}" dt="2022-08-08T15:03:20.554" v="245" actId="26606"/>
          <ac:grpSpMkLst>
            <pc:docMk/>
            <pc:sldMk cId="1582237584" sldId="261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E68242F2-02E4-4828-855C-123527AB550E}" dt="2022-08-08T15:04:02.754" v="272" actId="20577"/>
        <pc:sldMkLst>
          <pc:docMk/>
          <pc:sldMk cId="618553931" sldId="262"/>
        </pc:sldMkLst>
        <pc:spChg chg="add del">
          <ac:chgData name="Roman Zhigalov" userId="1f97e9fdf7779aa5" providerId="LiveId" clId="{E68242F2-02E4-4828-855C-123527AB550E}" dt="2022-08-08T15:03:57.884" v="250" actId="26606"/>
          <ac:spMkLst>
            <pc:docMk/>
            <pc:sldMk cId="618553931" sldId="262"/>
            <ac:spMk id="2" creationId="{18D0B525-261A-6D18-5C3F-18038013D47B}"/>
          </ac:spMkLst>
        </pc:spChg>
        <pc:spChg chg="del">
          <ac:chgData name="Roman Zhigalov" userId="1f97e9fdf7779aa5" providerId="LiveId" clId="{E68242F2-02E4-4828-855C-123527AB550E}" dt="2022-08-08T15:03:40.824" v="247"/>
          <ac:spMkLst>
            <pc:docMk/>
            <pc:sldMk cId="618553931" sldId="262"/>
            <ac:spMk id="3" creationId="{54F2B8D3-B8EB-D168-F374-455719CE8403}"/>
          </ac:spMkLst>
        </pc:spChg>
        <pc:spChg chg="add del">
          <ac:chgData name="Roman Zhigalov" userId="1f97e9fdf7779aa5" providerId="LiveId" clId="{E68242F2-02E4-4828-855C-123527AB550E}" dt="2022-08-08T15:03:57.869" v="249" actId="26606"/>
          <ac:spMkLst>
            <pc:docMk/>
            <pc:sldMk cId="618553931" sldId="262"/>
            <ac:spMk id="2055" creationId="{3DAD86CA-8235-409B-982B-5E7A033E2392}"/>
          </ac:spMkLst>
        </pc:spChg>
        <pc:spChg chg="add del">
          <ac:chgData name="Roman Zhigalov" userId="1f97e9fdf7779aa5" providerId="LiveId" clId="{E68242F2-02E4-4828-855C-123527AB550E}" dt="2022-08-08T15:03:57.869" v="249" actId="26606"/>
          <ac:spMkLst>
            <pc:docMk/>
            <pc:sldMk cId="618553931" sldId="262"/>
            <ac:spMk id="2057" creationId="{9F234FBA-3501-47B4-AE0C-AA4AFBC8F603}"/>
          </ac:spMkLst>
        </pc:spChg>
        <pc:spChg chg="add del">
          <ac:chgData name="Roman Zhigalov" userId="1f97e9fdf7779aa5" providerId="LiveId" clId="{E68242F2-02E4-4828-855C-123527AB550E}" dt="2022-08-08T15:03:57.869" v="249" actId="26606"/>
          <ac:spMkLst>
            <pc:docMk/>
            <pc:sldMk cId="618553931" sldId="262"/>
            <ac:spMk id="2059" creationId="{B5EF893B-0491-416E-9D33-BADE9600792A}"/>
          </ac:spMkLst>
        </pc:spChg>
        <pc:spChg chg="add">
          <ac:chgData name="Roman Zhigalov" userId="1f97e9fdf7779aa5" providerId="LiveId" clId="{E68242F2-02E4-4828-855C-123527AB550E}" dt="2022-08-08T15:03:57.884" v="250" actId="26606"/>
          <ac:spMkLst>
            <pc:docMk/>
            <pc:sldMk cId="618553931" sldId="262"/>
            <ac:spMk id="2063" creationId="{37C89E4B-3C9F-44B9-8B86-D9E3D112D8EC}"/>
          </ac:spMkLst>
        </pc:spChg>
        <pc:spChg chg="add mod">
          <ac:chgData name="Roman Zhigalov" userId="1f97e9fdf7779aa5" providerId="LiveId" clId="{E68242F2-02E4-4828-855C-123527AB550E}" dt="2022-08-08T15:04:02.754" v="272" actId="20577"/>
          <ac:spMkLst>
            <pc:docMk/>
            <pc:sldMk cId="618553931" sldId="262"/>
            <ac:spMk id="2064" creationId="{18D0B525-261A-6D18-5C3F-18038013D47B}"/>
          </ac:spMkLst>
        </pc:spChg>
        <pc:picChg chg="add mod">
          <ac:chgData name="Roman Zhigalov" userId="1f97e9fdf7779aa5" providerId="LiveId" clId="{E68242F2-02E4-4828-855C-123527AB550E}" dt="2022-08-08T15:03:57.884" v="250" actId="26606"/>
          <ac:picMkLst>
            <pc:docMk/>
            <pc:sldMk cId="618553931" sldId="262"/>
            <ac:picMk id="2050" creationId="{4310A221-FA46-B27A-8ED6-14199CF15456}"/>
          </ac:picMkLst>
        </pc:picChg>
        <pc:cxnChg chg="add del">
          <ac:chgData name="Roman Zhigalov" userId="1f97e9fdf7779aa5" providerId="LiveId" clId="{E68242F2-02E4-4828-855C-123527AB550E}" dt="2022-08-08T15:03:57.869" v="249" actId="26606"/>
          <ac:cxnSpMkLst>
            <pc:docMk/>
            <pc:sldMk cId="618553931" sldId="262"/>
            <ac:cxnSpMk id="2061" creationId="{469F4FF8-F8B0-4630-BA1B-0D8B324CD5FF}"/>
          </ac:cxnSpMkLst>
        </pc:cxnChg>
        <pc:cxnChg chg="add">
          <ac:chgData name="Roman Zhigalov" userId="1f97e9fdf7779aa5" providerId="LiveId" clId="{E68242F2-02E4-4828-855C-123527AB550E}" dt="2022-08-08T15:03:57.884" v="250" actId="26606"/>
          <ac:cxnSpMkLst>
            <pc:docMk/>
            <pc:sldMk cId="618553931" sldId="262"/>
            <ac:cxnSpMk id="2065" creationId="{AA2EAA10-076F-46BD-8F0F-B9A2FB77A85C}"/>
          </ac:cxnSpMkLst>
        </pc:cxnChg>
        <pc:cxnChg chg="add">
          <ac:chgData name="Roman Zhigalov" userId="1f97e9fdf7779aa5" providerId="LiveId" clId="{E68242F2-02E4-4828-855C-123527AB550E}" dt="2022-08-08T15:03:57.884" v="250" actId="26606"/>
          <ac:cxnSpMkLst>
            <pc:docMk/>
            <pc:sldMk cId="618553931" sldId="262"/>
            <ac:cxnSpMk id="2066" creationId="{D891E407-403B-4764-86C9-33A56D3BCAA3}"/>
          </ac:cxnSpMkLst>
        </pc:cxnChg>
      </pc:sldChg>
      <pc:sldChg chg="addSp delSp modSp new mod setBg">
        <pc:chgData name="Roman Zhigalov" userId="1f97e9fdf7779aa5" providerId="LiveId" clId="{E68242F2-02E4-4828-855C-123527AB550E}" dt="2022-08-08T15:05:56.697" v="276" actId="27614"/>
        <pc:sldMkLst>
          <pc:docMk/>
          <pc:sldMk cId="2760719238" sldId="263"/>
        </pc:sldMkLst>
        <pc:spChg chg="del">
          <ac:chgData name="Roman Zhigalov" userId="1f97e9fdf7779aa5" providerId="LiveId" clId="{E68242F2-02E4-4828-855C-123527AB550E}" dt="2022-08-08T15:05:53.657" v="275" actId="26606"/>
          <ac:spMkLst>
            <pc:docMk/>
            <pc:sldMk cId="2760719238" sldId="263"/>
            <ac:spMk id="2" creationId="{6102427E-390C-C310-4F7D-A2A4B868B66E}"/>
          </ac:spMkLst>
        </pc:spChg>
        <pc:spChg chg="del">
          <ac:chgData name="Roman Zhigalov" userId="1f97e9fdf7779aa5" providerId="LiveId" clId="{E68242F2-02E4-4828-855C-123527AB550E}" dt="2022-08-08T15:05:47.176" v="274"/>
          <ac:spMkLst>
            <pc:docMk/>
            <pc:sldMk cId="2760719238" sldId="263"/>
            <ac:spMk id="3" creationId="{773D74B5-0EAE-F890-374D-463CDE3B3C50}"/>
          </ac:spMkLst>
        </pc:spChg>
        <pc:spChg chg="add">
          <ac:chgData name="Roman Zhigalov" userId="1f97e9fdf7779aa5" providerId="LiveId" clId="{E68242F2-02E4-4828-855C-123527AB550E}" dt="2022-08-08T15:05:53.657" v="275" actId="26606"/>
          <ac:spMkLst>
            <pc:docMk/>
            <pc:sldMk cId="2760719238" sldId="263"/>
            <ac:spMk id="3079" creationId="{42A4FC2C-047E-45A5-965D-8E1E3BF09BC6}"/>
          </ac:spMkLst>
        </pc:spChg>
        <pc:picChg chg="add mod">
          <ac:chgData name="Roman Zhigalov" userId="1f97e9fdf7779aa5" providerId="LiveId" clId="{E68242F2-02E4-4828-855C-123527AB550E}" dt="2022-08-08T15:05:56.697" v="276" actId="27614"/>
          <ac:picMkLst>
            <pc:docMk/>
            <pc:sldMk cId="2760719238" sldId="263"/>
            <ac:picMk id="3074" creationId="{DF7BDCA6-9EAB-88D3-85AE-AF524B5F57D4}"/>
          </ac:picMkLst>
        </pc:picChg>
      </pc:sldChg>
      <pc:sldChg chg="addSp delSp modSp new mod setBg">
        <pc:chgData name="Roman Zhigalov" userId="1f97e9fdf7779aa5" providerId="LiveId" clId="{E68242F2-02E4-4828-855C-123527AB550E}" dt="2022-08-08T15:07:11.418" v="298" actId="403"/>
        <pc:sldMkLst>
          <pc:docMk/>
          <pc:sldMk cId="712892195" sldId="264"/>
        </pc:sldMkLst>
        <pc:spChg chg="mod">
          <ac:chgData name="Roman Zhigalov" userId="1f97e9fdf7779aa5" providerId="LiveId" clId="{E68242F2-02E4-4828-855C-123527AB550E}" dt="2022-08-08T15:07:06.196" v="295" actId="26606"/>
          <ac:spMkLst>
            <pc:docMk/>
            <pc:sldMk cId="712892195" sldId="264"/>
            <ac:spMk id="2" creationId="{3792A167-3CD8-4116-FE87-7B272D70E520}"/>
          </ac:spMkLst>
        </pc:spChg>
        <pc:spChg chg="del">
          <ac:chgData name="Roman Zhigalov" userId="1f97e9fdf7779aa5" providerId="LiveId" clId="{E68242F2-02E4-4828-855C-123527AB550E}" dt="2022-08-08T15:07:00.461" v="292"/>
          <ac:spMkLst>
            <pc:docMk/>
            <pc:sldMk cId="712892195" sldId="264"/>
            <ac:spMk id="3" creationId="{EB5DA02D-EDFC-6E1B-E4F0-DA2F855425E0}"/>
          </ac:spMkLst>
        </pc:spChg>
        <pc:spChg chg="mod">
          <ac:chgData name="Roman Zhigalov" userId="1f97e9fdf7779aa5" providerId="LiveId" clId="{E68242F2-02E4-4828-855C-123527AB550E}" dt="2022-08-08T15:07:11.418" v="298" actId="403"/>
          <ac:spMkLst>
            <pc:docMk/>
            <pc:sldMk cId="712892195" sldId="264"/>
            <ac:spMk id="4" creationId="{7A579EC4-F6B4-BC44-F9FF-A5C5ABEB8DAA}"/>
          </ac:spMkLst>
        </pc:spChg>
        <pc:spChg chg="add del">
          <ac:chgData name="Roman Zhigalov" userId="1f97e9fdf7779aa5" providerId="LiveId" clId="{E68242F2-02E4-4828-855C-123527AB550E}" dt="2022-08-08T15:07:06.176" v="294" actId="26606"/>
          <ac:spMkLst>
            <pc:docMk/>
            <pc:sldMk cId="712892195" sldId="264"/>
            <ac:spMk id="4103" creationId="{2B1D4F77-A17C-43D7-B7FA-545148E4E93D}"/>
          </ac:spMkLst>
        </pc:spChg>
        <pc:spChg chg="add">
          <ac:chgData name="Roman Zhigalov" userId="1f97e9fdf7779aa5" providerId="LiveId" clId="{E68242F2-02E4-4828-855C-123527AB550E}" dt="2022-08-08T15:07:06.196" v="295" actId="26606"/>
          <ac:spMkLst>
            <pc:docMk/>
            <pc:sldMk cId="712892195" sldId="264"/>
            <ac:spMk id="4108" creationId="{201CC55D-ED54-4C5C-95E6-10947BD1103B}"/>
          </ac:spMkLst>
        </pc:spChg>
        <pc:spChg chg="add">
          <ac:chgData name="Roman Zhigalov" userId="1f97e9fdf7779aa5" providerId="LiveId" clId="{E68242F2-02E4-4828-855C-123527AB550E}" dt="2022-08-08T15:07:06.196" v="295" actId="26606"/>
          <ac:spMkLst>
            <pc:docMk/>
            <pc:sldMk cId="712892195" sldId="264"/>
            <ac:spMk id="4109" creationId="{3873B707-463F-40B0-8227-E8CC6C67EB25}"/>
          </ac:spMkLst>
        </pc:spChg>
        <pc:spChg chg="add">
          <ac:chgData name="Roman Zhigalov" userId="1f97e9fdf7779aa5" providerId="LiveId" clId="{E68242F2-02E4-4828-855C-123527AB550E}" dt="2022-08-08T15:07:06.196" v="295" actId="26606"/>
          <ac:spMkLst>
            <pc:docMk/>
            <pc:sldMk cId="712892195" sldId="264"/>
            <ac:spMk id="4111" creationId="{C13237C8-E62C-4F0D-A318-BD6FB6C2D138}"/>
          </ac:spMkLst>
        </pc:spChg>
        <pc:spChg chg="add">
          <ac:chgData name="Roman Zhigalov" userId="1f97e9fdf7779aa5" providerId="LiveId" clId="{E68242F2-02E4-4828-855C-123527AB550E}" dt="2022-08-08T15:07:06.196" v="295" actId="26606"/>
          <ac:spMkLst>
            <pc:docMk/>
            <pc:sldMk cId="712892195" sldId="264"/>
            <ac:spMk id="4113" creationId="{19C9EAEA-39D0-4B0E-A0EB-51E7B26740B1}"/>
          </ac:spMkLst>
        </pc:spChg>
        <pc:grpChg chg="add">
          <ac:chgData name="Roman Zhigalov" userId="1f97e9fdf7779aa5" providerId="LiveId" clId="{E68242F2-02E4-4828-855C-123527AB550E}" dt="2022-08-08T15:07:06.196" v="295" actId="26606"/>
          <ac:grpSpMkLst>
            <pc:docMk/>
            <pc:sldMk cId="712892195" sldId="264"/>
            <ac:grpSpMk id="4105" creationId="{1DE889C7-FAD6-4397-98E2-05D503484459}"/>
          </ac:grpSpMkLst>
        </pc:grpChg>
        <pc:picChg chg="add mod ord">
          <ac:chgData name="Roman Zhigalov" userId="1f97e9fdf7779aa5" providerId="LiveId" clId="{E68242F2-02E4-4828-855C-123527AB550E}" dt="2022-08-08T15:07:08.967" v="296" actId="27614"/>
          <ac:picMkLst>
            <pc:docMk/>
            <pc:sldMk cId="712892195" sldId="264"/>
            <ac:picMk id="4098" creationId="{F7F347E1-DA75-8054-B644-8225A53EAE0C}"/>
          </ac:picMkLst>
        </pc:picChg>
      </pc:sldChg>
      <pc:sldChg chg="addSp modSp new mod setBg">
        <pc:chgData name="Roman Zhigalov" userId="1f97e9fdf7779aa5" providerId="LiveId" clId="{E68242F2-02E4-4828-855C-123527AB550E}" dt="2022-08-08T15:10:08.537" v="458" actId="403"/>
        <pc:sldMkLst>
          <pc:docMk/>
          <pc:sldMk cId="3922650837" sldId="265"/>
        </pc:sldMkLst>
        <pc:spChg chg="mod">
          <ac:chgData name="Roman Zhigalov" userId="1f97e9fdf7779aa5" providerId="LiveId" clId="{E68242F2-02E4-4828-855C-123527AB550E}" dt="2022-08-08T15:10:06.046" v="456" actId="26606"/>
          <ac:spMkLst>
            <pc:docMk/>
            <pc:sldMk cId="3922650837" sldId="265"/>
            <ac:spMk id="2" creationId="{F786E4B9-481C-8C9A-3298-EFB8A250A4CC}"/>
          </ac:spMkLst>
        </pc:spChg>
        <pc:spChg chg="mod">
          <ac:chgData name="Roman Zhigalov" userId="1f97e9fdf7779aa5" providerId="LiveId" clId="{E68242F2-02E4-4828-855C-123527AB550E}" dt="2022-08-08T15:10:08.537" v="458" actId="403"/>
          <ac:spMkLst>
            <pc:docMk/>
            <pc:sldMk cId="3922650837" sldId="265"/>
            <ac:spMk id="3" creationId="{C1EDEB0A-2B98-7AFE-F4AF-045BDEBADB6F}"/>
          </ac:spMkLst>
        </pc:spChg>
        <pc:spChg chg="add">
          <ac:chgData name="Roman Zhigalov" userId="1f97e9fdf7779aa5" providerId="LiveId" clId="{E68242F2-02E4-4828-855C-123527AB550E}" dt="2022-08-08T15:10:06.046" v="456" actId="26606"/>
          <ac:spMkLst>
            <pc:docMk/>
            <pc:sldMk cId="3922650837" sldId="265"/>
            <ac:spMk id="8" creationId="{8B9AA7C6-5E5A-498E-A6DF-A943376E09BC}"/>
          </ac:spMkLst>
        </pc:spChg>
        <pc:spChg chg="add">
          <ac:chgData name="Roman Zhigalov" userId="1f97e9fdf7779aa5" providerId="LiveId" clId="{E68242F2-02E4-4828-855C-123527AB550E}" dt="2022-08-08T15:10:06.046" v="456" actId="26606"/>
          <ac:spMkLst>
            <pc:docMk/>
            <pc:sldMk cId="3922650837" sldId="265"/>
            <ac:spMk id="14" creationId="{81E140AE-0ABF-47C8-BF32-7D2F0CF2BA44}"/>
          </ac:spMkLst>
        </pc:spChg>
        <pc:spChg chg="add">
          <ac:chgData name="Roman Zhigalov" userId="1f97e9fdf7779aa5" providerId="LiveId" clId="{E68242F2-02E4-4828-855C-123527AB550E}" dt="2022-08-08T15:10:06.046" v="456" actId="26606"/>
          <ac:spMkLst>
            <pc:docMk/>
            <pc:sldMk cId="3922650837" sldId="265"/>
            <ac:spMk id="16" creationId="{CBC4F608-B4B8-48C3-9572-C0F061B1CD99}"/>
          </ac:spMkLst>
        </pc:spChg>
        <pc:grpChg chg="add">
          <ac:chgData name="Roman Zhigalov" userId="1f97e9fdf7779aa5" providerId="LiveId" clId="{E68242F2-02E4-4828-855C-123527AB550E}" dt="2022-08-08T15:10:06.046" v="456" actId="26606"/>
          <ac:grpSpMkLst>
            <pc:docMk/>
            <pc:sldMk cId="3922650837" sldId="265"/>
            <ac:grpSpMk id="10" creationId="{83EAB11A-76F7-48F4-9B4F-5BFDF4BF9670}"/>
          </ac:grpSpMkLst>
        </pc:grpChg>
      </pc:sldChg>
      <pc:sldChg chg="addSp delSp modSp new add del mod setBg">
        <pc:chgData name="Roman Zhigalov" userId="1f97e9fdf7779aa5" providerId="LiveId" clId="{E68242F2-02E4-4828-855C-123527AB550E}" dt="2022-08-08T15:15:46.895" v="526" actId="47"/>
        <pc:sldMkLst>
          <pc:docMk/>
          <pc:sldMk cId="4132651105" sldId="266"/>
        </pc:sldMkLst>
        <pc:spChg chg="mod ord">
          <ac:chgData name="Roman Zhigalov" userId="1f97e9fdf7779aa5" providerId="LiveId" clId="{E68242F2-02E4-4828-855C-123527AB550E}" dt="2022-08-08T15:12:36.036" v="485" actId="26606"/>
          <ac:spMkLst>
            <pc:docMk/>
            <pc:sldMk cId="4132651105" sldId="266"/>
            <ac:spMk id="2" creationId="{357A0FFE-FAE8-AF9D-7AA5-628EE396C133}"/>
          </ac:spMkLst>
        </pc:spChg>
        <pc:spChg chg="del">
          <ac:chgData name="Roman Zhigalov" userId="1f97e9fdf7779aa5" providerId="LiveId" clId="{E68242F2-02E4-4828-855C-123527AB550E}" dt="2022-08-08T15:12:25.283" v="460"/>
          <ac:spMkLst>
            <pc:docMk/>
            <pc:sldMk cId="4132651105" sldId="266"/>
            <ac:spMk id="3" creationId="{35432890-DB5E-5FBC-0923-DA8EF7926F1A}"/>
          </ac:spMkLst>
        </pc:spChg>
        <pc:spChg chg="add">
          <ac:chgData name="Roman Zhigalov" userId="1f97e9fdf7779aa5" providerId="LiveId" clId="{E68242F2-02E4-4828-855C-123527AB550E}" dt="2022-08-08T15:12:36.036" v="485" actId="26606"/>
          <ac:spMkLst>
            <pc:docMk/>
            <pc:sldMk cId="4132651105" sldId="266"/>
            <ac:spMk id="5127" creationId="{37C89E4B-3C9F-44B9-8B86-D9E3D112D8EC}"/>
          </ac:spMkLst>
        </pc:spChg>
        <pc:picChg chg="add mod">
          <ac:chgData name="Roman Zhigalov" userId="1f97e9fdf7779aa5" providerId="LiveId" clId="{E68242F2-02E4-4828-855C-123527AB550E}" dt="2022-08-08T15:12:36.036" v="485" actId="26606"/>
          <ac:picMkLst>
            <pc:docMk/>
            <pc:sldMk cId="4132651105" sldId="266"/>
            <ac:picMk id="5122" creationId="{E3F1A35A-22A5-037C-CA06-C1B60569C644}"/>
          </ac:picMkLst>
        </pc:picChg>
        <pc:cxnChg chg="add">
          <ac:chgData name="Roman Zhigalov" userId="1f97e9fdf7779aa5" providerId="LiveId" clId="{E68242F2-02E4-4828-855C-123527AB550E}" dt="2022-08-08T15:12:36.036" v="485" actId="26606"/>
          <ac:cxnSpMkLst>
            <pc:docMk/>
            <pc:sldMk cId="4132651105" sldId="266"/>
            <ac:cxnSpMk id="5129" creationId="{AA2EAA10-076F-46BD-8F0F-B9A2FB77A85C}"/>
          </ac:cxnSpMkLst>
        </pc:cxnChg>
        <pc:cxnChg chg="add">
          <ac:chgData name="Roman Zhigalov" userId="1f97e9fdf7779aa5" providerId="LiveId" clId="{E68242F2-02E4-4828-855C-123527AB550E}" dt="2022-08-08T15:12:36.036" v="485" actId="26606"/>
          <ac:cxnSpMkLst>
            <pc:docMk/>
            <pc:sldMk cId="4132651105" sldId="266"/>
            <ac:cxnSpMk id="5131" creationId="{D891E407-403B-4764-86C9-33A56D3BCAA3}"/>
          </ac:cxnSpMkLst>
        </pc:cxnChg>
      </pc:sldChg>
      <pc:sldChg chg="addSp modSp new mod setBg">
        <pc:chgData name="Roman Zhigalov" userId="1f97e9fdf7779aa5" providerId="LiveId" clId="{E68242F2-02E4-4828-855C-123527AB550E}" dt="2022-08-08T15:19:32.594" v="556" actId="26606"/>
        <pc:sldMkLst>
          <pc:docMk/>
          <pc:sldMk cId="812365147" sldId="267"/>
        </pc:sldMkLst>
        <pc:spChg chg="mod">
          <ac:chgData name="Roman Zhigalov" userId="1f97e9fdf7779aa5" providerId="LiveId" clId="{E68242F2-02E4-4828-855C-123527AB550E}" dt="2022-08-08T15:19:32.594" v="556" actId="26606"/>
          <ac:spMkLst>
            <pc:docMk/>
            <pc:sldMk cId="812365147" sldId="267"/>
            <ac:spMk id="2" creationId="{EF1F2629-BB3C-425C-C872-3E8ECE55D5A3}"/>
          </ac:spMkLst>
        </pc:spChg>
        <pc:spChg chg="mod">
          <ac:chgData name="Roman Zhigalov" userId="1f97e9fdf7779aa5" providerId="LiveId" clId="{E68242F2-02E4-4828-855C-123527AB550E}" dt="2022-08-08T15:19:32.594" v="556" actId="26606"/>
          <ac:spMkLst>
            <pc:docMk/>
            <pc:sldMk cId="812365147" sldId="267"/>
            <ac:spMk id="3" creationId="{E968B317-57E0-7C6D-78A5-4FEB5413B0D1}"/>
          </ac:spMkLst>
        </pc:spChg>
        <pc:spChg chg="add">
          <ac:chgData name="Roman Zhigalov" userId="1f97e9fdf7779aa5" providerId="LiveId" clId="{E68242F2-02E4-4828-855C-123527AB550E}" dt="2022-08-08T15:19:32.594" v="556" actId="26606"/>
          <ac:spMkLst>
            <pc:docMk/>
            <pc:sldMk cId="812365147" sldId="267"/>
            <ac:spMk id="8" creationId="{4522B21E-B2B9-4C72-9A71-C87EFD137480}"/>
          </ac:spMkLst>
        </pc:spChg>
        <pc:spChg chg="add">
          <ac:chgData name="Roman Zhigalov" userId="1f97e9fdf7779aa5" providerId="LiveId" clId="{E68242F2-02E4-4828-855C-123527AB550E}" dt="2022-08-08T15:19:32.594" v="556" actId="26606"/>
          <ac:spMkLst>
            <pc:docMk/>
            <pc:sldMk cId="812365147" sldId="267"/>
            <ac:spMk id="10" creationId="{5EB7D2A2-F448-44D4-938C-DC84CBCB3B1E}"/>
          </ac:spMkLst>
        </pc:spChg>
        <pc:spChg chg="add">
          <ac:chgData name="Roman Zhigalov" userId="1f97e9fdf7779aa5" providerId="LiveId" clId="{E68242F2-02E4-4828-855C-123527AB550E}" dt="2022-08-08T15:19:32.594" v="556" actId="26606"/>
          <ac:spMkLst>
            <pc:docMk/>
            <pc:sldMk cId="812365147" sldId="267"/>
            <ac:spMk id="12" creationId="{871AEA07-1E14-44B4-8E55-64EF049CD66F}"/>
          </ac:spMkLst>
        </pc:spChg>
        <pc:cxnChg chg="add">
          <ac:chgData name="Roman Zhigalov" userId="1f97e9fdf7779aa5" providerId="LiveId" clId="{E68242F2-02E4-4828-855C-123527AB550E}" dt="2022-08-08T15:19:32.594" v="556" actId="26606"/>
          <ac:cxnSpMkLst>
            <pc:docMk/>
            <pc:sldMk cId="812365147" sldId="267"/>
            <ac:cxnSpMk id="14" creationId="{F7C8EA93-3210-4C62-99E9-153C275E3A87}"/>
          </ac:cxnSpMkLst>
        </pc:cxnChg>
      </pc:sldChg>
      <pc:sldChg chg="addSp delSp modSp new del mod setBg">
        <pc:chgData name="Roman Zhigalov" userId="1f97e9fdf7779aa5" providerId="LiveId" clId="{E68242F2-02E4-4828-855C-123527AB550E}" dt="2022-08-08T15:15:43.185" v="524" actId="47"/>
        <pc:sldMkLst>
          <pc:docMk/>
          <pc:sldMk cId="3794251001" sldId="267"/>
        </pc:sldMkLst>
        <pc:spChg chg="mod ord">
          <ac:chgData name="Roman Zhigalov" userId="1f97e9fdf7779aa5" providerId="LiveId" clId="{E68242F2-02E4-4828-855C-123527AB550E}" dt="2022-08-08T15:13:38.825" v="521" actId="20577"/>
          <ac:spMkLst>
            <pc:docMk/>
            <pc:sldMk cId="3794251001" sldId="267"/>
            <ac:spMk id="2" creationId="{E11CFCAF-AD9E-B9CD-B938-B3EABA43E7AA}"/>
          </ac:spMkLst>
        </pc:spChg>
        <pc:spChg chg="add del">
          <ac:chgData name="Roman Zhigalov" userId="1f97e9fdf7779aa5" providerId="LiveId" clId="{E68242F2-02E4-4828-855C-123527AB550E}" dt="2022-08-08T15:13:49.395" v="523"/>
          <ac:spMkLst>
            <pc:docMk/>
            <pc:sldMk cId="3794251001" sldId="267"/>
            <ac:spMk id="3" creationId="{F2BD2703-0990-A8A2-E0D2-B96A56A405D8}"/>
          </ac:spMkLst>
        </pc:spChg>
        <pc:spChg chg="add del">
          <ac:chgData name="Roman Zhigalov" userId="1f97e9fdf7779aa5" providerId="LiveId" clId="{E68242F2-02E4-4828-855C-123527AB550E}" dt="2022-08-08T15:13:32.235" v="501" actId="26606"/>
          <ac:spMkLst>
            <pc:docMk/>
            <pc:sldMk cId="3794251001" sldId="267"/>
            <ac:spMk id="6151" creationId="{37C89E4B-3C9F-44B9-8B86-D9E3D112D8EC}"/>
          </ac:spMkLst>
        </pc:spChg>
        <pc:spChg chg="add del">
          <ac:chgData name="Roman Zhigalov" userId="1f97e9fdf7779aa5" providerId="LiveId" clId="{E68242F2-02E4-4828-855C-123527AB550E}" dt="2022-08-08T15:13:33.195" v="503" actId="26606"/>
          <ac:spMkLst>
            <pc:docMk/>
            <pc:sldMk cId="3794251001" sldId="267"/>
            <ac:spMk id="6157" creationId="{2E614F1C-2D93-42D0-B229-768199449923}"/>
          </ac:spMkLst>
        </pc:spChg>
        <pc:picChg chg="add del mod">
          <ac:chgData name="Roman Zhigalov" userId="1f97e9fdf7779aa5" providerId="LiveId" clId="{E68242F2-02E4-4828-855C-123527AB550E}" dt="2022-08-08T15:13:34.095" v="505"/>
          <ac:picMkLst>
            <pc:docMk/>
            <pc:sldMk cId="3794251001" sldId="267"/>
            <ac:picMk id="6146" creationId="{DB62EE44-2A02-BC3D-0A2F-256CBE0C16A5}"/>
          </ac:picMkLst>
        </pc:picChg>
        <pc:picChg chg="add del mod">
          <ac:chgData name="Roman Zhigalov" userId="1f97e9fdf7779aa5" providerId="LiveId" clId="{E68242F2-02E4-4828-855C-123527AB550E}" dt="2022-08-08T15:13:49.395" v="523"/>
          <ac:picMkLst>
            <pc:docMk/>
            <pc:sldMk cId="3794251001" sldId="267"/>
            <ac:picMk id="6148" creationId="{43C55110-C195-46C9-9EA6-2E1CD950A205}"/>
          </ac:picMkLst>
        </pc:picChg>
        <pc:cxnChg chg="add del">
          <ac:chgData name="Roman Zhigalov" userId="1f97e9fdf7779aa5" providerId="LiveId" clId="{E68242F2-02E4-4828-855C-123527AB550E}" dt="2022-08-08T15:13:32.235" v="501" actId="26606"/>
          <ac:cxnSpMkLst>
            <pc:docMk/>
            <pc:sldMk cId="3794251001" sldId="267"/>
            <ac:cxnSpMk id="6153" creationId="{AA2EAA10-076F-46BD-8F0F-B9A2FB77A85C}"/>
          </ac:cxnSpMkLst>
        </pc:cxnChg>
        <pc:cxnChg chg="add del">
          <ac:chgData name="Roman Zhigalov" userId="1f97e9fdf7779aa5" providerId="LiveId" clId="{E68242F2-02E4-4828-855C-123527AB550E}" dt="2022-08-08T15:13:32.235" v="501" actId="26606"/>
          <ac:cxnSpMkLst>
            <pc:docMk/>
            <pc:sldMk cId="3794251001" sldId="267"/>
            <ac:cxnSpMk id="6155" creationId="{D891E407-403B-4764-86C9-33A56D3BCAA3}"/>
          </ac:cxnSpMkLst>
        </pc:cxnChg>
      </pc:sldChg>
      <pc:sldChg chg="addSp delSp modSp new mod setBg">
        <pc:chgData name="Roman Zhigalov" userId="1f97e9fdf7779aa5" providerId="LiveId" clId="{E68242F2-02E4-4828-855C-123527AB550E}" dt="2022-08-08T15:20:05.289" v="577" actId="27614"/>
        <pc:sldMkLst>
          <pc:docMk/>
          <pc:sldMk cId="1388532352" sldId="268"/>
        </pc:sldMkLst>
        <pc:spChg chg="mod ord">
          <ac:chgData name="Roman Zhigalov" userId="1f97e9fdf7779aa5" providerId="LiveId" clId="{E68242F2-02E4-4828-855C-123527AB550E}" dt="2022-08-08T15:19:59.848" v="576" actId="26606"/>
          <ac:spMkLst>
            <pc:docMk/>
            <pc:sldMk cId="1388532352" sldId="268"/>
            <ac:spMk id="2" creationId="{ADFF615A-06FF-BCAF-3695-B86A1C91FAF5}"/>
          </ac:spMkLst>
        </pc:spChg>
        <pc:spChg chg="del">
          <ac:chgData name="Roman Zhigalov" userId="1f97e9fdf7779aa5" providerId="LiveId" clId="{E68242F2-02E4-4828-855C-123527AB550E}" dt="2022-08-08T15:19:56.009" v="573" actId="22"/>
          <ac:spMkLst>
            <pc:docMk/>
            <pc:sldMk cId="1388532352" sldId="268"/>
            <ac:spMk id="3" creationId="{7529E62F-EF9E-B9D3-49FD-6AE56D862D7B}"/>
          </ac:spMkLst>
        </pc:spChg>
        <pc:spChg chg="add del">
          <ac:chgData name="Roman Zhigalov" userId="1f97e9fdf7779aa5" providerId="LiveId" clId="{E68242F2-02E4-4828-855C-123527AB550E}" dt="2022-08-08T15:19:59.839" v="575" actId="26606"/>
          <ac:spMkLst>
            <pc:docMk/>
            <pc:sldMk cId="1388532352" sldId="268"/>
            <ac:spMk id="10" creationId="{37C89E4B-3C9F-44B9-8B86-D9E3D112D8EC}"/>
          </ac:spMkLst>
        </pc:spChg>
        <pc:spChg chg="add">
          <ac:chgData name="Roman Zhigalov" userId="1f97e9fdf7779aa5" providerId="LiveId" clId="{E68242F2-02E4-4828-855C-123527AB550E}" dt="2022-08-08T15:19:59.848" v="576" actId="26606"/>
          <ac:spMkLst>
            <pc:docMk/>
            <pc:sldMk cId="1388532352" sldId="268"/>
            <ac:spMk id="16" creationId="{16C5FA50-8D52-4617-AF91-5C7B1C8352F1}"/>
          </ac:spMkLst>
        </pc:spChg>
        <pc:spChg chg="add">
          <ac:chgData name="Roman Zhigalov" userId="1f97e9fdf7779aa5" providerId="LiveId" clId="{E68242F2-02E4-4828-855C-123527AB550E}" dt="2022-08-08T15:19:59.848" v="576" actId="26606"/>
          <ac:spMkLst>
            <pc:docMk/>
            <pc:sldMk cId="1388532352" sldId="268"/>
            <ac:spMk id="17" creationId="{E223798C-12AD-4B0C-A50C-D676347D67CF}"/>
          </ac:spMkLst>
        </pc:spChg>
        <pc:picChg chg="add mod ord">
          <ac:chgData name="Roman Zhigalov" userId="1f97e9fdf7779aa5" providerId="LiveId" clId="{E68242F2-02E4-4828-855C-123527AB550E}" dt="2022-08-08T15:20:05.289" v="577" actId="27614"/>
          <ac:picMkLst>
            <pc:docMk/>
            <pc:sldMk cId="1388532352" sldId="268"/>
            <ac:picMk id="5" creationId="{6A87D4EA-DD16-AE5F-830F-3442CD353C0E}"/>
          </ac:picMkLst>
        </pc:picChg>
        <pc:cxnChg chg="add del">
          <ac:chgData name="Roman Zhigalov" userId="1f97e9fdf7779aa5" providerId="LiveId" clId="{E68242F2-02E4-4828-855C-123527AB550E}" dt="2022-08-08T15:19:59.839" v="575" actId="26606"/>
          <ac:cxnSpMkLst>
            <pc:docMk/>
            <pc:sldMk cId="1388532352" sldId="268"/>
            <ac:cxnSpMk id="12" creationId="{AA2EAA10-076F-46BD-8F0F-B9A2FB77A85C}"/>
          </ac:cxnSpMkLst>
        </pc:cxnChg>
        <pc:cxnChg chg="add del">
          <ac:chgData name="Roman Zhigalov" userId="1f97e9fdf7779aa5" providerId="LiveId" clId="{E68242F2-02E4-4828-855C-123527AB550E}" dt="2022-08-08T15:19:59.839" v="575" actId="26606"/>
          <ac:cxnSpMkLst>
            <pc:docMk/>
            <pc:sldMk cId="1388532352" sldId="268"/>
            <ac:cxnSpMk id="14" creationId="{D891E407-403B-4764-86C9-33A56D3BCAA3}"/>
          </ac:cxnSpMkLst>
        </pc:cxnChg>
      </pc:sldChg>
      <pc:sldChg chg="addSp delSp modSp new mod setBg">
        <pc:chgData name="Roman Zhigalov" userId="1f97e9fdf7779aa5" providerId="LiveId" clId="{E68242F2-02E4-4828-855C-123527AB550E}" dt="2022-08-08T15:22:10.153" v="627" actId="26606"/>
        <pc:sldMkLst>
          <pc:docMk/>
          <pc:sldMk cId="970768167" sldId="269"/>
        </pc:sldMkLst>
        <pc:spChg chg="mod">
          <ac:chgData name="Roman Zhigalov" userId="1f97e9fdf7779aa5" providerId="LiveId" clId="{E68242F2-02E4-4828-855C-123527AB550E}" dt="2022-08-08T15:22:10.153" v="627" actId="26606"/>
          <ac:spMkLst>
            <pc:docMk/>
            <pc:sldMk cId="970768167" sldId="269"/>
            <ac:spMk id="2" creationId="{0C6E41B7-B41E-9AF5-9E3E-512A6FA6E378}"/>
          </ac:spMkLst>
        </pc:spChg>
        <pc:spChg chg="del">
          <ac:chgData name="Roman Zhigalov" userId="1f97e9fdf7779aa5" providerId="LiveId" clId="{E68242F2-02E4-4828-855C-123527AB550E}" dt="2022-08-08T15:21:51.109" v="626"/>
          <ac:spMkLst>
            <pc:docMk/>
            <pc:sldMk cId="970768167" sldId="269"/>
            <ac:spMk id="3" creationId="{450B7AF1-6779-80C4-509C-1943C21BD2A4}"/>
          </ac:spMkLst>
        </pc:spChg>
        <pc:spChg chg="add">
          <ac:chgData name="Roman Zhigalov" userId="1f97e9fdf7779aa5" providerId="LiveId" clId="{E68242F2-02E4-4828-855C-123527AB550E}" dt="2022-08-08T15:22:10.153" v="627" actId="26606"/>
          <ac:spMkLst>
            <pc:docMk/>
            <pc:sldMk cId="970768167" sldId="269"/>
            <ac:spMk id="7175" creationId="{665DBBEF-238B-476B-96AB-8AAC3224ECEA}"/>
          </ac:spMkLst>
        </pc:spChg>
        <pc:spChg chg="add">
          <ac:chgData name="Roman Zhigalov" userId="1f97e9fdf7779aa5" providerId="LiveId" clId="{E68242F2-02E4-4828-855C-123527AB550E}" dt="2022-08-08T15:22:10.153" v="627" actId="26606"/>
          <ac:spMkLst>
            <pc:docMk/>
            <pc:sldMk cId="970768167" sldId="269"/>
            <ac:spMk id="7177" creationId="{3FCFB1DE-0B7E-48CC-BA90-B2AB0889F9D6}"/>
          </ac:spMkLst>
        </pc:spChg>
        <pc:picChg chg="add mod">
          <ac:chgData name="Roman Zhigalov" userId="1f97e9fdf7779aa5" providerId="LiveId" clId="{E68242F2-02E4-4828-855C-123527AB550E}" dt="2022-08-08T15:22:10.153" v="627" actId="26606"/>
          <ac:picMkLst>
            <pc:docMk/>
            <pc:sldMk cId="970768167" sldId="269"/>
            <ac:picMk id="7170" creationId="{C4043BF1-4C69-6B53-21AC-E306CFCA508B}"/>
          </ac:picMkLst>
        </pc:picChg>
      </pc:sldChg>
      <pc:sldChg chg="addSp modSp new mod setBg">
        <pc:chgData name="Roman Zhigalov" userId="1f97e9fdf7779aa5" providerId="LiveId" clId="{E68242F2-02E4-4828-855C-123527AB550E}" dt="2022-08-08T15:23:12.109" v="633" actId="26606"/>
        <pc:sldMkLst>
          <pc:docMk/>
          <pc:sldMk cId="566649837" sldId="270"/>
        </pc:sldMkLst>
        <pc:spChg chg="mod">
          <ac:chgData name="Roman Zhigalov" userId="1f97e9fdf7779aa5" providerId="LiveId" clId="{E68242F2-02E4-4828-855C-123527AB550E}" dt="2022-08-08T15:23:12.109" v="633" actId="26606"/>
          <ac:spMkLst>
            <pc:docMk/>
            <pc:sldMk cId="566649837" sldId="270"/>
            <ac:spMk id="2" creationId="{70F1386B-213D-73FB-BC70-01110392D737}"/>
          </ac:spMkLst>
        </pc:spChg>
        <pc:spChg chg="mod">
          <ac:chgData name="Roman Zhigalov" userId="1f97e9fdf7779aa5" providerId="LiveId" clId="{E68242F2-02E4-4828-855C-123527AB550E}" dt="2022-08-08T15:23:12.109" v="633" actId="26606"/>
          <ac:spMkLst>
            <pc:docMk/>
            <pc:sldMk cId="566649837" sldId="270"/>
            <ac:spMk id="3" creationId="{DBFC9B48-ECAA-515D-E185-C13A3ACF057D}"/>
          </ac:spMkLst>
        </pc:spChg>
        <pc:spChg chg="add">
          <ac:chgData name="Roman Zhigalov" userId="1f97e9fdf7779aa5" providerId="LiveId" clId="{E68242F2-02E4-4828-855C-123527AB550E}" dt="2022-08-08T15:23:12.109" v="633" actId="26606"/>
          <ac:spMkLst>
            <pc:docMk/>
            <pc:sldMk cId="566649837" sldId="270"/>
            <ac:spMk id="8" creationId="{4522B21E-B2B9-4C72-9A71-C87EFD137480}"/>
          </ac:spMkLst>
        </pc:spChg>
        <pc:spChg chg="add">
          <ac:chgData name="Roman Zhigalov" userId="1f97e9fdf7779aa5" providerId="LiveId" clId="{E68242F2-02E4-4828-855C-123527AB550E}" dt="2022-08-08T15:23:12.109" v="633" actId="26606"/>
          <ac:spMkLst>
            <pc:docMk/>
            <pc:sldMk cId="566649837" sldId="270"/>
            <ac:spMk id="10" creationId="{5EB7D2A2-F448-44D4-938C-DC84CBCB3B1E}"/>
          </ac:spMkLst>
        </pc:spChg>
        <pc:spChg chg="add">
          <ac:chgData name="Roman Zhigalov" userId="1f97e9fdf7779aa5" providerId="LiveId" clId="{E68242F2-02E4-4828-855C-123527AB550E}" dt="2022-08-08T15:23:12.109" v="633" actId="26606"/>
          <ac:spMkLst>
            <pc:docMk/>
            <pc:sldMk cId="566649837" sldId="270"/>
            <ac:spMk id="12" creationId="{871AEA07-1E14-44B4-8E55-64EF049CD66F}"/>
          </ac:spMkLst>
        </pc:spChg>
        <pc:cxnChg chg="add">
          <ac:chgData name="Roman Zhigalov" userId="1f97e9fdf7779aa5" providerId="LiveId" clId="{E68242F2-02E4-4828-855C-123527AB550E}" dt="2022-08-08T15:23:12.109" v="633" actId="26606"/>
          <ac:cxnSpMkLst>
            <pc:docMk/>
            <pc:sldMk cId="566649837" sldId="270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E68242F2-02E4-4828-855C-123527AB550E}" dt="2022-08-08T15:26:03.864" v="669" actId="26606"/>
        <pc:sldMkLst>
          <pc:docMk/>
          <pc:sldMk cId="2486477248" sldId="271"/>
        </pc:sldMkLst>
        <pc:spChg chg="mod">
          <ac:chgData name="Roman Zhigalov" userId="1f97e9fdf7779aa5" providerId="LiveId" clId="{E68242F2-02E4-4828-855C-123527AB550E}" dt="2022-08-08T15:26:03.864" v="669" actId="26606"/>
          <ac:spMkLst>
            <pc:docMk/>
            <pc:sldMk cId="2486477248" sldId="271"/>
            <ac:spMk id="2" creationId="{60E82ACC-0584-6154-F5C8-7DB9B011DEF5}"/>
          </ac:spMkLst>
        </pc:spChg>
        <pc:spChg chg="del">
          <ac:chgData name="Roman Zhigalov" userId="1f97e9fdf7779aa5" providerId="LiveId" clId="{E68242F2-02E4-4828-855C-123527AB550E}" dt="2022-08-08T15:25:52.658" v="662"/>
          <ac:spMkLst>
            <pc:docMk/>
            <pc:sldMk cId="2486477248" sldId="271"/>
            <ac:spMk id="3" creationId="{226AB170-DFF8-EB09-E257-FD78E0E980D9}"/>
          </ac:spMkLst>
        </pc:spChg>
        <pc:spChg chg="mod">
          <ac:chgData name="Roman Zhigalov" userId="1f97e9fdf7779aa5" providerId="LiveId" clId="{E68242F2-02E4-4828-855C-123527AB550E}" dt="2022-08-08T15:26:03.864" v="669" actId="26606"/>
          <ac:spMkLst>
            <pc:docMk/>
            <pc:sldMk cId="2486477248" sldId="271"/>
            <ac:spMk id="4" creationId="{A0B4D303-9FC1-1779-EF56-8AB8207FF05E}"/>
          </ac:spMkLst>
        </pc:spChg>
        <pc:spChg chg="add del">
          <ac:chgData name="Roman Zhigalov" userId="1f97e9fdf7779aa5" providerId="LiveId" clId="{E68242F2-02E4-4828-855C-123527AB550E}" dt="2022-08-08T15:26:00.009" v="664" actId="26606"/>
          <ac:spMkLst>
            <pc:docMk/>
            <pc:sldMk cId="2486477248" sldId="271"/>
            <ac:spMk id="8199" creationId="{201CC55D-ED54-4C5C-95E6-10947BD1103B}"/>
          </ac:spMkLst>
        </pc:spChg>
        <pc:spChg chg="add">
          <ac:chgData name="Roman Zhigalov" userId="1f97e9fdf7779aa5" providerId="LiveId" clId="{E68242F2-02E4-4828-855C-123527AB550E}" dt="2022-08-08T15:26:03.864" v="669" actId="26606"/>
          <ac:spMkLst>
            <pc:docMk/>
            <pc:sldMk cId="2486477248" sldId="271"/>
            <ac:spMk id="8203" creationId="{55222F96-971A-4F90-B841-6BAB416C7AC1}"/>
          </ac:spMkLst>
        </pc:spChg>
        <pc:spChg chg="add del">
          <ac:chgData name="Roman Zhigalov" userId="1f97e9fdf7779aa5" providerId="LiveId" clId="{E68242F2-02E4-4828-855C-123527AB550E}" dt="2022-08-08T15:26:00.009" v="664" actId="26606"/>
          <ac:spMkLst>
            <pc:docMk/>
            <pc:sldMk cId="2486477248" sldId="271"/>
            <ac:spMk id="8205" creationId="{3873B707-463F-40B0-8227-E8CC6C67EB25}"/>
          </ac:spMkLst>
        </pc:spChg>
        <pc:spChg chg="add del">
          <ac:chgData name="Roman Zhigalov" userId="1f97e9fdf7779aa5" providerId="LiveId" clId="{E68242F2-02E4-4828-855C-123527AB550E}" dt="2022-08-08T15:26:00.009" v="664" actId="26606"/>
          <ac:spMkLst>
            <pc:docMk/>
            <pc:sldMk cId="2486477248" sldId="271"/>
            <ac:spMk id="8207" creationId="{C13237C8-E62C-4F0D-A318-BD6FB6C2D138}"/>
          </ac:spMkLst>
        </pc:spChg>
        <pc:spChg chg="add del">
          <ac:chgData name="Roman Zhigalov" userId="1f97e9fdf7779aa5" providerId="LiveId" clId="{E68242F2-02E4-4828-855C-123527AB550E}" dt="2022-08-08T15:26:00.009" v="664" actId="26606"/>
          <ac:spMkLst>
            <pc:docMk/>
            <pc:sldMk cId="2486477248" sldId="271"/>
            <ac:spMk id="8209" creationId="{19C9EAEA-39D0-4B0E-A0EB-51E7B26740B1}"/>
          </ac:spMkLst>
        </pc:spChg>
        <pc:spChg chg="add del">
          <ac:chgData name="Roman Zhigalov" userId="1f97e9fdf7779aa5" providerId="LiveId" clId="{E68242F2-02E4-4828-855C-123527AB550E}" dt="2022-08-08T15:26:00.849" v="666" actId="26606"/>
          <ac:spMkLst>
            <pc:docMk/>
            <pc:sldMk cId="2486477248" sldId="271"/>
            <ac:spMk id="8211" creationId="{F13C74B1-5B17-4795-BED0-7140497B445A}"/>
          </ac:spMkLst>
        </pc:spChg>
        <pc:spChg chg="add del">
          <ac:chgData name="Roman Zhigalov" userId="1f97e9fdf7779aa5" providerId="LiveId" clId="{E68242F2-02E4-4828-855C-123527AB550E}" dt="2022-08-08T15:26:00.849" v="666" actId="26606"/>
          <ac:spMkLst>
            <pc:docMk/>
            <pc:sldMk cId="2486477248" sldId="271"/>
            <ac:spMk id="8212" creationId="{D4974D33-8DC5-464E-8C6D-BE58F0669C17}"/>
          </ac:spMkLst>
        </pc:spChg>
        <pc:spChg chg="add del">
          <ac:chgData name="Roman Zhigalov" userId="1f97e9fdf7779aa5" providerId="LiveId" clId="{E68242F2-02E4-4828-855C-123527AB550E}" dt="2022-08-08T15:26:03.839" v="668" actId="26606"/>
          <ac:spMkLst>
            <pc:docMk/>
            <pc:sldMk cId="2486477248" sldId="271"/>
            <ac:spMk id="8214" creationId="{201CC55D-ED54-4C5C-95E6-10947BD1103B}"/>
          </ac:spMkLst>
        </pc:spChg>
        <pc:spChg chg="add del">
          <ac:chgData name="Roman Zhigalov" userId="1f97e9fdf7779aa5" providerId="LiveId" clId="{E68242F2-02E4-4828-855C-123527AB550E}" dt="2022-08-08T15:26:03.839" v="668" actId="26606"/>
          <ac:spMkLst>
            <pc:docMk/>
            <pc:sldMk cId="2486477248" sldId="271"/>
            <ac:spMk id="8218" creationId="{3873B707-463F-40B0-8227-E8CC6C67EB25}"/>
          </ac:spMkLst>
        </pc:spChg>
        <pc:spChg chg="add del">
          <ac:chgData name="Roman Zhigalov" userId="1f97e9fdf7779aa5" providerId="LiveId" clId="{E68242F2-02E4-4828-855C-123527AB550E}" dt="2022-08-08T15:26:03.839" v="668" actId="26606"/>
          <ac:spMkLst>
            <pc:docMk/>
            <pc:sldMk cId="2486477248" sldId="271"/>
            <ac:spMk id="8219" creationId="{C13237C8-E62C-4F0D-A318-BD6FB6C2D138}"/>
          </ac:spMkLst>
        </pc:spChg>
        <pc:spChg chg="add del">
          <ac:chgData name="Roman Zhigalov" userId="1f97e9fdf7779aa5" providerId="LiveId" clId="{E68242F2-02E4-4828-855C-123527AB550E}" dt="2022-08-08T15:26:03.839" v="668" actId="26606"/>
          <ac:spMkLst>
            <pc:docMk/>
            <pc:sldMk cId="2486477248" sldId="271"/>
            <ac:spMk id="8220" creationId="{19C9EAEA-39D0-4B0E-A0EB-51E7B26740B1}"/>
          </ac:spMkLst>
        </pc:spChg>
        <pc:spChg chg="add">
          <ac:chgData name="Roman Zhigalov" userId="1f97e9fdf7779aa5" providerId="LiveId" clId="{E68242F2-02E4-4828-855C-123527AB550E}" dt="2022-08-08T15:26:03.864" v="669" actId="26606"/>
          <ac:spMkLst>
            <pc:docMk/>
            <pc:sldMk cId="2486477248" sldId="271"/>
            <ac:spMk id="8222" creationId="{DBC6133C-0615-4CE4-9132-37E609A9BDFA}"/>
          </ac:spMkLst>
        </pc:spChg>
        <pc:spChg chg="add">
          <ac:chgData name="Roman Zhigalov" userId="1f97e9fdf7779aa5" providerId="LiveId" clId="{E68242F2-02E4-4828-855C-123527AB550E}" dt="2022-08-08T15:26:03.864" v="669" actId="26606"/>
          <ac:spMkLst>
            <pc:docMk/>
            <pc:sldMk cId="2486477248" sldId="271"/>
            <ac:spMk id="8223" creationId="{169CC832-2974-4E8D-90ED-3E2941BA7336}"/>
          </ac:spMkLst>
        </pc:spChg>
        <pc:spChg chg="add">
          <ac:chgData name="Roman Zhigalov" userId="1f97e9fdf7779aa5" providerId="LiveId" clId="{E68242F2-02E4-4828-855C-123527AB550E}" dt="2022-08-08T15:26:03.864" v="669" actId="26606"/>
          <ac:spMkLst>
            <pc:docMk/>
            <pc:sldMk cId="2486477248" sldId="271"/>
            <ac:spMk id="8224" creationId="{08980754-6F4B-43C9-B9BE-127B6BED6586}"/>
          </ac:spMkLst>
        </pc:spChg>
        <pc:spChg chg="add">
          <ac:chgData name="Roman Zhigalov" userId="1f97e9fdf7779aa5" providerId="LiveId" clId="{E68242F2-02E4-4828-855C-123527AB550E}" dt="2022-08-08T15:26:03.864" v="669" actId="26606"/>
          <ac:spMkLst>
            <pc:docMk/>
            <pc:sldMk cId="2486477248" sldId="271"/>
            <ac:spMk id="8225" creationId="{2C1BBA94-3F40-40AA-8BB9-E69E25E537C1}"/>
          </ac:spMkLst>
        </pc:spChg>
        <pc:grpChg chg="add del">
          <ac:chgData name="Roman Zhigalov" userId="1f97e9fdf7779aa5" providerId="LiveId" clId="{E68242F2-02E4-4828-855C-123527AB550E}" dt="2022-08-08T15:26:00.009" v="664" actId="26606"/>
          <ac:grpSpMkLst>
            <pc:docMk/>
            <pc:sldMk cId="2486477248" sldId="271"/>
            <ac:grpSpMk id="8201" creationId="{1DE889C7-FAD6-4397-98E2-05D503484459}"/>
          </ac:grpSpMkLst>
        </pc:grpChg>
        <pc:grpChg chg="add del">
          <ac:chgData name="Roman Zhigalov" userId="1f97e9fdf7779aa5" providerId="LiveId" clId="{E68242F2-02E4-4828-855C-123527AB550E}" dt="2022-08-08T15:26:03.839" v="668" actId="26606"/>
          <ac:grpSpMkLst>
            <pc:docMk/>
            <pc:sldMk cId="2486477248" sldId="271"/>
            <ac:grpSpMk id="8215" creationId="{1DE889C7-FAD6-4397-98E2-05D503484459}"/>
          </ac:grpSpMkLst>
        </pc:grpChg>
        <pc:picChg chg="add mod">
          <ac:chgData name="Roman Zhigalov" userId="1f97e9fdf7779aa5" providerId="LiveId" clId="{E68242F2-02E4-4828-855C-123527AB550E}" dt="2022-08-08T15:26:03.864" v="669" actId="26606"/>
          <ac:picMkLst>
            <pc:docMk/>
            <pc:sldMk cId="2486477248" sldId="271"/>
            <ac:picMk id="8194" creationId="{E92DFB5B-1348-BA8C-FB4E-D5533A291DE4}"/>
          </ac:picMkLst>
        </pc:picChg>
      </pc:sldChg>
      <pc:sldChg chg="addSp delSp modSp new mod setBg">
        <pc:chgData name="Roman Zhigalov" userId="1f97e9fdf7779aa5" providerId="LiveId" clId="{E68242F2-02E4-4828-855C-123527AB550E}" dt="2022-08-08T15:28:47.809" v="956" actId="27636"/>
        <pc:sldMkLst>
          <pc:docMk/>
          <pc:sldMk cId="2209715680" sldId="272"/>
        </pc:sldMkLst>
        <pc:spChg chg="mod">
          <ac:chgData name="Roman Zhigalov" userId="1f97e9fdf7779aa5" providerId="LiveId" clId="{E68242F2-02E4-4828-855C-123527AB550E}" dt="2022-08-08T15:28:46.039" v="954" actId="26606"/>
          <ac:spMkLst>
            <pc:docMk/>
            <pc:sldMk cId="2209715680" sldId="272"/>
            <ac:spMk id="2" creationId="{48D08F34-DABA-3919-B597-D92196ED6196}"/>
          </ac:spMkLst>
        </pc:spChg>
        <pc:spChg chg="mod">
          <ac:chgData name="Roman Zhigalov" userId="1f97e9fdf7779aa5" providerId="LiveId" clId="{E68242F2-02E4-4828-855C-123527AB550E}" dt="2022-08-08T15:28:47.809" v="956" actId="27636"/>
          <ac:spMkLst>
            <pc:docMk/>
            <pc:sldMk cId="2209715680" sldId="272"/>
            <ac:spMk id="3" creationId="{3F977121-EE04-5AB8-1EF5-6CFCD2F5F5A2}"/>
          </ac:spMkLst>
        </pc:spChg>
        <pc:spChg chg="add del">
          <ac:chgData name="Roman Zhigalov" userId="1f97e9fdf7779aa5" providerId="LiveId" clId="{E68242F2-02E4-4828-855C-123527AB550E}" dt="2022-08-08T15:28:46.009" v="953" actId="26606"/>
          <ac:spMkLst>
            <pc:docMk/>
            <pc:sldMk cId="2209715680" sldId="272"/>
            <ac:spMk id="8" creationId="{B6CDA21F-E7AF-4C75-8395-33F58D5B0E45}"/>
          </ac:spMkLst>
        </pc:spChg>
        <pc:spChg chg="add">
          <ac:chgData name="Roman Zhigalov" userId="1f97e9fdf7779aa5" providerId="LiveId" clId="{E68242F2-02E4-4828-855C-123527AB550E}" dt="2022-08-08T15:28:46.039" v="954" actId="26606"/>
          <ac:spMkLst>
            <pc:docMk/>
            <pc:sldMk cId="2209715680" sldId="272"/>
            <ac:spMk id="14" creationId="{81E140AE-0ABF-47C8-BF32-7D2F0CF2BA44}"/>
          </ac:spMkLst>
        </pc:spChg>
        <pc:spChg chg="add del">
          <ac:chgData name="Roman Zhigalov" userId="1f97e9fdf7779aa5" providerId="LiveId" clId="{E68242F2-02E4-4828-855C-123527AB550E}" dt="2022-08-08T15:28:46.009" v="953" actId="26606"/>
          <ac:spMkLst>
            <pc:docMk/>
            <pc:sldMk cId="2209715680" sldId="272"/>
            <ac:spMk id="15" creationId="{D5B0017B-2ECA-49AF-B397-DC140825DF8D}"/>
          </ac:spMkLst>
        </pc:spChg>
        <pc:spChg chg="add">
          <ac:chgData name="Roman Zhigalov" userId="1f97e9fdf7779aa5" providerId="LiveId" clId="{E68242F2-02E4-4828-855C-123527AB550E}" dt="2022-08-08T15:28:46.039" v="954" actId="26606"/>
          <ac:spMkLst>
            <pc:docMk/>
            <pc:sldMk cId="2209715680" sldId="272"/>
            <ac:spMk id="16" creationId="{CBC4F608-B4B8-48C3-9572-C0F061B1CD99}"/>
          </ac:spMkLst>
        </pc:spChg>
        <pc:spChg chg="add">
          <ac:chgData name="Roman Zhigalov" userId="1f97e9fdf7779aa5" providerId="LiveId" clId="{E68242F2-02E4-4828-855C-123527AB550E}" dt="2022-08-08T15:28:46.039" v="954" actId="26606"/>
          <ac:spMkLst>
            <pc:docMk/>
            <pc:sldMk cId="2209715680" sldId="272"/>
            <ac:spMk id="19" creationId="{8B9AA7C6-5E5A-498E-A6DF-A943376E09BC}"/>
          </ac:spMkLst>
        </pc:spChg>
        <pc:grpChg chg="add del">
          <ac:chgData name="Roman Zhigalov" userId="1f97e9fdf7779aa5" providerId="LiveId" clId="{E68242F2-02E4-4828-855C-123527AB550E}" dt="2022-08-08T15:28:46.009" v="953" actId="26606"/>
          <ac:grpSpMkLst>
            <pc:docMk/>
            <pc:sldMk cId="2209715680" sldId="272"/>
            <ac:grpSpMk id="10" creationId="{AE1C45F0-260A-458C-96ED-C1F6D2151219}"/>
          </ac:grpSpMkLst>
        </pc:grpChg>
        <pc:grpChg chg="add">
          <ac:chgData name="Roman Zhigalov" userId="1f97e9fdf7779aa5" providerId="LiveId" clId="{E68242F2-02E4-4828-855C-123527AB550E}" dt="2022-08-08T15:28:46.039" v="954" actId="26606"/>
          <ac:grpSpMkLst>
            <pc:docMk/>
            <pc:sldMk cId="2209715680" sldId="272"/>
            <ac:grpSpMk id="20" creationId="{83EAB11A-76F7-48F4-9B4F-5BFDF4BF9670}"/>
          </ac:grpSpMkLst>
        </pc:grpChg>
        <pc:cxnChg chg="add del">
          <ac:chgData name="Roman Zhigalov" userId="1f97e9fdf7779aa5" providerId="LiveId" clId="{E68242F2-02E4-4828-855C-123527AB550E}" dt="2022-08-08T15:28:46.009" v="953" actId="26606"/>
          <ac:cxnSpMkLst>
            <pc:docMk/>
            <pc:sldMk cId="2209715680" sldId="272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E68242F2-02E4-4828-855C-123527AB550E}" dt="2022-08-08T15:29:57.869" v="989" actId="27614"/>
        <pc:sldMkLst>
          <pc:docMk/>
          <pc:sldMk cId="1890258675" sldId="273"/>
        </pc:sldMkLst>
        <pc:spChg chg="mod">
          <ac:chgData name="Roman Zhigalov" userId="1f97e9fdf7779aa5" providerId="LiveId" clId="{E68242F2-02E4-4828-855C-123527AB550E}" dt="2022-08-08T15:29:53.819" v="988" actId="26606"/>
          <ac:spMkLst>
            <pc:docMk/>
            <pc:sldMk cId="1890258675" sldId="273"/>
            <ac:spMk id="2" creationId="{BFFA072D-3512-22EF-29B8-9D1FC5BC3318}"/>
          </ac:spMkLst>
        </pc:spChg>
        <pc:spChg chg="del">
          <ac:chgData name="Roman Zhigalov" userId="1f97e9fdf7779aa5" providerId="LiveId" clId="{E68242F2-02E4-4828-855C-123527AB550E}" dt="2022-08-08T15:29:48.694" v="985"/>
          <ac:spMkLst>
            <pc:docMk/>
            <pc:sldMk cId="1890258675" sldId="273"/>
            <ac:spMk id="3" creationId="{8A0D71EB-6443-F4D3-1384-8BC0CEE485EE}"/>
          </ac:spMkLst>
        </pc:spChg>
        <pc:spChg chg="mod ord">
          <ac:chgData name="Roman Zhigalov" userId="1f97e9fdf7779aa5" providerId="LiveId" clId="{E68242F2-02E4-4828-855C-123527AB550E}" dt="2022-08-08T15:29:53.819" v="988" actId="26606"/>
          <ac:spMkLst>
            <pc:docMk/>
            <pc:sldMk cId="1890258675" sldId="273"/>
            <ac:spMk id="4" creationId="{B57A73E5-CE3A-BEBE-1DE5-1D431A30BA6A}"/>
          </ac:spMkLst>
        </pc:spChg>
        <pc:spChg chg="add del">
          <ac:chgData name="Roman Zhigalov" userId="1f97e9fdf7779aa5" providerId="LiveId" clId="{E68242F2-02E4-4828-855C-123527AB550E}" dt="2022-08-08T15:29:53.808" v="987" actId="26606"/>
          <ac:spMkLst>
            <pc:docMk/>
            <pc:sldMk cId="1890258675" sldId="273"/>
            <ac:spMk id="9223" creationId="{9D80C9EF-3CC6-4ECC-9C2D-9D0396C96ED9}"/>
          </ac:spMkLst>
        </pc:spChg>
        <pc:spChg chg="add del">
          <ac:chgData name="Roman Zhigalov" userId="1f97e9fdf7779aa5" providerId="LiveId" clId="{E68242F2-02E4-4828-855C-123527AB550E}" dt="2022-08-08T15:29:53.808" v="987" actId="26606"/>
          <ac:spMkLst>
            <pc:docMk/>
            <pc:sldMk cId="1890258675" sldId="273"/>
            <ac:spMk id="9225" creationId="{5DA32751-37A2-45C0-BE94-63D375E27003}"/>
          </ac:spMkLst>
        </pc:spChg>
        <pc:spChg chg="add del">
          <ac:chgData name="Roman Zhigalov" userId="1f97e9fdf7779aa5" providerId="LiveId" clId="{E68242F2-02E4-4828-855C-123527AB550E}" dt="2022-08-08T15:29:53.808" v="987" actId="26606"/>
          <ac:spMkLst>
            <pc:docMk/>
            <pc:sldMk cId="1890258675" sldId="273"/>
            <ac:spMk id="9227" creationId="{E659831F-0D9A-4C63-9EBB-8435B85A440F}"/>
          </ac:spMkLst>
        </pc:spChg>
        <pc:spChg chg="add del">
          <ac:chgData name="Roman Zhigalov" userId="1f97e9fdf7779aa5" providerId="LiveId" clId="{E68242F2-02E4-4828-855C-123527AB550E}" dt="2022-08-08T15:29:53.808" v="987" actId="26606"/>
          <ac:spMkLst>
            <pc:docMk/>
            <pc:sldMk cId="1890258675" sldId="273"/>
            <ac:spMk id="9229" creationId="{5A55FBCD-CD42-40F5-8A1B-3203F9CAEEAA}"/>
          </ac:spMkLst>
        </pc:spChg>
        <pc:spChg chg="add">
          <ac:chgData name="Roman Zhigalov" userId="1f97e9fdf7779aa5" providerId="LiveId" clId="{E68242F2-02E4-4828-855C-123527AB550E}" dt="2022-08-08T15:29:53.819" v="988" actId="26606"/>
          <ac:spMkLst>
            <pc:docMk/>
            <pc:sldMk cId="1890258675" sldId="273"/>
            <ac:spMk id="9231" creationId="{FFB60E8C-7224-44A4-87A0-46A1711DD2ED}"/>
          </ac:spMkLst>
        </pc:spChg>
        <pc:spChg chg="add">
          <ac:chgData name="Roman Zhigalov" userId="1f97e9fdf7779aa5" providerId="LiveId" clId="{E68242F2-02E4-4828-855C-123527AB550E}" dt="2022-08-08T15:29:53.819" v="988" actId="26606"/>
          <ac:spMkLst>
            <pc:docMk/>
            <pc:sldMk cId="1890258675" sldId="273"/>
            <ac:spMk id="9232" creationId="{5DA32751-37A2-45C0-BE94-63D375E27003}"/>
          </ac:spMkLst>
        </pc:spChg>
        <pc:spChg chg="add">
          <ac:chgData name="Roman Zhigalov" userId="1f97e9fdf7779aa5" providerId="LiveId" clId="{E68242F2-02E4-4828-855C-123527AB550E}" dt="2022-08-08T15:29:53.819" v="988" actId="26606"/>
          <ac:spMkLst>
            <pc:docMk/>
            <pc:sldMk cId="1890258675" sldId="273"/>
            <ac:spMk id="9233" creationId="{E659831F-0D9A-4C63-9EBB-8435B85A440F}"/>
          </ac:spMkLst>
        </pc:spChg>
        <pc:spChg chg="add">
          <ac:chgData name="Roman Zhigalov" userId="1f97e9fdf7779aa5" providerId="LiveId" clId="{E68242F2-02E4-4828-855C-123527AB550E}" dt="2022-08-08T15:29:53.819" v="988" actId="26606"/>
          <ac:spMkLst>
            <pc:docMk/>
            <pc:sldMk cId="1890258675" sldId="273"/>
            <ac:spMk id="9234" creationId="{5A55FBCD-CD42-40F5-8A1B-3203F9CAEEAA}"/>
          </ac:spMkLst>
        </pc:spChg>
        <pc:picChg chg="add mod">
          <ac:chgData name="Roman Zhigalov" userId="1f97e9fdf7779aa5" providerId="LiveId" clId="{E68242F2-02E4-4828-855C-123527AB550E}" dt="2022-08-08T15:29:57.869" v="989" actId="27614"/>
          <ac:picMkLst>
            <pc:docMk/>
            <pc:sldMk cId="1890258675" sldId="273"/>
            <ac:picMk id="9218" creationId="{9FEEB3D3-6C75-8EA2-355A-B9B5510D07B1}"/>
          </ac:picMkLst>
        </pc:picChg>
      </pc:sldChg>
      <pc:sldChg chg="addSp delSp modSp new mod setBg">
        <pc:chgData name="Roman Zhigalov" userId="1f97e9fdf7779aa5" providerId="LiveId" clId="{E68242F2-02E4-4828-855C-123527AB550E}" dt="2022-08-08T15:31:17.815" v="1026" actId="403"/>
        <pc:sldMkLst>
          <pc:docMk/>
          <pc:sldMk cId="4044866695" sldId="274"/>
        </pc:sldMkLst>
        <pc:spChg chg="mod">
          <ac:chgData name="Roman Zhigalov" userId="1f97e9fdf7779aa5" providerId="LiveId" clId="{E68242F2-02E4-4828-855C-123527AB550E}" dt="2022-08-08T15:31:11.104" v="1022" actId="26606"/>
          <ac:spMkLst>
            <pc:docMk/>
            <pc:sldMk cId="4044866695" sldId="274"/>
            <ac:spMk id="2" creationId="{8D60627D-13CF-67A7-A750-731AA5C8530D}"/>
          </ac:spMkLst>
        </pc:spChg>
        <pc:spChg chg="del">
          <ac:chgData name="Roman Zhigalov" userId="1f97e9fdf7779aa5" providerId="LiveId" clId="{E68242F2-02E4-4828-855C-123527AB550E}" dt="2022-08-08T15:31:02.999" v="1015"/>
          <ac:spMkLst>
            <pc:docMk/>
            <pc:sldMk cId="4044866695" sldId="274"/>
            <ac:spMk id="3" creationId="{B591F0CC-E593-A46F-6A7B-042D13925E32}"/>
          </ac:spMkLst>
        </pc:spChg>
        <pc:spChg chg="mod ord">
          <ac:chgData name="Roman Zhigalov" userId="1f97e9fdf7779aa5" providerId="LiveId" clId="{E68242F2-02E4-4828-855C-123527AB550E}" dt="2022-08-08T15:31:17.815" v="1026" actId="403"/>
          <ac:spMkLst>
            <pc:docMk/>
            <pc:sldMk cId="4044866695" sldId="274"/>
            <ac:spMk id="4" creationId="{D00E8F9E-4172-7F5F-5843-16BB6DB95E33}"/>
          </ac:spMkLst>
        </pc:spChg>
        <pc:spChg chg="add del">
          <ac:chgData name="Roman Zhigalov" userId="1f97e9fdf7779aa5" providerId="LiveId" clId="{E68242F2-02E4-4828-855C-123527AB550E}" dt="2022-08-08T15:31:08.129" v="1017" actId="26606"/>
          <ac:spMkLst>
            <pc:docMk/>
            <pc:sldMk cId="4044866695" sldId="274"/>
            <ac:spMk id="10247" creationId="{FFB60E8C-7224-44A4-87A0-46A1711DD2ED}"/>
          </ac:spMkLst>
        </pc:spChg>
        <pc:spChg chg="add del">
          <ac:chgData name="Roman Zhigalov" userId="1f97e9fdf7779aa5" providerId="LiveId" clId="{E68242F2-02E4-4828-855C-123527AB550E}" dt="2022-08-08T15:31:08.129" v="1017" actId="26606"/>
          <ac:spMkLst>
            <pc:docMk/>
            <pc:sldMk cId="4044866695" sldId="274"/>
            <ac:spMk id="10249" creationId="{5DA32751-37A2-45C0-BE94-63D375E27003}"/>
          </ac:spMkLst>
        </pc:spChg>
        <pc:spChg chg="add del">
          <ac:chgData name="Roman Zhigalov" userId="1f97e9fdf7779aa5" providerId="LiveId" clId="{E68242F2-02E4-4828-855C-123527AB550E}" dt="2022-08-08T15:31:08.129" v="1017" actId="26606"/>
          <ac:spMkLst>
            <pc:docMk/>
            <pc:sldMk cId="4044866695" sldId="274"/>
            <ac:spMk id="10251" creationId="{E659831F-0D9A-4C63-9EBB-8435B85A440F}"/>
          </ac:spMkLst>
        </pc:spChg>
        <pc:spChg chg="add del">
          <ac:chgData name="Roman Zhigalov" userId="1f97e9fdf7779aa5" providerId="LiveId" clId="{E68242F2-02E4-4828-855C-123527AB550E}" dt="2022-08-08T15:31:08.129" v="1017" actId="26606"/>
          <ac:spMkLst>
            <pc:docMk/>
            <pc:sldMk cId="4044866695" sldId="274"/>
            <ac:spMk id="10253" creationId="{5A55FBCD-CD42-40F5-8A1B-3203F9CAEEAA}"/>
          </ac:spMkLst>
        </pc:spChg>
        <pc:spChg chg="add del">
          <ac:chgData name="Roman Zhigalov" userId="1f97e9fdf7779aa5" providerId="LiveId" clId="{E68242F2-02E4-4828-855C-123527AB550E}" dt="2022-08-08T15:31:09.464" v="1019" actId="26606"/>
          <ac:spMkLst>
            <pc:docMk/>
            <pc:sldMk cId="4044866695" sldId="274"/>
            <ac:spMk id="10255" creationId="{7FEAE179-C525-48F3-AD47-0E9E2B6F2E2E}"/>
          </ac:spMkLst>
        </pc:spChg>
        <pc:spChg chg="add del">
          <ac:chgData name="Roman Zhigalov" userId="1f97e9fdf7779aa5" providerId="LiveId" clId="{E68242F2-02E4-4828-855C-123527AB550E}" dt="2022-08-08T15:31:09.464" v="1019" actId="26606"/>
          <ac:spMkLst>
            <pc:docMk/>
            <pc:sldMk cId="4044866695" sldId="274"/>
            <ac:spMk id="10256" creationId="{95C8260E-968F-44E8-A823-ABB431311926}"/>
          </ac:spMkLst>
        </pc:spChg>
        <pc:spChg chg="add del">
          <ac:chgData name="Roman Zhigalov" userId="1f97e9fdf7779aa5" providerId="LiveId" clId="{E68242F2-02E4-4828-855C-123527AB550E}" dt="2022-08-08T15:31:09.464" v="1019" actId="26606"/>
          <ac:spMkLst>
            <pc:docMk/>
            <pc:sldMk cId="4044866695" sldId="274"/>
            <ac:spMk id="10257" creationId="{2C1BBA94-3F40-40AA-8BB9-E69E25E537C1}"/>
          </ac:spMkLst>
        </pc:spChg>
        <pc:spChg chg="add del">
          <ac:chgData name="Roman Zhigalov" userId="1f97e9fdf7779aa5" providerId="LiveId" clId="{E68242F2-02E4-4828-855C-123527AB550E}" dt="2022-08-08T15:31:09.464" v="1019" actId="26606"/>
          <ac:spMkLst>
            <pc:docMk/>
            <pc:sldMk cId="4044866695" sldId="274"/>
            <ac:spMk id="10258" creationId="{FE43805F-24A6-46A4-B19B-54F28347355C}"/>
          </ac:spMkLst>
        </pc:spChg>
        <pc:spChg chg="add del">
          <ac:chgData name="Roman Zhigalov" userId="1f97e9fdf7779aa5" providerId="LiveId" clId="{E68242F2-02E4-4828-855C-123527AB550E}" dt="2022-08-08T15:31:11.073" v="1021" actId="26606"/>
          <ac:spMkLst>
            <pc:docMk/>
            <pc:sldMk cId="4044866695" sldId="274"/>
            <ac:spMk id="10260" creationId="{201CC55D-ED54-4C5C-95E6-10947BD1103B}"/>
          </ac:spMkLst>
        </pc:spChg>
        <pc:spChg chg="add del">
          <ac:chgData name="Roman Zhigalov" userId="1f97e9fdf7779aa5" providerId="LiveId" clId="{E68242F2-02E4-4828-855C-123527AB550E}" dt="2022-08-08T15:31:11.073" v="1021" actId="26606"/>
          <ac:spMkLst>
            <pc:docMk/>
            <pc:sldMk cId="4044866695" sldId="274"/>
            <ac:spMk id="10263" creationId="{3873B707-463F-40B0-8227-E8CC6C67EB25}"/>
          </ac:spMkLst>
        </pc:spChg>
        <pc:spChg chg="add del">
          <ac:chgData name="Roman Zhigalov" userId="1f97e9fdf7779aa5" providerId="LiveId" clId="{E68242F2-02E4-4828-855C-123527AB550E}" dt="2022-08-08T15:31:11.073" v="1021" actId="26606"/>
          <ac:spMkLst>
            <pc:docMk/>
            <pc:sldMk cId="4044866695" sldId="274"/>
            <ac:spMk id="10264" creationId="{C13237C8-E62C-4F0D-A318-BD6FB6C2D138}"/>
          </ac:spMkLst>
        </pc:spChg>
        <pc:spChg chg="add del">
          <ac:chgData name="Roman Zhigalov" userId="1f97e9fdf7779aa5" providerId="LiveId" clId="{E68242F2-02E4-4828-855C-123527AB550E}" dt="2022-08-08T15:31:11.073" v="1021" actId="26606"/>
          <ac:spMkLst>
            <pc:docMk/>
            <pc:sldMk cId="4044866695" sldId="274"/>
            <ac:spMk id="10265" creationId="{19C9EAEA-39D0-4B0E-A0EB-51E7B26740B1}"/>
          </ac:spMkLst>
        </pc:spChg>
        <pc:spChg chg="add">
          <ac:chgData name="Roman Zhigalov" userId="1f97e9fdf7779aa5" providerId="LiveId" clId="{E68242F2-02E4-4828-855C-123527AB550E}" dt="2022-08-08T15:31:11.104" v="1022" actId="26606"/>
          <ac:spMkLst>
            <pc:docMk/>
            <pc:sldMk cId="4044866695" sldId="274"/>
            <ac:spMk id="10267" creationId="{DBC6133C-0615-4CE4-9132-37E609A9BDFA}"/>
          </ac:spMkLst>
        </pc:spChg>
        <pc:spChg chg="add">
          <ac:chgData name="Roman Zhigalov" userId="1f97e9fdf7779aa5" providerId="LiveId" clId="{E68242F2-02E4-4828-855C-123527AB550E}" dt="2022-08-08T15:31:11.104" v="1022" actId="26606"/>
          <ac:spMkLst>
            <pc:docMk/>
            <pc:sldMk cId="4044866695" sldId="274"/>
            <ac:spMk id="10268" creationId="{169CC832-2974-4E8D-90ED-3E2941BA7336}"/>
          </ac:spMkLst>
        </pc:spChg>
        <pc:spChg chg="add">
          <ac:chgData name="Roman Zhigalov" userId="1f97e9fdf7779aa5" providerId="LiveId" clId="{E68242F2-02E4-4828-855C-123527AB550E}" dt="2022-08-08T15:31:11.104" v="1022" actId="26606"/>
          <ac:spMkLst>
            <pc:docMk/>
            <pc:sldMk cId="4044866695" sldId="274"/>
            <ac:spMk id="10269" creationId="{55222F96-971A-4F90-B841-6BAB416C7AC1}"/>
          </ac:spMkLst>
        </pc:spChg>
        <pc:spChg chg="add">
          <ac:chgData name="Roman Zhigalov" userId="1f97e9fdf7779aa5" providerId="LiveId" clId="{E68242F2-02E4-4828-855C-123527AB550E}" dt="2022-08-08T15:31:11.104" v="1022" actId="26606"/>
          <ac:spMkLst>
            <pc:docMk/>
            <pc:sldMk cId="4044866695" sldId="274"/>
            <ac:spMk id="10270" creationId="{08980754-6F4B-43C9-B9BE-127B6BED6586}"/>
          </ac:spMkLst>
        </pc:spChg>
        <pc:spChg chg="add">
          <ac:chgData name="Roman Zhigalov" userId="1f97e9fdf7779aa5" providerId="LiveId" clId="{E68242F2-02E4-4828-855C-123527AB550E}" dt="2022-08-08T15:31:11.104" v="1022" actId="26606"/>
          <ac:spMkLst>
            <pc:docMk/>
            <pc:sldMk cId="4044866695" sldId="274"/>
            <ac:spMk id="10271" creationId="{2C1BBA94-3F40-40AA-8BB9-E69E25E537C1}"/>
          </ac:spMkLst>
        </pc:spChg>
        <pc:grpChg chg="add del">
          <ac:chgData name="Roman Zhigalov" userId="1f97e9fdf7779aa5" providerId="LiveId" clId="{E68242F2-02E4-4828-855C-123527AB550E}" dt="2022-08-08T15:31:11.073" v="1021" actId="26606"/>
          <ac:grpSpMkLst>
            <pc:docMk/>
            <pc:sldMk cId="4044866695" sldId="274"/>
            <ac:grpSpMk id="10261" creationId="{1DE889C7-FAD6-4397-98E2-05D503484459}"/>
          </ac:grpSpMkLst>
        </pc:grpChg>
        <pc:picChg chg="add mod">
          <ac:chgData name="Roman Zhigalov" userId="1f97e9fdf7779aa5" providerId="LiveId" clId="{E68242F2-02E4-4828-855C-123527AB550E}" dt="2022-08-08T15:31:11.104" v="1022" actId="26606"/>
          <ac:picMkLst>
            <pc:docMk/>
            <pc:sldMk cId="4044866695" sldId="274"/>
            <ac:picMk id="10242" creationId="{C6F36AAE-6908-5612-01B6-27D7172B009A}"/>
          </ac:picMkLst>
        </pc:picChg>
      </pc:sldChg>
      <pc:sldChg chg="addSp delSp modSp new mod setBg">
        <pc:chgData name="Roman Zhigalov" userId="1f97e9fdf7779aa5" providerId="LiveId" clId="{E68242F2-02E4-4828-855C-123527AB550E}" dt="2022-08-08T15:35:37.189" v="1071" actId="26606"/>
        <pc:sldMkLst>
          <pc:docMk/>
          <pc:sldMk cId="4017945519" sldId="275"/>
        </pc:sldMkLst>
        <pc:spChg chg="mod">
          <ac:chgData name="Roman Zhigalov" userId="1f97e9fdf7779aa5" providerId="LiveId" clId="{E68242F2-02E4-4828-855C-123527AB550E}" dt="2022-08-08T15:35:37.189" v="1071" actId="26606"/>
          <ac:spMkLst>
            <pc:docMk/>
            <pc:sldMk cId="4017945519" sldId="275"/>
            <ac:spMk id="2" creationId="{FB8849DE-15A2-4A4B-73DC-4964C4A2A097}"/>
          </ac:spMkLst>
        </pc:spChg>
        <pc:spChg chg="add del mod">
          <ac:chgData name="Roman Zhigalov" userId="1f97e9fdf7779aa5" providerId="LiveId" clId="{E68242F2-02E4-4828-855C-123527AB550E}" dt="2022-08-08T15:35:37.189" v="1071" actId="26606"/>
          <ac:spMkLst>
            <pc:docMk/>
            <pc:sldMk cId="4017945519" sldId="275"/>
            <ac:spMk id="3" creationId="{87E6F7C3-ACD0-471A-83FE-13BFE53F0374}"/>
          </ac:spMkLst>
        </pc:spChg>
        <pc:spChg chg="add del">
          <ac:chgData name="Roman Zhigalov" userId="1f97e9fdf7779aa5" providerId="LiveId" clId="{E68242F2-02E4-4828-855C-123527AB550E}" dt="2022-08-08T15:34:18.569" v="1042" actId="26606"/>
          <ac:spMkLst>
            <pc:docMk/>
            <pc:sldMk cId="4017945519" sldId="275"/>
            <ac:spMk id="8" creationId="{3AD318CC-E2A8-4E27-9548-A047A78999B1}"/>
          </ac:spMkLst>
        </pc:spChg>
        <pc:spChg chg="add del">
          <ac:chgData name="Roman Zhigalov" userId="1f97e9fdf7779aa5" providerId="LiveId" clId="{E68242F2-02E4-4828-855C-123527AB550E}" dt="2022-08-08T15:34:18.569" v="1042" actId="26606"/>
          <ac:spMkLst>
            <pc:docMk/>
            <pc:sldMk cId="4017945519" sldId="275"/>
            <ac:spMk id="14" creationId="{2C1BBA94-3F40-40AA-8BB9-E69E25E537C1}"/>
          </ac:spMkLst>
        </pc:spChg>
        <pc:spChg chg="add del">
          <ac:chgData name="Roman Zhigalov" userId="1f97e9fdf7779aa5" providerId="LiveId" clId="{E68242F2-02E4-4828-855C-123527AB550E}" dt="2022-08-08T15:35:37.189" v="1071" actId="26606"/>
          <ac:spMkLst>
            <pc:docMk/>
            <pc:sldMk cId="4017945519" sldId="275"/>
            <ac:spMk id="15" creationId="{D5B0017B-2ECA-49AF-B397-DC140825DF8D}"/>
          </ac:spMkLst>
        </pc:spChg>
        <pc:spChg chg="add del">
          <ac:chgData name="Roman Zhigalov" userId="1f97e9fdf7779aa5" providerId="LiveId" clId="{E68242F2-02E4-4828-855C-123527AB550E}" dt="2022-08-08T15:35:37.189" v="1071" actId="26606"/>
          <ac:spMkLst>
            <pc:docMk/>
            <pc:sldMk cId="4017945519" sldId="275"/>
            <ac:spMk id="16" creationId="{B6CDA21F-E7AF-4C75-8395-33F58D5B0E45}"/>
          </ac:spMkLst>
        </pc:spChg>
        <pc:spChg chg="add">
          <ac:chgData name="Roman Zhigalov" userId="1f97e9fdf7779aa5" providerId="LiveId" clId="{E68242F2-02E4-4828-855C-123527AB550E}" dt="2022-08-08T15:35:37.189" v="1071" actId="26606"/>
          <ac:spMkLst>
            <pc:docMk/>
            <pc:sldMk cId="4017945519" sldId="275"/>
            <ac:spMk id="25" creationId="{3A5B4632-C963-4296-86F0-79AA9EA5AE98}"/>
          </ac:spMkLst>
        </pc:spChg>
        <pc:grpChg chg="add del">
          <ac:chgData name="Roman Zhigalov" userId="1f97e9fdf7779aa5" providerId="LiveId" clId="{E68242F2-02E4-4828-855C-123527AB550E}" dt="2022-08-08T15:34:18.569" v="1042" actId="26606"/>
          <ac:grpSpMkLst>
            <pc:docMk/>
            <pc:sldMk cId="4017945519" sldId="275"/>
            <ac:grpSpMk id="10" creationId="{B14B560F-9DD7-4302-A60B-EBD3EF59B073}"/>
          </ac:grpSpMkLst>
        </pc:grpChg>
        <pc:grpChg chg="add del">
          <ac:chgData name="Roman Zhigalov" userId="1f97e9fdf7779aa5" providerId="LiveId" clId="{E68242F2-02E4-4828-855C-123527AB550E}" dt="2022-08-08T15:35:37.189" v="1071" actId="26606"/>
          <ac:grpSpMkLst>
            <pc:docMk/>
            <pc:sldMk cId="4017945519" sldId="275"/>
            <ac:grpSpMk id="18" creationId="{AE1C45F0-260A-458C-96ED-C1F6D2151219}"/>
          </ac:grpSpMkLst>
        </pc:grpChg>
        <pc:graphicFrameChg chg="add del">
          <ac:chgData name="Roman Zhigalov" userId="1f97e9fdf7779aa5" providerId="LiveId" clId="{E68242F2-02E4-4828-855C-123527AB550E}" dt="2022-08-08T15:35:32.359" v="1068" actId="26606"/>
          <ac:graphicFrameMkLst>
            <pc:docMk/>
            <pc:sldMk cId="4017945519" sldId="275"/>
            <ac:graphicFrameMk id="21" creationId="{168F5FC9-C3A7-99A1-E903-8A482441507E}"/>
          </ac:graphicFrameMkLst>
        </pc:graphicFrameChg>
        <pc:graphicFrameChg chg="add del">
          <ac:chgData name="Roman Zhigalov" userId="1f97e9fdf7779aa5" providerId="LiveId" clId="{E68242F2-02E4-4828-855C-123527AB550E}" dt="2022-08-08T15:35:37.064" v="1070" actId="26606"/>
          <ac:graphicFrameMkLst>
            <pc:docMk/>
            <pc:sldMk cId="4017945519" sldId="275"/>
            <ac:graphicFrameMk id="23" creationId="{31BAA669-5A1A-D143-CE43-477593B4DC5B}"/>
          </ac:graphicFrameMkLst>
        </pc:graphicFrameChg>
        <pc:graphicFrameChg chg="add">
          <ac:chgData name="Roman Zhigalov" userId="1f97e9fdf7779aa5" providerId="LiveId" clId="{E68242F2-02E4-4828-855C-123527AB550E}" dt="2022-08-08T15:35:37.189" v="1071" actId="26606"/>
          <ac:graphicFrameMkLst>
            <pc:docMk/>
            <pc:sldMk cId="4017945519" sldId="275"/>
            <ac:graphicFrameMk id="26" creationId="{809A140D-0282-CA0E-4AAE-8ABDF82B9131}"/>
          </ac:graphicFrameMkLst>
        </pc:graphicFrameChg>
        <pc:cxnChg chg="add del">
          <ac:chgData name="Roman Zhigalov" userId="1f97e9fdf7779aa5" providerId="LiveId" clId="{E68242F2-02E4-4828-855C-123527AB550E}" dt="2022-08-08T15:35:37.189" v="1071" actId="26606"/>
          <ac:cxnSpMkLst>
            <pc:docMk/>
            <pc:sldMk cId="4017945519" sldId="275"/>
            <ac:cxnSpMk id="17" creationId="{6CF1BAF6-AD41-4082-B212-8A1F9A2E8779}"/>
          </ac:cxnSpMkLst>
        </pc:cxnChg>
      </pc:sldChg>
      <pc:sldChg chg="addSp delSp modSp new mod setBg modClrScheme chgLayout">
        <pc:chgData name="Roman Zhigalov" userId="1f97e9fdf7779aa5" providerId="LiveId" clId="{E68242F2-02E4-4828-855C-123527AB550E}" dt="2022-08-08T15:36:26.800" v="1093" actId="26606"/>
        <pc:sldMkLst>
          <pc:docMk/>
          <pc:sldMk cId="403566264" sldId="276"/>
        </pc:sldMkLst>
        <pc:spChg chg="del mod ord">
          <ac:chgData name="Roman Zhigalov" userId="1f97e9fdf7779aa5" providerId="LiveId" clId="{E68242F2-02E4-4828-855C-123527AB550E}" dt="2022-08-08T15:36:17.629" v="1072" actId="700"/>
          <ac:spMkLst>
            <pc:docMk/>
            <pc:sldMk cId="403566264" sldId="276"/>
            <ac:spMk id="2" creationId="{7B01A521-178A-6FBF-DA65-456AE2940E43}"/>
          </ac:spMkLst>
        </pc:spChg>
        <pc:spChg chg="del mod ord">
          <ac:chgData name="Roman Zhigalov" userId="1f97e9fdf7779aa5" providerId="LiveId" clId="{E68242F2-02E4-4828-855C-123527AB550E}" dt="2022-08-08T15:36:17.629" v="1072" actId="700"/>
          <ac:spMkLst>
            <pc:docMk/>
            <pc:sldMk cId="403566264" sldId="276"/>
            <ac:spMk id="3" creationId="{97C8021F-CE29-8B5C-A9F1-85952518C81A}"/>
          </ac:spMkLst>
        </pc:spChg>
        <pc:spChg chg="del">
          <ac:chgData name="Roman Zhigalov" userId="1f97e9fdf7779aa5" providerId="LiveId" clId="{E68242F2-02E4-4828-855C-123527AB550E}" dt="2022-08-08T15:36:17.629" v="1072" actId="700"/>
          <ac:spMkLst>
            <pc:docMk/>
            <pc:sldMk cId="403566264" sldId="276"/>
            <ac:spMk id="4" creationId="{FC34CDCB-1EBB-EE37-9D93-2C5234A3D2F8}"/>
          </ac:spMkLst>
        </pc:spChg>
        <pc:spChg chg="add mod ord">
          <ac:chgData name="Roman Zhigalov" userId="1f97e9fdf7779aa5" providerId="LiveId" clId="{E68242F2-02E4-4828-855C-123527AB550E}" dt="2022-08-08T15:36:26.800" v="1093" actId="26606"/>
          <ac:spMkLst>
            <pc:docMk/>
            <pc:sldMk cId="403566264" sldId="276"/>
            <ac:spMk id="5" creationId="{E90B4A4C-5113-F487-14D3-E127202382E8}"/>
          </ac:spMkLst>
        </pc:spChg>
        <pc:spChg chg="add del mod ord">
          <ac:chgData name="Roman Zhigalov" userId="1f97e9fdf7779aa5" providerId="LiveId" clId="{E68242F2-02E4-4828-855C-123527AB550E}" dt="2022-08-08T15:36:18.999" v="1073"/>
          <ac:spMkLst>
            <pc:docMk/>
            <pc:sldMk cId="403566264" sldId="276"/>
            <ac:spMk id="6" creationId="{FF7F2B3C-5D5D-C126-F95B-925FF65B5B14}"/>
          </ac:spMkLst>
        </pc:spChg>
        <pc:spChg chg="add">
          <ac:chgData name="Roman Zhigalov" userId="1f97e9fdf7779aa5" providerId="LiveId" clId="{E68242F2-02E4-4828-855C-123527AB550E}" dt="2022-08-08T15:36:26.800" v="1093" actId="26606"/>
          <ac:spMkLst>
            <pc:docMk/>
            <pc:sldMk cId="403566264" sldId="276"/>
            <ac:spMk id="11271" creationId="{37C89E4B-3C9F-44B9-8B86-D9E3D112D8EC}"/>
          </ac:spMkLst>
        </pc:spChg>
        <pc:picChg chg="add mod">
          <ac:chgData name="Roman Zhigalov" userId="1f97e9fdf7779aa5" providerId="LiveId" clId="{E68242F2-02E4-4828-855C-123527AB550E}" dt="2022-08-08T15:36:26.800" v="1093" actId="26606"/>
          <ac:picMkLst>
            <pc:docMk/>
            <pc:sldMk cId="403566264" sldId="276"/>
            <ac:picMk id="11266" creationId="{F6B49A0F-D291-8CDF-B5EE-F9A35F613B82}"/>
          </ac:picMkLst>
        </pc:picChg>
        <pc:cxnChg chg="add">
          <ac:chgData name="Roman Zhigalov" userId="1f97e9fdf7779aa5" providerId="LiveId" clId="{E68242F2-02E4-4828-855C-123527AB550E}" dt="2022-08-08T15:36:26.800" v="1093" actId="26606"/>
          <ac:cxnSpMkLst>
            <pc:docMk/>
            <pc:sldMk cId="403566264" sldId="276"/>
            <ac:cxnSpMk id="11273" creationId="{AA2EAA10-076F-46BD-8F0F-B9A2FB77A85C}"/>
          </ac:cxnSpMkLst>
        </pc:cxnChg>
        <pc:cxnChg chg="add">
          <ac:chgData name="Roman Zhigalov" userId="1f97e9fdf7779aa5" providerId="LiveId" clId="{E68242F2-02E4-4828-855C-123527AB550E}" dt="2022-08-08T15:36:26.800" v="1093" actId="26606"/>
          <ac:cxnSpMkLst>
            <pc:docMk/>
            <pc:sldMk cId="403566264" sldId="276"/>
            <ac:cxnSpMk id="11275" creationId="{D891E407-403B-4764-86C9-33A56D3BCAA3}"/>
          </ac:cxnSpMkLst>
        </pc:cxnChg>
      </pc:sldChg>
      <pc:sldChg chg="addSp modSp new mod setBg">
        <pc:chgData name="Roman Zhigalov" userId="1f97e9fdf7779aa5" providerId="LiveId" clId="{E68242F2-02E4-4828-855C-123527AB550E}" dt="2022-08-08T15:37:01.329" v="1115" actId="26606"/>
        <pc:sldMkLst>
          <pc:docMk/>
          <pc:sldMk cId="1409770208" sldId="277"/>
        </pc:sldMkLst>
        <pc:spChg chg="mod">
          <ac:chgData name="Roman Zhigalov" userId="1f97e9fdf7779aa5" providerId="LiveId" clId="{E68242F2-02E4-4828-855C-123527AB550E}" dt="2022-08-08T15:37:01.329" v="1115" actId="26606"/>
          <ac:spMkLst>
            <pc:docMk/>
            <pc:sldMk cId="1409770208" sldId="277"/>
            <ac:spMk id="2" creationId="{4CDD2129-0C40-3808-9E65-388F1EE057EC}"/>
          </ac:spMkLst>
        </pc:spChg>
        <pc:spChg chg="mod">
          <ac:chgData name="Roman Zhigalov" userId="1f97e9fdf7779aa5" providerId="LiveId" clId="{E68242F2-02E4-4828-855C-123527AB550E}" dt="2022-08-08T15:37:01.329" v="1115" actId="26606"/>
          <ac:spMkLst>
            <pc:docMk/>
            <pc:sldMk cId="1409770208" sldId="277"/>
            <ac:spMk id="3" creationId="{8477C8EB-C12A-B693-2144-74DDF0D52596}"/>
          </ac:spMkLst>
        </pc:spChg>
        <pc:spChg chg="add">
          <ac:chgData name="Roman Zhigalov" userId="1f97e9fdf7779aa5" providerId="LiveId" clId="{E68242F2-02E4-4828-855C-123527AB550E}" dt="2022-08-08T15:37:01.329" v="1115" actId="26606"/>
          <ac:spMkLst>
            <pc:docMk/>
            <pc:sldMk cId="1409770208" sldId="277"/>
            <ac:spMk id="8" creationId="{4522B21E-B2B9-4C72-9A71-C87EFD137480}"/>
          </ac:spMkLst>
        </pc:spChg>
        <pc:spChg chg="add">
          <ac:chgData name="Roman Zhigalov" userId="1f97e9fdf7779aa5" providerId="LiveId" clId="{E68242F2-02E4-4828-855C-123527AB550E}" dt="2022-08-08T15:37:01.329" v="1115" actId="26606"/>
          <ac:spMkLst>
            <pc:docMk/>
            <pc:sldMk cId="1409770208" sldId="277"/>
            <ac:spMk id="10" creationId="{5EB7D2A2-F448-44D4-938C-DC84CBCB3B1E}"/>
          </ac:spMkLst>
        </pc:spChg>
        <pc:spChg chg="add">
          <ac:chgData name="Roman Zhigalov" userId="1f97e9fdf7779aa5" providerId="LiveId" clId="{E68242F2-02E4-4828-855C-123527AB550E}" dt="2022-08-08T15:37:01.329" v="1115" actId="26606"/>
          <ac:spMkLst>
            <pc:docMk/>
            <pc:sldMk cId="1409770208" sldId="277"/>
            <ac:spMk id="12" creationId="{871AEA07-1E14-44B4-8E55-64EF049CD66F}"/>
          </ac:spMkLst>
        </pc:spChg>
        <pc:cxnChg chg="add">
          <ac:chgData name="Roman Zhigalov" userId="1f97e9fdf7779aa5" providerId="LiveId" clId="{E68242F2-02E4-4828-855C-123527AB550E}" dt="2022-08-08T15:37:01.329" v="1115" actId="26606"/>
          <ac:cxnSpMkLst>
            <pc:docMk/>
            <pc:sldMk cId="1409770208" sldId="277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E68242F2-02E4-4828-855C-123527AB550E}" dt="2022-08-08T15:38:56.869" v="1149" actId="26606"/>
        <pc:sldMkLst>
          <pc:docMk/>
          <pc:sldMk cId="3727969244" sldId="278"/>
        </pc:sldMkLst>
        <pc:spChg chg="mod">
          <ac:chgData name="Roman Zhigalov" userId="1f97e9fdf7779aa5" providerId="LiveId" clId="{E68242F2-02E4-4828-855C-123527AB550E}" dt="2022-08-08T15:38:56.869" v="1149" actId="26606"/>
          <ac:spMkLst>
            <pc:docMk/>
            <pc:sldMk cId="3727969244" sldId="278"/>
            <ac:spMk id="2" creationId="{A268E6B0-7CE0-74F9-BE2C-7C62CD85589A}"/>
          </ac:spMkLst>
        </pc:spChg>
        <pc:spChg chg="mod">
          <ac:chgData name="Roman Zhigalov" userId="1f97e9fdf7779aa5" providerId="LiveId" clId="{E68242F2-02E4-4828-855C-123527AB550E}" dt="2022-08-08T15:38:56.869" v="1149" actId="26606"/>
          <ac:spMkLst>
            <pc:docMk/>
            <pc:sldMk cId="3727969244" sldId="278"/>
            <ac:spMk id="3" creationId="{9698A847-344E-9328-5787-937D831033F8}"/>
          </ac:spMkLst>
        </pc:spChg>
        <pc:spChg chg="add">
          <ac:chgData name="Roman Zhigalov" userId="1f97e9fdf7779aa5" providerId="LiveId" clId="{E68242F2-02E4-4828-855C-123527AB550E}" dt="2022-08-08T15:38:56.869" v="1149" actId="26606"/>
          <ac:spMkLst>
            <pc:docMk/>
            <pc:sldMk cId="3727969244" sldId="278"/>
            <ac:spMk id="8" creationId="{DBF61EA3-B236-439E-9C0B-340980D56BEE}"/>
          </ac:spMkLst>
        </pc:spChg>
        <pc:spChg chg="add">
          <ac:chgData name="Roman Zhigalov" userId="1f97e9fdf7779aa5" providerId="LiveId" clId="{E68242F2-02E4-4828-855C-123527AB550E}" dt="2022-08-08T15:38:56.869" v="1149" actId="26606"/>
          <ac:spMkLst>
            <pc:docMk/>
            <pc:sldMk cId="3727969244" sldId="278"/>
            <ac:spMk id="14" creationId="{E659831F-0D9A-4C63-9EBB-8435B85A440F}"/>
          </ac:spMkLst>
        </pc:spChg>
        <pc:grpChg chg="add">
          <ac:chgData name="Roman Zhigalov" userId="1f97e9fdf7779aa5" providerId="LiveId" clId="{E68242F2-02E4-4828-855C-123527AB550E}" dt="2022-08-08T15:38:56.869" v="1149" actId="26606"/>
          <ac:grpSpMkLst>
            <pc:docMk/>
            <pc:sldMk cId="3727969244" sldId="278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E68242F2-02E4-4828-855C-123527AB550E}" dt="2022-08-08T15:39:59.849" v="1193" actId="26606"/>
        <pc:sldMkLst>
          <pc:docMk/>
          <pc:sldMk cId="3250225683" sldId="279"/>
        </pc:sldMkLst>
        <pc:spChg chg="mod">
          <ac:chgData name="Roman Zhigalov" userId="1f97e9fdf7779aa5" providerId="LiveId" clId="{E68242F2-02E4-4828-855C-123527AB550E}" dt="2022-08-08T15:39:59.849" v="1193" actId="26606"/>
          <ac:spMkLst>
            <pc:docMk/>
            <pc:sldMk cId="3250225683" sldId="279"/>
            <ac:spMk id="2" creationId="{45F24D2D-B59C-DF66-6678-DDF4938C5C93}"/>
          </ac:spMkLst>
        </pc:spChg>
        <pc:spChg chg="del">
          <ac:chgData name="Roman Zhigalov" userId="1f97e9fdf7779aa5" providerId="LiveId" clId="{E68242F2-02E4-4828-855C-123527AB550E}" dt="2022-08-08T15:39:56.769" v="1192" actId="22"/>
          <ac:spMkLst>
            <pc:docMk/>
            <pc:sldMk cId="3250225683" sldId="279"/>
            <ac:spMk id="3" creationId="{E891BE6D-128A-96B7-6A2E-4181AB4A1557}"/>
          </ac:spMkLst>
        </pc:spChg>
        <pc:spChg chg="add">
          <ac:chgData name="Roman Zhigalov" userId="1f97e9fdf7779aa5" providerId="LiveId" clId="{E68242F2-02E4-4828-855C-123527AB550E}" dt="2022-08-08T15:39:59.849" v="1193" actId="26606"/>
          <ac:spMkLst>
            <pc:docMk/>
            <pc:sldMk cId="3250225683" sldId="279"/>
            <ac:spMk id="12" creationId="{7F57BEA8-497D-4AA8-8A18-BDCD696B25FE}"/>
          </ac:spMkLst>
        </pc:spChg>
        <pc:picChg chg="add mod ord">
          <ac:chgData name="Roman Zhigalov" userId="1f97e9fdf7779aa5" providerId="LiveId" clId="{E68242F2-02E4-4828-855C-123527AB550E}" dt="2022-08-08T15:39:59.849" v="1193" actId="26606"/>
          <ac:picMkLst>
            <pc:docMk/>
            <pc:sldMk cId="3250225683" sldId="279"/>
            <ac:picMk id="5" creationId="{378E5167-7CEF-E45E-AE0A-230CB1D3FF8E}"/>
          </ac:picMkLst>
        </pc:picChg>
        <pc:cxnChg chg="add">
          <ac:chgData name="Roman Zhigalov" userId="1f97e9fdf7779aa5" providerId="LiveId" clId="{E68242F2-02E4-4828-855C-123527AB550E}" dt="2022-08-08T15:39:59.849" v="1193" actId="26606"/>
          <ac:cxnSpMkLst>
            <pc:docMk/>
            <pc:sldMk cId="3250225683" sldId="279"/>
            <ac:cxnSpMk id="10" creationId="{D2E961F1-4A28-4A5F-BBD4-6E400E5E6C75}"/>
          </ac:cxnSpMkLst>
        </pc:cxnChg>
        <pc:cxnChg chg="add">
          <ac:chgData name="Roman Zhigalov" userId="1f97e9fdf7779aa5" providerId="LiveId" clId="{E68242F2-02E4-4828-855C-123527AB550E}" dt="2022-08-08T15:39:59.849" v="1193" actId="26606"/>
          <ac:cxnSpMkLst>
            <pc:docMk/>
            <pc:sldMk cId="3250225683" sldId="279"/>
            <ac:cxnSpMk id="14" creationId="{A82415D3-DDE5-4D63-8CB3-23A5EC581B27}"/>
          </ac:cxnSpMkLst>
        </pc:cxnChg>
        <pc:cxnChg chg="add">
          <ac:chgData name="Roman Zhigalov" userId="1f97e9fdf7779aa5" providerId="LiveId" clId="{E68242F2-02E4-4828-855C-123527AB550E}" dt="2022-08-08T15:39:59.849" v="1193" actId="26606"/>
          <ac:cxnSpMkLst>
            <pc:docMk/>
            <pc:sldMk cId="3250225683" sldId="279"/>
            <ac:cxnSpMk id="16" creationId="{AD7193FB-6AE6-4B3B-8F89-56B55DD63B4D}"/>
          </ac:cxnSpMkLst>
        </pc:cxnChg>
      </pc:sldChg>
      <pc:sldChg chg="addSp delSp modSp new mod setBg">
        <pc:chgData name="Roman Zhigalov" userId="1f97e9fdf7779aa5" providerId="LiveId" clId="{E68242F2-02E4-4828-855C-123527AB550E}" dt="2022-08-08T15:41:08.104" v="1271" actId="26606"/>
        <pc:sldMkLst>
          <pc:docMk/>
          <pc:sldMk cId="108126906" sldId="280"/>
        </pc:sldMkLst>
        <pc:spChg chg="mod ord">
          <ac:chgData name="Roman Zhigalov" userId="1f97e9fdf7779aa5" providerId="LiveId" clId="{E68242F2-02E4-4828-855C-123527AB550E}" dt="2022-08-08T15:41:08.104" v="1271" actId="26606"/>
          <ac:spMkLst>
            <pc:docMk/>
            <pc:sldMk cId="108126906" sldId="280"/>
            <ac:spMk id="2" creationId="{34C48157-EA2F-C0A2-3C16-939314CBA878}"/>
          </ac:spMkLst>
        </pc:spChg>
        <pc:spChg chg="del">
          <ac:chgData name="Roman Zhigalov" userId="1f97e9fdf7779aa5" providerId="LiveId" clId="{E68242F2-02E4-4828-855C-123527AB550E}" dt="2022-08-08T15:41:05.502" v="1270"/>
          <ac:spMkLst>
            <pc:docMk/>
            <pc:sldMk cId="108126906" sldId="280"/>
            <ac:spMk id="3" creationId="{09E45536-26CF-17B6-5ECD-247A994E3757}"/>
          </ac:spMkLst>
        </pc:spChg>
        <pc:spChg chg="add">
          <ac:chgData name="Roman Zhigalov" userId="1f97e9fdf7779aa5" providerId="LiveId" clId="{E68242F2-02E4-4828-855C-123527AB550E}" dt="2022-08-08T15:41:08.104" v="1271" actId="26606"/>
          <ac:spMkLst>
            <pc:docMk/>
            <pc:sldMk cId="108126906" sldId="280"/>
            <ac:spMk id="12295" creationId="{37C89E4B-3C9F-44B9-8B86-D9E3D112D8EC}"/>
          </ac:spMkLst>
        </pc:spChg>
        <pc:picChg chg="add mod">
          <ac:chgData name="Roman Zhigalov" userId="1f97e9fdf7779aa5" providerId="LiveId" clId="{E68242F2-02E4-4828-855C-123527AB550E}" dt="2022-08-08T15:41:08.104" v="1271" actId="26606"/>
          <ac:picMkLst>
            <pc:docMk/>
            <pc:sldMk cId="108126906" sldId="280"/>
            <ac:picMk id="12290" creationId="{C337CB3A-1711-E35A-1A8B-B7876140D29E}"/>
          </ac:picMkLst>
        </pc:picChg>
        <pc:cxnChg chg="add">
          <ac:chgData name="Roman Zhigalov" userId="1f97e9fdf7779aa5" providerId="LiveId" clId="{E68242F2-02E4-4828-855C-123527AB550E}" dt="2022-08-08T15:41:08.104" v="1271" actId="26606"/>
          <ac:cxnSpMkLst>
            <pc:docMk/>
            <pc:sldMk cId="108126906" sldId="280"/>
            <ac:cxnSpMk id="12297" creationId="{AA2EAA10-076F-46BD-8F0F-B9A2FB77A85C}"/>
          </ac:cxnSpMkLst>
        </pc:cxnChg>
        <pc:cxnChg chg="add">
          <ac:chgData name="Roman Zhigalov" userId="1f97e9fdf7779aa5" providerId="LiveId" clId="{E68242F2-02E4-4828-855C-123527AB550E}" dt="2022-08-08T15:41:08.104" v="1271" actId="26606"/>
          <ac:cxnSpMkLst>
            <pc:docMk/>
            <pc:sldMk cId="108126906" sldId="280"/>
            <ac:cxnSpMk id="12299" creationId="{D891E407-403B-4764-86C9-33A56D3BCAA3}"/>
          </ac:cxnSpMkLst>
        </pc:cxnChg>
      </pc:sldChg>
      <pc:sldChg chg="addSp modSp new mod setBg">
        <pc:chgData name="Roman Zhigalov" userId="1f97e9fdf7779aa5" providerId="LiveId" clId="{E68242F2-02E4-4828-855C-123527AB550E}" dt="2022-08-08T15:43:18.994" v="1320" actId="26606"/>
        <pc:sldMkLst>
          <pc:docMk/>
          <pc:sldMk cId="1500029869" sldId="281"/>
        </pc:sldMkLst>
        <pc:spChg chg="mod">
          <ac:chgData name="Roman Zhigalov" userId="1f97e9fdf7779aa5" providerId="LiveId" clId="{E68242F2-02E4-4828-855C-123527AB550E}" dt="2022-08-08T15:43:18.994" v="1320" actId="26606"/>
          <ac:spMkLst>
            <pc:docMk/>
            <pc:sldMk cId="1500029869" sldId="281"/>
            <ac:spMk id="2" creationId="{E5232669-7AEE-EA88-9439-41D0A4DA7D48}"/>
          </ac:spMkLst>
        </pc:spChg>
        <pc:spChg chg="mod">
          <ac:chgData name="Roman Zhigalov" userId="1f97e9fdf7779aa5" providerId="LiveId" clId="{E68242F2-02E4-4828-855C-123527AB550E}" dt="2022-08-08T15:43:18.994" v="1320" actId="26606"/>
          <ac:spMkLst>
            <pc:docMk/>
            <pc:sldMk cId="1500029869" sldId="281"/>
            <ac:spMk id="3" creationId="{7038B2F8-1333-9E58-9EAC-D89EB98C6B03}"/>
          </ac:spMkLst>
        </pc:spChg>
        <pc:spChg chg="add">
          <ac:chgData name="Roman Zhigalov" userId="1f97e9fdf7779aa5" providerId="LiveId" clId="{E68242F2-02E4-4828-855C-123527AB550E}" dt="2022-08-08T15:43:18.994" v="1320" actId="26606"/>
          <ac:spMkLst>
            <pc:docMk/>
            <pc:sldMk cId="1500029869" sldId="281"/>
            <ac:spMk id="8" creationId="{DBF61EA3-B236-439E-9C0B-340980D56BEE}"/>
          </ac:spMkLst>
        </pc:spChg>
        <pc:spChg chg="add">
          <ac:chgData name="Roman Zhigalov" userId="1f97e9fdf7779aa5" providerId="LiveId" clId="{E68242F2-02E4-4828-855C-123527AB550E}" dt="2022-08-08T15:43:18.994" v="1320" actId="26606"/>
          <ac:spMkLst>
            <pc:docMk/>
            <pc:sldMk cId="1500029869" sldId="281"/>
            <ac:spMk id="14" creationId="{E659831F-0D9A-4C63-9EBB-8435B85A440F}"/>
          </ac:spMkLst>
        </pc:spChg>
        <pc:grpChg chg="add">
          <ac:chgData name="Roman Zhigalov" userId="1f97e9fdf7779aa5" providerId="LiveId" clId="{E68242F2-02E4-4828-855C-123527AB550E}" dt="2022-08-08T15:43:18.994" v="1320" actId="26606"/>
          <ac:grpSpMkLst>
            <pc:docMk/>
            <pc:sldMk cId="1500029869" sldId="281"/>
            <ac:grpSpMk id="10" creationId="{28FAF094-D087-493F-8DF9-A486C2D6BBAA}"/>
          </ac:grpSpMkLst>
        </pc:grpChg>
      </pc:sldChg>
      <pc:sldChg chg="addSp delSp modSp new mod setBg modClrScheme chgLayout">
        <pc:chgData name="Roman Zhigalov" userId="1f97e9fdf7779aa5" providerId="LiveId" clId="{E68242F2-02E4-4828-855C-123527AB550E}" dt="2022-08-08T15:44:54.809" v="1361" actId="27614"/>
        <pc:sldMkLst>
          <pc:docMk/>
          <pc:sldMk cId="1877507731" sldId="282"/>
        </pc:sldMkLst>
        <pc:spChg chg="del mod ord">
          <ac:chgData name="Roman Zhigalov" userId="1f97e9fdf7779aa5" providerId="LiveId" clId="{E68242F2-02E4-4828-855C-123527AB550E}" dt="2022-08-08T15:43:24.544" v="1322" actId="700"/>
          <ac:spMkLst>
            <pc:docMk/>
            <pc:sldMk cId="1877507731" sldId="282"/>
            <ac:spMk id="2" creationId="{728232EA-BF8F-E71D-FB40-6A1E3A0169E0}"/>
          </ac:spMkLst>
        </pc:spChg>
        <pc:spChg chg="del mod ord">
          <ac:chgData name="Roman Zhigalov" userId="1f97e9fdf7779aa5" providerId="LiveId" clId="{E68242F2-02E4-4828-855C-123527AB550E}" dt="2022-08-08T15:43:24.544" v="1322" actId="700"/>
          <ac:spMkLst>
            <pc:docMk/>
            <pc:sldMk cId="1877507731" sldId="282"/>
            <ac:spMk id="3" creationId="{88654A5E-551C-6784-BABE-D8228CA6BB11}"/>
          </ac:spMkLst>
        </pc:spChg>
        <pc:spChg chg="add mod ord">
          <ac:chgData name="Roman Zhigalov" userId="1f97e9fdf7779aa5" providerId="LiveId" clId="{E68242F2-02E4-4828-855C-123527AB550E}" dt="2022-08-08T15:44:52.239" v="1360" actId="26606"/>
          <ac:spMkLst>
            <pc:docMk/>
            <pc:sldMk cId="1877507731" sldId="282"/>
            <ac:spMk id="4" creationId="{8E9E686C-9BB5-97A9-0655-5A97762CC08B}"/>
          </ac:spMkLst>
        </pc:spChg>
        <pc:spChg chg="add del mod ord">
          <ac:chgData name="Roman Zhigalov" userId="1f97e9fdf7779aa5" providerId="LiveId" clId="{E68242F2-02E4-4828-855C-123527AB550E}" dt="2022-08-08T15:44:48.659" v="1359"/>
          <ac:spMkLst>
            <pc:docMk/>
            <pc:sldMk cId="1877507731" sldId="282"/>
            <ac:spMk id="5" creationId="{74BB70F7-F4E4-0452-4A88-09D33E5C2A48}"/>
          </ac:spMkLst>
        </pc:spChg>
        <pc:spChg chg="add mod ord">
          <ac:chgData name="Roman Zhigalov" userId="1f97e9fdf7779aa5" providerId="LiveId" clId="{E68242F2-02E4-4828-855C-123527AB550E}" dt="2022-08-08T15:44:52.239" v="1360" actId="26606"/>
          <ac:spMkLst>
            <pc:docMk/>
            <pc:sldMk cId="1877507731" sldId="282"/>
            <ac:spMk id="6" creationId="{464E16B6-DC1C-5308-E0B3-5D0430C7A226}"/>
          </ac:spMkLst>
        </pc:spChg>
        <pc:spChg chg="add">
          <ac:chgData name="Roman Zhigalov" userId="1f97e9fdf7779aa5" providerId="LiveId" clId="{E68242F2-02E4-4828-855C-123527AB550E}" dt="2022-08-08T15:44:52.239" v="1360" actId="26606"/>
          <ac:spMkLst>
            <pc:docMk/>
            <pc:sldMk cId="1877507731" sldId="282"/>
            <ac:spMk id="13319" creationId="{201CC55D-ED54-4C5C-95E6-10947BD1103B}"/>
          </ac:spMkLst>
        </pc:spChg>
        <pc:spChg chg="add">
          <ac:chgData name="Roman Zhigalov" userId="1f97e9fdf7779aa5" providerId="LiveId" clId="{E68242F2-02E4-4828-855C-123527AB550E}" dt="2022-08-08T15:44:52.239" v="1360" actId="26606"/>
          <ac:spMkLst>
            <pc:docMk/>
            <pc:sldMk cId="1877507731" sldId="282"/>
            <ac:spMk id="13325" creationId="{3873B707-463F-40B0-8227-E8CC6C67EB25}"/>
          </ac:spMkLst>
        </pc:spChg>
        <pc:spChg chg="add">
          <ac:chgData name="Roman Zhigalov" userId="1f97e9fdf7779aa5" providerId="LiveId" clId="{E68242F2-02E4-4828-855C-123527AB550E}" dt="2022-08-08T15:44:52.239" v="1360" actId="26606"/>
          <ac:spMkLst>
            <pc:docMk/>
            <pc:sldMk cId="1877507731" sldId="282"/>
            <ac:spMk id="13327" creationId="{C13237C8-E62C-4F0D-A318-BD6FB6C2D138}"/>
          </ac:spMkLst>
        </pc:spChg>
        <pc:spChg chg="add">
          <ac:chgData name="Roman Zhigalov" userId="1f97e9fdf7779aa5" providerId="LiveId" clId="{E68242F2-02E4-4828-855C-123527AB550E}" dt="2022-08-08T15:44:52.239" v="1360" actId="26606"/>
          <ac:spMkLst>
            <pc:docMk/>
            <pc:sldMk cId="1877507731" sldId="282"/>
            <ac:spMk id="13329" creationId="{19C9EAEA-39D0-4B0E-A0EB-51E7B26740B1}"/>
          </ac:spMkLst>
        </pc:spChg>
        <pc:grpChg chg="add">
          <ac:chgData name="Roman Zhigalov" userId="1f97e9fdf7779aa5" providerId="LiveId" clId="{E68242F2-02E4-4828-855C-123527AB550E}" dt="2022-08-08T15:44:52.239" v="1360" actId="26606"/>
          <ac:grpSpMkLst>
            <pc:docMk/>
            <pc:sldMk cId="1877507731" sldId="282"/>
            <ac:grpSpMk id="13321" creationId="{1DE889C7-FAD6-4397-98E2-05D503484459}"/>
          </ac:grpSpMkLst>
        </pc:grpChg>
        <pc:picChg chg="add mod">
          <ac:chgData name="Roman Zhigalov" userId="1f97e9fdf7779aa5" providerId="LiveId" clId="{E68242F2-02E4-4828-855C-123527AB550E}" dt="2022-08-08T15:44:54.809" v="1361" actId="27614"/>
          <ac:picMkLst>
            <pc:docMk/>
            <pc:sldMk cId="1877507731" sldId="282"/>
            <ac:picMk id="13314" creationId="{0CA3D7F1-1D38-1B56-03C9-ABB19B94551D}"/>
          </ac:picMkLst>
        </pc:picChg>
      </pc:sldChg>
      <pc:sldChg chg="addSp modSp new mod setBg">
        <pc:chgData name="Roman Zhigalov" userId="1f97e9fdf7779aa5" providerId="LiveId" clId="{E68242F2-02E4-4828-855C-123527AB550E}" dt="2022-08-08T15:43:40.423" v="1354" actId="26606"/>
        <pc:sldMkLst>
          <pc:docMk/>
          <pc:sldMk cId="1677716424" sldId="283"/>
        </pc:sldMkLst>
        <pc:spChg chg="mod">
          <ac:chgData name="Roman Zhigalov" userId="1f97e9fdf7779aa5" providerId="LiveId" clId="{E68242F2-02E4-4828-855C-123527AB550E}" dt="2022-08-08T15:43:40.423" v="1354" actId="26606"/>
          <ac:spMkLst>
            <pc:docMk/>
            <pc:sldMk cId="1677716424" sldId="283"/>
            <ac:spMk id="2" creationId="{E8839F8E-A885-067C-8D24-7CEC0775FDB6}"/>
          </ac:spMkLst>
        </pc:spChg>
        <pc:spChg chg="mod">
          <ac:chgData name="Roman Zhigalov" userId="1f97e9fdf7779aa5" providerId="LiveId" clId="{E68242F2-02E4-4828-855C-123527AB550E}" dt="2022-08-08T15:43:40.423" v="1354" actId="26606"/>
          <ac:spMkLst>
            <pc:docMk/>
            <pc:sldMk cId="1677716424" sldId="283"/>
            <ac:spMk id="3" creationId="{3BD3135C-4551-60AB-6BE2-4783987282C8}"/>
          </ac:spMkLst>
        </pc:spChg>
        <pc:spChg chg="add">
          <ac:chgData name="Roman Zhigalov" userId="1f97e9fdf7779aa5" providerId="LiveId" clId="{E68242F2-02E4-4828-855C-123527AB550E}" dt="2022-08-08T15:43:40.423" v="1354" actId="26606"/>
          <ac:spMkLst>
            <pc:docMk/>
            <pc:sldMk cId="1677716424" sldId="283"/>
            <ac:spMk id="8" creationId="{4522B21E-B2B9-4C72-9A71-C87EFD137480}"/>
          </ac:spMkLst>
        </pc:spChg>
        <pc:spChg chg="add">
          <ac:chgData name="Roman Zhigalov" userId="1f97e9fdf7779aa5" providerId="LiveId" clId="{E68242F2-02E4-4828-855C-123527AB550E}" dt="2022-08-08T15:43:40.423" v="1354" actId="26606"/>
          <ac:spMkLst>
            <pc:docMk/>
            <pc:sldMk cId="1677716424" sldId="283"/>
            <ac:spMk id="10" creationId="{5EB7D2A2-F448-44D4-938C-DC84CBCB3B1E}"/>
          </ac:spMkLst>
        </pc:spChg>
        <pc:spChg chg="add">
          <ac:chgData name="Roman Zhigalov" userId="1f97e9fdf7779aa5" providerId="LiveId" clId="{E68242F2-02E4-4828-855C-123527AB550E}" dt="2022-08-08T15:43:40.423" v="1354" actId="26606"/>
          <ac:spMkLst>
            <pc:docMk/>
            <pc:sldMk cId="1677716424" sldId="283"/>
            <ac:spMk id="12" creationId="{871AEA07-1E14-44B4-8E55-64EF049CD66F}"/>
          </ac:spMkLst>
        </pc:spChg>
        <pc:cxnChg chg="add">
          <ac:chgData name="Roman Zhigalov" userId="1f97e9fdf7779aa5" providerId="LiveId" clId="{E68242F2-02E4-4828-855C-123527AB550E}" dt="2022-08-08T15:43:40.423" v="1354" actId="26606"/>
          <ac:cxnSpMkLst>
            <pc:docMk/>
            <pc:sldMk cId="1677716424" sldId="28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E68242F2-02E4-4828-855C-123527AB550E}" dt="2022-08-08T15:45:43.564" v="1432" actId="26606"/>
        <pc:sldMkLst>
          <pc:docMk/>
          <pc:sldMk cId="3623402575" sldId="284"/>
        </pc:sldMkLst>
        <pc:spChg chg="mod">
          <ac:chgData name="Roman Zhigalov" userId="1f97e9fdf7779aa5" providerId="LiveId" clId="{E68242F2-02E4-4828-855C-123527AB550E}" dt="2022-08-08T15:45:43.564" v="1432" actId="26606"/>
          <ac:spMkLst>
            <pc:docMk/>
            <pc:sldMk cId="3623402575" sldId="284"/>
            <ac:spMk id="2" creationId="{1A67D80A-96AE-8BCD-B1AB-B978632EA971}"/>
          </ac:spMkLst>
        </pc:spChg>
        <pc:spChg chg="add del mod">
          <ac:chgData name="Roman Zhigalov" userId="1f97e9fdf7779aa5" providerId="LiveId" clId="{E68242F2-02E4-4828-855C-123527AB550E}" dt="2022-08-08T15:45:35.949" v="1429" actId="26606"/>
          <ac:spMkLst>
            <pc:docMk/>
            <pc:sldMk cId="3623402575" sldId="284"/>
            <ac:spMk id="3" creationId="{669EB0F9-AF92-A792-802C-B55847CE3936}"/>
          </ac:spMkLst>
        </pc:spChg>
        <pc:spChg chg="add del">
          <ac:chgData name="Roman Zhigalov" userId="1f97e9fdf7779aa5" providerId="LiveId" clId="{E68242F2-02E4-4828-855C-123527AB550E}" dt="2022-08-08T15:45:43.564" v="1432" actId="26606"/>
          <ac:spMkLst>
            <pc:docMk/>
            <pc:sldMk cId="3623402575" sldId="284"/>
            <ac:spMk id="8" creationId="{8B9AA7C6-5E5A-498E-A6DF-A943376E09BC}"/>
          </ac:spMkLst>
        </pc:spChg>
        <pc:spChg chg="add del">
          <ac:chgData name="Roman Zhigalov" userId="1f97e9fdf7779aa5" providerId="LiveId" clId="{E68242F2-02E4-4828-855C-123527AB550E}" dt="2022-08-08T15:45:35.923" v="1428" actId="26606"/>
          <ac:spMkLst>
            <pc:docMk/>
            <pc:sldMk cId="3623402575" sldId="284"/>
            <ac:spMk id="9" creationId="{BACC6370-2D7E-4714-9D71-7542949D7D5D}"/>
          </ac:spMkLst>
        </pc:spChg>
        <pc:spChg chg="add del">
          <ac:chgData name="Roman Zhigalov" userId="1f97e9fdf7779aa5" providerId="LiveId" clId="{E68242F2-02E4-4828-855C-123527AB550E}" dt="2022-08-08T15:45:35.923" v="1428" actId="26606"/>
          <ac:spMkLst>
            <pc:docMk/>
            <pc:sldMk cId="3623402575" sldId="284"/>
            <ac:spMk id="11" creationId="{256B2C21-A230-48C0-8DF1-C46611373C44}"/>
          </ac:spMkLst>
        </pc:spChg>
        <pc:spChg chg="add del">
          <ac:chgData name="Roman Zhigalov" userId="1f97e9fdf7779aa5" providerId="LiveId" clId="{E68242F2-02E4-4828-855C-123527AB550E}" dt="2022-08-08T15:45:35.923" v="1428" actId="26606"/>
          <ac:spMkLst>
            <pc:docMk/>
            <pc:sldMk cId="3623402575" sldId="284"/>
            <ac:spMk id="13" creationId="{3847E18C-932D-4C95-AABA-FEC7C9499AD7}"/>
          </ac:spMkLst>
        </pc:spChg>
        <pc:spChg chg="add del">
          <ac:chgData name="Roman Zhigalov" userId="1f97e9fdf7779aa5" providerId="LiveId" clId="{E68242F2-02E4-4828-855C-123527AB550E}" dt="2022-08-08T15:45:43.564" v="1432" actId="26606"/>
          <ac:spMkLst>
            <pc:docMk/>
            <pc:sldMk cId="3623402575" sldId="284"/>
            <ac:spMk id="14" creationId="{81E140AE-0ABF-47C8-BF32-7D2F0CF2BA44}"/>
          </ac:spMkLst>
        </pc:spChg>
        <pc:spChg chg="add del">
          <ac:chgData name="Roman Zhigalov" userId="1f97e9fdf7779aa5" providerId="LiveId" clId="{E68242F2-02E4-4828-855C-123527AB550E}" dt="2022-08-08T15:45:35.923" v="1428" actId="26606"/>
          <ac:spMkLst>
            <pc:docMk/>
            <pc:sldMk cId="3623402575" sldId="284"/>
            <ac:spMk id="15" creationId="{3150CB11-0C61-439E-910F-5787759E72A0}"/>
          </ac:spMkLst>
        </pc:spChg>
        <pc:spChg chg="add del">
          <ac:chgData name="Roman Zhigalov" userId="1f97e9fdf7779aa5" providerId="LiveId" clId="{E68242F2-02E4-4828-855C-123527AB550E}" dt="2022-08-08T15:45:43.564" v="1432" actId="26606"/>
          <ac:spMkLst>
            <pc:docMk/>
            <pc:sldMk cId="3623402575" sldId="284"/>
            <ac:spMk id="16" creationId="{CBC4F608-B4B8-48C3-9572-C0F061B1CD99}"/>
          </ac:spMkLst>
        </pc:spChg>
        <pc:spChg chg="add del">
          <ac:chgData name="Roman Zhigalov" userId="1f97e9fdf7779aa5" providerId="LiveId" clId="{E68242F2-02E4-4828-855C-123527AB550E}" dt="2022-08-08T15:45:35.923" v="1428" actId="26606"/>
          <ac:spMkLst>
            <pc:docMk/>
            <pc:sldMk cId="3623402575" sldId="284"/>
            <ac:spMk id="17" creationId="{43F8A58B-5155-44CE-A5FF-7647B47D0A7A}"/>
          </ac:spMkLst>
        </pc:spChg>
        <pc:spChg chg="add del">
          <ac:chgData name="Roman Zhigalov" userId="1f97e9fdf7779aa5" providerId="LiveId" clId="{E68242F2-02E4-4828-855C-123527AB550E}" dt="2022-08-08T15:45:35.923" v="1428" actId="26606"/>
          <ac:spMkLst>
            <pc:docMk/>
            <pc:sldMk cId="3623402575" sldId="284"/>
            <ac:spMk id="19" creationId="{443F2ACA-E6D6-4028-82DD-F03C262D5DE6}"/>
          </ac:spMkLst>
        </pc:spChg>
        <pc:spChg chg="add del mod">
          <ac:chgData name="Roman Zhigalov" userId="1f97e9fdf7779aa5" providerId="LiveId" clId="{E68242F2-02E4-4828-855C-123527AB550E}" dt="2022-08-08T15:45:43.564" v="1432" actId="26606"/>
          <ac:spMkLst>
            <pc:docMk/>
            <pc:sldMk cId="3623402575" sldId="284"/>
            <ac:spMk id="22" creationId="{669EB0F9-AF92-A792-802C-B55847CE3936}"/>
          </ac:spMkLst>
        </pc:spChg>
        <pc:spChg chg="add">
          <ac:chgData name="Roman Zhigalov" userId="1f97e9fdf7779aa5" providerId="LiveId" clId="{E68242F2-02E4-4828-855C-123527AB550E}" dt="2022-08-08T15:45:43.564" v="1432" actId="26606"/>
          <ac:spMkLst>
            <pc:docMk/>
            <pc:sldMk cId="3623402575" sldId="284"/>
            <ac:spMk id="28" creationId="{56E9B3E6-E277-4D68-BA48-9CB43FFBD6E2}"/>
          </ac:spMkLst>
        </pc:spChg>
        <pc:spChg chg="add">
          <ac:chgData name="Roman Zhigalov" userId="1f97e9fdf7779aa5" providerId="LiveId" clId="{E68242F2-02E4-4828-855C-123527AB550E}" dt="2022-08-08T15:45:43.564" v="1432" actId="26606"/>
          <ac:spMkLst>
            <pc:docMk/>
            <pc:sldMk cId="3623402575" sldId="284"/>
            <ac:spMk id="35" creationId="{D5B0017B-2ECA-49AF-B397-DC140825DF8D}"/>
          </ac:spMkLst>
        </pc:spChg>
        <pc:grpChg chg="add del">
          <ac:chgData name="Roman Zhigalov" userId="1f97e9fdf7779aa5" providerId="LiveId" clId="{E68242F2-02E4-4828-855C-123527AB550E}" dt="2022-08-08T15:45:43.564" v="1432" actId="26606"/>
          <ac:grpSpMkLst>
            <pc:docMk/>
            <pc:sldMk cId="3623402575" sldId="284"/>
            <ac:grpSpMk id="10" creationId="{83EAB11A-76F7-48F4-9B4F-5BFDF4BF9670}"/>
          </ac:grpSpMkLst>
        </pc:grpChg>
        <pc:grpChg chg="add">
          <ac:chgData name="Roman Zhigalov" userId="1f97e9fdf7779aa5" providerId="LiveId" clId="{E68242F2-02E4-4828-855C-123527AB550E}" dt="2022-08-08T15:45:43.564" v="1432" actId="26606"/>
          <ac:grpSpMkLst>
            <pc:docMk/>
            <pc:sldMk cId="3623402575" sldId="284"/>
            <ac:grpSpMk id="30" creationId="{AE1C45F0-260A-458C-96ED-C1F6D2151219}"/>
          </ac:grpSpMkLst>
        </pc:grpChg>
        <pc:graphicFrameChg chg="add del">
          <ac:chgData name="Roman Zhigalov" userId="1f97e9fdf7779aa5" providerId="LiveId" clId="{E68242F2-02E4-4828-855C-123527AB550E}" dt="2022-08-08T15:45:35.923" v="1428" actId="26606"/>
          <ac:graphicFrameMkLst>
            <pc:docMk/>
            <pc:sldMk cId="3623402575" sldId="284"/>
            <ac:graphicFrameMk id="5" creationId="{1741C243-E67A-0BBE-36C0-6B7681F5EECE}"/>
          </ac:graphicFrameMkLst>
        </pc:graphicFrameChg>
        <pc:graphicFrameChg chg="add">
          <ac:chgData name="Roman Zhigalov" userId="1f97e9fdf7779aa5" providerId="LiveId" clId="{E68242F2-02E4-4828-855C-123527AB550E}" dt="2022-08-08T15:45:43.564" v="1432" actId="26606"/>
          <ac:graphicFrameMkLst>
            <pc:docMk/>
            <pc:sldMk cId="3623402575" sldId="284"/>
            <ac:graphicFrameMk id="24" creationId="{88DBB270-8987-28C7-2BF3-8CA18B8C275C}"/>
          </ac:graphicFrameMkLst>
        </pc:graphicFrameChg>
        <pc:cxnChg chg="add">
          <ac:chgData name="Roman Zhigalov" userId="1f97e9fdf7779aa5" providerId="LiveId" clId="{E68242F2-02E4-4828-855C-123527AB550E}" dt="2022-08-08T15:45:43.564" v="1432" actId="26606"/>
          <ac:cxnSpMkLst>
            <pc:docMk/>
            <pc:sldMk cId="3623402575" sldId="284"/>
            <ac:cxnSpMk id="37" creationId="{6CF1BAF6-AD41-4082-B212-8A1F9A2E8779}"/>
          </ac:cxnSpMkLst>
        </pc:cxnChg>
      </pc:sldChg>
      <pc:sldChg chg="addSp delSp modSp new mod setBg">
        <pc:chgData name="Roman Zhigalov" userId="1f97e9fdf7779aa5" providerId="LiveId" clId="{E68242F2-02E4-4828-855C-123527AB550E}" dt="2022-08-08T15:46:42.559" v="1447" actId="26606"/>
        <pc:sldMkLst>
          <pc:docMk/>
          <pc:sldMk cId="3663530013" sldId="285"/>
        </pc:sldMkLst>
        <pc:spChg chg="mod">
          <ac:chgData name="Roman Zhigalov" userId="1f97e9fdf7779aa5" providerId="LiveId" clId="{E68242F2-02E4-4828-855C-123527AB550E}" dt="2022-08-08T15:46:42.559" v="1447" actId="26606"/>
          <ac:spMkLst>
            <pc:docMk/>
            <pc:sldMk cId="3663530013" sldId="285"/>
            <ac:spMk id="2" creationId="{508CF6C6-F733-8672-B683-9ACF68558CA2}"/>
          </ac:spMkLst>
        </pc:spChg>
        <pc:spChg chg="del">
          <ac:chgData name="Roman Zhigalov" userId="1f97e9fdf7779aa5" providerId="LiveId" clId="{E68242F2-02E4-4828-855C-123527AB550E}" dt="2022-08-08T15:46:39.989" v="1446"/>
          <ac:spMkLst>
            <pc:docMk/>
            <pc:sldMk cId="3663530013" sldId="285"/>
            <ac:spMk id="3" creationId="{EB7CC899-949A-79F4-158D-AC0D0CDD10A1}"/>
          </ac:spMkLst>
        </pc:spChg>
        <pc:spChg chg="mod">
          <ac:chgData name="Roman Zhigalov" userId="1f97e9fdf7779aa5" providerId="LiveId" clId="{E68242F2-02E4-4828-855C-123527AB550E}" dt="2022-08-08T15:46:42.559" v="1447" actId="26606"/>
          <ac:spMkLst>
            <pc:docMk/>
            <pc:sldMk cId="3663530013" sldId="285"/>
            <ac:spMk id="4" creationId="{51107458-5EA7-2C56-2789-4B4EB96A917E}"/>
          </ac:spMkLst>
        </pc:spChg>
        <pc:spChg chg="add">
          <ac:chgData name="Roman Zhigalov" userId="1f97e9fdf7779aa5" providerId="LiveId" clId="{E68242F2-02E4-4828-855C-123527AB550E}" dt="2022-08-08T15:46:42.559" v="1447" actId="26606"/>
          <ac:spMkLst>
            <pc:docMk/>
            <pc:sldMk cId="3663530013" sldId="285"/>
            <ac:spMk id="14343" creationId="{201CC55D-ED54-4C5C-95E6-10947BD1103B}"/>
          </ac:spMkLst>
        </pc:spChg>
        <pc:spChg chg="add">
          <ac:chgData name="Roman Zhigalov" userId="1f97e9fdf7779aa5" providerId="LiveId" clId="{E68242F2-02E4-4828-855C-123527AB550E}" dt="2022-08-08T15:46:42.559" v="1447" actId="26606"/>
          <ac:spMkLst>
            <pc:docMk/>
            <pc:sldMk cId="3663530013" sldId="285"/>
            <ac:spMk id="14349" creationId="{3873B707-463F-40B0-8227-E8CC6C67EB25}"/>
          </ac:spMkLst>
        </pc:spChg>
        <pc:spChg chg="add">
          <ac:chgData name="Roman Zhigalov" userId="1f97e9fdf7779aa5" providerId="LiveId" clId="{E68242F2-02E4-4828-855C-123527AB550E}" dt="2022-08-08T15:46:42.559" v="1447" actId="26606"/>
          <ac:spMkLst>
            <pc:docMk/>
            <pc:sldMk cId="3663530013" sldId="285"/>
            <ac:spMk id="14351" creationId="{C13237C8-E62C-4F0D-A318-BD6FB6C2D138}"/>
          </ac:spMkLst>
        </pc:spChg>
        <pc:spChg chg="add">
          <ac:chgData name="Roman Zhigalov" userId="1f97e9fdf7779aa5" providerId="LiveId" clId="{E68242F2-02E4-4828-855C-123527AB550E}" dt="2022-08-08T15:46:42.559" v="1447" actId="26606"/>
          <ac:spMkLst>
            <pc:docMk/>
            <pc:sldMk cId="3663530013" sldId="285"/>
            <ac:spMk id="14353" creationId="{19C9EAEA-39D0-4B0E-A0EB-51E7B26740B1}"/>
          </ac:spMkLst>
        </pc:spChg>
        <pc:grpChg chg="add">
          <ac:chgData name="Roman Zhigalov" userId="1f97e9fdf7779aa5" providerId="LiveId" clId="{E68242F2-02E4-4828-855C-123527AB550E}" dt="2022-08-08T15:46:42.559" v="1447" actId="26606"/>
          <ac:grpSpMkLst>
            <pc:docMk/>
            <pc:sldMk cId="3663530013" sldId="285"/>
            <ac:grpSpMk id="14345" creationId="{1DE889C7-FAD6-4397-98E2-05D503484459}"/>
          </ac:grpSpMkLst>
        </pc:grpChg>
        <pc:picChg chg="add mod">
          <ac:chgData name="Roman Zhigalov" userId="1f97e9fdf7779aa5" providerId="LiveId" clId="{E68242F2-02E4-4828-855C-123527AB550E}" dt="2022-08-08T15:46:42.559" v="1447" actId="26606"/>
          <ac:picMkLst>
            <pc:docMk/>
            <pc:sldMk cId="3663530013" sldId="285"/>
            <ac:picMk id="14338" creationId="{73A277FC-9AA4-3540-BC94-D90591C8CC63}"/>
          </ac:picMkLst>
        </pc:picChg>
      </pc:sldChg>
      <pc:sldChg chg="addSp delSp modSp new mod setBg modClrScheme chgLayout">
        <pc:chgData name="Roman Zhigalov" userId="1f97e9fdf7779aa5" providerId="LiveId" clId="{E68242F2-02E4-4828-855C-123527AB550E}" dt="2022-08-08T15:47:55.974" v="1471" actId="27614"/>
        <pc:sldMkLst>
          <pc:docMk/>
          <pc:sldMk cId="3582333117" sldId="286"/>
        </pc:sldMkLst>
        <pc:spChg chg="del mod ord">
          <ac:chgData name="Roman Zhigalov" userId="1f97e9fdf7779aa5" providerId="LiveId" clId="{E68242F2-02E4-4828-855C-123527AB550E}" dt="2022-08-08T15:46:58.294" v="1449" actId="700"/>
          <ac:spMkLst>
            <pc:docMk/>
            <pc:sldMk cId="3582333117" sldId="286"/>
            <ac:spMk id="2" creationId="{1E1B7D5E-4A49-0C3A-B94D-647E98123B6C}"/>
          </ac:spMkLst>
        </pc:spChg>
        <pc:spChg chg="del mod ord">
          <ac:chgData name="Roman Zhigalov" userId="1f97e9fdf7779aa5" providerId="LiveId" clId="{E68242F2-02E4-4828-855C-123527AB550E}" dt="2022-08-08T15:46:58.294" v="1449" actId="700"/>
          <ac:spMkLst>
            <pc:docMk/>
            <pc:sldMk cId="3582333117" sldId="286"/>
            <ac:spMk id="3" creationId="{AC8427F9-0460-025F-79A7-AAAD5F6F84C1}"/>
          </ac:spMkLst>
        </pc:spChg>
        <pc:spChg chg="add mod ord">
          <ac:chgData name="Roman Zhigalov" userId="1f97e9fdf7779aa5" providerId="LiveId" clId="{E68242F2-02E4-4828-855C-123527AB550E}" dt="2022-08-08T15:47:53.199" v="1470" actId="26606"/>
          <ac:spMkLst>
            <pc:docMk/>
            <pc:sldMk cId="3582333117" sldId="286"/>
            <ac:spMk id="4" creationId="{CD3A649F-F637-7BC6-F709-2002EF788F02}"/>
          </ac:spMkLst>
        </pc:spChg>
        <pc:spChg chg="add del mod ord">
          <ac:chgData name="Roman Zhigalov" userId="1f97e9fdf7779aa5" providerId="LiveId" clId="{E68242F2-02E4-4828-855C-123527AB550E}" dt="2022-08-08T15:47:50.578" v="1469"/>
          <ac:spMkLst>
            <pc:docMk/>
            <pc:sldMk cId="3582333117" sldId="286"/>
            <ac:spMk id="5" creationId="{7A4F55C3-D571-5ED8-B279-51F62386CCE6}"/>
          </ac:spMkLst>
        </pc:spChg>
        <pc:spChg chg="add mod ord">
          <ac:chgData name="Roman Zhigalov" userId="1f97e9fdf7779aa5" providerId="LiveId" clId="{E68242F2-02E4-4828-855C-123527AB550E}" dt="2022-08-08T15:47:53.199" v="1470" actId="26606"/>
          <ac:spMkLst>
            <pc:docMk/>
            <pc:sldMk cId="3582333117" sldId="286"/>
            <ac:spMk id="6" creationId="{C524B70E-7967-875F-352A-0E88577E391C}"/>
          </ac:spMkLst>
        </pc:spChg>
        <pc:spChg chg="add">
          <ac:chgData name="Roman Zhigalov" userId="1f97e9fdf7779aa5" providerId="LiveId" clId="{E68242F2-02E4-4828-855C-123527AB550E}" dt="2022-08-08T15:47:53.199" v="1470" actId="26606"/>
          <ac:spMkLst>
            <pc:docMk/>
            <pc:sldMk cId="3582333117" sldId="286"/>
            <ac:spMk id="15367" creationId="{201CC55D-ED54-4C5C-95E6-10947BD1103B}"/>
          </ac:spMkLst>
        </pc:spChg>
        <pc:spChg chg="add">
          <ac:chgData name="Roman Zhigalov" userId="1f97e9fdf7779aa5" providerId="LiveId" clId="{E68242F2-02E4-4828-855C-123527AB550E}" dt="2022-08-08T15:47:53.199" v="1470" actId="26606"/>
          <ac:spMkLst>
            <pc:docMk/>
            <pc:sldMk cId="3582333117" sldId="286"/>
            <ac:spMk id="15373" creationId="{3873B707-463F-40B0-8227-E8CC6C67EB25}"/>
          </ac:spMkLst>
        </pc:spChg>
        <pc:spChg chg="add">
          <ac:chgData name="Roman Zhigalov" userId="1f97e9fdf7779aa5" providerId="LiveId" clId="{E68242F2-02E4-4828-855C-123527AB550E}" dt="2022-08-08T15:47:53.199" v="1470" actId="26606"/>
          <ac:spMkLst>
            <pc:docMk/>
            <pc:sldMk cId="3582333117" sldId="286"/>
            <ac:spMk id="15375" creationId="{C13237C8-E62C-4F0D-A318-BD6FB6C2D138}"/>
          </ac:spMkLst>
        </pc:spChg>
        <pc:spChg chg="add">
          <ac:chgData name="Roman Zhigalov" userId="1f97e9fdf7779aa5" providerId="LiveId" clId="{E68242F2-02E4-4828-855C-123527AB550E}" dt="2022-08-08T15:47:53.199" v="1470" actId="26606"/>
          <ac:spMkLst>
            <pc:docMk/>
            <pc:sldMk cId="3582333117" sldId="286"/>
            <ac:spMk id="15377" creationId="{19C9EAEA-39D0-4B0E-A0EB-51E7B26740B1}"/>
          </ac:spMkLst>
        </pc:spChg>
        <pc:grpChg chg="add">
          <ac:chgData name="Roman Zhigalov" userId="1f97e9fdf7779aa5" providerId="LiveId" clId="{E68242F2-02E4-4828-855C-123527AB550E}" dt="2022-08-08T15:47:53.199" v="1470" actId="26606"/>
          <ac:grpSpMkLst>
            <pc:docMk/>
            <pc:sldMk cId="3582333117" sldId="286"/>
            <ac:grpSpMk id="15369" creationId="{1DE889C7-FAD6-4397-98E2-05D503484459}"/>
          </ac:grpSpMkLst>
        </pc:grpChg>
        <pc:picChg chg="add mod">
          <ac:chgData name="Roman Zhigalov" userId="1f97e9fdf7779aa5" providerId="LiveId" clId="{E68242F2-02E4-4828-855C-123527AB550E}" dt="2022-08-08T15:47:55.974" v="1471" actId="27614"/>
          <ac:picMkLst>
            <pc:docMk/>
            <pc:sldMk cId="3582333117" sldId="286"/>
            <ac:picMk id="15362" creationId="{905E1414-A484-4121-2F6C-B8F7B402D8D2}"/>
          </ac:picMkLst>
        </pc:picChg>
      </pc:sldChg>
      <pc:sldChg chg="modSp new mod">
        <pc:chgData name="Roman Zhigalov" userId="1f97e9fdf7779aa5" providerId="LiveId" clId="{E68242F2-02E4-4828-855C-123527AB550E}" dt="2022-08-08T15:48:02.859" v="1488" actId="122"/>
        <pc:sldMkLst>
          <pc:docMk/>
          <pc:sldMk cId="318779071" sldId="287"/>
        </pc:sldMkLst>
        <pc:spChg chg="mod">
          <ac:chgData name="Roman Zhigalov" userId="1f97e9fdf7779aa5" providerId="LiveId" clId="{E68242F2-02E4-4828-855C-123527AB550E}" dt="2022-08-08T15:48:02.859" v="1488" actId="122"/>
          <ac:spMkLst>
            <pc:docMk/>
            <pc:sldMk cId="318779071" sldId="287"/>
            <ac:spMk id="2" creationId="{BBC5D033-4B2E-B21A-D4D1-89D452D90C6F}"/>
          </ac:spMkLst>
        </pc:spChg>
      </pc:sldChg>
      <pc:sldChg chg="modSp new mod">
        <pc:chgData name="Roman Zhigalov" userId="1f97e9fdf7779aa5" providerId="LiveId" clId="{E68242F2-02E4-4828-855C-123527AB550E}" dt="2022-08-08T15:48:07.709" v="1506" actId="122"/>
        <pc:sldMkLst>
          <pc:docMk/>
          <pc:sldMk cId="1403125264" sldId="288"/>
        </pc:sldMkLst>
        <pc:spChg chg="mod">
          <ac:chgData name="Roman Zhigalov" userId="1f97e9fdf7779aa5" providerId="LiveId" clId="{E68242F2-02E4-4828-855C-123527AB550E}" dt="2022-08-08T15:48:07.709" v="1506" actId="122"/>
          <ac:spMkLst>
            <pc:docMk/>
            <pc:sldMk cId="1403125264" sldId="288"/>
            <ac:spMk id="2" creationId="{4B3236DE-A176-5BED-C3C2-76DC5E01F8A1}"/>
          </ac:spMkLst>
        </pc:spChg>
      </pc:sldChg>
      <pc:sldChg chg="add">
        <pc:chgData name="Roman Zhigalov" userId="1f97e9fdf7779aa5" providerId="LiveId" clId="{E68242F2-02E4-4828-855C-123527AB550E}" dt="2022-08-08T15:49:00.699" v="1507"/>
        <pc:sldMkLst>
          <pc:docMk/>
          <pc:sldMk cId="1167347719" sldId="291"/>
        </pc:sldMkLst>
      </pc:sldChg>
      <pc:sldChg chg="addSp delSp modSp new mod setBg">
        <pc:chgData name="Roman Zhigalov" userId="1f97e9fdf7779aa5" providerId="LiveId" clId="{E68242F2-02E4-4828-855C-123527AB550E}" dt="2022-08-08T15:55:24.091" v="1542" actId="27614"/>
        <pc:sldMkLst>
          <pc:docMk/>
          <pc:sldMk cId="384442391" sldId="292"/>
        </pc:sldMkLst>
        <pc:spChg chg="mod">
          <ac:chgData name="Roman Zhigalov" userId="1f97e9fdf7779aa5" providerId="LiveId" clId="{E68242F2-02E4-4828-855C-123527AB550E}" dt="2022-08-08T15:55:18.231" v="1541" actId="26606"/>
          <ac:spMkLst>
            <pc:docMk/>
            <pc:sldMk cId="384442391" sldId="292"/>
            <ac:spMk id="2" creationId="{52F9523C-F097-DE85-8FF9-9A435672EB0A}"/>
          </ac:spMkLst>
        </pc:spChg>
        <pc:spChg chg="del">
          <ac:chgData name="Roman Zhigalov" userId="1f97e9fdf7779aa5" providerId="LiveId" clId="{E68242F2-02E4-4828-855C-123527AB550E}" dt="2022-08-08T15:55:03.091" v="1537"/>
          <ac:spMkLst>
            <pc:docMk/>
            <pc:sldMk cId="384442391" sldId="292"/>
            <ac:spMk id="3" creationId="{6365FEF3-57D5-E99E-BAB0-6E5FC0A32146}"/>
          </ac:spMkLst>
        </pc:spChg>
        <pc:spChg chg="mod">
          <ac:chgData name="Roman Zhigalov" userId="1f97e9fdf7779aa5" providerId="LiveId" clId="{E68242F2-02E4-4828-855C-123527AB550E}" dt="2022-08-08T15:55:18.231" v="1541" actId="26606"/>
          <ac:spMkLst>
            <pc:docMk/>
            <pc:sldMk cId="384442391" sldId="292"/>
            <ac:spMk id="4" creationId="{2A50C9C8-28D5-7AF7-0318-F8978A8050C4}"/>
          </ac:spMkLst>
        </pc:spChg>
        <pc:spChg chg="add del mod">
          <ac:chgData name="Roman Zhigalov" userId="1f97e9fdf7779aa5" providerId="LiveId" clId="{E68242F2-02E4-4828-855C-123527AB550E}" dt="2022-08-08T15:55:05.431" v="1538"/>
          <ac:spMkLst>
            <pc:docMk/>
            <pc:sldMk cId="384442391" sldId="292"/>
            <ac:spMk id="5" creationId="{0A12CC40-B429-B3C8-C029-3A10AED13116}"/>
          </ac:spMkLst>
        </pc:spChg>
        <pc:spChg chg="add del">
          <ac:chgData name="Roman Zhigalov" userId="1f97e9fdf7779aa5" providerId="LiveId" clId="{E68242F2-02E4-4828-855C-123527AB550E}" dt="2022-08-08T15:55:18.211" v="1540" actId="26606"/>
          <ac:spMkLst>
            <pc:docMk/>
            <pc:sldMk cId="384442391" sldId="292"/>
            <ac:spMk id="11" creationId="{5E39A796-BE83-48B1-B33F-35C4A32AAB57}"/>
          </ac:spMkLst>
        </pc:spChg>
        <pc:spChg chg="add del">
          <ac:chgData name="Roman Zhigalov" userId="1f97e9fdf7779aa5" providerId="LiveId" clId="{E68242F2-02E4-4828-855C-123527AB550E}" dt="2022-08-08T15:55:18.211" v="1540" actId="26606"/>
          <ac:spMkLst>
            <pc:docMk/>
            <pc:sldMk cId="384442391" sldId="292"/>
            <ac:spMk id="13" creationId="{72F84B47-E267-4194-8194-831DB7B5547F}"/>
          </ac:spMkLst>
        </pc:spChg>
        <pc:spChg chg="add">
          <ac:chgData name="Roman Zhigalov" userId="1f97e9fdf7779aa5" providerId="LiveId" clId="{E68242F2-02E4-4828-855C-123527AB550E}" dt="2022-08-08T15:55:18.231" v="1541" actId="26606"/>
          <ac:spMkLst>
            <pc:docMk/>
            <pc:sldMk cId="384442391" sldId="292"/>
            <ac:spMk id="15" creationId="{55222F96-971A-4F90-B841-6BAB416C7AC1}"/>
          </ac:spMkLst>
        </pc:spChg>
        <pc:spChg chg="add">
          <ac:chgData name="Roman Zhigalov" userId="1f97e9fdf7779aa5" providerId="LiveId" clId="{E68242F2-02E4-4828-855C-123527AB550E}" dt="2022-08-08T15:55:18.231" v="1541" actId="26606"/>
          <ac:spMkLst>
            <pc:docMk/>
            <pc:sldMk cId="384442391" sldId="292"/>
            <ac:spMk id="16" creationId="{DBC6133C-0615-4CE4-9132-37E609A9BDFA}"/>
          </ac:spMkLst>
        </pc:spChg>
        <pc:spChg chg="add">
          <ac:chgData name="Roman Zhigalov" userId="1f97e9fdf7779aa5" providerId="LiveId" clId="{E68242F2-02E4-4828-855C-123527AB550E}" dt="2022-08-08T15:55:18.231" v="1541" actId="26606"/>
          <ac:spMkLst>
            <pc:docMk/>
            <pc:sldMk cId="384442391" sldId="292"/>
            <ac:spMk id="17" creationId="{08980754-6F4B-43C9-B9BE-127B6BED6586}"/>
          </ac:spMkLst>
        </pc:spChg>
        <pc:spChg chg="add">
          <ac:chgData name="Roman Zhigalov" userId="1f97e9fdf7779aa5" providerId="LiveId" clId="{E68242F2-02E4-4828-855C-123527AB550E}" dt="2022-08-08T15:55:18.231" v="1541" actId="26606"/>
          <ac:spMkLst>
            <pc:docMk/>
            <pc:sldMk cId="384442391" sldId="292"/>
            <ac:spMk id="18" creationId="{169CC832-2974-4E8D-90ED-3E2941BA7336}"/>
          </ac:spMkLst>
        </pc:spChg>
        <pc:spChg chg="add">
          <ac:chgData name="Roman Zhigalov" userId="1f97e9fdf7779aa5" providerId="LiveId" clId="{E68242F2-02E4-4828-855C-123527AB550E}" dt="2022-08-08T15:55:18.231" v="1541" actId="26606"/>
          <ac:spMkLst>
            <pc:docMk/>
            <pc:sldMk cId="384442391" sldId="292"/>
            <ac:spMk id="19" creationId="{2C1BBA94-3F40-40AA-8BB9-E69E25E537C1}"/>
          </ac:spMkLst>
        </pc:spChg>
        <pc:picChg chg="add mod">
          <ac:chgData name="Roman Zhigalov" userId="1f97e9fdf7779aa5" providerId="LiveId" clId="{E68242F2-02E4-4828-855C-123527AB550E}" dt="2022-08-08T15:55:24.091" v="1542" actId="27614"/>
          <ac:picMkLst>
            <pc:docMk/>
            <pc:sldMk cId="384442391" sldId="292"/>
            <ac:picMk id="6" creationId="{D2851F51-20DF-E44E-21DA-4C72517D7B8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46075-BE09-4E15-A674-8862236F259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0D08FF-07D5-4072-8A46-5AEFB5913623}">
      <dgm:prSet/>
      <dgm:spPr/>
      <dgm:t>
        <a:bodyPr/>
        <a:lstStyle/>
        <a:p>
          <a:r>
            <a:rPr lang="ru-RU"/>
            <a:t>Церковь (сложная иерархизированная и централизованная система взаимодействия священников и мирян, основанная на символе веры, лояльности к государству и светской культуре)</a:t>
          </a:r>
          <a:endParaRPr lang="en-US"/>
        </a:p>
      </dgm:t>
    </dgm:pt>
    <dgm:pt modelId="{CFE6C8AA-A72A-44CE-9DDA-08D0AC3BA72C}" type="parTrans" cxnId="{B1F06F9D-4610-42A2-8655-781DC7534A77}">
      <dgm:prSet/>
      <dgm:spPr/>
      <dgm:t>
        <a:bodyPr/>
        <a:lstStyle/>
        <a:p>
          <a:endParaRPr lang="en-US"/>
        </a:p>
      </dgm:t>
    </dgm:pt>
    <dgm:pt modelId="{0C7CBCBC-76E0-4D57-B35B-3AEF0312B2F2}" type="sibTrans" cxnId="{B1F06F9D-4610-42A2-8655-781DC7534A77}">
      <dgm:prSet/>
      <dgm:spPr/>
      <dgm:t>
        <a:bodyPr/>
        <a:lstStyle/>
        <a:p>
          <a:endParaRPr lang="en-US"/>
        </a:p>
      </dgm:t>
    </dgm:pt>
    <dgm:pt modelId="{DC57877C-AF97-4373-8C53-6D1F19697527}">
      <dgm:prSet/>
      <dgm:spPr/>
      <dgm:t>
        <a:bodyPr/>
        <a:lstStyle/>
        <a:p>
          <a:r>
            <a:rPr lang="ru-RU"/>
            <a:t>Деноминация (религиозная организация, направленная на привлечение новых участников путём пропаганды и активной религиозно-общественной деятельности)</a:t>
          </a:r>
          <a:endParaRPr lang="en-US"/>
        </a:p>
      </dgm:t>
    </dgm:pt>
    <dgm:pt modelId="{FDEEFCA6-5016-405A-BE9D-EFE26E9744F7}" type="parTrans" cxnId="{FD8FA60E-2AD0-4624-A8EC-20B02656C206}">
      <dgm:prSet/>
      <dgm:spPr/>
      <dgm:t>
        <a:bodyPr/>
        <a:lstStyle/>
        <a:p>
          <a:endParaRPr lang="en-US"/>
        </a:p>
      </dgm:t>
    </dgm:pt>
    <dgm:pt modelId="{4E62309B-A3AB-4493-B843-5719521452CE}" type="sibTrans" cxnId="{FD8FA60E-2AD0-4624-A8EC-20B02656C206}">
      <dgm:prSet/>
      <dgm:spPr/>
      <dgm:t>
        <a:bodyPr/>
        <a:lstStyle/>
        <a:p>
          <a:endParaRPr lang="en-US"/>
        </a:p>
      </dgm:t>
    </dgm:pt>
    <dgm:pt modelId="{980A9512-797A-423B-86D4-FDCD0AE88159}">
      <dgm:prSet/>
      <dgm:spPr/>
      <dgm:t>
        <a:bodyPr/>
        <a:lstStyle/>
        <a:p>
          <a:r>
            <a:rPr lang="ru-RU"/>
            <a:t>Секта (религиозная организация, которая отвергает ценности общей культуры)</a:t>
          </a:r>
          <a:endParaRPr lang="en-US"/>
        </a:p>
      </dgm:t>
    </dgm:pt>
    <dgm:pt modelId="{30CBA4B8-E605-4077-8CA7-0D7E12556910}" type="parTrans" cxnId="{23EBEAAE-2801-4771-A9D8-9C2DC6E58F4B}">
      <dgm:prSet/>
      <dgm:spPr/>
      <dgm:t>
        <a:bodyPr/>
        <a:lstStyle/>
        <a:p>
          <a:endParaRPr lang="en-US"/>
        </a:p>
      </dgm:t>
    </dgm:pt>
    <dgm:pt modelId="{68311CA8-1898-4112-93DD-A66F1EAB0514}" type="sibTrans" cxnId="{23EBEAAE-2801-4771-A9D8-9C2DC6E58F4B}">
      <dgm:prSet/>
      <dgm:spPr/>
      <dgm:t>
        <a:bodyPr/>
        <a:lstStyle/>
        <a:p>
          <a:endParaRPr lang="en-US"/>
        </a:p>
      </dgm:t>
    </dgm:pt>
    <dgm:pt modelId="{E4EA0BA4-0C8E-42A0-8401-FD528F0241A5}">
      <dgm:prSet/>
      <dgm:spPr/>
      <dgm:t>
        <a:bodyPr/>
        <a:lstStyle/>
        <a:p>
          <a:r>
            <a:rPr lang="ru-RU"/>
            <a:t>Культ (религиозная организация или группа, основанная на мистическом или психическом религиозном опыте её участников)</a:t>
          </a:r>
          <a:endParaRPr lang="en-US"/>
        </a:p>
      </dgm:t>
    </dgm:pt>
    <dgm:pt modelId="{452C0BD3-E243-47A8-82E6-647153179748}" type="parTrans" cxnId="{18F6AA0A-F31D-4195-BB6C-45746DD6F1BB}">
      <dgm:prSet/>
      <dgm:spPr/>
      <dgm:t>
        <a:bodyPr/>
        <a:lstStyle/>
        <a:p>
          <a:endParaRPr lang="en-US"/>
        </a:p>
      </dgm:t>
    </dgm:pt>
    <dgm:pt modelId="{3ACB755C-33CE-4EDD-818A-222E96EACE54}" type="sibTrans" cxnId="{18F6AA0A-F31D-4195-BB6C-45746DD6F1BB}">
      <dgm:prSet/>
      <dgm:spPr/>
      <dgm:t>
        <a:bodyPr/>
        <a:lstStyle/>
        <a:p>
          <a:endParaRPr lang="en-US"/>
        </a:p>
      </dgm:t>
    </dgm:pt>
    <dgm:pt modelId="{809D7AEB-45DD-4E14-8FC6-B7F698482118}" type="pres">
      <dgm:prSet presAssocID="{36E46075-BE09-4E15-A674-8862236F2591}" presName="root" presStyleCnt="0">
        <dgm:presLayoutVars>
          <dgm:dir/>
          <dgm:resizeHandles val="exact"/>
        </dgm:presLayoutVars>
      </dgm:prSet>
      <dgm:spPr/>
    </dgm:pt>
    <dgm:pt modelId="{C739AC2F-C70B-4D5A-95AD-BC76F436D5C9}" type="pres">
      <dgm:prSet presAssocID="{D50D08FF-07D5-4072-8A46-5AEFB5913623}" presName="compNode" presStyleCnt="0"/>
      <dgm:spPr/>
    </dgm:pt>
    <dgm:pt modelId="{E636264A-D9B2-41B3-A95E-53F1F7CEFCBA}" type="pres">
      <dgm:prSet presAssocID="{D50D08FF-07D5-4072-8A46-5AEFB5913623}" presName="bgRect" presStyleLbl="bgShp" presStyleIdx="0" presStyleCnt="4"/>
      <dgm:spPr/>
    </dgm:pt>
    <dgm:pt modelId="{8C8C613F-E8C5-41F7-A3F4-92F86360C180}" type="pres">
      <dgm:prSet presAssocID="{D50D08FF-07D5-4072-8A46-5AEFB591362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5A7DA91C-7D39-4025-859B-2644241FF95D}" type="pres">
      <dgm:prSet presAssocID="{D50D08FF-07D5-4072-8A46-5AEFB5913623}" presName="spaceRect" presStyleCnt="0"/>
      <dgm:spPr/>
    </dgm:pt>
    <dgm:pt modelId="{BB2D20BC-9AF8-44F3-AFB6-646015DC83E1}" type="pres">
      <dgm:prSet presAssocID="{D50D08FF-07D5-4072-8A46-5AEFB5913623}" presName="parTx" presStyleLbl="revTx" presStyleIdx="0" presStyleCnt="4">
        <dgm:presLayoutVars>
          <dgm:chMax val="0"/>
          <dgm:chPref val="0"/>
        </dgm:presLayoutVars>
      </dgm:prSet>
      <dgm:spPr/>
    </dgm:pt>
    <dgm:pt modelId="{469F94CB-6563-40AA-8C8F-A70CEE91157D}" type="pres">
      <dgm:prSet presAssocID="{0C7CBCBC-76E0-4D57-B35B-3AEF0312B2F2}" presName="sibTrans" presStyleCnt="0"/>
      <dgm:spPr/>
    </dgm:pt>
    <dgm:pt modelId="{BFD4734F-3895-4438-9EB4-F6022F283194}" type="pres">
      <dgm:prSet presAssocID="{DC57877C-AF97-4373-8C53-6D1F19697527}" presName="compNode" presStyleCnt="0"/>
      <dgm:spPr/>
    </dgm:pt>
    <dgm:pt modelId="{0A9BB70A-9847-4700-845D-80101041E7AF}" type="pres">
      <dgm:prSet presAssocID="{DC57877C-AF97-4373-8C53-6D1F19697527}" presName="bgRect" presStyleLbl="bgShp" presStyleIdx="1" presStyleCnt="4"/>
      <dgm:spPr/>
    </dgm:pt>
    <dgm:pt modelId="{06D39D79-3C4A-4A84-8D69-33926609A612}" type="pres">
      <dgm:prSet presAssocID="{DC57877C-AF97-4373-8C53-6D1F196975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руппа"/>
        </a:ext>
      </dgm:extLst>
    </dgm:pt>
    <dgm:pt modelId="{9BA45F16-FCEE-4801-BA8C-7F6CC22234F3}" type="pres">
      <dgm:prSet presAssocID="{DC57877C-AF97-4373-8C53-6D1F19697527}" presName="spaceRect" presStyleCnt="0"/>
      <dgm:spPr/>
    </dgm:pt>
    <dgm:pt modelId="{5AF37D92-4EA1-4EB3-9659-834DF9DA7F0F}" type="pres">
      <dgm:prSet presAssocID="{DC57877C-AF97-4373-8C53-6D1F19697527}" presName="parTx" presStyleLbl="revTx" presStyleIdx="1" presStyleCnt="4">
        <dgm:presLayoutVars>
          <dgm:chMax val="0"/>
          <dgm:chPref val="0"/>
        </dgm:presLayoutVars>
      </dgm:prSet>
      <dgm:spPr/>
    </dgm:pt>
    <dgm:pt modelId="{EB1827BE-686A-405B-A2AE-27D8C97E41B7}" type="pres">
      <dgm:prSet presAssocID="{4E62309B-A3AB-4493-B843-5719521452CE}" presName="sibTrans" presStyleCnt="0"/>
      <dgm:spPr/>
    </dgm:pt>
    <dgm:pt modelId="{C91E86A8-ADC5-4BC5-B751-8096C9054F5F}" type="pres">
      <dgm:prSet presAssocID="{980A9512-797A-423B-86D4-FDCD0AE88159}" presName="compNode" presStyleCnt="0"/>
      <dgm:spPr/>
    </dgm:pt>
    <dgm:pt modelId="{DA279C88-AD0A-4A7E-83B3-C45B8259B4A6}" type="pres">
      <dgm:prSet presAssocID="{980A9512-797A-423B-86D4-FDCD0AE88159}" presName="bgRect" presStyleLbl="bgShp" presStyleIdx="2" presStyleCnt="4"/>
      <dgm:spPr/>
    </dgm:pt>
    <dgm:pt modelId="{FFFD9FB4-B2BB-48A3-951F-F3007BE9DB07}" type="pres">
      <dgm:prSet presAssocID="{980A9512-797A-423B-86D4-FDCD0AE881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Org Chart"/>
        </a:ext>
      </dgm:extLst>
    </dgm:pt>
    <dgm:pt modelId="{EE9CB356-F479-4A16-886D-AD6BCF99A1A1}" type="pres">
      <dgm:prSet presAssocID="{980A9512-797A-423B-86D4-FDCD0AE88159}" presName="spaceRect" presStyleCnt="0"/>
      <dgm:spPr/>
    </dgm:pt>
    <dgm:pt modelId="{B4075FA1-7EE3-409F-83DA-3CE020C3F062}" type="pres">
      <dgm:prSet presAssocID="{980A9512-797A-423B-86D4-FDCD0AE88159}" presName="parTx" presStyleLbl="revTx" presStyleIdx="2" presStyleCnt="4">
        <dgm:presLayoutVars>
          <dgm:chMax val="0"/>
          <dgm:chPref val="0"/>
        </dgm:presLayoutVars>
      </dgm:prSet>
      <dgm:spPr/>
    </dgm:pt>
    <dgm:pt modelId="{0C606BD9-A00B-44D6-9172-3E5B6B9ECF9E}" type="pres">
      <dgm:prSet presAssocID="{68311CA8-1898-4112-93DD-A66F1EAB0514}" presName="sibTrans" presStyleCnt="0"/>
      <dgm:spPr/>
    </dgm:pt>
    <dgm:pt modelId="{F0B1F34E-25A2-4164-BD59-C24C9B956688}" type="pres">
      <dgm:prSet presAssocID="{E4EA0BA4-0C8E-42A0-8401-FD528F0241A5}" presName="compNode" presStyleCnt="0"/>
      <dgm:spPr/>
    </dgm:pt>
    <dgm:pt modelId="{7590A28B-C21D-46E7-8938-0B789E1E1272}" type="pres">
      <dgm:prSet presAssocID="{E4EA0BA4-0C8E-42A0-8401-FD528F0241A5}" presName="bgRect" presStyleLbl="bgShp" presStyleIdx="3" presStyleCnt="4"/>
      <dgm:spPr/>
    </dgm:pt>
    <dgm:pt modelId="{2C2B47D5-EE96-4020-9ADC-C6AFA62B9992}" type="pres">
      <dgm:prSet presAssocID="{E4EA0BA4-0C8E-42A0-8401-FD528F0241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A4216D46-FDAC-46B9-95C1-8DD28AF4A517}" type="pres">
      <dgm:prSet presAssocID="{E4EA0BA4-0C8E-42A0-8401-FD528F0241A5}" presName="spaceRect" presStyleCnt="0"/>
      <dgm:spPr/>
    </dgm:pt>
    <dgm:pt modelId="{4EC348B5-FFC7-4081-AA7F-4A1A073F22EE}" type="pres">
      <dgm:prSet presAssocID="{E4EA0BA4-0C8E-42A0-8401-FD528F0241A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8F6AA0A-F31D-4195-BB6C-45746DD6F1BB}" srcId="{36E46075-BE09-4E15-A674-8862236F2591}" destId="{E4EA0BA4-0C8E-42A0-8401-FD528F0241A5}" srcOrd="3" destOrd="0" parTransId="{452C0BD3-E243-47A8-82E6-647153179748}" sibTransId="{3ACB755C-33CE-4EDD-818A-222E96EACE54}"/>
    <dgm:cxn modelId="{FD8FA60E-2AD0-4624-A8EC-20B02656C206}" srcId="{36E46075-BE09-4E15-A674-8862236F2591}" destId="{DC57877C-AF97-4373-8C53-6D1F19697527}" srcOrd="1" destOrd="0" parTransId="{FDEEFCA6-5016-405A-BE9D-EFE26E9744F7}" sibTransId="{4E62309B-A3AB-4493-B843-5719521452CE}"/>
    <dgm:cxn modelId="{87FDD819-3734-4787-956D-3D340875AC56}" type="presOf" srcId="{980A9512-797A-423B-86D4-FDCD0AE88159}" destId="{B4075FA1-7EE3-409F-83DA-3CE020C3F062}" srcOrd="0" destOrd="0" presId="urn:microsoft.com/office/officeart/2018/2/layout/IconVerticalSolidList"/>
    <dgm:cxn modelId="{01603441-3F3A-4F12-B468-D49BF4233E9A}" type="presOf" srcId="{D50D08FF-07D5-4072-8A46-5AEFB5913623}" destId="{BB2D20BC-9AF8-44F3-AFB6-646015DC83E1}" srcOrd="0" destOrd="0" presId="urn:microsoft.com/office/officeart/2018/2/layout/IconVerticalSolidList"/>
    <dgm:cxn modelId="{FF9D4A80-A0E6-409A-8A47-9D76A2F3065E}" type="presOf" srcId="{E4EA0BA4-0C8E-42A0-8401-FD528F0241A5}" destId="{4EC348B5-FFC7-4081-AA7F-4A1A073F22EE}" srcOrd="0" destOrd="0" presId="urn:microsoft.com/office/officeart/2018/2/layout/IconVerticalSolidList"/>
    <dgm:cxn modelId="{B1F06F9D-4610-42A2-8655-781DC7534A77}" srcId="{36E46075-BE09-4E15-A674-8862236F2591}" destId="{D50D08FF-07D5-4072-8A46-5AEFB5913623}" srcOrd="0" destOrd="0" parTransId="{CFE6C8AA-A72A-44CE-9DDA-08D0AC3BA72C}" sibTransId="{0C7CBCBC-76E0-4D57-B35B-3AEF0312B2F2}"/>
    <dgm:cxn modelId="{23EBEAAE-2801-4771-A9D8-9C2DC6E58F4B}" srcId="{36E46075-BE09-4E15-A674-8862236F2591}" destId="{980A9512-797A-423B-86D4-FDCD0AE88159}" srcOrd="2" destOrd="0" parTransId="{30CBA4B8-E605-4077-8CA7-0D7E12556910}" sibTransId="{68311CA8-1898-4112-93DD-A66F1EAB0514}"/>
    <dgm:cxn modelId="{10C09EE4-D235-4922-A855-4D1C17FEB372}" type="presOf" srcId="{36E46075-BE09-4E15-A674-8862236F2591}" destId="{809D7AEB-45DD-4E14-8FC6-B7F698482118}" srcOrd="0" destOrd="0" presId="urn:microsoft.com/office/officeart/2018/2/layout/IconVerticalSolidList"/>
    <dgm:cxn modelId="{F3AFF3F4-114B-4C39-BADD-25044F8D2CE6}" type="presOf" srcId="{DC57877C-AF97-4373-8C53-6D1F19697527}" destId="{5AF37D92-4EA1-4EB3-9659-834DF9DA7F0F}" srcOrd="0" destOrd="0" presId="urn:microsoft.com/office/officeart/2018/2/layout/IconVerticalSolidList"/>
    <dgm:cxn modelId="{328C7BE0-13B0-410D-BB28-66A57A709BDB}" type="presParOf" srcId="{809D7AEB-45DD-4E14-8FC6-B7F698482118}" destId="{C739AC2F-C70B-4D5A-95AD-BC76F436D5C9}" srcOrd="0" destOrd="0" presId="urn:microsoft.com/office/officeart/2018/2/layout/IconVerticalSolidList"/>
    <dgm:cxn modelId="{AE37B141-28F2-4694-AF52-B4FCF71858EA}" type="presParOf" srcId="{C739AC2F-C70B-4D5A-95AD-BC76F436D5C9}" destId="{E636264A-D9B2-41B3-A95E-53F1F7CEFCBA}" srcOrd="0" destOrd="0" presId="urn:microsoft.com/office/officeart/2018/2/layout/IconVerticalSolidList"/>
    <dgm:cxn modelId="{5956B71C-E9EE-4514-84DF-9FA2AE769D42}" type="presParOf" srcId="{C739AC2F-C70B-4D5A-95AD-BC76F436D5C9}" destId="{8C8C613F-E8C5-41F7-A3F4-92F86360C180}" srcOrd="1" destOrd="0" presId="urn:microsoft.com/office/officeart/2018/2/layout/IconVerticalSolidList"/>
    <dgm:cxn modelId="{EE878E7C-F878-435F-B14E-6925F8A9DE5B}" type="presParOf" srcId="{C739AC2F-C70B-4D5A-95AD-BC76F436D5C9}" destId="{5A7DA91C-7D39-4025-859B-2644241FF95D}" srcOrd="2" destOrd="0" presId="urn:microsoft.com/office/officeart/2018/2/layout/IconVerticalSolidList"/>
    <dgm:cxn modelId="{D5E23AFA-BAF9-41F9-A623-A33659473909}" type="presParOf" srcId="{C739AC2F-C70B-4D5A-95AD-BC76F436D5C9}" destId="{BB2D20BC-9AF8-44F3-AFB6-646015DC83E1}" srcOrd="3" destOrd="0" presId="urn:microsoft.com/office/officeart/2018/2/layout/IconVerticalSolidList"/>
    <dgm:cxn modelId="{A57F00AB-5DB4-4142-B92B-B6D4BF2F29B9}" type="presParOf" srcId="{809D7AEB-45DD-4E14-8FC6-B7F698482118}" destId="{469F94CB-6563-40AA-8C8F-A70CEE91157D}" srcOrd="1" destOrd="0" presId="urn:microsoft.com/office/officeart/2018/2/layout/IconVerticalSolidList"/>
    <dgm:cxn modelId="{C10DDCDE-18CA-4A29-B983-FD4532C5FA43}" type="presParOf" srcId="{809D7AEB-45DD-4E14-8FC6-B7F698482118}" destId="{BFD4734F-3895-4438-9EB4-F6022F283194}" srcOrd="2" destOrd="0" presId="urn:microsoft.com/office/officeart/2018/2/layout/IconVerticalSolidList"/>
    <dgm:cxn modelId="{FABB5D11-DDBF-468E-94BC-535BA8E82312}" type="presParOf" srcId="{BFD4734F-3895-4438-9EB4-F6022F283194}" destId="{0A9BB70A-9847-4700-845D-80101041E7AF}" srcOrd="0" destOrd="0" presId="urn:microsoft.com/office/officeart/2018/2/layout/IconVerticalSolidList"/>
    <dgm:cxn modelId="{6364DC42-CEDD-49F0-BEC4-F0E98DF9CA29}" type="presParOf" srcId="{BFD4734F-3895-4438-9EB4-F6022F283194}" destId="{06D39D79-3C4A-4A84-8D69-33926609A612}" srcOrd="1" destOrd="0" presId="urn:microsoft.com/office/officeart/2018/2/layout/IconVerticalSolidList"/>
    <dgm:cxn modelId="{05C73156-C527-498C-A01B-BEEDBA21E767}" type="presParOf" srcId="{BFD4734F-3895-4438-9EB4-F6022F283194}" destId="{9BA45F16-FCEE-4801-BA8C-7F6CC22234F3}" srcOrd="2" destOrd="0" presId="urn:microsoft.com/office/officeart/2018/2/layout/IconVerticalSolidList"/>
    <dgm:cxn modelId="{1E5D9BC1-ACD6-4E81-B9A9-FF7341997720}" type="presParOf" srcId="{BFD4734F-3895-4438-9EB4-F6022F283194}" destId="{5AF37D92-4EA1-4EB3-9659-834DF9DA7F0F}" srcOrd="3" destOrd="0" presId="urn:microsoft.com/office/officeart/2018/2/layout/IconVerticalSolidList"/>
    <dgm:cxn modelId="{8BB51C87-6AC8-42FE-9841-CE01F94797B9}" type="presParOf" srcId="{809D7AEB-45DD-4E14-8FC6-B7F698482118}" destId="{EB1827BE-686A-405B-A2AE-27D8C97E41B7}" srcOrd="3" destOrd="0" presId="urn:microsoft.com/office/officeart/2018/2/layout/IconVerticalSolidList"/>
    <dgm:cxn modelId="{F5B99F94-B2C6-4F32-9057-A58117D9035C}" type="presParOf" srcId="{809D7AEB-45DD-4E14-8FC6-B7F698482118}" destId="{C91E86A8-ADC5-4BC5-B751-8096C9054F5F}" srcOrd="4" destOrd="0" presId="urn:microsoft.com/office/officeart/2018/2/layout/IconVerticalSolidList"/>
    <dgm:cxn modelId="{6FA01469-056C-4B4F-A42E-504247ED44AF}" type="presParOf" srcId="{C91E86A8-ADC5-4BC5-B751-8096C9054F5F}" destId="{DA279C88-AD0A-4A7E-83B3-C45B8259B4A6}" srcOrd="0" destOrd="0" presId="urn:microsoft.com/office/officeart/2018/2/layout/IconVerticalSolidList"/>
    <dgm:cxn modelId="{DDB5AF62-68D6-4753-AEA0-19A70B03A2C8}" type="presParOf" srcId="{C91E86A8-ADC5-4BC5-B751-8096C9054F5F}" destId="{FFFD9FB4-B2BB-48A3-951F-F3007BE9DB07}" srcOrd="1" destOrd="0" presId="urn:microsoft.com/office/officeart/2018/2/layout/IconVerticalSolidList"/>
    <dgm:cxn modelId="{161EE6E4-3EE8-4CE8-BCBC-D72752E2CC9D}" type="presParOf" srcId="{C91E86A8-ADC5-4BC5-B751-8096C9054F5F}" destId="{EE9CB356-F479-4A16-886D-AD6BCF99A1A1}" srcOrd="2" destOrd="0" presId="urn:microsoft.com/office/officeart/2018/2/layout/IconVerticalSolidList"/>
    <dgm:cxn modelId="{B35AC2E2-1260-436D-821F-14E1056647BE}" type="presParOf" srcId="{C91E86A8-ADC5-4BC5-B751-8096C9054F5F}" destId="{B4075FA1-7EE3-409F-83DA-3CE020C3F062}" srcOrd="3" destOrd="0" presId="urn:microsoft.com/office/officeart/2018/2/layout/IconVerticalSolidList"/>
    <dgm:cxn modelId="{10DF5931-28A2-49E0-A4AF-AE6C10BD89A4}" type="presParOf" srcId="{809D7AEB-45DD-4E14-8FC6-B7F698482118}" destId="{0C606BD9-A00B-44D6-9172-3E5B6B9ECF9E}" srcOrd="5" destOrd="0" presId="urn:microsoft.com/office/officeart/2018/2/layout/IconVerticalSolidList"/>
    <dgm:cxn modelId="{9317FF22-2C30-4D85-9405-639A5B098774}" type="presParOf" srcId="{809D7AEB-45DD-4E14-8FC6-B7F698482118}" destId="{F0B1F34E-25A2-4164-BD59-C24C9B956688}" srcOrd="6" destOrd="0" presId="urn:microsoft.com/office/officeart/2018/2/layout/IconVerticalSolidList"/>
    <dgm:cxn modelId="{C719D95A-D6FE-4B20-AD8A-B243E3BE77E8}" type="presParOf" srcId="{F0B1F34E-25A2-4164-BD59-C24C9B956688}" destId="{7590A28B-C21D-46E7-8938-0B789E1E1272}" srcOrd="0" destOrd="0" presId="urn:microsoft.com/office/officeart/2018/2/layout/IconVerticalSolidList"/>
    <dgm:cxn modelId="{DC54E607-F0D7-4152-87F6-4B157DECBA63}" type="presParOf" srcId="{F0B1F34E-25A2-4164-BD59-C24C9B956688}" destId="{2C2B47D5-EE96-4020-9ADC-C6AFA62B9992}" srcOrd="1" destOrd="0" presId="urn:microsoft.com/office/officeart/2018/2/layout/IconVerticalSolidList"/>
    <dgm:cxn modelId="{9CEA4E7D-D243-47EA-9E62-FEAD2D04D18F}" type="presParOf" srcId="{F0B1F34E-25A2-4164-BD59-C24C9B956688}" destId="{A4216D46-FDAC-46B9-95C1-8DD28AF4A517}" srcOrd="2" destOrd="0" presId="urn:microsoft.com/office/officeart/2018/2/layout/IconVerticalSolidList"/>
    <dgm:cxn modelId="{0CAC3C12-E2CD-45EA-BAE8-C461F2AD7DF3}" type="presParOf" srcId="{F0B1F34E-25A2-4164-BD59-C24C9B956688}" destId="{4EC348B5-FFC7-4081-AA7F-4A1A073F22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87C04B-56C7-4157-BFEC-62F6EBEF10B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873756-C40F-4778-9A65-1733E3E64B9A}">
      <dgm:prSet/>
      <dgm:spPr/>
      <dgm:t>
        <a:bodyPr/>
        <a:lstStyle/>
        <a:p>
          <a:r>
            <a:rPr lang="ru-RU"/>
            <a:t>Православие</a:t>
          </a:r>
          <a:endParaRPr lang="en-US"/>
        </a:p>
      </dgm:t>
    </dgm:pt>
    <dgm:pt modelId="{4AD546F4-585C-42D6-B586-27CD499273C2}" type="parTrans" cxnId="{ACF61F66-3180-4DBD-A2E8-CD5D76AA29BF}">
      <dgm:prSet/>
      <dgm:spPr/>
      <dgm:t>
        <a:bodyPr/>
        <a:lstStyle/>
        <a:p>
          <a:endParaRPr lang="en-US"/>
        </a:p>
      </dgm:t>
    </dgm:pt>
    <dgm:pt modelId="{75626E24-5B6E-4F63-B682-9EDFF64992D7}" type="sibTrans" cxnId="{ACF61F66-3180-4DBD-A2E8-CD5D76AA29BF}">
      <dgm:prSet/>
      <dgm:spPr/>
      <dgm:t>
        <a:bodyPr/>
        <a:lstStyle/>
        <a:p>
          <a:endParaRPr lang="en-US"/>
        </a:p>
      </dgm:t>
    </dgm:pt>
    <dgm:pt modelId="{2B6CB95B-7E6D-4CA8-88A9-96261258D662}">
      <dgm:prSet/>
      <dgm:spPr/>
      <dgm:t>
        <a:bodyPr/>
        <a:lstStyle/>
        <a:p>
          <a:r>
            <a:rPr lang="ru-RU"/>
            <a:t>Католичество</a:t>
          </a:r>
          <a:endParaRPr lang="en-US"/>
        </a:p>
      </dgm:t>
    </dgm:pt>
    <dgm:pt modelId="{F23E4AA6-0B5D-4C58-A380-8E69EF893D2A}" type="parTrans" cxnId="{C077202E-BB9E-4E7D-BC06-CE6C8BC21BF9}">
      <dgm:prSet/>
      <dgm:spPr/>
      <dgm:t>
        <a:bodyPr/>
        <a:lstStyle/>
        <a:p>
          <a:endParaRPr lang="en-US"/>
        </a:p>
      </dgm:t>
    </dgm:pt>
    <dgm:pt modelId="{123BCF17-BA68-4904-825C-A0453A90BED1}" type="sibTrans" cxnId="{C077202E-BB9E-4E7D-BC06-CE6C8BC21BF9}">
      <dgm:prSet/>
      <dgm:spPr/>
      <dgm:t>
        <a:bodyPr/>
        <a:lstStyle/>
        <a:p>
          <a:endParaRPr lang="en-US"/>
        </a:p>
      </dgm:t>
    </dgm:pt>
    <dgm:pt modelId="{5FC6C264-802D-4546-B077-4CEDD08E4B25}">
      <dgm:prSet/>
      <dgm:spPr/>
      <dgm:t>
        <a:bodyPr/>
        <a:lstStyle/>
        <a:p>
          <a:r>
            <a:rPr lang="ru-RU"/>
            <a:t>Протестантизм</a:t>
          </a:r>
          <a:endParaRPr lang="en-US"/>
        </a:p>
      </dgm:t>
    </dgm:pt>
    <dgm:pt modelId="{E49FFAB5-B72B-4DEA-A700-60243ABD2230}" type="parTrans" cxnId="{C09AEEE6-9CC8-44A8-A80F-A7CA7DE757A4}">
      <dgm:prSet/>
      <dgm:spPr/>
      <dgm:t>
        <a:bodyPr/>
        <a:lstStyle/>
        <a:p>
          <a:endParaRPr lang="en-US"/>
        </a:p>
      </dgm:t>
    </dgm:pt>
    <dgm:pt modelId="{EF562DA2-1AA7-4400-9C85-4354B3A84FC7}" type="sibTrans" cxnId="{C09AEEE6-9CC8-44A8-A80F-A7CA7DE757A4}">
      <dgm:prSet/>
      <dgm:spPr/>
      <dgm:t>
        <a:bodyPr/>
        <a:lstStyle/>
        <a:p>
          <a:endParaRPr lang="en-US"/>
        </a:p>
      </dgm:t>
    </dgm:pt>
    <dgm:pt modelId="{55C9FAB8-F0D8-46F3-8C11-22878C4FFA76}" type="pres">
      <dgm:prSet presAssocID="{2A87C04B-56C7-4157-BFEC-62F6EBEF10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B934A9-9D91-441C-BF83-54AB61CCF4A8}" type="pres">
      <dgm:prSet presAssocID="{8C873756-C40F-4778-9A65-1733E3E64B9A}" presName="hierRoot1" presStyleCnt="0"/>
      <dgm:spPr/>
    </dgm:pt>
    <dgm:pt modelId="{37BE08EC-3555-446F-BA72-29FC0DA6C1BE}" type="pres">
      <dgm:prSet presAssocID="{8C873756-C40F-4778-9A65-1733E3E64B9A}" presName="composite" presStyleCnt="0"/>
      <dgm:spPr/>
    </dgm:pt>
    <dgm:pt modelId="{6BBAC87D-EE81-4937-A694-8FDE9724D774}" type="pres">
      <dgm:prSet presAssocID="{8C873756-C40F-4778-9A65-1733E3E64B9A}" presName="background" presStyleLbl="node0" presStyleIdx="0" presStyleCnt="3"/>
      <dgm:spPr/>
    </dgm:pt>
    <dgm:pt modelId="{DA2C0036-DD47-431B-8EF2-34366972E414}" type="pres">
      <dgm:prSet presAssocID="{8C873756-C40F-4778-9A65-1733E3E64B9A}" presName="text" presStyleLbl="fgAcc0" presStyleIdx="0" presStyleCnt="3">
        <dgm:presLayoutVars>
          <dgm:chPref val="3"/>
        </dgm:presLayoutVars>
      </dgm:prSet>
      <dgm:spPr/>
    </dgm:pt>
    <dgm:pt modelId="{E004CE20-0EFE-4F56-8D35-F79F50473EBF}" type="pres">
      <dgm:prSet presAssocID="{8C873756-C40F-4778-9A65-1733E3E64B9A}" presName="hierChild2" presStyleCnt="0"/>
      <dgm:spPr/>
    </dgm:pt>
    <dgm:pt modelId="{5281C75A-8FAB-4A06-B93A-4AA0F5563905}" type="pres">
      <dgm:prSet presAssocID="{2B6CB95B-7E6D-4CA8-88A9-96261258D662}" presName="hierRoot1" presStyleCnt="0"/>
      <dgm:spPr/>
    </dgm:pt>
    <dgm:pt modelId="{78174683-988B-4A83-AB58-F8E450AD78D8}" type="pres">
      <dgm:prSet presAssocID="{2B6CB95B-7E6D-4CA8-88A9-96261258D662}" presName="composite" presStyleCnt="0"/>
      <dgm:spPr/>
    </dgm:pt>
    <dgm:pt modelId="{01783098-52AB-4341-8B6D-95B5C96C6B02}" type="pres">
      <dgm:prSet presAssocID="{2B6CB95B-7E6D-4CA8-88A9-96261258D662}" presName="background" presStyleLbl="node0" presStyleIdx="1" presStyleCnt="3"/>
      <dgm:spPr/>
    </dgm:pt>
    <dgm:pt modelId="{79BB45CC-83CF-47E4-A342-4DB3F34CD0F1}" type="pres">
      <dgm:prSet presAssocID="{2B6CB95B-7E6D-4CA8-88A9-96261258D662}" presName="text" presStyleLbl="fgAcc0" presStyleIdx="1" presStyleCnt="3">
        <dgm:presLayoutVars>
          <dgm:chPref val="3"/>
        </dgm:presLayoutVars>
      </dgm:prSet>
      <dgm:spPr/>
    </dgm:pt>
    <dgm:pt modelId="{15B9A690-C575-4172-A8D1-B1821CA843BD}" type="pres">
      <dgm:prSet presAssocID="{2B6CB95B-7E6D-4CA8-88A9-96261258D662}" presName="hierChild2" presStyleCnt="0"/>
      <dgm:spPr/>
    </dgm:pt>
    <dgm:pt modelId="{D394C05D-63FF-459A-86C3-5B7E0681A874}" type="pres">
      <dgm:prSet presAssocID="{5FC6C264-802D-4546-B077-4CEDD08E4B25}" presName="hierRoot1" presStyleCnt="0"/>
      <dgm:spPr/>
    </dgm:pt>
    <dgm:pt modelId="{229F0993-D3B7-4CE4-A93E-6330A0162C70}" type="pres">
      <dgm:prSet presAssocID="{5FC6C264-802D-4546-B077-4CEDD08E4B25}" presName="composite" presStyleCnt="0"/>
      <dgm:spPr/>
    </dgm:pt>
    <dgm:pt modelId="{2172F052-6BE8-48BA-962D-58528D3FE452}" type="pres">
      <dgm:prSet presAssocID="{5FC6C264-802D-4546-B077-4CEDD08E4B25}" presName="background" presStyleLbl="node0" presStyleIdx="2" presStyleCnt="3"/>
      <dgm:spPr/>
    </dgm:pt>
    <dgm:pt modelId="{21B8E537-BF03-4BF2-B0C3-33517EAC2DC0}" type="pres">
      <dgm:prSet presAssocID="{5FC6C264-802D-4546-B077-4CEDD08E4B25}" presName="text" presStyleLbl="fgAcc0" presStyleIdx="2" presStyleCnt="3">
        <dgm:presLayoutVars>
          <dgm:chPref val="3"/>
        </dgm:presLayoutVars>
      </dgm:prSet>
      <dgm:spPr/>
    </dgm:pt>
    <dgm:pt modelId="{5F1BA63B-E82A-43BF-8F27-ECDB15BA5DA0}" type="pres">
      <dgm:prSet presAssocID="{5FC6C264-802D-4546-B077-4CEDD08E4B25}" presName="hierChild2" presStyleCnt="0"/>
      <dgm:spPr/>
    </dgm:pt>
  </dgm:ptLst>
  <dgm:cxnLst>
    <dgm:cxn modelId="{DADDB713-AB32-44B5-A8A3-99B348419210}" type="presOf" srcId="{2B6CB95B-7E6D-4CA8-88A9-96261258D662}" destId="{79BB45CC-83CF-47E4-A342-4DB3F34CD0F1}" srcOrd="0" destOrd="0" presId="urn:microsoft.com/office/officeart/2005/8/layout/hierarchy1"/>
    <dgm:cxn modelId="{73BB3F16-9FE1-4F3F-A7B0-12A5105AF9B0}" type="presOf" srcId="{8C873756-C40F-4778-9A65-1733E3E64B9A}" destId="{DA2C0036-DD47-431B-8EF2-34366972E414}" srcOrd="0" destOrd="0" presId="urn:microsoft.com/office/officeart/2005/8/layout/hierarchy1"/>
    <dgm:cxn modelId="{C077202E-BB9E-4E7D-BC06-CE6C8BC21BF9}" srcId="{2A87C04B-56C7-4157-BFEC-62F6EBEF10BF}" destId="{2B6CB95B-7E6D-4CA8-88A9-96261258D662}" srcOrd="1" destOrd="0" parTransId="{F23E4AA6-0B5D-4C58-A380-8E69EF893D2A}" sibTransId="{123BCF17-BA68-4904-825C-A0453A90BED1}"/>
    <dgm:cxn modelId="{ACF61F66-3180-4DBD-A2E8-CD5D76AA29BF}" srcId="{2A87C04B-56C7-4157-BFEC-62F6EBEF10BF}" destId="{8C873756-C40F-4778-9A65-1733E3E64B9A}" srcOrd="0" destOrd="0" parTransId="{4AD546F4-585C-42D6-B586-27CD499273C2}" sibTransId="{75626E24-5B6E-4F63-B682-9EDFF64992D7}"/>
    <dgm:cxn modelId="{EB7D328F-D890-4ACC-81A3-DF576A4DB1E4}" type="presOf" srcId="{2A87C04B-56C7-4157-BFEC-62F6EBEF10BF}" destId="{55C9FAB8-F0D8-46F3-8C11-22878C4FFA76}" srcOrd="0" destOrd="0" presId="urn:microsoft.com/office/officeart/2005/8/layout/hierarchy1"/>
    <dgm:cxn modelId="{491FB5D6-218D-4E2D-B703-A61A85304905}" type="presOf" srcId="{5FC6C264-802D-4546-B077-4CEDD08E4B25}" destId="{21B8E537-BF03-4BF2-B0C3-33517EAC2DC0}" srcOrd="0" destOrd="0" presId="urn:microsoft.com/office/officeart/2005/8/layout/hierarchy1"/>
    <dgm:cxn modelId="{C09AEEE6-9CC8-44A8-A80F-A7CA7DE757A4}" srcId="{2A87C04B-56C7-4157-BFEC-62F6EBEF10BF}" destId="{5FC6C264-802D-4546-B077-4CEDD08E4B25}" srcOrd="2" destOrd="0" parTransId="{E49FFAB5-B72B-4DEA-A700-60243ABD2230}" sibTransId="{EF562DA2-1AA7-4400-9C85-4354B3A84FC7}"/>
    <dgm:cxn modelId="{2329F4E3-1E84-4DAB-9693-599624902F52}" type="presParOf" srcId="{55C9FAB8-F0D8-46F3-8C11-22878C4FFA76}" destId="{93B934A9-9D91-441C-BF83-54AB61CCF4A8}" srcOrd="0" destOrd="0" presId="urn:microsoft.com/office/officeart/2005/8/layout/hierarchy1"/>
    <dgm:cxn modelId="{C4FB942B-8ECF-411C-B2A5-F669F65DE96A}" type="presParOf" srcId="{93B934A9-9D91-441C-BF83-54AB61CCF4A8}" destId="{37BE08EC-3555-446F-BA72-29FC0DA6C1BE}" srcOrd="0" destOrd="0" presId="urn:microsoft.com/office/officeart/2005/8/layout/hierarchy1"/>
    <dgm:cxn modelId="{C9A6F11E-0EB9-4FF7-87B5-D07688B7E455}" type="presParOf" srcId="{37BE08EC-3555-446F-BA72-29FC0DA6C1BE}" destId="{6BBAC87D-EE81-4937-A694-8FDE9724D774}" srcOrd="0" destOrd="0" presId="urn:microsoft.com/office/officeart/2005/8/layout/hierarchy1"/>
    <dgm:cxn modelId="{3B7A396B-87D1-4D61-84B0-EACD331A9B98}" type="presParOf" srcId="{37BE08EC-3555-446F-BA72-29FC0DA6C1BE}" destId="{DA2C0036-DD47-431B-8EF2-34366972E414}" srcOrd="1" destOrd="0" presId="urn:microsoft.com/office/officeart/2005/8/layout/hierarchy1"/>
    <dgm:cxn modelId="{52108B8C-4487-46B3-A1AB-F4BFF71F72CC}" type="presParOf" srcId="{93B934A9-9D91-441C-BF83-54AB61CCF4A8}" destId="{E004CE20-0EFE-4F56-8D35-F79F50473EBF}" srcOrd="1" destOrd="0" presId="urn:microsoft.com/office/officeart/2005/8/layout/hierarchy1"/>
    <dgm:cxn modelId="{E6153484-C360-494C-BFE2-CFC89542B885}" type="presParOf" srcId="{55C9FAB8-F0D8-46F3-8C11-22878C4FFA76}" destId="{5281C75A-8FAB-4A06-B93A-4AA0F5563905}" srcOrd="1" destOrd="0" presId="urn:microsoft.com/office/officeart/2005/8/layout/hierarchy1"/>
    <dgm:cxn modelId="{22B9ADF0-5293-466F-8F1B-F22085A463DD}" type="presParOf" srcId="{5281C75A-8FAB-4A06-B93A-4AA0F5563905}" destId="{78174683-988B-4A83-AB58-F8E450AD78D8}" srcOrd="0" destOrd="0" presId="urn:microsoft.com/office/officeart/2005/8/layout/hierarchy1"/>
    <dgm:cxn modelId="{5A5D71BD-620F-447C-A306-E6DC56F9DA7C}" type="presParOf" srcId="{78174683-988B-4A83-AB58-F8E450AD78D8}" destId="{01783098-52AB-4341-8B6D-95B5C96C6B02}" srcOrd="0" destOrd="0" presId="urn:microsoft.com/office/officeart/2005/8/layout/hierarchy1"/>
    <dgm:cxn modelId="{4EB4A5DA-CBCD-4292-8FCF-942399FF52C0}" type="presParOf" srcId="{78174683-988B-4A83-AB58-F8E450AD78D8}" destId="{79BB45CC-83CF-47E4-A342-4DB3F34CD0F1}" srcOrd="1" destOrd="0" presId="urn:microsoft.com/office/officeart/2005/8/layout/hierarchy1"/>
    <dgm:cxn modelId="{B86E265D-4C03-4CAC-8074-50EFF587A0AD}" type="presParOf" srcId="{5281C75A-8FAB-4A06-B93A-4AA0F5563905}" destId="{15B9A690-C575-4172-A8D1-B1821CA843BD}" srcOrd="1" destOrd="0" presId="urn:microsoft.com/office/officeart/2005/8/layout/hierarchy1"/>
    <dgm:cxn modelId="{8AABB95F-9F60-40BA-BA21-A8DA87386B5F}" type="presParOf" srcId="{55C9FAB8-F0D8-46F3-8C11-22878C4FFA76}" destId="{D394C05D-63FF-459A-86C3-5B7E0681A874}" srcOrd="2" destOrd="0" presId="urn:microsoft.com/office/officeart/2005/8/layout/hierarchy1"/>
    <dgm:cxn modelId="{32382901-2ECC-4AEF-8C73-26C2E71AE8DD}" type="presParOf" srcId="{D394C05D-63FF-459A-86C3-5B7E0681A874}" destId="{229F0993-D3B7-4CE4-A93E-6330A0162C70}" srcOrd="0" destOrd="0" presId="urn:microsoft.com/office/officeart/2005/8/layout/hierarchy1"/>
    <dgm:cxn modelId="{4B85CD21-5CE9-4162-ABC8-36D99AF51D7E}" type="presParOf" srcId="{229F0993-D3B7-4CE4-A93E-6330A0162C70}" destId="{2172F052-6BE8-48BA-962D-58528D3FE452}" srcOrd="0" destOrd="0" presId="urn:microsoft.com/office/officeart/2005/8/layout/hierarchy1"/>
    <dgm:cxn modelId="{8B259BA6-6687-4CFE-BE60-2407C28EE9A5}" type="presParOf" srcId="{229F0993-D3B7-4CE4-A93E-6330A0162C70}" destId="{21B8E537-BF03-4BF2-B0C3-33517EAC2DC0}" srcOrd="1" destOrd="0" presId="urn:microsoft.com/office/officeart/2005/8/layout/hierarchy1"/>
    <dgm:cxn modelId="{4E9AC179-D9EA-4A27-87F5-6EDF23C43BE8}" type="presParOf" srcId="{D394C05D-63FF-459A-86C3-5B7E0681A874}" destId="{5F1BA63B-E82A-43BF-8F27-ECDB15BA5D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6264A-D9B2-41B3-A95E-53F1F7CEFCBA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C613F-E8C5-41F7-A3F4-92F86360C180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D20BC-9AF8-44F3-AFB6-646015DC83E1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Церковь (сложная иерархизированная и централизованная система взаимодействия священников и мирян, основанная на символе веры, лояльности к государству и светской культуре)</a:t>
          </a:r>
          <a:endParaRPr lang="en-US" sz="1700" kern="1200"/>
        </a:p>
      </dsp:txBody>
      <dsp:txXfrm>
        <a:off x="1432649" y="2447"/>
        <a:ext cx="5156041" cy="1240389"/>
      </dsp:txXfrm>
    </dsp:sp>
    <dsp:sp modelId="{0A9BB70A-9847-4700-845D-80101041E7AF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39D79-3C4A-4A84-8D69-33926609A612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37D92-4EA1-4EB3-9659-834DF9DA7F0F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Деноминация (религиозная организация, направленная на привлечение новых участников путём пропаганды и активной религиозно-общественной деятельности)</a:t>
          </a:r>
          <a:endParaRPr lang="en-US" sz="1700" kern="1200"/>
        </a:p>
      </dsp:txBody>
      <dsp:txXfrm>
        <a:off x="1432649" y="1552933"/>
        <a:ext cx="5156041" cy="1240389"/>
      </dsp:txXfrm>
    </dsp:sp>
    <dsp:sp modelId="{DA279C88-AD0A-4A7E-83B3-C45B8259B4A6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D9FB4-B2BB-48A3-951F-F3007BE9DB07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75FA1-7EE3-409F-83DA-3CE020C3F062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Секта (религиозная организация, которая отвергает ценности общей культуры)</a:t>
          </a:r>
          <a:endParaRPr lang="en-US" sz="1700" kern="1200"/>
        </a:p>
      </dsp:txBody>
      <dsp:txXfrm>
        <a:off x="1432649" y="3103420"/>
        <a:ext cx="5156041" cy="1240389"/>
      </dsp:txXfrm>
    </dsp:sp>
    <dsp:sp modelId="{7590A28B-C21D-46E7-8938-0B789E1E1272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B47D5-EE96-4020-9ADC-C6AFA62B9992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348B5-FFC7-4081-AA7F-4A1A073F22EE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Культ (религиозная организация или группа, основанная на мистическом или психическом религиозном опыте её участников)</a:t>
          </a:r>
          <a:endParaRPr lang="en-US" sz="1700" kern="1200"/>
        </a:p>
      </dsp:txBody>
      <dsp:txXfrm>
        <a:off x="1432649" y="4653906"/>
        <a:ext cx="5156041" cy="1240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AC87D-EE81-4937-A694-8FDE9724D774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C0036-DD47-431B-8EF2-34366972E414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Православие</a:t>
          </a:r>
          <a:endParaRPr lang="en-US" sz="3100" kern="1200"/>
        </a:p>
      </dsp:txBody>
      <dsp:txXfrm>
        <a:off x="378614" y="886531"/>
        <a:ext cx="2810360" cy="1744948"/>
      </dsp:txXfrm>
    </dsp:sp>
    <dsp:sp modelId="{01783098-52AB-4341-8B6D-95B5C96C6B02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B45CC-83CF-47E4-A342-4DB3F34CD0F1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Католичество</a:t>
          </a:r>
          <a:endParaRPr lang="en-US" sz="3100" kern="1200"/>
        </a:p>
      </dsp:txBody>
      <dsp:txXfrm>
        <a:off x="3946203" y="886531"/>
        <a:ext cx="2810360" cy="1744948"/>
      </dsp:txXfrm>
    </dsp:sp>
    <dsp:sp modelId="{2172F052-6BE8-48BA-962D-58528D3FE452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8E537-BF03-4BF2-B0C3-33517EAC2DC0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Протестантизм</a:t>
          </a:r>
          <a:endParaRPr lang="en-US" sz="31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5E010-D07E-8D88-2A86-7361CA2CA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90D867-EE79-86CD-0DF2-1814750DC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D58A9-4B02-C8E6-30EA-FE8E6441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3E328-B50A-6605-6EEB-80777D52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B5D410-A96E-A6DA-05D1-79977735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EE82E-3A83-5251-C005-86DFAA87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6AE50-B5D3-D280-5CE0-1EA538B80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9D29F-8E12-45DE-5534-83DF69DB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44601A-4DDF-1610-B3DB-3BC79049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239A9C-DAF7-A213-0AC3-6F5ACF0A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DEC567-D2DB-4D9F-DD89-B72A074E3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A52338-099C-3241-8B6F-EE2866959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74242-CE35-BAFC-47C1-6F81C558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0AB8FA-3B06-6C82-CCA3-02BB5857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233A46-85C0-C846-BA78-4451B882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3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90BBE-7DD1-CC20-C00D-9C694F95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78A7D-C161-FBDA-0644-3E59828A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3C981-D9DB-0B08-BCFF-3C90A39E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60994-53A1-258B-08BE-C4768170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5F5D1-B848-D62E-186D-4B80468B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4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0C5EB-0BF1-CB1F-D0D8-62A4DD65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A37DD0-5F20-6675-0A87-9C452A6F5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36F34-1315-C5F2-423C-EA77D62E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AA724-C046-8157-20C8-CF98565E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17DEA-CF73-5430-5119-B7057D77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84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C096B-F359-17BD-4209-5EDA9959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F5B60B-5FC9-48BC-2B90-D817C6DFE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1A7F66-5614-0205-1E1A-2EDD529DC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044691-8ED5-1C32-24E9-A0FDC799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500E19-2829-1816-DC0D-8A528232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FD3DD-0A1C-4C30-017F-2BF8D366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0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0CA29-D8C9-656F-8335-DC85B603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5446C6-A09C-4AFF-AB00-5FE3FBA4C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9F0021-63B0-E3C4-DC2B-42513AAE2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593190-B3EA-98C1-4516-C70DBB2FD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08CF4F-76EB-AA5C-578A-89F89E0E8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A3E43B-BF45-5121-932A-46A4CF0D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297535-D839-3CD1-75D8-71842238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C154C8-2F03-2C72-66F2-69B735BF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1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ED070-6104-A4A0-7D79-C29E465E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F009D7-497D-B078-B0B0-E8BB0541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A77B6C-3D4E-9369-E9B0-6BF27B94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557DAC-879D-B2D8-7413-A9DCBDD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7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69F0C8-C055-52BD-9741-5EA8F0C3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F2423-537E-B53B-0E8D-5B744D94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CBE896-3C89-FAB2-3E4B-13801D31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5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D0BF4-5E09-09A4-EDD5-88AE929E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06EA3-1AE2-A148-9834-7EB3E1318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B28E09-2770-A750-360F-87E0F1A75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A6380B-4008-FF32-1CD0-5DB8E334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BCD0D5-8C86-A53B-8718-8811B985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2C6685-A28F-BCBB-A64C-D166A89E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6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3591B-9E1B-F24E-890E-8AB64C5F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FCD7BF-0260-A683-6494-6B6B0CFA8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98F565-47C0-8789-714A-8C5582055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4A099C-06FA-5A19-A551-FD5F0B4F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C3FBBB-3CC0-B7CF-9D78-2B1BBD93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2402E-E4FC-1E68-861D-822E233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3295C-EF2E-37A6-F5F9-88511855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6BE6E4-C75D-CB02-FC78-2625F1907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59F2D-7C3A-111B-D0CB-45CACD75A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5460-E35A-4187-9A3F-54332923F6CB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E49C3-DFA8-DBEC-28D5-9DD04B9CE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72D483-9DB6-B62C-2B60-354A1F3C9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200F-01C0-4206-BCE8-30396934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1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825AA-D386-B060-428E-7213A01D1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20. Религия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4AEFEE-FEE9-AA00-2680-34426909A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8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6E4B9-481C-8C9A-3298-EFB8A250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dirty="0"/>
              <a:t>Классификация религий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DEB0A-2B98-7AFE-F4AF-045BDEBAD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ru-RU" dirty="0"/>
              <a:t>Мировые (христианство, ислам, буддизм)</a:t>
            </a:r>
          </a:p>
          <a:p>
            <a:r>
              <a:rPr lang="ru-RU" dirty="0"/>
              <a:t>Национальные (даосизм, синтоизм)</a:t>
            </a:r>
          </a:p>
          <a:p>
            <a:r>
              <a:rPr lang="ru-RU" dirty="0"/>
              <a:t>Родоплеменные культы</a:t>
            </a:r>
          </a:p>
          <a:p>
            <a:r>
              <a:rPr lang="ru-RU" dirty="0"/>
              <a:t>Политеистические</a:t>
            </a:r>
          </a:p>
          <a:p>
            <a:r>
              <a:rPr lang="ru-RU" dirty="0"/>
              <a:t>Монотеистические</a:t>
            </a:r>
          </a:p>
        </p:txBody>
      </p:sp>
    </p:spTree>
    <p:extLst>
      <p:ext uri="{BB962C8B-B14F-4D97-AF65-F5344CB8AC3E}">
        <p14:creationId xmlns:p14="http://schemas.microsoft.com/office/powerpoint/2010/main" val="392265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3F1A35A-22A5-037C-CA06-C1B60569C6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2" b="73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A0FFE-FAE8-AF9D-7AA5-628EE396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Боги греческого пантеона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65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F2629-BB3C-425C-C872-3E8ECE55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Зачем нужна религия?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68B317-57E0-7C6D-78A5-4FEB5413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6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F615A-06FF-BCAF-3695-B86A1C91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Функции религии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A87D4EA-DD16-AE5F-830F-3442CD353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" b="22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853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E41B7-B41E-9AF5-9E3E-512A6FA6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Представление о рае и аде (загробной жизни)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043BF1-4C69-6B53-21AC-E306CFCA50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52497"/>
            <a:ext cx="7214616" cy="47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68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1386B-213D-73FB-BC70-01110392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Структурные элементы религии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FC9B48-ECAA-515D-E185-C13A3ACF0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4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2" name="Rectangle 819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82ACC-0584-6154-F5C8-7DB9B011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Религиозное сознание</a:t>
            </a:r>
          </a:p>
        </p:txBody>
      </p:sp>
      <p:sp>
        <p:nvSpPr>
          <p:cNvPr id="8223" name="Rectangle 820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4D303-9FC1-1779-EF56-8AB8207FF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совокупность представлений, идей, убеждений и ценностей верующего человека.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Религиозное сознание функционирует на двух уровнях: церковной идеологии (официальное и систематизированное вероучение) и религиозной психологии (субъективные переживания верующего, восприятие религии верующей массой, народные религиозные приметы, мифы, предания)</a:t>
            </a: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4" name="Rectangle 820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5" name="Rectangle 820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92DFB5B-1348-BA8C-FB4E-D5533A291D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624160"/>
            <a:ext cx="5628018" cy="33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7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08F34-DABA-3919-B597-D92196ED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 dirty="0"/>
              <a:t>10 заповедей христианства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977121-EE04-5AB8-1EF5-6CFCD2F5F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400" dirty="0"/>
              <a:t>Нет других Богов кроме Меня</a:t>
            </a:r>
          </a:p>
          <a:p>
            <a:r>
              <a:rPr lang="ru-RU" sz="2400" dirty="0"/>
              <a:t>Не сотвори себе кумира</a:t>
            </a:r>
          </a:p>
          <a:p>
            <a:r>
              <a:rPr lang="ru-RU" sz="2400" dirty="0"/>
              <a:t>Не поминай имя Господа Бога напрасно</a:t>
            </a:r>
          </a:p>
          <a:p>
            <a:r>
              <a:rPr lang="ru-RU" sz="2400" dirty="0"/>
              <a:t>Шесть дней работай, а седьмой посвяти Богу</a:t>
            </a:r>
          </a:p>
          <a:p>
            <a:r>
              <a:rPr lang="ru-RU" sz="2400" dirty="0"/>
              <a:t>Почитай отца твоего и мать</a:t>
            </a:r>
          </a:p>
          <a:p>
            <a:r>
              <a:rPr lang="ru-RU" sz="2400" dirty="0"/>
              <a:t>Не убивай</a:t>
            </a:r>
          </a:p>
          <a:p>
            <a:r>
              <a:rPr lang="ru-RU" sz="2400" dirty="0"/>
              <a:t>Не прелюбодействуй</a:t>
            </a:r>
          </a:p>
          <a:p>
            <a:r>
              <a:rPr lang="ru-RU" sz="2400" dirty="0"/>
              <a:t>Не укради</a:t>
            </a:r>
          </a:p>
          <a:p>
            <a:r>
              <a:rPr lang="ru-RU" sz="2400" dirty="0"/>
              <a:t>Не обманывай</a:t>
            </a:r>
          </a:p>
          <a:p>
            <a:r>
              <a:rPr lang="ru-RU" sz="2400" dirty="0"/>
              <a:t>Не завидуй</a:t>
            </a:r>
          </a:p>
        </p:txBody>
      </p:sp>
    </p:spTree>
    <p:extLst>
      <p:ext uri="{BB962C8B-B14F-4D97-AF65-F5344CB8AC3E}">
        <p14:creationId xmlns:p14="http://schemas.microsoft.com/office/powerpoint/2010/main" val="220971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1" name="Rectangle 9222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A072D-3512-22EF-29B8-9D1FC5BC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Религиозное поведение</a:t>
            </a:r>
          </a:p>
        </p:txBody>
      </p:sp>
      <p:sp>
        <p:nvSpPr>
          <p:cNvPr id="9232" name="Rectangle 922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3" name="Rectangle 92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Изображение выглядит как свеча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9FEEB3D3-6C75-8EA2-355A-B9B5510D07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295" y="2682246"/>
            <a:ext cx="5150277" cy="33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57A73E5-CE3A-BEBE-1DE5-1D431A30B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совокупность действий, определяемых верой человека.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Религиозное поведение бывает двух видов: культовым (священнодействие, направленное на объект веры, — молитва, богослужение, жертвоприношение и т. п.) и внекультовым (обыденное поведение в соответствии с религиозными заповедями — праведный образ жизни)</a:t>
            </a:r>
          </a:p>
        </p:txBody>
      </p:sp>
      <p:sp>
        <p:nvSpPr>
          <p:cNvPr id="9234" name="Rectangle 922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8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7" name="Rectangle 1024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0627D-13CF-67A7-A750-731AA5C8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Религиозная организация</a:t>
            </a:r>
          </a:p>
        </p:txBody>
      </p:sp>
      <p:sp>
        <p:nvSpPr>
          <p:cNvPr id="10268" name="Rectangle 1024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E8F9E-4172-7F5F-5843-16BB6DB95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формы</a:t>
            </a:r>
            <a:r>
              <a:rPr lang="en-US" sz="2400" dirty="0"/>
              <a:t> и </a:t>
            </a:r>
            <a:r>
              <a:rPr lang="en-US" sz="2400" dirty="0" err="1"/>
              <a:t>механизмы</a:t>
            </a:r>
            <a:r>
              <a:rPr lang="en-US" sz="2400" dirty="0"/>
              <a:t> </a:t>
            </a:r>
            <a:r>
              <a:rPr lang="en-US" sz="2400" dirty="0" err="1"/>
              <a:t>функционирования</a:t>
            </a:r>
            <a:r>
              <a:rPr lang="en-US" sz="2400" dirty="0"/>
              <a:t> </a:t>
            </a:r>
            <a:r>
              <a:rPr lang="en-US" sz="2400" dirty="0" err="1"/>
              <a:t>религии</a:t>
            </a:r>
            <a:r>
              <a:rPr lang="en-US" sz="2400" dirty="0"/>
              <a:t>: </a:t>
            </a:r>
            <a:r>
              <a:rPr lang="en-US" sz="2400" dirty="0" err="1"/>
              <a:t>группа</a:t>
            </a:r>
            <a:r>
              <a:rPr lang="en-US" sz="2400" dirty="0"/>
              <a:t> </a:t>
            </a:r>
            <a:r>
              <a:rPr lang="en-US" sz="2400" dirty="0" err="1"/>
              <a:t>верующих</a:t>
            </a:r>
            <a:r>
              <a:rPr lang="en-US" sz="2400" dirty="0"/>
              <a:t>, </a:t>
            </a:r>
            <a:r>
              <a:rPr lang="en-US" sz="2400" dirty="0" err="1"/>
              <a:t>культовые</a:t>
            </a:r>
            <a:r>
              <a:rPr lang="en-US" sz="2400" dirty="0"/>
              <a:t> </a:t>
            </a:r>
            <a:r>
              <a:rPr lang="en-US" sz="2400" dirty="0" err="1"/>
              <a:t>здания</a:t>
            </a:r>
            <a:r>
              <a:rPr lang="en-US" sz="2400" dirty="0"/>
              <a:t>, </a:t>
            </a:r>
            <a:r>
              <a:rPr lang="en-US" sz="2400" dirty="0" err="1"/>
              <a:t>учебные</a:t>
            </a:r>
            <a:r>
              <a:rPr lang="en-US" sz="2400" dirty="0"/>
              <a:t> </a:t>
            </a:r>
            <a:r>
              <a:rPr lang="en-US" sz="2400" dirty="0" err="1"/>
              <a:t>заведения</a:t>
            </a:r>
            <a:r>
              <a:rPr lang="en-US" sz="2400" dirty="0"/>
              <a:t> и т. п.</a:t>
            </a:r>
          </a:p>
        </p:txBody>
      </p:sp>
      <p:sp>
        <p:nvSpPr>
          <p:cNvPr id="10269" name="Rectangle 1025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0" name="Rectangle 1025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1" name="Rectangle 1025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6F36AAE-6908-5612-01B6-27D7172B0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469389"/>
            <a:ext cx="5628018" cy="36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6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DB41A-C18A-685F-D064-F5178BEB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39340-9098-DE72-8118-4D3140657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32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849DE-15A2-4A4B-73DC-4964C4A2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Религиозные организации в христианстве</a:t>
            </a:r>
          </a:p>
        </p:txBody>
      </p:sp>
      <p:graphicFrame>
        <p:nvGraphicFramePr>
          <p:cNvPr id="26" name="Объект 2">
            <a:extLst>
              <a:ext uri="{FF2B5EF4-FFF2-40B4-BE49-F238E27FC236}">
                <a16:creationId xmlns:a16="http://schemas.microsoft.com/office/drawing/2014/main" id="{809A140D-0282-CA0E-4AAE-8ABDF82B9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61209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945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6B49A0F-D291-8CDF-B5EE-F9A35F613B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90B4A4C-5113-F487-14D3-E1272023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Обряд в секте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66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D2129-0C40-3808-9E65-388F1EE0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Социальная динамика религии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77C8EB-C12A-B693-2144-74DDF0D52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70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E6B0-7CE0-74F9-BE2C-7C62CD85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98A847-344E-9328-5787-937D83103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Существование религии на протяжении тысячелетий характеризовалось либо увеличением, либо уменьшением её роли в обществе</a:t>
            </a:r>
          </a:p>
          <a:p>
            <a:r>
              <a:rPr lang="ru-RU" sz="2400"/>
              <a:t>Рост влияния религии сменяется процессом потери религией своих позиций в обществе</a:t>
            </a:r>
          </a:p>
          <a:p>
            <a:r>
              <a:rPr lang="ru-RU" sz="2400"/>
              <a:t> К причинам снижения роли религии учёные относят развитие науки, появление светских политических режимов, урбанизацию и городской образ жизни, модернизацию как осовременивание религии через её упрощение, компромисс со светской культурой, коммерциализацию религиозных праздников и потерю их священного смысл</a:t>
            </a:r>
          </a:p>
        </p:txBody>
      </p:sp>
    </p:spTree>
    <p:extLst>
      <p:ext uri="{BB962C8B-B14F-4D97-AF65-F5344CB8AC3E}">
        <p14:creationId xmlns:p14="http://schemas.microsoft.com/office/powerpoint/2010/main" val="372796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337CB3A-1711-E35A-1A8B-B7876140D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48157-EA2F-C0A2-3C16-939314CB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Средневековая Европа – время господства христианства</a:t>
            </a: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26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4D2D-B59C-DF66-6678-DDF4938C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Теократическое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светское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государство</a:t>
            </a:r>
            <a:endParaRPr lang="en-US" sz="5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8E5167-7CEF-E45E-AE0A-230CB1D3F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38334"/>
            <a:ext cx="11496821" cy="337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25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32669-7AEE-EA88-9439-41D0A4DA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Религия в современном мире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38B2F8-1333-9E58-9EAC-D89EB98C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/>
              <a:t>Большая часть населения нашей планеты считают себя верующими людьми (почти 6/7 населения Земли) и относят себя к одной из существующих религий</a:t>
            </a:r>
          </a:p>
          <a:p>
            <a:r>
              <a:rPr lang="ru-RU" sz="2000"/>
              <a:t>Наибольшее число приверженцев насчитывают такие религии, как христианство (более 2 млрд), ислам (более 1,5 млрд), индуизм и конфуцианство (по 1 млрд), буддизм (около 0,5 млрд)</a:t>
            </a:r>
          </a:p>
          <a:p>
            <a:r>
              <a:rPr lang="ru-RU" sz="2000"/>
              <a:t>Современные религиозные организации и религиозные деятели выступают важными и активными субъектами социальных отношений в различных сферах жизни общества</a:t>
            </a:r>
          </a:p>
          <a:p>
            <a:r>
              <a:rPr lang="ru-RU" sz="2000"/>
              <a:t>Религия продолжает играть свою роль в организации и осуществлении культурного, политического, экономического взаимодействия между государствами и народами</a:t>
            </a:r>
          </a:p>
        </p:txBody>
      </p:sp>
    </p:spTree>
    <p:extLst>
      <p:ext uri="{BB962C8B-B14F-4D97-AF65-F5344CB8AC3E}">
        <p14:creationId xmlns:p14="http://schemas.microsoft.com/office/powerpoint/2010/main" val="1500029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39F8E-A885-067C-8D24-7CEC0775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Мировые религии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3135C-4551-60AB-6BE2-478398728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16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3A649F-F637-7BC6-F709-2002EF78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Буддизм</a:t>
            </a:r>
          </a:p>
        </p:txBody>
      </p:sp>
      <p:grpSp>
        <p:nvGrpSpPr>
          <p:cNvPr id="15369" name="Group 1536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370" name="Rectangle 1536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1" name="Rectangle 1537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524B70E-7967-875F-352A-0E88577E3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индийская религия или философская традиция, основанная на ряде оригинальных учений, приписываемых Гаутаме Будде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четвёртая по величине религия в мире с более чем 520 миллионами последователей, что составляет свыше 7% населения мира, известными как буддисты</a:t>
            </a:r>
          </a:p>
        </p:txBody>
      </p:sp>
      <p:sp>
        <p:nvSpPr>
          <p:cNvPr id="15375" name="Rectangle 1537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7" name="Rectangle 1537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Изображение выглядит как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905E1414-A484-4121-2F6C-B8F7B402D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b="1292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33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9E686C-9BB5-97A9-0655-5A97762C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Христианство</a:t>
            </a:r>
          </a:p>
        </p:txBody>
      </p:sp>
      <p:grpSp>
        <p:nvGrpSpPr>
          <p:cNvPr id="13321" name="Group 133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322" name="Rectangle 133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3" name="Rectangle 133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64E16B6-DC1C-5308-E0B3-5D0430C7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мировая религия, возникшая около 33 года в Палестине вокруг жизни и учения Иисуса Христа, описанных в Новом Завете. Христиане верят, что Иисус из Назарета есть Мессия, Сын Божий и Спаситель человечества</a:t>
            </a:r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Изображение выглядит как текст, внутренний, ткань, рисует&#10;&#10;Автоматически созданное описание">
            <a:extLst>
              <a:ext uri="{FF2B5EF4-FFF2-40B4-BE49-F238E27FC236}">
                <a16:creationId xmlns:a16="http://schemas.microsoft.com/office/drawing/2014/main" id="{0CA3D7F1-1D38-1B56-03C9-ABB19B9455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b="1352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0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1C4C-5BA1-6C82-6A03-8355651E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7E3DA-A950-B3C6-A4C6-01BBA53E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Религия и её функции</a:t>
            </a:r>
          </a:p>
          <a:p>
            <a:r>
              <a:rPr lang="ru-RU" dirty="0"/>
              <a:t>Структурные элементы религии</a:t>
            </a:r>
          </a:p>
          <a:p>
            <a:r>
              <a:rPr lang="ru-RU" dirty="0"/>
              <a:t>Социальная динамика религии</a:t>
            </a:r>
          </a:p>
          <a:p>
            <a:r>
              <a:rPr lang="ru-RU" dirty="0"/>
              <a:t>Мировые религии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436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7D80A-96AE-8BCD-B1AB-B978632E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Христианские конфессии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Объект 2">
            <a:extLst>
              <a:ext uri="{FF2B5EF4-FFF2-40B4-BE49-F238E27FC236}">
                <a16:creationId xmlns:a16="http://schemas.microsoft.com/office/drawing/2014/main" id="{88DBB270-8987-28C7-2BF3-8CA18B8C2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48642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402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CF6C6-F733-8672-B683-9ACF6855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Ислам</a:t>
            </a:r>
          </a:p>
        </p:txBody>
      </p:sp>
      <p:grpSp>
        <p:nvGrpSpPr>
          <p:cNvPr id="14345" name="Group 1434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346" name="Rectangle 143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7" name="Rectangle 143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107458-5EA7-2C56-2789-4B4EB96A9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самая молодая и вторая по численности приверженцев, после христианства, мировая, а также монотеистическая авраамическая религия. Число приверженцев — более 1,8 млрд человек, проживающих в более чем 125 странах мира</a:t>
            </a:r>
          </a:p>
        </p:txBody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3A277FC-9AA4-3540-BC94-D90591C8CC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3018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30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9523C-F097-DE85-8FF9-9A435672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Веротерпимость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C9C8-28D5-7AF7-0318-F8978A805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признание за каждым гражданином права исповедовать любую религию, а значит, уважительное отношение к представителям других вероисповеданий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851F51-20DF-E44E-21DA-4C72517D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7738" y="1729685"/>
            <a:ext cx="5628018" cy="31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2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5D033-4B2E-B21A-D4D1-89D452D9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51B956-EAD0-9207-E2E6-BC94B35E4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9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236DE-A176-5BED-C3C2-76DC5E01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2C9AE-A600-BBA8-67E6-287D62E51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25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9C4CE-5BE0-81E5-10BD-6A5AD342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Религия и её функции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1CC741-1000-BA9F-0D30-8AA8C489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7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81253-A372-DD87-3F83-574D27A4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Религия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2" name="Rectangle 10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0" name="Rectangle 10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DF4D32-A868-80FE-A27B-B8D985ABA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система верований в сверхъестественное и связанное с ней особое, специфическое поведение (культ)</a:t>
            </a:r>
          </a:p>
        </p:txBody>
      </p:sp>
      <p:sp>
        <p:nvSpPr>
          <p:cNvPr id="1042" name="Rectangle 10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62B5E6AB-C661-56C2-6857-9C90D23753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r="8246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35F10-2DC5-B8E3-14C3-4C8BC831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Наиболее древние формы религиозных представлений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7269D-2098-3350-022C-0C6EECD0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фетишизм (вера в сверхъестественную силу материальных предметов), </a:t>
            </a:r>
          </a:p>
          <a:p>
            <a:r>
              <a:rPr lang="ru-RU" sz="2400"/>
              <a:t>анимизм (вера в существование души и духов), </a:t>
            </a:r>
          </a:p>
          <a:p>
            <a:r>
              <a:rPr lang="ru-RU" sz="2400"/>
              <a:t>тотемизм (представление о сверхъестественной связи между группой людей и определённым видом животных, растений)</a:t>
            </a:r>
          </a:p>
          <a:p>
            <a:r>
              <a:rPr lang="ru-RU" sz="2400"/>
              <a:t> магия (вера в сверхъестественные связи между естественными объектами и явлениями)</a:t>
            </a:r>
          </a:p>
        </p:txBody>
      </p:sp>
    </p:spTree>
    <p:extLst>
      <p:ext uri="{BB962C8B-B14F-4D97-AF65-F5344CB8AC3E}">
        <p14:creationId xmlns:p14="http://schemas.microsoft.com/office/powerpoint/2010/main" val="158223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310A221-FA46-B27A-8ED6-14199CF15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b="8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Заголовок 1">
            <a:extLst>
              <a:ext uri="{FF2B5EF4-FFF2-40B4-BE49-F238E27FC236}">
                <a16:creationId xmlns:a16="http://schemas.microsoft.com/office/drawing/2014/main" id="{18D0B525-261A-6D18-5C3F-18038013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Современные тотемы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65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5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Изображение выглядит как текст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DF7BDCA6-9EAB-88D3-85AE-AF524B5F57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9" b="1114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1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2A167-3CD8-4116-FE87-7B272D70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Конфессии</a:t>
            </a: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579EC4-F6B4-BC44-F9FF-A5C5ABEB8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Отдельные</a:t>
            </a:r>
            <a:r>
              <a:rPr lang="en-US" sz="2400" dirty="0"/>
              <a:t> </a:t>
            </a:r>
            <a:r>
              <a:rPr lang="en-US" sz="2400" dirty="0" err="1"/>
              <a:t>направления</a:t>
            </a:r>
            <a:r>
              <a:rPr lang="en-US" sz="2400" dirty="0"/>
              <a:t> в </a:t>
            </a:r>
            <a:r>
              <a:rPr lang="en-US" sz="2400" dirty="0" err="1"/>
              <a:t>рамках</a:t>
            </a:r>
            <a:r>
              <a:rPr lang="en-US" sz="2400" dirty="0"/>
              <a:t> </a:t>
            </a:r>
            <a:r>
              <a:rPr lang="en-US" sz="2400" dirty="0" err="1"/>
              <a:t>одной</a:t>
            </a:r>
            <a:r>
              <a:rPr lang="en-US" sz="2400" dirty="0"/>
              <a:t> </a:t>
            </a:r>
            <a:r>
              <a:rPr lang="en-US" sz="2400" dirty="0" err="1"/>
              <a:t>религии</a:t>
            </a:r>
            <a:r>
              <a:rPr lang="en-US" sz="2400" dirty="0"/>
              <a:t>, </a:t>
            </a:r>
            <a:r>
              <a:rPr lang="en-US" sz="2400" dirty="0" err="1"/>
              <a:t>особенности</a:t>
            </a:r>
            <a:r>
              <a:rPr lang="en-US" sz="2400" dirty="0"/>
              <a:t> </a:t>
            </a:r>
            <a:r>
              <a:rPr lang="en-US" sz="2400" dirty="0" err="1"/>
              <a:t>вероисповедания</a:t>
            </a:r>
            <a:r>
              <a:rPr lang="en-US" sz="2400" dirty="0"/>
              <a:t> в </a:t>
            </a:r>
            <a:r>
              <a:rPr lang="en-US" sz="2400" dirty="0" err="1"/>
              <a:t>пределах</a:t>
            </a:r>
            <a:r>
              <a:rPr lang="en-US" sz="2400" dirty="0"/>
              <a:t> </a:t>
            </a:r>
            <a:r>
              <a:rPr lang="en-US" sz="2400" dirty="0" err="1"/>
              <a:t>определённого</a:t>
            </a:r>
            <a:r>
              <a:rPr lang="en-US" sz="2400" dirty="0"/>
              <a:t> </a:t>
            </a:r>
            <a:r>
              <a:rPr lang="en-US" sz="2400" dirty="0" err="1"/>
              <a:t>религиозного</a:t>
            </a:r>
            <a:r>
              <a:rPr lang="en-US" sz="2400" dirty="0"/>
              <a:t> </a:t>
            </a:r>
            <a:r>
              <a:rPr lang="en-US" sz="2400" dirty="0" err="1"/>
              <a:t>учения</a:t>
            </a:r>
            <a:endParaRPr lang="en-US" sz="2400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человек, мужчина, стоит, люди&#10;&#10;Автоматически созданное описание">
            <a:extLst>
              <a:ext uri="{FF2B5EF4-FFF2-40B4-BE49-F238E27FC236}">
                <a16:creationId xmlns:a16="http://schemas.microsoft.com/office/drawing/2014/main" id="{F7F347E1-DA75-8054-B644-8225A53EAE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7" r="18907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92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732</Words>
  <Application>Microsoft Office PowerPoint</Application>
  <PresentationFormat>Широкоэкранный</PresentationFormat>
  <Paragraphs>83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§ 20. Религия</vt:lpstr>
      <vt:lpstr>Проверка д/з</vt:lpstr>
      <vt:lpstr>План урока</vt:lpstr>
      <vt:lpstr>1. Религия и её функции</vt:lpstr>
      <vt:lpstr>Религия</vt:lpstr>
      <vt:lpstr>Наиболее древние формы религиозных представлений</vt:lpstr>
      <vt:lpstr>Современные тотемы</vt:lpstr>
      <vt:lpstr>Презентация PowerPoint</vt:lpstr>
      <vt:lpstr>Конфессии</vt:lpstr>
      <vt:lpstr>Классификация религий</vt:lpstr>
      <vt:lpstr>Боги греческого пантеона</vt:lpstr>
      <vt:lpstr>Зачем нужна религия?</vt:lpstr>
      <vt:lpstr>Функции религии</vt:lpstr>
      <vt:lpstr>Представление о рае и аде (загробной жизни)</vt:lpstr>
      <vt:lpstr>2. Структурные элементы религии </vt:lpstr>
      <vt:lpstr>Религиозное сознание</vt:lpstr>
      <vt:lpstr>10 заповедей христианства</vt:lpstr>
      <vt:lpstr>Религиозное поведение</vt:lpstr>
      <vt:lpstr>Религиозная организация</vt:lpstr>
      <vt:lpstr>Религиозные организации в христианстве</vt:lpstr>
      <vt:lpstr>Обряд в секте</vt:lpstr>
      <vt:lpstr>3. Социальная динамика религии </vt:lpstr>
      <vt:lpstr>Основные положения</vt:lpstr>
      <vt:lpstr>Средневековая Европа – время господства христианства</vt:lpstr>
      <vt:lpstr>Теократическое и светское государство</vt:lpstr>
      <vt:lpstr>Религия в современном мире</vt:lpstr>
      <vt:lpstr>4. Мировые религии</vt:lpstr>
      <vt:lpstr>Буддизм</vt:lpstr>
      <vt:lpstr>Христианство</vt:lpstr>
      <vt:lpstr>Христианские конфессии</vt:lpstr>
      <vt:lpstr>Ислам</vt:lpstr>
      <vt:lpstr>Веротерпимость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20. Религия</dc:title>
  <dc:creator>Роман Жигалов</dc:creator>
  <cp:lastModifiedBy>Роман Жигалов</cp:lastModifiedBy>
  <cp:revision>1</cp:revision>
  <dcterms:created xsi:type="dcterms:W3CDTF">2022-08-08T14:25:57Z</dcterms:created>
  <dcterms:modified xsi:type="dcterms:W3CDTF">2022-08-08T15:55:32Z</dcterms:modified>
</cp:coreProperties>
</file>