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8F944-FFA3-409A-B765-B4B6FC821783}" v="10" dt="2021-09-08T13:50:52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8E48F944-FFA3-409A-B765-B4B6FC821783}"/>
    <pc:docChg chg="undo custSel addSld modSld">
      <pc:chgData name="Roman Zhigalov" userId="1f97e9fdf7779aa5" providerId="LiveId" clId="{8E48F944-FFA3-409A-B765-B4B6FC821783}" dt="2021-09-08T13:50:52.066" v="512"/>
      <pc:docMkLst>
        <pc:docMk/>
      </pc:docMkLst>
      <pc:sldChg chg="modSp new mod">
        <pc:chgData name="Roman Zhigalov" userId="1f97e9fdf7779aa5" providerId="LiveId" clId="{8E48F944-FFA3-409A-B765-B4B6FC821783}" dt="2021-09-04T17:51:18.502" v="1"/>
        <pc:sldMkLst>
          <pc:docMk/>
          <pc:sldMk cId="3390871876" sldId="256"/>
        </pc:sldMkLst>
        <pc:spChg chg="mod">
          <ac:chgData name="Roman Zhigalov" userId="1f97e9fdf7779aa5" providerId="LiveId" clId="{8E48F944-FFA3-409A-B765-B4B6FC821783}" dt="2021-09-04T17:51:18.502" v="1"/>
          <ac:spMkLst>
            <pc:docMk/>
            <pc:sldMk cId="3390871876" sldId="256"/>
            <ac:spMk id="2" creationId="{9937B7BD-A172-4EDA-9FED-06DF0EF9E707}"/>
          </ac:spMkLst>
        </pc:spChg>
      </pc:sldChg>
      <pc:sldChg chg="addSp delSp modSp new mod setBg modClrScheme setClrOvrMap chgLayout">
        <pc:chgData name="Roman Zhigalov" userId="1f97e9fdf7779aa5" providerId="LiveId" clId="{8E48F944-FFA3-409A-B765-B4B6FC821783}" dt="2021-09-04T17:52:07.927" v="16" actId="26606"/>
        <pc:sldMkLst>
          <pc:docMk/>
          <pc:sldMk cId="1886049143" sldId="257"/>
        </pc:sldMkLst>
        <pc:spChg chg="del mod ord">
          <ac:chgData name="Roman Zhigalov" userId="1f97e9fdf7779aa5" providerId="LiveId" clId="{8E48F944-FFA3-409A-B765-B4B6FC821783}" dt="2021-09-04T17:51:55.449" v="8" actId="700"/>
          <ac:spMkLst>
            <pc:docMk/>
            <pc:sldMk cId="1886049143" sldId="257"/>
            <ac:spMk id="2" creationId="{C359BFB5-2957-4681-9978-1921747787C8}"/>
          </ac:spMkLst>
        </pc:spChg>
        <pc:spChg chg="del mod ord">
          <ac:chgData name="Roman Zhigalov" userId="1f97e9fdf7779aa5" providerId="LiveId" clId="{8E48F944-FFA3-409A-B765-B4B6FC821783}" dt="2021-09-04T17:51:55.449" v="8" actId="700"/>
          <ac:spMkLst>
            <pc:docMk/>
            <pc:sldMk cId="1886049143" sldId="257"/>
            <ac:spMk id="3" creationId="{0DA64087-FBC0-43C2-AEF1-010B9A1788EA}"/>
          </ac:spMkLst>
        </pc:spChg>
        <pc:spChg chg="add mod ord">
          <ac:chgData name="Roman Zhigalov" userId="1f97e9fdf7779aa5" providerId="LiveId" clId="{8E48F944-FFA3-409A-B765-B4B6FC821783}" dt="2021-09-04T17:52:07.927" v="16" actId="26606"/>
          <ac:spMkLst>
            <pc:docMk/>
            <pc:sldMk cId="1886049143" sldId="257"/>
            <ac:spMk id="4" creationId="{179FDDF0-5306-400A-B009-D40C774E4AB5}"/>
          </ac:spMkLst>
        </pc:spChg>
        <pc:spChg chg="add mod ord">
          <ac:chgData name="Roman Zhigalov" userId="1f97e9fdf7779aa5" providerId="LiveId" clId="{8E48F944-FFA3-409A-B765-B4B6FC821783}" dt="2021-09-04T17:52:07.927" v="16" actId="26606"/>
          <ac:spMkLst>
            <pc:docMk/>
            <pc:sldMk cId="1886049143" sldId="257"/>
            <ac:spMk id="5" creationId="{6AB4574E-5467-4A44-B532-80BA7172E685}"/>
          </ac:spMkLst>
        </pc:spChg>
        <pc:spChg chg="add del">
          <ac:chgData name="Roman Zhigalov" userId="1f97e9fdf7779aa5" providerId="LiveId" clId="{8E48F944-FFA3-409A-B765-B4B6FC821783}" dt="2021-09-04T17:52:07.909" v="15" actId="26606"/>
          <ac:spMkLst>
            <pc:docMk/>
            <pc:sldMk cId="1886049143" sldId="257"/>
            <ac:spMk id="11" creationId="{71B2258F-86CA-4D4D-8270-BC05FCDEBFB3}"/>
          </ac:spMkLst>
        </pc:spChg>
        <pc:spChg chg="add">
          <ac:chgData name="Roman Zhigalov" userId="1f97e9fdf7779aa5" providerId="LiveId" clId="{8E48F944-FFA3-409A-B765-B4B6FC821783}" dt="2021-09-04T17:52:07.927" v="16" actId="26606"/>
          <ac:spMkLst>
            <pc:docMk/>
            <pc:sldMk cId="1886049143" sldId="257"/>
            <ac:spMk id="13" creationId="{71B2258F-86CA-4D4D-8270-BC05FCDEBFB3}"/>
          </ac:spMkLst>
        </pc:spChg>
        <pc:picChg chg="add del">
          <ac:chgData name="Roman Zhigalov" userId="1f97e9fdf7779aa5" providerId="LiveId" clId="{8E48F944-FFA3-409A-B765-B4B6FC821783}" dt="2021-09-04T17:52:07.909" v="15" actId="26606"/>
          <ac:picMkLst>
            <pc:docMk/>
            <pc:sldMk cId="1886049143" sldId="257"/>
            <ac:picMk id="7" creationId="{627FEE3C-C083-4AFE-8844-8792A2A7866A}"/>
          </ac:picMkLst>
        </pc:picChg>
        <pc:picChg chg="add">
          <ac:chgData name="Roman Zhigalov" userId="1f97e9fdf7779aa5" providerId="LiveId" clId="{8E48F944-FFA3-409A-B765-B4B6FC821783}" dt="2021-09-04T17:52:07.927" v="16" actId="26606"/>
          <ac:picMkLst>
            <pc:docMk/>
            <pc:sldMk cId="1886049143" sldId="257"/>
            <ac:picMk id="14" creationId="{70C1C2C8-4EE5-488D-964F-85E92857F373}"/>
          </ac:picMkLst>
        </pc:picChg>
      </pc:sldChg>
      <pc:sldChg chg="addSp delSp modSp new mod setBg chgLayout">
        <pc:chgData name="Roman Zhigalov" userId="1f97e9fdf7779aa5" providerId="LiveId" clId="{8E48F944-FFA3-409A-B765-B4B6FC821783}" dt="2021-09-04T17:52:45.796" v="72" actId="26606"/>
        <pc:sldMkLst>
          <pc:docMk/>
          <pc:sldMk cId="135588630" sldId="258"/>
        </pc:sldMkLst>
        <pc:spChg chg="mod ord">
          <ac:chgData name="Roman Zhigalov" userId="1f97e9fdf7779aa5" providerId="LiveId" clId="{8E48F944-FFA3-409A-B765-B4B6FC821783}" dt="2021-09-04T17:52:45.796" v="72" actId="26606"/>
          <ac:spMkLst>
            <pc:docMk/>
            <pc:sldMk cId="135588630" sldId="258"/>
            <ac:spMk id="2" creationId="{6A198E20-AB6B-4C03-A90A-1EF9E2F71620}"/>
          </ac:spMkLst>
        </pc:spChg>
        <pc:spChg chg="del mod ord">
          <ac:chgData name="Roman Zhigalov" userId="1f97e9fdf7779aa5" providerId="LiveId" clId="{8E48F944-FFA3-409A-B765-B4B6FC821783}" dt="2021-09-04T17:52:45.796" v="72" actId="26606"/>
          <ac:spMkLst>
            <pc:docMk/>
            <pc:sldMk cId="135588630" sldId="258"/>
            <ac:spMk id="3" creationId="{6729EB74-18AB-4FDE-BC21-CDF0CE205CB8}"/>
          </ac:spMkLst>
        </pc:spChg>
        <pc:spChg chg="add">
          <ac:chgData name="Roman Zhigalov" userId="1f97e9fdf7779aa5" providerId="LiveId" clId="{8E48F944-FFA3-409A-B765-B4B6FC821783}" dt="2021-09-04T17:52:45.796" v="72" actId="26606"/>
          <ac:spMkLst>
            <pc:docMk/>
            <pc:sldMk cId="135588630" sldId="258"/>
            <ac:spMk id="9" creationId="{AE2B703B-46F9-481A-A605-82E2A828C4FA}"/>
          </ac:spMkLst>
        </pc:spChg>
        <pc:spChg chg="add">
          <ac:chgData name="Roman Zhigalov" userId="1f97e9fdf7779aa5" providerId="LiveId" clId="{8E48F944-FFA3-409A-B765-B4B6FC821783}" dt="2021-09-04T17:52:45.796" v="72" actId="26606"/>
          <ac:spMkLst>
            <pc:docMk/>
            <pc:sldMk cId="135588630" sldId="258"/>
            <ac:spMk id="11" creationId="{F13BE4D7-0C3D-4906-B230-A1C5B4665CCF}"/>
          </ac:spMkLst>
        </pc:spChg>
        <pc:graphicFrameChg chg="add">
          <ac:chgData name="Roman Zhigalov" userId="1f97e9fdf7779aa5" providerId="LiveId" clId="{8E48F944-FFA3-409A-B765-B4B6FC821783}" dt="2021-09-04T17:52:45.796" v="72" actId="26606"/>
          <ac:graphicFrameMkLst>
            <pc:docMk/>
            <pc:sldMk cId="135588630" sldId="258"/>
            <ac:graphicFrameMk id="5" creationId="{2B9D3CA8-66AF-4209-88D5-205A271F10AE}"/>
          </ac:graphicFrameMkLst>
        </pc:graphicFrameChg>
      </pc:sldChg>
      <pc:sldChg chg="addSp delSp modSp new mod setBg setClrOvrMap">
        <pc:chgData name="Roman Zhigalov" userId="1f97e9fdf7779aa5" providerId="LiveId" clId="{8E48F944-FFA3-409A-B765-B4B6FC821783}" dt="2021-09-04T17:53:07.861" v="106" actId="26606"/>
        <pc:sldMkLst>
          <pc:docMk/>
          <pc:sldMk cId="2140880888" sldId="259"/>
        </pc:sldMkLst>
        <pc:spChg chg="mod">
          <ac:chgData name="Roman Zhigalov" userId="1f97e9fdf7779aa5" providerId="LiveId" clId="{8E48F944-FFA3-409A-B765-B4B6FC821783}" dt="2021-09-04T17:53:07.861" v="106" actId="26606"/>
          <ac:spMkLst>
            <pc:docMk/>
            <pc:sldMk cId="2140880888" sldId="259"/>
            <ac:spMk id="2" creationId="{A9669C98-F3A8-459F-B6D1-12A5B272A31E}"/>
          </ac:spMkLst>
        </pc:spChg>
        <pc:spChg chg="mod">
          <ac:chgData name="Roman Zhigalov" userId="1f97e9fdf7779aa5" providerId="LiveId" clId="{8E48F944-FFA3-409A-B765-B4B6FC821783}" dt="2021-09-04T17:53:07.861" v="106" actId="26606"/>
          <ac:spMkLst>
            <pc:docMk/>
            <pc:sldMk cId="2140880888" sldId="259"/>
            <ac:spMk id="3" creationId="{D39F6D83-A054-4D72-BE99-E5C1B78F5BAF}"/>
          </ac:spMkLst>
        </pc:spChg>
        <pc:spChg chg="add del">
          <ac:chgData name="Roman Zhigalov" userId="1f97e9fdf7779aa5" providerId="LiveId" clId="{8E48F944-FFA3-409A-B765-B4B6FC821783}" dt="2021-09-04T17:53:07.847" v="105" actId="26606"/>
          <ac:spMkLst>
            <pc:docMk/>
            <pc:sldMk cId="2140880888" sldId="259"/>
            <ac:spMk id="9" creationId="{71B2258F-86CA-4D4D-8270-BC05FCDEBFB3}"/>
          </ac:spMkLst>
        </pc:spChg>
        <pc:spChg chg="add">
          <ac:chgData name="Roman Zhigalov" userId="1f97e9fdf7779aa5" providerId="LiveId" clId="{8E48F944-FFA3-409A-B765-B4B6FC821783}" dt="2021-09-04T17:53:07.861" v="106" actId="26606"/>
          <ac:spMkLst>
            <pc:docMk/>
            <pc:sldMk cId="2140880888" sldId="259"/>
            <ac:spMk id="11" creationId="{71B2258F-86CA-4D4D-8270-BC05FCDEBFB3}"/>
          </ac:spMkLst>
        </pc:spChg>
        <pc:picChg chg="add del">
          <ac:chgData name="Roman Zhigalov" userId="1f97e9fdf7779aa5" providerId="LiveId" clId="{8E48F944-FFA3-409A-B765-B4B6FC821783}" dt="2021-09-04T17:53:07.847" v="105" actId="26606"/>
          <ac:picMkLst>
            <pc:docMk/>
            <pc:sldMk cId="2140880888" sldId="259"/>
            <ac:picMk id="5" creationId="{4E24DCBD-BD42-4E3E-9E13-DD41E13A0A0F}"/>
          </ac:picMkLst>
        </pc:picChg>
        <pc:picChg chg="add">
          <ac:chgData name="Roman Zhigalov" userId="1f97e9fdf7779aa5" providerId="LiveId" clId="{8E48F944-FFA3-409A-B765-B4B6FC821783}" dt="2021-09-04T17:53:07.861" v="106" actId="26606"/>
          <ac:picMkLst>
            <pc:docMk/>
            <pc:sldMk cId="2140880888" sldId="259"/>
            <ac:picMk id="12" creationId="{87E7C023-BC7C-4485-B841-317EB000BB1D}"/>
          </ac:picMkLst>
        </pc:picChg>
      </pc:sldChg>
      <pc:sldChg chg="addSp delSp modSp new mod setBg modClrScheme chgLayout">
        <pc:chgData name="Roman Zhigalov" userId="1f97e9fdf7779aa5" providerId="LiveId" clId="{8E48F944-FFA3-409A-B765-B4B6FC821783}" dt="2021-09-04T17:54:59.719" v="110" actId="26606"/>
        <pc:sldMkLst>
          <pc:docMk/>
          <pc:sldMk cId="1125797233" sldId="260"/>
        </pc:sldMkLst>
        <pc:spChg chg="add del mod">
          <ac:chgData name="Roman Zhigalov" userId="1f97e9fdf7779aa5" providerId="LiveId" clId="{8E48F944-FFA3-409A-B765-B4B6FC821783}" dt="2021-09-04T17:54:59.719" v="110" actId="26606"/>
          <ac:spMkLst>
            <pc:docMk/>
            <pc:sldMk cId="1125797233" sldId="260"/>
            <ac:spMk id="2" creationId="{325129A5-701C-470D-A034-54E9666BA31C}"/>
          </ac:spMkLst>
        </pc:spChg>
        <pc:spChg chg="add del mod">
          <ac:chgData name="Roman Zhigalov" userId="1f97e9fdf7779aa5" providerId="LiveId" clId="{8E48F944-FFA3-409A-B765-B4B6FC821783}" dt="2021-09-04T17:54:55.921" v="109"/>
          <ac:spMkLst>
            <pc:docMk/>
            <pc:sldMk cId="1125797233" sldId="260"/>
            <ac:spMk id="3" creationId="{9996EDA3-E2AF-4A8C-B88C-FF075EAF6B8E}"/>
          </ac:spMkLst>
        </pc:spChg>
        <pc:spChg chg="add">
          <ac:chgData name="Roman Zhigalov" userId="1f97e9fdf7779aa5" providerId="LiveId" clId="{8E48F944-FFA3-409A-B765-B4B6FC821783}" dt="2021-09-04T17:54:59.719" v="110" actId="26606"/>
          <ac:spMkLst>
            <pc:docMk/>
            <pc:sldMk cId="1125797233" sldId="260"/>
            <ac:spMk id="71" creationId="{32BC26D8-82FB-445E-AA49-62A77D7C1EE0}"/>
          </ac:spMkLst>
        </pc:spChg>
        <pc:spChg chg="add">
          <ac:chgData name="Roman Zhigalov" userId="1f97e9fdf7779aa5" providerId="LiveId" clId="{8E48F944-FFA3-409A-B765-B4B6FC821783}" dt="2021-09-04T17:54:59.719" v="110" actId="26606"/>
          <ac:spMkLst>
            <pc:docMk/>
            <pc:sldMk cId="1125797233" sldId="260"/>
            <ac:spMk id="73" creationId="{CB44330D-EA18-4254-AA95-EB49948539B8}"/>
          </ac:spMkLst>
        </pc:spChg>
        <pc:picChg chg="add mod">
          <ac:chgData name="Roman Zhigalov" userId="1f97e9fdf7779aa5" providerId="LiveId" clId="{8E48F944-FFA3-409A-B765-B4B6FC821783}" dt="2021-09-04T17:54:59.719" v="110" actId="26606"/>
          <ac:picMkLst>
            <pc:docMk/>
            <pc:sldMk cId="1125797233" sldId="260"/>
            <ac:picMk id="1026" creationId="{46972C54-C522-4DDF-A358-EBC4C42C44A3}"/>
          </ac:picMkLst>
        </pc:picChg>
      </pc:sldChg>
      <pc:sldChg chg="addSp delSp modSp new mod setBg">
        <pc:chgData name="Roman Zhigalov" userId="1f97e9fdf7779aa5" providerId="LiveId" clId="{8E48F944-FFA3-409A-B765-B4B6FC821783}" dt="2021-09-04T17:56:16.060" v="113" actId="26606"/>
        <pc:sldMkLst>
          <pc:docMk/>
          <pc:sldMk cId="2318953514" sldId="261"/>
        </pc:sldMkLst>
        <pc:spChg chg="del">
          <ac:chgData name="Roman Zhigalov" userId="1f97e9fdf7779aa5" providerId="LiveId" clId="{8E48F944-FFA3-409A-B765-B4B6FC821783}" dt="2021-09-04T17:56:16.060" v="113" actId="26606"/>
          <ac:spMkLst>
            <pc:docMk/>
            <pc:sldMk cId="2318953514" sldId="261"/>
            <ac:spMk id="2" creationId="{3124D867-60A5-47E5-B199-F27B91EAC548}"/>
          </ac:spMkLst>
        </pc:spChg>
        <pc:spChg chg="del">
          <ac:chgData name="Roman Zhigalov" userId="1f97e9fdf7779aa5" providerId="LiveId" clId="{8E48F944-FFA3-409A-B765-B4B6FC821783}" dt="2021-09-04T17:56:07.949" v="112" actId="22"/>
          <ac:spMkLst>
            <pc:docMk/>
            <pc:sldMk cId="2318953514" sldId="261"/>
            <ac:spMk id="3" creationId="{1F7FAD67-1FC1-4455-ABFE-8D60DAD2BA09}"/>
          </ac:spMkLst>
        </pc:spChg>
        <pc:spChg chg="add">
          <ac:chgData name="Roman Zhigalov" userId="1f97e9fdf7779aa5" providerId="LiveId" clId="{8E48F944-FFA3-409A-B765-B4B6FC821783}" dt="2021-09-04T17:56:16.060" v="113" actId="26606"/>
          <ac:spMkLst>
            <pc:docMk/>
            <pc:sldMk cId="2318953514" sldId="261"/>
            <ac:spMk id="10" creationId="{32BC26D8-82FB-445E-AA49-62A77D7C1EE0}"/>
          </ac:spMkLst>
        </pc:spChg>
        <pc:spChg chg="add">
          <ac:chgData name="Roman Zhigalov" userId="1f97e9fdf7779aa5" providerId="LiveId" clId="{8E48F944-FFA3-409A-B765-B4B6FC821783}" dt="2021-09-04T17:56:16.060" v="113" actId="26606"/>
          <ac:spMkLst>
            <pc:docMk/>
            <pc:sldMk cId="2318953514" sldId="261"/>
            <ac:spMk id="12" creationId="{CB44330D-EA18-4254-AA95-EB49948539B8}"/>
          </ac:spMkLst>
        </pc:spChg>
        <pc:picChg chg="add mod ord">
          <ac:chgData name="Roman Zhigalov" userId="1f97e9fdf7779aa5" providerId="LiveId" clId="{8E48F944-FFA3-409A-B765-B4B6FC821783}" dt="2021-09-04T17:56:16.060" v="113" actId="26606"/>
          <ac:picMkLst>
            <pc:docMk/>
            <pc:sldMk cId="2318953514" sldId="261"/>
            <ac:picMk id="5" creationId="{7C5887DD-9C0C-4DBD-B2B4-D52653C87750}"/>
          </ac:picMkLst>
        </pc:picChg>
      </pc:sldChg>
      <pc:sldChg chg="addSp delSp modSp new mod setBg setClrOvrMap delDesignElem chgLayout">
        <pc:chgData name="Roman Zhigalov" userId="1f97e9fdf7779aa5" providerId="LiveId" clId="{8E48F944-FFA3-409A-B765-B4B6FC821783}" dt="2021-09-04T17:56:55.749" v="122" actId="26606"/>
        <pc:sldMkLst>
          <pc:docMk/>
          <pc:sldMk cId="2021103407" sldId="262"/>
        </pc:sldMkLst>
        <pc:spChg chg="mod ord">
          <ac:chgData name="Roman Zhigalov" userId="1f97e9fdf7779aa5" providerId="LiveId" clId="{8E48F944-FFA3-409A-B765-B4B6FC821783}" dt="2021-09-04T17:56:55.749" v="122" actId="26606"/>
          <ac:spMkLst>
            <pc:docMk/>
            <pc:sldMk cId="2021103407" sldId="262"/>
            <ac:spMk id="2" creationId="{4EAC2DE8-7A06-4637-8109-B3746A39EF0B}"/>
          </ac:spMkLst>
        </pc:spChg>
        <pc:spChg chg="del mod ord">
          <ac:chgData name="Roman Zhigalov" userId="1f97e9fdf7779aa5" providerId="LiveId" clId="{8E48F944-FFA3-409A-B765-B4B6FC821783}" dt="2021-09-04T17:56:50.436" v="120" actId="700"/>
          <ac:spMkLst>
            <pc:docMk/>
            <pc:sldMk cId="2021103407" sldId="262"/>
            <ac:spMk id="3" creationId="{7A8CAAA0-929C-4FC9-8E1D-2CBEF61EC4A7}"/>
          </ac:spMkLst>
        </pc:spChg>
        <pc:spChg chg="add del mod ord">
          <ac:chgData name="Roman Zhigalov" userId="1f97e9fdf7779aa5" providerId="LiveId" clId="{8E48F944-FFA3-409A-B765-B4B6FC821783}" dt="2021-09-04T17:56:55.749" v="122" actId="26606"/>
          <ac:spMkLst>
            <pc:docMk/>
            <pc:sldMk cId="2021103407" sldId="262"/>
            <ac:spMk id="4" creationId="{01D4949F-D0E4-4009-AE43-6B01CF550A52}"/>
          </ac:spMkLst>
        </pc:spChg>
        <pc:spChg chg="add del">
          <ac:chgData name="Roman Zhigalov" userId="1f97e9fdf7779aa5" providerId="LiveId" clId="{8E48F944-FFA3-409A-B765-B4B6FC821783}" dt="2021-09-04T17:56:48.119" v="118" actId="26606"/>
          <ac:spMkLst>
            <pc:docMk/>
            <pc:sldMk cId="2021103407" sldId="262"/>
            <ac:spMk id="9" creationId="{71B2258F-86CA-4D4D-8270-BC05FCDEBFB3}"/>
          </ac:spMkLst>
        </pc:spChg>
        <pc:spChg chg="add del">
          <ac:chgData name="Roman Zhigalov" userId="1f97e9fdf7779aa5" providerId="LiveId" clId="{8E48F944-FFA3-409A-B765-B4B6FC821783}" dt="2021-09-04T17:56:50.436" v="120" actId="700"/>
          <ac:spMkLst>
            <pc:docMk/>
            <pc:sldMk cId="2021103407" sldId="262"/>
            <ac:spMk id="11" creationId="{71B2258F-86CA-4D4D-8270-BC05FCDEBFB3}"/>
          </ac:spMkLst>
        </pc:spChg>
        <pc:spChg chg="add">
          <ac:chgData name="Roman Zhigalov" userId="1f97e9fdf7779aa5" providerId="LiveId" clId="{8E48F944-FFA3-409A-B765-B4B6FC821783}" dt="2021-09-04T17:56:55.749" v="122" actId="26606"/>
          <ac:spMkLst>
            <pc:docMk/>
            <pc:sldMk cId="2021103407" sldId="262"/>
            <ac:spMk id="17" creationId="{1707FC24-6981-43D9-B525-C7832BA22463}"/>
          </ac:spMkLst>
        </pc:spChg>
        <pc:picChg chg="add del">
          <ac:chgData name="Roman Zhigalov" userId="1f97e9fdf7779aa5" providerId="LiveId" clId="{8E48F944-FFA3-409A-B765-B4B6FC821783}" dt="2021-09-04T17:56:48.119" v="118" actId="26606"/>
          <ac:picMkLst>
            <pc:docMk/>
            <pc:sldMk cId="2021103407" sldId="262"/>
            <ac:picMk id="5" creationId="{BBB8B1D5-5082-4953-A82D-389DDC0A2FD4}"/>
          </ac:picMkLst>
        </pc:picChg>
        <pc:picChg chg="add mod ord">
          <ac:chgData name="Roman Zhigalov" userId="1f97e9fdf7779aa5" providerId="LiveId" clId="{8E48F944-FFA3-409A-B765-B4B6FC821783}" dt="2021-09-04T17:56:55.749" v="122" actId="26606"/>
          <ac:picMkLst>
            <pc:docMk/>
            <pc:sldMk cId="2021103407" sldId="262"/>
            <ac:picMk id="12" creationId="{F697E652-CEFA-4D0D-918E-59E1FD50F82E}"/>
          </ac:picMkLst>
        </pc:picChg>
      </pc:sldChg>
      <pc:sldChg chg="addSp modSp new mod setBg">
        <pc:chgData name="Roman Zhigalov" userId="1f97e9fdf7779aa5" providerId="LiveId" clId="{8E48F944-FFA3-409A-B765-B4B6FC821783}" dt="2021-09-04T17:58:21.152" v="150" actId="26606"/>
        <pc:sldMkLst>
          <pc:docMk/>
          <pc:sldMk cId="1419913520" sldId="263"/>
        </pc:sldMkLst>
        <pc:spChg chg="mod">
          <ac:chgData name="Roman Zhigalov" userId="1f97e9fdf7779aa5" providerId="LiveId" clId="{8E48F944-FFA3-409A-B765-B4B6FC821783}" dt="2021-09-04T17:58:21.152" v="150" actId="26606"/>
          <ac:spMkLst>
            <pc:docMk/>
            <pc:sldMk cId="1419913520" sldId="263"/>
            <ac:spMk id="2" creationId="{7FAB6082-519C-4A18-8F65-BF2E8A495C18}"/>
          </ac:spMkLst>
        </pc:spChg>
        <pc:spChg chg="mod">
          <ac:chgData name="Roman Zhigalov" userId="1f97e9fdf7779aa5" providerId="LiveId" clId="{8E48F944-FFA3-409A-B765-B4B6FC821783}" dt="2021-09-04T17:58:21.152" v="150" actId="26606"/>
          <ac:spMkLst>
            <pc:docMk/>
            <pc:sldMk cId="1419913520" sldId="263"/>
            <ac:spMk id="3" creationId="{0802C981-2364-4910-B0B0-E87EDD16555C}"/>
          </ac:spMkLst>
        </pc:spChg>
        <pc:spChg chg="add">
          <ac:chgData name="Roman Zhigalov" userId="1f97e9fdf7779aa5" providerId="LiveId" clId="{8E48F944-FFA3-409A-B765-B4B6FC821783}" dt="2021-09-04T17:58:21.152" v="150" actId="26606"/>
          <ac:spMkLst>
            <pc:docMk/>
            <pc:sldMk cId="1419913520" sldId="263"/>
            <ac:spMk id="8" creationId="{D278ADA9-6383-4BDD-80D2-8899A402687B}"/>
          </ac:spMkLst>
        </pc:spChg>
        <pc:spChg chg="add">
          <ac:chgData name="Roman Zhigalov" userId="1f97e9fdf7779aa5" providerId="LiveId" clId="{8E48F944-FFA3-409A-B765-B4B6FC821783}" dt="2021-09-04T17:58:21.152" v="150" actId="26606"/>
          <ac:spMkLst>
            <pc:docMk/>
            <pc:sldMk cId="1419913520" sldId="263"/>
            <ac:spMk id="10" creationId="{484B7147-B0F6-40ED-B5A2-FF72BC8198B6}"/>
          </ac:spMkLst>
        </pc:spChg>
        <pc:spChg chg="add">
          <ac:chgData name="Roman Zhigalov" userId="1f97e9fdf7779aa5" providerId="LiveId" clId="{8E48F944-FFA3-409A-B765-B4B6FC821783}" dt="2021-09-04T17:58:21.152" v="150" actId="26606"/>
          <ac:spMkLst>
            <pc:docMk/>
            <pc:sldMk cId="1419913520" sldId="263"/>
            <ac:spMk id="12" creationId="{B36D2DE0-0628-4A9A-A59D-7BA8B5EB3022}"/>
          </ac:spMkLst>
        </pc:spChg>
        <pc:spChg chg="add">
          <ac:chgData name="Roman Zhigalov" userId="1f97e9fdf7779aa5" providerId="LiveId" clId="{8E48F944-FFA3-409A-B765-B4B6FC821783}" dt="2021-09-04T17:58:21.152" v="150" actId="26606"/>
          <ac:spMkLst>
            <pc:docMk/>
            <pc:sldMk cId="1419913520" sldId="263"/>
            <ac:spMk id="14" creationId="{48E405C9-94BE-41DA-928C-DEC9A8550E9F}"/>
          </ac:spMkLst>
        </pc:spChg>
        <pc:spChg chg="add">
          <ac:chgData name="Roman Zhigalov" userId="1f97e9fdf7779aa5" providerId="LiveId" clId="{8E48F944-FFA3-409A-B765-B4B6FC821783}" dt="2021-09-04T17:58:21.152" v="150" actId="26606"/>
          <ac:spMkLst>
            <pc:docMk/>
            <pc:sldMk cId="1419913520" sldId="263"/>
            <ac:spMk id="16" creationId="{D2091A72-D5BB-42AC-8FD3-F7747D90861E}"/>
          </ac:spMkLst>
        </pc:spChg>
        <pc:spChg chg="add">
          <ac:chgData name="Roman Zhigalov" userId="1f97e9fdf7779aa5" providerId="LiveId" clId="{8E48F944-FFA3-409A-B765-B4B6FC821783}" dt="2021-09-04T17:58:21.152" v="150" actId="26606"/>
          <ac:spMkLst>
            <pc:docMk/>
            <pc:sldMk cId="1419913520" sldId="263"/>
            <ac:spMk id="18" creationId="{6ED12BFC-A737-46AF-8411-481112D54B0C}"/>
          </ac:spMkLst>
        </pc:spChg>
      </pc:sldChg>
      <pc:sldChg chg="addSp delSp modSp new mod setBg">
        <pc:chgData name="Roman Zhigalov" userId="1f97e9fdf7779aa5" providerId="LiveId" clId="{8E48F944-FFA3-409A-B765-B4B6FC821783}" dt="2021-09-04T17:57:54.947" v="146" actId="27614"/>
        <pc:sldMkLst>
          <pc:docMk/>
          <pc:sldMk cId="3558999916" sldId="264"/>
        </pc:sldMkLst>
        <pc:spChg chg="add del">
          <ac:chgData name="Roman Zhigalov" userId="1f97e9fdf7779aa5" providerId="LiveId" clId="{8E48F944-FFA3-409A-B765-B4B6FC821783}" dt="2021-09-04T17:57:52.959" v="145" actId="26606"/>
          <ac:spMkLst>
            <pc:docMk/>
            <pc:sldMk cId="3558999916" sldId="264"/>
            <ac:spMk id="2" creationId="{4EB9B82A-2DC5-49F4-8DB4-A2AF2D73ACCB}"/>
          </ac:spMkLst>
        </pc:spChg>
        <pc:spChg chg="del">
          <ac:chgData name="Roman Zhigalov" userId="1f97e9fdf7779aa5" providerId="LiveId" clId="{8E48F944-FFA3-409A-B765-B4B6FC821783}" dt="2021-09-04T17:57:44.872" v="140" actId="22"/>
          <ac:spMkLst>
            <pc:docMk/>
            <pc:sldMk cId="3558999916" sldId="264"/>
            <ac:spMk id="3" creationId="{D091D6CE-8844-4256-996A-F32822701BCA}"/>
          </ac:spMkLst>
        </pc:spChg>
        <pc:spChg chg="add del">
          <ac:chgData name="Roman Zhigalov" userId="1f97e9fdf7779aa5" providerId="LiveId" clId="{8E48F944-FFA3-409A-B765-B4B6FC821783}" dt="2021-09-04T17:57:51.916" v="142" actId="26606"/>
          <ac:spMkLst>
            <pc:docMk/>
            <pc:sldMk cId="3558999916" sldId="264"/>
            <ac:spMk id="10" creationId="{32BC26D8-82FB-445E-AA49-62A77D7C1EE0}"/>
          </ac:spMkLst>
        </pc:spChg>
        <pc:spChg chg="add del">
          <ac:chgData name="Roman Zhigalov" userId="1f97e9fdf7779aa5" providerId="LiveId" clId="{8E48F944-FFA3-409A-B765-B4B6FC821783}" dt="2021-09-04T17:57:51.916" v="142" actId="26606"/>
          <ac:spMkLst>
            <pc:docMk/>
            <pc:sldMk cId="3558999916" sldId="264"/>
            <ac:spMk id="12" creationId="{CB44330D-EA18-4254-AA95-EB49948539B8}"/>
          </ac:spMkLst>
        </pc:spChg>
        <pc:spChg chg="add del">
          <ac:chgData name="Roman Zhigalov" userId="1f97e9fdf7779aa5" providerId="LiveId" clId="{8E48F944-FFA3-409A-B765-B4B6FC821783}" dt="2021-09-04T17:57:52.953" v="144" actId="26606"/>
          <ac:spMkLst>
            <pc:docMk/>
            <pc:sldMk cId="3558999916" sldId="264"/>
            <ac:spMk id="14" creationId="{29FDB030-9B49-4CED-8CCD-4D99382388AC}"/>
          </ac:spMkLst>
        </pc:spChg>
        <pc:spChg chg="add del">
          <ac:chgData name="Roman Zhigalov" userId="1f97e9fdf7779aa5" providerId="LiveId" clId="{8E48F944-FFA3-409A-B765-B4B6FC821783}" dt="2021-09-04T17:57:52.953" v="144" actId="26606"/>
          <ac:spMkLst>
            <pc:docMk/>
            <pc:sldMk cId="3558999916" sldId="264"/>
            <ac:spMk id="15" creationId="{F3060C83-F051-4F0E-ABAD-AA0DFC48B218}"/>
          </ac:spMkLst>
        </pc:spChg>
        <pc:spChg chg="add del">
          <ac:chgData name="Roman Zhigalov" userId="1f97e9fdf7779aa5" providerId="LiveId" clId="{8E48F944-FFA3-409A-B765-B4B6FC821783}" dt="2021-09-04T17:57:52.953" v="144" actId="26606"/>
          <ac:spMkLst>
            <pc:docMk/>
            <pc:sldMk cId="3558999916" sldId="264"/>
            <ac:spMk id="16" creationId="{3783CA14-24A1-485C-8B30-D6A5D87987AD}"/>
          </ac:spMkLst>
        </pc:spChg>
        <pc:spChg chg="add del">
          <ac:chgData name="Roman Zhigalov" userId="1f97e9fdf7779aa5" providerId="LiveId" clId="{8E48F944-FFA3-409A-B765-B4B6FC821783}" dt="2021-09-04T17:57:52.953" v="144" actId="26606"/>
          <ac:spMkLst>
            <pc:docMk/>
            <pc:sldMk cId="3558999916" sldId="264"/>
            <ac:spMk id="17" creationId="{83C98ABE-055B-441F-B07E-44F97F083C39}"/>
          </ac:spMkLst>
        </pc:spChg>
        <pc:spChg chg="add del">
          <ac:chgData name="Roman Zhigalov" userId="1f97e9fdf7779aa5" providerId="LiveId" clId="{8E48F944-FFA3-409A-B765-B4B6FC821783}" dt="2021-09-04T17:57:52.953" v="144" actId="26606"/>
          <ac:spMkLst>
            <pc:docMk/>
            <pc:sldMk cId="3558999916" sldId="264"/>
            <ac:spMk id="18" creationId="{9A97C86A-04D6-40F7-AE84-31AB43E6A846}"/>
          </ac:spMkLst>
        </pc:spChg>
        <pc:spChg chg="add del">
          <ac:chgData name="Roman Zhigalov" userId="1f97e9fdf7779aa5" providerId="LiveId" clId="{8E48F944-FFA3-409A-B765-B4B6FC821783}" dt="2021-09-04T17:57:52.953" v="144" actId="26606"/>
          <ac:spMkLst>
            <pc:docMk/>
            <pc:sldMk cId="3558999916" sldId="264"/>
            <ac:spMk id="20" creationId="{FF9F2414-84E8-453E-B1F3-389FDE8192D9}"/>
          </ac:spMkLst>
        </pc:spChg>
        <pc:spChg chg="add del">
          <ac:chgData name="Roman Zhigalov" userId="1f97e9fdf7779aa5" providerId="LiveId" clId="{8E48F944-FFA3-409A-B765-B4B6FC821783}" dt="2021-09-04T17:57:52.953" v="144" actId="26606"/>
          <ac:spMkLst>
            <pc:docMk/>
            <pc:sldMk cId="3558999916" sldId="264"/>
            <ac:spMk id="22" creationId="{3ECA69A1-7536-43AC-85EF-C7106179F5ED}"/>
          </ac:spMkLst>
        </pc:spChg>
        <pc:spChg chg="add">
          <ac:chgData name="Roman Zhigalov" userId="1f97e9fdf7779aa5" providerId="LiveId" clId="{8E48F944-FFA3-409A-B765-B4B6FC821783}" dt="2021-09-04T17:57:52.959" v="145" actId="26606"/>
          <ac:spMkLst>
            <pc:docMk/>
            <pc:sldMk cId="3558999916" sldId="264"/>
            <ac:spMk id="24" creationId="{32BC26D8-82FB-445E-AA49-62A77D7C1EE0}"/>
          </ac:spMkLst>
        </pc:spChg>
        <pc:spChg chg="add">
          <ac:chgData name="Roman Zhigalov" userId="1f97e9fdf7779aa5" providerId="LiveId" clId="{8E48F944-FFA3-409A-B765-B4B6FC821783}" dt="2021-09-04T17:57:52.959" v="145" actId="26606"/>
          <ac:spMkLst>
            <pc:docMk/>
            <pc:sldMk cId="3558999916" sldId="264"/>
            <ac:spMk id="25" creationId="{CB44330D-EA18-4254-AA95-EB49948539B8}"/>
          </ac:spMkLst>
        </pc:spChg>
        <pc:picChg chg="add mod ord">
          <ac:chgData name="Roman Zhigalov" userId="1f97e9fdf7779aa5" providerId="LiveId" clId="{8E48F944-FFA3-409A-B765-B4B6FC821783}" dt="2021-09-04T17:57:54.947" v="146" actId="27614"/>
          <ac:picMkLst>
            <pc:docMk/>
            <pc:sldMk cId="3558999916" sldId="264"/>
            <ac:picMk id="5" creationId="{F91214D3-306C-4E9A-87F0-74E26F9F5438}"/>
          </ac:picMkLst>
        </pc:picChg>
      </pc:sldChg>
      <pc:sldChg chg="addSp delSp modSp new mod setBg">
        <pc:chgData name="Roman Zhigalov" userId="1f97e9fdf7779aa5" providerId="LiveId" clId="{8E48F944-FFA3-409A-B765-B4B6FC821783}" dt="2021-09-04T17:58:18.342" v="149" actId="26606"/>
        <pc:sldMkLst>
          <pc:docMk/>
          <pc:sldMk cId="3496706192" sldId="265"/>
        </pc:sldMkLst>
        <pc:spChg chg="del">
          <ac:chgData name="Roman Zhigalov" userId="1f97e9fdf7779aa5" providerId="LiveId" clId="{8E48F944-FFA3-409A-B765-B4B6FC821783}" dt="2021-09-04T17:58:18.342" v="149" actId="26606"/>
          <ac:spMkLst>
            <pc:docMk/>
            <pc:sldMk cId="3496706192" sldId="265"/>
            <ac:spMk id="2" creationId="{C34438FC-BC64-4259-A6F1-6F5D6B026575}"/>
          </ac:spMkLst>
        </pc:spChg>
        <pc:spChg chg="del">
          <ac:chgData name="Roman Zhigalov" userId="1f97e9fdf7779aa5" providerId="LiveId" clId="{8E48F944-FFA3-409A-B765-B4B6FC821783}" dt="2021-09-04T17:58:15.607" v="148"/>
          <ac:spMkLst>
            <pc:docMk/>
            <pc:sldMk cId="3496706192" sldId="265"/>
            <ac:spMk id="3" creationId="{0A25FA61-7EDB-4B05-9D93-5A95565F5E5B}"/>
          </ac:spMkLst>
        </pc:spChg>
        <pc:spChg chg="add">
          <ac:chgData name="Roman Zhigalov" userId="1f97e9fdf7779aa5" providerId="LiveId" clId="{8E48F944-FFA3-409A-B765-B4B6FC821783}" dt="2021-09-04T17:58:18.342" v="149" actId="26606"/>
          <ac:spMkLst>
            <pc:docMk/>
            <pc:sldMk cId="3496706192" sldId="265"/>
            <ac:spMk id="71" creationId="{32BC26D8-82FB-445E-AA49-62A77D7C1EE0}"/>
          </ac:spMkLst>
        </pc:spChg>
        <pc:spChg chg="add">
          <ac:chgData name="Roman Zhigalov" userId="1f97e9fdf7779aa5" providerId="LiveId" clId="{8E48F944-FFA3-409A-B765-B4B6FC821783}" dt="2021-09-04T17:58:18.342" v="149" actId="26606"/>
          <ac:spMkLst>
            <pc:docMk/>
            <pc:sldMk cId="3496706192" sldId="265"/>
            <ac:spMk id="73" creationId="{CB44330D-EA18-4254-AA95-EB49948539B8}"/>
          </ac:spMkLst>
        </pc:spChg>
        <pc:picChg chg="add mod">
          <ac:chgData name="Roman Zhigalov" userId="1f97e9fdf7779aa5" providerId="LiveId" clId="{8E48F944-FFA3-409A-B765-B4B6FC821783}" dt="2021-09-04T17:58:18.342" v="149" actId="26606"/>
          <ac:picMkLst>
            <pc:docMk/>
            <pc:sldMk cId="3496706192" sldId="265"/>
            <ac:picMk id="2050" creationId="{F9B8740D-10D3-4EB1-ADD2-2533E6B8ADCA}"/>
          </ac:picMkLst>
        </pc:picChg>
      </pc:sldChg>
      <pc:sldChg chg="addSp delSp modSp new mod setBg">
        <pc:chgData name="Roman Zhigalov" userId="1f97e9fdf7779aa5" providerId="LiveId" clId="{8E48F944-FFA3-409A-B765-B4B6FC821783}" dt="2021-09-04T17:59:01.626" v="153" actId="26606"/>
        <pc:sldMkLst>
          <pc:docMk/>
          <pc:sldMk cId="2999616559" sldId="266"/>
        </pc:sldMkLst>
        <pc:spChg chg="del">
          <ac:chgData name="Roman Zhigalov" userId="1f97e9fdf7779aa5" providerId="LiveId" clId="{8E48F944-FFA3-409A-B765-B4B6FC821783}" dt="2021-09-04T17:59:01.626" v="153" actId="26606"/>
          <ac:spMkLst>
            <pc:docMk/>
            <pc:sldMk cId="2999616559" sldId="266"/>
            <ac:spMk id="2" creationId="{FEF10DC4-34AC-4246-97B0-1970656B7264}"/>
          </ac:spMkLst>
        </pc:spChg>
        <pc:spChg chg="del">
          <ac:chgData name="Roman Zhigalov" userId="1f97e9fdf7779aa5" providerId="LiveId" clId="{8E48F944-FFA3-409A-B765-B4B6FC821783}" dt="2021-09-04T17:59:00.199" v="152"/>
          <ac:spMkLst>
            <pc:docMk/>
            <pc:sldMk cId="2999616559" sldId="266"/>
            <ac:spMk id="3" creationId="{03B62FF8-BEE7-43D4-89B2-FAB3A301138B}"/>
          </ac:spMkLst>
        </pc:spChg>
        <pc:spChg chg="add">
          <ac:chgData name="Roman Zhigalov" userId="1f97e9fdf7779aa5" providerId="LiveId" clId="{8E48F944-FFA3-409A-B765-B4B6FC821783}" dt="2021-09-04T17:59:01.626" v="153" actId="26606"/>
          <ac:spMkLst>
            <pc:docMk/>
            <pc:sldMk cId="2999616559" sldId="266"/>
            <ac:spMk id="71" creationId="{32BC26D8-82FB-445E-AA49-62A77D7C1EE0}"/>
          </ac:spMkLst>
        </pc:spChg>
        <pc:spChg chg="add">
          <ac:chgData name="Roman Zhigalov" userId="1f97e9fdf7779aa5" providerId="LiveId" clId="{8E48F944-FFA3-409A-B765-B4B6FC821783}" dt="2021-09-04T17:59:01.626" v="153" actId="26606"/>
          <ac:spMkLst>
            <pc:docMk/>
            <pc:sldMk cId="2999616559" sldId="266"/>
            <ac:spMk id="73" creationId="{CB44330D-EA18-4254-AA95-EB49948539B8}"/>
          </ac:spMkLst>
        </pc:spChg>
        <pc:picChg chg="add mod">
          <ac:chgData name="Roman Zhigalov" userId="1f97e9fdf7779aa5" providerId="LiveId" clId="{8E48F944-FFA3-409A-B765-B4B6FC821783}" dt="2021-09-04T17:59:01.626" v="153" actId="26606"/>
          <ac:picMkLst>
            <pc:docMk/>
            <pc:sldMk cId="2999616559" sldId="266"/>
            <ac:picMk id="3074" creationId="{05FFFDFC-4794-4527-BBA5-D2C95C2B83FB}"/>
          </ac:picMkLst>
        </pc:picChg>
      </pc:sldChg>
      <pc:sldChg chg="addSp modSp new mod setBg setClrOvrMap">
        <pc:chgData name="Roman Zhigalov" userId="1f97e9fdf7779aa5" providerId="LiveId" clId="{8E48F944-FFA3-409A-B765-B4B6FC821783}" dt="2021-09-04T17:59:22.361" v="173" actId="26606"/>
        <pc:sldMkLst>
          <pc:docMk/>
          <pc:sldMk cId="1645643219" sldId="267"/>
        </pc:sldMkLst>
        <pc:spChg chg="mod">
          <ac:chgData name="Roman Zhigalov" userId="1f97e9fdf7779aa5" providerId="LiveId" clId="{8E48F944-FFA3-409A-B765-B4B6FC821783}" dt="2021-09-04T17:59:22.361" v="173" actId="26606"/>
          <ac:spMkLst>
            <pc:docMk/>
            <pc:sldMk cId="1645643219" sldId="267"/>
            <ac:spMk id="2" creationId="{5EFE94FE-2484-498F-AD31-C43EA11E5000}"/>
          </ac:spMkLst>
        </pc:spChg>
        <pc:spChg chg="mod">
          <ac:chgData name="Roman Zhigalov" userId="1f97e9fdf7779aa5" providerId="LiveId" clId="{8E48F944-FFA3-409A-B765-B4B6FC821783}" dt="2021-09-04T17:59:22.361" v="173" actId="26606"/>
          <ac:spMkLst>
            <pc:docMk/>
            <pc:sldMk cId="1645643219" sldId="267"/>
            <ac:spMk id="3" creationId="{2679B5F6-D59B-4A3B-88DD-66C6D1F52337}"/>
          </ac:spMkLst>
        </pc:spChg>
        <pc:spChg chg="add">
          <ac:chgData name="Roman Zhigalov" userId="1f97e9fdf7779aa5" providerId="LiveId" clId="{8E48F944-FFA3-409A-B765-B4B6FC821783}" dt="2021-09-04T17:59:22.361" v="173" actId="26606"/>
          <ac:spMkLst>
            <pc:docMk/>
            <pc:sldMk cId="1645643219" sldId="267"/>
            <ac:spMk id="9" creationId="{71B2258F-86CA-4D4D-8270-BC05FCDEBFB3}"/>
          </ac:spMkLst>
        </pc:spChg>
        <pc:picChg chg="add">
          <ac:chgData name="Roman Zhigalov" userId="1f97e9fdf7779aa5" providerId="LiveId" clId="{8E48F944-FFA3-409A-B765-B4B6FC821783}" dt="2021-09-04T17:59:22.361" v="173" actId="26606"/>
          <ac:picMkLst>
            <pc:docMk/>
            <pc:sldMk cId="1645643219" sldId="267"/>
            <ac:picMk id="5" creationId="{E8D9B74D-80C0-40E2-9BE2-952EDAA5CAE2}"/>
          </ac:picMkLst>
        </pc:picChg>
      </pc:sldChg>
      <pc:sldChg chg="addSp delSp modSp new mod setBg setClrOvrMap">
        <pc:chgData name="Roman Zhigalov" userId="1f97e9fdf7779aa5" providerId="LiveId" clId="{8E48F944-FFA3-409A-B765-B4B6FC821783}" dt="2021-09-04T17:59:43.072" v="177" actId="26606"/>
        <pc:sldMkLst>
          <pc:docMk/>
          <pc:sldMk cId="524646120" sldId="268"/>
        </pc:sldMkLst>
        <pc:spChg chg="mod">
          <ac:chgData name="Roman Zhigalov" userId="1f97e9fdf7779aa5" providerId="LiveId" clId="{8E48F944-FFA3-409A-B765-B4B6FC821783}" dt="2021-09-04T17:59:43.072" v="177" actId="26606"/>
          <ac:spMkLst>
            <pc:docMk/>
            <pc:sldMk cId="524646120" sldId="268"/>
            <ac:spMk id="2" creationId="{986669E6-B39F-4D70-A936-FFC023AAB14B}"/>
          </ac:spMkLst>
        </pc:spChg>
        <pc:spChg chg="del">
          <ac:chgData name="Roman Zhigalov" userId="1f97e9fdf7779aa5" providerId="LiveId" clId="{8E48F944-FFA3-409A-B765-B4B6FC821783}" dt="2021-09-04T17:59:43.072" v="177" actId="26606"/>
          <ac:spMkLst>
            <pc:docMk/>
            <pc:sldMk cId="524646120" sldId="268"/>
            <ac:spMk id="3" creationId="{D2FBB260-424D-4484-83D2-30FBCED66991}"/>
          </ac:spMkLst>
        </pc:spChg>
        <pc:spChg chg="add">
          <ac:chgData name="Roman Zhigalov" userId="1f97e9fdf7779aa5" providerId="LiveId" clId="{8E48F944-FFA3-409A-B765-B4B6FC821783}" dt="2021-09-04T17:59:43.072" v="177" actId="26606"/>
          <ac:spMkLst>
            <pc:docMk/>
            <pc:sldMk cId="524646120" sldId="268"/>
            <ac:spMk id="9" creationId="{71B2258F-86CA-4D4D-8270-BC05FCDEBFB3}"/>
          </ac:spMkLst>
        </pc:spChg>
        <pc:picChg chg="add">
          <ac:chgData name="Roman Zhigalov" userId="1f97e9fdf7779aa5" providerId="LiveId" clId="{8E48F944-FFA3-409A-B765-B4B6FC821783}" dt="2021-09-04T17:59:43.072" v="177" actId="26606"/>
          <ac:picMkLst>
            <pc:docMk/>
            <pc:sldMk cId="524646120" sldId="268"/>
            <ac:picMk id="5" creationId="{65B4D111-071C-40F1-8A08-DCEC540D8A1B}"/>
          </ac:picMkLst>
        </pc:picChg>
      </pc:sldChg>
      <pc:sldChg chg="addSp delSp modSp new mod setBg setClrOvrMap">
        <pc:chgData name="Roman Zhigalov" userId="1f97e9fdf7779aa5" providerId="LiveId" clId="{8E48F944-FFA3-409A-B765-B4B6FC821783}" dt="2021-09-04T18:00:18.807" v="183" actId="26606"/>
        <pc:sldMkLst>
          <pc:docMk/>
          <pc:sldMk cId="2066262305" sldId="269"/>
        </pc:sldMkLst>
        <pc:spChg chg="mod">
          <ac:chgData name="Roman Zhigalov" userId="1f97e9fdf7779aa5" providerId="LiveId" clId="{8E48F944-FFA3-409A-B765-B4B6FC821783}" dt="2021-09-04T18:00:18.807" v="183" actId="26606"/>
          <ac:spMkLst>
            <pc:docMk/>
            <pc:sldMk cId="2066262305" sldId="269"/>
            <ac:spMk id="2" creationId="{96A11713-E0A2-46F0-B523-3B9335EC1651}"/>
          </ac:spMkLst>
        </pc:spChg>
        <pc:spChg chg="add del">
          <ac:chgData name="Roman Zhigalov" userId="1f97e9fdf7779aa5" providerId="LiveId" clId="{8E48F944-FFA3-409A-B765-B4B6FC821783}" dt="2021-09-04T18:00:18.807" v="183" actId="26606"/>
          <ac:spMkLst>
            <pc:docMk/>
            <pc:sldMk cId="2066262305" sldId="269"/>
            <ac:spMk id="3" creationId="{89684B60-B49B-4632-BD6C-188D5506EF22}"/>
          </ac:spMkLst>
        </pc:spChg>
        <pc:spChg chg="add del">
          <ac:chgData name="Roman Zhigalov" userId="1f97e9fdf7779aa5" providerId="LiveId" clId="{8E48F944-FFA3-409A-B765-B4B6FC821783}" dt="2021-09-04T18:00:18.796" v="182" actId="26606"/>
          <ac:spMkLst>
            <pc:docMk/>
            <pc:sldMk cId="2066262305" sldId="269"/>
            <ac:spMk id="9" creationId="{71B2258F-86CA-4D4D-8270-BC05FCDEBFB3}"/>
          </ac:spMkLst>
        </pc:spChg>
        <pc:spChg chg="add">
          <ac:chgData name="Roman Zhigalov" userId="1f97e9fdf7779aa5" providerId="LiveId" clId="{8E48F944-FFA3-409A-B765-B4B6FC821783}" dt="2021-09-04T18:00:18.807" v="183" actId="26606"/>
          <ac:spMkLst>
            <pc:docMk/>
            <pc:sldMk cId="2066262305" sldId="269"/>
            <ac:spMk id="11" creationId="{71B2258F-86CA-4D4D-8270-BC05FCDEBFB3}"/>
          </ac:spMkLst>
        </pc:spChg>
        <pc:picChg chg="add del">
          <ac:chgData name="Roman Zhigalov" userId="1f97e9fdf7779aa5" providerId="LiveId" clId="{8E48F944-FFA3-409A-B765-B4B6FC821783}" dt="2021-09-04T18:00:18.796" v="182" actId="26606"/>
          <ac:picMkLst>
            <pc:docMk/>
            <pc:sldMk cId="2066262305" sldId="269"/>
            <ac:picMk id="5" creationId="{742C625D-643A-4BA2-8D00-60210540496E}"/>
          </ac:picMkLst>
        </pc:picChg>
        <pc:picChg chg="add">
          <ac:chgData name="Roman Zhigalov" userId="1f97e9fdf7779aa5" providerId="LiveId" clId="{8E48F944-FFA3-409A-B765-B4B6FC821783}" dt="2021-09-04T18:00:18.807" v="183" actId="26606"/>
          <ac:picMkLst>
            <pc:docMk/>
            <pc:sldMk cId="2066262305" sldId="269"/>
            <ac:picMk id="12" creationId="{0B6CD262-2D22-4CDE-BDC4-FC4941AA2378}"/>
          </ac:picMkLst>
        </pc:picChg>
      </pc:sldChg>
      <pc:sldChg chg="addSp delSp modSp new mod setBg">
        <pc:chgData name="Roman Zhigalov" userId="1f97e9fdf7779aa5" providerId="LiveId" clId="{8E48F944-FFA3-409A-B765-B4B6FC821783}" dt="2021-09-04T18:00:43.878" v="188" actId="962"/>
        <pc:sldMkLst>
          <pc:docMk/>
          <pc:sldMk cId="1921556126" sldId="270"/>
        </pc:sldMkLst>
        <pc:spChg chg="del">
          <ac:chgData name="Roman Zhigalov" userId="1f97e9fdf7779aa5" providerId="LiveId" clId="{8E48F944-FFA3-409A-B765-B4B6FC821783}" dt="2021-09-04T18:00:42.038" v="186" actId="26606"/>
          <ac:spMkLst>
            <pc:docMk/>
            <pc:sldMk cId="1921556126" sldId="270"/>
            <ac:spMk id="2" creationId="{46476EFE-55B2-47CD-93AF-75A0784DCDE7}"/>
          </ac:spMkLst>
        </pc:spChg>
        <pc:spChg chg="del">
          <ac:chgData name="Roman Zhigalov" userId="1f97e9fdf7779aa5" providerId="LiveId" clId="{8E48F944-FFA3-409A-B765-B4B6FC821783}" dt="2021-09-04T18:00:37.058" v="185" actId="22"/>
          <ac:spMkLst>
            <pc:docMk/>
            <pc:sldMk cId="1921556126" sldId="270"/>
            <ac:spMk id="3" creationId="{8529A135-E4BF-4BB0-A06E-959DC0E7E10F}"/>
          </ac:spMkLst>
        </pc:spChg>
        <pc:spChg chg="add">
          <ac:chgData name="Roman Zhigalov" userId="1f97e9fdf7779aa5" providerId="LiveId" clId="{8E48F944-FFA3-409A-B765-B4B6FC821783}" dt="2021-09-04T18:00:42.038" v="186" actId="26606"/>
          <ac:spMkLst>
            <pc:docMk/>
            <pc:sldMk cId="1921556126" sldId="270"/>
            <ac:spMk id="10" creationId="{32BC26D8-82FB-445E-AA49-62A77D7C1EE0}"/>
          </ac:spMkLst>
        </pc:spChg>
        <pc:spChg chg="add">
          <ac:chgData name="Roman Zhigalov" userId="1f97e9fdf7779aa5" providerId="LiveId" clId="{8E48F944-FFA3-409A-B765-B4B6FC821783}" dt="2021-09-04T18:00:42.038" v="186" actId="26606"/>
          <ac:spMkLst>
            <pc:docMk/>
            <pc:sldMk cId="1921556126" sldId="270"/>
            <ac:spMk id="12" creationId="{CB44330D-EA18-4254-AA95-EB49948539B8}"/>
          </ac:spMkLst>
        </pc:spChg>
        <pc:picChg chg="add mod ord">
          <ac:chgData name="Roman Zhigalov" userId="1f97e9fdf7779aa5" providerId="LiveId" clId="{8E48F944-FFA3-409A-B765-B4B6FC821783}" dt="2021-09-04T18:00:43.878" v="188" actId="962"/>
          <ac:picMkLst>
            <pc:docMk/>
            <pc:sldMk cId="1921556126" sldId="270"/>
            <ac:picMk id="5" creationId="{0FA49CD7-C8C4-453F-9B0D-BE967BB451A8}"/>
          </ac:picMkLst>
        </pc:picChg>
      </pc:sldChg>
      <pc:sldChg chg="addSp delSp modSp new mod setBg modClrScheme chgLayout">
        <pc:chgData name="Roman Zhigalov" userId="1f97e9fdf7779aa5" providerId="LiveId" clId="{8E48F944-FFA3-409A-B765-B4B6FC821783}" dt="2021-09-08T13:45:49.648" v="203" actId="26606"/>
        <pc:sldMkLst>
          <pc:docMk/>
          <pc:sldMk cId="2719380146" sldId="271"/>
        </pc:sldMkLst>
        <pc:spChg chg="del mod ord">
          <ac:chgData name="Roman Zhigalov" userId="1f97e9fdf7779aa5" providerId="LiveId" clId="{8E48F944-FFA3-409A-B765-B4B6FC821783}" dt="2021-09-08T13:44:32.453" v="190" actId="700"/>
          <ac:spMkLst>
            <pc:docMk/>
            <pc:sldMk cId="2719380146" sldId="271"/>
            <ac:spMk id="2" creationId="{B9E47A67-3A09-4D72-B97E-3393B97CDBEC}"/>
          </ac:spMkLst>
        </pc:spChg>
        <pc:spChg chg="del mod ord">
          <ac:chgData name="Roman Zhigalov" userId="1f97e9fdf7779aa5" providerId="LiveId" clId="{8E48F944-FFA3-409A-B765-B4B6FC821783}" dt="2021-09-08T13:44:32.453" v="190" actId="700"/>
          <ac:spMkLst>
            <pc:docMk/>
            <pc:sldMk cId="2719380146" sldId="271"/>
            <ac:spMk id="3" creationId="{041187A4-17A6-4B76-A7EB-56211F9F9973}"/>
          </ac:spMkLst>
        </pc:spChg>
        <pc:spChg chg="add mod ord">
          <ac:chgData name="Roman Zhigalov" userId="1f97e9fdf7779aa5" providerId="LiveId" clId="{8E48F944-FFA3-409A-B765-B4B6FC821783}" dt="2021-09-08T13:45:49.648" v="203" actId="26606"/>
          <ac:spMkLst>
            <pc:docMk/>
            <pc:sldMk cId="2719380146" sldId="271"/>
            <ac:spMk id="4" creationId="{A2CE8469-9CAA-4EA3-B129-04D1CABDC6D2}"/>
          </ac:spMkLst>
        </pc:spChg>
        <pc:spChg chg="add del mod ord">
          <ac:chgData name="Roman Zhigalov" userId="1f97e9fdf7779aa5" providerId="LiveId" clId="{8E48F944-FFA3-409A-B765-B4B6FC821783}" dt="2021-09-08T13:45:44.392" v="202"/>
          <ac:spMkLst>
            <pc:docMk/>
            <pc:sldMk cId="2719380146" sldId="271"/>
            <ac:spMk id="5" creationId="{73F39544-E5DA-42D9-9B35-E31E55394F1C}"/>
          </ac:spMkLst>
        </pc:spChg>
        <pc:spChg chg="add mod ord">
          <ac:chgData name="Roman Zhigalov" userId="1f97e9fdf7779aa5" providerId="LiveId" clId="{8E48F944-FFA3-409A-B765-B4B6FC821783}" dt="2021-09-08T13:45:49.648" v="203" actId="26606"/>
          <ac:spMkLst>
            <pc:docMk/>
            <pc:sldMk cId="2719380146" sldId="271"/>
            <ac:spMk id="6" creationId="{44E5A28D-037C-46E8-B285-1446EA9305DB}"/>
          </ac:spMkLst>
        </pc:spChg>
        <pc:spChg chg="add">
          <ac:chgData name="Roman Zhigalov" userId="1f97e9fdf7779aa5" providerId="LiveId" clId="{8E48F944-FFA3-409A-B765-B4B6FC821783}" dt="2021-09-08T13:45:49.648" v="203" actId="26606"/>
          <ac:spMkLst>
            <pc:docMk/>
            <pc:sldMk cId="2719380146" sldId="271"/>
            <ac:spMk id="12" creationId="{5E39A796-BE83-48B1-B33F-35C4A32AAB57}"/>
          </ac:spMkLst>
        </pc:spChg>
        <pc:spChg chg="add">
          <ac:chgData name="Roman Zhigalov" userId="1f97e9fdf7779aa5" providerId="LiveId" clId="{8E48F944-FFA3-409A-B765-B4B6FC821783}" dt="2021-09-08T13:45:49.648" v="203" actId="26606"/>
          <ac:spMkLst>
            <pc:docMk/>
            <pc:sldMk cId="2719380146" sldId="271"/>
            <ac:spMk id="14" creationId="{72F84B47-E267-4194-8194-831DB7B5547F}"/>
          </ac:spMkLst>
        </pc:spChg>
        <pc:picChg chg="add mod ord">
          <ac:chgData name="Roman Zhigalov" userId="1f97e9fdf7779aa5" providerId="LiveId" clId="{8E48F944-FFA3-409A-B765-B4B6FC821783}" dt="2021-09-08T13:45:49.648" v="203" actId="26606"/>
          <ac:picMkLst>
            <pc:docMk/>
            <pc:sldMk cId="2719380146" sldId="271"/>
            <ac:picMk id="7" creationId="{F1B1E320-E5C8-4F8F-901A-412B75D9E3E0}"/>
          </ac:picMkLst>
        </pc:picChg>
      </pc:sldChg>
      <pc:sldChg chg="addSp delSp modSp new mod setBg">
        <pc:chgData name="Roman Zhigalov" userId="1f97e9fdf7779aa5" providerId="LiveId" clId="{8E48F944-FFA3-409A-B765-B4B6FC821783}" dt="2021-09-08T13:46:43.985" v="223" actId="962"/>
        <pc:sldMkLst>
          <pc:docMk/>
          <pc:sldMk cId="316282578" sldId="272"/>
        </pc:sldMkLst>
        <pc:spChg chg="mod">
          <ac:chgData name="Roman Zhigalov" userId="1f97e9fdf7779aa5" providerId="LiveId" clId="{8E48F944-FFA3-409A-B765-B4B6FC821783}" dt="2021-09-08T13:46:40.675" v="221" actId="26606"/>
          <ac:spMkLst>
            <pc:docMk/>
            <pc:sldMk cId="316282578" sldId="272"/>
            <ac:spMk id="2" creationId="{D8D3813E-38E4-4CC3-BC52-5798CFD87819}"/>
          </ac:spMkLst>
        </pc:spChg>
        <pc:spChg chg="del">
          <ac:chgData name="Roman Zhigalov" userId="1f97e9fdf7779aa5" providerId="LiveId" clId="{8E48F944-FFA3-409A-B765-B4B6FC821783}" dt="2021-09-08T13:46:36.978" v="220"/>
          <ac:spMkLst>
            <pc:docMk/>
            <pc:sldMk cId="316282578" sldId="272"/>
            <ac:spMk id="3" creationId="{A4BEF645-145A-464B-B7B8-B54699E78836}"/>
          </ac:spMkLst>
        </pc:spChg>
        <pc:spChg chg="mod">
          <ac:chgData name="Roman Zhigalov" userId="1f97e9fdf7779aa5" providerId="LiveId" clId="{8E48F944-FFA3-409A-B765-B4B6FC821783}" dt="2021-09-08T13:46:40.675" v="221" actId="26606"/>
          <ac:spMkLst>
            <pc:docMk/>
            <pc:sldMk cId="316282578" sldId="272"/>
            <ac:spMk id="4" creationId="{9C3489B0-2ED1-46DD-8B1B-FFDD68B5B0B4}"/>
          </ac:spMkLst>
        </pc:spChg>
        <pc:spChg chg="add">
          <ac:chgData name="Roman Zhigalov" userId="1f97e9fdf7779aa5" providerId="LiveId" clId="{8E48F944-FFA3-409A-B765-B4B6FC821783}" dt="2021-09-08T13:46:40.675" v="221" actId="26606"/>
          <ac:spMkLst>
            <pc:docMk/>
            <pc:sldMk cId="316282578" sldId="272"/>
            <ac:spMk id="10" creationId="{5E39A796-BE83-48B1-B33F-35C4A32AAB57}"/>
          </ac:spMkLst>
        </pc:spChg>
        <pc:spChg chg="add">
          <ac:chgData name="Roman Zhigalov" userId="1f97e9fdf7779aa5" providerId="LiveId" clId="{8E48F944-FFA3-409A-B765-B4B6FC821783}" dt="2021-09-08T13:46:40.675" v="221" actId="26606"/>
          <ac:spMkLst>
            <pc:docMk/>
            <pc:sldMk cId="316282578" sldId="272"/>
            <ac:spMk id="12" creationId="{72F84B47-E267-4194-8194-831DB7B5547F}"/>
          </ac:spMkLst>
        </pc:spChg>
        <pc:picChg chg="add mod ord">
          <ac:chgData name="Roman Zhigalov" userId="1f97e9fdf7779aa5" providerId="LiveId" clId="{8E48F944-FFA3-409A-B765-B4B6FC821783}" dt="2021-09-08T13:46:43.985" v="223" actId="962"/>
          <ac:picMkLst>
            <pc:docMk/>
            <pc:sldMk cId="316282578" sldId="272"/>
            <ac:picMk id="5" creationId="{8AA69053-70FB-424B-8031-1589732671EC}"/>
          </ac:picMkLst>
        </pc:picChg>
      </pc:sldChg>
      <pc:sldChg chg="addSp delSp modSp new mod setBg">
        <pc:chgData name="Roman Zhigalov" userId="1f97e9fdf7779aa5" providerId="LiveId" clId="{8E48F944-FFA3-409A-B765-B4B6FC821783}" dt="2021-09-08T13:47:39.934" v="261" actId="26606"/>
        <pc:sldMkLst>
          <pc:docMk/>
          <pc:sldMk cId="472424095" sldId="273"/>
        </pc:sldMkLst>
        <pc:spChg chg="mod">
          <ac:chgData name="Roman Zhigalov" userId="1f97e9fdf7779aa5" providerId="LiveId" clId="{8E48F944-FFA3-409A-B765-B4B6FC821783}" dt="2021-09-08T13:47:39.934" v="261" actId="26606"/>
          <ac:spMkLst>
            <pc:docMk/>
            <pc:sldMk cId="472424095" sldId="273"/>
            <ac:spMk id="2" creationId="{3430A93C-0DD4-4B54-B769-F376DBB74334}"/>
          </ac:spMkLst>
        </pc:spChg>
        <pc:spChg chg="del">
          <ac:chgData name="Roman Zhigalov" userId="1f97e9fdf7779aa5" providerId="LiveId" clId="{8E48F944-FFA3-409A-B765-B4B6FC821783}" dt="2021-09-08T13:47:37.216" v="260"/>
          <ac:spMkLst>
            <pc:docMk/>
            <pc:sldMk cId="472424095" sldId="273"/>
            <ac:spMk id="3" creationId="{7E2A67E5-9237-41DE-A248-44D65DC5831E}"/>
          </ac:spMkLst>
        </pc:spChg>
        <pc:spChg chg="mod">
          <ac:chgData name="Roman Zhigalov" userId="1f97e9fdf7779aa5" providerId="LiveId" clId="{8E48F944-FFA3-409A-B765-B4B6FC821783}" dt="2021-09-08T13:47:39.934" v="261" actId="26606"/>
          <ac:spMkLst>
            <pc:docMk/>
            <pc:sldMk cId="472424095" sldId="273"/>
            <ac:spMk id="4" creationId="{3EA33E9C-D3CE-4F2F-BB90-5646764671E6}"/>
          </ac:spMkLst>
        </pc:spChg>
        <pc:spChg chg="add">
          <ac:chgData name="Roman Zhigalov" userId="1f97e9fdf7779aa5" providerId="LiveId" clId="{8E48F944-FFA3-409A-B765-B4B6FC821783}" dt="2021-09-08T13:47:39.934" v="261" actId="26606"/>
          <ac:spMkLst>
            <pc:docMk/>
            <pc:sldMk cId="472424095" sldId="273"/>
            <ac:spMk id="71" creationId="{71FC7D98-7B8B-402A-90FC-F027482F2142}"/>
          </ac:spMkLst>
        </pc:spChg>
        <pc:spChg chg="add">
          <ac:chgData name="Roman Zhigalov" userId="1f97e9fdf7779aa5" providerId="LiveId" clId="{8E48F944-FFA3-409A-B765-B4B6FC821783}" dt="2021-09-08T13:47:39.934" v="261" actId="26606"/>
          <ac:spMkLst>
            <pc:docMk/>
            <pc:sldMk cId="472424095" sldId="273"/>
            <ac:spMk id="73" creationId="{AD7356EA-285B-4E5D-8FEC-104659A4FD2C}"/>
          </ac:spMkLst>
        </pc:spChg>
        <pc:picChg chg="add mod">
          <ac:chgData name="Roman Zhigalov" userId="1f97e9fdf7779aa5" providerId="LiveId" clId="{8E48F944-FFA3-409A-B765-B4B6FC821783}" dt="2021-09-08T13:47:39.934" v="261" actId="26606"/>
          <ac:picMkLst>
            <pc:docMk/>
            <pc:sldMk cId="472424095" sldId="273"/>
            <ac:picMk id="1026" creationId="{5D60850D-E6A5-4896-869D-2DE3E681CE43}"/>
          </ac:picMkLst>
        </pc:picChg>
      </pc:sldChg>
      <pc:sldChg chg="addSp delSp modSp new mod setBg">
        <pc:chgData name="Roman Zhigalov" userId="1f97e9fdf7779aa5" providerId="LiveId" clId="{8E48F944-FFA3-409A-B765-B4B6FC821783}" dt="2021-09-08T13:48:33.246" v="283" actId="26606"/>
        <pc:sldMkLst>
          <pc:docMk/>
          <pc:sldMk cId="1494908611" sldId="274"/>
        </pc:sldMkLst>
        <pc:spChg chg="mod">
          <ac:chgData name="Roman Zhigalov" userId="1f97e9fdf7779aa5" providerId="LiveId" clId="{8E48F944-FFA3-409A-B765-B4B6FC821783}" dt="2021-09-08T13:48:33.246" v="283" actId="26606"/>
          <ac:spMkLst>
            <pc:docMk/>
            <pc:sldMk cId="1494908611" sldId="274"/>
            <ac:spMk id="2" creationId="{C773BB2B-445E-4DB8-9FF1-F62F62FBAAAC}"/>
          </ac:spMkLst>
        </pc:spChg>
        <pc:spChg chg="del">
          <ac:chgData name="Roman Zhigalov" userId="1f97e9fdf7779aa5" providerId="LiveId" clId="{8E48F944-FFA3-409A-B765-B4B6FC821783}" dt="2021-09-08T13:48:24.771" v="279"/>
          <ac:spMkLst>
            <pc:docMk/>
            <pc:sldMk cId="1494908611" sldId="274"/>
            <ac:spMk id="3" creationId="{801EFF87-8372-4555-8707-6D2990F5DB57}"/>
          </ac:spMkLst>
        </pc:spChg>
        <pc:spChg chg="mod">
          <ac:chgData name="Roman Zhigalov" userId="1f97e9fdf7779aa5" providerId="LiveId" clId="{8E48F944-FFA3-409A-B765-B4B6FC821783}" dt="2021-09-08T13:48:33.246" v="283" actId="26606"/>
          <ac:spMkLst>
            <pc:docMk/>
            <pc:sldMk cId="1494908611" sldId="274"/>
            <ac:spMk id="4" creationId="{DFAE8310-F7DA-4B61-AA97-F19088C88F3B}"/>
          </ac:spMkLst>
        </pc:spChg>
        <pc:spChg chg="add">
          <ac:chgData name="Roman Zhigalov" userId="1f97e9fdf7779aa5" providerId="LiveId" clId="{8E48F944-FFA3-409A-B765-B4B6FC821783}" dt="2021-09-08T13:48:33.246" v="283" actId="26606"/>
          <ac:spMkLst>
            <pc:docMk/>
            <pc:sldMk cId="1494908611" sldId="274"/>
            <ac:spMk id="73" creationId="{5E39A796-BE83-48B1-B33F-35C4A32AAB57}"/>
          </ac:spMkLst>
        </pc:spChg>
        <pc:spChg chg="add">
          <ac:chgData name="Roman Zhigalov" userId="1f97e9fdf7779aa5" providerId="LiveId" clId="{8E48F944-FFA3-409A-B765-B4B6FC821783}" dt="2021-09-08T13:48:33.246" v="283" actId="26606"/>
          <ac:spMkLst>
            <pc:docMk/>
            <pc:sldMk cId="1494908611" sldId="274"/>
            <ac:spMk id="75" creationId="{72F84B47-E267-4194-8194-831DB7B5547F}"/>
          </ac:spMkLst>
        </pc:spChg>
        <pc:picChg chg="add del">
          <ac:chgData name="Roman Zhigalov" userId="1f97e9fdf7779aa5" providerId="LiveId" clId="{8E48F944-FFA3-409A-B765-B4B6FC821783}" dt="2021-09-08T13:47:56.683" v="276"/>
          <ac:picMkLst>
            <pc:docMk/>
            <pc:sldMk cId="1494908611" sldId="274"/>
            <ac:picMk id="2050" creationId="{91974766-920B-4F44-8C60-947D94357CC2}"/>
          </ac:picMkLst>
        </pc:picChg>
        <pc:picChg chg="add mod">
          <ac:chgData name="Roman Zhigalov" userId="1f97e9fdf7779aa5" providerId="LiveId" clId="{8E48F944-FFA3-409A-B765-B4B6FC821783}" dt="2021-09-08T13:48:33.246" v="283" actId="26606"/>
          <ac:picMkLst>
            <pc:docMk/>
            <pc:sldMk cId="1494908611" sldId="274"/>
            <ac:picMk id="2052" creationId="{5FA809F3-4507-4473-A189-D763E00C3F12}"/>
          </ac:picMkLst>
        </pc:picChg>
      </pc:sldChg>
      <pc:sldChg chg="modSp new mod">
        <pc:chgData name="Roman Zhigalov" userId="1f97e9fdf7779aa5" providerId="LiveId" clId="{8E48F944-FFA3-409A-B765-B4B6FC821783}" dt="2021-09-08T13:50:11.550" v="511" actId="20577"/>
        <pc:sldMkLst>
          <pc:docMk/>
          <pc:sldMk cId="40308520" sldId="275"/>
        </pc:sldMkLst>
        <pc:spChg chg="mod">
          <ac:chgData name="Roman Zhigalov" userId="1f97e9fdf7779aa5" providerId="LiveId" clId="{8E48F944-FFA3-409A-B765-B4B6FC821783}" dt="2021-09-08T13:48:40.952" v="308" actId="20577"/>
          <ac:spMkLst>
            <pc:docMk/>
            <pc:sldMk cId="40308520" sldId="275"/>
            <ac:spMk id="2" creationId="{FAD1433B-5CB4-4825-89A4-A69D6945A727}"/>
          </ac:spMkLst>
        </pc:spChg>
        <pc:spChg chg="mod">
          <ac:chgData name="Roman Zhigalov" userId="1f97e9fdf7779aa5" providerId="LiveId" clId="{8E48F944-FFA3-409A-B765-B4B6FC821783}" dt="2021-09-08T13:50:11.550" v="511" actId="20577"/>
          <ac:spMkLst>
            <pc:docMk/>
            <pc:sldMk cId="40308520" sldId="275"/>
            <ac:spMk id="3" creationId="{FF8CDC29-1569-479E-93EC-7D204CA7A9AE}"/>
          </ac:spMkLst>
        </pc:spChg>
      </pc:sldChg>
      <pc:sldChg chg="add">
        <pc:chgData name="Roman Zhigalov" userId="1f97e9fdf7779aa5" providerId="LiveId" clId="{8E48F944-FFA3-409A-B765-B4B6FC821783}" dt="2021-09-08T13:50:52.066" v="512"/>
        <pc:sldMkLst>
          <pc:docMk/>
          <pc:sldMk cId="659567580" sldId="27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96440-0365-4AB1-AFD2-B3AAD5586AC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C9D4A0A-E327-4374-914D-4B0B0B5912BC}">
      <dgm:prSet/>
      <dgm:spPr/>
      <dgm:t>
        <a:bodyPr/>
        <a:lstStyle/>
        <a:p>
          <a:pPr>
            <a:defRPr cap="all"/>
          </a:pPr>
          <a:r>
            <a:rPr lang="ru-RU"/>
            <a:t>Темперамент</a:t>
          </a:r>
          <a:endParaRPr lang="en-US"/>
        </a:p>
      </dgm:t>
    </dgm:pt>
    <dgm:pt modelId="{61FB0B61-2FC3-4606-85C4-3F49DDB55D5B}" type="parTrans" cxnId="{03039B22-F38E-495F-AD40-6EAA68ECE7DE}">
      <dgm:prSet/>
      <dgm:spPr/>
      <dgm:t>
        <a:bodyPr/>
        <a:lstStyle/>
        <a:p>
          <a:endParaRPr lang="en-US"/>
        </a:p>
      </dgm:t>
    </dgm:pt>
    <dgm:pt modelId="{5B6C282C-94DE-4FD0-BE20-650937BA2B14}" type="sibTrans" cxnId="{03039B22-F38E-495F-AD40-6EAA68ECE7DE}">
      <dgm:prSet/>
      <dgm:spPr/>
      <dgm:t>
        <a:bodyPr/>
        <a:lstStyle/>
        <a:p>
          <a:endParaRPr lang="en-US"/>
        </a:p>
      </dgm:t>
    </dgm:pt>
    <dgm:pt modelId="{2D06340C-1CD6-4899-8516-03FF67E19A65}">
      <dgm:prSet/>
      <dgm:spPr/>
      <dgm:t>
        <a:bodyPr/>
        <a:lstStyle/>
        <a:p>
          <a:pPr>
            <a:defRPr cap="all"/>
          </a:pPr>
          <a:r>
            <a:rPr lang="ru-RU"/>
            <a:t>Характер</a:t>
          </a:r>
          <a:endParaRPr lang="en-US"/>
        </a:p>
      </dgm:t>
    </dgm:pt>
    <dgm:pt modelId="{D25D2F80-2D35-4BAA-B2F2-7364A781EB79}" type="parTrans" cxnId="{44113366-B0B7-46C7-8F85-C6A3A23DCB02}">
      <dgm:prSet/>
      <dgm:spPr/>
      <dgm:t>
        <a:bodyPr/>
        <a:lstStyle/>
        <a:p>
          <a:endParaRPr lang="en-US"/>
        </a:p>
      </dgm:t>
    </dgm:pt>
    <dgm:pt modelId="{124D00D4-B13F-4101-8652-BC2D619105A0}" type="sibTrans" cxnId="{44113366-B0B7-46C7-8F85-C6A3A23DCB02}">
      <dgm:prSet/>
      <dgm:spPr/>
      <dgm:t>
        <a:bodyPr/>
        <a:lstStyle/>
        <a:p>
          <a:endParaRPr lang="en-US"/>
        </a:p>
      </dgm:t>
    </dgm:pt>
    <dgm:pt modelId="{B88842A6-C051-4861-8624-BAD74FF81FD5}">
      <dgm:prSet/>
      <dgm:spPr/>
      <dgm:t>
        <a:bodyPr/>
        <a:lstStyle/>
        <a:p>
          <a:pPr>
            <a:defRPr cap="all"/>
          </a:pPr>
          <a:r>
            <a:rPr lang="ru-RU"/>
            <a:t>Способности</a:t>
          </a:r>
          <a:endParaRPr lang="en-US"/>
        </a:p>
      </dgm:t>
    </dgm:pt>
    <dgm:pt modelId="{03852457-0034-4F9C-812A-F835FEA93F1E}" type="parTrans" cxnId="{282FF145-2236-46BC-AB19-3789DAC3C20C}">
      <dgm:prSet/>
      <dgm:spPr/>
      <dgm:t>
        <a:bodyPr/>
        <a:lstStyle/>
        <a:p>
          <a:endParaRPr lang="en-US"/>
        </a:p>
      </dgm:t>
    </dgm:pt>
    <dgm:pt modelId="{58E85D8B-E89C-4719-8371-DA50CAC711C7}" type="sibTrans" cxnId="{282FF145-2236-46BC-AB19-3789DAC3C20C}">
      <dgm:prSet/>
      <dgm:spPr/>
      <dgm:t>
        <a:bodyPr/>
        <a:lstStyle/>
        <a:p>
          <a:endParaRPr lang="en-US"/>
        </a:p>
      </dgm:t>
    </dgm:pt>
    <dgm:pt modelId="{30E13342-04C8-4C6D-B3B5-C568B209EF36}" type="pres">
      <dgm:prSet presAssocID="{1E196440-0365-4AB1-AFD2-B3AAD5586AC6}" presName="root" presStyleCnt="0">
        <dgm:presLayoutVars>
          <dgm:dir/>
          <dgm:resizeHandles val="exact"/>
        </dgm:presLayoutVars>
      </dgm:prSet>
      <dgm:spPr/>
    </dgm:pt>
    <dgm:pt modelId="{B7533514-0192-4F10-8A41-8F6B635EBB03}" type="pres">
      <dgm:prSet presAssocID="{8C9D4A0A-E327-4374-914D-4B0B0B5912BC}" presName="compNode" presStyleCnt="0"/>
      <dgm:spPr/>
    </dgm:pt>
    <dgm:pt modelId="{D441A461-CE4B-47B9-B241-ED09266FA69E}" type="pres">
      <dgm:prSet presAssocID="{8C9D4A0A-E327-4374-914D-4B0B0B5912BC}" presName="iconBgRect" presStyleLbl="bgShp" presStyleIdx="0" presStyleCnt="3"/>
      <dgm:spPr/>
    </dgm:pt>
    <dgm:pt modelId="{517D2AC1-F336-478B-B587-F22AD7274339}" type="pres">
      <dgm:prSet presAssocID="{8C9D4A0A-E327-4374-914D-4B0B0B5912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2D5C612B-764B-4216-9AA7-0D94C5643C40}" type="pres">
      <dgm:prSet presAssocID="{8C9D4A0A-E327-4374-914D-4B0B0B5912BC}" presName="spaceRect" presStyleCnt="0"/>
      <dgm:spPr/>
    </dgm:pt>
    <dgm:pt modelId="{66407963-4DA0-4002-949E-70E6F3AC565D}" type="pres">
      <dgm:prSet presAssocID="{8C9D4A0A-E327-4374-914D-4B0B0B5912BC}" presName="textRect" presStyleLbl="revTx" presStyleIdx="0" presStyleCnt="3">
        <dgm:presLayoutVars>
          <dgm:chMax val="1"/>
          <dgm:chPref val="1"/>
        </dgm:presLayoutVars>
      </dgm:prSet>
      <dgm:spPr/>
    </dgm:pt>
    <dgm:pt modelId="{9BCD09F5-2C0A-47A6-B451-140140543BDF}" type="pres">
      <dgm:prSet presAssocID="{5B6C282C-94DE-4FD0-BE20-650937BA2B14}" presName="sibTrans" presStyleCnt="0"/>
      <dgm:spPr/>
    </dgm:pt>
    <dgm:pt modelId="{CDE3C813-1D54-4D53-B7B0-E6904B2F9458}" type="pres">
      <dgm:prSet presAssocID="{2D06340C-1CD6-4899-8516-03FF67E19A65}" presName="compNode" presStyleCnt="0"/>
      <dgm:spPr/>
    </dgm:pt>
    <dgm:pt modelId="{DDD1C2CD-6E96-4EC4-A541-90C5BFCF92DD}" type="pres">
      <dgm:prSet presAssocID="{2D06340C-1CD6-4899-8516-03FF67E19A65}" presName="iconBgRect" presStyleLbl="bgShp" presStyleIdx="1" presStyleCnt="3"/>
      <dgm:spPr/>
    </dgm:pt>
    <dgm:pt modelId="{0D506457-6152-46A2-9566-692B1BCF5215}" type="pres">
      <dgm:prSet presAssocID="{2D06340C-1CD6-4899-8516-03FF67E19A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5B29F42-C3B1-4DD0-B234-288884152E98}" type="pres">
      <dgm:prSet presAssocID="{2D06340C-1CD6-4899-8516-03FF67E19A65}" presName="spaceRect" presStyleCnt="0"/>
      <dgm:spPr/>
    </dgm:pt>
    <dgm:pt modelId="{7FEF6048-7624-424A-B564-21983B2797ED}" type="pres">
      <dgm:prSet presAssocID="{2D06340C-1CD6-4899-8516-03FF67E19A65}" presName="textRect" presStyleLbl="revTx" presStyleIdx="1" presStyleCnt="3">
        <dgm:presLayoutVars>
          <dgm:chMax val="1"/>
          <dgm:chPref val="1"/>
        </dgm:presLayoutVars>
      </dgm:prSet>
      <dgm:spPr/>
    </dgm:pt>
    <dgm:pt modelId="{8AFEBB39-1320-4C88-B07A-F7F0EDC30D51}" type="pres">
      <dgm:prSet presAssocID="{124D00D4-B13F-4101-8652-BC2D619105A0}" presName="sibTrans" presStyleCnt="0"/>
      <dgm:spPr/>
    </dgm:pt>
    <dgm:pt modelId="{1C9C3F6A-1220-465E-9C8D-F898CF6C2470}" type="pres">
      <dgm:prSet presAssocID="{B88842A6-C051-4861-8624-BAD74FF81FD5}" presName="compNode" presStyleCnt="0"/>
      <dgm:spPr/>
    </dgm:pt>
    <dgm:pt modelId="{8DD805FD-0770-4365-96B6-7EEA899B420C}" type="pres">
      <dgm:prSet presAssocID="{B88842A6-C051-4861-8624-BAD74FF81FD5}" presName="iconBgRect" presStyleLbl="bgShp" presStyleIdx="2" presStyleCnt="3"/>
      <dgm:spPr/>
    </dgm:pt>
    <dgm:pt modelId="{AF42E6AF-695E-405A-80AD-C257EE735C29}" type="pres">
      <dgm:prSet presAssocID="{B88842A6-C051-4861-8624-BAD74FF81F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ризрак"/>
        </a:ext>
      </dgm:extLst>
    </dgm:pt>
    <dgm:pt modelId="{E5111A3A-4E17-4800-8B3C-0528A321C561}" type="pres">
      <dgm:prSet presAssocID="{B88842A6-C051-4861-8624-BAD74FF81FD5}" presName="spaceRect" presStyleCnt="0"/>
      <dgm:spPr/>
    </dgm:pt>
    <dgm:pt modelId="{7F7F6504-7024-46B6-BC2C-58CA8FD4AA1C}" type="pres">
      <dgm:prSet presAssocID="{B88842A6-C051-4861-8624-BAD74FF81FD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DA4B61A-FD25-41B3-87CB-53541668D62B}" type="presOf" srcId="{B88842A6-C051-4861-8624-BAD74FF81FD5}" destId="{7F7F6504-7024-46B6-BC2C-58CA8FD4AA1C}" srcOrd="0" destOrd="0" presId="urn:microsoft.com/office/officeart/2018/5/layout/IconCircleLabelList"/>
    <dgm:cxn modelId="{03039B22-F38E-495F-AD40-6EAA68ECE7DE}" srcId="{1E196440-0365-4AB1-AFD2-B3AAD5586AC6}" destId="{8C9D4A0A-E327-4374-914D-4B0B0B5912BC}" srcOrd="0" destOrd="0" parTransId="{61FB0B61-2FC3-4606-85C4-3F49DDB55D5B}" sibTransId="{5B6C282C-94DE-4FD0-BE20-650937BA2B14}"/>
    <dgm:cxn modelId="{B27CD142-ED21-493B-AF7E-AC7B7BD5CD38}" type="presOf" srcId="{1E196440-0365-4AB1-AFD2-B3AAD5586AC6}" destId="{30E13342-04C8-4C6D-B3B5-C568B209EF36}" srcOrd="0" destOrd="0" presId="urn:microsoft.com/office/officeart/2018/5/layout/IconCircleLabelList"/>
    <dgm:cxn modelId="{282FF145-2236-46BC-AB19-3789DAC3C20C}" srcId="{1E196440-0365-4AB1-AFD2-B3AAD5586AC6}" destId="{B88842A6-C051-4861-8624-BAD74FF81FD5}" srcOrd="2" destOrd="0" parTransId="{03852457-0034-4F9C-812A-F835FEA93F1E}" sibTransId="{58E85D8B-E89C-4719-8371-DA50CAC711C7}"/>
    <dgm:cxn modelId="{44113366-B0B7-46C7-8F85-C6A3A23DCB02}" srcId="{1E196440-0365-4AB1-AFD2-B3AAD5586AC6}" destId="{2D06340C-1CD6-4899-8516-03FF67E19A65}" srcOrd="1" destOrd="0" parTransId="{D25D2F80-2D35-4BAA-B2F2-7364A781EB79}" sibTransId="{124D00D4-B13F-4101-8652-BC2D619105A0}"/>
    <dgm:cxn modelId="{788B7182-B17E-472D-B9F0-FD66A914EE75}" type="presOf" srcId="{8C9D4A0A-E327-4374-914D-4B0B0B5912BC}" destId="{66407963-4DA0-4002-949E-70E6F3AC565D}" srcOrd="0" destOrd="0" presId="urn:microsoft.com/office/officeart/2018/5/layout/IconCircleLabelList"/>
    <dgm:cxn modelId="{47F10A83-3B18-4BAE-AECE-C8DE5DA938B3}" type="presOf" srcId="{2D06340C-1CD6-4899-8516-03FF67E19A65}" destId="{7FEF6048-7624-424A-B564-21983B2797ED}" srcOrd="0" destOrd="0" presId="urn:microsoft.com/office/officeart/2018/5/layout/IconCircleLabelList"/>
    <dgm:cxn modelId="{48A03AF0-A6C4-43EC-A296-8562149A38EA}" type="presParOf" srcId="{30E13342-04C8-4C6D-B3B5-C568B209EF36}" destId="{B7533514-0192-4F10-8A41-8F6B635EBB03}" srcOrd="0" destOrd="0" presId="urn:microsoft.com/office/officeart/2018/5/layout/IconCircleLabelList"/>
    <dgm:cxn modelId="{C148DB03-03F0-4EE2-8D80-04738D17C057}" type="presParOf" srcId="{B7533514-0192-4F10-8A41-8F6B635EBB03}" destId="{D441A461-CE4B-47B9-B241-ED09266FA69E}" srcOrd="0" destOrd="0" presId="urn:microsoft.com/office/officeart/2018/5/layout/IconCircleLabelList"/>
    <dgm:cxn modelId="{3DEAD366-22A8-4865-93B8-DECD090BA306}" type="presParOf" srcId="{B7533514-0192-4F10-8A41-8F6B635EBB03}" destId="{517D2AC1-F336-478B-B587-F22AD7274339}" srcOrd="1" destOrd="0" presId="urn:microsoft.com/office/officeart/2018/5/layout/IconCircleLabelList"/>
    <dgm:cxn modelId="{4D35E3A9-88A7-4574-A4A5-5A20A92F02F1}" type="presParOf" srcId="{B7533514-0192-4F10-8A41-8F6B635EBB03}" destId="{2D5C612B-764B-4216-9AA7-0D94C5643C40}" srcOrd="2" destOrd="0" presId="urn:microsoft.com/office/officeart/2018/5/layout/IconCircleLabelList"/>
    <dgm:cxn modelId="{E467A0F9-F71F-4D15-A7AD-4DE6F40463D9}" type="presParOf" srcId="{B7533514-0192-4F10-8A41-8F6B635EBB03}" destId="{66407963-4DA0-4002-949E-70E6F3AC565D}" srcOrd="3" destOrd="0" presId="urn:microsoft.com/office/officeart/2018/5/layout/IconCircleLabelList"/>
    <dgm:cxn modelId="{9E3BCC5D-97A7-4B66-8E3F-0594EE9F1A47}" type="presParOf" srcId="{30E13342-04C8-4C6D-B3B5-C568B209EF36}" destId="{9BCD09F5-2C0A-47A6-B451-140140543BDF}" srcOrd="1" destOrd="0" presId="urn:microsoft.com/office/officeart/2018/5/layout/IconCircleLabelList"/>
    <dgm:cxn modelId="{609052CD-3B80-483F-A20E-DA74403C3B1B}" type="presParOf" srcId="{30E13342-04C8-4C6D-B3B5-C568B209EF36}" destId="{CDE3C813-1D54-4D53-B7B0-E6904B2F9458}" srcOrd="2" destOrd="0" presId="urn:microsoft.com/office/officeart/2018/5/layout/IconCircleLabelList"/>
    <dgm:cxn modelId="{7452723A-1844-49FB-BBFD-4256CF8C3F3A}" type="presParOf" srcId="{CDE3C813-1D54-4D53-B7B0-E6904B2F9458}" destId="{DDD1C2CD-6E96-4EC4-A541-90C5BFCF92DD}" srcOrd="0" destOrd="0" presId="urn:microsoft.com/office/officeart/2018/5/layout/IconCircleLabelList"/>
    <dgm:cxn modelId="{B31AE4B2-AF91-435C-92AC-F17C46DAD1C6}" type="presParOf" srcId="{CDE3C813-1D54-4D53-B7B0-E6904B2F9458}" destId="{0D506457-6152-46A2-9566-692B1BCF5215}" srcOrd="1" destOrd="0" presId="urn:microsoft.com/office/officeart/2018/5/layout/IconCircleLabelList"/>
    <dgm:cxn modelId="{10A2252C-AE4B-4183-B490-171D43C4B29B}" type="presParOf" srcId="{CDE3C813-1D54-4D53-B7B0-E6904B2F9458}" destId="{75B29F42-C3B1-4DD0-B234-288884152E98}" srcOrd="2" destOrd="0" presId="urn:microsoft.com/office/officeart/2018/5/layout/IconCircleLabelList"/>
    <dgm:cxn modelId="{F5B5E7D0-3E63-47F7-80A1-334546CC2665}" type="presParOf" srcId="{CDE3C813-1D54-4D53-B7B0-E6904B2F9458}" destId="{7FEF6048-7624-424A-B564-21983B2797ED}" srcOrd="3" destOrd="0" presId="urn:microsoft.com/office/officeart/2018/5/layout/IconCircleLabelList"/>
    <dgm:cxn modelId="{DFD1CC3E-F16B-4C8D-862C-BAAF634A5969}" type="presParOf" srcId="{30E13342-04C8-4C6D-B3B5-C568B209EF36}" destId="{8AFEBB39-1320-4C88-B07A-F7F0EDC30D51}" srcOrd="3" destOrd="0" presId="urn:microsoft.com/office/officeart/2018/5/layout/IconCircleLabelList"/>
    <dgm:cxn modelId="{45C8DEA2-D31F-4C44-80FC-35A113B18B42}" type="presParOf" srcId="{30E13342-04C8-4C6D-B3B5-C568B209EF36}" destId="{1C9C3F6A-1220-465E-9C8D-F898CF6C2470}" srcOrd="4" destOrd="0" presId="urn:microsoft.com/office/officeart/2018/5/layout/IconCircleLabelList"/>
    <dgm:cxn modelId="{8402845F-BF8C-4A5F-B775-E443787A811B}" type="presParOf" srcId="{1C9C3F6A-1220-465E-9C8D-F898CF6C2470}" destId="{8DD805FD-0770-4365-96B6-7EEA899B420C}" srcOrd="0" destOrd="0" presId="urn:microsoft.com/office/officeart/2018/5/layout/IconCircleLabelList"/>
    <dgm:cxn modelId="{997D0573-EDCB-4206-9C3D-CC1DA341AFC4}" type="presParOf" srcId="{1C9C3F6A-1220-465E-9C8D-F898CF6C2470}" destId="{AF42E6AF-695E-405A-80AD-C257EE735C29}" srcOrd="1" destOrd="0" presId="urn:microsoft.com/office/officeart/2018/5/layout/IconCircleLabelList"/>
    <dgm:cxn modelId="{A67AD2EA-23C5-4A4A-8D1F-4A1720F149D8}" type="presParOf" srcId="{1C9C3F6A-1220-465E-9C8D-F898CF6C2470}" destId="{E5111A3A-4E17-4800-8B3C-0528A321C561}" srcOrd="2" destOrd="0" presId="urn:microsoft.com/office/officeart/2018/5/layout/IconCircleLabelList"/>
    <dgm:cxn modelId="{9A624D63-48A4-4EC7-ABD6-173811ACB05B}" type="presParOf" srcId="{1C9C3F6A-1220-465E-9C8D-F898CF6C2470}" destId="{7F7F6504-7024-46B6-BC2C-58CA8FD4AA1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1A461-CE4B-47B9-B241-ED09266FA69E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D2AC1-F336-478B-B587-F22AD7274339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07963-4DA0-4002-949E-70E6F3AC565D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3700" kern="1200"/>
            <a:t>Темперамент</a:t>
          </a:r>
          <a:endParaRPr lang="en-US" sz="3700" kern="1200"/>
        </a:p>
      </dsp:txBody>
      <dsp:txXfrm>
        <a:off x="75768" y="3053169"/>
        <a:ext cx="3093750" cy="720000"/>
      </dsp:txXfrm>
    </dsp:sp>
    <dsp:sp modelId="{DDD1C2CD-6E96-4EC4-A541-90C5BFCF92DD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06457-6152-46A2-9566-692B1BCF5215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F6048-7624-424A-B564-21983B2797ED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3700" kern="1200"/>
            <a:t>Характер</a:t>
          </a:r>
          <a:endParaRPr lang="en-US" sz="3700" kern="1200"/>
        </a:p>
      </dsp:txBody>
      <dsp:txXfrm>
        <a:off x="3710925" y="3053169"/>
        <a:ext cx="3093750" cy="720000"/>
      </dsp:txXfrm>
    </dsp:sp>
    <dsp:sp modelId="{8DD805FD-0770-4365-96B6-7EEA899B420C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2E6AF-695E-405A-80AD-C257EE735C29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F6504-7024-46B6-BC2C-58CA8FD4AA1C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3700" kern="1200"/>
            <a:t>Способности</a:t>
          </a:r>
          <a:endParaRPr lang="en-US" sz="3700" kern="120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C9FE-5876-452A-A47A-B01FAD936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967EDE-B4A8-4F97-AFAE-159C497C1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01C565-7A20-4973-9BD2-841221DF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6069-8F8A-4E7D-A370-577EF1D082A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ABEC7-55FB-4C36-B9B3-D3768705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8B405-5300-4792-96A0-F4770768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74EB-FDF5-47AD-A77C-6D71064A2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D2822-2046-4C9E-AC88-A4A0937B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EE90FF-435E-4214-B3B0-3D15985BB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F4E91-03F5-49CA-B9A9-103E407B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6069-8F8A-4E7D-A370-577EF1D082A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89B26-150C-4214-A55C-6C858EBA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75FF1-84DC-41B7-9BBA-7193969A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74EB-FDF5-47AD-A77C-6D71064A2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2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5678A-A753-4D46-8275-9D88799A1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220E85-D1B9-4CE2-949E-FEC3C8D62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05384F-48D2-4C0D-9319-7BC0EA9A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6069-8F8A-4E7D-A370-577EF1D082A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7ECB0-25EB-42DD-A659-850DFC96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9E438-0CFE-429B-AE12-1EB0C30B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74EB-FDF5-47AD-A77C-6D71064A2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0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C642C-678D-4D34-B142-03A1D055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0F801-BF76-4C46-92A4-81FA7541E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575-A618-4354-B3F6-9B5B2F30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6069-8F8A-4E7D-A370-577EF1D082A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D11E9F-01BB-4B2C-AE50-C90FED20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8A875-D6CC-49FB-BC1F-51611881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74EB-FDF5-47AD-A77C-6D71064A2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2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9CF50-B339-4113-966F-7D52A3D9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A233D8-AC77-47E9-9B0C-F882AB5BC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AA7F2-87B1-44AF-A96F-44C2A67D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6069-8F8A-4E7D-A370-577EF1D082A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9ACC8-A0AA-4647-9F5E-A733BB70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4A62AA-2EFC-4C06-8C04-D5DE6761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74EB-FDF5-47AD-A77C-6D71064A2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2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D04CC-8A53-41C2-8EC0-523E531E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32EE67-7647-48E3-A995-14955C564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5F158F-C04E-4336-B2E3-360EEF404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AF3D9E-D530-40D5-9394-A1F02ED5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6069-8F8A-4E7D-A370-577EF1D082A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181CE3-1DBD-4CDA-B454-EB8E7320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3D79DE-B213-4D3C-A5CE-B7540D3F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74EB-FDF5-47AD-A77C-6D71064A2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6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0769E-C7FD-461F-A993-3C80AF14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188A5E-2084-47FD-88D5-A048D000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8325F7-40AD-45A4-B8AE-EA46CA321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5C809D-ECE0-4803-9FBC-07CE2E272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A24F77-EE85-46CC-A1CD-7DF7A6FF4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E4D252-ABDC-4C8E-A710-DE5E0FD5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6069-8F8A-4E7D-A370-577EF1D082A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C6D2D0-855C-4DEB-A6CA-967E97EC5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70B2F8-EF11-4C3D-90C3-1C268161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74EB-FDF5-47AD-A77C-6D71064A2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6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382EF-8BDD-4908-AD2E-12E08134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1126C-0EB8-4918-957F-80098919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6069-8F8A-4E7D-A370-577EF1D082A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5AD74C-1B50-458F-B20F-551999BC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15322C-4277-4A3A-BA0C-0E8D9D0F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74EB-FDF5-47AD-A77C-6D71064A2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5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743C45-C621-4AB9-A2B5-52ABB450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6069-8F8A-4E7D-A370-577EF1D082A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F1F852-18F2-4915-A44B-0119F6AF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E122B-B9DC-4AAE-8646-795EDCD4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74EB-FDF5-47AD-A77C-6D71064A2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7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92505-7AEE-45DF-B841-6DDF3610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806E9-1E2D-4DA2-A50A-01582643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62E654-D901-416A-B633-7CC075813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1658D3-DDDF-40B3-85B2-42D0CF03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6069-8F8A-4E7D-A370-577EF1D082A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F4F9F7-CAA2-4097-AC0C-7192A4D0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CE2EFE-94A8-48BD-B683-BF99DB51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74EB-FDF5-47AD-A77C-6D71064A2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1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FAC61-84D5-4C5F-86DF-A06B5F0F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EEAA26-A1CE-4A0A-9C7B-AE90CCA92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E2338-B2AB-4139-AA84-3E168F3E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2D48BA-B4B4-4A6D-8431-67722545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6069-8F8A-4E7D-A370-577EF1D082A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BCD72-8193-4ECC-831A-2281AA00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E1A430-4269-4ACE-BEEC-077DA2E0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74EB-FDF5-47AD-A77C-6D71064A2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1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29927-72DF-430B-9ED8-76E27F11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29C68-2BCE-4F1E-A056-DF5113EFF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6B0F9-1D39-466F-88FF-289B7A591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6069-8F8A-4E7D-A370-577EF1D082A8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67915-0B10-48F0-A1BD-03FD4147A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8470B-3A73-476B-A122-718BFDF5A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74EB-FDF5-47AD-A77C-6D71064A2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7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7B7BD-A172-4EDA-9FED-06DF0EF9E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2. Темперамент, характер, способности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6242D8-B9E4-49C7-8482-7C0AB4ECF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7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91214D3-306C-4E9A-87F0-74E26F9F5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61043"/>
            <a:ext cx="10905066" cy="47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9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Особенности характера интроверта | Психоло.ГИ.Я. | Яндекс Дзен">
            <a:extLst>
              <a:ext uri="{FF2B5EF4-FFF2-40B4-BE49-F238E27FC236}">
                <a16:creationId xmlns:a16="http://schemas.microsoft.com/office/drawing/2014/main" id="{F9B8740D-10D3-4EB1-ADD2-2533E6B8AD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0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Муж интроверт жена интроверт: Мужчина-интроверт. Интроверт в экстравертном  мире | ВОЛОКОНОВСКИЙ РАЙОН">
            <a:extLst>
              <a:ext uri="{FF2B5EF4-FFF2-40B4-BE49-F238E27FC236}">
                <a16:creationId xmlns:a16="http://schemas.microsoft.com/office/drawing/2014/main" id="{05FFFDFC-4794-4527-BBA5-D2C95C2B8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1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calculator keypad">
            <a:extLst>
              <a:ext uri="{FF2B5EF4-FFF2-40B4-BE49-F238E27FC236}">
                <a16:creationId xmlns:a16="http://schemas.microsoft.com/office/drawing/2014/main" id="{E8D9B74D-80C0-40E2-9BE2-952EDAA5C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E94FE-2484-498F-AD31-C43EA11E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 </a:t>
            </a:r>
            <a:r>
              <a:rPr lang="en-US" dirty="0" err="1">
                <a:solidFill>
                  <a:srgbClr val="FFFFFF"/>
                </a:solidFill>
              </a:rPr>
              <a:t>Способности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9B5F6-D59B-4A3B-88DD-66C6D1F52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43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Один в толпе">
            <a:extLst>
              <a:ext uri="{FF2B5EF4-FFF2-40B4-BE49-F238E27FC236}">
                <a16:creationId xmlns:a16="http://schemas.microsoft.com/office/drawing/2014/main" id="{0B6CD262-2D22-4CDE-BDC4-FC4941AA2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734" b="1726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11713-E0A2-46F0-B523-3B9335EC1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>
                <a:solidFill>
                  <a:srgbClr val="FFFFFF"/>
                </a:solidFill>
              </a:rPr>
              <a:t>. </a:t>
            </a:r>
            <a:r>
              <a:rPr lang="en-US" sz="3800" dirty="0" err="1">
                <a:solidFill>
                  <a:srgbClr val="FFFFFF"/>
                </a:solidFill>
              </a:rPr>
              <a:t>Способности</a:t>
            </a:r>
            <a:r>
              <a:rPr lang="en-US" sz="3800" dirty="0">
                <a:solidFill>
                  <a:srgbClr val="FFFFFF"/>
                </a:solidFill>
              </a:rPr>
              <a:t> — </a:t>
            </a:r>
            <a:r>
              <a:rPr lang="en-US" sz="3800" dirty="0" err="1">
                <a:solidFill>
                  <a:srgbClr val="FFFFFF"/>
                </a:solidFill>
              </a:rPr>
              <a:t>индивидуальные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особенности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личности</a:t>
            </a:r>
            <a:r>
              <a:rPr lang="en-US" sz="3800" dirty="0">
                <a:solidFill>
                  <a:srgbClr val="FFFFFF"/>
                </a:solidFill>
              </a:rPr>
              <a:t>, </a:t>
            </a:r>
            <a:r>
              <a:rPr lang="en-US" sz="3800" dirty="0" err="1">
                <a:solidFill>
                  <a:srgbClr val="FFFFFF"/>
                </a:solidFill>
              </a:rPr>
              <a:t>которые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являются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предпосылками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успешного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выполнения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одного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или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нескольких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видов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деятельностей</a:t>
            </a:r>
            <a:r>
              <a:rPr lang="en-US" sz="38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6262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A49CD7-C8C4-453F-9B0D-BE967BB45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73125"/>
            <a:ext cx="10905066" cy="51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5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CE8469-9CAA-4EA3-B129-04D1CABD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Задатки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E5A28D-037C-46E8-B285-1446EA930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Анатомические и физиологические особенности нервной системы, составляющие биологическую основу развития способностей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1B1E320-E5C8-4F8F-901A-412B75D9E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62" y="1741964"/>
            <a:ext cx="6019331" cy="33708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938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3813E-38E4-4CC3-BC52-5798CFD8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Одаренность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3489B0-2ED1-46DD-8B1B-FFDD68B5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это своеобразное, необычное сочетание способностей, которые обеспечивают человеку возможность успешно выполнять какую-либо сложную деятельность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, доска объявлений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8AA69053-70FB-424B-8031-158973267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62" y="1410901"/>
            <a:ext cx="6019331" cy="403295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28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A93C-0DD4-4B54-B769-F376DBB7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Талант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A33E9C-D3CE-4F2F-BB90-564676467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858" y="4571999"/>
            <a:ext cx="3494342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Высокий уровень способностей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У каждого ли есть талант? | Психология | ШколаЖизни.ру">
            <a:extLst>
              <a:ext uri="{FF2B5EF4-FFF2-40B4-BE49-F238E27FC236}">
                <a16:creationId xmlns:a16="http://schemas.microsoft.com/office/drawing/2014/main" id="{5D60850D-E6A5-4896-869D-2DE3E681CE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1735" y="1448375"/>
            <a:ext cx="5934456" cy="396124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24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3BB2B-445E-4DB8-9FF1-F62F62FB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Гениальность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AE8310-F7DA-4B61-AA97-F19088C88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высший</a:t>
            </a:r>
            <a:r>
              <a:rPr lang="en-US" sz="2000" dirty="0"/>
              <a:t> </a:t>
            </a:r>
            <a:r>
              <a:rPr lang="en-US" sz="2000" dirty="0" err="1"/>
              <a:t>уровень</a:t>
            </a:r>
            <a:r>
              <a:rPr lang="en-US" sz="2000" dirty="0"/>
              <a:t> </a:t>
            </a:r>
            <a:r>
              <a:rPr lang="en-US" sz="2000" dirty="0" err="1"/>
              <a:t>развития</a:t>
            </a:r>
            <a:r>
              <a:rPr lang="en-US" sz="2000" dirty="0"/>
              <a:t> </a:t>
            </a:r>
            <a:r>
              <a:rPr lang="en-US" sz="2000" dirty="0" err="1"/>
              <a:t>способностей</a:t>
            </a:r>
            <a:r>
              <a:rPr lang="en-US" sz="2000" dirty="0"/>
              <a:t>. О </a:t>
            </a:r>
            <a:r>
              <a:rPr lang="en-US" sz="2000" dirty="0" err="1"/>
              <a:t>гениальности</a:t>
            </a:r>
            <a:r>
              <a:rPr lang="en-US" sz="2000" dirty="0"/>
              <a:t> </a:t>
            </a:r>
            <a:r>
              <a:rPr lang="en-US" sz="2000" dirty="0" err="1"/>
              <a:t>говорят</a:t>
            </a:r>
            <a:r>
              <a:rPr lang="en-US" sz="2000" dirty="0"/>
              <a:t> </a:t>
            </a:r>
            <a:r>
              <a:rPr lang="en-US" sz="2000" dirty="0" err="1"/>
              <a:t>тогда</a:t>
            </a:r>
            <a:r>
              <a:rPr lang="en-US" sz="2000" dirty="0"/>
              <a:t>, </a:t>
            </a:r>
            <a:r>
              <a:rPr lang="en-US" sz="2000" dirty="0" err="1"/>
              <a:t>когда</a:t>
            </a:r>
            <a:r>
              <a:rPr lang="en-US" sz="2000" dirty="0"/>
              <a:t> </a:t>
            </a:r>
            <a:r>
              <a:rPr lang="en-US" sz="2000" dirty="0" err="1"/>
              <a:t>творческие</a:t>
            </a:r>
            <a:r>
              <a:rPr lang="en-US" sz="2000" dirty="0"/>
              <a:t> </a:t>
            </a:r>
            <a:r>
              <a:rPr lang="en-US" sz="2000" dirty="0" err="1"/>
              <a:t>достижения</a:t>
            </a:r>
            <a:r>
              <a:rPr lang="en-US" sz="2000" dirty="0"/>
              <a:t> </a:t>
            </a:r>
            <a:r>
              <a:rPr lang="en-US" sz="2000" dirty="0" err="1"/>
              <a:t>конкретной</a:t>
            </a:r>
            <a:r>
              <a:rPr lang="en-US" sz="2000" dirty="0"/>
              <a:t> </a:t>
            </a:r>
            <a:r>
              <a:rPr lang="en-US" sz="2000" dirty="0" err="1"/>
              <a:t>личности</a:t>
            </a:r>
            <a:r>
              <a:rPr lang="en-US" sz="2000" dirty="0"/>
              <a:t> </a:t>
            </a:r>
            <a:r>
              <a:rPr lang="en-US" sz="2000" dirty="0" err="1"/>
              <a:t>составляют</a:t>
            </a:r>
            <a:r>
              <a:rPr lang="en-US" sz="2000" dirty="0"/>
              <a:t> </a:t>
            </a:r>
            <a:r>
              <a:rPr lang="en-US" sz="2000" dirty="0" err="1"/>
              <a:t>целую</a:t>
            </a:r>
            <a:r>
              <a:rPr lang="en-US" sz="2000" dirty="0"/>
              <a:t> </a:t>
            </a:r>
            <a:r>
              <a:rPr lang="en-US" sz="2000" dirty="0" err="1"/>
              <a:t>эпоху</a:t>
            </a:r>
            <a:r>
              <a:rPr lang="en-US" sz="2000" dirty="0"/>
              <a:t> в </a:t>
            </a:r>
            <a:r>
              <a:rPr lang="en-US" sz="2000" dirty="0" err="1"/>
              <a:t>жизни</a:t>
            </a:r>
            <a:r>
              <a:rPr lang="en-US" sz="2000" dirty="0"/>
              <a:t> </a:t>
            </a:r>
            <a:r>
              <a:rPr lang="en-US" sz="2000" dirty="0" err="1"/>
              <a:t>общества</a:t>
            </a:r>
            <a:r>
              <a:rPr lang="en-US" sz="2000" dirty="0"/>
              <a:t> и </a:t>
            </a:r>
            <a:r>
              <a:rPr lang="en-US" sz="2000" dirty="0" err="1"/>
              <a:t>развитии</a:t>
            </a:r>
            <a:r>
              <a:rPr lang="en-US" sz="2000" dirty="0"/>
              <a:t> </a:t>
            </a:r>
            <a:r>
              <a:rPr lang="en-US" sz="2000" dirty="0" err="1"/>
              <a:t>культуры</a:t>
            </a:r>
            <a:r>
              <a:rPr lang="en-US" sz="2000" dirty="0"/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Игры разума: гениальность — Блоги — Эхо Москвы, 04.11.2017">
            <a:extLst>
              <a:ext uri="{FF2B5EF4-FFF2-40B4-BE49-F238E27FC236}">
                <a16:creationId xmlns:a16="http://schemas.microsoft.com/office/drawing/2014/main" id="{5FA809F3-4507-4473-A189-D763E00C3F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734440"/>
            <a:ext cx="6019331" cy="33858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0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Письменный тест и карандаш">
            <a:extLst>
              <a:ext uri="{FF2B5EF4-FFF2-40B4-BE49-F238E27FC236}">
                <a16:creationId xmlns:a16="http://schemas.microsoft.com/office/drawing/2014/main" id="{70C1C2C8-4EE5-488D-964F-85E92857F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252" b="820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79FDDF0-5306-400A-B009-D40C774E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Тест</a:t>
            </a:r>
            <a:r>
              <a:rPr lang="en-US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B4574E-5467-4A44-B532-80BA7172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9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433B-5CB4-4825-89A4-A69D6945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8CDC29-1569-479E-93EC-7D204CA7A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Параграф 2 </a:t>
            </a:r>
          </a:p>
          <a:p>
            <a:r>
              <a:rPr lang="ru-RU" dirty="0"/>
              <a:t>7-8 баллов</a:t>
            </a:r>
            <a:r>
              <a:rPr lang="en-US" dirty="0"/>
              <a:t>: </a:t>
            </a:r>
            <a:r>
              <a:rPr lang="ru-RU" dirty="0"/>
              <a:t>тест на 15 вопросов</a:t>
            </a:r>
          </a:p>
          <a:p>
            <a:r>
              <a:rPr lang="ru-RU" dirty="0"/>
              <a:t>9-10 баллов</a:t>
            </a:r>
            <a:r>
              <a:rPr lang="en-US" dirty="0"/>
              <a:t>:</a:t>
            </a:r>
            <a:r>
              <a:rPr lang="be-BY" dirty="0"/>
              <a:t> </a:t>
            </a:r>
            <a:r>
              <a:rPr lang="ru-RU" dirty="0"/>
              <a:t>создать визуальный образ 3 одноклассников, описывающий темперамент, характер и 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8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оценки,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98E20-AB6B-4C03-A90A-1EF9E2F7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B9D3CA8-66AF-4209-88D5-205A271F1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90058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8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Белые лампы, среди которых одна желтая">
            <a:extLst>
              <a:ext uri="{FF2B5EF4-FFF2-40B4-BE49-F238E27FC236}">
                <a16:creationId xmlns:a16="http://schemas.microsoft.com/office/drawing/2014/main" id="{87E7C023-BC7C-4485-B841-317EB000B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69C98-F3A8-459F-B6D1-12A5B272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1. </a:t>
            </a:r>
            <a:r>
              <a:rPr lang="en-US" dirty="0" err="1">
                <a:solidFill>
                  <a:srgbClr val="FFFFFF"/>
                </a:solidFill>
              </a:rPr>
              <a:t>Темперамент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9F6D83-A054-4D72-BE99-E5C1B78F5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80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Что такое темперамент, и какой у него тип? - Расправь крылья - Белгород и  белгородская область">
            <a:extLst>
              <a:ext uri="{FF2B5EF4-FFF2-40B4-BE49-F238E27FC236}">
                <a16:creationId xmlns:a16="http://schemas.microsoft.com/office/drawing/2014/main" id="{46972C54-C522-4DDF-A358-EBC4C42C44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238" y="643467"/>
            <a:ext cx="64035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9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C2DE8-7A06-4637-8109-B3746A39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Темперамент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лат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temperamentum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—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устойчивая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смесь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компонентов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 —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это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совокупность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индивидуальных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особенностей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нервной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системы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которые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придают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своеобразие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поведению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деятельности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человека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pic>
        <p:nvPicPr>
          <p:cNvPr id="12" name="Picture 4" descr="Белые лампы, среди которых одна желтая">
            <a:extLst>
              <a:ext uri="{FF2B5EF4-FFF2-40B4-BE49-F238E27FC236}">
                <a16:creationId xmlns:a16="http://schemas.microsoft.com/office/drawing/2014/main" id="{F697E652-CEFA-4D0D-918E-59E1FD50F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5153822" y="1589780"/>
            <a:ext cx="6553545" cy="36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0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5887DD-9C0C-4DBD-B2B4-D52653C87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4316" y="643467"/>
            <a:ext cx="57433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5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B6082-519C-4A18-8F65-BF2E8A49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Характер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02C981-2364-4910-B0B0-E87EDD16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Замок с сердцем">
            <a:extLst>
              <a:ext uri="{FF2B5EF4-FFF2-40B4-BE49-F238E27FC236}">
                <a16:creationId xmlns:a16="http://schemas.microsoft.com/office/drawing/2014/main" id="{65B4D111-071C-40F1-8A08-DCEC540D8A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669E6-B39F-4D70-A936-FFC023AA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 err="1">
                <a:solidFill>
                  <a:srgbClr val="FFFFFF"/>
                </a:solidFill>
              </a:rPr>
              <a:t>Характер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человека</a:t>
            </a:r>
            <a:r>
              <a:rPr lang="en-US" sz="3800" dirty="0">
                <a:solidFill>
                  <a:srgbClr val="FFFFFF"/>
                </a:solidFill>
              </a:rPr>
              <a:t> — </a:t>
            </a:r>
            <a:r>
              <a:rPr lang="en-US" sz="3800" dirty="0" err="1">
                <a:solidFill>
                  <a:srgbClr val="FFFFFF"/>
                </a:solidFill>
              </a:rPr>
              <a:t>это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совокупность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относительно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устойчивых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свойств</a:t>
            </a:r>
            <a:r>
              <a:rPr lang="en-US" sz="3800" dirty="0">
                <a:solidFill>
                  <a:srgbClr val="FFFFFF"/>
                </a:solidFill>
              </a:rPr>
              <a:t>, </a:t>
            </a:r>
            <a:r>
              <a:rPr lang="en-US" sz="3800" dirty="0" err="1">
                <a:solidFill>
                  <a:srgbClr val="FFFFFF"/>
                </a:solidFill>
              </a:rPr>
              <a:t>которые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проявляются</a:t>
            </a:r>
            <a:r>
              <a:rPr lang="en-US" sz="3800" dirty="0">
                <a:solidFill>
                  <a:srgbClr val="FFFFFF"/>
                </a:solidFill>
              </a:rPr>
              <a:t> в </a:t>
            </a:r>
            <a:r>
              <a:rPr lang="en-US" sz="3800" dirty="0" err="1">
                <a:solidFill>
                  <a:srgbClr val="FFFFFF"/>
                </a:solidFill>
              </a:rPr>
              <a:t>действиях</a:t>
            </a:r>
            <a:r>
              <a:rPr lang="en-US" sz="3800" dirty="0">
                <a:solidFill>
                  <a:srgbClr val="FFFFFF"/>
                </a:solidFill>
              </a:rPr>
              <a:t> и </a:t>
            </a:r>
            <a:r>
              <a:rPr lang="en-US" sz="3800" dirty="0" err="1">
                <a:solidFill>
                  <a:srgbClr val="FFFFFF"/>
                </a:solidFill>
              </a:rPr>
              <a:t>поступках</a:t>
            </a:r>
            <a:r>
              <a:rPr lang="en-US" sz="3800" dirty="0">
                <a:solidFill>
                  <a:srgbClr val="FFFFFF"/>
                </a:solidFill>
              </a:rPr>
              <a:t> в </a:t>
            </a:r>
            <a:r>
              <a:rPr lang="en-US" sz="3800" dirty="0" err="1">
                <a:solidFill>
                  <a:srgbClr val="FFFFFF"/>
                </a:solidFill>
              </a:rPr>
              <a:t>течение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длительного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времени</a:t>
            </a:r>
            <a:endParaRPr lang="en-US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46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184</Words>
  <Application>Microsoft Office PowerPoint</Application>
  <PresentationFormat>Широкоэкранный</PresentationFormat>
  <Paragraphs>25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§ 2. Темперамент, характер, способности</vt:lpstr>
      <vt:lpstr>Тест!</vt:lpstr>
      <vt:lpstr>План урока</vt:lpstr>
      <vt:lpstr>1. Темперамент</vt:lpstr>
      <vt:lpstr>Презентация PowerPoint</vt:lpstr>
      <vt:lpstr>Темперамент (лат. temperamentum — устойчивая смесь компонентов) — это совокупность индивидуальных особенностей нервной системы, которые придают своеобразие поведению и деятельности человека. </vt:lpstr>
      <vt:lpstr>Презентация PowerPoint</vt:lpstr>
      <vt:lpstr>2. Характер</vt:lpstr>
      <vt:lpstr>Характер человека — это совокупность относительно устойчивых свойств, которые проявляются в действиях и поступках в течение длительного времени</vt:lpstr>
      <vt:lpstr>Презентация PowerPoint</vt:lpstr>
      <vt:lpstr>Презентация PowerPoint</vt:lpstr>
      <vt:lpstr>Презентация PowerPoint</vt:lpstr>
      <vt:lpstr>3. Способности</vt:lpstr>
      <vt:lpstr>. Способности — индивидуальные особенности личности, которые являются предпосылками успешного выполнения одного или нескольких видов деятельностей. </vt:lpstr>
      <vt:lpstr>Презентация PowerPoint</vt:lpstr>
      <vt:lpstr>Задатки</vt:lpstr>
      <vt:lpstr>Одаренность</vt:lpstr>
      <vt:lpstr>Талант</vt:lpstr>
      <vt:lpstr>Гениальность</vt:lpstr>
      <vt:lpstr>Домашнее задание</vt:lpstr>
      <vt:lpstr>Тест, оценки,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2. Темперамент, характер, способности</dc:title>
  <dc:creator>Роман Жигалов</dc:creator>
  <cp:lastModifiedBy>Роман Жигалов</cp:lastModifiedBy>
  <cp:revision>1</cp:revision>
  <dcterms:created xsi:type="dcterms:W3CDTF">2021-09-04T17:50:46Z</dcterms:created>
  <dcterms:modified xsi:type="dcterms:W3CDTF">2021-09-08T13:50:53Z</dcterms:modified>
</cp:coreProperties>
</file>