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A3564F-E5F4-4D89-9C7F-D1CE1C8B8600}" v="2584" dt="2022-07-19T17:18:56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D3A3564F-E5F4-4D89-9C7F-D1CE1C8B8600}"/>
    <pc:docChg chg="undo custSel addSld delSld modSld">
      <pc:chgData name="Roman Zhigalov" userId="1f97e9fdf7779aa5" providerId="LiveId" clId="{D3A3564F-E5F4-4D89-9C7F-D1CE1C8B8600}" dt="2022-07-19T17:18:56.837" v="4479"/>
      <pc:docMkLst>
        <pc:docMk/>
      </pc:docMkLst>
      <pc:sldChg chg="modSp new mod">
        <pc:chgData name="Roman Zhigalov" userId="1f97e9fdf7779aa5" providerId="LiveId" clId="{D3A3564F-E5F4-4D89-9C7F-D1CE1C8B8600}" dt="2022-07-19T16:02:21.373" v="1"/>
        <pc:sldMkLst>
          <pc:docMk/>
          <pc:sldMk cId="331090964" sldId="256"/>
        </pc:sldMkLst>
        <pc:spChg chg="mod">
          <ac:chgData name="Roman Zhigalov" userId="1f97e9fdf7779aa5" providerId="LiveId" clId="{D3A3564F-E5F4-4D89-9C7F-D1CE1C8B8600}" dt="2022-07-19T16:02:21.373" v="1"/>
          <ac:spMkLst>
            <pc:docMk/>
            <pc:sldMk cId="331090964" sldId="256"/>
            <ac:spMk id="2" creationId="{A9E92AD3-25F5-5189-CFBF-4F577B092F46}"/>
          </ac:spMkLst>
        </pc:spChg>
      </pc:sldChg>
      <pc:sldChg chg="modSp new mod">
        <pc:chgData name="Roman Zhigalov" userId="1f97e9fdf7779aa5" providerId="LiveId" clId="{D3A3564F-E5F4-4D89-9C7F-D1CE1C8B8600}" dt="2022-07-19T16:02:29.788" v="15" actId="122"/>
        <pc:sldMkLst>
          <pc:docMk/>
          <pc:sldMk cId="49404804" sldId="257"/>
        </pc:sldMkLst>
        <pc:spChg chg="mod">
          <ac:chgData name="Roman Zhigalov" userId="1f97e9fdf7779aa5" providerId="LiveId" clId="{D3A3564F-E5F4-4D89-9C7F-D1CE1C8B8600}" dt="2022-07-19T16:02:29.788" v="15" actId="122"/>
          <ac:spMkLst>
            <pc:docMk/>
            <pc:sldMk cId="49404804" sldId="257"/>
            <ac:spMk id="2" creationId="{596D1A30-A8B1-DF25-B6BA-76202BD1FB68}"/>
          </ac:spMkLst>
        </pc:spChg>
      </pc:sldChg>
      <pc:sldChg chg="addSp delSp modSp new mod setBg">
        <pc:chgData name="Roman Zhigalov" userId="1f97e9fdf7779aa5" providerId="LiveId" clId="{D3A3564F-E5F4-4D89-9C7F-D1CE1C8B8600}" dt="2022-07-19T16:04:26.194" v="83" actId="26606"/>
        <pc:sldMkLst>
          <pc:docMk/>
          <pc:sldMk cId="2106030236" sldId="258"/>
        </pc:sldMkLst>
        <pc:spChg chg="mod">
          <ac:chgData name="Roman Zhigalov" userId="1f97e9fdf7779aa5" providerId="LiveId" clId="{D3A3564F-E5F4-4D89-9C7F-D1CE1C8B8600}" dt="2022-07-19T16:04:26.194" v="83" actId="26606"/>
          <ac:spMkLst>
            <pc:docMk/>
            <pc:sldMk cId="2106030236" sldId="258"/>
            <ac:spMk id="2" creationId="{C8E5AC9F-BF26-ACB0-9C7E-0F67D37F9D1A}"/>
          </ac:spMkLst>
        </pc:spChg>
        <pc:spChg chg="add del mod">
          <ac:chgData name="Roman Zhigalov" userId="1f97e9fdf7779aa5" providerId="LiveId" clId="{D3A3564F-E5F4-4D89-9C7F-D1CE1C8B8600}" dt="2022-07-19T16:04:26.194" v="83" actId="26606"/>
          <ac:spMkLst>
            <pc:docMk/>
            <pc:sldMk cId="2106030236" sldId="258"/>
            <ac:spMk id="3" creationId="{C5106F75-924C-0239-1395-C51B7D9BEDF7}"/>
          </ac:spMkLst>
        </pc:spChg>
        <pc:spChg chg="add del">
          <ac:chgData name="Roman Zhigalov" userId="1f97e9fdf7779aa5" providerId="LiveId" clId="{D3A3564F-E5F4-4D89-9C7F-D1CE1C8B8600}" dt="2022-07-19T16:04:26.107" v="82" actId="26606"/>
          <ac:spMkLst>
            <pc:docMk/>
            <pc:sldMk cId="2106030236" sldId="258"/>
            <ac:spMk id="9" creationId="{2E442304-DDBD-4F7B-8017-36BCC863FB40}"/>
          </ac:spMkLst>
        </pc:spChg>
        <pc:spChg chg="add del">
          <ac:chgData name="Roman Zhigalov" userId="1f97e9fdf7779aa5" providerId="LiveId" clId="{D3A3564F-E5F4-4D89-9C7F-D1CE1C8B8600}" dt="2022-07-19T16:04:26.107" v="82" actId="26606"/>
          <ac:spMkLst>
            <pc:docMk/>
            <pc:sldMk cId="2106030236" sldId="258"/>
            <ac:spMk id="11" creationId="{5E107275-3853-46FD-A241-DE4355A42675}"/>
          </ac:spMkLst>
        </pc:spChg>
        <pc:spChg chg="add">
          <ac:chgData name="Roman Zhigalov" userId="1f97e9fdf7779aa5" providerId="LiveId" clId="{D3A3564F-E5F4-4D89-9C7F-D1CE1C8B8600}" dt="2022-07-19T16:04:26.194" v="83" actId="26606"/>
          <ac:spMkLst>
            <pc:docMk/>
            <pc:sldMk cId="2106030236" sldId="258"/>
            <ac:spMk id="13" creationId="{B819A166-7571-4003-A6B8-B62034C3ED30}"/>
          </ac:spMkLst>
        </pc:spChg>
        <pc:graphicFrameChg chg="add del">
          <ac:chgData name="Roman Zhigalov" userId="1f97e9fdf7779aa5" providerId="LiveId" clId="{D3A3564F-E5F4-4D89-9C7F-D1CE1C8B8600}" dt="2022-07-19T16:04:26.107" v="82" actId="26606"/>
          <ac:graphicFrameMkLst>
            <pc:docMk/>
            <pc:sldMk cId="2106030236" sldId="258"/>
            <ac:graphicFrameMk id="5" creationId="{17519511-FFE2-6647-15F5-43F7F93EC69B}"/>
          </ac:graphicFrameMkLst>
        </pc:graphicFrameChg>
        <pc:graphicFrameChg chg="add">
          <ac:chgData name="Roman Zhigalov" userId="1f97e9fdf7779aa5" providerId="LiveId" clId="{D3A3564F-E5F4-4D89-9C7F-D1CE1C8B8600}" dt="2022-07-19T16:04:26.194" v="83" actId="26606"/>
          <ac:graphicFrameMkLst>
            <pc:docMk/>
            <pc:sldMk cId="2106030236" sldId="258"/>
            <ac:graphicFrameMk id="14" creationId="{7A2CCAAC-6C1A-FBCD-FC4A-564A8E5FBE6E}"/>
          </ac:graphicFrameMkLst>
        </pc:graphicFrameChg>
      </pc:sldChg>
      <pc:sldChg chg="addSp modSp new mod setBg">
        <pc:chgData name="Roman Zhigalov" userId="1f97e9fdf7779aa5" providerId="LiveId" clId="{D3A3564F-E5F4-4D89-9C7F-D1CE1C8B8600}" dt="2022-07-19T16:04:44.538" v="107" actId="26606"/>
        <pc:sldMkLst>
          <pc:docMk/>
          <pc:sldMk cId="367602003" sldId="259"/>
        </pc:sldMkLst>
        <pc:spChg chg="mod">
          <ac:chgData name="Roman Zhigalov" userId="1f97e9fdf7779aa5" providerId="LiveId" clId="{D3A3564F-E5F4-4D89-9C7F-D1CE1C8B8600}" dt="2022-07-19T16:04:44.538" v="107" actId="26606"/>
          <ac:spMkLst>
            <pc:docMk/>
            <pc:sldMk cId="367602003" sldId="259"/>
            <ac:spMk id="2" creationId="{9D22DBAC-8294-9ADB-6137-4E5E6D0E4B16}"/>
          </ac:spMkLst>
        </pc:spChg>
        <pc:spChg chg="mod">
          <ac:chgData name="Roman Zhigalov" userId="1f97e9fdf7779aa5" providerId="LiveId" clId="{D3A3564F-E5F4-4D89-9C7F-D1CE1C8B8600}" dt="2022-07-19T16:04:44.538" v="107" actId="26606"/>
          <ac:spMkLst>
            <pc:docMk/>
            <pc:sldMk cId="367602003" sldId="259"/>
            <ac:spMk id="3" creationId="{04753102-662A-BCC5-D4BC-D31F79583ED1}"/>
          </ac:spMkLst>
        </pc:spChg>
        <pc:spChg chg="add">
          <ac:chgData name="Roman Zhigalov" userId="1f97e9fdf7779aa5" providerId="LiveId" clId="{D3A3564F-E5F4-4D89-9C7F-D1CE1C8B8600}" dt="2022-07-19T16:04:44.538" v="107" actId="26606"/>
          <ac:spMkLst>
            <pc:docMk/>
            <pc:sldMk cId="367602003" sldId="259"/>
            <ac:spMk id="8" creationId="{9095C1F4-AE7F-44E4-8693-40D3D6831140}"/>
          </ac:spMkLst>
        </pc:spChg>
        <pc:spChg chg="add">
          <ac:chgData name="Roman Zhigalov" userId="1f97e9fdf7779aa5" providerId="LiveId" clId="{D3A3564F-E5F4-4D89-9C7F-D1CE1C8B8600}" dt="2022-07-19T16:04:44.538" v="107" actId="26606"/>
          <ac:spMkLst>
            <pc:docMk/>
            <pc:sldMk cId="367602003" sldId="259"/>
            <ac:spMk id="14" creationId="{871AEA07-1E14-44B4-8E55-64EF049CD66F}"/>
          </ac:spMkLst>
        </pc:spChg>
        <pc:grpChg chg="add">
          <ac:chgData name="Roman Zhigalov" userId="1f97e9fdf7779aa5" providerId="LiveId" clId="{D3A3564F-E5F4-4D89-9C7F-D1CE1C8B8600}" dt="2022-07-19T16:04:44.538" v="107" actId="26606"/>
          <ac:grpSpMkLst>
            <pc:docMk/>
            <pc:sldMk cId="367602003" sldId="259"/>
            <ac:grpSpMk id="10" creationId="{8734DDD3-F723-4DD3-8ABE-EC0B2AC87D74}"/>
          </ac:grpSpMkLst>
        </pc:grpChg>
      </pc:sldChg>
      <pc:sldChg chg="addSp delSp modSp new mod setBg">
        <pc:chgData name="Roman Zhigalov" userId="1f97e9fdf7779aa5" providerId="LiveId" clId="{D3A3564F-E5F4-4D89-9C7F-D1CE1C8B8600}" dt="2022-07-19T16:08:06.404" v="125" actId="27614"/>
        <pc:sldMkLst>
          <pc:docMk/>
          <pc:sldMk cId="3852014298" sldId="260"/>
        </pc:sldMkLst>
        <pc:spChg chg="mod">
          <ac:chgData name="Roman Zhigalov" userId="1f97e9fdf7779aa5" providerId="LiveId" clId="{D3A3564F-E5F4-4D89-9C7F-D1CE1C8B8600}" dt="2022-07-19T16:07:57.918" v="124" actId="26606"/>
          <ac:spMkLst>
            <pc:docMk/>
            <pc:sldMk cId="3852014298" sldId="260"/>
            <ac:spMk id="2" creationId="{E3171406-A190-15AA-A02C-AE67750CA7D5}"/>
          </ac:spMkLst>
        </pc:spChg>
        <pc:spChg chg="del">
          <ac:chgData name="Roman Zhigalov" userId="1f97e9fdf7779aa5" providerId="LiveId" clId="{D3A3564F-E5F4-4D89-9C7F-D1CE1C8B8600}" dt="2022-07-19T16:07:50.628" v="121"/>
          <ac:spMkLst>
            <pc:docMk/>
            <pc:sldMk cId="3852014298" sldId="260"/>
            <ac:spMk id="3" creationId="{D0B16A66-EA47-AC4E-D796-71EE71B8CBEF}"/>
          </ac:spMkLst>
        </pc:spChg>
        <pc:spChg chg="mod">
          <ac:chgData name="Roman Zhigalov" userId="1f97e9fdf7779aa5" providerId="LiveId" clId="{D3A3564F-E5F4-4D89-9C7F-D1CE1C8B8600}" dt="2022-07-19T16:07:57.918" v="124" actId="26606"/>
          <ac:spMkLst>
            <pc:docMk/>
            <pc:sldMk cId="3852014298" sldId="260"/>
            <ac:spMk id="4" creationId="{D09A9053-D3F0-5857-D725-FCCAFCA481B0}"/>
          </ac:spMkLst>
        </pc:spChg>
        <pc:spChg chg="add del">
          <ac:chgData name="Roman Zhigalov" userId="1f97e9fdf7779aa5" providerId="LiveId" clId="{D3A3564F-E5F4-4D89-9C7F-D1CE1C8B8600}" dt="2022-07-19T16:07:57.877" v="123" actId="26606"/>
          <ac:spMkLst>
            <pc:docMk/>
            <pc:sldMk cId="3852014298" sldId="260"/>
            <ac:spMk id="1031" creationId="{201CC55D-ED54-4C5C-95E6-10947BD1103B}"/>
          </ac:spMkLst>
        </pc:spChg>
        <pc:spChg chg="add del">
          <ac:chgData name="Roman Zhigalov" userId="1f97e9fdf7779aa5" providerId="LiveId" clId="{D3A3564F-E5F4-4D89-9C7F-D1CE1C8B8600}" dt="2022-07-19T16:07:57.877" v="123" actId="26606"/>
          <ac:spMkLst>
            <pc:docMk/>
            <pc:sldMk cId="3852014298" sldId="260"/>
            <ac:spMk id="1037" creationId="{3873B707-463F-40B0-8227-E8CC6C67EB25}"/>
          </ac:spMkLst>
        </pc:spChg>
        <pc:spChg chg="add del">
          <ac:chgData name="Roman Zhigalov" userId="1f97e9fdf7779aa5" providerId="LiveId" clId="{D3A3564F-E5F4-4D89-9C7F-D1CE1C8B8600}" dt="2022-07-19T16:07:57.877" v="123" actId="26606"/>
          <ac:spMkLst>
            <pc:docMk/>
            <pc:sldMk cId="3852014298" sldId="260"/>
            <ac:spMk id="1039" creationId="{C13237C8-E62C-4F0D-A318-BD6FB6C2D138}"/>
          </ac:spMkLst>
        </pc:spChg>
        <pc:spChg chg="add del">
          <ac:chgData name="Roman Zhigalov" userId="1f97e9fdf7779aa5" providerId="LiveId" clId="{D3A3564F-E5F4-4D89-9C7F-D1CE1C8B8600}" dt="2022-07-19T16:07:57.877" v="123" actId="26606"/>
          <ac:spMkLst>
            <pc:docMk/>
            <pc:sldMk cId="3852014298" sldId="260"/>
            <ac:spMk id="1041" creationId="{19C9EAEA-39D0-4B0E-A0EB-51E7B26740B1}"/>
          </ac:spMkLst>
        </pc:spChg>
        <pc:spChg chg="add">
          <ac:chgData name="Roman Zhigalov" userId="1f97e9fdf7779aa5" providerId="LiveId" clId="{D3A3564F-E5F4-4D89-9C7F-D1CE1C8B8600}" dt="2022-07-19T16:07:57.918" v="124" actId="26606"/>
          <ac:spMkLst>
            <pc:docMk/>
            <pc:sldMk cId="3852014298" sldId="260"/>
            <ac:spMk id="1043" creationId="{DBC6133C-0615-4CE4-9132-37E609A9BDFA}"/>
          </ac:spMkLst>
        </pc:spChg>
        <pc:spChg chg="add">
          <ac:chgData name="Roman Zhigalov" userId="1f97e9fdf7779aa5" providerId="LiveId" clId="{D3A3564F-E5F4-4D89-9C7F-D1CE1C8B8600}" dt="2022-07-19T16:07:57.918" v="124" actId="26606"/>
          <ac:spMkLst>
            <pc:docMk/>
            <pc:sldMk cId="3852014298" sldId="260"/>
            <ac:spMk id="1044" creationId="{169CC832-2974-4E8D-90ED-3E2941BA7336}"/>
          </ac:spMkLst>
        </pc:spChg>
        <pc:spChg chg="add">
          <ac:chgData name="Roman Zhigalov" userId="1f97e9fdf7779aa5" providerId="LiveId" clId="{D3A3564F-E5F4-4D89-9C7F-D1CE1C8B8600}" dt="2022-07-19T16:07:57.918" v="124" actId="26606"/>
          <ac:spMkLst>
            <pc:docMk/>
            <pc:sldMk cId="3852014298" sldId="260"/>
            <ac:spMk id="1045" creationId="{55222F96-971A-4F90-B841-6BAB416C7AC1}"/>
          </ac:spMkLst>
        </pc:spChg>
        <pc:spChg chg="add">
          <ac:chgData name="Roman Zhigalov" userId="1f97e9fdf7779aa5" providerId="LiveId" clId="{D3A3564F-E5F4-4D89-9C7F-D1CE1C8B8600}" dt="2022-07-19T16:07:57.918" v="124" actId="26606"/>
          <ac:spMkLst>
            <pc:docMk/>
            <pc:sldMk cId="3852014298" sldId="260"/>
            <ac:spMk id="1046" creationId="{08980754-6F4B-43C9-B9BE-127B6BED6586}"/>
          </ac:spMkLst>
        </pc:spChg>
        <pc:spChg chg="add">
          <ac:chgData name="Roman Zhigalov" userId="1f97e9fdf7779aa5" providerId="LiveId" clId="{D3A3564F-E5F4-4D89-9C7F-D1CE1C8B8600}" dt="2022-07-19T16:07:57.918" v="124" actId="26606"/>
          <ac:spMkLst>
            <pc:docMk/>
            <pc:sldMk cId="3852014298" sldId="260"/>
            <ac:spMk id="1047" creationId="{2C1BBA94-3F40-40AA-8BB9-E69E25E537C1}"/>
          </ac:spMkLst>
        </pc:spChg>
        <pc:grpChg chg="add del">
          <ac:chgData name="Roman Zhigalov" userId="1f97e9fdf7779aa5" providerId="LiveId" clId="{D3A3564F-E5F4-4D89-9C7F-D1CE1C8B8600}" dt="2022-07-19T16:07:57.877" v="123" actId="26606"/>
          <ac:grpSpMkLst>
            <pc:docMk/>
            <pc:sldMk cId="3852014298" sldId="260"/>
            <ac:grpSpMk id="1033" creationId="{1DE889C7-FAD6-4397-98E2-05D503484459}"/>
          </ac:grpSpMkLst>
        </pc:grpChg>
        <pc:picChg chg="add mod">
          <ac:chgData name="Roman Zhigalov" userId="1f97e9fdf7779aa5" providerId="LiveId" clId="{D3A3564F-E5F4-4D89-9C7F-D1CE1C8B8600}" dt="2022-07-19T16:08:06.404" v="125" actId="27614"/>
          <ac:picMkLst>
            <pc:docMk/>
            <pc:sldMk cId="3852014298" sldId="260"/>
            <ac:picMk id="1026" creationId="{15408716-A442-675D-038C-A4450FBCFB61}"/>
          </ac:picMkLst>
        </pc:picChg>
      </pc:sldChg>
      <pc:sldChg chg="addSp delSp modSp new mod setBg">
        <pc:chgData name="Roman Zhigalov" userId="1f97e9fdf7779aa5" providerId="LiveId" clId="{D3A3564F-E5F4-4D89-9C7F-D1CE1C8B8600}" dt="2022-07-19T16:13:01.654" v="690" actId="26606"/>
        <pc:sldMkLst>
          <pc:docMk/>
          <pc:sldMk cId="3120280680" sldId="261"/>
        </pc:sldMkLst>
        <pc:spChg chg="mod">
          <ac:chgData name="Roman Zhigalov" userId="1f97e9fdf7779aa5" providerId="LiveId" clId="{D3A3564F-E5F4-4D89-9C7F-D1CE1C8B8600}" dt="2022-07-19T16:13:01.654" v="690" actId="26606"/>
          <ac:spMkLst>
            <pc:docMk/>
            <pc:sldMk cId="3120280680" sldId="261"/>
            <ac:spMk id="2" creationId="{6B2465EF-699F-4D35-B265-3074E2D43730}"/>
          </ac:spMkLst>
        </pc:spChg>
        <pc:spChg chg="del">
          <ac:chgData name="Roman Zhigalov" userId="1f97e9fdf7779aa5" providerId="LiveId" clId="{D3A3564F-E5F4-4D89-9C7F-D1CE1C8B8600}" dt="2022-07-19T16:10:12.888" v="147" actId="1032"/>
          <ac:spMkLst>
            <pc:docMk/>
            <pc:sldMk cId="3120280680" sldId="261"/>
            <ac:spMk id="3" creationId="{9C8FCFC1-41E6-30B1-2D97-15399E28955E}"/>
          </ac:spMkLst>
        </pc:spChg>
        <pc:spChg chg="add">
          <ac:chgData name="Roman Zhigalov" userId="1f97e9fdf7779aa5" providerId="LiveId" clId="{D3A3564F-E5F4-4D89-9C7F-D1CE1C8B8600}" dt="2022-07-19T16:13:01.654" v="690" actId="26606"/>
          <ac:spMkLst>
            <pc:docMk/>
            <pc:sldMk cId="3120280680" sldId="261"/>
            <ac:spMk id="9" creationId="{B819A166-7571-4003-A6B8-B62034C3ED30}"/>
          </ac:spMkLst>
        </pc:spChg>
        <pc:graphicFrameChg chg="add mod modGraphic">
          <ac:chgData name="Roman Zhigalov" userId="1f97e9fdf7779aa5" providerId="LiveId" clId="{D3A3564F-E5F4-4D89-9C7F-D1CE1C8B8600}" dt="2022-07-19T16:13:01.654" v="690" actId="26606"/>
          <ac:graphicFrameMkLst>
            <pc:docMk/>
            <pc:sldMk cId="3120280680" sldId="261"/>
            <ac:graphicFrameMk id="4" creationId="{803FFCD5-B792-ED69-C66D-1D1657FF5F5C}"/>
          </ac:graphicFrameMkLst>
        </pc:graphicFrameChg>
      </pc:sldChg>
      <pc:sldChg chg="addSp delSp modSp new mod setBg">
        <pc:chgData name="Roman Zhigalov" userId="1f97e9fdf7779aa5" providerId="LiveId" clId="{D3A3564F-E5F4-4D89-9C7F-D1CE1C8B8600}" dt="2022-07-19T16:17:27.420" v="1316" actId="14100"/>
        <pc:sldMkLst>
          <pc:docMk/>
          <pc:sldMk cId="1199323011" sldId="262"/>
        </pc:sldMkLst>
        <pc:spChg chg="mod">
          <ac:chgData name="Roman Zhigalov" userId="1f97e9fdf7779aa5" providerId="LiveId" clId="{D3A3564F-E5F4-4D89-9C7F-D1CE1C8B8600}" dt="2022-07-19T16:17:21.489" v="1314" actId="26606"/>
          <ac:spMkLst>
            <pc:docMk/>
            <pc:sldMk cId="1199323011" sldId="262"/>
            <ac:spMk id="2" creationId="{3E676329-C4B7-F96C-2387-582E52BEF3B3}"/>
          </ac:spMkLst>
        </pc:spChg>
        <pc:spChg chg="del">
          <ac:chgData name="Roman Zhigalov" userId="1f97e9fdf7779aa5" providerId="LiveId" clId="{D3A3564F-E5F4-4D89-9C7F-D1CE1C8B8600}" dt="2022-07-19T16:14:12.114" v="726" actId="1032"/>
          <ac:spMkLst>
            <pc:docMk/>
            <pc:sldMk cId="1199323011" sldId="262"/>
            <ac:spMk id="3" creationId="{E0E86A8E-AFC1-BD26-6F42-23F1E5358EED}"/>
          </ac:spMkLst>
        </pc:spChg>
        <pc:spChg chg="add del">
          <ac:chgData name="Roman Zhigalov" userId="1f97e9fdf7779aa5" providerId="LiveId" clId="{D3A3564F-E5F4-4D89-9C7F-D1CE1C8B8600}" dt="2022-07-19T16:17:20.761" v="1313" actId="26606"/>
          <ac:spMkLst>
            <pc:docMk/>
            <pc:sldMk cId="1199323011" sldId="262"/>
            <ac:spMk id="9" creationId="{08E89D5E-1885-4160-AC77-CC471DD1D0DB}"/>
          </ac:spMkLst>
        </pc:spChg>
        <pc:spChg chg="add">
          <ac:chgData name="Roman Zhigalov" userId="1f97e9fdf7779aa5" providerId="LiveId" clId="{D3A3564F-E5F4-4D89-9C7F-D1CE1C8B8600}" dt="2022-07-19T16:17:21.489" v="1314" actId="26606"/>
          <ac:spMkLst>
            <pc:docMk/>
            <pc:sldMk cId="1199323011" sldId="262"/>
            <ac:spMk id="13" creationId="{2E442304-DDBD-4F7B-8017-36BCC863FB40}"/>
          </ac:spMkLst>
        </pc:spChg>
        <pc:spChg chg="add">
          <ac:chgData name="Roman Zhigalov" userId="1f97e9fdf7779aa5" providerId="LiveId" clId="{D3A3564F-E5F4-4D89-9C7F-D1CE1C8B8600}" dt="2022-07-19T16:17:21.489" v="1314" actId="26606"/>
          <ac:spMkLst>
            <pc:docMk/>
            <pc:sldMk cId="1199323011" sldId="262"/>
            <ac:spMk id="14" creationId="{5E107275-3853-46FD-A241-DE4355A42675}"/>
          </ac:spMkLst>
        </pc:spChg>
        <pc:graphicFrameChg chg="add mod modGraphic">
          <ac:chgData name="Roman Zhigalov" userId="1f97e9fdf7779aa5" providerId="LiveId" clId="{D3A3564F-E5F4-4D89-9C7F-D1CE1C8B8600}" dt="2022-07-19T16:17:27.420" v="1316" actId="14100"/>
          <ac:graphicFrameMkLst>
            <pc:docMk/>
            <pc:sldMk cId="1199323011" sldId="262"/>
            <ac:graphicFrameMk id="4" creationId="{A35BA8E6-9C07-3295-9828-6F83B4233F6C}"/>
          </ac:graphicFrameMkLst>
        </pc:graphicFrameChg>
        <pc:cxnChg chg="add del">
          <ac:chgData name="Roman Zhigalov" userId="1f97e9fdf7779aa5" providerId="LiveId" clId="{D3A3564F-E5F4-4D89-9C7F-D1CE1C8B8600}" dt="2022-07-19T16:17:20.761" v="1313" actId="26606"/>
          <ac:cxnSpMkLst>
            <pc:docMk/>
            <pc:sldMk cId="1199323011" sldId="262"/>
            <ac:cxnSpMk id="11" creationId="{550D2BD1-98F9-412D-905B-3A843EF4078B}"/>
          </ac:cxnSpMkLst>
        </pc:cxnChg>
      </pc:sldChg>
      <pc:sldChg chg="addSp delSp modSp new mod setBg">
        <pc:chgData name="Roman Zhigalov" userId="1f97e9fdf7779aa5" providerId="LiveId" clId="{D3A3564F-E5F4-4D89-9C7F-D1CE1C8B8600}" dt="2022-07-19T16:18:51.096" v="1388" actId="26606"/>
        <pc:sldMkLst>
          <pc:docMk/>
          <pc:sldMk cId="496518039" sldId="263"/>
        </pc:sldMkLst>
        <pc:spChg chg="mod">
          <ac:chgData name="Roman Zhigalov" userId="1f97e9fdf7779aa5" providerId="LiveId" clId="{D3A3564F-E5F4-4D89-9C7F-D1CE1C8B8600}" dt="2022-07-19T16:18:51.096" v="1388" actId="26606"/>
          <ac:spMkLst>
            <pc:docMk/>
            <pc:sldMk cId="496518039" sldId="263"/>
            <ac:spMk id="2" creationId="{BD70F4F0-C8FB-AF85-E72C-82DD0ACA6D7A}"/>
          </ac:spMkLst>
        </pc:spChg>
        <pc:spChg chg="add del mod">
          <ac:chgData name="Roman Zhigalov" userId="1f97e9fdf7779aa5" providerId="LiveId" clId="{D3A3564F-E5F4-4D89-9C7F-D1CE1C8B8600}" dt="2022-07-19T16:18:51.096" v="1388" actId="26606"/>
          <ac:spMkLst>
            <pc:docMk/>
            <pc:sldMk cId="496518039" sldId="263"/>
            <ac:spMk id="3" creationId="{E4C58537-B430-0B10-D955-13A0DDA0D1E0}"/>
          </ac:spMkLst>
        </pc:spChg>
        <pc:spChg chg="add del">
          <ac:chgData name="Roman Zhigalov" userId="1f97e9fdf7779aa5" providerId="LiveId" clId="{D3A3564F-E5F4-4D89-9C7F-D1CE1C8B8600}" dt="2022-07-19T16:18:51.050" v="1387" actId="26606"/>
          <ac:spMkLst>
            <pc:docMk/>
            <pc:sldMk cId="496518039" sldId="263"/>
            <ac:spMk id="9" creationId="{B819A166-7571-4003-A6B8-B62034C3ED30}"/>
          </ac:spMkLst>
        </pc:spChg>
        <pc:spChg chg="add">
          <ac:chgData name="Roman Zhigalov" userId="1f97e9fdf7779aa5" providerId="LiveId" clId="{D3A3564F-E5F4-4D89-9C7F-D1CE1C8B8600}" dt="2022-07-19T16:18:51.096" v="1388" actId="26606"/>
          <ac:spMkLst>
            <pc:docMk/>
            <pc:sldMk cId="496518039" sldId="263"/>
            <ac:spMk id="11" creationId="{88B1F424-0E60-4F04-AFC7-00E1F21101FC}"/>
          </ac:spMkLst>
        </pc:spChg>
        <pc:spChg chg="add">
          <ac:chgData name="Roman Zhigalov" userId="1f97e9fdf7779aa5" providerId="LiveId" clId="{D3A3564F-E5F4-4D89-9C7F-D1CE1C8B8600}" dt="2022-07-19T16:18:51.096" v="1388" actId="26606"/>
          <ac:spMkLst>
            <pc:docMk/>
            <pc:sldMk cId="496518039" sldId="263"/>
            <ac:spMk id="12" creationId="{3E57A3F2-3497-430E-BCD2-151E9B57488E}"/>
          </ac:spMkLst>
        </pc:spChg>
        <pc:spChg chg="add">
          <ac:chgData name="Roman Zhigalov" userId="1f97e9fdf7779aa5" providerId="LiveId" clId="{D3A3564F-E5F4-4D89-9C7F-D1CE1C8B8600}" dt="2022-07-19T16:18:51.096" v="1388" actId="26606"/>
          <ac:spMkLst>
            <pc:docMk/>
            <pc:sldMk cId="496518039" sldId="263"/>
            <ac:spMk id="13" creationId="{6B509DD1-7F4E-4C4D-9B18-626473A5F76F}"/>
          </ac:spMkLst>
        </pc:spChg>
        <pc:spChg chg="add">
          <ac:chgData name="Roman Zhigalov" userId="1f97e9fdf7779aa5" providerId="LiveId" clId="{D3A3564F-E5F4-4D89-9C7F-D1CE1C8B8600}" dt="2022-07-19T16:18:51.096" v="1388" actId="26606"/>
          <ac:spMkLst>
            <pc:docMk/>
            <pc:sldMk cId="496518039" sldId="263"/>
            <ac:spMk id="15" creationId="{BB89D3BB-9A77-48E3-8C98-9A0A1DD4F7A6}"/>
          </ac:spMkLst>
        </pc:spChg>
        <pc:graphicFrameChg chg="add del">
          <ac:chgData name="Roman Zhigalov" userId="1f97e9fdf7779aa5" providerId="LiveId" clId="{D3A3564F-E5F4-4D89-9C7F-D1CE1C8B8600}" dt="2022-07-19T16:18:51.050" v="1387" actId="26606"/>
          <ac:graphicFrameMkLst>
            <pc:docMk/>
            <pc:sldMk cId="496518039" sldId="263"/>
            <ac:graphicFrameMk id="5" creationId="{4ACEA2D3-CD07-B4D3-2AA6-E8ED8A7AA4C4}"/>
          </ac:graphicFrameMkLst>
        </pc:graphicFrameChg>
        <pc:graphicFrameChg chg="add">
          <ac:chgData name="Roman Zhigalov" userId="1f97e9fdf7779aa5" providerId="LiveId" clId="{D3A3564F-E5F4-4D89-9C7F-D1CE1C8B8600}" dt="2022-07-19T16:18:51.096" v="1388" actId="26606"/>
          <ac:graphicFrameMkLst>
            <pc:docMk/>
            <pc:sldMk cId="496518039" sldId="263"/>
            <ac:graphicFrameMk id="14" creationId="{7EAE64F1-89DC-9407-03E9-E76EAF279613}"/>
          </ac:graphicFrameMkLst>
        </pc:graphicFrameChg>
      </pc:sldChg>
      <pc:sldChg chg="addSp delSp modSp new mod setBg">
        <pc:chgData name="Roman Zhigalov" userId="1f97e9fdf7779aa5" providerId="LiveId" clId="{D3A3564F-E5F4-4D89-9C7F-D1CE1C8B8600}" dt="2022-07-19T16:19:17.906" v="1413" actId="26606"/>
        <pc:sldMkLst>
          <pc:docMk/>
          <pc:sldMk cId="2712210643" sldId="264"/>
        </pc:sldMkLst>
        <pc:spChg chg="mod">
          <ac:chgData name="Roman Zhigalov" userId="1f97e9fdf7779aa5" providerId="LiveId" clId="{D3A3564F-E5F4-4D89-9C7F-D1CE1C8B8600}" dt="2022-07-19T16:19:17.906" v="1413" actId="26606"/>
          <ac:spMkLst>
            <pc:docMk/>
            <pc:sldMk cId="2712210643" sldId="264"/>
            <ac:spMk id="2" creationId="{1B94705C-E327-F9C9-AEE4-36CC3D257BC2}"/>
          </ac:spMkLst>
        </pc:spChg>
        <pc:spChg chg="mod">
          <ac:chgData name="Roman Zhigalov" userId="1f97e9fdf7779aa5" providerId="LiveId" clId="{D3A3564F-E5F4-4D89-9C7F-D1CE1C8B8600}" dt="2022-07-19T16:19:17.906" v="1413" actId="26606"/>
          <ac:spMkLst>
            <pc:docMk/>
            <pc:sldMk cId="2712210643" sldId="264"/>
            <ac:spMk id="3" creationId="{120D2F19-C2CF-A33D-6FC3-E79C4F46E9E3}"/>
          </ac:spMkLst>
        </pc:spChg>
        <pc:spChg chg="add del">
          <ac:chgData name="Roman Zhigalov" userId="1f97e9fdf7779aa5" providerId="LiveId" clId="{D3A3564F-E5F4-4D89-9C7F-D1CE1C8B8600}" dt="2022-07-19T16:19:17.906" v="1413" actId="26606"/>
          <ac:spMkLst>
            <pc:docMk/>
            <pc:sldMk cId="2712210643" sldId="264"/>
            <ac:spMk id="8" creationId="{4522B21E-B2B9-4C72-9A71-C87EFD137480}"/>
          </ac:spMkLst>
        </pc:spChg>
        <pc:spChg chg="add del">
          <ac:chgData name="Roman Zhigalov" userId="1f97e9fdf7779aa5" providerId="LiveId" clId="{D3A3564F-E5F4-4D89-9C7F-D1CE1C8B8600}" dt="2022-07-19T16:19:17.906" v="1413" actId="26606"/>
          <ac:spMkLst>
            <pc:docMk/>
            <pc:sldMk cId="2712210643" sldId="264"/>
            <ac:spMk id="10" creationId="{5EB7D2A2-F448-44D4-938C-DC84CBCB3B1E}"/>
          </ac:spMkLst>
        </pc:spChg>
        <pc:spChg chg="add del">
          <ac:chgData name="Roman Zhigalov" userId="1f97e9fdf7779aa5" providerId="LiveId" clId="{D3A3564F-E5F4-4D89-9C7F-D1CE1C8B8600}" dt="2022-07-19T16:19:17.906" v="1413" actId="26606"/>
          <ac:spMkLst>
            <pc:docMk/>
            <pc:sldMk cId="2712210643" sldId="264"/>
            <ac:spMk id="12" creationId="{871AEA07-1E14-44B4-8E55-64EF049CD66F}"/>
          </ac:spMkLst>
        </pc:spChg>
        <pc:spChg chg="add">
          <ac:chgData name="Roman Zhigalov" userId="1f97e9fdf7779aa5" providerId="LiveId" clId="{D3A3564F-E5F4-4D89-9C7F-D1CE1C8B8600}" dt="2022-07-19T16:19:17.906" v="1413" actId="26606"/>
          <ac:spMkLst>
            <pc:docMk/>
            <pc:sldMk cId="2712210643" sldId="264"/>
            <ac:spMk id="19" creationId="{9095C1F4-AE7F-44E4-8693-40D3D6831140}"/>
          </ac:spMkLst>
        </pc:spChg>
        <pc:spChg chg="add">
          <ac:chgData name="Roman Zhigalov" userId="1f97e9fdf7779aa5" providerId="LiveId" clId="{D3A3564F-E5F4-4D89-9C7F-D1CE1C8B8600}" dt="2022-07-19T16:19:17.906" v="1413" actId="26606"/>
          <ac:spMkLst>
            <pc:docMk/>
            <pc:sldMk cId="2712210643" sldId="264"/>
            <ac:spMk id="25" creationId="{871AEA07-1E14-44B4-8E55-64EF049CD66F}"/>
          </ac:spMkLst>
        </pc:spChg>
        <pc:grpChg chg="add">
          <ac:chgData name="Roman Zhigalov" userId="1f97e9fdf7779aa5" providerId="LiveId" clId="{D3A3564F-E5F4-4D89-9C7F-D1CE1C8B8600}" dt="2022-07-19T16:19:17.906" v="1413" actId="26606"/>
          <ac:grpSpMkLst>
            <pc:docMk/>
            <pc:sldMk cId="2712210643" sldId="264"/>
            <ac:grpSpMk id="21" creationId="{8734DDD3-F723-4DD3-8ABE-EC0B2AC87D74}"/>
          </ac:grpSpMkLst>
        </pc:grpChg>
        <pc:cxnChg chg="add del">
          <ac:chgData name="Roman Zhigalov" userId="1f97e9fdf7779aa5" providerId="LiveId" clId="{D3A3564F-E5F4-4D89-9C7F-D1CE1C8B8600}" dt="2022-07-19T16:19:17.906" v="1413" actId="26606"/>
          <ac:cxnSpMkLst>
            <pc:docMk/>
            <pc:sldMk cId="2712210643" sldId="264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D3A3564F-E5F4-4D89-9C7F-D1CE1C8B8600}" dt="2022-07-19T16:31:51.917" v="1737" actId="962"/>
        <pc:sldMkLst>
          <pc:docMk/>
          <pc:sldMk cId="278211473" sldId="265"/>
        </pc:sldMkLst>
        <pc:spChg chg="mod">
          <ac:chgData name="Roman Zhigalov" userId="1f97e9fdf7779aa5" providerId="LiveId" clId="{D3A3564F-E5F4-4D89-9C7F-D1CE1C8B8600}" dt="2022-07-19T16:31:49.338" v="1735" actId="26606"/>
          <ac:spMkLst>
            <pc:docMk/>
            <pc:sldMk cId="278211473" sldId="265"/>
            <ac:spMk id="2" creationId="{025B7830-BCA1-7D0B-9E50-22AD3B239F9F}"/>
          </ac:spMkLst>
        </pc:spChg>
        <pc:spChg chg="del">
          <ac:chgData name="Roman Zhigalov" userId="1f97e9fdf7779aa5" providerId="LiveId" clId="{D3A3564F-E5F4-4D89-9C7F-D1CE1C8B8600}" dt="2022-07-19T16:31:45.726" v="1734"/>
          <ac:spMkLst>
            <pc:docMk/>
            <pc:sldMk cId="278211473" sldId="265"/>
            <ac:spMk id="3" creationId="{2E6D7DEE-3FF3-5C3C-4057-655E248A13E3}"/>
          </ac:spMkLst>
        </pc:spChg>
        <pc:spChg chg="mod">
          <ac:chgData name="Roman Zhigalov" userId="1f97e9fdf7779aa5" providerId="LiveId" clId="{D3A3564F-E5F4-4D89-9C7F-D1CE1C8B8600}" dt="2022-07-19T16:31:49.338" v="1735" actId="26606"/>
          <ac:spMkLst>
            <pc:docMk/>
            <pc:sldMk cId="278211473" sldId="265"/>
            <ac:spMk id="4" creationId="{DB370439-1D50-4341-C157-7A8D94DC15CD}"/>
          </ac:spMkLst>
        </pc:spChg>
        <pc:spChg chg="add">
          <ac:chgData name="Roman Zhigalov" userId="1f97e9fdf7779aa5" providerId="LiveId" clId="{D3A3564F-E5F4-4D89-9C7F-D1CE1C8B8600}" dt="2022-07-19T16:31:49.338" v="1735" actId="26606"/>
          <ac:spMkLst>
            <pc:docMk/>
            <pc:sldMk cId="278211473" sldId="265"/>
            <ac:spMk id="2055" creationId="{AB45A142-4255-493C-8284-5D566C121B10}"/>
          </ac:spMkLst>
        </pc:spChg>
        <pc:picChg chg="add mod">
          <ac:chgData name="Roman Zhigalov" userId="1f97e9fdf7779aa5" providerId="LiveId" clId="{D3A3564F-E5F4-4D89-9C7F-D1CE1C8B8600}" dt="2022-07-19T16:31:51.917" v="1737" actId="962"/>
          <ac:picMkLst>
            <pc:docMk/>
            <pc:sldMk cId="278211473" sldId="265"/>
            <ac:picMk id="2050" creationId="{6C376B23-E483-FD93-09AE-5170100BF7BE}"/>
          </ac:picMkLst>
        </pc:picChg>
        <pc:cxnChg chg="add">
          <ac:chgData name="Roman Zhigalov" userId="1f97e9fdf7779aa5" providerId="LiveId" clId="{D3A3564F-E5F4-4D89-9C7F-D1CE1C8B8600}" dt="2022-07-19T16:31:49.338" v="1735" actId="26606"/>
          <ac:cxnSpMkLst>
            <pc:docMk/>
            <pc:sldMk cId="278211473" sldId="265"/>
            <ac:cxnSpMk id="2057" creationId="{38FB9660-F42F-4313-BBC4-47C007FE484C}"/>
          </ac:cxnSpMkLst>
        </pc:cxnChg>
      </pc:sldChg>
      <pc:sldChg chg="addSp delSp modSp new mod setBg setClrOvrMap">
        <pc:chgData name="Roman Zhigalov" userId="1f97e9fdf7779aa5" providerId="LiveId" clId="{D3A3564F-E5F4-4D89-9C7F-D1CE1C8B8600}" dt="2022-07-19T16:30:02.673" v="1718" actId="26606"/>
        <pc:sldMkLst>
          <pc:docMk/>
          <pc:sldMk cId="152403137" sldId="266"/>
        </pc:sldMkLst>
        <pc:spChg chg="mod">
          <ac:chgData name="Roman Zhigalov" userId="1f97e9fdf7779aa5" providerId="LiveId" clId="{D3A3564F-E5F4-4D89-9C7F-D1CE1C8B8600}" dt="2022-07-19T16:30:02.673" v="1718" actId="26606"/>
          <ac:spMkLst>
            <pc:docMk/>
            <pc:sldMk cId="152403137" sldId="266"/>
            <ac:spMk id="2" creationId="{8BE07E04-7FE2-384F-EAE1-FDFEBC3E3F35}"/>
          </ac:spMkLst>
        </pc:spChg>
        <pc:spChg chg="mod">
          <ac:chgData name="Roman Zhigalov" userId="1f97e9fdf7779aa5" providerId="LiveId" clId="{D3A3564F-E5F4-4D89-9C7F-D1CE1C8B8600}" dt="2022-07-19T16:30:02.673" v="1718" actId="26606"/>
          <ac:spMkLst>
            <pc:docMk/>
            <pc:sldMk cId="152403137" sldId="266"/>
            <ac:spMk id="3" creationId="{61BB2002-A4B5-AAC2-3C3F-5AC9BB7DE09B}"/>
          </ac:spMkLst>
        </pc:spChg>
        <pc:spChg chg="mod">
          <ac:chgData name="Roman Zhigalov" userId="1f97e9fdf7779aa5" providerId="LiveId" clId="{D3A3564F-E5F4-4D89-9C7F-D1CE1C8B8600}" dt="2022-07-19T16:30:02.673" v="1718" actId="26606"/>
          <ac:spMkLst>
            <pc:docMk/>
            <pc:sldMk cId="152403137" sldId="266"/>
            <ac:spMk id="4" creationId="{E19AE8D6-215B-EE09-1F02-A18A47E07F14}"/>
          </ac:spMkLst>
        </pc:spChg>
        <pc:spChg chg="add del">
          <ac:chgData name="Roman Zhigalov" userId="1f97e9fdf7779aa5" providerId="LiveId" clId="{D3A3564F-E5F4-4D89-9C7F-D1CE1C8B8600}" dt="2022-07-19T16:28:45.350" v="1694" actId="26606"/>
          <ac:spMkLst>
            <pc:docMk/>
            <pc:sldMk cId="152403137" sldId="266"/>
            <ac:spMk id="9" creationId="{8CA06CD6-90CA-4C45-856C-6771339E1E22}"/>
          </ac:spMkLst>
        </pc:spChg>
        <pc:spChg chg="add del">
          <ac:chgData name="Roman Zhigalov" userId="1f97e9fdf7779aa5" providerId="LiveId" clId="{D3A3564F-E5F4-4D89-9C7F-D1CE1C8B8600}" dt="2022-07-19T16:28:53.147" v="1696" actId="26606"/>
          <ac:spMkLst>
            <pc:docMk/>
            <pc:sldMk cId="152403137" sldId="266"/>
            <ac:spMk id="13" creationId="{CCD444A3-C338-4886-B7F1-4BA2AF46EB64}"/>
          </ac:spMkLst>
        </pc:spChg>
        <pc:spChg chg="add del">
          <ac:chgData name="Roman Zhigalov" userId="1f97e9fdf7779aa5" providerId="LiveId" clId="{D3A3564F-E5F4-4D89-9C7F-D1CE1C8B8600}" dt="2022-07-19T16:28:53.147" v="1696" actId="26606"/>
          <ac:spMkLst>
            <pc:docMk/>
            <pc:sldMk cId="152403137" sldId="266"/>
            <ac:spMk id="14" creationId="{21739CA5-F0F5-48E1-8E8C-F24B71827E46}"/>
          </ac:spMkLst>
        </pc:spChg>
        <pc:spChg chg="add del">
          <ac:chgData name="Roman Zhigalov" userId="1f97e9fdf7779aa5" providerId="LiveId" clId="{D3A3564F-E5F4-4D89-9C7F-D1CE1C8B8600}" dt="2022-07-19T16:28:53.147" v="1696" actId="26606"/>
          <ac:spMkLst>
            <pc:docMk/>
            <pc:sldMk cId="152403137" sldId="266"/>
            <ac:spMk id="15" creationId="{3EAD2937-F230-41D4-B9C5-975B129BFC20}"/>
          </ac:spMkLst>
        </pc:spChg>
        <pc:spChg chg="add del">
          <ac:chgData name="Roman Zhigalov" userId="1f97e9fdf7779aa5" providerId="LiveId" clId="{D3A3564F-E5F4-4D89-9C7F-D1CE1C8B8600}" dt="2022-07-19T16:28:55.490" v="1698" actId="26606"/>
          <ac:spMkLst>
            <pc:docMk/>
            <pc:sldMk cId="152403137" sldId="266"/>
            <ac:spMk id="17" creationId="{4C608BEB-860E-4094-8511-78603564A75E}"/>
          </ac:spMkLst>
        </pc:spChg>
        <pc:spChg chg="add del">
          <ac:chgData name="Roman Zhigalov" userId="1f97e9fdf7779aa5" providerId="LiveId" clId="{D3A3564F-E5F4-4D89-9C7F-D1CE1C8B8600}" dt="2022-07-19T16:29:00.499" v="1700" actId="26606"/>
          <ac:spMkLst>
            <pc:docMk/>
            <pc:sldMk cId="152403137" sldId="266"/>
            <ac:spMk id="20" creationId="{1E214AA7-F028-4A0D-8698-61AEC754D1BC}"/>
          </ac:spMkLst>
        </pc:spChg>
        <pc:spChg chg="add del">
          <ac:chgData name="Roman Zhigalov" userId="1f97e9fdf7779aa5" providerId="LiveId" clId="{D3A3564F-E5F4-4D89-9C7F-D1CE1C8B8600}" dt="2022-07-19T16:30:02.673" v="1718" actId="26606"/>
          <ac:spMkLst>
            <pc:docMk/>
            <pc:sldMk cId="152403137" sldId="266"/>
            <ac:spMk id="23" creationId="{8CA06CD6-90CA-4C45-856C-6771339E1E22}"/>
          </ac:spMkLst>
        </pc:spChg>
        <pc:spChg chg="add del">
          <ac:chgData name="Roman Zhigalov" userId="1f97e9fdf7779aa5" providerId="LiveId" clId="{D3A3564F-E5F4-4D89-9C7F-D1CE1C8B8600}" dt="2022-07-19T16:30:01.009" v="1715" actId="26606"/>
          <ac:spMkLst>
            <pc:docMk/>
            <pc:sldMk cId="152403137" sldId="266"/>
            <ac:spMk id="26" creationId="{428D436F-9ACD-4C92-AFC8-C934C527A6A4}"/>
          </ac:spMkLst>
        </pc:spChg>
        <pc:spChg chg="add del">
          <ac:chgData name="Roman Zhigalov" userId="1f97e9fdf7779aa5" providerId="LiveId" clId="{D3A3564F-E5F4-4D89-9C7F-D1CE1C8B8600}" dt="2022-07-19T16:30:01.009" v="1715" actId="26606"/>
          <ac:spMkLst>
            <pc:docMk/>
            <pc:sldMk cId="152403137" sldId="266"/>
            <ac:spMk id="27" creationId="{090538E0-A884-4E60-A6AB-77D830E2FCED}"/>
          </ac:spMkLst>
        </pc:spChg>
        <pc:spChg chg="add del">
          <ac:chgData name="Roman Zhigalov" userId="1f97e9fdf7779aa5" providerId="LiveId" clId="{D3A3564F-E5F4-4D89-9C7F-D1CE1C8B8600}" dt="2022-07-19T16:30:01.009" v="1715" actId="26606"/>
          <ac:spMkLst>
            <pc:docMk/>
            <pc:sldMk cId="152403137" sldId="266"/>
            <ac:spMk id="28" creationId="{DB0D7DD0-1C67-4D4C-9E06-678233DB8468}"/>
          </ac:spMkLst>
        </pc:spChg>
        <pc:spChg chg="add del">
          <ac:chgData name="Roman Zhigalov" userId="1f97e9fdf7779aa5" providerId="LiveId" clId="{D3A3564F-E5F4-4D89-9C7F-D1CE1C8B8600}" dt="2022-07-19T16:29:25.694" v="1713" actId="26606"/>
          <ac:spMkLst>
            <pc:docMk/>
            <pc:sldMk cId="152403137" sldId="266"/>
            <ac:spMk id="29" creationId="{21739CA5-F0F5-48E1-8E8C-F24B71827E46}"/>
          </ac:spMkLst>
        </pc:spChg>
        <pc:spChg chg="add del">
          <ac:chgData name="Roman Zhigalov" userId="1f97e9fdf7779aa5" providerId="LiveId" clId="{D3A3564F-E5F4-4D89-9C7F-D1CE1C8B8600}" dt="2022-07-19T16:30:02.657" v="1717" actId="26606"/>
          <ac:spMkLst>
            <pc:docMk/>
            <pc:sldMk cId="152403137" sldId="266"/>
            <ac:spMk id="30" creationId="{1E214AA7-F028-4A0D-8698-61AEC754D1BC}"/>
          </ac:spMkLst>
        </pc:spChg>
        <pc:spChg chg="add del">
          <ac:chgData name="Roman Zhigalov" userId="1f97e9fdf7779aa5" providerId="LiveId" clId="{D3A3564F-E5F4-4D89-9C7F-D1CE1C8B8600}" dt="2022-07-19T16:29:25.694" v="1713" actId="26606"/>
          <ac:spMkLst>
            <pc:docMk/>
            <pc:sldMk cId="152403137" sldId="266"/>
            <ac:spMk id="31" creationId="{3EAD2937-F230-41D4-B9C5-975B129BFC20}"/>
          </ac:spMkLst>
        </pc:spChg>
        <pc:spChg chg="add del">
          <ac:chgData name="Roman Zhigalov" userId="1f97e9fdf7779aa5" providerId="LiveId" clId="{D3A3564F-E5F4-4D89-9C7F-D1CE1C8B8600}" dt="2022-07-19T16:29:25.694" v="1713" actId="26606"/>
          <ac:spMkLst>
            <pc:docMk/>
            <pc:sldMk cId="152403137" sldId="266"/>
            <ac:spMk id="33" creationId="{CCD444A3-C338-4886-B7F1-4BA2AF46EB64}"/>
          </ac:spMkLst>
        </pc:spChg>
        <pc:spChg chg="add">
          <ac:chgData name="Roman Zhigalov" userId="1f97e9fdf7779aa5" providerId="LiveId" clId="{D3A3564F-E5F4-4D89-9C7F-D1CE1C8B8600}" dt="2022-07-19T16:30:02.673" v="1718" actId="26606"/>
          <ac:spMkLst>
            <pc:docMk/>
            <pc:sldMk cId="152403137" sldId="266"/>
            <ac:spMk id="34" creationId="{4C608BEB-860E-4094-8511-78603564A75E}"/>
          </ac:spMkLst>
        </pc:spChg>
        <pc:cxnChg chg="add del">
          <ac:chgData name="Roman Zhigalov" userId="1f97e9fdf7779aa5" providerId="LiveId" clId="{D3A3564F-E5F4-4D89-9C7F-D1CE1C8B8600}" dt="2022-07-19T16:28:45.350" v="1694" actId="26606"/>
          <ac:cxnSpMkLst>
            <pc:docMk/>
            <pc:sldMk cId="152403137" sldId="266"/>
            <ac:cxnSpMk id="11" creationId="{5021601D-2758-4B15-A31C-FDA184C51B3A}"/>
          </ac:cxnSpMkLst>
        </pc:cxnChg>
        <pc:cxnChg chg="add del">
          <ac:chgData name="Roman Zhigalov" userId="1f97e9fdf7779aa5" providerId="LiveId" clId="{D3A3564F-E5F4-4D89-9C7F-D1CE1C8B8600}" dt="2022-07-19T16:28:55.490" v="1698" actId="26606"/>
          <ac:cxnSpMkLst>
            <pc:docMk/>
            <pc:sldMk cId="152403137" sldId="266"/>
            <ac:cxnSpMk id="18" creationId="{1F16A8D4-FE87-4604-88B2-394B5D1EB437}"/>
          </ac:cxnSpMkLst>
        </pc:cxnChg>
        <pc:cxnChg chg="add del">
          <ac:chgData name="Roman Zhigalov" userId="1f97e9fdf7779aa5" providerId="LiveId" clId="{D3A3564F-E5F4-4D89-9C7F-D1CE1C8B8600}" dt="2022-07-19T16:29:00.499" v="1700" actId="26606"/>
          <ac:cxnSpMkLst>
            <pc:docMk/>
            <pc:sldMk cId="152403137" sldId="266"/>
            <ac:cxnSpMk id="21" creationId="{D6206FDC-2777-4D7F-AF9C-73413DA664C9}"/>
          </ac:cxnSpMkLst>
        </pc:cxnChg>
        <pc:cxnChg chg="add del">
          <ac:chgData name="Roman Zhigalov" userId="1f97e9fdf7779aa5" providerId="LiveId" clId="{D3A3564F-E5F4-4D89-9C7F-D1CE1C8B8600}" dt="2022-07-19T16:30:02.673" v="1718" actId="26606"/>
          <ac:cxnSpMkLst>
            <pc:docMk/>
            <pc:sldMk cId="152403137" sldId="266"/>
            <ac:cxnSpMk id="24" creationId="{5021601D-2758-4B15-A31C-FDA184C51B3A}"/>
          </ac:cxnSpMkLst>
        </pc:cxnChg>
        <pc:cxnChg chg="add del">
          <ac:chgData name="Roman Zhigalov" userId="1f97e9fdf7779aa5" providerId="LiveId" clId="{D3A3564F-E5F4-4D89-9C7F-D1CE1C8B8600}" dt="2022-07-19T16:30:02.657" v="1717" actId="26606"/>
          <ac:cxnSpMkLst>
            <pc:docMk/>
            <pc:sldMk cId="152403137" sldId="266"/>
            <ac:cxnSpMk id="32" creationId="{D6206FDC-2777-4D7F-AF9C-73413DA664C9}"/>
          </ac:cxnSpMkLst>
        </pc:cxnChg>
        <pc:cxnChg chg="add">
          <ac:chgData name="Roman Zhigalov" userId="1f97e9fdf7779aa5" providerId="LiveId" clId="{D3A3564F-E5F4-4D89-9C7F-D1CE1C8B8600}" dt="2022-07-19T16:30:02.673" v="1718" actId="26606"/>
          <ac:cxnSpMkLst>
            <pc:docMk/>
            <pc:sldMk cId="152403137" sldId="266"/>
            <ac:cxnSpMk id="35" creationId="{1F16A8D4-FE87-4604-88B2-394B5D1EB437}"/>
          </ac:cxnSpMkLst>
        </pc:cxnChg>
      </pc:sldChg>
      <pc:sldChg chg="addSp delSp modSp new del mod setBg">
        <pc:chgData name="Roman Zhigalov" userId="1f97e9fdf7779aa5" providerId="LiveId" clId="{D3A3564F-E5F4-4D89-9C7F-D1CE1C8B8600}" dt="2022-07-19T16:34:27.496" v="1775" actId="47"/>
        <pc:sldMkLst>
          <pc:docMk/>
          <pc:sldMk cId="820264187" sldId="267"/>
        </pc:sldMkLst>
        <pc:spChg chg="mod">
          <ac:chgData name="Roman Zhigalov" userId="1f97e9fdf7779aa5" providerId="LiveId" clId="{D3A3564F-E5F4-4D89-9C7F-D1CE1C8B8600}" dt="2022-07-19T16:33:21.578" v="1755" actId="26606"/>
          <ac:spMkLst>
            <pc:docMk/>
            <pc:sldMk cId="820264187" sldId="267"/>
            <ac:spMk id="2" creationId="{885F1168-8992-7FE2-0FDC-5E6214F69E5A}"/>
          </ac:spMkLst>
        </pc:spChg>
        <pc:spChg chg="del mod">
          <ac:chgData name="Roman Zhigalov" userId="1f97e9fdf7779aa5" providerId="LiveId" clId="{D3A3564F-E5F4-4D89-9C7F-D1CE1C8B8600}" dt="2022-07-19T16:33:01.143" v="1752"/>
          <ac:spMkLst>
            <pc:docMk/>
            <pc:sldMk cId="820264187" sldId="267"/>
            <ac:spMk id="3" creationId="{33542791-410D-CF0A-0E52-8F85D940FFBF}"/>
          </ac:spMkLst>
        </pc:spChg>
        <pc:spChg chg="mod">
          <ac:chgData name="Roman Zhigalov" userId="1f97e9fdf7779aa5" providerId="LiveId" clId="{D3A3564F-E5F4-4D89-9C7F-D1CE1C8B8600}" dt="2022-07-19T16:33:21.578" v="1755" actId="26606"/>
          <ac:spMkLst>
            <pc:docMk/>
            <pc:sldMk cId="820264187" sldId="267"/>
            <ac:spMk id="4" creationId="{0CFE9E8D-5E21-5EE4-5F9E-F3E35BEE6EDA}"/>
          </ac:spMkLst>
        </pc:spChg>
        <pc:spChg chg="add del mod">
          <ac:chgData name="Roman Zhigalov" userId="1f97e9fdf7779aa5" providerId="LiveId" clId="{D3A3564F-E5F4-4D89-9C7F-D1CE1C8B8600}" dt="2022-07-19T16:33:33.587" v="1757"/>
          <ac:spMkLst>
            <pc:docMk/>
            <pc:sldMk cId="820264187" sldId="267"/>
            <ac:spMk id="5" creationId="{A00CC263-FB11-3B9A-6633-511A4AC5611A}"/>
          </ac:spMkLst>
        </pc:spChg>
        <pc:spChg chg="add mod">
          <ac:chgData name="Roman Zhigalov" userId="1f97e9fdf7779aa5" providerId="LiveId" clId="{D3A3564F-E5F4-4D89-9C7F-D1CE1C8B8600}" dt="2022-07-19T16:34:26.240" v="1774" actId="21"/>
          <ac:spMkLst>
            <pc:docMk/>
            <pc:sldMk cId="820264187" sldId="267"/>
            <ac:spMk id="9" creationId="{854EAAB8-9DDA-F25D-21A9-643DCDA351AB}"/>
          </ac:spMkLst>
        </pc:spChg>
        <pc:spChg chg="add del">
          <ac:chgData name="Roman Zhigalov" userId="1f97e9fdf7779aa5" providerId="LiveId" clId="{D3A3564F-E5F4-4D89-9C7F-D1CE1C8B8600}" dt="2022-07-19T16:33:21.578" v="1755" actId="26606"/>
          <ac:spMkLst>
            <pc:docMk/>
            <pc:sldMk cId="820264187" sldId="267"/>
            <ac:spMk id="11" creationId="{7CA0DAA6-33B8-4A25-810D-2F4D816FB40E}"/>
          </ac:spMkLst>
        </pc:spChg>
        <pc:picChg chg="add del mod">
          <ac:chgData name="Roman Zhigalov" userId="1f97e9fdf7779aa5" providerId="LiveId" clId="{D3A3564F-E5F4-4D89-9C7F-D1CE1C8B8600}" dt="2022-07-19T16:33:22.125" v="1756"/>
          <ac:picMkLst>
            <pc:docMk/>
            <pc:sldMk cId="820264187" sldId="267"/>
            <ac:picMk id="6" creationId="{785DF9EF-5AA1-CB5A-C0F4-FA7CB827A491}"/>
          </ac:picMkLst>
        </pc:picChg>
        <pc:picChg chg="add del mod">
          <ac:chgData name="Roman Zhigalov" userId="1f97e9fdf7779aa5" providerId="LiveId" clId="{D3A3564F-E5F4-4D89-9C7F-D1CE1C8B8600}" dt="2022-07-19T16:34:26.240" v="1774" actId="21"/>
          <ac:picMkLst>
            <pc:docMk/>
            <pc:sldMk cId="820264187" sldId="267"/>
            <ac:picMk id="7" creationId="{3672048A-3A60-EDEE-1B5B-977478BFDFCA}"/>
          </ac:picMkLst>
        </pc:picChg>
      </pc:sldChg>
      <pc:sldChg chg="addSp delSp modSp add mod">
        <pc:chgData name="Roman Zhigalov" userId="1f97e9fdf7779aa5" providerId="LiveId" clId="{D3A3564F-E5F4-4D89-9C7F-D1CE1C8B8600}" dt="2022-07-19T16:34:29.914" v="1777"/>
        <pc:sldMkLst>
          <pc:docMk/>
          <pc:sldMk cId="278213885" sldId="268"/>
        </pc:sldMkLst>
        <pc:spChg chg="mod">
          <ac:chgData name="Roman Zhigalov" userId="1f97e9fdf7779aa5" providerId="LiveId" clId="{D3A3564F-E5F4-4D89-9C7F-D1CE1C8B8600}" dt="2022-07-19T16:34:03.100" v="1768" actId="20577"/>
          <ac:spMkLst>
            <pc:docMk/>
            <pc:sldMk cId="278213885" sldId="268"/>
            <ac:spMk id="2" creationId="{025B7830-BCA1-7D0B-9E50-22AD3B239F9F}"/>
          </ac:spMkLst>
        </pc:spChg>
        <pc:spChg chg="add del mod">
          <ac:chgData name="Roman Zhigalov" userId="1f97e9fdf7779aa5" providerId="LiveId" clId="{D3A3564F-E5F4-4D89-9C7F-D1CE1C8B8600}" dt="2022-07-19T16:34:29.914" v="1777"/>
          <ac:spMkLst>
            <pc:docMk/>
            <pc:sldMk cId="278213885" sldId="268"/>
            <ac:spMk id="3" creationId="{99B89BB5-4B0D-EF38-9325-881947E2970B}"/>
          </ac:spMkLst>
        </pc:spChg>
        <pc:spChg chg="mod">
          <ac:chgData name="Roman Zhigalov" userId="1f97e9fdf7779aa5" providerId="LiveId" clId="{D3A3564F-E5F4-4D89-9C7F-D1CE1C8B8600}" dt="2022-07-19T16:34:22.769" v="1773" actId="207"/>
          <ac:spMkLst>
            <pc:docMk/>
            <pc:sldMk cId="278213885" sldId="268"/>
            <ac:spMk id="4" creationId="{DB370439-1D50-4341-C157-7A8D94DC15CD}"/>
          </ac:spMkLst>
        </pc:spChg>
        <pc:picChg chg="add mod">
          <ac:chgData name="Roman Zhigalov" userId="1f97e9fdf7779aa5" providerId="LiveId" clId="{D3A3564F-E5F4-4D89-9C7F-D1CE1C8B8600}" dt="2022-07-19T16:34:29.914" v="1777"/>
          <ac:picMkLst>
            <pc:docMk/>
            <pc:sldMk cId="278213885" sldId="268"/>
            <ac:picMk id="8" creationId="{54F5B18B-8579-74DF-1793-979B8FEC9C55}"/>
          </ac:picMkLst>
        </pc:picChg>
        <pc:picChg chg="del">
          <ac:chgData name="Roman Zhigalov" userId="1f97e9fdf7779aa5" providerId="LiveId" clId="{D3A3564F-E5F4-4D89-9C7F-D1CE1C8B8600}" dt="2022-07-19T16:34:29.038" v="1776" actId="478"/>
          <ac:picMkLst>
            <pc:docMk/>
            <pc:sldMk cId="278213885" sldId="268"/>
            <ac:picMk id="2050" creationId="{6C376B23-E483-FD93-09AE-5170100BF7BE}"/>
          </ac:picMkLst>
        </pc:picChg>
      </pc:sldChg>
      <pc:sldChg chg="addSp delSp modSp add mod">
        <pc:chgData name="Roman Zhigalov" userId="1f97e9fdf7779aa5" providerId="LiveId" clId="{D3A3564F-E5F4-4D89-9C7F-D1CE1C8B8600}" dt="2022-07-19T16:35:59.379" v="1796"/>
        <pc:sldMkLst>
          <pc:docMk/>
          <pc:sldMk cId="968976980" sldId="269"/>
        </pc:sldMkLst>
        <pc:spChg chg="mod">
          <ac:chgData name="Roman Zhigalov" userId="1f97e9fdf7779aa5" providerId="LiveId" clId="{D3A3564F-E5F4-4D89-9C7F-D1CE1C8B8600}" dt="2022-07-19T16:34:39.711" v="1791" actId="20577"/>
          <ac:spMkLst>
            <pc:docMk/>
            <pc:sldMk cId="968976980" sldId="269"/>
            <ac:spMk id="2" creationId="{025B7830-BCA1-7D0B-9E50-22AD3B239F9F}"/>
          </ac:spMkLst>
        </pc:spChg>
        <pc:spChg chg="mod">
          <ac:chgData name="Roman Zhigalov" userId="1f97e9fdf7779aa5" providerId="LiveId" clId="{D3A3564F-E5F4-4D89-9C7F-D1CE1C8B8600}" dt="2022-07-19T16:34:56.473" v="1794" actId="207"/>
          <ac:spMkLst>
            <pc:docMk/>
            <pc:sldMk cId="968976980" sldId="269"/>
            <ac:spMk id="4" creationId="{DB370439-1D50-4341-C157-7A8D94DC15CD}"/>
          </ac:spMkLst>
        </pc:spChg>
        <pc:spChg chg="add del mod">
          <ac:chgData name="Roman Zhigalov" userId="1f97e9fdf7779aa5" providerId="LiveId" clId="{D3A3564F-E5F4-4D89-9C7F-D1CE1C8B8600}" dt="2022-07-19T16:35:59.379" v="1796"/>
          <ac:spMkLst>
            <pc:docMk/>
            <pc:sldMk cId="968976980" sldId="269"/>
            <ac:spMk id="5" creationId="{D1541428-6386-92F1-7CA0-8375F781C59C}"/>
          </ac:spMkLst>
        </pc:spChg>
        <pc:picChg chg="del">
          <ac:chgData name="Roman Zhigalov" userId="1f97e9fdf7779aa5" providerId="LiveId" clId="{D3A3564F-E5F4-4D89-9C7F-D1CE1C8B8600}" dt="2022-07-19T16:35:52.747" v="1795" actId="478"/>
          <ac:picMkLst>
            <pc:docMk/>
            <pc:sldMk cId="968976980" sldId="269"/>
            <ac:picMk id="8" creationId="{54F5B18B-8579-74DF-1793-979B8FEC9C55}"/>
          </ac:picMkLst>
        </pc:picChg>
        <pc:picChg chg="add mod">
          <ac:chgData name="Roman Zhigalov" userId="1f97e9fdf7779aa5" providerId="LiveId" clId="{D3A3564F-E5F4-4D89-9C7F-D1CE1C8B8600}" dt="2022-07-19T16:35:59.379" v="1796"/>
          <ac:picMkLst>
            <pc:docMk/>
            <pc:sldMk cId="968976980" sldId="269"/>
            <ac:picMk id="4098" creationId="{9F5CF9F3-5E9C-F739-417E-759D81FCCBAC}"/>
          </ac:picMkLst>
        </pc:picChg>
      </pc:sldChg>
      <pc:sldChg chg="modSp new del mod">
        <pc:chgData name="Roman Zhigalov" userId="1f97e9fdf7779aa5" providerId="LiveId" clId="{D3A3564F-E5F4-4D89-9C7F-D1CE1C8B8600}" dt="2022-07-19T16:36:27.746" v="1813" actId="47"/>
        <pc:sldMkLst>
          <pc:docMk/>
          <pc:sldMk cId="3600028436" sldId="270"/>
        </pc:sldMkLst>
        <pc:spChg chg="mod">
          <ac:chgData name="Roman Zhigalov" userId="1f97e9fdf7779aa5" providerId="LiveId" clId="{D3A3564F-E5F4-4D89-9C7F-D1CE1C8B8600}" dt="2022-07-19T16:36:26.596" v="1812" actId="20577"/>
          <ac:spMkLst>
            <pc:docMk/>
            <pc:sldMk cId="3600028436" sldId="270"/>
            <ac:spMk id="2" creationId="{563CCAA1-FB22-57C5-9A6A-4AE0F43A8690}"/>
          </ac:spMkLst>
        </pc:spChg>
      </pc:sldChg>
      <pc:sldChg chg="addSp delSp modSp add mod">
        <pc:chgData name="Roman Zhigalov" userId="1f97e9fdf7779aa5" providerId="LiveId" clId="{D3A3564F-E5F4-4D89-9C7F-D1CE1C8B8600}" dt="2022-07-19T16:37:16.105" v="1831"/>
        <pc:sldMkLst>
          <pc:docMk/>
          <pc:sldMk cId="3726421096" sldId="270"/>
        </pc:sldMkLst>
        <pc:spChg chg="mod">
          <ac:chgData name="Roman Zhigalov" userId="1f97e9fdf7779aa5" providerId="LiveId" clId="{D3A3564F-E5F4-4D89-9C7F-D1CE1C8B8600}" dt="2022-07-19T16:36:32.632" v="1824" actId="20577"/>
          <ac:spMkLst>
            <pc:docMk/>
            <pc:sldMk cId="3726421096" sldId="270"/>
            <ac:spMk id="2" creationId="{025B7830-BCA1-7D0B-9E50-22AD3B239F9F}"/>
          </ac:spMkLst>
        </pc:spChg>
        <pc:spChg chg="add del mod">
          <ac:chgData name="Roman Zhigalov" userId="1f97e9fdf7779aa5" providerId="LiveId" clId="{D3A3564F-E5F4-4D89-9C7F-D1CE1C8B8600}" dt="2022-07-19T16:37:16.105" v="1831"/>
          <ac:spMkLst>
            <pc:docMk/>
            <pc:sldMk cId="3726421096" sldId="270"/>
            <ac:spMk id="3" creationId="{A0D5AD43-6CC9-A34D-E412-686933DCEC80}"/>
          </ac:spMkLst>
        </pc:spChg>
        <pc:spChg chg="mod">
          <ac:chgData name="Roman Zhigalov" userId="1f97e9fdf7779aa5" providerId="LiveId" clId="{D3A3564F-E5F4-4D89-9C7F-D1CE1C8B8600}" dt="2022-07-19T16:36:42.251" v="1829" actId="207"/>
          <ac:spMkLst>
            <pc:docMk/>
            <pc:sldMk cId="3726421096" sldId="270"/>
            <ac:spMk id="4" creationId="{DB370439-1D50-4341-C157-7A8D94DC15CD}"/>
          </ac:spMkLst>
        </pc:spChg>
        <pc:picChg chg="del">
          <ac:chgData name="Roman Zhigalov" userId="1f97e9fdf7779aa5" providerId="LiveId" clId="{D3A3564F-E5F4-4D89-9C7F-D1CE1C8B8600}" dt="2022-07-19T16:36:43.164" v="1830" actId="478"/>
          <ac:picMkLst>
            <pc:docMk/>
            <pc:sldMk cId="3726421096" sldId="270"/>
            <ac:picMk id="4098" creationId="{9F5CF9F3-5E9C-F739-417E-759D81FCCBAC}"/>
          </ac:picMkLst>
        </pc:picChg>
        <pc:picChg chg="add mod">
          <ac:chgData name="Roman Zhigalov" userId="1f97e9fdf7779aa5" providerId="LiveId" clId="{D3A3564F-E5F4-4D89-9C7F-D1CE1C8B8600}" dt="2022-07-19T16:37:16.105" v="1831"/>
          <ac:picMkLst>
            <pc:docMk/>
            <pc:sldMk cId="3726421096" sldId="270"/>
            <ac:picMk id="6146" creationId="{CF151ADD-9EFC-502E-E95F-C8369BFBBEB4}"/>
          </ac:picMkLst>
        </pc:picChg>
      </pc:sldChg>
      <pc:sldChg chg="addSp delSp modSp new mod setBg">
        <pc:chgData name="Roman Zhigalov" userId="1f97e9fdf7779aa5" providerId="LiveId" clId="{D3A3564F-E5F4-4D89-9C7F-D1CE1C8B8600}" dt="2022-07-19T16:37:53.828" v="1852" actId="26606"/>
        <pc:sldMkLst>
          <pc:docMk/>
          <pc:sldMk cId="146269424" sldId="271"/>
        </pc:sldMkLst>
        <pc:spChg chg="mod ord">
          <ac:chgData name="Roman Zhigalov" userId="1f97e9fdf7779aa5" providerId="LiveId" clId="{D3A3564F-E5F4-4D89-9C7F-D1CE1C8B8600}" dt="2022-07-19T16:37:53.828" v="1852" actId="26606"/>
          <ac:spMkLst>
            <pc:docMk/>
            <pc:sldMk cId="146269424" sldId="271"/>
            <ac:spMk id="2" creationId="{1B29D5C6-6615-9AA6-7B38-AF9E2B87D563}"/>
          </ac:spMkLst>
        </pc:spChg>
        <pc:spChg chg="del">
          <ac:chgData name="Roman Zhigalov" userId="1f97e9fdf7779aa5" providerId="LiveId" clId="{D3A3564F-E5F4-4D89-9C7F-D1CE1C8B8600}" dt="2022-07-19T16:37:50.114" v="1851"/>
          <ac:spMkLst>
            <pc:docMk/>
            <pc:sldMk cId="146269424" sldId="271"/>
            <ac:spMk id="3" creationId="{06309382-202D-D531-FCBD-2BB1A71BA37A}"/>
          </ac:spMkLst>
        </pc:spChg>
        <pc:spChg chg="add">
          <ac:chgData name="Roman Zhigalov" userId="1f97e9fdf7779aa5" providerId="LiveId" clId="{D3A3564F-E5F4-4D89-9C7F-D1CE1C8B8600}" dt="2022-07-19T16:37:53.828" v="1852" actId="26606"/>
          <ac:spMkLst>
            <pc:docMk/>
            <pc:sldMk cId="146269424" sldId="271"/>
            <ac:spMk id="7175" creationId="{37C89E4B-3C9F-44B9-8B86-D9E3D112D8EC}"/>
          </ac:spMkLst>
        </pc:spChg>
        <pc:picChg chg="add mod">
          <ac:chgData name="Roman Zhigalov" userId="1f97e9fdf7779aa5" providerId="LiveId" clId="{D3A3564F-E5F4-4D89-9C7F-D1CE1C8B8600}" dt="2022-07-19T16:37:53.828" v="1852" actId="26606"/>
          <ac:picMkLst>
            <pc:docMk/>
            <pc:sldMk cId="146269424" sldId="271"/>
            <ac:picMk id="7170" creationId="{E10440DB-5E54-C8A3-8A6B-3F0E533D05FD}"/>
          </ac:picMkLst>
        </pc:picChg>
        <pc:cxnChg chg="add">
          <ac:chgData name="Roman Zhigalov" userId="1f97e9fdf7779aa5" providerId="LiveId" clId="{D3A3564F-E5F4-4D89-9C7F-D1CE1C8B8600}" dt="2022-07-19T16:37:53.828" v="1852" actId="26606"/>
          <ac:cxnSpMkLst>
            <pc:docMk/>
            <pc:sldMk cId="146269424" sldId="271"/>
            <ac:cxnSpMk id="7177" creationId="{AA2EAA10-076F-46BD-8F0F-B9A2FB77A85C}"/>
          </ac:cxnSpMkLst>
        </pc:cxnChg>
        <pc:cxnChg chg="add">
          <ac:chgData name="Roman Zhigalov" userId="1f97e9fdf7779aa5" providerId="LiveId" clId="{D3A3564F-E5F4-4D89-9C7F-D1CE1C8B8600}" dt="2022-07-19T16:37:53.828" v="1852" actId="26606"/>
          <ac:cxnSpMkLst>
            <pc:docMk/>
            <pc:sldMk cId="146269424" sldId="271"/>
            <ac:cxnSpMk id="7179" creationId="{D891E407-403B-4764-86C9-33A56D3BCAA3}"/>
          </ac:cxnSpMkLst>
        </pc:cxnChg>
      </pc:sldChg>
      <pc:sldChg chg="addSp delSp modSp new mod setBg">
        <pc:chgData name="Roman Zhigalov" userId="1f97e9fdf7779aa5" providerId="LiveId" clId="{D3A3564F-E5F4-4D89-9C7F-D1CE1C8B8600}" dt="2022-07-19T16:38:41.494" v="1877" actId="26606"/>
        <pc:sldMkLst>
          <pc:docMk/>
          <pc:sldMk cId="601722373" sldId="272"/>
        </pc:sldMkLst>
        <pc:spChg chg="mod ord">
          <ac:chgData name="Roman Zhigalov" userId="1f97e9fdf7779aa5" providerId="LiveId" clId="{D3A3564F-E5F4-4D89-9C7F-D1CE1C8B8600}" dt="2022-07-19T16:38:41.494" v="1877" actId="26606"/>
          <ac:spMkLst>
            <pc:docMk/>
            <pc:sldMk cId="601722373" sldId="272"/>
            <ac:spMk id="2" creationId="{6F36A939-4E16-B204-A6F1-1A463DA17C4D}"/>
          </ac:spMkLst>
        </pc:spChg>
        <pc:spChg chg="del">
          <ac:chgData name="Roman Zhigalov" userId="1f97e9fdf7779aa5" providerId="LiveId" clId="{D3A3564F-E5F4-4D89-9C7F-D1CE1C8B8600}" dt="2022-07-19T16:38:38.072" v="1876"/>
          <ac:spMkLst>
            <pc:docMk/>
            <pc:sldMk cId="601722373" sldId="272"/>
            <ac:spMk id="3" creationId="{912C3EC5-9E20-5D42-0153-869AB34A6650}"/>
          </ac:spMkLst>
        </pc:spChg>
        <pc:spChg chg="add">
          <ac:chgData name="Roman Zhigalov" userId="1f97e9fdf7779aa5" providerId="LiveId" clId="{D3A3564F-E5F4-4D89-9C7F-D1CE1C8B8600}" dt="2022-07-19T16:38:41.494" v="1877" actId="26606"/>
          <ac:spMkLst>
            <pc:docMk/>
            <pc:sldMk cId="601722373" sldId="272"/>
            <ac:spMk id="8199" creationId="{37C89E4B-3C9F-44B9-8B86-D9E3D112D8EC}"/>
          </ac:spMkLst>
        </pc:spChg>
        <pc:picChg chg="add mod">
          <ac:chgData name="Roman Zhigalov" userId="1f97e9fdf7779aa5" providerId="LiveId" clId="{D3A3564F-E5F4-4D89-9C7F-D1CE1C8B8600}" dt="2022-07-19T16:38:41.494" v="1877" actId="26606"/>
          <ac:picMkLst>
            <pc:docMk/>
            <pc:sldMk cId="601722373" sldId="272"/>
            <ac:picMk id="8194" creationId="{D5EECD86-A453-D682-CCCB-DA029F58773D}"/>
          </ac:picMkLst>
        </pc:picChg>
        <pc:cxnChg chg="add">
          <ac:chgData name="Roman Zhigalov" userId="1f97e9fdf7779aa5" providerId="LiveId" clId="{D3A3564F-E5F4-4D89-9C7F-D1CE1C8B8600}" dt="2022-07-19T16:38:41.494" v="1877" actId="26606"/>
          <ac:cxnSpMkLst>
            <pc:docMk/>
            <pc:sldMk cId="601722373" sldId="272"/>
            <ac:cxnSpMk id="8201" creationId="{AA2EAA10-076F-46BD-8F0F-B9A2FB77A85C}"/>
          </ac:cxnSpMkLst>
        </pc:cxnChg>
        <pc:cxnChg chg="add">
          <ac:chgData name="Roman Zhigalov" userId="1f97e9fdf7779aa5" providerId="LiveId" clId="{D3A3564F-E5F4-4D89-9C7F-D1CE1C8B8600}" dt="2022-07-19T16:38:41.494" v="1877" actId="26606"/>
          <ac:cxnSpMkLst>
            <pc:docMk/>
            <pc:sldMk cId="601722373" sldId="272"/>
            <ac:cxnSpMk id="8203" creationId="{D891E407-403B-4764-86C9-33A56D3BCAA3}"/>
          </ac:cxnSpMkLst>
        </pc:cxnChg>
      </pc:sldChg>
      <pc:sldChg chg="addSp delSp modSp new mod setBg">
        <pc:chgData name="Roman Zhigalov" userId="1f97e9fdf7779aa5" providerId="LiveId" clId="{D3A3564F-E5F4-4D89-9C7F-D1CE1C8B8600}" dt="2022-07-19T16:40:12.220" v="1906" actId="26606"/>
        <pc:sldMkLst>
          <pc:docMk/>
          <pc:sldMk cId="1214060479" sldId="273"/>
        </pc:sldMkLst>
        <pc:spChg chg="mod ord">
          <ac:chgData name="Roman Zhigalov" userId="1f97e9fdf7779aa5" providerId="LiveId" clId="{D3A3564F-E5F4-4D89-9C7F-D1CE1C8B8600}" dt="2022-07-19T16:40:12.220" v="1906" actId="26606"/>
          <ac:spMkLst>
            <pc:docMk/>
            <pc:sldMk cId="1214060479" sldId="273"/>
            <ac:spMk id="2" creationId="{946DA035-52DE-AD7D-196F-2291C1B8AC06}"/>
          </ac:spMkLst>
        </pc:spChg>
        <pc:spChg chg="del">
          <ac:chgData name="Roman Zhigalov" userId="1f97e9fdf7779aa5" providerId="LiveId" clId="{D3A3564F-E5F4-4D89-9C7F-D1CE1C8B8600}" dt="2022-07-19T16:40:08.163" v="1905"/>
          <ac:spMkLst>
            <pc:docMk/>
            <pc:sldMk cId="1214060479" sldId="273"/>
            <ac:spMk id="3" creationId="{27543BC2-6EA0-AE72-8D3B-1BE28EAE2000}"/>
          </ac:spMkLst>
        </pc:spChg>
        <pc:spChg chg="add">
          <ac:chgData name="Roman Zhigalov" userId="1f97e9fdf7779aa5" providerId="LiveId" clId="{D3A3564F-E5F4-4D89-9C7F-D1CE1C8B8600}" dt="2022-07-19T16:40:12.220" v="1906" actId="26606"/>
          <ac:spMkLst>
            <pc:docMk/>
            <pc:sldMk cId="1214060479" sldId="273"/>
            <ac:spMk id="9223" creationId="{37C89E4B-3C9F-44B9-8B86-D9E3D112D8EC}"/>
          </ac:spMkLst>
        </pc:spChg>
        <pc:picChg chg="add mod">
          <ac:chgData name="Roman Zhigalov" userId="1f97e9fdf7779aa5" providerId="LiveId" clId="{D3A3564F-E5F4-4D89-9C7F-D1CE1C8B8600}" dt="2022-07-19T16:40:12.220" v="1906" actId="26606"/>
          <ac:picMkLst>
            <pc:docMk/>
            <pc:sldMk cId="1214060479" sldId="273"/>
            <ac:picMk id="9218" creationId="{330A1EAE-A29A-FA94-E25E-2D64080B1BB1}"/>
          </ac:picMkLst>
        </pc:picChg>
        <pc:cxnChg chg="add">
          <ac:chgData name="Roman Zhigalov" userId="1f97e9fdf7779aa5" providerId="LiveId" clId="{D3A3564F-E5F4-4D89-9C7F-D1CE1C8B8600}" dt="2022-07-19T16:40:12.220" v="1906" actId="26606"/>
          <ac:cxnSpMkLst>
            <pc:docMk/>
            <pc:sldMk cId="1214060479" sldId="273"/>
            <ac:cxnSpMk id="9225" creationId="{AA2EAA10-076F-46BD-8F0F-B9A2FB77A85C}"/>
          </ac:cxnSpMkLst>
        </pc:cxnChg>
        <pc:cxnChg chg="add">
          <ac:chgData name="Roman Zhigalov" userId="1f97e9fdf7779aa5" providerId="LiveId" clId="{D3A3564F-E5F4-4D89-9C7F-D1CE1C8B8600}" dt="2022-07-19T16:40:12.220" v="1906" actId="26606"/>
          <ac:cxnSpMkLst>
            <pc:docMk/>
            <pc:sldMk cId="1214060479" sldId="273"/>
            <ac:cxnSpMk id="9227" creationId="{D891E407-403B-4764-86C9-33A56D3BCAA3}"/>
          </ac:cxnSpMkLst>
        </pc:cxnChg>
      </pc:sldChg>
      <pc:sldChg chg="addSp delSp modSp new mod setBg">
        <pc:chgData name="Roman Zhigalov" userId="1f97e9fdf7779aa5" providerId="LiveId" clId="{D3A3564F-E5F4-4D89-9C7F-D1CE1C8B8600}" dt="2022-07-19T16:40:53.973" v="1937" actId="26606"/>
        <pc:sldMkLst>
          <pc:docMk/>
          <pc:sldMk cId="3924230334" sldId="274"/>
        </pc:sldMkLst>
        <pc:spChg chg="mod ord">
          <ac:chgData name="Roman Zhigalov" userId="1f97e9fdf7779aa5" providerId="LiveId" clId="{D3A3564F-E5F4-4D89-9C7F-D1CE1C8B8600}" dt="2022-07-19T16:40:53.973" v="1937" actId="26606"/>
          <ac:spMkLst>
            <pc:docMk/>
            <pc:sldMk cId="3924230334" sldId="274"/>
            <ac:spMk id="2" creationId="{536B2AF1-0996-4B15-3EAE-51C07BABC1B8}"/>
          </ac:spMkLst>
        </pc:spChg>
        <pc:spChg chg="del">
          <ac:chgData name="Roman Zhigalov" userId="1f97e9fdf7779aa5" providerId="LiveId" clId="{D3A3564F-E5F4-4D89-9C7F-D1CE1C8B8600}" dt="2022-07-19T16:40:51.127" v="1936"/>
          <ac:spMkLst>
            <pc:docMk/>
            <pc:sldMk cId="3924230334" sldId="274"/>
            <ac:spMk id="3" creationId="{D36B1F2F-01A8-5A25-C411-4ED4CEF7E5B6}"/>
          </ac:spMkLst>
        </pc:spChg>
        <pc:spChg chg="add">
          <ac:chgData name="Roman Zhigalov" userId="1f97e9fdf7779aa5" providerId="LiveId" clId="{D3A3564F-E5F4-4D89-9C7F-D1CE1C8B8600}" dt="2022-07-19T16:40:53.973" v="1937" actId="26606"/>
          <ac:spMkLst>
            <pc:docMk/>
            <pc:sldMk cId="3924230334" sldId="274"/>
            <ac:spMk id="10247" creationId="{37C89E4B-3C9F-44B9-8B86-D9E3D112D8EC}"/>
          </ac:spMkLst>
        </pc:spChg>
        <pc:picChg chg="add mod">
          <ac:chgData name="Roman Zhigalov" userId="1f97e9fdf7779aa5" providerId="LiveId" clId="{D3A3564F-E5F4-4D89-9C7F-D1CE1C8B8600}" dt="2022-07-19T16:40:53.973" v="1937" actId="26606"/>
          <ac:picMkLst>
            <pc:docMk/>
            <pc:sldMk cId="3924230334" sldId="274"/>
            <ac:picMk id="10242" creationId="{459CFA35-62A4-4F7F-4A43-EF1E07AAE231}"/>
          </ac:picMkLst>
        </pc:picChg>
        <pc:cxnChg chg="add">
          <ac:chgData name="Roman Zhigalov" userId="1f97e9fdf7779aa5" providerId="LiveId" clId="{D3A3564F-E5F4-4D89-9C7F-D1CE1C8B8600}" dt="2022-07-19T16:40:53.973" v="1937" actId="26606"/>
          <ac:cxnSpMkLst>
            <pc:docMk/>
            <pc:sldMk cId="3924230334" sldId="274"/>
            <ac:cxnSpMk id="10249" creationId="{AA2EAA10-076F-46BD-8F0F-B9A2FB77A85C}"/>
          </ac:cxnSpMkLst>
        </pc:cxnChg>
        <pc:cxnChg chg="add">
          <ac:chgData name="Roman Zhigalov" userId="1f97e9fdf7779aa5" providerId="LiveId" clId="{D3A3564F-E5F4-4D89-9C7F-D1CE1C8B8600}" dt="2022-07-19T16:40:53.973" v="1937" actId="26606"/>
          <ac:cxnSpMkLst>
            <pc:docMk/>
            <pc:sldMk cId="3924230334" sldId="274"/>
            <ac:cxnSpMk id="10251" creationId="{D891E407-403B-4764-86C9-33A56D3BCAA3}"/>
          </ac:cxnSpMkLst>
        </pc:cxnChg>
      </pc:sldChg>
      <pc:sldChg chg="addSp delSp modSp new mod setBg">
        <pc:chgData name="Roman Zhigalov" userId="1f97e9fdf7779aa5" providerId="LiveId" clId="{D3A3564F-E5F4-4D89-9C7F-D1CE1C8B8600}" dt="2022-07-19T16:41:38.309" v="1994" actId="26606"/>
        <pc:sldMkLst>
          <pc:docMk/>
          <pc:sldMk cId="3647441901" sldId="275"/>
        </pc:sldMkLst>
        <pc:spChg chg="mod ord">
          <ac:chgData name="Roman Zhigalov" userId="1f97e9fdf7779aa5" providerId="LiveId" clId="{D3A3564F-E5F4-4D89-9C7F-D1CE1C8B8600}" dt="2022-07-19T16:41:38.309" v="1994" actId="26606"/>
          <ac:spMkLst>
            <pc:docMk/>
            <pc:sldMk cId="3647441901" sldId="275"/>
            <ac:spMk id="2" creationId="{D40DBA9E-B3A3-6239-E001-BE481CAE342B}"/>
          </ac:spMkLst>
        </pc:spChg>
        <pc:spChg chg="del">
          <ac:chgData name="Roman Zhigalov" userId="1f97e9fdf7779aa5" providerId="LiveId" clId="{D3A3564F-E5F4-4D89-9C7F-D1CE1C8B8600}" dt="2022-07-19T16:41:34.794" v="1991"/>
          <ac:spMkLst>
            <pc:docMk/>
            <pc:sldMk cId="3647441901" sldId="275"/>
            <ac:spMk id="3" creationId="{6D270D98-E27E-7DB7-0AB3-9BA0F303FA4F}"/>
          </ac:spMkLst>
        </pc:spChg>
        <pc:spChg chg="add del">
          <ac:chgData name="Roman Zhigalov" userId="1f97e9fdf7779aa5" providerId="LiveId" clId="{D3A3564F-E5F4-4D89-9C7F-D1CE1C8B8600}" dt="2022-07-19T16:41:38.291" v="1993" actId="26606"/>
          <ac:spMkLst>
            <pc:docMk/>
            <pc:sldMk cId="3647441901" sldId="275"/>
            <ac:spMk id="11271" creationId="{37C89E4B-3C9F-44B9-8B86-D9E3D112D8EC}"/>
          </ac:spMkLst>
        </pc:spChg>
        <pc:spChg chg="add">
          <ac:chgData name="Roman Zhigalov" userId="1f97e9fdf7779aa5" providerId="LiveId" clId="{D3A3564F-E5F4-4D89-9C7F-D1CE1C8B8600}" dt="2022-07-19T16:41:38.309" v="1994" actId="26606"/>
          <ac:spMkLst>
            <pc:docMk/>
            <pc:sldMk cId="3647441901" sldId="275"/>
            <ac:spMk id="11279" creationId="{7F57BEA8-497D-4AA8-8A18-BDCD696B25FE}"/>
          </ac:spMkLst>
        </pc:spChg>
        <pc:picChg chg="add mod">
          <ac:chgData name="Roman Zhigalov" userId="1f97e9fdf7779aa5" providerId="LiveId" clId="{D3A3564F-E5F4-4D89-9C7F-D1CE1C8B8600}" dt="2022-07-19T16:41:38.309" v="1994" actId="26606"/>
          <ac:picMkLst>
            <pc:docMk/>
            <pc:sldMk cId="3647441901" sldId="275"/>
            <ac:picMk id="11266" creationId="{44884F2B-346F-A8C1-555D-F3F13270F77D}"/>
          </ac:picMkLst>
        </pc:picChg>
        <pc:cxnChg chg="add del">
          <ac:chgData name="Roman Zhigalov" userId="1f97e9fdf7779aa5" providerId="LiveId" clId="{D3A3564F-E5F4-4D89-9C7F-D1CE1C8B8600}" dt="2022-07-19T16:41:38.291" v="1993" actId="26606"/>
          <ac:cxnSpMkLst>
            <pc:docMk/>
            <pc:sldMk cId="3647441901" sldId="275"/>
            <ac:cxnSpMk id="11273" creationId="{AA2EAA10-076F-46BD-8F0F-B9A2FB77A85C}"/>
          </ac:cxnSpMkLst>
        </pc:cxnChg>
        <pc:cxnChg chg="add del">
          <ac:chgData name="Roman Zhigalov" userId="1f97e9fdf7779aa5" providerId="LiveId" clId="{D3A3564F-E5F4-4D89-9C7F-D1CE1C8B8600}" dt="2022-07-19T16:41:38.291" v="1993" actId="26606"/>
          <ac:cxnSpMkLst>
            <pc:docMk/>
            <pc:sldMk cId="3647441901" sldId="275"/>
            <ac:cxnSpMk id="11275" creationId="{D891E407-403B-4764-86C9-33A56D3BCAA3}"/>
          </ac:cxnSpMkLst>
        </pc:cxnChg>
        <pc:cxnChg chg="add">
          <ac:chgData name="Roman Zhigalov" userId="1f97e9fdf7779aa5" providerId="LiveId" clId="{D3A3564F-E5F4-4D89-9C7F-D1CE1C8B8600}" dt="2022-07-19T16:41:38.309" v="1994" actId="26606"/>
          <ac:cxnSpMkLst>
            <pc:docMk/>
            <pc:sldMk cId="3647441901" sldId="275"/>
            <ac:cxnSpMk id="11277" creationId="{AD7193FB-6AE6-4B3B-8F89-56B55DD63B4D}"/>
          </ac:cxnSpMkLst>
        </pc:cxnChg>
        <pc:cxnChg chg="add">
          <ac:chgData name="Roman Zhigalov" userId="1f97e9fdf7779aa5" providerId="LiveId" clId="{D3A3564F-E5F4-4D89-9C7F-D1CE1C8B8600}" dt="2022-07-19T16:41:38.309" v="1994" actId="26606"/>
          <ac:cxnSpMkLst>
            <pc:docMk/>
            <pc:sldMk cId="3647441901" sldId="275"/>
            <ac:cxnSpMk id="11278" creationId="{D2E961F1-4A28-4A5F-BBD4-6E400E5E6C75}"/>
          </ac:cxnSpMkLst>
        </pc:cxnChg>
        <pc:cxnChg chg="add">
          <ac:chgData name="Roman Zhigalov" userId="1f97e9fdf7779aa5" providerId="LiveId" clId="{D3A3564F-E5F4-4D89-9C7F-D1CE1C8B8600}" dt="2022-07-19T16:41:38.309" v="1994" actId="26606"/>
          <ac:cxnSpMkLst>
            <pc:docMk/>
            <pc:sldMk cId="3647441901" sldId="275"/>
            <ac:cxnSpMk id="11280" creationId="{A82415D3-DDE5-4D63-8CB3-23A5EC581B27}"/>
          </ac:cxnSpMkLst>
        </pc:cxnChg>
      </pc:sldChg>
      <pc:sldChg chg="addSp delSp modSp new mod setBg">
        <pc:chgData name="Roman Zhigalov" userId="1f97e9fdf7779aa5" providerId="LiveId" clId="{D3A3564F-E5F4-4D89-9C7F-D1CE1C8B8600}" dt="2022-07-19T16:42:15.916" v="2019" actId="26606"/>
        <pc:sldMkLst>
          <pc:docMk/>
          <pc:sldMk cId="4261619722" sldId="276"/>
        </pc:sldMkLst>
        <pc:spChg chg="mod">
          <ac:chgData name="Roman Zhigalov" userId="1f97e9fdf7779aa5" providerId="LiveId" clId="{D3A3564F-E5F4-4D89-9C7F-D1CE1C8B8600}" dt="2022-07-19T16:42:15.916" v="2019" actId="26606"/>
          <ac:spMkLst>
            <pc:docMk/>
            <pc:sldMk cId="4261619722" sldId="276"/>
            <ac:spMk id="2" creationId="{F784BB04-E4C4-4100-5520-FC624F588632}"/>
          </ac:spMkLst>
        </pc:spChg>
        <pc:spChg chg="mod">
          <ac:chgData name="Roman Zhigalov" userId="1f97e9fdf7779aa5" providerId="LiveId" clId="{D3A3564F-E5F4-4D89-9C7F-D1CE1C8B8600}" dt="2022-07-19T16:42:15.916" v="2019" actId="26606"/>
          <ac:spMkLst>
            <pc:docMk/>
            <pc:sldMk cId="4261619722" sldId="276"/>
            <ac:spMk id="3" creationId="{5D6433A9-27C3-F4AC-F895-7A20A8E9CAE7}"/>
          </ac:spMkLst>
        </pc:spChg>
        <pc:spChg chg="add del">
          <ac:chgData name="Roman Zhigalov" userId="1f97e9fdf7779aa5" providerId="LiveId" clId="{D3A3564F-E5F4-4D89-9C7F-D1CE1C8B8600}" dt="2022-07-19T16:42:15.916" v="2019" actId="26606"/>
          <ac:spMkLst>
            <pc:docMk/>
            <pc:sldMk cId="4261619722" sldId="276"/>
            <ac:spMk id="8" creationId="{4522B21E-B2B9-4C72-9A71-C87EFD137480}"/>
          </ac:spMkLst>
        </pc:spChg>
        <pc:spChg chg="add del">
          <ac:chgData name="Roman Zhigalov" userId="1f97e9fdf7779aa5" providerId="LiveId" clId="{D3A3564F-E5F4-4D89-9C7F-D1CE1C8B8600}" dt="2022-07-19T16:42:15.916" v="2019" actId="26606"/>
          <ac:spMkLst>
            <pc:docMk/>
            <pc:sldMk cId="4261619722" sldId="276"/>
            <ac:spMk id="10" creationId="{5EB7D2A2-F448-44D4-938C-DC84CBCB3B1E}"/>
          </ac:spMkLst>
        </pc:spChg>
        <pc:spChg chg="add del">
          <ac:chgData name="Roman Zhigalov" userId="1f97e9fdf7779aa5" providerId="LiveId" clId="{D3A3564F-E5F4-4D89-9C7F-D1CE1C8B8600}" dt="2022-07-19T16:42:15.916" v="2019" actId="26606"/>
          <ac:spMkLst>
            <pc:docMk/>
            <pc:sldMk cId="4261619722" sldId="276"/>
            <ac:spMk id="12" creationId="{871AEA07-1E14-44B4-8E55-64EF049CD66F}"/>
          </ac:spMkLst>
        </pc:spChg>
        <pc:spChg chg="add del">
          <ac:chgData name="Roman Zhigalov" userId="1f97e9fdf7779aa5" providerId="LiveId" clId="{D3A3564F-E5F4-4D89-9C7F-D1CE1C8B8600}" dt="2022-07-19T16:42:15.901" v="2018" actId="26606"/>
          <ac:spMkLst>
            <pc:docMk/>
            <pc:sldMk cId="4261619722" sldId="276"/>
            <ac:spMk id="19" creationId="{A7895A40-19A4-42D6-9D30-DBC1E8002635}"/>
          </ac:spMkLst>
        </pc:spChg>
        <pc:spChg chg="add del">
          <ac:chgData name="Roman Zhigalov" userId="1f97e9fdf7779aa5" providerId="LiveId" clId="{D3A3564F-E5F4-4D89-9C7F-D1CE1C8B8600}" dt="2022-07-19T16:42:15.901" v="2018" actId="26606"/>
          <ac:spMkLst>
            <pc:docMk/>
            <pc:sldMk cId="4261619722" sldId="276"/>
            <ac:spMk id="21" creationId="{02F429C4-ABC9-46FC-818A-B5429CDE4A96}"/>
          </ac:spMkLst>
        </pc:spChg>
        <pc:spChg chg="add del">
          <ac:chgData name="Roman Zhigalov" userId="1f97e9fdf7779aa5" providerId="LiveId" clId="{D3A3564F-E5F4-4D89-9C7F-D1CE1C8B8600}" dt="2022-07-19T16:42:15.901" v="2018" actId="26606"/>
          <ac:spMkLst>
            <pc:docMk/>
            <pc:sldMk cId="4261619722" sldId="276"/>
            <ac:spMk id="23" creationId="{2CEF98E4-3709-4952-8F42-2305CCE34FA3}"/>
          </ac:spMkLst>
        </pc:spChg>
        <pc:spChg chg="add del">
          <ac:chgData name="Roman Zhigalov" userId="1f97e9fdf7779aa5" providerId="LiveId" clId="{D3A3564F-E5F4-4D89-9C7F-D1CE1C8B8600}" dt="2022-07-19T16:42:15.901" v="2018" actId="26606"/>
          <ac:spMkLst>
            <pc:docMk/>
            <pc:sldMk cId="4261619722" sldId="276"/>
            <ac:spMk id="25" creationId="{F10BCCF5-D685-47FF-B675-647EAEB72C8E}"/>
          </ac:spMkLst>
        </pc:spChg>
        <pc:spChg chg="add del">
          <ac:chgData name="Roman Zhigalov" userId="1f97e9fdf7779aa5" providerId="LiveId" clId="{D3A3564F-E5F4-4D89-9C7F-D1CE1C8B8600}" dt="2022-07-19T16:42:15.901" v="2018" actId="26606"/>
          <ac:spMkLst>
            <pc:docMk/>
            <pc:sldMk cId="4261619722" sldId="276"/>
            <ac:spMk id="27" creationId="{B0EE8A42-107A-4D4C-8D56-BBAE95C7FC0D}"/>
          </ac:spMkLst>
        </pc:spChg>
        <pc:spChg chg="add">
          <ac:chgData name="Roman Zhigalov" userId="1f97e9fdf7779aa5" providerId="LiveId" clId="{D3A3564F-E5F4-4D89-9C7F-D1CE1C8B8600}" dt="2022-07-19T16:42:15.916" v="2019" actId="26606"/>
          <ac:spMkLst>
            <pc:docMk/>
            <pc:sldMk cId="4261619722" sldId="276"/>
            <ac:spMk id="29" creationId="{D5B339F4-93B9-4E04-9721-143AD6782EA9}"/>
          </ac:spMkLst>
        </pc:spChg>
        <pc:spChg chg="add">
          <ac:chgData name="Roman Zhigalov" userId="1f97e9fdf7779aa5" providerId="LiveId" clId="{D3A3564F-E5F4-4D89-9C7F-D1CE1C8B8600}" dt="2022-07-19T16:42:15.916" v="2019" actId="26606"/>
          <ac:spMkLst>
            <pc:docMk/>
            <pc:sldMk cId="4261619722" sldId="276"/>
            <ac:spMk id="32" creationId="{871AEA07-1E14-44B4-8E55-64EF049CD66F}"/>
          </ac:spMkLst>
        </pc:spChg>
        <pc:grpChg chg="add">
          <ac:chgData name="Roman Zhigalov" userId="1f97e9fdf7779aa5" providerId="LiveId" clId="{D3A3564F-E5F4-4D89-9C7F-D1CE1C8B8600}" dt="2022-07-19T16:42:15.916" v="2019" actId="26606"/>
          <ac:grpSpMkLst>
            <pc:docMk/>
            <pc:sldMk cId="4261619722" sldId="276"/>
            <ac:grpSpMk id="30" creationId="{8734DDD3-F723-4DD3-8ABE-EC0B2AC87D74}"/>
          </ac:grpSpMkLst>
        </pc:grpChg>
        <pc:cxnChg chg="add del">
          <ac:chgData name="Roman Zhigalov" userId="1f97e9fdf7779aa5" providerId="LiveId" clId="{D3A3564F-E5F4-4D89-9C7F-D1CE1C8B8600}" dt="2022-07-19T16:42:15.916" v="2019" actId="26606"/>
          <ac:cxnSpMkLst>
            <pc:docMk/>
            <pc:sldMk cId="4261619722" sldId="276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D3A3564F-E5F4-4D89-9C7F-D1CE1C8B8600}" dt="2022-07-19T16:49:59.474" v="2134" actId="26606"/>
        <pc:sldMkLst>
          <pc:docMk/>
          <pc:sldMk cId="186820113" sldId="277"/>
        </pc:sldMkLst>
        <pc:spChg chg="mod">
          <ac:chgData name="Roman Zhigalov" userId="1f97e9fdf7779aa5" providerId="LiveId" clId="{D3A3564F-E5F4-4D89-9C7F-D1CE1C8B8600}" dt="2022-07-19T16:49:59.474" v="2134" actId="26606"/>
          <ac:spMkLst>
            <pc:docMk/>
            <pc:sldMk cId="186820113" sldId="277"/>
            <ac:spMk id="2" creationId="{DBF8799C-79A9-1977-D5C3-0D665BC5DBA5}"/>
          </ac:spMkLst>
        </pc:spChg>
        <pc:spChg chg="del mod">
          <ac:chgData name="Roman Zhigalov" userId="1f97e9fdf7779aa5" providerId="LiveId" clId="{D3A3564F-E5F4-4D89-9C7F-D1CE1C8B8600}" dt="2022-07-19T16:49:49.987" v="2133" actId="26606"/>
          <ac:spMkLst>
            <pc:docMk/>
            <pc:sldMk cId="186820113" sldId="277"/>
            <ac:spMk id="3" creationId="{BF4F6CFC-24E7-6B91-8DF8-83E8DEEEB08A}"/>
          </ac:spMkLst>
        </pc:spChg>
        <pc:spChg chg="add">
          <ac:chgData name="Roman Zhigalov" userId="1f97e9fdf7779aa5" providerId="LiveId" clId="{D3A3564F-E5F4-4D89-9C7F-D1CE1C8B8600}" dt="2022-07-19T16:49:59.474" v="2134" actId="26606"/>
          <ac:spMkLst>
            <pc:docMk/>
            <pc:sldMk cId="186820113" sldId="277"/>
            <ac:spMk id="8" creationId="{6C4028FD-8BAA-4A19-BFDE-594D991B7552}"/>
          </ac:spMkLst>
        </pc:spChg>
        <pc:spChg chg="add del">
          <ac:chgData name="Roman Zhigalov" userId="1f97e9fdf7779aa5" providerId="LiveId" clId="{D3A3564F-E5F4-4D89-9C7F-D1CE1C8B8600}" dt="2022-07-19T16:49:49.930" v="2132" actId="26606"/>
          <ac:spMkLst>
            <pc:docMk/>
            <pc:sldMk cId="186820113" sldId="277"/>
            <ac:spMk id="10" creationId="{CEB41C5C-0F34-4DDA-9D7C-5E717F35F60C}"/>
          </ac:spMkLst>
        </pc:spChg>
        <pc:graphicFrameChg chg="add mod modGraphic">
          <ac:chgData name="Roman Zhigalov" userId="1f97e9fdf7779aa5" providerId="LiveId" clId="{D3A3564F-E5F4-4D89-9C7F-D1CE1C8B8600}" dt="2022-07-19T16:49:59.474" v="2134" actId="26606"/>
          <ac:graphicFrameMkLst>
            <pc:docMk/>
            <pc:sldMk cId="186820113" sldId="277"/>
            <ac:graphicFrameMk id="5" creationId="{FA112392-87C5-8031-046D-4DB18DC98830}"/>
          </ac:graphicFrameMkLst>
        </pc:graphicFrameChg>
        <pc:picChg chg="add del">
          <ac:chgData name="Roman Zhigalov" userId="1f97e9fdf7779aa5" providerId="LiveId" clId="{D3A3564F-E5F4-4D89-9C7F-D1CE1C8B8600}" dt="2022-07-19T16:49:49.930" v="2132" actId="26606"/>
          <ac:picMkLst>
            <pc:docMk/>
            <pc:sldMk cId="186820113" sldId="277"/>
            <ac:picMk id="7" creationId="{1B986F0F-38F5-F803-CE47-04769719E732}"/>
          </ac:picMkLst>
        </pc:picChg>
        <pc:cxnChg chg="add del">
          <ac:chgData name="Roman Zhigalov" userId="1f97e9fdf7779aa5" providerId="LiveId" clId="{D3A3564F-E5F4-4D89-9C7F-D1CE1C8B8600}" dt="2022-07-19T16:49:49.930" v="2132" actId="26606"/>
          <ac:cxnSpMkLst>
            <pc:docMk/>
            <pc:sldMk cId="186820113" sldId="277"/>
            <ac:cxnSpMk id="12" creationId="{57E1E5E6-F385-4E9C-B201-BA5BDE5CAD52}"/>
          </ac:cxnSpMkLst>
        </pc:cxnChg>
      </pc:sldChg>
      <pc:sldChg chg="addSp delSp modSp new mod">
        <pc:chgData name="Roman Zhigalov" userId="1f97e9fdf7779aa5" providerId="LiveId" clId="{D3A3564F-E5F4-4D89-9C7F-D1CE1C8B8600}" dt="2022-07-19T16:55:48.885" v="2395" actId="26606"/>
        <pc:sldMkLst>
          <pc:docMk/>
          <pc:sldMk cId="2616615248" sldId="278"/>
        </pc:sldMkLst>
        <pc:spChg chg="mod">
          <ac:chgData name="Roman Zhigalov" userId="1f97e9fdf7779aa5" providerId="LiveId" clId="{D3A3564F-E5F4-4D89-9C7F-D1CE1C8B8600}" dt="2022-07-19T16:53:55.364" v="2147" actId="20577"/>
          <ac:spMkLst>
            <pc:docMk/>
            <pc:sldMk cId="2616615248" sldId="278"/>
            <ac:spMk id="2" creationId="{EF57BD70-183C-804F-EDE5-BF2630EA4BB8}"/>
          </ac:spMkLst>
        </pc:spChg>
        <pc:spChg chg="del">
          <ac:chgData name="Roman Zhigalov" userId="1f97e9fdf7779aa5" providerId="LiveId" clId="{D3A3564F-E5F4-4D89-9C7F-D1CE1C8B8600}" dt="2022-07-19T16:54:24.683" v="2149" actId="1032"/>
          <ac:spMkLst>
            <pc:docMk/>
            <pc:sldMk cId="2616615248" sldId="278"/>
            <ac:spMk id="3" creationId="{649BAC85-D533-63F3-1BBE-5250A07000DA}"/>
          </ac:spMkLst>
        </pc:spChg>
        <pc:spChg chg="mod">
          <ac:chgData name="Roman Zhigalov" userId="1f97e9fdf7779aa5" providerId="LiveId" clId="{D3A3564F-E5F4-4D89-9C7F-D1CE1C8B8600}" dt="2022-07-19T16:55:39.635" v="2393" actId="255"/>
          <ac:spMkLst>
            <pc:docMk/>
            <pc:sldMk cId="2616615248" sldId="278"/>
            <ac:spMk id="4" creationId="{B2A0F002-9C92-2D0B-A58E-92B4B3506B0C}"/>
          </ac:spMkLst>
        </pc:spChg>
        <pc:graphicFrameChg chg="add mod modGraphic">
          <ac:chgData name="Roman Zhigalov" userId="1f97e9fdf7779aa5" providerId="LiveId" clId="{D3A3564F-E5F4-4D89-9C7F-D1CE1C8B8600}" dt="2022-07-19T16:55:48.885" v="2395" actId="26606"/>
          <ac:graphicFrameMkLst>
            <pc:docMk/>
            <pc:sldMk cId="2616615248" sldId="278"/>
            <ac:graphicFrameMk id="5" creationId="{66176A7C-971A-3DF3-8951-5C48AB42A9C5}"/>
          </ac:graphicFrameMkLst>
        </pc:graphicFrameChg>
      </pc:sldChg>
      <pc:sldChg chg="addSp delSp modSp new mod">
        <pc:chgData name="Roman Zhigalov" userId="1f97e9fdf7779aa5" providerId="LiveId" clId="{D3A3564F-E5F4-4D89-9C7F-D1CE1C8B8600}" dt="2022-07-19T17:00:28.042" v="2791" actId="1076"/>
        <pc:sldMkLst>
          <pc:docMk/>
          <pc:sldMk cId="1473681916" sldId="279"/>
        </pc:sldMkLst>
        <pc:spChg chg="mod">
          <ac:chgData name="Roman Zhigalov" userId="1f97e9fdf7779aa5" providerId="LiveId" clId="{D3A3564F-E5F4-4D89-9C7F-D1CE1C8B8600}" dt="2022-07-19T16:55:57.940" v="2412" actId="20577"/>
          <ac:spMkLst>
            <pc:docMk/>
            <pc:sldMk cId="1473681916" sldId="279"/>
            <ac:spMk id="2" creationId="{B3542530-D7F2-57A5-D7D4-257453B8B447}"/>
          </ac:spMkLst>
        </pc:spChg>
        <pc:spChg chg="del">
          <ac:chgData name="Roman Zhigalov" userId="1f97e9fdf7779aa5" providerId="LiveId" clId="{D3A3564F-E5F4-4D89-9C7F-D1CE1C8B8600}" dt="2022-07-19T16:57:17.780" v="2440" actId="1032"/>
          <ac:spMkLst>
            <pc:docMk/>
            <pc:sldMk cId="1473681916" sldId="279"/>
            <ac:spMk id="3" creationId="{DF50A431-6E6D-667C-0048-660E3F27D975}"/>
          </ac:spMkLst>
        </pc:spChg>
        <pc:spChg chg="mod">
          <ac:chgData name="Roman Zhigalov" userId="1f97e9fdf7779aa5" providerId="LiveId" clId="{D3A3564F-E5F4-4D89-9C7F-D1CE1C8B8600}" dt="2022-07-19T17:00:28.042" v="2791" actId="1076"/>
          <ac:spMkLst>
            <pc:docMk/>
            <pc:sldMk cId="1473681916" sldId="279"/>
            <ac:spMk id="4" creationId="{6673F648-BB1B-A48B-A46C-D578EC301A75}"/>
          </ac:spMkLst>
        </pc:spChg>
        <pc:graphicFrameChg chg="add mod modGraphic">
          <ac:chgData name="Roman Zhigalov" userId="1f97e9fdf7779aa5" providerId="LiveId" clId="{D3A3564F-E5F4-4D89-9C7F-D1CE1C8B8600}" dt="2022-07-19T17:00:21.417" v="2789" actId="26606"/>
          <ac:graphicFrameMkLst>
            <pc:docMk/>
            <pc:sldMk cId="1473681916" sldId="279"/>
            <ac:graphicFrameMk id="5" creationId="{D6860FD9-6B3E-2D8F-7662-F605A15B0D55}"/>
          </ac:graphicFrameMkLst>
        </pc:graphicFrameChg>
      </pc:sldChg>
      <pc:sldChg chg="addSp delSp modSp new mod setBg">
        <pc:chgData name="Roman Zhigalov" userId="1f97e9fdf7779aa5" providerId="LiveId" clId="{D3A3564F-E5F4-4D89-9C7F-D1CE1C8B8600}" dt="2022-07-19T16:56:53.215" v="2438" actId="26606"/>
        <pc:sldMkLst>
          <pc:docMk/>
          <pc:sldMk cId="85121327" sldId="280"/>
        </pc:sldMkLst>
        <pc:spChg chg="mod">
          <ac:chgData name="Roman Zhigalov" userId="1f97e9fdf7779aa5" providerId="LiveId" clId="{D3A3564F-E5F4-4D89-9C7F-D1CE1C8B8600}" dt="2022-07-19T16:56:53.215" v="2438" actId="26606"/>
          <ac:spMkLst>
            <pc:docMk/>
            <pc:sldMk cId="85121327" sldId="280"/>
            <ac:spMk id="2" creationId="{5FC1B908-BCA1-E6D1-ECFF-291545401C61}"/>
          </ac:spMkLst>
        </pc:spChg>
        <pc:spChg chg="del">
          <ac:chgData name="Roman Zhigalov" userId="1f97e9fdf7779aa5" providerId="LiveId" clId="{D3A3564F-E5F4-4D89-9C7F-D1CE1C8B8600}" dt="2022-07-19T16:56:34.959" v="2414"/>
          <ac:spMkLst>
            <pc:docMk/>
            <pc:sldMk cId="85121327" sldId="280"/>
            <ac:spMk id="3" creationId="{16E8BA67-2FEE-B257-BABE-4FB3CDBE6DD3}"/>
          </ac:spMkLst>
        </pc:spChg>
        <pc:spChg chg="add">
          <ac:chgData name="Roman Zhigalov" userId="1f97e9fdf7779aa5" providerId="LiveId" clId="{D3A3564F-E5F4-4D89-9C7F-D1CE1C8B8600}" dt="2022-07-19T16:56:53.215" v="2438" actId="26606"/>
          <ac:spMkLst>
            <pc:docMk/>
            <pc:sldMk cId="85121327" sldId="280"/>
            <ac:spMk id="12295" creationId="{AB45A142-4255-493C-8284-5D566C121B10}"/>
          </ac:spMkLst>
        </pc:spChg>
        <pc:picChg chg="add mod">
          <ac:chgData name="Roman Zhigalov" userId="1f97e9fdf7779aa5" providerId="LiveId" clId="{D3A3564F-E5F4-4D89-9C7F-D1CE1C8B8600}" dt="2022-07-19T16:56:53.215" v="2438" actId="26606"/>
          <ac:picMkLst>
            <pc:docMk/>
            <pc:sldMk cId="85121327" sldId="280"/>
            <ac:picMk id="12290" creationId="{3093792D-7B4F-E313-1F86-FEA3A08EB6DB}"/>
          </ac:picMkLst>
        </pc:picChg>
        <pc:cxnChg chg="add">
          <ac:chgData name="Roman Zhigalov" userId="1f97e9fdf7779aa5" providerId="LiveId" clId="{D3A3564F-E5F4-4D89-9C7F-D1CE1C8B8600}" dt="2022-07-19T16:56:53.215" v="2438" actId="26606"/>
          <ac:cxnSpMkLst>
            <pc:docMk/>
            <pc:sldMk cId="85121327" sldId="280"/>
            <ac:cxnSpMk id="12297" creationId="{38FB9660-F42F-4313-BBC4-47C007FE484C}"/>
          </ac:cxnSpMkLst>
        </pc:cxnChg>
      </pc:sldChg>
      <pc:sldChg chg="addSp delSp modSp new mod setBg">
        <pc:chgData name="Roman Zhigalov" userId="1f97e9fdf7779aa5" providerId="LiveId" clId="{D3A3564F-E5F4-4D89-9C7F-D1CE1C8B8600}" dt="2022-07-19T17:01:33.246" v="2822" actId="26606"/>
        <pc:sldMkLst>
          <pc:docMk/>
          <pc:sldMk cId="1045102305" sldId="281"/>
        </pc:sldMkLst>
        <pc:spChg chg="mod ord">
          <ac:chgData name="Roman Zhigalov" userId="1f97e9fdf7779aa5" providerId="LiveId" clId="{D3A3564F-E5F4-4D89-9C7F-D1CE1C8B8600}" dt="2022-07-19T17:01:33.246" v="2822" actId="26606"/>
          <ac:spMkLst>
            <pc:docMk/>
            <pc:sldMk cId="1045102305" sldId="281"/>
            <ac:spMk id="2" creationId="{C62CAA4B-2E16-0CBA-578D-5DEFE318D7E0}"/>
          </ac:spMkLst>
        </pc:spChg>
        <pc:spChg chg="del">
          <ac:chgData name="Roman Zhigalov" userId="1f97e9fdf7779aa5" providerId="LiveId" clId="{D3A3564F-E5F4-4D89-9C7F-D1CE1C8B8600}" dt="2022-07-19T17:01:18.857" v="2793"/>
          <ac:spMkLst>
            <pc:docMk/>
            <pc:sldMk cId="1045102305" sldId="281"/>
            <ac:spMk id="3" creationId="{43DE9C0C-9795-5BC2-0B1E-0FF77C44F596}"/>
          </ac:spMkLst>
        </pc:spChg>
        <pc:spChg chg="add del">
          <ac:chgData name="Roman Zhigalov" userId="1f97e9fdf7779aa5" providerId="LiveId" clId="{D3A3564F-E5F4-4D89-9C7F-D1CE1C8B8600}" dt="2022-07-19T17:01:32.119" v="2819" actId="26606"/>
          <ac:spMkLst>
            <pc:docMk/>
            <pc:sldMk cId="1045102305" sldId="281"/>
            <ac:spMk id="13319" creationId="{37C89E4B-3C9F-44B9-8B86-D9E3D112D8EC}"/>
          </ac:spMkLst>
        </pc:spChg>
        <pc:spChg chg="add del">
          <ac:chgData name="Roman Zhigalov" userId="1f97e9fdf7779aa5" providerId="LiveId" clId="{D3A3564F-E5F4-4D89-9C7F-D1CE1C8B8600}" dt="2022-07-19T17:01:33.234" v="2821" actId="26606"/>
          <ac:spMkLst>
            <pc:docMk/>
            <pc:sldMk cId="1045102305" sldId="281"/>
            <ac:spMk id="13327" creationId="{7F57BEA8-497D-4AA8-8A18-BDCD696B25FE}"/>
          </ac:spMkLst>
        </pc:spChg>
        <pc:spChg chg="add">
          <ac:chgData name="Roman Zhigalov" userId="1f97e9fdf7779aa5" providerId="LiveId" clId="{D3A3564F-E5F4-4D89-9C7F-D1CE1C8B8600}" dt="2022-07-19T17:01:33.246" v="2822" actId="26606"/>
          <ac:spMkLst>
            <pc:docMk/>
            <pc:sldMk cId="1045102305" sldId="281"/>
            <ac:spMk id="13330" creationId="{37C89E4B-3C9F-44B9-8B86-D9E3D112D8EC}"/>
          </ac:spMkLst>
        </pc:spChg>
        <pc:picChg chg="add mod">
          <ac:chgData name="Roman Zhigalov" userId="1f97e9fdf7779aa5" providerId="LiveId" clId="{D3A3564F-E5F4-4D89-9C7F-D1CE1C8B8600}" dt="2022-07-19T17:01:33.246" v="2822" actId="26606"/>
          <ac:picMkLst>
            <pc:docMk/>
            <pc:sldMk cId="1045102305" sldId="281"/>
            <ac:picMk id="13314" creationId="{E693667B-85B2-E952-DA87-F176CE7D0BDA}"/>
          </ac:picMkLst>
        </pc:picChg>
        <pc:cxnChg chg="add del">
          <ac:chgData name="Roman Zhigalov" userId="1f97e9fdf7779aa5" providerId="LiveId" clId="{D3A3564F-E5F4-4D89-9C7F-D1CE1C8B8600}" dt="2022-07-19T17:01:32.119" v="2819" actId="26606"/>
          <ac:cxnSpMkLst>
            <pc:docMk/>
            <pc:sldMk cId="1045102305" sldId="281"/>
            <ac:cxnSpMk id="13321" creationId="{AA2EAA10-076F-46BD-8F0F-B9A2FB77A85C}"/>
          </ac:cxnSpMkLst>
        </pc:cxnChg>
        <pc:cxnChg chg="add del">
          <ac:chgData name="Roman Zhigalov" userId="1f97e9fdf7779aa5" providerId="LiveId" clId="{D3A3564F-E5F4-4D89-9C7F-D1CE1C8B8600}" dt="2022-07-19T17:01:32.119" v="2819" actId="26606"/>
          <ac:cxnSpMkLst>
            <pc:docMk/>
            <pc:sldMk cId="1045102305" sldId="281"/>
            <ac:cxnSpMk id="13323" creationId="{D891E407-403B-4764-86C9-33A56D3BCAA3}"/>
          </ac:cxnSpMkLst>
        </pc:cxnChg>
        <pc:cxnChg chg="add del">
          <ac:chgData name="Roman Zhigalov" userId="1f97e9fdf7779aa5" providerId="LiveId" clId="{D3A3564F-E5F4-4D89-9C7F-D1CE1C8B8600}" dt="2022-07-19T17:01:33.234" v="2821" actId="26606"/>
          <ac:cxnSpMkLst>
            <pc:docMk/>
            <pc:sldMk cId="1045102305" sldId="281"/>
            <ac:cxnSpMk id="13325" creationId="{AD7193FB-6AE6-4B3B-8F89-56B55DD63B4D}"/>
          </ac:cxnSpMkLst>
        </pc:cxnChg>
        <pc:cxnChg chg="add del">
          <ac:chgData name="Roman Zhigalov" userId="1f97e9fdf7779aa5" providerId="LiveId" clId="{D3A3564F-E5F4-4D89-9C7F-D1CE1C8B8600}" dt="2022-07-19T17:01:33.234" v="2821" actId="26606"/>
          <ac:cxnSpMkLst>
            <pc:docMk/>
            <pc:sldMk cId="1045102305" sldId="281"/>
            <ac:cxnSpMk id="13326" creationId="{D2E961F1-4A28-4A5F-BBD4-6E400E5E6C75}"/>
          </ac:cxnSpMkLst>
        </pc:cxnChg>
        <pc:cxnChg chg="add del">
          <ac:chgData name="Roman Zhigalov" userId="1f97e9fdf7779aa5" providerId="LiveId" clId="{D3A3564F-E5F4-4D89-9C7F-D1CE1C8B8600}" dt="2022-07-19T17:01:33.234" v="2821" actId="26606"/>
          <ac:cxnSpMkLst>
            <pc:docMk/>
            <pc:sldMk cId="1045102305" sldId="281"/>
            <ac:cxnSpMk id="13328" creationId="{A82415D3-DDE5-4D63-8CB3-23A5EC581B27}"/>
          </ac:cxnSpMkLst>
        </pc:cxnChg>
        <pc:cxnChg chg="add">
          <ac:chgData name="Roman Zhigalov" userId="1f97e9fdf7779aa5" providerId="LiveId" clId="{D3A3564F-E5F4-4D89-9C7F-D1CE1C8B8600}" dt="2022-07-19T17:01:33.246" v="2822" actId="26606"/>
          <ac:cxnSpMkLst>
            <pc:docMk/>
            <pc:sldMk cId="1045102305" sldId="281"/>
            <ac:cxnSpMk id="13331" creationId="{AA2EAA10-076F-46BD-8F0F-B9A2FB77A85C}"/>
          </ac:cxnSpMkLst>
        </pc:cxnChg>
        <pc:cxnChg chg="add">
          <ac:chgData name="Roman Zhigalov" userId="1f97e9fdf7779aa5" providerId="LiveId" clId="{D3A3564F-E5F4-4D89-9C7F-D1CE1C8B8600}" dt="2022-07-19T17:01:33.246" v="2822" actId="26606"/>
          <ac:cxnSpMkLst>
            <pc:docMk/>
            <pc:sldMk cId="1045102305" sldId="281"/>
            <ac:cxnSpMk id="13332" creationId="{D891E407-403B-4764-86C9-33A56D3BCAA3}"/>
          </ac:cxnSpMkLst>
        </pc:cxnChg>
      </pc:sldChg>
      <pc:sldChg chg="addSp delSp modSp new mod setBg">
        <pc:chgData name="Roman Zhigalov" userId="1f97e9fdf7779aa5" providerId="LiveId" clId="{D3A3564F-E5F4-4D89-9C7F-D1CE1C8B8600}" dt="2022-07-19T17:06:19.271" v="3557" actId="26606"/>
        <pc:sldMkLst>
          <pc:docMk/>
          <pc:sldMk cId="4108004642" sldId="282"/>
        </pc:sldMkLst>
        <pc:spChg chg="mod">
          <ac:chgData name="Roman Zhigalov" userId="1f97e9fdf7779aa5" providerId="LiveId" clId="{D3A3564F-E5F4-4D89-9C7F-D1CE1C8B8600}" dt="2022-07-19T17:06:19.271" v="3557" actId="26606"/>
          <ac:spMkLst>
            <pc:docMk/>
            <pc:sldMk cId="4108004642" sldId="282"/>
            <ac:spMk id="2" creationId="{6C1930E2-3F5E-9C31-1D9B-E2E34338A2E6}"/>
          </ac:spMkLst>
        </pc:spChg>
        <pc:spChg chg="del">
          <ac:chgData name="Roman Zhigalov" userId="1f97e9fdf7779aa5" providerId="LiveId" clId="{D3A3564F-E5F4-4D89-9C7F-D1CE1C8B8600}" dt="2022-07-19T17:02:15.125" v="2869" actId="1032"/>
          <ac:spMkLst>
            <pc:docMk/>
            <pc:sldMk cId="4108004642" sldId="282"/>
            <ac:spMk id="3" creationId="{94172569-C6C8-1C78-5475-FDCAD0726EC3}"/>
          </ac:spMkLst>
        </pc:spChg>
        <pc:spChg chg="add del">
          <ac:chgData name="Roman Zhigalov" userId="1f97e9fdf7779aa5" providerId="LiveId" clId="{D3A3564F-E5F4-4D89-9C7F-D1CE1C8B8600}" dt="2022-07-19T17:06:13.701" v="3552" actId="26606"/>
          <ac:spMkLst>
            <pc:docMk/>
            <pc:sldMk cId="4108004642" sldId="282"/>
            <ac:spMk id="9" creationId="{955A2079-FA98-4876-80F0-72364A7D2EA4}"/>
          </ac:spMkLst>
        </pc:spChg>
        <pc:spChg chg="add del">
          <ac:chgData name="Roman Zhigalov" userId="1f97e9fdf7779aa5" providerId="LiveId" clId="{D3A3564F-E5F4-4D89-9C7F-D1CE1C8B8600}" dt="2022-07-19T17:06:16.657" v="3554" actId="26606"/>
          <ac:spMkLst>
            <pc:docMk/>
            <pc:sldMk cId="4108004642" sldId="282"/>
            <ac:spMk id="11" creationId="{5E107275-3853-46FD-A241-DE4355A42675}"/>
          </ac:spMkLst>
        </pc:spChg>
        <pc:spChg chg="add del">
          <ac:chgData name="Roman Zhigalov" userId="1f97e9fdf7779aa5" providerId="LiveId" clId="{D3A3564F-E5F4-4D89-9C7F-D1CE1C8B8600}" dt="2022-07-19T17:06:16.657" v="3554" actId="26606"/>
          <ac:spMkLst>
            <pc:docMk/>
            <pc:sldMk cId="4108004642" sldId="282"/>
            <ac:spMk id="12" creationId="{2E442304-DDBD-4F7B-8017-36BCC863FB40}"/>
          </ac:spMkLst>
        </pc:spChg>
        <pc:spChg chg="add del">
          <ac:chgData name="Roman Zhigalov" userId="1f97e9fdf7779aa5" providerId="LiveId" clId="{D3A3564F-E5F4-4D89-9C7F-D1CE1C8B8600}" dt="2022-07-19T17:06:19.048" v="3556" actId="26606"/>
          <ac:spMkLst>
            <pc:docMk/>
            <pc:sldMk cId="4108004642" sldId="282"/>
            <ac:spMk id="13" creationId="{AAD0DBB9-1A4B-4391-81D4-CB19F9AB918A}"/>
          </ac:spMkLst>
        </pc:spChg>
        <pc:spChg chg="add del">
          <ac:chgData name="Roman Zhigalov" userId="1f97e9fdf7779aa5" providerId="LiveId" clId="{D3A3564F-E5F4-4D89-9C7F-D1CE1C8B8600}" dt="2022-07-19T17:06:19.048" v="3556" actId="26606"/>
          <ac:spMkLst>
            <pc:docMk/>
            <pc:sldMk cId="4108004642" sldId="282"/>
            <ac:spMk id="14" creationId="{BACC6370-2D7E-4714-9D71-7542949D7D5D}"/>
          </ac:spMkLst>
        </pc:spChg>
        <pc:spChg chg="add del">
          <ac:chgData name="Roman Zhigalov" userId="1f97e9fdf7779aa5" providerId="LiveId" clId="{D3A3564F-E5F4-4D89-9C7F-D1CE1C8B8600}" dt="2022-07-19T17:06:19.048" v="3556" actId="26606"/>
          <ac:spMkLst>
            <pc:docMk/>
            <pc:sldMk cId="4108004642" sldId="282"/>
            <ac:spMk id="15" creationId="{063BBA22-50EA-4C4D-BE05-F1CE4E63AA56}"/>
          </ac:spMkLst>
        </pc:spChg>
        <pc:spChg chg="add del">
          <ac:chgData name="Roman Zhigalov" userId="1f97e9fdf7779aa5" providerId="LiveId" clId="{D3A3564F-E5F4-4D89-9C7F-D1CE1C8B8600}" dt="2022-07-19T17:06:19.048" v="3556" actId="26606"/>
          <ac:spMkLst>
            <pc:docMk/>
            <pc:sldMk cId="4108004642" sldId="282"/>
            <ac:spMk id="16" creationId="{F68B3F68-107C-434F-AA38-110D5EA91B85}"/>
          </ac:spMkLst>
        </pc:spChg>
        <pc:spChg chg="add">
          <ac:chgData name="Roman Zhigalov" userId="1f97e9fdf7779aa5" providerId="LiveId" clId="{D3A3564F-E5F4-4D89-9C7F-D1CE1C8B8600}" dt="2022-07-19T17:06:19.271" v="3557" actId="26606"/>
          <ac:spMkLst>
            <pc:docMk/>
            <pc:sldMk cId="4108004642" sldId="282"/>
            <ac:spMk id="18" creationId="{955A2079-FA98-4876-80F0-72364A7D2EA4}"/>
          </ac:spMkLst>
        </pc:spChg>
        <pc:graphicFrameChg chg="add mod modGraphic">
          <ac:chgData name="Roman Zhigalov" userId="1f97e9fdf7779aa5" providerId="LiveId" clId="{D3A3564F-E5F4-4D89-9C7F-D1CE1C8B8600}" dt="2022-07-19T17:06:19.271" v="3557" actId="26606"/>
          <ac:graphicFrameMkLst>
            <pc:docMk/>
            <pc:sldMk cId="4108004642" sldId="282"/>
            <ac:graphicFrameMk id="4" creationId="{682410E9-C860-1B83-DF98-B82C3384A997}"/>
          </ac:graphicFrameMkLst>
        </pc:graphicFrameChg>
      </pc:sldChg>
      <pc:sldChg chg="addSp delSp modSp new mod setBg">
        <pc:chgData name="Roman Zhigalov" userId="1f97e9fdf7779aa5" providerId="LiveId" clId="{D3A3564F-E5F4-4D89-9C7F-D1CE1C8B8600}" dt="2022-07-19T17:07:03.613" v="3583" actId="962"/>
        <pc:sldMkLst>
          <pc:docMk/>
          <pc:sldMk cId="3140079379" sldId="283"/>
        </pc:sldMkLst>
        <pc:spChg chg="mod">
          <ac:chgData name="Roman Zhigalov" userId="1f97e9fdf7779aa5" providerId="LiveId" clId="{D3A3564F-E5F4-4D89-9C7F-D1CE1C8B8600}" dt="2022-07-19T17:07:01.781" v="3581" actId="26606"/>
          <ac:spMkLst>
            <pc:docMk/>
            <pc:sldMk cId="3140079379" sldId="283"/>
            <ac:spMk id="2" creationId="{50EA83D1-4DF5-256D-60E3-579E39F4ED71}"/>
          </ac:spMkLst>
        </pc:spChg>
        <pc:spChg chg="del">
          <ac:chgData name="Roman Zhigalov" userId="1f97e9fdf7779aa5" providerId="LiveId" clId="{D3A3564F-E5F4-4D89-9C7F-D1CE1C8B8600}" dt="2022-07-19T17:06:55.954" v="3580"/>
          <ac:spMkLst>
            <pc:docMk/>
            <pc:sldMk cId="3140079379" sldId="283"/>
            <ac:spMk id="3" creationId="{A384454F-9CF0-D862-1C16-082BB593DDC9}"/>
          </ac:spMkLst>
        </pc:spChg>
        <pc:spChg chg="add">
          <ac:chgData name="Roman Zhigalov" userId="1f97e9fdf7779aa5" providerId="LiveId" clId="{D3A3564F-E5F4-4D89-9C7F-D1CE1C8B8600}" dt="2022-07-19T17:07:01.781" v="3581" actId="26606"/>
          <ac:spMkLst>
            <pc:docMk/>
            <pc:sldMk cId="3140079379" sldId="283"/>
            <ac:spMk id="9" creationId="{ECC07320-C2CA-4E29-8481-9D9E143C7788}"/>
          </ac:spMkLst>
        </pc:spChg>
        <pc:spChg chg="add">
          <ac:chgData name="Roman Zhigalov" userId="1f97e9fdf7779aa5" providerId="LiveId" clId="{D3A3564F-E5F4-4D89-9C7F-D1CE1C8B8600}" dt="2022-07-19T17:07:01.781" v="3581" actId="26606"/>
          <ac:spMkLst>
            <pc:docMk/>
            <pc:sldMk cId="3140079379" sldId="283"/>
            <ac:spMk id="11" creationId="{726D3CBF-1D48-413A-86DA-BED534942C81}"/>
          </ac:spMkLst>
        </pc:spChg>
        <pc:picChg chg="add mod">
          <ac:chgData name="Roman Zhigalov" userId="1f97e9fdf7779aa5" providerId="LiveId" clId="{D3A3564F-E5F4-4D89-9C7F-D1CE1C8B8600}" dt="2022-07-19T17:07:03.613" v="3583" actId="962"/>
          <ac:picMkLst>
            <pc:docMk/>
            <pc:sldMk cId="3140079379" sldId="283"/>
            <ac:picMk id="4" creationId="{3A896CE4-BD80-540D-0E27-08E6BDB9C302}"/>
          </ac:picMkLst>
        </pc:picChg>
        <pc:cxnChg chg="add">
          <ac:chgData name="Roman Zhigalov" userId="1f97e9fdf7779aa5" providerId="LiveId" clId="{D3A3564F-E5F4-4D89-9C7F-D1CE1C8B8600}" dt="2022-07-19T17:07:01.781" v="3581" actId="26606"/>
          <ac:cxnSpMkLst>
            <pc:docMk/>
            <pc:sldMk cId="3140079379" sldId="283"/>
            <ac:cxnSpMk id="13" creationId="{F02A64E5-C20B-47CF-8CCC-D62830964E1D}"/>
          </ac:cxnSpMkLst>
        </pc:cxnChg>
      </pc:sldChg>
      <pc:sldChg chg="addSp delSp modSp new mod setBg">
        <pc:chgData name="Roman Zhigalov" userId="1f97e9fdf7779aa5" providerId="LiveId" clId="{D3A3564F-E5F4-4D89-9C7F-D1CE1C8B8600}" dt="2022-07-19T17:07:55.123" v="3598" actId="27614"/>
        <pc:sldMkLst>
          <pc:docMk/>
          <pc:sldMk cId="1119426780" sldId="284"/>
        </pc:sldMkLst>
        <pc:spChg chg="mod">
          <ac:chgData name="Roman Zhigalov" userId="1f97e9fdf7779aa5" providerId="LiveId" clId="{D3A3564F-E5F4-4D89-9C7F-D1CE1C8B8600}" dt="2022-07-19T17:07:51.977" v="3597" actId="26606"/>
          <ac:spMkLst>
            <pc:docMk/>
            <pc:sldMk cId="1119426780" sldId="284"/>
            <ac:spMk id="2" creationId="{CD70C434-037F-A92A-4FAF-1A007E571455}"/>
          </ac:spMkLst>
        </pc:spChg>
        <pc:spChg chg="del">
          <ac:chgData name="Roman Zhigalov" userId="1f97e9fdf7779aa5" providerId="LiveId" clId="{D3A3564F-E5F4-4D89-9C7F-D1CE1C8B8600}" dt="2022-07-19T17:07:47.197" v="3596"/>
          <ac:spMkLst>
            <pc:docMk/>
            <pc:sldMk cId="1119426780" sldId="284"/>
            <ac:spMk id="3" creationId="{71060CE7-9521-48D0-272F-EC9DB167D22F}"/>
          </ac:spMkLst>
        </pc:spChg>
        <pc:spChg chg="add">
          <ac:chgData name="Roman Zhigalov" userId="1f97e9fdf7779aa5" providerId="LiveId" clId="{D3A3564F-E5F4-4D89-9C7F-D1CE1C8B8600}" dt="2022-07-19T17:07:51.977" v="3597" actId="26606"/>
          <ac:spMkLst>
            <pc:docMk/>
            <pc:sldMk cId="1119426780" sldId="284"/>
            <ac:spMk id="9" creationId="{ECC07320-C2CA-4E29-8481-9D9E143C7788}"/>
          </ac:spMkLst>
        </pc:spChg>
        <pc:spChg chg="add">
          <ac:chgData name="Roman Zhigalov" userId="1f97e9fdf7779aa5" providerId="LiveId" clId="{D3A3564F-E5F4-4D89-9C7F-D1CE1C8B8600}" dt="2022-07-19T17:07:51.977" v="3597" actId="26606"/>
          <ac:spMkLst>
            <pc:docMk/>
            <pc:sldMk cId="1119426780" sldId="284"/>
            <ac:spMk id="11" creationId="{726D3CBF-1D48-413A-86DA-BED534942C81}"/>
          </ac:spMkLst>
        </pc:spChg>
        <pc:picChg chg="add mod">
          <ac:chgData name="Roman Zhigalov" userId="1f97e9fdf7779aa5" providerId="LiveId" clId="{D3A3564F-E5F4-4D89-9C7F-D1CE1C8B8600}" dt="2022-07-19T17:07:55.123" v="3598" actId="27614"/>
          <ac:picMkLst>
            <pc:docMk/>
            <pc:sldMk cId="1119426780" sldId="284"/>
            <ac:picMk id="4" creationId="{691CB0B3-E5B1-D8EE-4270-4B05A5659022}"/>
          </ac:picMkLst>
        </pc:picChg>
        <pc:cxnChg chg="add">
          <ac:chgData name="Roman Zhigalov" userId="1f97e9fdf7779aa5" providerId="LiveId" clId="{D3A3564F-E5F4-4D89-9C7F-D1CE1C8B8600}" dt="2022-07-19T17:07:51.977" v="3597" actId="26606"/>
          <ac:cxnSpMkLst>
            <pc:docMk/>
            <pc:sldMk cId="1119426780" sldId="284"/>
            <ac:cxnSpMk id="13" creationId="{F02A64E5-C20B-47CF-8CCC-D62830964E1D}"/>
          </ac:cxnSpMkLst>
        </pc:cxnChg>
      </pc:sldChg>
      <pc:sldChg chg="addSp delSp modSp new mod setBg">
        <pc:chgData name="Roman Zhigalov" userId="1f97e9fdf7779aa5" providerId="LiveId" clId="{D3A3564F-E5F4-4D89-9C7F-D1CE1C8B8600}" dt="2022-07-19T17:09:08.882" v="3619" actId="962"/>
        <pc:sldMkLst>
          <pc:docMk/>
          <pc:sldMk cId="2341615843" sldId="285"/>
        </pc:sldMkLst>
        <pc:spChg chg="mod">
          <ac:chgData name="Roman Zhigalov" userId="1f97e9fdf7779aa5" providerId="LiveId" clId="{D3A3564F-E5F4-4D89-9C7F-D1CE1C8B8600}" dt="2022-07-19T17:09:02.912" v="3617" actId="26606"/>
          <ac:spMkLst>
            <pc:docMk/>
            <pc:sldMk cId="2341615843" sldId="285"/>
            <ac:spMk id="2" creationId="{BE551A67-4879-EB90-6169-31A8918A7DB2}"/>
          </ac:spMkLst>
        </pc:spChg>
        <pc:spChg chg="del">
          <ac:chgData name="Roman Zhigalov" userId="1f97e9fdf7779aa5" providerId="LiveId" clId="{D3A3564F-E5F4-4D89-9C7F-D1CE1C8B8600}" dt="2022-07-19T17:08:48.529" v="3616"/>
          <ac:spMkLst>
            <pc:docMk/>
            <pc:sldMk cId="2341615843" sldId="285"/>
            <ac:spMk id="3" creationId="{CDE6B0AA-A3DA-F2A3-0C0A-A0B08CD68F6C}"/>
          </ac:spMkLst>
        </pc:spChg>
        <pc:spChg chg="add">
          <ac:chgData name="Roman Zhigalov" userId="1f97e9fdf7779aa5" providerId="LiveId" clId="{D3A3564F-E5F4-4D89-9C7F-D1CE1C8B8600}" dt="2022-07-19T17:09:02.912" v="3617" actId="26606"/>
          <ac:spMkLst>
            <pc:docMk/>
            <pc:sldMk cId="2341615843" sldId="285"/>
            <ac:spMk id="9" creationId="{ECC07320-C2CA-4E29-8481-9D9E143C7788}"/>
          </ac:spMkLst>
        </pc:spChg>
        <pc:spChg chg="add">
          <ac:chgData name="Roman Zhigalov" userId="1f97e9fdf7779aa5" providerId="LiveId" clId="{D3A3564F-E5F4-4D89-9C7F-D1CE1C8B8600}" dt="2022-07-19T17:09:02.912" v="3617" actId="26606"/>
          <ac:spMkLst>
            <pc:docMk/>
            <pc:sldMk cId="2341615843" sldId="285"/>
            <ac:spMk id="11" creationId="{726D3CBF-1D48-413A-86DA-BED534942C81}"/>
          </ac:spMkLst>
        </pc:spChg>
        <pc:picChg chg="add mod">
          <ac:chgData name="Roman Zhigalov" userId="1f97e9fdf7779aa5" providerId="LiveId" clId="{D3A3564F-E5F4-4D89-9C7F-D1CE1C8B8600}" dt="2022-07-19T17:09:08.882" v="3619" actId="962"/>
          <ac:picMkLst>
            <pc:docMk/>
            <pc:sldMk cId="2341615843" sldId="285"/>
            <ac:picMk id="4" creationId="{E86CCE0E-C2FC-C622-32CF-0A7DCF85D132}"/>
          </ac:picMkLst>
        </pc:picChg>
        <pc:cxnChg chg="add">
          <ac:chgData name="Roman Zhigalov" userId="1f97e9fdf7779aa5" providerId="LiveId" clId="{D3A3564F-E5F4-4D89-9C7F-D1CE1C8B8600}" dt="2022-07-19T17:09:02.912" v="3617" actId="26606"/>
          <ac:cxnSpMkLst>
            <pc:docMk/>
            <pc:sldMk cId="2341615843" sldId="285"/>
            <ac:cxnSpMk id="13" creationId="{F02A64E5-C20B-47CF-8CCC-D62830964E1D}"/>
          </ac:cxnSpMkLst>
        </pc:cxnChg>
      </pc:sldChg>
      <pc:sldChg chg="addSp delSp modSp new mod">
        <pc:chgData name="Roman Zhigalov" userId="1f97e9fdf7779aa5" providerId="LiveId" clId="{D3A3564F-E5F4-4D89-9C7F-D1CE1C8B8600}" dt="2022-07-19T17:10:38.715" v="3799" actId="1076"/>
        <pc:sldMkLst>
          <pc:docMk/>
          <pc:sldMk cId="3800395081" sldId="286"/>
        </pc:sldMkLst>
        <pc:spChg chg="mod">
          <ac:chgData name="Roman Zhigalov" userId="1f97e9fdf7779aa5" providerId="LiveId" clId="{D3A3564F-E5F4-4D89-9C7F-D1CE1C8B8600}" dt="2022-07-19T17:09:23.413" v="3638" actId="20577"/>
          <ac:spMkLst>
            <pc:docMk/>
            <pc:sldMk cId="3800395081" sldId="286"/>
            <ac:spMk id="2" creationId="{12459953-FDC0-9CD4-A40C-6FF2EAFB8A83}"/>
          </ac:spMkLst>
        </pc:spChg>
        <pc:spChg chg="del">
          <ac:chgData name="Roman Zhigalov" userId="1f97e9fdf7779aa5" providerId="LiveId" clId="{D3A3564F-E5F4-4D89-9C7F-D1CE1C8B8600}" dt="2022-07-19T17:09:37.586" v="3640" actId="1032"/>
          <ac:spMkLst>
            <pc:docMk/>
            <pc:sldMk cId="3800395081" sldId="286"/>
            <ac:spMk id="3" creationId="{A5542088-3C41-0BA1-612C-D592FFC30A92}"/>
          </ac:spMkLst>
        </pc:spChg>
        <pc:spChg chg="mod">
          <ac:chgData name="Roman Zhigalov" userId="1f97e9fdf7779aa5" providerId="LiveId" clId="{D3A3564F-E5F4-4D89-9C7F-D1CE1C8B8600}" dt="2022-07-19T17:10:38.715" v="3799" actId="1076"/>
          <ac:spMkLst>
            <pc:docMk/>
            <pc:sldMk cId="3800395081" sldId="286"/>
            <ac:spMk id="4" creationId="{3B86B438-A40C-68C7-467D-C4C4D499DC17}"/>
          </ac:spMkLst>
        </pc:spChg>
        <pc:graphicFrameChg chg="add mod modGraphic">
          <ac:chgData name="Roman Zhigalov" userId="1f97e9fdf7779aa5" providerId="LiveId" clId="{D3A3564F-E5F4-4D89-9C7F-D1CE1C8B8600}" dt="2022-07-19T17:10:27.702" v="3796" actId="26606"/>
          <ac:graphicFrameMkLst>
            <pc:docMk/>
            <pc:sldMk cId="3800395081" sldId="286"/>
            <ac:graphicFrameMk id="5" creationId="{40629FED-5E5B-A1A9-8F2F-C82C8A467287}"/>
          </ac:graphicFrameMkLst>
        </pc:graphicFrameChg>
      </pc:sldChg>
      <pc:sldChg chg="addSp delSp modSp new mod setBg modClrScheme chgLayout">
        <pc:chgData name="Roman Zhigalov" userId="1f97e9fdf7779aa5" providerId="LiveId" clId="{D3A3564F-E5F4-4D89-9C7F-D1CE1C8B8600}" dt="2022-07-19T17:16:15.354" v="4261" actId="26606"/>
        <pc:sldMkLst>
          <pc:docMk/>
          <pc:sldMk cId="2849192520" sldId="287"/>
        </pc:sldMkLst>
        <pc:spChg chg="del mod ord">
          <ac:chgData name="Roman Zhigalov" userId="1f97e9fdf7779aa5" providerId="LiveId" clId="{D3A3564F-E5F4-4D89-9C7F-D1CE1C8B8600}" dt="2022-07-19T17:10:56.808" v="3801" actId="700"/>
          <ac:spMkLst>
            <pc:docMk/>
            <pc:sldMk cId="2849192520" sldId="287"/>
            <ac:spMk id="2" creationId="{7C1BAE79-059B-C6BB-8C3F-FB04DA388113}"/>
          </ac:spMkLst>
        </pc:spChg>
        <pc:spChg chg="del mod ord">
          <ac:chgData name="Roman Zhigalov" userId="1f97e9fdf7779aa5" providerId="LiveId" clId="{D3A3564F-E5F4-4D89-9C7F-D1CE1C8B8600}" dt="2022-07-19T17:10:56.808" v="3801" actId="700"/>
          <ac:spMkLst>
            <pc:docMk/>
            <pc:sldMk cId="2849192520" sldId="287"/>
            <ac:spMk id="3" creationId="{DDF86410-7895-486C-994F-7F3D974B8258}"/>
          </ac:spMkLst>
        </pc:spChg>
        <pc:spChg chg="add mod ord">
          <ac:chgData name="Roman Zhigalov" userId="1f97e9fdf7779aa5" providerId="LiveId" clId="{D3A3564F-E5F4-4D89-9C7F-D1CE1C8B8600}" dt="2022-07-19T17:16:15.354" v="4261" actId="26606"/>
          <ac:spMkLst>
            <pc:docMk/>
            <pc:sldMk cId="2849192520" sldId="287"/>
            <ac:spMk id="4" creationId="{7E8471C0-407F-E8D1-1EC5-72FF6CE17490}"/>
          </ac:spMkLst>
        </pc:spChg>
        <pc:spChg chg="add del mod ord">
          <ac:chgData name="Roman Zhigalov" userId="1f97e9fdf7779aa5" providerId="LiveId" clId="{D3A3564F-E5F4-4D89-9C7F-D1CE1C8B8600}" dt="2022-07-19T17:13:33.453" v="4016"/>
          <ac:spMkLst>
            <pc:docMk/>
            <pc:sldMk cId="2849192520" sldId="287"/>
            <ac:spMk id="5" creationId="{C0BEFDB8-1C26-3FDE-7303-5C51E597B176}"/>
          </ac:spMkLst>
        </pc:spChg>
        <pc:spChg chg="add mod ord">
          <ac:chgData name="Roman Zhigalov" userId="1f97e9fdf7779aa5" providerId="LiveId" clId="{D3A3564F-E5F4-4D89-9C7F-D1CE1C8B8600}" dt="2022-07-19T17:16:15.354" v="4261" actId="26606"/>
          <ac:spMkLst>
            <pc:docMk/>
            <pc:sldMk cId="2849192520" sldId="287"/>
            <ac:spMk id="6" creationId="{FFF59A85-0840-5CEA-E552-7C1BD45FDE0E}"/>
          </ac:spMkLst>
        </pc:spChg>
        <pc:spChg chg="add del">
          <ac:chgData name="Roman Zhigalov" userId="1f97e9fdf7779aa5" providerId="LiveId" clId="{D3A3564F-E5F4-4D89-9C7F-D1CE1C8B8600}" dt="2022-07-19T17:13:39.238" v="4018" actId="26606"/>
          <ac:spMkLst>
            <pc:docMk/>
            <pc:sldMk cId="2849192520" sldId="287"/>
            <ac:spMk id="14343" creationId="{CEB41C5C-0F34-4DDA-9D7C-5E717F35F60C}"/>
          </ac:spMkLst>
        </pc:spChg>
        <pc:spChg chg="add del">
          <ac:chgData name="Roman Zhigalov" userId="1f97e9fdf7779aa5" providerId="LiveId" clId="{D3A3564F-E5F4-4D89-9C7F-D1CE1C8B8600}" dt="2022-07-19T17:16:15.354" v="4261" actId="26606"/>
          <ac:spMkLst>
            <pc:docMk/>
            <pc:sldMk cId="2849192520" sldId="287"/>
            <ac:spMk id="14345" creationId="{724CD679-7405-4CD3-A92A-9469F279A59D}"/>
          </ac:spMkLst>
        </pc:spChg>
        <pc:spChg chg="add">
          <ac:chgData name="Roman Zhigalov" userId="1f97e9fdf7779aa5" providerId="LiveId" clId="{D3A3564F-E5F4-4D89-9C7F-D1CE1C8B8600}" dt="2022-07-19T17:16:15.354" v="4261" actId="26606"/>
          <ac:spMkLst>
            <pc:docMk/>
            <pc:sldMk cId="2849192520" sldId="287"/>
            <ac:spMk id="14350" creationId="{04812C46-200A-4DEB-A05E-3ED6C68C2387}"/>
          </ac:spMkLst>
        </pc:spChg>
        <pc:spChg chg="add">
          <ac:chgData name="Roman Zhigalov" userId="1f97e9fdf7779aa5" providerId="LiveId" clId="{D3A3564F-E5F4-4D89-9C7F-D1CE1C8B8600}" dt="2022-07-19T17:16:15.354" v="4261" actId="26606"/>
          <ac:spMkLst>
            <pc:docMk/>
            <pc:sldMk cId="2849192520" sldId="287"/>
            <ac:spMk id="14352" creationId="{D1EA859B-E555-4109-94F3-6700E046E008}"/>
          </ac:spMkLst>
        </pc:spChg>
        <pc:picChg chg="add mod ord">
          <ac:chgData name="Roman Zhigalov" userId="1f97e9fdf7779aa5" providerId="LiveId" clId="{D3A3564F-E5F4-4D89-9C7F-D1CE1C8B8600}" dt="2022-07-19T17:16:15.354" v="4261" actId="26606"/>
          <ac:picMkLst>
            <pc:docMk/>
            <pc:sldMk cId="2849192520" sldId="287"/>
            <ac:picMk id="14338" creationId="{BDB5697F-89ED-863E-C556-41122AC7D17F}"/>
          </ac:picMkLst>
        </pc:picChg>
      </pc:sldChg>
      <pc:sldChg chg="addSp delSp modSp new mod setBg modClrScheme chgLayout">
        <pc:chgData name="Roman Zhigalov" userId="1f97e9fdf7779aa5" providerId="LiveId" clId="{D3A3564F-E5F4-4D89-9C7F-D1CE1C8B8600}" dt="2022-07-19T17:16:08.029" v="4260" actId="26606"/>
        <pc:sldMkLst>
          <pc:docMk/>
          <pc:sldMk cId="1962752664" sldId="288"/>
        </pc:sldMkLst>
        <pc:spChg chg="del mod ord">
          <ac:chgData name="Roman Zhigalov" userId="1f97e9fdf7779aa5" providerId="LiveId" clId="{D3A3564F-E5F4-4D89-9C7F-D1CE1C8B8600}" dt="2022-07-19T17:13:48.181" v="4021" actId="700"/>
          <ac:spMkLst>
            <pc:docMk/>
            <pc:sldMk cId="1962752664" sldId="288"/>
            <ac:spMk id="2" creationId="{01973170-5ACF-316E-EC3D-65F46326DFC1}"/>
          </ac:spMkLst>
        </pc:spChg>
        <pc:spChg chg="del mod ord">
          <ac:chgData name="Roman Zhigalov" userId="1f97e9fdf7779aa5" providerId="LiveId" clId="{D3A3564F-E5F4-4D89-9C7F-D1CE1C8B8600}" dt="2022-07-19T17:13:48.181" v="4021" actId="700"/>
          <ac:spMkLst>
            <pc:docMk/>
            <pc:sldMk cId="1962752664" sldId="288"/>
            <ac:spMk id="3" creationId="{19BDCFCE-CF13-95E0-7530-EC0FB0278E43}"/>
          </ac:spMkLst>
        </pc:spChg>
        <pc:spChg chg="add mod ord">
          <ac:chgData name="Roman Zhigalov" userId="1f97e9fdf7779aa5" providerId="LiveId" clId="{D3A3564F-E5F4-4D89-9C7F-D1CE1C8B8600}" dt="2022-07-19T17:16:08.029" v="4260" actId="26606"/>
          <ac:spMkLst>
            <pc:docMk/>
            <pc:sldMk cId="1962752664" sldId="288"/>
            <ac:spMk id="4" creationId="{14B0EBC2-0759-D2A1-5C68-A071F9A43E35}"/>
          </ac:spMkLst>
        </pc:spChg>
        <pc:spChg chg="add del mod ord">
          <ac:chgData name="Roman Zhigalov" userId="1f97e9fdf7779aa5" providerId="LiveId" clId="{D3A3564F-E5F4-4D89-9C7F-D1CE1C8B8600}" dt="2022-07-19T17:15:57.330" v="4255"/>
          <ac:spMkLst>
            <pc:docMk/>
            <pc:sldMk cId="1962752664" sldId="288"/>
            <ac:spMk id="5" creationId="{09F5E9F6-EB47-721C-34F6-F6EA94EE0D7B}"/>
          </ac:spMkLst>
        </pc:spChg>
        <pc:spChg chg="add mod ord">
          <ac:chgData name="Roman Zhigalov" userId="1f97e9fdf7779aa5" providerId="LiveId" clId="{D3A3564F-E5F4-4D89-9C7F-D1CE1C8B8600}" dt="2022-07-19T17:16:08.029" v="4260" actId="26606"/>
          <ac:spMkLst>
            <pc:docMk/>
            <pc:sldMk cId="1962752664" sldId="288"/>
            <ac:spMk id="6" creationId="{7708AA1F-130B-AEB4-DD70-052D1592F139}"/>
          </ac:spMkLst>
        </pc:spChg>
        <pc:spChg chg="add del">
          <ac:chgData name="Roman Zhigalov" userId="1f97e9fdf7779aa5" providerId="LiveId" clId="{D3A3564F-E5F4-4D89-9C7F-D1CE1C8B8600}" dt="2022-07-19T17:16:07.416" v="4257" actId="26606"/>
          <ac:spMkLst>
            <pc:docMk/>
            <pc:sldMk cId="1962752664" sldId="288"/>
            <ac:spMk id="15367" creationId="{04C21BAE-6866-4C7A-A7EC-C1B2E572D5BE}"/>
          </ac:spMkLst>
        </pc:spChg>
        <pc:spChg chg="add del">
          <ac:chgData name="Roman Zhigalov" userId="1f97e9fdf7779aa5" providerId="LiveId" clId="{D3A3564F-E5F4-4D89-9C7F-D1CE1C8B8600}" dt="2022-07-19T17:16:07.416" v="4257" actId="26606"/>
          <ac:spMkLst>
            <pc:docMk/>
            <pc:sldMk cId="1962752664" sldId="288"/>
            <ac:spMk id="15369" creationId="{7E7D0C94-08B4-48AE-8813-CC4D60294F42}"/>
          </ac:spMkLst>
        </pc:spChg>
        <pc:spChg chg="add del">
          <ac:chgData name="Roman Zhigalov" userId="1f97e9fdf7779aa5" providerId="LiveId" clId="{D3A3564F-E5F4-4D89-9C7F-D1CE1C8B8600}" dt="2022-07-19T17:16:07.416" v="4257" actId="26606"/>
          <ac:spMkLst>
            <pc:docMk/>
            <pc:sldMk cId="1962752664" sldId="288"/>
            <ac:spMk id="15371" creationId="{F0C518C2-0AA4-470C-87B9-9CBF428FBA25}"/>
          </ac:spMkLst>
        </pc:spChg>
        <pc:spChg chg="add del">
          <ac:chgData name="Roman Zhigalov" userId="1f97e9fdf7779aa5" providerId="LiveId" clId="{D3A3564F-E5F4-4D89-9C7F-D1CE1C8B8600}" dt="2022-07-19T17:16:08.013" v="4259" actId="26606"/>
          <ac:spMkLst>
            <pc:docMk/>
            <pc:sldMk cId="1962752664" sldId="288"/>
            <ac:spMk id="15373" creationId="{724CD679-7405-4CD3-A92A-9469F279A59D}"/>
          </ac:spMkLst>
        </pc:spChg>
        <pc:spChg chg="add">
          <ac:chgData name="Roman Zhigalov" userId="1f97e9fdf7779aa5" providerId="LiveId" clId="{D3A3564F-E5F4-4D89-9C7F-D1CE1C8B8600}" dt="2022-07-19T17:16:08.029" v="4260" actId="26606"/>
          <ac:spMkLst>
            <pc:docMk/>
            <pc:sldMk cId="1962752664" sldId="288"/>
            <ac:spMk id="15375" creationId="{04812C46-200A-4DEB-A05E-3ED6C68C2387}"/>
          </ac:spMkLst>
        </pc:spChg>
        <pc:spChg chg="add">
          <ac:chgData name="Roman Zhigalov" userId="1f97e9fdf7779aa5" providerId="LiveId" clId="{D3A3564F-E5F4-4D89-9C7F-D1CE1C8B8600}" dt="2022-07-19T17:16:08.029" v="4260" actId="26606"/>
          <ac:spMkLst>
            <pc:docMk/>
            <pc:sldMk cId="1962752664" sldId="288"/>
            <ac:spMk id="15376" creationId="{D1EA859B-E555-4109-94F3-6700E046E008}"/>
          </ac:spMkLst>
        </pc:spChg>
        <pc:picChg chg="add mod ord">
          <ac:chgData name="Roman Zhigalov" userId="1f97e9fdf7779aa5" providerId="LiveId" clId="{D3A3564F-E5F4-4D89-9C7F-D1CE1C8B8600}" dt="2022-07-19T17:16:08.029" v="4260" actId="26606"/>
          <ac:picMkLst>
            <pc:docMk/>
            <pc:sldMk cId="1962752664" sldId="288"/>
            <ac:picMk id="15362" creationId="{662A71D3-A014-346D-C270-589124CAD53A}"/>
          </ac:picMkLst>
        </pc:picChg>
      </pc:sldChg>
      <pc:sldChg chg="addSp delSp modSp new mod setBg modClrScheme chgLayout">
        <pc:chgData name="Roman Zhigalov" userId="1f97e9fdf7779aa5" providerId="LiveId" clId="{D3A3564F-E5F4-4D89-9C7F-D1CE1C8B8600}" dt="2022-07-19T17:18:14.220" v="4439" actId="26606"/>
        <pc:sldMkLst>
          <pc:docMk/>
          <pc:sldMk cId="1737340498" sldId="289"/>
        </pc:sldMkLst>
        <pc:spChg chg="del mod ord">
          <ac:chgData name="Roman Zhigalov" userId="1f97e9fdf7779aa5" providerId="LiveId" clId="{D3A3564F-E5F4-4D89-9C7F-D1CE1C8B8600}" dt="2022-07-19T17:16:22.730" v="4263" actId="700"/>
          <ac:spMkLst>
            <pc:docMk/>
            <pc:sldMk cId="1737340498" sldId="289"/>
            <ac:spMk id="2" creationId="{CFB97FB1-3C0B-BBFB-6E25-A47E6A7434B2}"/>
          </ac:spMkLst>
        </pc:spChg>
        <pc:spChg chg="del mod ord">
          <ac:chgData name="Roman Zhigalov" userId="1f97e9fdf7779aa5" providerId="LiveId" clId="{D3A3564F-E5F4-4D89-9C7F-D1CE1C8B8600}" dt="2022-07-19T17:16:22.730" v="4263" actId="700"/>
          <ac:spMkLst>
            <pc:docMk/>
            <pc:sldMk cId="1737340498" sldId="289"/>
            <ac:spMk id="3" creationId="{6CB278F5-BC18-72D0-06D8-71CFCBBF6F20}"/>
          </ac:spMkLst>
        </pc:spChg>
        <pc:spChg chg="add mod ord">
          <ac:chgData name="Roman Zhigalov" userId="1f97e9fdf7779aa5" providerId="LiveId" clId="{D3A3564F-E5F4-4D89-9C7F-D1CE1C8B8600}" dt="2022-07-19T17:18:14.220" v="4439" actId="26606"/>
          <ac:spMkLst>
            <pc:docMk/>
            <pc:sldMk cId="1737340498" sldId="289"/>
            <ac:spMk id="4" creationId="{365E35D7-8318-F31F-8476-6A8630F0F239}"/>
          </ac:spMkLst>
        </pc:spChg>
        <pc:spChg chg="add del mod ord">
          <ac:chgData name="Roman Zhigalov" userId="1f97e9fdf7779aa5" providerId="LiveId" clId="{D3A3564F-E5F4-4D89-9C7F-D1CE1C8B8600}" dt="2022-07-19T17:18:09.886" v="4438"/>
          <ac:spMkLst>
            <pc:docMk/>
            <pc:sldMk cId="1737340498" sldId="289"/>
            <ac:spMk id="5" creationId="{6E914066-BDED-0D8D-5708-47BDC246007B}"/>
          </ac:spMkLst>
        </pc:spChg>
        <pc:spChg chg="add mod ord">
          <ac:chgData name="Roman Zhigalov" userId="1f97e9fdf7779aa5" providerId="LiveId" clId="{D3A3564F-E5F4-4D89-9C7F-D1CE1C8B8600}" dt="2022-07-19T17:18:14.220" v="4439" actId="26606"/>
          <ac:spMkLst>
            <pc:docMk/>
            <pc:sldMk cId="1737340498" sldId="289"/>
            <ac:spMk id="6" creationId="{EBA9CECD-5EE5-4CC2-BD25-261A6D05F080}"/>
          </ac:spMkLst>
        </pc:spChg>
        <pc:spChg chg="add">
          <ac:chgData name="Roman Zhigalov" userId="1f97e9fdf7779aa5" providerId="LiveId" clId="{D3A3564F-E5F4-4D89-9C7F-D1CE1C8B8600}" dt="2022-07-19T17:18:14.220" v="4439" actId="26606"/>
          <ac:spMkLst>
            <pc:docMk/>
            <pc:sldMk cId="1737340498" sldId="289"/>
            <ac:spMk id="16391" creationId="{04812C46-200A-4DEB-A05E-3ED6C68C2387}"/>
          </ac:spMkLst>
        </pc:spChg>
        <pc:spChg chg="add">
          <ac:chgData name="Roman Zhigalov" userId="1f97e9fdf7779aa5" providerId="LiveId" clId="{D3A3564F-E5F4-4D89-9C7F-D1CE1C8B8600}" dt="2022-07-19T17:18:14.220" v="4439" actId="26606"/>
          <ac:spMkLst>
            <pc:docMk/>
            <pc:sldMk cId="1737340498" sldId="289"/>
            <ac:spMk id="16393" creationId="{D1EA859B-E555-4109-94F3-6700E046E008}"/>
          </ac:spMkLst>
        </pc:spChg>
        <pc:picChg chg="add mod ord">
          <ac:chgData name="Roman Zhigalov" userId="1f97e9fdf7779aa5" providerId="LiveId" clId="{D3A3564F-E5F4-4D89-9C7F-D1CE1C8B8600}" dt="2022-07-19T17:18:14.220" v="4439" actId="26606"/>
          <ac:picMkLst>
            <pc:docMk/>
            <pc:sldMk cId="1737340498" sldId="289"/>
            <ac:picMk id="16386" creationId="{82641EA6-AAE8-5B1A-C6CA-2CFC78F26F62}"/>
          </ac:picMkLst>
        </pc:picChg>
      </pc:sldChg>
      <pc:sldChg chg="modSp new mod">
        <pc:chgData name="Roman Zhigalov" userId="1f97e9fdf7779aa5" providerId="LiveId" clId="{D3A3564F-E5F4-4D89-9C7F-D1CE1C8B8600}" dt="2022-07-19T17:18:23.327" v="4460" actId="122"/>
        <pc:sldMkLst>
          <pc:docMk/>
          <pc:sldMk cId="2538029839" sldId="290"/>
        </pc:sldMkLst>
        <pc:spChg chg="mod">
          <ac:chgData name="Roman Zhigalov" userId="1f97e9fdf7779aa5" providerId="LiveId" clId="{D3A3564F-E5F4-4D89-9C7F-D1CE1C8B8600}" dt="2022-07-19T17:18:23.327" v="4460" actId="122"/>
          <ac:spMkLst>
            <pc:docMk/>
            <pc:sldMk cId="2538029839" sldId="290"/>
            <ac:spMk id="2" creationId="{0D53F9DA-9FA1-1F87-88DE-D67DB70BA98A}"/>
          </ac:spMkLst>
        </pc:spChg>
      </pc:sldChg>
      <pc:sldChg chg="modSp new mod">
        <pc:chgData name="Roman Zhigalov" userId="1f97e9fdf7779aa5" providerId="LiveId" clId="{D3A3564F-E5F4-4D89-9C7F-D1CE1C8B8600}" dt="2022-07-19T17:18:29.091" v="4478" actId="122"/>
        <pc:sldMkLst>
          <pc:docMk/>
          <pc:sldMk cId="796265511" sldId="291"/>
        </pc:sldMkLst>
        <pc:spChg chg="mod">
          <ac:chgData name="Roman Zhigalov" userId="1f97e9fdf7779aa5" providerId="LiveId" clId="{D3A3564F-E5F4-4D89-9C7F-D1CE1C8B8600}" dt="2022-07-19T17:18:29.091" v="4478" actId="122"/>
          <ac:spMkLst>
            <pc:docMk/>
            <pc:sldMk cId="796265511" sldId="291"/>
            <ac:spMk id="2" creationId="{DE114C51-2355-849E-B236-B8894102F5A3}"/>
          </ac:spMkLst>
        </pc:spChg>
      </pc:sldChg>
      <pc:sldChg chg="add">
        <pc:chgData name="Roman Zhigalov" userId="1f97e9fdf7779aa5" providerId="LiveId" clId="{D3A3564F-E5F4-4D89-9C7F-D1CE1C8B8600}" dt="2022-07-19T17:18:56.837" v="4479"/>
        <pc:sldMkLst>
          <pc:docMk/>
          <pc:sldMk cId="2241041740" sldId="292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ABBBED-B29F-461B-8F39-E363E8E80DF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BF29C71A-45F1-4346-BEB8-312178B32E93}">
      <dgm:prSet/>
      <dgm:spPr/>
      <dgm:t>
        <a:bodyPr/>
        <a:lstStyle/>
        <a:p>
          <a:r>
            <a:rPr lang="ru-RU"/>
            <a:t>Государство </a:t>
          </a:r>
          <a:endParaRPr lang="en-US"/>
        </a:p>
      </dgm:t>
    </dgm:pt>
    <dgm:pt modelId="{C20B1813-226E-49B8-99D1-6C718557FBC3}" type="parTrans" cxnId="{2BFC9C14-A28A-4222-A041-B2D3DE4426BD}">
      <dgm:prSet/>
      <dgm:spPr/>
      <dgm:t>
        <a:bodyPr/>
        <a:lstStyle/>
        <a:p>
          <a:endParaRPr lang="en-US"/>
        </a:p>
      </dgm:t>
    </dgm:pt>
    <dgm:pt modelId="{5024D34F-7E65-4FFF-B616-AFA6AA5B9FC8}" type="sibTrans" cxnId="{2BFC9C14-A28A-4222-A041-B2D3DE4426BD}">
      <dgm:prSet/>
      <dgm:spPr/>
      <dgm:t>
        <a:bodyPr/>
        <a:lstStyle/>
        <a:p>
          <a:endParaRPr lang="en-US"/>
        </a:p>
      </dgm:t>
    </dgm:pt>
    <dgm:pt modelId="{B010BDF7-B46A-46B1-9BB5-45B04CF36BB7}">
      <dgm:prSet/>
      <dgm:spPr/>
      <dgm:t>
        <a:bodyPr/>
        <a:lstStyle/>
        <a:p>
          <a:r>
            <a:rPr lang="ru-RU"/>
            <a:t>Функции государства</a:t>
          </a:r>
          <a:endParaRPr lang="en-US"/>
        </a:p>
      </dgm:t>
    </dgm:pt>
    <dgm:pt modelId="{FB964333-3923-4F56-AD8A-DD02832E3EA9}" type="parTrans" cxnId="{DBD5757F-D122-4645-9923-B29CFD847274}">
      <dgm:prSet/>
      <dgm:spPr/>
      <dgm:t>
        <a:bodyPr/>
        <a:lstStyle/>
        <a:p>
          <a:endParaRPr lang="en-US"/>
        </a:p>
      </dgm:t>
    </dgm:pt>
    <dgm:pt modelId="{F69A63D6-AD19-4AD2-880A-2CBEF9B2D6E5}" type="sibTrans" cxnId="{DBD5757F-D122-4645-9923-B29CFD847274}">
      <dgm:prSet/>
      <dgm:spPr/>
      <dgm:t>
        <a:bodyPr/>
        <a:lstStyle/>
        <a:p>
          <a:endParaRPr lang="en-US"/>
        </a:p>
      </dgm:t>
    </dgm:pt>
    <dgm:pt modelId="{7E72906E-FDF2-442F-863F-E3684AF626E4}">
      <dgm:prSet/>
      <dgm:spPr/>
      <dgm:t>
        <a:bodyPr/>
        <a:lstStyle/>
        <a:p>
          <a:r>
            <a:rPr lang="ru-RU"/>
            <a:t>Формы государства</a:t>
          </a:r>
          <a:endParaRPr lang="en-US"/>
        </a:p>
      </dgm:t>
    </dgm:pt>
    <dgm:pt modelId="{88132F8F-4820-4839-9DA8-3C6549C8D51A}" type="parTrans" cxnId="{3B475BE9-E38B-4A39-9B83-8668FD10C66E}">
      <dgm:prSet/>
      <dgm:spPr/>
      <dgm:t>
        <a:bodyPr/>
        <a:lstStyle/>
        <a:p>
          <a:endParaRPr lang="en-US"/>
        </a:p>
      </dgm:t>
    </dgm:pt>
    <dgm:pt modelId="{C9D08C6E-A355-4ECA-9039-8F3DCEABE880}" type="sibTrans" cxnId="{3B475BE9-E38B-4A39-9B83-8668FD10C66E}">
      <dgm:prSet/>
      <dgm:spPr/>
      <dgm:t>
        <a:bodyPr/>
        <a:lstStyle/>
        <a:p>
          <a:endParaRPr lang="en-US"/>
        </a:p>
      </dgm:t>
    </dgm:pt>
    <dgm:pt modelId="{6283D4CD-0093-4CDB-B4F2-B0BFCB5EF1EF}" type="pres">
      <dgm:prSet presAssocID="{05ABBBED-B29F-461B-8F39-E363E8E80DF5}" presName="root" presStyleCnt="0">
        <dgm:presLayoutVars>
          <dgm:dir/>
          <dgm:resizeHandles val="exact"/>
        </dgm:presLayoutVars>
      </dgm:prSet>
      <dgm:spPr/>
    </dgm:pt>
    <dgm:pt modelId="{9CAB1078-24F0-4049-BF09-5BD2E3C9E9AF}" type="pres">
      <dgm:prSet presAssocID="{BF29C71A-45F1-4346-BEB8-312178B32E93}" presName="compNode" presStyleCnt="0"/>
      <dgm:spPr/>
    </dgm:pt>
    <dgm:pt modelId="{A1D6D98A-8809-4047-8966-5094AAF6A27D}" type="pres">
      <dgm:prSet presAssocID="{BF29C71A-45F1-4346-BEB8-312178B32E93}" presName="bgRect" presStyleLbl="bgShp" presStyleIdx="0" presStyleCnt="3"/>
      <dgm:spPr/>
    </dgm:pt>
    <dgm:pt modelId="{6C871D9E-319D-44D6-81BA-B4A8819C5BF1}" type="pres">
      <dgm:prSet presAssocID="{BF29C71A-45F1-4346-BEB8-312178B32E9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Неуравновешенные веса"/>
        </a:ext>
      </dgm:extLst>
    </dgm:pt>
    <dgm:pt modelId="{A6B5C76F-7697-4260-B614-655D86E8A2D5}" type="pres">
      <dgm:prSet presAssocID="{BF29C71A-45F1-4346-BEB8-312178B32E93}" presName="spaceRect" presStyleCnt="0"/>
      <dgm:spPr/>
    </dgm:pt>
    <dgm:pt modelId="{734A81AD-9AB3-47A1-9F34-AE2885C39FB2}" type="pres">
      <dgm:prSet presAssocID="{BF29C71A-45F1-4346-BEB8-312178B32E93}" presName="parTx" presStyleLbl="revTx" presStyleIdx="0" presStyleCnt="3">
        <dgm:presLayoutVars>
          <dgm:chMax val="0"/>
          <dgm:chPref val="0"/>
        </dgm:presLayoutVars>
      </dgm:prSet>
      <dgm:spPr/>
    </dgm:pt>
    <dgm:pt modelId="{120FFD56-48C7-4404-BAAA-1E1F9BFE23BE}" type="pres">
      <dgm:prSet presAssocID="{5024D34F-7E65-4FFF-B616-AFA6AA5B9FC8}" presName="sibTrans" presStyleCnt="0"/>
      <dgm:spPr/>
    </dgm:pt>
    <dgm:pt modelId="{572C306C-489B-43A5-AC98-F7D94B6B0BD7}" type="pres">
      <dgm:prSet presAssocID="{B010BDF7-B46A-46B1-9BB5-45B04CF36BB7}" presName="compNode" presStyleCnt="0"/>
      <dgm:spPr/>
    </dgm:pt>
    <dgm:pt modelId="{DF295FFC-0411-4C6B-9BF8-F383AA97A8FA}" type="pres">
      <dgm:prSet presAssocID="{B010BDF7-B46A-46B1-9BB5-45B04CF36BB7}" presName="bgRect" presStyleLbl="bgShp" presStyleIdx="1" presStyleCnt="3"/>
      <dgm:spPr/>
    </dgm:pt>
    <dgm:pt modelId="{6A888C26-4BDD-46CA-A098-C4BAF3E99EF0}" type="pres">
      <dgm:prSet presAssocID="{B010BDF7-B46A-46B1-9BB5-45B04CF36BB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4280719A-4495-45B9-BC40-7D449DE39488}" type="pres">
      <dgm:prSet presAssocID="{B010BDF7-B46A-46B1-9BB5-45B04CF36BB7}" presName="spaceRect" presStyleCnt="0"/>
      <dgm:spPr/>
    </dgm:pt>
    <dgm:pt modelId="{D63F4FFE-7C8C-4AF7-9C90-249D4E4CB0C7}" type="pres">
      <dgm:prSet presAssocID="{B010BDF7-B46A-46B1-9BB5-45B04CF36BB7}" presName="parTx" presStyleLbl="revTx" presStyleIdx="1" presStyleCnt="3">
        <dgm:presLayoutVars>
          <dgm:chMax val="0"/>
          <dgm:chPref val="0"/>
        </dgm:presLayoutVars>
      </dgm:prSet>
      <dgm:spPr/>
    </dgm:pt>
    <dgm:pt modelId="{21EAF945-579C-467F-AEBB-4B09135123F8}" type="pres">
      <dgm:prSet presAssocID="{F69A63D6-AD19-4AD2-880A-2CBEF9B2D6E5}" presName="sibTrans" presStyleCnt="0"/>
      <dgm:spPr/>
    </dgm:pt>
    <dgm:pt modelId="{A9096A0E-FC0F-4BA8-AEEF-5AF70B4C1D9B}" type="pres">
      <dgm:prSet presAssocID="{7E72906E-FDF2-442F-863F-E3684AF626E4}" presName="compNode" presStyleCnt="0"/>
      <dgm:spPr/>
    </dgm:pt>
    <dgm:pt modelId="{DAF99364-B7B3-4016-9C61-35F90CA673D6}" type="pres">
      <dgm:prSet presAssocID="{7E72906E-FDF2-442F-863F-E3684AF626E4}" presName="bgRect" presStyleLbl="bgShp" presStyleIdx="2" presStyleCnt="3"/>
      <dgm:spPr/>
    </dgm:pt>
    <dgm:pt modelId="{2F46A8BD-ABCB-454F-B56C-72110673BA96}" type="pres">
      <dgm:prSet presAssocID="{7E72906E-FDF2-442F-863F-E3684AF626E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арандаш"/>
        </a:ext>
      </dgm:extLst>
    </dgm:pt>
    <dgm:pt modelId="{3E93C203-6207-474E-85E5-23E0891769EE}" type="pres">
      <dgm:prSet presAssocID="{7E72906E-FDF2-442F-863F-E3684AF626E4}" presName="spaceRect" presStyleCnt="0"/>
      <dgm:spPr/>
    </dgm:pt>
    <dgm:pt modelId="{6B78ACCD-5E67-4A3C-AED5-31A28FA001C0}" type="pres">
      <dgm:prSet presAssocID="{7E72906E-FDF2-442F-863F-E3684AF626E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25FF703-A711-4C52-BD68-58E6E1067F8D}" type="presOf" srcId="{B010BDF7-B46A-46B1-9BB5-45B04CF36BB7}" destId="{D63F4FFE-7C8C-4AF7-9C90-249D4E4CB0C7}" srcOrd="0" destOrd="0" presId="urn:microsoft.com/office/officeart/2018/2/layout/IconVerticalSolidList"/>
    <dgm:cxn modelId="{2BFC9C14-A28A-4222-A041-B2D3DE4426BD}" srcId="{05ABBBED-B29F-461B-8F39-E363E8E80DF5}" destId="{BF29C71A-45F1-4346-BEB8-312178B32E93}" srcOrd="0" destOrd="0" parTransId="{C20B1813-226E-49B8-99D1-6C718557FBC3}" sibTransId="{5024D34F-7E65-4FFF-B616-AFA6AA5B9FC8}"/>
    <dgm:cxn modelId="{D3B6AA29-C966-44F3-8B9B-4BF5BDC51A59}" type="presOf" srcId="{05ABBBED-B29F-461B-8F39-E363E8E80DF5}" destId="{6283D4CD-0093-4CDB-B4F2-B0BFCB5EF1EF}" srcOrd="0" destOrd="0" presId="urn:microsoft.com/office/officeart/2018/2/layout/IconVerticalSolidList"/>
    <dgm:cxn modelId="{084D7D5B-0F1C-4A3E-8834-2EB6BAD7E90A}" type="presOf" srcId="{7E72906E-FDF2-442F-863F-E3684AF626E4}" destId="{6B78ACCD-5E67-4A3C-AED5-31A28FA001C0}" srcOrd="0" destOrd="0" presId="urn:microsoft.com/office/officeart/2018/2/layout/IconVerticalSolidList"/>
    <dgm:cxn modelId="{E0D49F7D-69C4-4BE5-AEE6-34B663019015}" type="presOf" srcId="{BF29C71A-45F1-4346-BEB8-312178B32E93}" destId="{734A81AD-9AB3-47A1-9F34-AE2885C39FB2}" srcOrd="0" destOrd="0" presId="urn:microsoft.com/office/officeart/2018/2/layout/IconVerticalSolidList"/>
    <dgm:cxn modelId="{DBD5757F-D122-4645-9923-B29CFD847274}" srcId="{05ABBBED-B29F-461B-8F39-E363E8E80DF5}" destId="{B010BDF7-B46A-46B1-9BB5-45B04CF36BB7}" srcOrd="1" destOrd="0" parTransId="{FB964333-3923-4F56-AD8A-DD02832E3EA9}" sibTransId="{F69A63D6-AD19-4AD2-880A-2CBEF9B2D6E5}"/>
    <dgm:cxn modelId="{3B475BE9-E38B-4A39-9B83-8668FD10C66E}" srcId="{05ABBBED-B29F-461B-8F39-E363E8E80DF5}" destId="{7E72906E-FDF2-442F-863F-E3684AF626E4}" srcOrd="2" destOrd="0" parTransId="{88132F8F-4820-4839-9DA8-3C6549C8D51A}" sibTransId="{C9D08C6E-A355-4ECA-9039-8F3DCEABE880}"/>
    <dgm:cxn modelId="{0F15614F-8794-45A5-A237-CEFDFF2E4068}" type="presParOf" srcId="{6283D4CD-0093-4CDB-B4F2-B0BFCB5EF1EF}" destId="{9CAB1078-24F0-4049-BF09-5BD2E3C9E9AF}" srcOrd="0" destOrd="0" presId="urn:microsoft.com/office/officeart/2018/2/layout/IconVerticalSolidList"/>
    <dgm:cxn modelId="{09451066-E415-4C85-BEBF-0C4EF70DD93D}" type="presParOf" srcId="{9CAB1078-24F0-4049-BF09-5BD2E3C9E9AF}" destId="{A1D6D98A-8809-4047-8966-5094AAF6A27D}" srcOrd="0" destOrd="0" presId="urn:microsoft.com/office/officeart/2018/2/layout/IconVerticalSolidList"/>
    <dgm:cxn modelId="{13CFB125-FDDF-4F29-BC51-16E902A5DED9}" type="presParOf" srcId="{9CAB1078-24F0-4049-BF09-5BD2E3C9E9AF}" destId="{6C871D9E-319D-44D6-81BA-B4A8819C5BF1}" srcOrd="1" destOrd="0" presId="urn:microsoft.com/office/officeart/2018/2/layout/IconVerticalSolidList"/>
    <dgm:cxn modelId="{81A336A0-BB11-4D10-987A-2FCF742EAAE0}" type="presParOf" srcId="{9CAB1078-24F0-4049-BF09-5BD2E3C9E9AF}" destId="{A6B5C76F-7697-4260-B614-655D86E8A2D5}" srcOrd="2" destOrd="0" presId="urn:microsoft.com/office/officeart/2018/2/layout/IconVerticalSolidList"/>
    <dgm:cxn modelId="{FF1805CC-E270-4502-B476-738BA67FD92F}" type="presParOf" srcId="{9CAB1078-24F0-4049-BF09-5BD2E3C9E9AF}" destId="{734A81AD-9AB3-47A1-9F34-AE2885C39FB2}" srcOrd="3" destOrd="0" presId="urn:microsoft.com/office/officeart/2018/2/layout/IconVerticalSolidList"/>
    <dgm:cxn modelId="{3E12947F-1C1A-415E-849D-58D91D7C28A1}" type="presParOf" srcId="{6283D4CD-0093-4CDB-B4F2-B0BFCB5EF1EF}" destId="{120FFD56-48C7-4404-BAAA-1E1F9BFE23BE}" srcOrd="1" destOrd="0" presId="urn:microsoft.com/office/officeart/2018/2/layout/IconVerticalSolidList"/>
    <dgm:cxn modelId="{129D777B-4146-432B-9386-6C735105C1FA}" type="presParOf" srcId="{6283D4CD-0093-4CDB-B4F2-B0BFCB5EF1EF}" destId="{572C306C-489B-43A5-AC98-F7D94B6B0BD7}" srcOrd="2" destOrd="0" presId="urn:microsoft.com/office/officeart/2018/2/layout/IconVerticalSolidList"/>
    <dgm:cxn modelId="{8599A085-3002-4191-A7C4-66EAF55FCDB4}" type="presParOf" srcId="{572C306C-489B-43A5-AC98-F7D94B6B0BD7}" destId="{DF295FFC-0411-4C6B-9BF8-F383AA97A8FA}" srcOrd="0" destOrd="0" presId="urn:microsoft.com/office/officeart/2018/2/layout/IconVerticalSolidList"/>
    <dgm:cxn modelId="{D11C5B92-8BFF-4A5E-AC7F-D078B9AC9233}" type="presParOf" srcId="{572C306C-489B-43A5-AC98-F7D94B6B0BD7}" destId="{6A888C26-4BDD-46CA-A098-C4BAF3E99EF0}" srcOrd="1" destOrd="0" presId="urn:microsoft.com/office/officeart/2018/2/layout/IconVerticalSolidList"/>
    <dgm:cxn modelId="{D79C704F-47C6-451B-BEFD-383AFDA7D6B4}" type="presParOf" srcId="{572C306C-489B-43A5-AC98-F7D94B6B0BD7}" destId="{4280719A-4495-45B9-BC40-7D449DE39488}" srcOrd="2" destOrd="0" presId="urn:microsoft.com/office/officeart/2018/2/layout/IconVerticalSolidList"/>
    <dgm:cxn modelId="{DE380652-1925-4424-991B-CE7BBE12102F}" type="presParOf" srcId="{572C306C-489B-43A5-AC98-F7D94B6B0BD7}" destId="{D63F4FFE-7C8C-4AF7-9C90-249D4E4CB0C7}" srcOrd="3" destOrd="0" presId="urn:microsoft.com/office/officeart/2018/2/layout/IconVerticalSolidList"/>
    <dgm:cxn modelId="{80A4AC8B-7C3C-4597-A7B5-EF26BF54C85E}" type="presParOf" srcId="{6283D4CD-0093-4CDB-B4F2-B0BFCB5EF1EF}" destId="{21EAF945-579C-467F-AEBB-4B09135123F8}" srcOrd="3" destOrd="0" presId="urn:microsoft.com/office/officeart/2018/2/layout/IconVerticalSolidList"/>
    <dgm:cxn modelId="{87369C3A-0320-4517-925C-89C330A84EDC}" type="presParOf" srcId="{6283D4CD-0093-4CDB-B4F2-B0BFCB5EF1EF}" destId="{A9096A0E-FC0F-4BA8-AEEF-5AF70B4C1D9B}" srcOrd="4" destOrd="0" presId="urn:microsoft.com/office/officeart/2018/2/layout/IconVerticalSolidList"/>
    <dgm:cxn modelId="{0F87F29A-A3FB-478C-8669-3701900DAA3A}" type="presParOf" srcId="{A9096A0E-FC0F-4BA8-AEEF-5AF70B4C1D9B}" destId="{DAF99364-B7B3-4016-9C61-35F90CA673D6}" srcOrd="0" destOrd="0" presId="urn:microsoft.com/office/officeart/2018/2/layout/IconVerticalSolidList"/>
    <dgm:cxn modelId="{A9D8C964-AC71-4208-80E9-90E8BF984C96}" type="presParOf" srcId="{A9096A0E-FC0F-4BA8-AEEF-5AF70B4C1D9B}" destId="{2F46A8BD-ABCB-454F-B56C-72110673BA96}" srcOrd="1" destOrd="0" presId="urn:microsoft.com/office/officeart/2018/2/layout/IconVerticalSolidList"/>
    <dgm:cxn modelId="{48855F8D-A4CA-4754-B9E1-6916A926B333}" type="presParOf" srcId="{A9096A0E-FC0F-4BA8-AEEF-5AF70B4C1D9B}" destId="{3E93C203-6207-474E-85E5-23E0891769EE}" srcOrd="2" destOrd="0" presId="urn:microsoft.com/office/officeart/2018/2/layout/IconVerticalSolidList"/>
    <dgm:cxn modelId="{0E50FB6E-56B7-45A0-8093-15E1F786C7A6}" type="presParOf" srcId="{A9096A0E-FC0F-4BA8-AEEF-5AF70B4C1D9B}" destId="{6B78ACCD-5E67-4A3C-AED5-31A28FA001C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2F3EC0-83DD-4185-AB6E-6D2251AF620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D554332-A5DE-4953-A195-7D62B4D6B591}">
      <dgm:prSet phldrT="[Текст]"/>
      <dgm:spPr/>
      <dgm:t>
        <a:bodyPr/>
        <a:lstStyle/>
        <a:p>
          <a:r>
            <a:rPr lang="ru-RU" dirty="0"/>
            <a:t>Территория</a:t>
          </a:r>
        </a:p>
      </dgm:t>
    </dgm:pt>
    <dgm:pt modelId="{D36024A7-AD4C-47F6-8C62-585E51FF7CDB}" type="parTrans" cxnId="{50E09ED5-C6F5-4907-8DD8-75849BBB371A}">
      <dgm:prSet/>
      <dgm:spPr/>
      <dgm:t>
        <a:bodyPr/>
        <a:lstStyle/>
        <a:p>
          <a:endParaRPr lang="ru-RU"/>
        </a:p>
      </dgm:t>
    </dgm:pt>
    <dgm:pt modelId="{04F1C8C5-3699-481A-8439-9333BD4D53A7}" type="sibTrans" cxnId="{50E09ED5-C6F5-4907-8DD8-75849BBB371A}">
      <dgm:prSet/>
      <dgm:spPr/>
      <dgm:t>
        <a:bodyPr/>
        <a:lstStyle/>
        <a:p>
          <a:endParaRPr lang="ru-RU"/>
        </a:p>
      </dgm:t>
    </dgm:pt>
    <dgm:pt modelId="{93FD43FA-91B2-4916-9D1F-AA4FB9B7EE21}">
      <dgm:prSet phldrT="[Текст]"/>
      <dgm:spPr/>
      <dgm:t>
        <a:bodyPr/>
        <a:lstStyle/>
        <a:p>
          <a:r>
            <a:rPr lang="ru-RU" dirty="0"/>
            <a:t>Сухопутное, водное, воздушное пространство</a:t>
          </a:r>
        </a:p>
      </dgm:t>
    </dgm:pt>
    <dgm:pt modelId="{D296EC88-3418-43E2-B76B-9A716A688DAD}" type="parTrans" cxnId="{D18B8C35-149E-4F86-A125-7C9F1F18B213}">
      <dgm:prSet/>
      <dgm:spPr/>
      <dgm:t>
        <a:bodyPr/>
        <a:lstStyle/>
        <a:p>
          <a:endParaRPr lang="ru-RU"/>
        </a:p>
      </dgm:t>
    </dgm:pt>
    <dgm:pt modelId="{D84567AD-61BC-4A55-B0C7-129369B1DE46}" type="sibTrans" cxnId="{D18B8C35-149E-4F86-A125-7C9F1F18B213}">
      <dgm:prSet/>
      <dgm:spPr/>
      <dgm:t>
        <a:bodyPr/>
        <a:lstStyle/>
        <a:p>
          <a:endParaRPr lang="ru-RU"/>
        </a:p>
      </dgm:t>
    </dgm:pt>
    <dgm:pt modelId="{E4D44B40-98D7-4D48-A3F8-C88F6E6551A0}">
      <dgm:prSet phldrT="[Текст]"/>
      <dgm:spPr/>
      <dgm:t>
        <a:bodyPr/>
        <a:lstStyle/>
        <a:p>
          <a:r>
            <a:rPr lang="ru-RU" dirty="0"/>
            <a:t>Водные и воздушные суда, территория посольства</a:t>
          </a:r>
        </a:p>
      </dgm:t>
    </dgm:pt>
    <dgm:pt modelId="{DF42625C-111B-454E-BB47-6409B6492E4D}" type="parTrans" cxnId="{72969847-B174-4139-8601-A9A4C70F4F9E}">
      <dgm:prSet/>
      <dgm:spPr/>
      <dgm:t>
        <a:bodyPr/>
        <a:lstStyle/>
        <a:p>
          <a:endParaRPr lang="ru-RU"/>
        </a:p>
      </dgm:t>
    </dgm:pt>
    <dgm:pt modelId="{47B75FBC-8C3B-4AEF-9D41-D1EB29E04F73}" type="sibTrans" cxnId="{72969847-B174-4139-8601-A9A4C70F4F9E}">
      <dgm:prSet/>
      <dgm:spPr/>
      <dgm:t>
        <a:bodyPr/>
        <a:lstStyle/>
        <a:p>
          <a:endParaRPr lang="ru-RU"/>
        </a:p>
      </dgm:t>
    </dgm:pt>
    <dgm:pt modelId="{A9E1E298-1112-4C89-9E7A-A5AFFA533375}">
      <dgm:prSet phldrT="[Текст]"/>
      <dgm:spPr/>
      <dgm:t>
        <a:bodyPr/>
        <a:lstStyle/>
        <a:p>
          <a:r>
            <a:rPr lang="ru-RU" dirty="0"/>
            <a:t>Население</a:t>
          </a:r>
        </a:p>
      </dgm:t>
    </dgm:pt>
    <dgm:pt modelId="{3E6C0CDA-1429-4663-98BD-F66CAC4695C5}" type="parTrans" cxnId="{58FD1216-0BF7-4D99-93A4-B351FA692602}">
      <dgm:prSet/>
      <dgm:spPr/>
      <dgm:t>
        <a:bodyPr/>
        <a:lstStyle/>
        <a:p>
          <a:endParaRPr lang="ru-RU"/>
        </a:p>
      </dgm:t>
    </dgm:pt>
    <dgm:pt modelId="{32C9E2B9-E2D5-4CC2-93E4-9843389EC085}" type="sibTrans" cxnId="{58FD1216-0BF7-4D99-93A4-B351FA692602}">
      <dgm:prSet/>
      <dgm:spPr/>
      <dgm:t>
        <a:bodyPr/>
        <a:lstStyle/>
        <a:p>
          <a:endParaRPr lang="ru-RU"/>
        </a:p>
      </dgm:t>
    </dgm:pt>
    <dgm:pt modelId="{7EFF09AA-121D-44D5-B90D-C3C1AF32281C}">
      <dgm:prSet phldrT="[Текст]"/>
      <dgm:spPr/>
      <dgm:t>
        <a:bodyPr/>
        <a:lstStyle/>
        <a:p>
          <a:r>
            <a:rPr lang="ru-RU" dirty="0"/>
            <a:t>Граждане</a:t>
          </a:r>
        </a:p>
      </dgm:t>
    </dgm:pt>
    <dgm:pt modelId="{3B985568-56E8-45B3-86C0-C2F826B88161}" type="parTrans" cxnId="{0B738E8B-7A5E-4BDF-B937-097D5107FF72}">
      <dgm:prSet/>
      <dgm:spPr/>
      <dgm:t>
        <a:bodyPr/>
        <a:lstStyle/>
        <a:p>
          <a:endParaRPr lang="ru-RU"/>
        </a:p>
      </dgm:t>
    </dgm:pt>
    <dgm:pt modelId="{226F0FFE-31F6-4C33-AFCB-FED99B7F95E0}" type="sibTrans" cxnId="{0B738E8B-7A5E-4BDF-B937-097D5107FF72}">
      <dgm:prSet/>
      <dgm:spPr/>
      <dgm:t>
        <a:bodyPr/>
        <a:lstStyle/>
        <a:p>
          <a:endParaRPr lang="ru-RU"/>
        </a:p>
      </dgm:t>
    </dgm:pt>
    <dgm:pt modelId="{1A95DD4F-5014-4928-9592-82BEE59F0A82}">
      <dgm:prSet phldrT="[Текст]"/>
      <dgm:spPr/>
      <dgm:t>
        <a:bodyPr/>
        <a:lstStyle/>
        <a:p>
          <a:r>
            <a:rPr lang="ru-RU" dirty="0"/>
            <a:t>Иностранные граждане и лица без гражданства</a:t>
          </a:r>
        </a:p>
      </dgm:t>
    </dgm:pt>
    <dgm:pt modelId="{0FD6BA7B-E48F-4867-AD54-0BE274FA5680}" type="parTrans" cxnId="{123AD304-F22C-48AB-BF7E-7EB172A73BC2}">
      <dgm:prSet/>
      <dgm:spPr/>
      <dgm:t>
        <a:bodyPr/>
        <a:lstStyle/>
        <a:p>
          <a:endParaRPr lang="ru-RU"/>
        </a:p>
      </dgm:t>
    </dgm:pt>
    <dgm:pt modelId="{36693C60-0BDB-498D-A415-B4775DA81D08}" type="sibTrans" cxnId="{123AD304-F22C-48AB-BF7E-7EB172A73BC2}">
      <dgm:prSet/>
      <dgm:spPr/>
      <dgm:t>
        <a:bodyPr/>
        <a:lstStyle/>
        <a:p>
          <a:endParaRPr lang="ru-RU"/>
        </a:p>
      </dgm:t>
    </dgm:pt>
    <dgm:pt modelId="{63101747-552D-49A1-9DA1-5A05773B0F24}">
      <dgm:prSet phldrT="[Текст]"/>
      <dgm:spPr/>
      <dgm:t>
        <a:bodyPr/>
        <a:lstStyle/>
        <a:p>
          <a:r>
            <a:rPr lang="ru-RU" dirty="0"/>
            <a:t>Власть</a:t>
          </a:r>
        </a:p>
      </dgm:t>
    </dgm:pt>
    <dgm:pt modelId="{6EF86DDF-1E61-4B2F-9EAD-2E3CA88B6696}" type="parTrans" cxnId="{761E1A1E-0F9B-4229-B133-BFBE085730A3}">
      <dgm:prSet/>
      <dgm:spPr/>
      <dgm:t>
        <a:bodyPr/>
        <a:lstStyle/>
        <a:p>
          <a:endParaRPr lang="ru-RU"/>
        </a:p>
      </dgm:t>
    </dgm:pt>
    <dgm:pt modelId="{45A04C61-07FB-43C4-A34D-C03D6B71FBF5}" type="sibTrans" cxnId="{761E1A1E-0F9B-4229-B133-BFBE085730A3}">
      <dgm:prSet/>
      <dgm:spPr/>
      <dgm:t>
        <a:bodyPr/>
        <a:lstStyle/>
        <a:p>
          <a:endParaRPr lang="ru-RU"/>
        </a:p>
      </dgm:t>
    </dgm:pt>
    <dgm:pt modelId="{C15270B5-EFB7-4ABD-9009-1E1355988C4D}">
      <dgm:prSet phldrT="[Текст]"/>
      <dgm:spPr/>
      <dgm:t>
        <a:bodyPr/>
        <a:lstStyle/>
        <a:p>
          <a:r>
            <a:rPr lang="ru-RU" dirty="0"/>
            <a:t>Способность и возможность осуществлять свою волю</a:t>
          </a:r>
        </a:p>
      </dgm:t>
    </dgm:pt>
    <dgm:pt modelId="{D9E01DED-1B00-473F-80B6-3A1902DF5783}" type="parTrans" cxnId="{A4FE6A5F-527C-4A32-84DF-1B168B88C618}">
      <dgm:prSet/>
      <dgm:spPr/>
      <dgm:t>
        <a:bodyPr/>
        <a:lstStyle/>
        <a:p>
          <a:endParaRPr lang="ru-RU"/>
        </a:p>
      </dgm:t>
    </dgm:pt>
    <dgm:pt modelId="{0FD80074-847D-41A5-BDE8-4CD9E18AD205}" type="sibTrans" cxnId="{A4FE6A5F-527C-4A32-84DF-1B168B88C618}">
      <dgm:prSet/>
      <dgm:spPr/>
      <dgm:t>
        <a:bodyPr/>
        <a:lstStyle/>
        <a:p>
          <a:endParaRPr lang="ru-RU"/>
        </a:p>
      </dgm:t>
    </dgm:pt>
    <dgm:pt modelId="{01B4F3A7-D0F4-4271-A764-AD019649154B}">
      <dgm:prSet phldrT="[Текст]"/>
      <dgm:spPr/>
      <dgm:t>
        <a:bodyPr/>
        <a:lstStyle/>
        <a:p>
          <a:r>
            <a:rPr lang="ru-RU" dirty="0"/>
            <a:t>Воздействовать на деятельность и поведение других людей</a:t>
          </a:r>
        </a:p>
      </dgm:t>
    </dgm:pt>
    <dgm:pt modelId="{C2BD6E1B-94EA-43BC-81F0-045029A5FF26}" type="parTrans" cxnId="{4C3350E1-3A56-4206-AFC6-4F7DD3E331BD}">
      <dgm:prSet/>
      <dgm:spPr/>
      <dgm:t>
        <a:bodyPr/>
        <a:lstStyle/>
        <a:p>
          <a:endParaRPr lang="ru-RU"/>
        </a:p>
      </dgm:t>
    </dgm:pt>
    <dgm:pt modelId="{80948F24-1D87-4CB8-AB48-0A7FA36D9C97}" type="sibTrans" cxnId="{4C3350E1-3A56-4206-AFC6-4F7DD3E331BD}">
      <dgm:prSet/>
      <dgm:spPr/>
      <dgm:t>
        <a:bodyPr/>
        <a:lstStyle/>
        <a:p>
          <a:endParaRPr lang="ru-RU"/>
        </a:p>
      </dgm:t>
    </dgm:pt>
    <dgm:pt modelId="{D36B367C-CEE4-4CE2-A31A-E86D6234CE82}">
      <dgm:prSet/>
      <dgm:spPr/>
      <dgm:t>
        <a:bodyPr/>
        <a:lstStyle/>
        <a:p>
          <a:r>
            <a:rPr lang="ru-RU" dirty="0"/>
            <a:t>Право</a:t>
          </a:r>
        </a:p>
      </dgm:t>
    </dgm:pt>
    <dgm:pt modelId="{5D49D1CF-F626-4289-8934-A88EC0E2E9DA}" type="parTrans" cxnId="{39E023EC-7318-41F2-BF14-96C1263F5184}">
      <dgm:prSet/>
      <dgm:spPr/>
      <dgm:t>
        <a:bodyPr/>
        <a:lstStyle/>
        <a:p>
          <a:endParaRPr lang="ru-RU"/>
        </a:p>
      </dgm:t>
    </dgm:pt>
    <dgm:pt modelId="{76065D58-B07C-4F1E-85BD-2DF87CF3B324}" type="sibTrans" cxnId="{39E023EC-7318-41F2-BF14-96C1263F5184}">
      <dgm:prSet/>
      <dgm:spPr/>
      <dgm:t>
        <a:bodyPr/>
        <a:lstStyle/>
        <a:p>
          <a:endParaRPr lang="ru-RU"/>
        </a:p>
      </dgm:t>
    </dgm:pt>
    <dgm:pt modelId="{B13895C4-2284-4CCF-BA4A-B443FBC6EEA6}">
      <dgm:prSet/>
      <dgm:spPr/>
      <dgm:t>
        <a:bodyPr/>
        <a:lstStyle/>
        <a:p>
          <a:r>
            <a:rPr lang="ru-RU" dirty="0"/>
            <a:t>Совокупность норм, правил, установленных государством</a:t>
          </a:r>
        </a:p>
      </dgm:t>
    </dgm:pt>
    <dgm:pt modelId="{996607D0-915B-431E-A8BD-825A5FB6F5E9}" type="parTrans" cxnId="{CFED915C-4BEC-49AA-A99E-CAE92B4CAA77}">
      <dgm:prSet/>
      <dgm:spPr/>
      <dgm:t>
        <a:bodyPr/>
        <a:lstStyle/>
        <a:p>
          <a:endParaRPr lang="ru-RU"/>
        </a:p>
      </dgm:t>
    </dgm:pt>
    <dgm:pt modelId="{8E482FE6-C4DB-4634-8716-9B820D606793}" type="sibTrans" cxnId="{CFED915C-4BEC-49AA-A99E-CAE92B4CAA77}">
      <dgm:prSet/>
      <dgm:spPr/>
      <dgm:t>
        <a:bodyPr/>
        <a:lstStyle/>
        <a:p>
          <a:endParaRPr lang="ru-RU"/>
        </a:p>
      </dgm:t>
    </dgm:pt>
    <dgm:pt modelId="{F3BBADAB-C732-412D-943D-789F7B9D6728}">
      <dgm:prSet/>
      <dgm:spPr/>
      <dgm:t>
        <a:bodyPr/>
        <a:lstStyle/>
        <a:p>
          <a:r>
            <a:rPr lang="ru-RU" dirty="0"/>
            <a:t>Суверенитет</a:t>
          </a:r>
        </a:p>
      </dgm:t>
    </dgm:pt>
    <dgm:pt modelId="{C31710D1-A0AD-4836-A546-1F3A1C1830C9}" type="parTrans" cxnId="{63DFFA7E-C78B-441F-9E9C-F2C15CC5AEE9}">
      <dgm:prSet/>
      <dgm:spPr/>
      <dgm:t>
        <a:bodyPr/>
        <a:lstStyle/>
        <a:p>
          <a:endParaRPr lang="ru-RU"/>
        </a:p>
      </dgm:t>
    </dgm:pt>
    <dgm:pt modelId="{DC4BB866-AA89-4069-8686-2DC365C9D251}" type="sibTrans" cxnId="{63DFFA7E-C78B-441F-9E9C-F2C15CC5AEE9}">
      <dgm:prSet/>
      <dgm:spPr/>
      <dgm:t>
        <a:bodyPr/>
        <a:lstStyle/>
        <a:p>
          <a:endParaRPr lang="ru-RU"/>
        </a:p>
      </dgm:t>
    </dgm:pt>
    <dgm:pt modelId="{119E3A21-AFD1-40B1-9741-5DBE90842D81}">
      <dgm:prSet/>
      <dgm:spPr/>
      <dgm:t>
        <a:bodyPr/>
        <a:lstStyle/>
        <a:p>
          <a:r>
            <a:rPr lang="ru-RU" dirty="0"/>
            <a:t>Верховенство власти государства в границах его территории </a:t>
          </a:r>
        </a:p>
      </dgm:t>
    </dgm:pt>
    <dgm:pt modelId="{97DC3497-D35D-4B38-87E6-D9A03AC27EBD}" type="parTrans" cxnId="{9D546852-53CE-42BA-B4D8-9500C10F5712}">
      <dgm:prSet/>
      <dgm:spPr/>
      <dgm:t>
        <a:bodyPr/>
        <a:lstStyle/>
        <a:p>
          <a:endParaRPr lang="ru-RU"/>
        </a:p>
      </dgm:t>
    </dgm:pt>
    <dgm:pt modelId="{4FE26157-2684-4B09-9C9D-A328B0769184}" type="sibTrans" cxnId="{9D546852-53CE-42BA-B4D8-9500C10F5712}">
      <dgm:prSet/>
      <dgm:spPr/>
      <dgm:t>
        <a:bodyPr/>
        <a:lstStyle/>
        <a:p>
          <a:endParaRPr lang="ru-RU"/>
        </a:p>
      </dgm:t>
    </dgm:pt>
    <dgm:pt modelId="{9195ACD0-9E7B-4B62-9D4E-00A7C682EE9B}">
      <dgm:prSet/>
      <dgm:spPr/>
      <dgm:t>
        <a:bodyPr/>
        <a:lstStyle/>
        <a:p>
          <a:r>
            <a:rPr lang="ru-RU" dirty="0"/>
            <a:t>Независимость государства в международных отношениях</a:t>
          </a:r>
        </a:p>
      </dgm:t>
    </dgm:pt>
    <dgm:pt modelId="{BC5FBDC6-EABF-4953-824D-CAC887849D80}" type="parTrans" cxnId="{A856F27E-B5CF-4836-B1BC-2E34B96FD819}">
      <dgm:prSet/>
      <dgm:spPr/>
      <dgm:t>
        <a:bodyPr/>
        <a:lstStyle/>
        <a:p>
          <a:endParaRPr lang="ru-RU"/>
        </a:p>
      </dgm:t>
    </dgm:pt>
    <dgm:pt modelId="{ED6DD2DD-6F6A-4F2A-93E5-AD4190DD0E88}" type="sibTrans" cxnId="{A856F27E-B5CF-4836-B1BC-2E34B96FD819}">
      <dgm:prSet/>
      <dgm:spPr/>
      <dgm:t>
        <a:bodyPr/>
        <a:lstStyle/>
        <a:p>
          <a:endParaRPr lang="ru-RU"/>
        </a:p>
      </dgm:t>
    </dgm:pt>
    <dgm:pt modelId="{0DAE5376-2776-49A6-A095-D7F5090B4388}" type="pres">
      <dgm:prSet presAssocID="{C02F3EC0-83DD-4185-AB6E-6D2251AF620C}" presName="linear" presStyleCnt="0">
        <dgm:presLayoutVars>
          <dgm:animLvl val="lvl"/>
          <dgm:resizeHandles val="exact"/>
        </dgm:presLayoutVars>
      </dgm:prSet>
      <dgm:spPr/>
    </dgm:pt>
    <dgm:pt modelId="{9337188D-539C-4ECA-8657-E4220CC4F3A6}" type="pres">
      <dgm:prSet presAssocID="{2D554332-A5DE-4953-A195-7D62B4D6B59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9724BE2-88FF-48FD-9AFB-3C9575CE553E}" type="pres">
      <dgm:prSet presAssocID="{2D554332-A5DE-4953-A195-7D62B4D6B591}" presName="childText" presStyleLbl="revTx" presStyleIdx="0" presStyleCnt="5">
        <dgm:presLayoutVars>
          <dgm:bulletEnabled val="1"/>
        </dgm:presLayoutVars>
      </dgm:prSet>
      <dgm:spPr/>
    </dgm:pt>
    <dgm:pt modelId="{A2BA0014-9791-4644-9916-C9BDAC7EF09F}" type="pres">
      <dgm:prSet presAssocID="{A9E1E298-1112-4C89-9E7A-A5AFFA53337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B53B0A9-5A53-4942-9A1A-A1A705047CE5}" type="pres">
      <dgm:prSet presAssocID="{A9E1E298-1112-4C89-9E7A-A5AFFA533375}" presName="childText" presStyleLbl="revTx" presStyleIdx="1" presStyleCnt="5">
        <dgm:presLayoutVars>
          <dgm:bulletEnabled val="1"/>
        </dgm:presLayoutVars>
      </dgm:prSet>
      <dgm:spPr/>
    </dgm:pt>
    <dgm:pt modelId="{CCF4767D-1833-4FDA-8AD8-0A1224C09083}" type="pres">
      <dgm:prSet presAssocID="{63101747-552D-49A1-9DA1-5A05773B0F2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AAE2CDF-04C9-4B85-985A-4889603D6F27}" type="pres">
      <dgm:prSet presAssocID="{63101747-552D-49A1-9DA1-5A05773B0F24}" presName="childText" presStyleLbl="revTx" presStyleIdx="2" presStyleCnt="5">
        <dgm:presLayoutVars>
          <dgm:bulletEnabled val="1"/>
        </dgm:presLayoutVars>
      </dgm:prSet>
      <dgm:spPr/>
    </dgm:pt>
    <dgm:pt modelId="{D8571187-71CF-49C7-9E44-67B55275FC8C}" type="pres">
      <dgm:prSet presAssocID="{D36B367C-CEE4-4CE2-A31A-E86D6234CE8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E41D1AD-DDF3-40FD-B854-848AE5671DB5}" type="pres">
      <dgm:prSet presAssocID="{D36B367C-CEE4-4CE2-A31A-E86D6234CE82}" presName="childText" presStyleLbl="revTx" presStyleIdx="3" presStyleCnt="5">
        <dgm:presLayoutVars>
          <dgm:bulletEnabled val="1"/>
        </dgm:presLayoutVars>
      </dgm:prSet>
      <dgm:spPr/>
    </dgm:pt>
    <dgm:pt modelId="{65EFFAE5-EC6F-4BAA-A467-1BF48BFBE7EB}" type="pres">
      <dgm:prSet presAssocID="{F3BBADAB-C732-412D-943D-789F7B9D6728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DE28F734-45CB-44DD-B8FB-3401BEDD5D44}" type="pres">
      <dgm:prSet presAssocID="{F3BBADAB-C732-412D-943D-789F7B9D6728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123AD304-F22C-48AB-BF7E-7EB172A73BC2}" srcId="{A9E1E298-1112-4C89-9E7A-A5AFFA533375}" destId="{1A95DD4F-5014-4928-9592-82BEE59F0A82}" srcOrd="1" destOrd="0" parTransId="{0FD6BA7B-E48F-4867-AD54-0BE274FA5680}" sibTransId="{36693C60-0BDB-498D-A415-B4775DA81D08}"/>
    <dgm:cxn modelId="{58FD1216-0BF7-4D99-93A4-B351FA692602}" srcId="{C02F3EC0-83DD-4185-AB6E-6D2251AF620C}" destId="{A9E1E298-1112-4C89-9E7A-A5AFFA533375}" srcOrd="1" destOrd="0" parTransId="{3E6C0CDA-1429-4663-98BD-F66CAC4695C5}" sibTransId="{32C9E2B9-E2D5-4CC2-93E4-9843389EC085}"/>
    <dgm:cxn modelId="{4E3DA91B-5B16-435A-8838-7AF2A92E7F29}" type="presOf" srcId="{2D554332-A5DE-4953-A195-7D62B4D6B591}" destId="{9337188D-539C-4ECA-8657-E4220CC4F3A6}" srcOrd="0" destOrd="0" presId="urn:microsoft.com/office/officeart/2005/8/layout/vList2"/>
    <dgm:cxn modelId="{761E1A1E-0F9B-4229-B133-BFBE085730A3}" srcId="{C02F3EC0-83DD-4185-AB6E-6D2251AF620C}" destId="{63101747-552D-49A1-9DA1-5A05773B0F24}" srcOrd="2" destOrd="0" parTransId="{6EF86DDF-1E61-4B2F-9EAD-2E3CA88B6696}" sibTransId="{45A04C61-07FB-43C4-A34D-C03D6B71FBF5}"/>
    <dgm:cxn modelId="{FAA7E721-D147-45ED-AB20-90823B58210C}" type="presOf" srcId="{C02F3EC0-83DD-4185-AB6E-6D2251AF620C}" destId="{0DAE5376-2776-49A6-A095-D7F5090B4388}" srcOrd="0" destOrd="0" presId="urn:microsoft.com/office/officeart/2005/8/layout/vList2"/>
    <dgm:cxn modelId="{896F662D-DA6B-4E99-82EC-CC28DB915C42}" type="presOf" srcId="{C15270B5-EFB7-4ABD-9009-1E1355988C4D}" destId="{FAAE2CDF-04C9-4B85-985A-4889603D6F27}" srcOrd="0" destOrd="0" presId="urn:microsoft.com/office/officeart/2005/8/layout/vList2"/>
    <dgm:cxn modelId="{D18B8C35-149E-4F86-A125-7C9F1F18B213}" srcId="{2D554332-A5DE-4953-A195-7D62B4D6B591}" destId="{93FD43FA-91B2-4916-9D1F-AA4FB9B7EE21}" srcOrd="0" destOrd="0" parTransId="{D296EC88-3418-43E2-B76B-9A716A688DAD}" sibTransId="{D84567AD-61BC-4A55-B0C7-129369B1DE46}"/>
    <dgm:cxn modelId="{09D71B38-65BA-4446-BF7D-CC5AB6F24434}" type="presOf" srcId="{93FD43FA-91B2-4916-9D1F-AA4FB9B7EE21}" destId="{99724BE2-88FF-48FD-9AFB-3C9575CE553E}" srcOrd="0" destOrd="0" presId="urn:microsoft.com/office/officeart/2005/8/layout/vList2"/>
    <dgm:cxn modelId="{CFED915C-4BEC-49AA-A99E-CAE92B4CAA77}" srcId="{D36B367C-CEE4-4CE2-A31A-E86D6234CE82}" destId="{B13895C4-2284-4CCF-BA4A-B443FBC6EEA6}" srcOrd="0" destOrd="0" parTransId="{996607D0-915B-431E-A8BD-825A5FB6F5E9}" sibTransId="{8E482FE6-C4DB-4634-8716-9B820D606793}"/>
    <dgm:cxn modelId="{A4FE6A5F-527C-4A32-84DF-1B168B88C618}" srcId="{63101747-552D-49A1-9DA1-5A05773B0F24}" destId="{C15270B5-EFB7-4ABD-9009-1E1355988C4D}" srcOrd="0" destOrd="0" parTransId="{D9E01DED-1B00-473F-80B6-3A1902DF5783}" sibTransId="{0FD80074-847D-41A5-BDE8-4CD9E18AD205}"/>
    <dgm:cxn modelId="{72969847-B174-4139-8601-A9A4C70F4F9E}" srcId="{2D554332-A5DE-4953-A195-7D62B4D6B591}" destId="{E4D44B40-98D7-4D48-A3F8-C88F6E6551A0}" srcOrd="1" destOrd="0" parTransId="{DF42625C-111B-454E-BB47-6409B6492E4D}" sibTransId="{47B75FBC-8C3B-4AEF-9D41-D1EB29E04F73}"/>
    <dgm:cxn modelId="{8998186E-9AB7-4769-9748-741C959B7D0A}" type="presOf" srcId="{1A95DD4F-5014-4928-9592-82BEE59F0A82}" destId="{3B53B0A9-5A53-4942-9A1A-A1A705047CE5}" srcOrd="0" destOrd="1" presId="urn:microsoft.com/office/officeart/2005/8/layout/vList2"/>
    <dgm:cxn modelId="{76F2116F-E70B-4164-AE20-6BE3254256DF}" type="presOf" srcId="{9195ACD0-9E7B-4B62-9D4E-00A7C682EE9B}" destId="{DE28F734-45CB-44DD-B8FB-3401BEDD5D44}" srcOrd="0" destOrd="1" presId="urn:microsoft.com/office/officeart/2005/8/layout/vList2"/>
    <dgm:cxn modelId="{9D546852-53CE-42BA-B4D8-9500C10F5712}" srcId="{F3BBADAB-C732-412D-943D-789F7B9D6728}" destId="{119E3A21-AFD1-40B1-9741-5DBE90842D81}" srcOrd="0" destOrd="0" parTransId="{97DC3497-D35D-4B38-87E6-D9A03AC27EBD}" sibTransId="{4FE26157-2684-4B09-9C9D-A328B0769184}"/>
    <dgm:cxn modelId="{A856F27E-B5CF-4836-B1BC-2E34B96FD819}" srcId="{F3BBADAB-C732-412D-943D-789F7B9D6728}" destId="{9195ACD0-9E7B-4B62-9D4E-00A7C682EE9B}" srcOrd="1" destOrd="0" parTransId="{BC5FBDC6-EABF-4953-824D-CAC887849D80}" sibTransId="{ED6DD2DD-6F6A-4F2A-93E5-AD4190DD0E88}"/>
    <dgm:cxn modelId="{63DFFA7E-C78B-441F-9E9C-F2C15CC5AEE9}" srcId="{C02F3EC0-83DD-4185-AB6E-6D2251AF620C}" destId="{F3BBADAB-C732-412D-943D-789F7B9D6728}" srcOrd="4" destOrd="0" parTransId="{C31710D1-A0AD-4836-A546-1F3A1C1830C9}" sibTransId="{DC4BB866-AA89-4069-8686-2DC365C9D251}"/>
    <dgm:cxn modelId="{8CF71A81-72E0-4A04-8782-73632D3D245F}" type="presOf" srcId="{D36B367C-CEE4-4CE2-A31A-E86D6234CE82}" destId="{D8571187-71CF-49C7-9E44-67B55275FC8C}" srcOrd="0" destOrd="0" presId="urn:microsoft.com/office/officeart/2005/8/layout/vList2"/>
    <dgm:cxn modelId="{0B738E8B-7A5E-4BDF-B937-097D5107FF72}" srcId="{A9E1E298-1112-4C89-9E7A-A5AFFA533375}" destId="{7EFF09AA-121D-44D5-B90D-C3C1AF32281C}" srcOrd="0" destOrd="0" parTransId="{3B985568-56E8-45B3-86C0-C2F826B88161}" sibTransId="{226F0FFE-31F6-4C33-AFCB-FED99B7F95E0}"/>
    <dgm:cxn modelId="{EEAD9493-F71D-4AF3-AC00-384A967C458E}" type="presOf" srcId="{B13895C4-2284-4CCF-BA4A-B443FBC6EEA6}" destId="{8E41D1AD-DDF3-40FD-B854-848AE5671DB5}" srcOrd="0" destOrd="0" presId="urn:microsoft.com/office/officeart/2005/8/layout/vList2"/>
    <dgm:cxn modelId="{A4759DB2-61A7-47F3-9935-D18BF50E55E4}" type="presOf" srcId="{119E3A21-AFD1-40B1-9741-5DBE90842D81}" destId="{DE28F734-45CB-44DD-B8FB-3401BEDD5D44}" srcOrd="0" destOrd="0" presId="urn:microsoft.com/office/officeart/2005/8/layout/vList2"/>
    <dgm:cxn modelId="{367537B4-F2EE-4BCA-93D9-96EF8C340160}" type="presOf" srcId="{01B4F3A7-D0F4-4271-A764-AD019649154B}" destId="{FAAE2CDF-04C9-4B85-985A-4889603D6F27}" srcOrd="0" destOrd="1" presId="urn:microsoft.com/office/officeart/2005/8/layout/vList2"/>
    <dgm:cxn modelId="{1F02B1B7-2D59-46FD-8819-4B46D8EFB5E5}" type="presOf" srcId="{7EFF09AA-121D-44D5-B90D-C3C1AF32281C}" destId="{3B53B0A9-5A53-4942-9A1A-A1A705047CE5}" srcOrd="0" destOrd="0" presId="urn:microsoft.com/office/officeart/2005/8/layout/vList2"/>
    <dgm:cxn modelId="{28777EB9-207B-47EC-BEE3-15A44F9460F5}" type="presOf" srcId="{63101747-552D-49A1-9DA1-5A05773B0F24}" destId="{CCF4767D-1833-4FDA-8AD8-0A1224C09083}" srcOrd="0" destOrd="0" presId="urn:microsoft.com/office/officeart/2005/8/layout/vList2"/>
    <dgm:cxn modelId="{206C49CF-FDA9-4969-B464-F955AC586E3B}" type="presOf" srcId="{A9E1E298-1112-4C89-9E7A-A5AFFA533375}" destId="{A2BA0014-9791-4644-9916-C9BDAC7EF09F}" srcOrd="0" destOrd="0" presId="urn:microsoft.com/office/officeart/2005/8/layout/vList2"/>
    <dgm:cxn modelId="{50E09ED5-C6F5-4907-8DD8-75849BBB371A}" srcId="{C02F3EC0-83DD-4185-AB6E-6D2251AF620C}" destId="{2D554332-A5DE-4953-A195-7D62B4D6B591}" srcOrd="0" destOrd="0" parTransId="{D36024A7-AD4C-47F6-8C62-585E51FF7CDB}" sibTransId="{04F1C8C5-3699-481A-8439-9333BD4D53A7}"/>
    <dgm:cxn modelId="{303FA7E0-3515-43C7-8E1F-1D23D67756F7}" type="presOf" srcId="{E4D44B40-98D7-4D48-A3F8-C88F6E6551A0}" destId="{99724BE2-88FF-48FD-9AFB-3C9575CE553E}" srcOrd="0" destOrd="1" presId="urn:microsoft.com/office/officeart/2005/8/layout/vList2"/>
    <dgm:cxn modelId="{4C3350E1-3A56-4206-AFC6-4F7DD3E331BD}" srcId="{63101747-552D-49A1-9DA1-5A05773B0F24}" destId="{01B4F3A7-D0F4-4271-A764-AD019649154B}" srcOrd="1" destOrd="0" parTransId="{C2BD6E1B-94EA-43BC-81F0-045029A5FF26}" sibTransId="{80948F24-1D87-4CB8-AB48-0A7FA36D9C97}"/>
    <dgm:cxn modelId="{39E023EC-7318-41F2-BF14-96C1263F5184}" srcId="{C02F3EC0-83DD-4185-AB6E-6D2251AF620C}" destId="{D36B367C-CEE4-4CE2-A31A-E86D6234CE82}" srcOrd="3" destOrd="0" parTransId="{5D49D1CF-F626-4289-8934-A88EC0E2E9DA}" sibTransId="{76065D58-B07C-4F1E-85BD-2DF87CF3B324}"/>
    <dgm:cxn modelId="{83E0B3F8-7E94-4931-A4BF-F0AA921567F0}" type="presOf" srcId="{F3BBADAB-C732-412D-943D-789F7B9D6728}" destId="{65EFFAE5-EC6F-4BAA-A467-1BF48BFBE7EB}" srcOrd="0" destOrd="0" presId="urn:microsoft.com/office/officeart/2005/8/layout/vList2"/>
    <dgm:cxn modelId="{6E62A56B-3E6B-4EB0-A2C1-F8DFF073B215}" type="presParOf" srcId="{0DAE5376-2776-49A6-A095-D7F5090B4388}" destId="{9337188D-539C-4ECA-8657-E4220CC4F3A6}" srcOrd="0" destOrd="0" presId="urn:microsoft.com/office/officeart/2005/8/layout/vList2"/>
    <dgm:cxn modelId="{E3271010-6B0B-4CE2-93D7-FB8500C2D6A3}" type="presParOf" srcId="{0DAE5376-2776-49A6-A095-D7F5090B4388}" destId="{99724BE2-88FF-48FD-9AFB-3C9575CE553E}" srcOrd="1" destOrd="0" presId="urn:microsoft.com/office/officeart/2005/8/layout/vList2"/>
    <dgm:cxn modelId="{840582B2-73CB-4335-8BE4-DBA5B807A8EC}" type="presParOf" srcId="{0DAE5376-2776-49A6-A095-D7F5090B4388}" destId="{A2BA0014-9791-4644-9916-C9BDAC7EF09F}" srcOrd="2" destOrd="0" presId="urn:microsoft.com/office/officeart/2005/8/layout/vList2"/>
    <dgm:cxn modelId="{923AC0F6-ADC5-4722-92D2-FEA41E6BCB26}" type="presParOf" srcId="{0DAE5376-2776-49A6-A095-D7F5090B4388}" destId="{3B53B0A9-5A53-4942-9A1A-A1A705047CE5}" srcOrd="3" destOrd="0" presId="urn:microsoft.com/office/officeart/2005/8/layout/vList2"/>
    <dgm:cxn modelId="{1DDF19EB-34AD-423B-8EF1-88D3C7AFA10D}" type="presParOf" srcId="{0DAE5376-2776-49A6-A095-D7F5090B4388}" destId="{CCF4767D-1833-4FDA-8AD8-0A1224C09083}" srcOrd="4" destOrd="0" presId="urn:microsoft.com/office/officeart/2005/8/layout/vList2"/>
    <dgm:cxn modelId="{DB14AB30-7A3A-4D24-B231-7EE846C5241F}" type="presParOf" srcId="{0DAE5376-2776-49A6-A095-D7F5090B4388}" destId="{FAAE2CDF-04C9-4B85-985A-4889603D6F27}" srcOrd="5" destOrd="0" presId="urn:microsoft.com/office/officeart/2005/8/layout/vList2"/>
    <dgm:cxn modelId="{C740A84B-86A8-4EAE-9F15-B2C0E39B7A51}" type="presParOf" srcId="{0DAE5376-2776-49A6-A095-D7F5090B4388}" destId="{D8571187-71CF-49C7-9E44-67B55275FC8C}" srcOrd="6" destOrd="0" presId="urn:microsoft.com/office/officeart/2005/8/layout/vList2"/>
    <dgm:cxn modelId="{B64BAF44-4FCE-4BD7-AD41-65BB1EB7F6B6}" type="presParOf" srcId="{0DAE5376-2776-49A6-A095-D7F5090B4388}" destId="{8E41D1AD-DDF3-40FD-B854-848AE5671DB5}" srcOrd="7" destOrd="0" presId="urn:microsoft.com/office/officeart/2005/8/layout/vList2"/>
    <dgm:cxn modelId="{160D60A8-7A0A-4482-8153-2E139F461ECA}" type="presParOf" srcId="{0DAE5376-2776-49A6-A095-D7F5090B4388}" destId="{65EFFAE5-EC6F-4BAA-A467-1BF48BFBE7EB}" srcOrd="8" destOrd="0" presId="urn:microsoft.com/office/officeart/2005/8/layout/vList2"/>
    <dgm:cxn modelId="{8948CE5A-371E-4C6E-AD84-9E0AE37DDAD7}" type="presParOf" srcId="{0DAE5376-2776-49A6-A095-D7F5090B4388}" destId="{DE28F734-45CB-44DD-B8FB-3401BEDD5D44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E17AFA-56B5-49C7-B61B-AA680C0D0FE8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619A0C2-1BE7-409D-A836-B253028F511B}">
      <dgm:prSet phldrT="[Текст]"/>
      <dgm:spPr/>
      <dgm:t>
        <a:bodyPr/>
        <a:lstStyle/>
        <a:p>
          <a:r>
            <a:rPr lang="ru-RU" dirty="0"/>
            <a:t>Патриархальная</a:t>
          </a:r>
        </a:p>
      </dgm:t>
    </dgm:pt>
    <dgm:pt modelId="{FB2F474F-4DE8-45D8-B21D-650202092469}" type="parTrans" cxnId="{78453896-0072-4953-AF9A-0B024E60A6F0}">
      <dgm:prSet/>
      <dgm:spPr/>
      <dgm:t>
        <a:bodyPr/>
        <a:lstStyle/>
        <a:p>
          <a:endParaRPr lang="ru-RU"/>
        </a:p>
      </dgm:t>
    </dgm:pt>
    <dgm:pt modelId="{CF063142-23BE-418A-9C0B-03D9F4E759C0}" type="sibTrans" cxnId="{78453896-0072-4953-AF9A-0B024E60A6F0}">
      <dgm:prSet/>
      <dgm:spPr/>
      <dgm:t>
        <a:bodyPr/>
        <a:lstStyle/>
        <a:p>
          <a:endParaRPr lang="ru-RU"/>
        </a:p>
      </dgm:t>
    </dgm:pt>
    <dgm:pt modelId="{688A47AA-30A8-4D45-8E21-9472F16AE60C}">
      <dgm:prSet phldrT="[Текст]"/>
      <dgm:spPr/>
      <dgm:t>
        <a:bodyPr/>
        <a:lstStyle/>
        <a:p>
          <a:r>
            <a:rPr lang="ru-RU" dirty="0"/>
            <a:t>Платон и Аристотель</a:t>
          </a:r>
        </a:p>
      </dgm:t>
    </dgm:pt>
    <dgm:pt modelId="{F17E76B4-5D25-44EF-811A-EC79C5242C10}" type="parTrans" cxnId="{BC430FBA-0AAB-43AF-83C7-DC0E20468DA1}">
      <dgm:prSet/>
      <dgm:spPr/>
      <dgm:t>
        <a:bodyPr/>
        <a:lstStyle/>
        <a:p>
          <a:endParaRPr lang="ru-RU"/>
        </a:p>
      </dgm:t>
    </dgm:pt>
    <dgm:pt modelId="{AACEB68A-FD7C-44EA-BB35-95C165D301AE}" type="sibTrans" cxnId="{BC430FBA-0AAB-43AF-83C7-DC0E20468DA1}">
      <dgm:prSet/>
      <dgm:spPr/>
      <dgm:t>
        <a:bodyPr/>
        <a:lstStyle/>
        <a:p>
          <a:endParaRPr lang="ru-RU"/>
        </a:p>
      </dgm:t>
    </dgm:pt>
    <dgm:pt modelId="{B8CF1BAC-E834-4AD9-9025-E2B79714DCDC}">
      <dgm:prSet phldrT="[Текст]"/>
      <dgm:spPr/>
      <dgm:t>
        <a:bodyPr/>
        <a:lstStyle/>
        <a:p>
          <a:r>
            <a:rPr lang="ru-RU" dirty="0"/>
            <a:t>Государство – результат разросшейся семьи</a:t>
          </a:r>
        </a:p>
      </dgm:t>
    </dgm:pt>
    <dgm:pt modelId="{55E11B0F-69AE-4578-AE23-8EA851A09918}" type="parTrans" cxnId="{2E067ED0-6805-4039-81A6-C10F4233449B}">
      <dgm:prSet/>
      <dgm:spPr/>
      <dgm:t>
        <a:bodyPr/>
        <a:lstStyle/>
        <a:p>
          <a:endParaRPr lang="ru-RU"/>
        </a:p>
      </dgm:t>
    </dgm:pt>
    <dgm:pt modelId="{4830183F-BC84-45F6-B225-20CCC586165F}" type="sibTrans" cxnId="{2E067ED0-6805-4039-81A6-C10F4233449B}">
      <dgm:prSet/>
      <dgm:spPr/>
      <dgm:t>
        <a:bodyPr/>
        <a:lstStyle/>
        <a:p>
          <a:endParaRPr lang="ru-RU"/>
        </a:p>
      </dgm:t>
    </dgm:pt>
    <dgm:pt modelId="{F9712062-BFF1-4B11-835D-2992F2D3E63D}">
      <dgm:prSet phldrT="[Текст]"/>
      <dgm:spPr/>
      <dgm:t>
        <a:bodyPr/>
        <a:lstStyle/>
        <a:p>
          <a:r>
            <a:rPr lang="ru-RU" dirty="0"/>
            <a:t>Теологическая</a:t>
          </a:r>
        </a:p>
      </dgm:t>
    </dgm:pt>
    <dgm:pt modelId="{DE8F92C1-A498-4C57-88B9-D0842EA391D5}" type="parTrans" cxnId="{70A742A3-586C-4784-A6EE-C5012516C415}">
      <dgm:prSet/>
      <dgm:spPr/>
      <dgm:t>
        <a:bodyPr/>
        <a:lstStyle/>
        <a:p>
          <a:endParaRPr lang="ru-RU"/>
        </a:p>
      </dgm:t>
    </dgm:pt>
    <dgm:pt modelId="{9C400468-981A-4C71-A49F-88A339FCD4C4}" type="sibTrans" cxnId="{70A742A3-586C-4784-A6EE-C5012516C415}">
      <dgm:prSet/>
      <dgm:spPr/>
      <dgm:t>
        <a:bodyPr/>
        <a:lstStyle/>
        <a:p>
          <a:endParaRPr lang="ru-RU"/>
        </a:p>
      </dgm:t>
    </dgm:pt>
    <dgm:pt modelId="{394AAD32-6AA9-4B20-9D7E-9EC46E57025E}">
      <dgm:prSet phldrT="[Текст]"/>
      <dgm:spPr/>
      <dgm:t>
        <a:bodyPr/>
        <a:lstStyle/>
        <a:p>
          <a:r>
            <a:rPr lang="ru-RU" dirty="0"/>
            <a:t>Фома Аквинский</a:t>
          </a:r>
        </a:p>
      </dgm:t>
    </dgm:pt>
    <dgm:pt modelId="{7F02BBAB-FCC7-4ED7-B7C2-B677E9417EAD}" type="parTrans" cxnId="{85CC3F3F-BDC4-4311-B7F9-F286320FAF89}">
      <dgm:prSet/>
      <dgm:spPr/>
      <dgm:t>
        <a:bodyPr/>
        <a:lstStyle/>
        <a:p>
          <a:endParaRPr lang="ru-RU"/>
        </a:p>
      </dgm:t>
    </dgm:pt>
    <dgm:pt modelId="{EDB2D4D4-B5C4-4BEB-A645-E14B9C1D9A86}" type="sibTrans" cxnId="{85CC3F3F-BDC4-4311-B7F9-F286320FAF89}">
      <dgm:prSet/>
      <dgm:spPr/>
      <dgm:t>
        <a:bodyPr/>
        <a:lstStyle/>
        <a:p>
          <a:endParaRPr lang="ru-RU"/>
        </a:p>
      </dgm:t>
    </dgm:pt>
    <dgm:pt modelId="{3693E540-5F79-4767-997A-CEDA01F47F12}">
      <dgm:prSet phldrT="[Текст]"/>
      <dgm:spPr/>
      <dgm:t>
        <a:bodyPr/>
        <a:lstStyle/>
        <a:p>
          <a:r>
            <a:rPr lang="ru-RU" dirty="0"/>
            <a:t>Государство – продукт божественной воли</a:t>
          </a:r>
        </a:p>
      </dgm:t>
    </dgm:pt>
    <dgm:pt modelId="{2E76B6F3-B8D2-401C-B1EC-16237F7A0017}" type="parTrans" cxnId="{D26AFC68-1248-440C-8789-FAE7E484CBB0}">
      <dgm:prSet/>
      <dgm:spPr/>
      <dgm:t>
        <a:bodyPr/>
        <a:lstStyle/>
        <a:p>
          <a:endParaRPr lang="ru-RU"/>
        </a:p>
      </dgm:t>
    </dgm:pt>
    <dgm:pt modelId="{8201B686-5059-4C72-B8FC-BC95D7E49892}" type="sibTrans" cxnId="{D26AFC68-1248-440C-8789-FAE7E484CBB0}">
      <dgm:prSet/>
      <dgm:spPr/>
      <dgm:t>
        <a:bodyPr/>
        <a:lstStyle/>
        <a:p>
          <a:endParaRPr lang="ru-RU"/>
        </a:p>
      </dgm:t>
    </dgm:pt>
    <dgm:pt modelId="{FE6A90D9-86A6-47DB-A4C8-B34800EF038F}">
      <dgm:prSet phldrT="[Текст]"/>
      <dgm:spPr/>
      <dgm:t>
        <a:bodyPr/>
        <a:lstStyle/>
        <a:p>
          <a:r>
            <a:rPr lang="ru-RU" dirty="0"/>
            <a:t>Договорная</a:t>
          </a:r>
        </a:p>
      </dgm:t>
    </dgm:pt>
    <dgm:pt modelId="{23CEDECF-B165-4C36-BDF0-C44DBFB2B63B}" type="parTrans" cxnId="{B7C22873-57ED-40D0-BC40-456674D1C623}">
      <dgm:prSet/>
      <dgm:spPr/>
      <dgm:t>
        <a:bodyPr/>
        <a:lstStyle/>
        <a:p>
          <a:endParaRPr lang="ru-RU"/>
        </a:p>
      </dgm:t>
    </dgm:pt>
    <dgm:pt modelId="{9156697F-583F-4506-A237-F66E8295AF80}" type="sibTrans" cxnId="{B7C22873-57ED-40D0-BC40-456674D1C623}">
      <dgm:prSet/>
      <dgm:spPr/>
      <dgm:t>
        <a:bodyPr/>
        <a:lstStyle/>
        <a:p>
          <a:endParaRPr lang="ru-RU"/>
        </a:p>
      </dgm:t>
    </dgm:pt>
    <dgm:pt modelId="{06E73336-00B9-4E20-86C8-1A00862DDD06}">
      <dgm:prSet phldrT="[Текст]"/>
      <dgm:spPr/>
      <dgm:t>
        <a:bodyPr/>
        <a:lstStyle/>
        <a:p>
          <a:r>
            <a:rPr lang="ru-RU" dirty="0"/>
            <a:t>Томас Гоббс и Джон Локк</a:t>
          </a:r>
        </a:p>
      </dgm:t>
    </dgm:pt>
    <dgm:pt modelId="{3CDF695A-0EA4-4EAC-B8A4-9271DE48293F}" type="parTrans" cxnId="{8CE08B23-9F5C-43BE-94C6-5A941DC2439E}">
      <dgm:prSet/>
      <dgm:spPr/>
      <dgm:t>
        <a:bodyPr/>
        <a:lstStyle/>
        <a:p>
          <a:endParaRPr lang="ru-RU"/>
        </a:p>
      </dgm:t>
    </dgm:pt>
    <dgm:pt modelId="{9316E8DA-D0B3-4236-AF17-512C6A4BE004}" type="sibTrans" cxnId="{8CE08B23-9F5C-43BE-94C6-5A941DC2439E}">
      <dgm:prSet/>
      <dgm:spPr/>
      <dgm:t>
        <a:bodyPr/>
        <a:lstStyle/>
        <a:p>
          <a:endParaRPr lang="ru-RU"/>
        </a:p>
      </dgm:t>
    </dgm:pt>
    <dgm:pt modelId="{AE4418B4-18F7-4E9B-A20D-F3284D32B1CB}">
      <dgm:prSet phldrT="[Текст]"/>
      <dgm:spPr/>
      <dgm:t>
        <a:bodyPr/>
        <a:lstStyle/>
        <a:p>
          <a:r>
            <a:rPr lang="ru-RU" dirty="0"/>
            <a:t>Государство – продукт заключения общественного договора </a:t>
          </a:r>
        </a:p>
      </dgm:t>
    </dgm:pt>
    <dgm:pt modelId="{71999E47-7A23-44ED-BE79-22D8EF80AA10}" type="parTrans" cxnId="{27ED25E1-9EC2-43D7-8399-EAD99BA40B18}">
      <dgm:prSet/>
      <dgm:spPr/>
      <dgm:t>
        <a:bodyPr/>
        <a:lstStyle/>
        <a:p>
          <a:endParaRPr lang="ru-RU"/>
        </a:p>
      </dgm:t>
    </dgm:pt>
    <dgm:pt modelId="{6B90DA34-6C0A-4940-B972-DAF8E3B14121}" type="sibTrans" cxnId="{27ED25E1-9EC2-43D7-8399-EAD99BA40B18}">
      <dgm:prSet/>
      <dgm:spPr/>
      <dgm:t>
        <a:bodyPr/>
        <a:lstStyle/>
        <a:p>
          <a:endParaRPr lang="ru-RU"/>
        </a:p>
      </dgm:t>
    </dgm:pt>
    <dgm:pt modelId="{AD618126-E8EC-44B8-9682-6B62718F22FD}">
      <dgm:prSet/>
      <dgm:spPr/>
      <dgm:t>
        <a:bodyPr/>
        <a:lstStyle/>
        <a:p>
          <a:r>
            <a:rPr lang="ru-RU" dirty="0"/>
            <a:t>Органическая</a:t>
          </a:r>
        </a:p>
      </dgm:t>
    </dgm:pt>
    <dgm:pt modelId="{9D76F294-FBA8-490E-8BAB-A1C603BA35EA}" type="parTrans" cxnId="{82C97E63-21A4-48C4-A1E9-E8CA2E63257E}">
      <dgm:prSet/>
      <dgm:spPr/>
      <dgm:t>
        <a:bodyPr/>
        <a:lstStyle/>
        <a:p>
          <a:endParaRPr lang="ru-RU"/>
        </a:p>
      </dgm:t>
    </dgm:pt>
    <dgm:pt modelId="{436DC025-931E-46FA-B6A7-76ED27B89AB7}" type="sibTrans" cxnId="{82C97E63-21A4-48C4-A1E9-E8CA2E63257E}">
      <dgm:prSet/>
      <dgm:spPr/>
      <dgm:t>
        <a:bodyPr/>
        <a:lstStyle/>
        <a:p>
          <a:endParaRPr lang="ru-RU"/>
        </a:p>
      </dgm:t>
    </dgm:pt>
    <dgm:pt modelId="{2CB031C0-3D20-4717-90A1-A3B476CCCF64}">
      <dgm:prSet/>
      <dgm:spPr/>
      <dgm:t>
        <a:bodyPr/>
        <a:lstStyle/>
        <a:p>
          <a:r>
            <a:rPr lang="ru-RU" dirty="0"/>
            <a:t>Огюст Конт и </a:t>
          </a:r>
          <a:r>
            <a:rPr lang="ru-RU" dirty="0" err="1"/>
            <a:t>Гербрет</a:t>
          </a:r>
          <a:r>
            <a:rPr lang="ru-RU" dirty="0"/>
            <a:t> Спенсер</a:t>
          </a:r>
        </a:p>
      </dgm:t>
    </dgm:pt>
    <dgm:pt modelId="{5BAE5D85-BF5C-49B2-981C-B5E4220FE074}" type="parTrans" cxnId="{2E48BDFD-AC17-4CBA-BA42-5A1C0CB93E79}">
      <dgm:prSet/>
      <dgm:spPr/>
      <dgm:t>
        <a:bodyPr/>
        <a:lstStyle/>
        <a:p>
          <a:endParaRPr lang="ru-RU"/>
        </a:p>
      </dgm:t>
    </dgm:pt>
    <dgm:pt modelId="{5B7C91CE-5BCE-4AC7-9D0D-B650CBA9315B}" type="sibTrans" cxnId="{2E48BDFD-AC17-4CBA-BA42-5A1C0CB93E79}">
      <dgm:prSet/>
      <dgm:spPr/>
      <dgm:t>
        <a:bodyPr/>
        <a:lstStyle/>
        <a:p>
          <a:endParaRPr lang="ru-RU"/>
        </a:p>
      </dgm:t>
    </dgm:pt>
    <dgm:pt modelId="{5D783614-2E96-42EE-A192-433079F8D5E1}">
      <dgm:prSet/>
      <dgm:spPr/>
      <dgm:t>
        <a:bodyPr/>
        <a:lstStyle/>
        <a:p>
          <a:r>
            <a:rPr lang="ru-RU" dirty="0"/>
            <a:t>Государство – живой организм и часть природы</a:t>
          </a:r>
        </a:p>
      </dgm:t>
    </dgm:pt>
    <dgm:pt modelId="{DFD36CBD-FC1A-4FDF-8F44-564A54AF878C}" type="parTrans" cxnId="{892A8742-673E-46FF-BF7E-F22D7D589516}">
      <dgm:prSet/>
      <dgm:spPr/>
      <dgm:t>
        <a:bodyPr/>
        <a:lstStyle/>
        <a:p>
          <a:endParaRPr lang="ru-RU"/>
        </a:p>
      </dgm:t>
    </dgm:pt>
    <dgm:pt modelId="{10782DA8-DCAE-4440-B358-66A452A61E3D}" type="sibTrans" cxnId="{892A8742-673E-46FF-BF7E-F22D7D589516}">
      <dgm:prSet/>
      <dgm:spPr/>
      <dgm:t>
        <a:bodyPr/>
        <a:lstStyle/>
        <a:p>
          <a:endParaRPr lang="ru-RU"/>
        </a:p>
      </dgm:t>
    </dgm:pt>
    <dgm:pt modelId="{DE566C50-4304-4A9D-BB0F-CFE4806FC47D}">
      <dgm:prSet/>
      <dgm:spPr/>
      <dgm:t>
        <a:bodyPr/>
        <a:lstStyle/>
        <a:p>
          <a:r>
            <a:rPr lang="ru-RU" dirty="0"/>
            <a:t>Теория насилия</a:t>
          </a:r>
        </a:p>
      </dgm:t>
    </dgm:pt>
    <dgm:pt modelId="{B32495F1-E9FA-4221-A2DF-1198CFDE4C93}" type="parTrans" cxnId="{E3EADE04-3706-44B6-ABD2-82D4C2C7F7F5}">
      <dgm:prSet/>
      <dgm:spPr/>
      <dgm:t>
        <a:bodyPr/>
        <a:lstStyle/>
        <a:p>
          <a:endParaRPr lang="ru-RU"/>
        </a:p>
      </dgm:t>
    </dgm:pt>
    <dgm:pt modelId="{FE4E860A-40D1-4EA0-A203-09F952436C14}" type="sibTrans" cxnId="{E3EADE04-3706-44B6-ABD2-82D4C2C7F7F5}">
      <dgm:prSet/>
      <dgm:spPr/>
      <dgm:t>
        <a:bodyPr/>
        <a:lstStyle/>
        <a:p>
          <a:endParaRPr lang="ru-RU"/>
        </a:p>
      </dgm:t>
    </dgm:pt>
    <dgm:pt modelId="{8A08FB5C-711E-4492-8586-58103818D0B7}">
      <dgm:prSet/>
      <dgm:spPr/>
      <dgm:t>
        <a:bodyPr/>
        <a:lstStyle/>
        <a:p>
          <a:r>
            <a:rPr lang="ru-RU" dirty="0"/>
            <a:t>Евгений Дюринг</a:t>
          </a:r>
        </a:p>
      </dgm:t>
    </dgm:pt>
    <dgm:pt modelId="{5D43FE6A-B584-4EA2-9BF2-A05207DFB5D5}" type="parTrans" cxnId="{37715A9F-1FE9-4C74-B42F-C8056CD15939}">
      <dgm:prSet/>
      <dgm:spPr/>
      <dgm:t>
        <a:bodyPr/>
        <a:lstStyle/>
        <a:p>
          <a:endParaRPr lang="ru-RU"/>
        </a:p>
      </dgm:t>
    </dgm:pt>
    <dgm:pt modelId="{34AF21EB-44CA-413E-9C65-26DD157B7A8A}" type="sibTrans" cxnId="{37715A9F-1FE9-4C74-B42F-C8056CD15939}">
      <dgm:prSet/>
      <dgm:spPr/>
      <dgm:t>
        <a:bodyPr/>
        <a:lstStyle/>
        <a:p>
          <a:endParaRPr lang="ru-RU"/>
        </a:p>
      </dgm:t>
    </dgm:pt>
    <dgm:pt modelId="{EA1F7C88-D517-4A7A-B2D4-E9BC480FD167}">
      <dgm:prSet/>
      <dgm:spPr/>
      <dgm:t>
        <a:bodyPr/>
        <a:lstStyle/>
        <a:p>
          <a:r>
            <a:rPr lang="ru-RU" dirty="0"/>
            <a:t>Государство – результат насилия и вражды</a:t>
          </a:r>
        </a:p>
      </dgm:t>
    </dgm:pt>
    <dgm:pt modelId="{FEF79FE8-7C66-4C4D-8B73-292BC2166F25}" type="parTrans" cxnId="{A0E76B63-5E06-4112-9342-9F11D48C7863}">
      <dgm:prSet/>
      <dgm:spPr/>
      <dgm:t>
        <a:bodyPr/>
        <a:lstStyle/>
        <a:p>
          <a:endParaRPr lang="ru-RU"/>
        </a:p>
      </dgm:t>
    </dgm:pt>
    <dgm:pt modelId="{DB22896B-3A1F-4B3D-B587-C866D33B22AE}" type="sibTrans" cxnId="{A0E76B63-5E06-4112-9342-9F11D48C7863}">
      <dgm:prSet/>
      <dgm:spPr/>
      <dgm:t>
        <a:bodyPr/>
        <a:lstStyle/>
        <a:p>
          <a:endParaRPr lang="ru-RU"/>
        </a:p>
      </dgm:t>
    </dgm:pt>
    <dgm:pt modelId="{4F17C648-E6F1-43CF-AB5C-A397F6E9E759}">
      <dgm:prSet/>
      <dgm:spPr/>
      <dgm:t>
        <a:bodyPr/>
        <a:lstStyle/>
        <a:p>
          <a:r>
            <a:rPr lang="ru-RU" dirty="0"/>
            <a:t>Классовая</a:t>
          </a:r>
        </a:p>
      </dgm:t>
    </dgm:pt>
    <dgm:pt modelId="{EF495E26-2D94-4E2D-AA9C-74C268F89C7A}" type="parTrans" cxnId="{36F853B3-DDF6-4C38-A118-F6A613D65D39}">
      <dgm:prSet/>
      <dgm:spPr/>
      <dgm:t>
        <a:bodyPr/>
        <a:lstStyle/>
        <a:p>
          <a:endParaRPr lang="ru-RU"/>
        </a:p>
      </dgm:t>
    </dgm:pt>
    <dgm:pt modelId="{B376A769-11A2-428A-81B5-E3DEADC2B116}" type="sibTrans" cxnId="{36F853B3-DDF6-4C38-A118-F6A613D65D39}">
      <dgm:prSet/>
      <dgm:spPr/>
      <dgm:t>
        <a:bodyPr/>
        <a:lstStyle/>
        <a:p>
          <a:endParaRPr lang="ru-RU"/>
        </a:p>
      </dgm:t>
    </dgm:pt>
    <dgm:pt modelId="{6C7D5315-7418-48E4-B99D-79CF8E307F6C}">
      <dgm:prSet/>
      <dgm:spPr/>
      <dgm:t>
        <a:bodyPr/>
        <a:lstStyle/>
        <a:p>
          <a:r>
            <a:rPr lang="ru-RU" dirty="0"/>
            <a:t>Фридрих Энгельс и Карл Маркс</a:t>
          </a:r>
        </a:p>
      </dgm:t>
    </dgm:pt>
    <dgm:pt modelId="{0A9B59B2-A2CD-4C3C-95D4-2548D7911311}" type="parTrans" cxnId="{48047F4A-4376-4B82-804E-3B265D6161C1}">
      <dgm:prSet/>
      <dgm:spPr/>
      <dgm:t>
        <a:bodyPr/>
        <a:lstStyle/>
        <a:p>
          <a:endParaRPr lang="ru-RU"/>
        </a:p>
      </dgm:t>
    </dgm:pt>
    <dgm:pt modelId="{85852329-A4E1-4DA0-A164-CAF20103FD7B}" type="sibTrans" cxnId="{48047F4A-4376-4B82-804E-3B265D6161C1}">
      <dgm:prSet/>
      <dgm:spPr/>
      <dgm:t>
        <a:bodyPr/>
        <a:lstStyle/>
        <a:p>
          <a:endParaRPr lang="ru-RU"/>
        </a:p>
      </dgm:t>
    </dgm:pt>
    <dgm:pt modelId="{B3CC64EC-0338-4966-B4BE-AEBED71A746C}">
      <dgm:prSet/>
      <dgm:spPr/>
      <dgm:t>
        <a:bodyPr/>
        <a:lstStyle/>
        <a:p>
          <a:r>
            <a:rPr lang="ru-RU" dirty="0"/>
            <a:t>Государство – результат взаимодействия классов</a:t>
          </a:r>
        </a:p>
      </dgm:t>
    </dgm:pt>
    <dgm:pt modelId="{693DBC3A-6AB6-4110-A77A-11EB7CCDE8B4}" type="parTrans" cxnId="{2306962B-3FD0-435B-8A89-0F52CF9E8541}">
      <dgm:prSet/>
      <dgm:spPr/>
      <dgm:t>
        <a:bodyPr/>
        <a:lstStyle/>
        <a:p>
          <a:endParaRPr lang="ru-RU"/>
        </a:p>
      </dgm:t>
    </dgm:pt>
    <dgm:pt modelId="{3FD5686D-DF53-4A8E-A590-162C14B57C3F}" type="sibTrans" cxnId="{2306962B-3FD0-435B-8A89-0F52CF9E8541}">
      <dgm:prSet/>
      <dgm:spPr/>
      <dgm:t>
        <a:bodyPr/>
        <a:lstStyle/>
        <a:p>
          <a:endParaRPr lang="ru-RU"/>
        </a:p>
      </dgm:t>
    </dgm:pt>
    <dgm:pt modelId="{C93872A1-666A-4086-8D13-E2D1DA6D65D9}" type="pres">
      <dgm:prSet presAssocID="{2EE17AFA-56B5-49C7-B61B-AA680C0D0FE8}" presName="linear" presStyleCnt="0">
        <dgm:presLayoutVars>
          <dgm:dir/>
          <dgm:animLvl val="lvl"/>
          <dgm:resizeHandles val="exact"/>
        </dgm:presLayoutVars>
      </dgm:prSet>
      <dgm:spPr/>
    </dgm:pt>
    <dgm:pt modelId="{5CD3A306-F35F-4402-B360-6C761B5926B7}" type="pres">
      <dgm:prSet presAssocID="{F619A0C2-1BE7-409D-A836-B253028F511B}" presName="parentLin" presStyleCnt="0"/>
      <dgm:spPr/>
    </dgm:pt>
    <dgm:pt modelId="{C1B8D904-9324-40F9-A5AE-62E8DAB999E5}" type="pres">
      <dgm:prSet presAssocID="{F619A0C2-1BE7-409D-A836-B253028F511B}" presName="parentLeftMargin" presStyleLbl="node1" presStyleIdx="0" presStyleCnt="6"/>
      <dgm:spPr/>
    </dgm:pt>
    <dgm:pt modelId="{79C05E88-99C0-4D92-8E84-06443E29CBE8}" type="pres">
      <dgm:prSet presAssocID="{F619A0C2-1BE7-409D-A836-B253028F511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7DF2CDA-7AD6-4D27-A6FC-C20D2EA0FE33}" type="pres">
      <dgm:prSet presAssocID="{F619A0C2-1BE7-409D-A836-B253028F511B}" presName="negativeSpace" presStyleCnt="0"/>
      <dgm:spPr/>
    </dgm:pt>
    <dgm:pt modelId="{177BA7BC-96A1-4861-8B4C-047FC8DE2D29}" type="pres">
      <dgm:prSet presAssocID="{F619A0C2-1BE7-409D-A836-B253028F511B}" presName="childText" presStyleLbl="conFgAcc1" presStyleIdx="0" presStyleCnt="6">
        <dgm:presLayoutVars>
          <dgm:bulletEnabled val="1"/>
        </dgm:presLayoutVars>
      </dgm:prSet>
      <dgm:spPr/>
    </dgm:pt>
    <dgm:pt modelId="{B029B074-0FB5-4036-AA96-708E67274D31}" type="pres">
      <dgm:prSet presAssocID="{CF063142-23BE-418A-9C0B-03D9F4E759C0}" presName="spaceBetweenRectangles" presStyleCnt="0"/>
      <dgm:spPr/>
    </dgm:pt>
    <dgm:pt modelId="{2DCDFE44-5847-421B-A742-2E3731B8650E}" type="pres">
      <dgm:prSet presAssocID="{F9712062-BFF1-4B11-835D-2992F2D3E63D}" presName="parentLin" presStyleCnt="0"/>
      <dgm:spPr/>
    </dgm:pt>
    <dgm:pt modelId="{B171F6EC-2B58-48E0-A60F-4BC5B7BFAFC4}" type="pres">
      <dgm:prSet presAssocID="{F9712062-BFF1-4B11-835D-2992F2D3E63D}" presName="parentLeftMargin" presStyleLbl="node1" presStyleIdx="0" presStyleCnt="6"/>
      <dgm:spPr/>
    </dgm:pt>
    <dgm:pt modelId="{FDA2C576-C047-4D93-8A80-E5A79C023BCC}" type="pres">
      <dgm:prSet presAssocID="{F9712062-BFF1-4B11-835D-2992F2D3E63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B261A44-26C2-4525-A475-E772B5AD10C7}" type="pres">
      <dgm:prSet presAssocID="{F9712062-BFF1-4B11-835D-2992F2D3E63D}" presName="negativeSpace" presStyleCnt="0"/>
      <dgm:spPr/>
    </dgm:pt>
    <dgm:pt modelId="{E3DC0A3B-4B04-48F6-9B82-829D997DE492}" type="pres">
      <dgm:prSet presAssocID="{F9712062-BFF1-4B11-835D-2992F2D3E63D}" presName="childText" presStyleLbl="conFgAcc1" presStyleIdx="1" presStyleCnt="6">
        <dgm:presLayoutVars>
          <dgm:bulletEnabled val="1"/>
        </dgm:presLayoutVars>
      </dgm:prSet>
      <dgm:spPr/>
    </dgm:pt>
    <dgm:pt modelId="{515E3C87-1A19-48E3-90F1-3A817732FF61}" type="pres">
      <dgm:prSet presAssocID="{9C400468-981A-4C71-A49F-88A339FCD4C4}" presName="spaceBetweenRectangles" presStyleCnt="0"/>
      <dgm:spPr/>
    </dgm:pt>
    <dgm:pt modelId="{9E1B1FC4-84C3-471C-8182-BA7D0739979B}" type="pres">
      <dgm:prSet presAssocID="{FE6A90D9-86A6-47DB-A4C8-B34800EF038F}" presName="parentLin" presStyleCnt="0"/>
      <dgm:spPr/>
    </dgm:pt>
    <dgm:pt modelId="{CD541025-0655-4CEF-9005-5A9F786E25E7}" type="pres">
      <dgm:prSet presAssocID="{FE6A90D9-86A6-47DB-A4C8-B34800EF038F}" presName="parentLeftMargin" presStyleLbl="node1" presStyleIdx="1" presStyleCnt="6"/>
      <dgm:spPr/>
    </dgm:pt>
    <dgm:pt modelId="{1EB30D6C-356D-4604-B3CF-3A87CE009FE2}" type="pres">
      <dgm:prSet presAssocID="{FE6A90D9-86A6-47DB-A4C8-B34800EF038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69EF3EC-EC27-4588-8191-89E141148462}" type="pres">
      <dgm:prSet presAssocID="{FE6A90D9-86A6-47DB-A4C8-B34800EF038F}" presName="negativeSpace" presStyleCnt="0"/>
      <dgm:spPr/>
    </dgm:pt>
    <dgm:pt modelId="{3E91081D-BC28-4E88-AEC5-FB954521087F}" type="pres">
      <dgm:prSet presAssocID="{FE6A90D9-86A6-47DB-A4C8-B34800EF038F}" presName="childText" presStyleLbl="conFgAcc1" presStyleIdx="2" presStyleCnt="6">
        <dgm:presLayoutVars>
          <dgm:bulletEnabled val="1"/>
        </dgm:presLayoutVars>
      </dgm:prSet>
      <dgm:spPr/>
    </dgm:pt>
    <dgm:pt modelId="{E163C394-450E-4F4B-BE73-D2A74DF2CA27}" type="pres">
      <dgm:prSet presAssocID="{9156697F-583F-4506-A237-F66E8295AF80}" presName="spaceBetweenRectangles" presStyleCnt="0"/>
      <dgm:spPr/>
    </dgm:pt>
    <dgm:pt modelId="{E76D8C51-0864-4F16-A4E5-42EF745C720F}" type="pres">
      <dgm:prSet presAssocID="{AD618126-E8EC-44B8-9682-6B62718F22FD}" presName="parentLin" presStyleCnt="0"/>
      <dgm:spPr/>
    </dgm:pt>
    <dgm:pt modelId="{E88EAEA5-EC83-4B15-AAEA-FA37718C6060}" type="pres">
      <dgm:prSet presAssocID="{AD618126-E8EC-44B8-9682-6B62718F22FD}" presName="parentLeftMargin" presStyleLbl="node1" presStyleIdx="2" presStyleCnt="6"/>
      <dgm:spPr/>
    </dgm:pt>
    <dgm:pt modelId="{7370EE4F-7CBA-4183-8D92-412F02B9FEB6}" type="pres">
      <dgm:prSet presAssocID="{AD618126-E8EC-44B8-9682-6B62718F22F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7F63C0A-B832-4D3E-921A-E83E8FEEB3AE}" type="pres">
      <dgm:prSet presAssocID="{AD618126-E8EC-44B8-9682-6B62718F22FD}" presName="negativeSpace" presStyleCnt="0"/>
      <dgm:spPr/>
    </dgm:pt>
    <dgm:pt modelId="{9F9F1FFA-184A-4F75-941E-B8C88F864D16}" type="pres">
      <dgm:prSet presAssocID="{AD618126-E8EC-44B8-9682-6B62718F22FD}" presName="childText" presStyleLbl="conFgAcc1" presStyleIdx="3" presStyleCnt="6">
        <dgm:presLayoutVars>
          <dgm:bulletEnabled val="1"/>
        </dgm:presLayoutVars>
      </dgm:prSet>
      <dgm:spPr/>
    </dgm:pt>
    <dgm:pt modelId="{B26A5E9E-D43A-4537-8AA9-1B5DBDD8D3C5}" type="pres">
      <dgm:prSet presAssocID="{436DC025-931E-46FA-B6A7-76ED27B89AB7}" presName="spaceBetweenRectangles" presStyleCnt="0"/>
      <dgm:spPr/>
    </dgm:pt>
    <dgm:pt modelId="{15702DC3-913C-45BF-B56A-37B083459CD3}" type="pres">
      <dgm:prSet presAssocID="{DE566C50-4304-4A9D-BB0F-CFE4806FC47D}" presName="parentLin" presStyleCnt="0"/>
      <dgm:spPr/>
    </dgm:pt>
    <dgm:pt modelId="{4FD82829-2F05-4DB6-B819-7991373B271B}" type="pres">
      <dgm:prSet presAssocID="{DE566C50-4304-4A9D-BB0F-CFE4806FC47D}" presName="parentLeftMargin" presStyleLbl="node1" presStyleIdx="3" presStyleCnt="6"/>
      <dgm:spPr/>
    </dgm:pt>
    <dgm:pt modelId="{71AE23DB-0DE1-4DEB-BC9F-F5FAE0CE539C}" type="pres">
      <dgm:prSet presAssocID="{DE566C50-4304-4A9D-BB0F-CFE4806FC47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E5E2AA9-3AE4-4AFA-A49F-6580380F658B}" type="pres">
      <dgm:prSet presAssocID="{DE566C50-4304-4A9D-BB0F-CFE4806FC47D}" presName="negativeSpace" presStyleCnt="0"/>
      <dgm:spPr/>
    </dgm:pt>
    <dgm:pt modelId="{EBB4E3AC-3627-4C61-846C-5398E12D489B}" type="pres">
      <dgm:prSet presAssocID="{DE566C50-4304-4A9D-BB0F-CFE4806FC47D}" presName="childText" presStyleLbl="conFgAcc1" presStyleIdx="4" presStyleCnt="6">
        <dgm:presLayoutVars>
          <dgm:bulletEnabled val="1"/>
        </dgm:presLayoutVars>
      </dgm:prSet>
      <dgm:spPr/>
    </dgm:pt>
    <dgm:pt modelId="{851233F2-73D0-47F7-B26F-E25611109013}" type="pres">
      <dgm:prSet presAssocID="{FE4E860A-40D1-4EA0-A203-09F952436C14}" presName="spaceBetweenRectangles" presStyleCnt="0"/>
      <dgm:spPr/>
    </dgm:pt>
    <dgm:pt modelId="{6392339F-401F-4B69-8312-48584C12B4B6}" type="pres">
      <dgm:prSet presAssocID="{4F17C648-E6F1-43CF-AB5C-A397F6E9E759}" presName="parentLin" presStyleCnt="0"/>
      <dgm:spPr/>
    </dgm:pt>
    <dgm:pt modelId="{1718A897-83EA-49E0-BE91-8B2509EF653C}" type="pres">
      <dgm:prSet presAssocID="{4F17C648-E6F1-43CF-AB5C-A397F6E9E759}" presName="parentLeftMargin" presStyleLbl="node1" presStyleIdx="4" presStyleCnt="6"/>
      <dgm:spPr/>
    </dgm:pt>
    <dgm:pt modelId="{19244534-E7CB-4050-92E2-CB959BCBB522}" type="pres">
      <dgm:prSet presAssocID="{4F17C648-E6F1-43CF-AB5C-A397F6E9E759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6E7B6803-786E-49E4-897C-CCE029719D14}" type="pres">
      <dgm:prSet presAssocID="{4F17C648-E6F1-43CF-AB5C-A397F6E9E759}" presName="negativeSpace" presStyleCnt="0"/>
      <dgm:spPr/>
    </dgm:pt>
    <dgm:pt modelId="{588E0030-700B-4694-AB21-589FB7BA43BD}" type="pres">
      <dgm:prSet presAssocID="{4F17C648-E6F1-43CF-AB5C-A397F6E9E759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E3EADE04-3706-44B6-ABD2-82D4C2C7F7F5}" srcId="{2EE17AFA-56B5-49C7-B61B-AA680C0D0FE8}" destId="{DE566C50-4304-4A9D-BB0F-CFE4806FC47D}" srcOrd="4" destOrd="0" parTransId="{B32495F1-E9FA-4221-A2DF-1198CFDE4C93}" sibTransId="{FE4E860A-40D1-4EA0-A203-09F952436C14}"/>
    <dgm:cxn modelId="{E0F6EE07-A635-4810-A583-8F2BFD2CA3D8}" type="presOf" srcId="{FE6A90D9-86A6-47DB-A4C8-B34800EF038F}" destId="{1EB30D6C-356D-4604-B3CF-3A87CE009FE2}" srcOrd="1" destOrd="0" presId="urn:microsoft.com/office/officeart/2005/8/layout/list1"/>
    <dgm:cxn modelId="{5372520A-373C-4FEB-B9A1-243795407DD8}" type="presOf" srcId="{AD618126-E8EC-44B8-9682-6B62718F22FD}" destId="{E88EAEA5-EC83-4B15-AAEA-FA37718C6060}" srcOrd="0" destOrd="0" presId="urn:microsoft.com/office/officeart/2005/8/layout/list1"/>
    <dgm:cxn modelId="{31D0550E-2A0D-4AE9-95F1-9E0DDA5D83AE}" type="presOf" srcId="{F619A0C2-1BE7-409D-A836-B253028F511B}" destId="{C1B8D904-9324-40F9-A5AE-62E8DAB999E5}" srcOrd="0" destOrd="0" presId="urn:microsoft.com/office/officeart/2005/8/layout/list1"/>
    <dgm:cxn modelId="{2ED18E19-B59B-4B12-8882-3AA9E8A78DCE}" type="presOf" srcId="{DE566C50-4304-4A9D-BB0F-CFE4806FC47D}" destId="{4FD82829-2F05-4DB6-B819-7991373B271B}" srcOrd="0" destOrd="0" presId="urn:microsoft.com/office/officeart/2005/8/layout/list1"/>
    <dgm:cxn modelId="{1D158B20-5E68-41A5-8243-060412CA395E}" type="presOf" srcId="{4F17C648-E6F1-43CF-AB5C-A397F6E9E759}" destId="{1718A897-83EA-49E0-BE91-8B2509EF653C}" srcOrd="0" destOrd="0" presId="urn:microsoft.com/office/officeart/2005/8/layout/list1"/>
    <dgm:cxn modelId="{8CE08B23-9F5C-43BE-94C6-5A941DC2439E}" srcId="{FE6A90D9-86A6-47DB-A4C8-B34800EF038F}" destId="{06E73336-00B9-4E20-86C8-1A00862DDD06}" srcOrd="0" destOrd="0" parTransId="{3CDF695A-0EA4-4EAC-B8A4-9271DE48293F}" sibTransId="{9316E8DA-D0B3-4236-AF17-512C6A4BE004}"/>
    <dgm:cxn modelId="{75528D2B-859B-45BE-8487-24407076EB30}" type="presOf" srcId="{AD618126-E8EC-44B8-9682-6B62718F22FD}" destId="{7370EE4F-7CBA-4183-8D92-412F02B9FEB6}" srcOrd="1" destOrd="0" presId="urn:microsoft.com/office/officeart/2005/8/layout/list1"/>
    <dgm:cxn modelId="{2306962B-3FD0-435B-8A89-0F52CF9E8541}" srcId="{4F17C648-E6F1-43CF-AB5C-A397F6E9E759}" destId="{B3CC64EC-0338-4966-B4BE-AEBED71A746C}" srcOrd="1" destOrd="0" parTransId="{693DBC3A-6AB6-4110-A77A-11EB7CCDE8B4}" sibTransId="{3FD5686D-DF53-4A8E-A590-162C14B57C3F}"/>
    <dgm:cxn modelId="{B2DBD72E-2C73-4931-901B-896177DEB3CC}" type="presOf" srcId="{4F17C648-E6F1-43CF-AB5C-A397F6E9E759}" destId="{19244534-E7CB-4050-92E2-CB959BCBB522}" srcOrd="1" destOrd="0" presId="urn:microsoft.com/office/officeart/2005/8/layout/list1"/>
    <dgm:cxn modelId="{7FD42330-022F-4284-8500-C96578A51D9E}" type="presOf" srcId="{2EE17AFA-56B5-49C7-B61B-AA680C0D0FE8}" destId="{C93872A1-666A-4086-8D13-E2D1DA6D65D9}" srcOrd="0" destOrd="0" presId="urn:microsoft.com/office/officeart/2005/8/layout/list1"/>
    <dgm:cxn modelId="{0AC01131-7EFE-4D98-B6DD-A08DA4D84205}" type="presOf" srcId="{688A47AA-30A8-4D45-8E21-9472F16AE60C}" destId="{177BA7BC-96A1-4861-8B4C-047FC8DE2D29}" srcOrd="0" destOrd="0" presId="urn:microsoft.com/office/officeart/2005/8/layout/list1"/>
    <dgm:cxn modelId="{CD766937-76D4-4B98-93F2-82EC7B8E2C7F}" type="presOf" srcId="{3693E540-5F79-4767-997A-CEDA01F47F12}" destId="{E3DC0A3B-4B04-48F6-9B82-829D997DE492}" srcOrd="0" destOrd="1" presId="urn:microsoft.com/office/officeart/2005/8/layout/list1"/>
    <dgm:cxn modelId="{85CC3F3F-BDC4-4311-B7F9-F286320FAF89}" srcId="{F9712062-BFF1-4B11-835D-2992F2D3E63D}" destId="{394AAD32-6AA9-4B20-9D7E-9EC46E57025E}" srcOrd="0" destOrd="0" parTransId="{7F02BBAB-FCC7-4ED7-B7C2-B677E9417EAD}" sibTransId="{EDB2D4D4-B5C4-4BEB-A645-E14B9C1D9A86}"/>
    <dgm:cxn modelId="{228F145F-D083-4C91-A9D0-19B105F587D1}" type="presOf" srcId="{B3CC64EC-0338-4966-B4BE-AEBED71A746C}" destId="{588E0030-700B-4694-AB21-589FB7BA43BD}" srcOrd="0" destOrd="1" presId="urn:microsoft.com/office/officeart/2005/8/layout/list1"/>
    <dgm:cxn modelId="{892A8742-673E-46FF-BF7E-F22D7D589516}" srcId="{AD618126-E8EC-44B8-9682-6B62718F22FD}" destId="{5D783614-2E96-42EE-A192-433079F8D5E1}" srcOrd="1" destOrd="0" parTransId="{DFD36CBD-FC1A-4FDF-8F44-564A54AF878C}" sibTransId="{10782DA8-DCAE-4440-B358-66A452A61E3D}"/>
    <dgm:cxn modelId="{A0E76B63-5E06-4112-9342-9F11D48C7863}" srcId="{DE566C50-4304-4A9D-BB0F-CFE4806FC47D}" destId="{EA1F7C88-D517-4A7A-B2D4-E9BC480FD167}" srcOrd="1" destOrd="0" parTransId="{FEF79FE8-7C66-4C4D-8B73-292BC2166F25}" sibTransId="{DB22896B-3A1F-4B3D-B587-C866D33B22AE}"/>
    <dgm:cxn modelId="{82C97E63-21A4-48C4-A1E9-E8CA2E63257E}" srcId="{2EE17AFA-56B5-49C7-B61B-AA680C0D0FE8}" destId="{AD618126-E8EC-44B8-9682-6B62718F22FD}" srcOrd="3" destOrd="0" parTransId="{9D76F294-FBA8-490E-8BAB-A1C603BA35EA}" sibTransId="{436DC025-931E-46FA-B6A7-76ED27B89AB7}"/>
    <dgm:cxn modelId="{0EE53D46-BE9C-45A7-AFE7-0570DC1084F5}" type="presOf" srcId="{DE566C50-4304-4A9D-BB0F-CFE4806FC47D}" destId="{71AE23DB-0DE1-4DEB-BC9F-F5FAE0CE539C}" srcOrd="1" destOrd="0" presId="urn:microsoft.com/office/officeart/2005/8/layout/list1"/>
    <dgm:cxn modelId="{A7F11468-A80A-4160-B9E5-48A6B76D5FD6}" type="presOf" srcId="{8A08FB5C-711E-4492-8586-58103818D0B7}" destId="{EBB4E3AC-3627-4C61-846C-5398E12D489B}" srcOrd="0" destOrd="0" presId="urn:microsoft.com/office/officeart/2005/8/layout/list1"/>
    <dgm:cxn modelId="{8D8A2248-BD7F-4660-A46D-CA693F748A46}" type="presOf" srcId="{B8CF1BAC-E834-4AD9-9025-E2B79714DCDC}" destId="{177BA7BC-96A1-4861-8B4C-047FC8DE2D29}" srcOrd="0" destOrd="1" presId="urn:microsoft.com/office/officeart/2005/8/layout/list1"/>
    <dgm:cxn modelId="{D26AFC68-1248-440C-8789-FAE7E484CBB0}" srcId="{F9712062-BFF1-4B11-835D-2992F2D3E63D}" destId="{3693E540-5F79-4767-997A-CEDA01F47F12}" srcOrd="1" destOrd="0" parTransId="{2E76B6F3-B8D2-401C-B1EC-16237F7A0017}" sibTransId="{8201B686-5059-4C72-B8FC-BC95D7E49892}"/>
    <dgm:cxn modelId="{48047F4A-4376-4B82-804E-3B265D6161C1}" srcId="{4F17C648-E6F1-43CF-AB5C-A397F6E9E759}" destId="{6C7D5315-7418-48E4-B99D-79CF8E307F6C}" srcOrd="0" destOrd="0" parTransId="{0A9B59B2-A2CD-4C3C-95D4-2548D7911311}" sibTransId="{85852329-A4E1-4DA0-A164-CAF20103FD7B}"/>
    <dgm:cxn modelId="{44412C50-0742-4953-A330-A001629F1D08}" type="presOf" srcId="{394AAD32-6AA9-4B20-9D7E-9EC46E57025E}" destId="{E3DC0A3B-4B04-48F6-9B82-829D997DE492}" srcOrd="0" destOrd="0" presId="urn:microsoft.com/office/officeart/2005/8/layout/list1"/>
    <dgm:cxn modelId="{B7C22873-57ED-40D0-BC40-456674D1C623}" srcId="{2EE17AFA-56B5-49C7-B61B-AA680C0D0FE8}" destId="{FE6A90D9-86A6-47DB-A4C8-B34800EF038F}" srcOrd="2" destOrd="0" parTransId="{23CEDECF-B165-4C36-BDF0-C44DBFB2B63B}" sibTransId="{9156697F-583F-4506-A237-F66E8295AF80}"/>
    <dgm:cxn modelId="{33782376-AB7D-48DE-83E6-EA1960BEE9FC}" type="presOf" srcId="{6C7D5315-7418-48E4-B99D-79CF8E307F6C}" destId="{588E0030-700B-4694-AB21-589FB7BA43BD}" srcOrd="0" destOrd="0" presId="urn:microsoft.com/office/officeart/2005/8/layout/list1"/>
    <dgm:cxn modelId="{385AA086-E9AF-408B-A78F-2CF159F31FE0}" type="presOf" srcId="{FE6A90D9-86A6-47DB-A4C8-B34800EF038F}" destId="{CD541025-0655-4CEF-9005-5A9F786E25E7}" srcOrd="0" destOrd="0" presId="urn:microsoft.com/office/officeart/2005/8/layout/list1"/>
    <dgm:cxn modelId="{51469088-7D75-4BE1-A0EC-C32EE2A14F17}" type="presOf" srcId="{AE4418B4-18F7-4E9B-A20D-F3284D32B1CB}" destId="{3E91081D-BC28-4E88-AEC5-FB954521087F}" srcOrd="0" destOrd="1" presId="urn:microsoft.com/office/officeart/2005/8/layout/list1"/>
    <dgm:cxn modelId="{78453896-0072-4953-AF9A-0B024E60A6F0}" srcId="{2EE17AFA-56B5-49C7-B61B-AA680C0D0FE8}" destId="{F619A0C2-1BE7-409D-A836-B253028F511B}" srcOrd="0" destOrd="0" parTransId="{FB2F474F-4DE8-45D8-B21D-650202092469}" sibTransId="{CF063142-23BE-418A-9C0B-03D9F4E759C0}"/>
    <dgm:cxn modelId="{37333699-DE4D-44FB-890D-F456C18EF8EF}" type="presOf" srcId="{5D783614-2E96-42EE-A192-433079F8D5E1}" destId="{9F9F1FFA-184A-4F75-941E-B8C88F864D16}" srcOrd="0" destOrd="1" presId="urn:microsoft.com/office/officeart/2005/8/layout/list1"/>
    <dgm:cxn modelId="{37715A9F-1FE9-4C74-B42F-C8056CD15939}" srcId="{DE566C50-4304-4A9D-BB0F-CFE4806FC47D}" destId="{8A08FB5C-711E-4492-8586-58103818D0B7}" srcOrd="0" destOrd="0" parTransId="{5D43FE6A-B584-4EA2-9BF2-A05207DFB5D5}" sibTransId="{34AF21EB-44CA-413E-9C65-26DD157B7A8A}"/>
    <dgm:cxn modelId="{70A742A3-586C-4784-A6EE-C5012516C415}" srcId="{2EE17AFA-56B5-49C7-B61B-AA680C0D0FE8}" destId="{F9712062-BFF1-4B11-835D-2992F2D3E63D}" srcOrd="1" destOrd="0" parTransId="{DE8F92C1-A498-4C57-88B9-D0842EA391D5}" sibTransId="{9C400468-981A-4C71-A49F-88A339FCD4C4}"/>
    <dgm:cxn modelId="{B08976AA-F822-44B7-A469-70C1990E6751}" type="presOf" srcId="{EA1F7C88-D517-4A7A-B2D4-E9BC480FD167}" destId="{EBB4E3AC-3627-4C61-846C-5398E12D489B}" srcOrd="0" destOrd="1" presId="urn:microsoft.com/office/officeart/2005/8/layout/list1"/>
    <dgm:cxn modelId="{2F75B1AA-EDBC-4E0F-8E08-9681F29F2521}" type="presOf" srcId="{F619A0C2-1BE7-409D-A836-B253028F511B}" destId="{79C05E88-99C0-4D92-8E84-06443E29CBE8}" srcOrd="1" destOrd="0" presId="urn:microsoft.com/office/officeart/2005/8/layout/list1"/>
    <dgm:cxn modelId="{36F853B3-DDF6-4C38-A118-F6A613D65D39}" srcId="{2EE17AFA-56B5-49C7-B61B-AA680C0D0FE8}" destId="{4F17C648-E6F1-43CF-AB5C-A397F6E9E759}" srcOrd="5" destOrd="0" parTransId="{EF495E26-2D94-4E2D-AA9C-74C268F89C7A}" sibTransId="{B376A769-11A2-428A-81B5-E3DEADC2B116}"/>
    <dgm:cxn modelId="{BC430FBA-0AAB-43AF-83C7-DC0E20468DA1}" srcId="{F619A0C2-1BE7-409D-A836-B253028F511B}" destId="{688A47AA-30A8-4D45-8E21-9472F16AE60C}" srcOrd="0" destOrd="0" parTransId="{F17E76B4-5D25-44EF-811A-EC79C5242C10}" sibTransId="{AACEB68A-FD7C-44EA-BB35-95C165D301AE}"/>
    <dgm:cxn modelId="{5B4C47BB-09ED-4513-88A4-0C84597DEE8F}" type="presOf" srcId="{06E73336-00B9-4E20-86C8-1A00862DDD06}" destId="{3E91081D-BC28-4E88-AEC5-FB954521087F}" srcOrd="0" destOrd="0" presId="urn:microsoft.com/office/officeart/2005/8/layout/list1"/>
    <dgm:cxn modelId="{2E067ED0-6805-4039-81A6-C10F4233449B}" srcId="{F619A0C2-1BE7-409D-A836-B253028F511B}" destId="{B8CF1BAC-E834-4AD9-9025-E2B79714DCDC}" srcOrd="1" destOrd="0" parTransId="{55E11B0F-69AE-4578-AE23-8EA851A09918}" sibTransId="{4830183F-BC84-45F6-B225-20CCC586165F}"/>
    <dgm:cxn modelId="{27ED25E1-9EC2-43D7-8399-EAD99BA40B18}" srcId="{FE6A90D9-86A6-47DB-A4C8-B34800EF038F}" destId="{AE4418B4-18F7-4E9B-A20D-F3284D32B1CB}" srcOrd="1" destOrd="0" parTransId="{71999E47-7A23-44ED-BE79-22D8EF80AA10}" sibTransId="{6B90DA34-6C0A-4940-B972-DAF8E3B14121}"/>
    <dgm:cxn modelId="{F98EFAE9-2265-4F1C-93DE-FB13566C99B0}" type="presOf" srcId="{2CB031C0-3D20-4717-90A1-A3B476CCCF64}" destId="{9F9F1FFA-184A-4F75-941E-B8C88F864D16}" srcOrd="0" destOrd="0" presId="urn:microsoft.com/office/officeart/2005/8/layout/list1"/>
    <dgm:cxn modelId="{99E878F0-9C3B-47E5-BB6F-3395FFA03FF0}" type="presOf" srcId="{F9712062-BFF1-4B11-835D-2992F2D3E63D}" destId="{B171F6EC-2B58-48E0-A60F-4BC5B7BFAFC4}" srcOrd="0" destOrd="0" presId="urn:microsoft.com/office/officeart/2005/8/layout/list1"/>
    <dgm:cxn modelId="{2DE6ECF6-288B-4866-BC00-82F80C13E56B}" type="presOf" srcId="{F9712062-BFF1-4B11-835D-2992F2D3E63D}" destId="{FDA2C576-C047-4D93-8A80-E5A79C023BCC}" srcOrd="1" destOrd="0" presId="urn:microsoft.com/office/officeart/2005/8/layout/list1"/>
    <dgm:cxn modelId="{2E48BDFD-AC17-4CBA-BA42-5A1C0CB93E79}" srcId="{AD618126-E8EC-44B8-9682-6B62718F22FD}" destId="{2CB031C0-3D20-4717-90A1-A3B476CCCF64}" srcOrd="0" destOrd="0" parTransId="{5BAE5D85-BF5C-49B2-981C-B5E4220FE074}" sibTransId="{5B7C91CE-5BCE-4AC7-9D0D-B650CBA9315B}"/>
    <dgm:cxn modelId="{B3A61BA6-977E-493D-B5B5-54DD29E88632}" type="presParOf" srcId="{C93872A1-666A-4086-8D13-E2D1DA6D65D9}" destId="{5CD3A306-F35F-4402-B360-6C761B5926B7}" srcOrd="0" destOrd="0" presId="urn:microsoft.com/office/officeart/2005/8/layout/list1"/>
    <dgm:cxn modelId="{27246E18-845A-4B69-AE03-5793AAFC873A}" type="presParOf" srcId="{5CD3A306-F35F-4402-B360-6C761B5926B7}" destId="{C1B8D904-9324-40F9-A5AE-62E8DAB999E5}" srcOrd="0" destOrd="0" presId="urn:microsoft.com/office/officeart/2005/8/layout/list1"/>
    <dgm:cxn modelId="{A6F5F10A-FBE2-4EF1-8614-D44F0C130B20}" type="presParOf" srcId="{5CD3A306-F35F-4402-B360-6C761B5926B7}" destId="{79C05E88-99C0-4D92-8E84-06443E29CBE8}" srcOrd="1" destOrd="0" presId="urn:microsoft.com/office/officeart/2005/8/layout/list1"/>
    <dgm:cxn modelId="{AE6BDA53-BA1A-4872-A0C7-D25D7C5EE374}" type="presParOf" srcId="{C93872A1-666A-4086-8D13-E2D1DA6D65D9}" destId="{67DF2CDA-7AD6-4D27-A6FC-C20D2EA0FE33}" srcOrd="1" destOrd="0" presId="urn:microsoft.com/office/officeart/2005/8/layout/list1"/>
    <dgm:cxn modelId="{4CB2A786-1E15-4DC7-8CFD-9361762CB839}" type="presParOf" srcId="{C93872A1-666A-4086-8D13-E2D1DA6D65D9}" destId="{177BA7BC-96A1-4861-8B4C-047FC8DE2D29}" srcOrd="2" destOrd="0" presId="urn:microsoft.com/office/officeart/2005/8/layout/list1"/>
    <dgm:cxn modelId="{B7B7C629-FA6D-4298-B844-EBD99B54C209}" type="presParOf" srcId="{C93872A1-666A-4086-8D13-E2D1DA6D65D9}" destId="{B029B074-0FB5-4036-AA96-708E67274D31}" srcOrd="3" destOrd="0" presId="urn:microsoft.com/office/officeart/2005/8/layout/list1"/>
    <dgm:cxn modelId="{C7A742FD-00DE-4A8F-875D-E63C63E57B9C}" type="presParOf" srcId="{C93872A1-666A-4086-8D13-E2D1DA6D65D9}" destId="{2DCDFE44-5847-421B-A742-2E3731B8650E}" srcOrd="4" destOrd="0" presId="urn:microsoft.com/office/officeart/2005/8/layout/list1"/>
    <dgm:cxn modelId="{B21616B1-50EA-4F60-8ED9-F34144ACF591}" type="presParOf" srcId="{2DCDFE44-5847-421B-A742-2E3731B8650E}" destId="{B171F6EC-2B58-48E0-A60F-4BC5B7BFAFC4}" srcOrd="0" destOrd="0" presId="urn:microsoft.com/office/officeart/2005/8/layout/list1"/>
    <dgm:cxn modelId="{150888E5-9C7D-426A-94C9-0454FBE118B5}" type="presParOf" srcId="{2DCDFE44-5847-421B-A742-2E3731B8650E}" destId="{FDA2C576-C047-4D93-8A80-E5A79C023BCC}" srcOrd="1" destOrd="0" presId="urn:microsoft.com/office/officeart/2005/8/layout/list1"/>
    <dgm:cxn modelId="{C79A667C-C932-4736-B169-B31C05C3F4FB}" type="presParOf" srcId="{C93872A1-666A-4086-8D13-E2D1DA6D65D9}" destId="{7B261A44-26C2-4525-A475-E772B5AD10C7}" srcOrd="5" destOrd="0" presId="urn:microsoft.com/office/officeart/2005/8/layout/list1"/>
    <dgm:cxn modelId="{BC42BE2A-4001-4D43-861E-9E13B896853F}" type="presParOf" srcId="{C93872A1-666A-4086-8D13-E2D1DA6D65D9}" destId="{E3DC0A3B-4B04-48F6-9B82-829D997DE492}" srcOrd="6" destOrd="0" presId="urn:microsoft.com/office/officeart/2005/8/layout/list1"/>
    <dgm:cxn modelId="{EA81566C-C779-4BB0-840F-A68FFE33DE5A}" type="presParOf" srcId="{C93872A1-666A-4086-8D13-E2D1DA6D65D9}" destId="{515E3C87-1A19-48E3-90F1-3A817732FF61}" srcOrd="7" destOrd="0" presId="urn:microsoft.com/office/officeart/2005/8/layout/list1"/>
    <dgm:cxn modelId="{7543040F-E126-4588-B7D7-E0CE050CC56B}" type="presParOf" srcId="{C93872A1-666A-4086-8D13-E2D1DA6D65D9}" destId="{9E1B1FC4-84C3-471C-8182-BA7D0739979B}" srcOrd="8" destOrd="0" presId="urn:microsoft.com/office/officeart/2005/8/layout/list1"/>
    <dgm:cxn modelId="{91FECB4D-5410-49A9-8B8F-BDE2620EB9C6}" type="presParOf" srcId="{9E1B1FC4-84C3-471C-8182-BA7D0739979B}" destId="{CD541025-0655-4CEF-9005-5A9F786E25E7}" srcOrd="0" destOrd="0" presId="urn:microsoft.com/office/officeart/2005/8/layout/list1"/>
    <dgm:cxn modelId="{AF47351F-68E6-4E6B-8111-74609E7E278D}" type="presParOf" srcId="{9E1B1FC4-84C3-471C-8182-BA7D0739979B}" destId="{1EB30D6C-356D-4604-B3CF-3A87CE009FE2}" srcOrd="1" destOrd="0" presId="urn:microsoft.com/office/officeart/2005/8/layout/list1"/>
    <dgm:cxn modelId="{6B8ACE46-8F60-4496-8C36-C6D87E334C6E}" type="presParOf" srcId="{C93872A1-666A-4086-8D13-E2D1DA6D65D9}" destId="{E69EF3EC-EC27-4588-8191-89E141148462}" srcOrd="9" destOrd="0" presId="urn:microsoft.com/office/officeart/2005/8/layout/list1"/>
    <dgm:cxn modelId="{2E6467F7-692A-414A-A09B-C45949EBBD4A}" type="presParOf" srcId="{C93872A1-666A-4086-8D13-E2D1DA6D65D9}" destId="{3E91081D-BC28-4E88-AEC5-FB954521087F}" srcOrd="10" destOrd="0" presId="urn:microsoft.com/office/officeart/2005/8/layout/list1"/>
    <dgm:cxn modelId="{E4633FB4-1F14-4C2D-9D76-8892CB7FACC0}" type="presParOf" srcId="{C93872A1-666A-4086-8D13-E2D1DA6D65D9}" destId="{E163C394-450E-4F4B-BE73-D2A74DF2CA27}" srcOrd="11" destOrd="0" presId="urn:microsoft.com/office/officeart/2005/8/layout/list1"/>
    <dgm:cxn modelId="{21D5B2B7-F4B4-4E5C-BEF8-38B5FC377D1C}" type="presParOf" srcId="{C93872A1-666A-4086-8D13-E2D1DA6D65D9}" destId="{E76D8C51-0864-4F16-A4E5-42EF745C720F}" srcOrd="12" destOrd="0" presId="urn:microsoft.com/office/officeart/2005/8/layout/list1"/>
    <dgm:cxn modelId="{64F2D3FF-7EF1-4338-9E4B-8FEF0E27B38F}" type="presParOf" srcId="{E76D8C51-0864-4F16-A4E5-42EF745C720F}" destId="{E88EAEA5-EC83-4B15-AAEA-FA37718C6060}" srcOrd="0" destOrd="0" presId="urn:microsoft.com/office/officeart/2005/8/layout/list1"/>
    <dgm:cxn modelId="{4531E2B5-7348-4BEF-A6A7-2F7834209C74}" type="presParOf" srcId="{E76D8C51-0864-4F16-A4E5-42EF745C720F}" destId="{7370EE4F-7CBA-4183-8D92-412F02B9FEB6}" srcOrd="1" destOrd="0" presId="urn:microsoft.com/office/officeart/2005/8/layout/list1"/>
    <dgm:cxn modelId="{C51B24DD-80C4-406D-9C82-359DF955DDFB}" type="presParOf" srcId="{C93872A1-666A-4086-8D13-E2D1DA6D65D9}" destId="{F7F63C0A-B832-4D3E-921A-E83E8FEEB3AE}" srcOrd="13" destOrd="0" presId="urn:microsoft.com/office/officeart/2005/8/layout/list1"/>
    <dgm:cxn modelId="{927E8882-B9FB-49DD-8529-D5FF9808DC48}" type="presParOf" srcId="{C93872A1-666A-4086-8D13-E2D1DA6D65D9}" destId="{9F9F1FFA-184A-4F75-941E-B8C88F864D16}" srcOrd="14" destOrd="0" presId="urn:microsoft.com/office/officeart/2005/8/layout/list1"/>
    <dgm:cxn modelId="{59EB0E1E-C241-4870-A2E2-B81048405E5C}" type="presParOf" srcId="{C93872A1-666A-4086-8D13-E2D1DA6D65D9}" destId="{B26A5E9E-D43A-4537-8AA9-1B5DBDD8D3C5}" srcOrd="15" destOrd="0" presId="urn:microsoft.com/office/officeart/2005/8/layout/list1"/>
    <dgm:cxn modelId="{69048850-C1F2-4166-9808-BCE27139FB0E}" type="presParOf" srcId="{C93872A1-666A-4086-8D13-E2D1DA6D65D9}" destId="{15702DC3-913C-45BF-B56A-37B083459CD3}" srcOrd="16" destOrd="0" presId="urn:microsoft.com/office/officeart/2005/8/layout/list1"/>
    <dgm:cxn modelId="{DCCDC5F3-DB1D-49E6-9FD1-77C8F3A3FD86}" type="presParOf" srcId="{15702DC3-913C-45BF-B56A-37B083459CD3}" destId="{4FD82829-2F05-4DB6-B819-7991373B271B}" srcOrd="0" destOrd="0" presId="urn:microsoft.com/office/officeart/2005/8/layout/list1"/>
    <dgm:cxn modelId="{D4474BF0-478D-4CD4-B19E-3F267F154F70}" type="presParOf" srcId="{15702DC3-913C-45BF-B56A-37B083459CD3}" destId="{71AE23DB-0DE1-4DEB-BC9F-F5FAE0CE539C}" srcOrd="1" destOrd="0" presId="urn:microsoft.com/office/officeart/2005/8/layout/list1"/>
    <dgm:cxn modelId="{29B1AE8E-9E4B-41D4-9822-4B3BE84CC11C}" type="presParOf" srcId="{C93872A1-666A-4086-8D13-E2D1DA6D65D9}" destId="{7E5E2AA9-3AE4-4AFA-A49F-6580380F658B}" srcOrd="17" destOrd="0" presId="urn:microsoft.com/office/officeart/2005/8/layout/list1"/>
    <dgm:cxn modelId="{5ADC4FB2-1DD0-47D9-A61D-509A87EE4239}" type="presParOf" srcId="{C93872A1-666A-4086-8D13-E2D1DA6D65D9}" destId="{EBB4E3AC-3627-4C61-846C-5398E12D489B}" srcOrd="18" destOrd="0" presId="urn:microsoft.com/office/officeart/2005/8/layout/list1"/>
    <dgm:cxn modelId="{D55FBC5D-1DCE-43F4-8946-D55C092EBAEA}" type="presParOf" srcId="{C93872A1-666A-4086-8D13-E2D1DA6D65D9}" destId="{851233F2-73D0-47F7-B26F-E25611109013}" srcOrd="19" destOrd="0" presId="urn:microsoft.com/office/officeart/2005/8/layout/list1"/>
    <dgm:cxn modelId="{17848CB5-F566-4027-8294-B09C6F16F86D}" type="presParOf" srcId="{C93872A1-666A-4086-8D13-E2D1DA6D65D9}" destId="{6392339F-401F-4B69-8312-48584C12B4B6}" srcOrd="20" destOrd="0" presId="urn:microsoft.com/office/officeart/2005/8/layout/list1"/>
    <dgm:cxn modelId="{635C5AF4-53DE-4663-B561-E56F9692AB0D}" type="presParOf" srcId="{6392339F-401F-4B69-8312-48584C12B4B6}" destId="{1718A897-83EA-49E0-BE91-8B2509EF653C}" srcOrd="0" destOrd="0" presId="urn:microsoft.com/office/officeart/2005/8/layout/list1"/>
    <dgm:cxn modelId="{369AAE93-4A6F-4FBB-85CD-A61D06A98BF4}" type="presParOf" srcId="{6392339F-401F-4B69-8312-48584C12B4B6}" destId="{19244534-E7CB-4050-92E2-CB959BCBB522}" srcOrd="1" destOrd="0" presId="urn:microsoft.com/office/officeart/2005/8/layout/list1"/>
    <dgm:cxn modelId="{D139155B-E290-4CA1-9C32-04254DDF7038}" type="presParOf" srcId="{C93872A1-666A-4086-8D13-E2D1DA6D65D9}" destId="{6E7B6803-786E-49E4-897C-CCE029719D14}" srcOrd="21" destOrd="0" presId="urn:microsoft.com/office/officeart/2005/8/layout/list1"/>
    <dgm:cxn modelId="{A507F724-7AB3-427A-ACE2-F6C76B3FE5E8}" type="presParOf" srcId="{C93872A1-666A-4086-8D13-E2D1DA6D65D9}" destId="{588E0030-700B-4694-AB21-589FB7BA43BD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B952C6-D832-42EA-92DC-3D3E2BA1CD5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492536F-521D-49B5-A1D3-07EE3D7CEF09}">
      <dgm:prSet/>
      <dgm:spPr/>
      <dgm:t>
        <a:bodyPr/>
        <a:lstStyle/>
        <a:p>
          <a:r>
            <a:rPr lang="ru-RU"/>
            <a:t>право на принятие законов и других правовых актов, обязательных для всего населения</a:t>
          </a:r>
          <a:endParaRPr lang="en-US"/>
        </a:p>
      </dgm:t>
    </dgm:pt>
    <dgm:pt modelId="{308A9A56-74DC-4050-B0F2-9111BFBBE785}" type="parTrans" cxnId="{67BF5B9C-BDC4-470C-85FB-68F6CA2DADDA}">
      <dgm:prSet/>
      <dgm:spPr/>
      <dgm:t>
        <a:bodyPr/>
        <a:lstStyle/>
        <a:p>
          <a:endParaRPr lang="en-US"/>
        </a:p>
      </dgm:t>
    </dgm:pt>
    <dgm:pt modelId="{DB9FF74F-029B-4493-B6C8-2DEB2EBB9615}" type="sibTrans" cxnId="{67BF5B9C-BDC4-470C-85FB-68F6CA2DADDA}">
      <dgm:prSet/>
      <dgm:spPr/>
      <dgm:t>
        <a:bodyPr/>
        <a:lstStyle/>
        <a:p>
          <a:endParaRPr lang="en-US"/>
        </a:p>
      </dgm:t>
    </dgm:pt>
    <dgm:pt modelId="{9A6411FE-EB7A-4235-836D-2AA153A18B88}">
      <dgm:prSet/>
      <dgm:spPr/>
      <dgm:t>
        <a:bodyPr/>
        <a:lstStyle/>
        <a:p>
          <a:r>
            <a:rPr lang="ru-RU"/>
            <a:t>право на применение принуждения (только государство обладает исключительным правом на его применение, и это право установлено в законе, т. е. является легальным)</a:t>
          </a:r>
          <a:endParaRPr lang="en-US"/>
        </a:p>
      </dgm:t>
    </dgm:pt>
    <dgm:pt modelId="{363CE80D-B676-4FA3-9F37-D8E7A8A5DA47}" type="parTrans" cxnId="{43F8A0CD-3C79-4D63-A539-EE58584C7DDF}">
      <dgm:prSet/>
      <dgm:spPr/>
      <dgm:t>
        <a:bodyPr/>
        <a:lstStyle/>
        <a:p>
          <a:endParaRPr lang="en-US"/>
        </a:p>
      </dgm:t>
    </dgm:pt>
    <dgm:pt modelId="{A3E9A34E-1E18-415C-BBDA-863F4D1CE2A9}" type="sibTrans" cxnId="{43F8A0CD-3C79-4D63-A539-EE58584C7DDF}">
      <dgm:prSet/>
      <dgm:spPr/>
      <dgm:t>
        <a:bodyPr/>
        <a:lstStyle/>
        <a:p>
          <a:endParaRPr lang="en-US"/>
        </a:p>
      </dgm:t>
    </dgm:pt>
    <dgm:pt modelId="{2FE31B3E-760C-4BC7-8793-E8D2079A91A3}">
      <dgm:prSet/>
      <dgm:spPr/>
      <dgm:t>
        <a:bodyPr/>
        <a:lstStyle/>
        <a:p>
          <a:r>
            <a:rPr lang="ru-RU"/>
            <a:t>право на взимание налогов и сборов с населения (налоги необходимы для обеспечения государственной деятельности, содержания управленческого аппарата, выплаты пенсий, пособий, содержания больниц, школ и т. д.)</a:t>
          </a:r>
          <a:endParaRPr lang="en-US"/>
        </a:p>
      </dgm:t>
    </dgm:pt>
    <dgm:pt modelId="{B7B9D55E-4B2F-4012-A735-E5D26CFF07EF}" type="parTrans" cxnId="{85F9C2BE-1736-4DE7-A410-F82A8B6B3E77}">
      <dgm:prSet/>
      <dgm:spPr/>
      <dgm:t>
        <a:bodyPr/>
        <a:lstStyle/>
        <a:p>
          <a:endParaRPr lang="en-US"/>
        </a:p>
      </dgm:t>
    </dgm:pt>
    <dgm:pt modelId="{9BBC76E0-EA68-41AB-BB9D-3EABA550DF84}" type="sibTrans" cxnId="{85F9C2BE-1736-4DE7-A410-F82A8B6B3E77}">
      <dgm:prSet/>
      <dgm:spPr/>
      <dgm:t>
        <a:bodyPr/>
        <a:lstStyle/>
        <a:p>
          <a:endParaRPr lang="en-US"/>
        </a:p>
      </dgm:t>
    </dgm:pt>
    <dgm:pt modelId="{212E3651-51F0-4F54-B452-41F41FD95599}" type="pres">
      <dgm:prSet presAssocID="{DEB952C6-D832-42EA-92DC-3D3E2BA1CD5F}" presName="linear" presStyleCnt="0">
        <dgm:presLayoutVars>
          <dgm:animLvl val="lvl"/>
          <dgm:resizeHandles val="exact"/>
        </dgm:presLayoutVars>
      </dgm:prSet>
      <dgm:spPr/>
    </dgm:pt>
    <dgm:pt modelId="{DB61C71E-55AE-45AB-92A5-5466AB0F651A}" type="pres">
      <dgm:prSet presAssocID="{C492536F-521D-49B5-A1D3-07EE3D7CEF0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E5DA522-E843-4128-9516-74B936178656}" type="pres">
      <dgm:prSet presAssocID="{DB9FF74F-029B-4493-B6C8-2DEB2EBB9615}" presName="spacer" presStyleCnt="0"/>
      <dgm:spPr/>
    </dgm:pt>
    <dgm:pt modelId="{4F98A211-6BD1-46E9-8A71-394EB6977E7D}" type="pres">
      <dgm:prSet presAssocID="{9A6411FE-EB7A-4235-836D-2AA153A18B8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7D23CA5-4D8D-49DA-9415-B0E7B59A51C0}" type="pres">
      <dgm:prSet presAssocID="{A3E9A34E-1E18-415C-BBDA-863F4D1CE2A9}" presName="spacer" presStyleCnt="0"/>
      <dgm:spPr/>
    </dgm:pt>
    <dgm:pt modelId="{66A46427-50B5-42BC-82BB-4D5EE3357E97}" type="pres">
      <dgm:prSet presAssocID="{2FE31B3E-760C-4BC7-8793-E8D2079A91A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AE5CA1E-0149-4218-B3D7-FA2EB1E3BC75}" type="presOf" srcId="{C492536F-521D-49B5-A1D3-07EE3D7CEF09}" destId="{DB61C71E-55AE-45AB-92A5-5466AB0F651A}" srcOrd="0" destOrd="0" presId="urn:microsoft.com/office/officeart/2005/8/layout/vList2"/>
    <dgm:cxn modelId="{8F7D755F-9713-4BB0-92C8-62619C05F58D}" type="presOf" srcId="{DEB952C6-D832-42EA-92DC-3D3E2BA1CD5F}" destId="{212E3651-51F0-4F54-B452-41F41FD95599}" srcOrd="0" destOrd="0" presId="urn:microsoft.com/office/officeart/2005/8/layout/vList2"/>
    <dgm:cxn modelId="{67BF5B9C-BDC4-470C-85FB-68F6CA2DADDA}" srcId="{DEB952C6-D832-42EA-92DC-3D3E2BA1CD5F}" destId="{C492536F-521D-49B5-A1D3-07EE3D7CEF09}" srcOrd="0" destOrd="0" parTransId="{308A9A56-74DC-4050-B0F2-9111BFBBE785}" sibTransId="{DB9FF74F-029B-4493-B6C8-2DEB2EBB9615}"/>
    <dgm:cxn modelId="{85F9C2BE-1736-4DE7-A410-F82A8B6B3E77}" srcId="{DEB952C6-D832-42EA-92DC-3D3E2BA1CD5F}" destId="{2FE31B3E-760C-4BC7-8793-E8D2079A91A3}" srcOrd="2" destOrd="0" parTransId="{B7B9D55E-4B2F-4012-A735-E5D26CFF07EF}" sibTransId="{9BBC76E0-EA68-41AB-BB9D-3EABA550DF84}"/>
    <dgm:cxn modelId="{43F8A0CD-3C79-4D63-A539-EE58584C7DDF}" srcId="{DEB952C6-D832-42EA-92DC-3D3E2BA1CD5F}" destId="{9A6411FE-EB7A-4235-836D-2AA153A18B88}" srcOrd="1" destOrd="0" parTransId="{363CE80D-B676-4FA3-9F37-D8E7A8A5DA47}" sibTransId="{A3E9A34E-1E18-415C-BBDA-863F4D1CE2A9}"/>
    <dgm:cxn modelId="{42ADC9F1-8A06-4E86-AB16-1F3930C151D0}" type="presOf" srcId="{9A6411FE-EB7A-4235-836D-2AA153A18B88}" destId="{4F98A211-6BD1-46E9-8A71-394EB6977E7D}" srcOrd="0" destOrd="0" presId="urn:microsoft.com/office/officeart/2005/8/layout/vList2"/>
    <dgm:cxn modelId="{B9F55EF9-22C1-4B2A-9E23-1853A1DFCD3B}" type="presOf" srcId="{2FE31B3E-760C-4BC7-8793-E8D2079A91A3}" destId="{66A46427-50B5-42BC-82BB-4D5EE3357E97}" srcOrd="0" destOrd="0" presId="urn:microsoft.com/office/officeart/2005/8/layout/vList2"/>
    <dgm:cxn modelId="{B0BDB995-A0DC-4B0A-9C40-EFEF61836023}" type="presParOf" srcId="{212E3651-51F0-4F54-B452-41F41FD95599}" destId="{DB61C71E-55AE-45AB-92A5-5466AB0F651A}" srcOrd="0" destOrd="0" presId="urn:microsoft.com/office/officeart/2005/8/layout/vList2"/>
    <dgm:cxn modelId="{D990C57A-41AC-482C-BCF6-179BBD1F36D5}" type="presParOf" srcId="{212E3651-51F0-4F54-B452-41F41FD95599}" destId="{8E5DA522-E843-4128-9516-74B936178656}" srcOrd="1" destOrd="0" presId="urn:microsoft.com/office/officeart/2005/8/layout/vList2"/>
    <dgm:cxn modelId="{F4B742E0-68A0-4959-A4B8-58E436988FC2}" type="presParOf" srcId="{212E3651-51F0-4F54-B452-41F41FD95599}" destId="{4F98A211-6BD1-46E9-8A71-394EB6977E7D}" srcOrd="2" destOrd="0" presId="urn:microsoft.com/office/officeart/2005/8/layout/vList2"/>
    <dgm:cxn modelId="{56C2AA66-8EA7-4B2B-9127-58DC4BC355D3}" type="presParOf" srcId="{212E3651-51F0-4F54-B452-41F41FD95599}" destId="{D7D23CA5-4D8D-49DA-9415-B0E7B59A51C0}" srcOrd="3" destOrd="0" presId="urn:microsoft.com/office/officeart/2005/8/layout/vList2"/>
    <dgm:cxn modelId="{15C3A44E-E21A-467D-B1AC-9EB649136D37}" type="presParOf" srcId="{212E3651-51F0-4F54-B452-41F41FD95599}" destId="{66A46427-50B5-42BC-82BB-4D5EE3357E9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A45C85-0415-4371-9409-43CB153FEB2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41A5AB6D-9F78-411E-B8E7-DFFA86831374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Формы правления</a:t>
          </a:r>
          <a:endParaRPr lang="en-US"/>
        </a:p>
      </dgm:t>
    </dgm:pt>
    <dgm:pt modelId="{B313AE26-BBDB-4135-B174-0DBD78136CDE}" type="parTrans" cxnId="{B9BACB0D-26AE-4F78-8B51-C7C811B30E74}">
      <dgm:prSet/>
      <dgm:spPr/>
      <dgm:t>
        <a:bodyPr/>
        <a:lstStyle/>
        <a:p>
          <a:endParaRPr lang="en-US"/>
        </a:p>
      </dgm:t>
    </dgm:pt>
    <dgm:pt modelId="{2A6E7E61-1932-4583-8E2F-7E46FCF01FCF}" type="sibTrans" cxnId="{B9BACB0D-26AE-4F78-8B51-C7C811B30E74}">
      <dgm:prSet/>
      <dgm:spPr/>
      <dgm:t>
        <a:bodyPr/>
        <a:lstStyle/>
        <a:p>
          <a:endParaRPr lang="en-US"/>
        </a:p>
      </dgm:t>
    </dgm:pt>
    <dgm:pt modelId="{1B363D06-80EE-4ED8-AA5C-34F6CAB38291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Формы территориального устройства</a:t>
          </a:r>
          <a:endParaRPr lang="en-US"/>
        </a:p>
      </dgm:t>
    </dgm:pt>
    <dgm:pt modelId="{2593BF60-EE7B-4C5B-89F7-3B9792334423}" type="parTrans" cxnId="{41C39F57-4B38-48F7-9951-AE77F226EEB6}">
      <dgm:prSet/>
      <dgm:spPr/>
      <dgm:t>
        <a:bodyPr/>
        <a:lstStyle/>
        <a:p>
          <a:endParaRPr lang="en-US"/>
        </a:p>
      </dgm:t>
    </dgm:pt>
    <dgm:pt modelId="{76E1148E-39BE-4A05-8E39-AB6E9BBF0029}" type="sibTrans" cxnId="{41C39F57-4B38-48F7-9951-AE77F226EEB6}">
      <dgm:prSet/>
      <dgm:spPr/>
      <dgm:t>
        <a:bodyPr/>
        <a:lstStyle/>
        <a:p>
          <a:endParaRPr lang="en-US"/>
        </a:p>
      </dgm:t>
    </dgm:pt>
    <dgm:pt modelId="{DDBBE71D-A344-4357-986B-143668FB6E38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Политического режима</a:t>
          </a:r>
          <a:endParaRPr lang="en-US"/>
        </a:p>
      </dgm:t>
    </dgm:pt>
    <dgm:pt modelId="{99A32E76-A372-4167-A842-B6728D1D8E64}" type="parTrans" cxnId="{AB2A145A-FBED-4221-9B22-EE0CD4270B35}">
      <dgm:prSet/>
      <dgm:spPr/>
      <dgm:t>
        <a:bodyPr/>
        <a:lstStyle/>
        <a:p>
          <a:endParaRPr lang="en-US"/>
        </a:p>
      </dgm:t>
    </dgm:pt>
    <dgm:pt modelId="{82F610B3-77C2-4ED2-8C38-2FB05206EAB9}" type="sibTrans" cxnId="{AB2A145A-FBED-4221-9B22-EE0CD4270B35}">
      <dgm:prSet/>
      <dgm:spPr/>
      <dgm:t>
        <a:bodyPr/>
        <a:lstStyle/>
        <a:p>
          <a:endParaRPr lang="en-US"/>
        </a:p>
      </dgm:t>
    </dgm:pt>
    <dgm:pt modelId="{9624D9C0-1B2D-46D6-8D0B-D730B38C6ADB}" type="pres">
      <dgm:prSet presAssocID="{45A45C85-0415-4371-9409-43CB153FEB2B}" presName="root" presStyleCnt="0">
        <dgm:presLayoutVars>
          <dgm:dir/>
          <dgm:resizeHandles val="exact"/>
        </dgm:presLayoutVars>
      </dgm:prSet>
      <dgm:spPr/>
    </dgm:pt>
    <dgm:pt modelId="{327E1280-B939-4B0E-9B77-A5DAF41144E4}" type="pres">
      <dgm:prSet presAssocID="{41A5AB6D-9F78-411E-B8E7-DFFA86831374}" presName="compNode" presStyleCnt="0"/>
      <dgm:spPr/>
    </dgm:pt>
    <dgm:pt modelId="{631C81B4-7192-4982-9CDB-A6D5387F772C}" type="pres">
      <dgm:prSet presAssocID="{41A5AB6D-9F78-411E-B8E7-DFFA86831374}" presName="bgRect" presStyleLbl="bgShp" presStyleIdx="0" presStyleCnt="3"/>
      <dgm:spPr/>
    </dgm:pt>
    <dgm:pt modelId="{FCDF485E-7F4F-4E7A-9FE8-39A300DA8ED2}" type="pres">
      <dgm:prSet presAssocID="{41A5AB6D-9F78-411E-B8E7-DFFA8683137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арандаш"/>
        </a:ext>
      </dgm:extLst>
    </dgm:pt>
    <dgm:pt modelId="{EC82928A-7B42-4904-BD26-A91D8AA48D39}" type="pres">
      <dgm:prSet presAssocID="{41A5AB6D-9F78-411E-B8E7-DFFA86831374}" presName="spaceRect" presStyleCnt="0"/>
      <dgm:spPr/>
    </dgm:pt>
    <dgm:pt modelId="{DC576DAF-A6F3-4803-AEB8-F53C7226BD2B}" type="pres">
      <dgm:prSet presAssocID="{41A5AB6D-9F78-411E-B8E7-DFFA86831374}" presName="parTx" presStyleLbl="revTx" presStyleIdx="0" presStyleCnt="3">
        <dgm:presLayoutVars>
          <dgm:chMax val="0"/>
          <dgm:chPref val="0"/>
        </dgm:presLayoutVars>
      </dgm:prSet>
      <dgm:spPr/>
    </dgm:pt>
    <dgm:pt modelId="{C158F308-5D01-4D29-9016-D453FB588469}" type="pres">
      <dgm:prSet presAssocID="{2A6E7E61-1932-4583-8E2F-7E46FCF01FCF}" presName="sibTrans" presStyleCnt="0"/>
      <dgm:spPr/>
    </dgm:pt>
    <dgm:pt modelId="{631C8823-E8A0-4BAB-8D59-3431E9FF6EA3}" type="pres">
      <dgm:prSet presAssocID="{1B363D06-80EE-4ED8-AA5C-34F6CAB38291}" presName="compNode" presStyleCnt="0"/>
      <dgm:spPr/>
    </dgm:pt>
    <dgm:pt modelId="{CABE077F-200F-4D8D-B74B-EDF73134F9EB}" type="pres">
      <dgm:prSet presAssocID="{1B363D06-80EE-4ED8-AA5C-34F6CAB38291}" presName="bgRect" presStyleLbl="bgShp" presStyleIdx="1" presStyleCnt="3"/>
      <dgm:spPr/>
    </dgm:pt>
    <dgm:pt modelId="{6FAB168A-48DD-4304-A86A-45F39DD14A9B}" type="pres">
      <dgm:prSet presAssocID="{1B363D06-80EE-4ED8-AA5C-34F6CAB3829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07BADD6D-1139-4139-8E28-86D3DECA88B5}" type="pres">
      <dgm:prSet presAssocID="{1B363D06-80EE-4ED8-AA5C-34F6CAB38291}" presName="spaceRect" presStyleCnt="0"/>
      <dgm:spPr/>
    </dgm:pt>
    <dgm:pt modelId="{E1BFB610-A867-4784-803A-C197FF80B67D}" type="pres">
      <dgm:prSet presAssocID="{1B363D06-80EE-4ED8-AA5C-34F6CAB38291}" presName="parTx" presStyleLbl="revTx" presStyleIdx="1" presStyleCnt="3">
        <dgm:presLayoutVars>
          <dgm:chMax val="0"/>
          <dgm:chPref val="0"/>
        </dgm:presLayoutVars>
      </dgm:prSet>
      <dgm:spPr/>
    </dgm:pt>
    <dgm:pt modelId="{1D32B2AD-AA2D-45B7-8FEA-07B8CA0A915D}" type="pres">
      <dgm:prSet presAssocID="{76E1148E-39BE-4A05-8E39-AB6E9BBF0029}" presName="sibTrans" presStyleCnt="0"/>
      <dgm:spPr/>
    </dgm:pt>
    <dgm:pt modelId="{C831909D-AE8C-453C-9CB5-6A88AC2AEC00}" type="pres">
      <dgm:prSet presAssocID="{DDBBE71D-A344-4357-986B-143668FB6E38}" presName="compNode" presStyleCnt="0"/>
      <dgm:spPr/>
    </dgm:pt>
    <dgm:pt modelId="{C4E8233A-6C75-4CFE-A0B4-DF5366C6510B}" type="pres">
      <dgm:prSet presAssocID="{DDBBE71D-A344-4357-986B-143668FB6E38}" presName="bgRect" presStyleLbl="bgShp" presStyleIdx="2" presStyleCnt="3"/>
      <dgm:spPr/>
    </dgm:pt>
    <dgm:pt modelId="{C3370F7D-B7D0-4F19-884A-3D90F49FFFEF}" type="pres">
      <dgm:prSet presAssocID="{DDBBE71D-A344-4357-986B-143668FB6E3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C3AE18E0-94BF-47F9-B759-C881D4B67238}" type="pres">
      <dgm:prSet presAssocID="{DDBBE71D-A344-4357-986B-143668FB6E38}" presName="spaceRect" presStyleCnt="0"/>
      <dgm:spPr/>
    </dgm:pt>
    <dgm:pt modelId="{185BD1C8-FEE4-47D4-AE8A-C69382ABBEB4}" type="pres">
      <dgm:prSet presAssocID="{DDBBE71D-A344-4357-986B-143668FB6E3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9BACB0D-26AE-4F78-8B51-C7C811B30E74}" srcId="{45A45C85-0415-4371-9409-43CB153FEB2B}" destId="{41A5AB6D-9F78-411E-B8E7-DFFA86831374}" srcOrd="0" destOrd="0" parTransId="{B313AE26-BBDB-4135-B174-0DBD78136CDE}" sibTransId="{2A6E7E61-1932-4583-8E2F-7E46FCF01FCF}"/>
    <dgm:cxn modelId="{D080DF29-7F5F-4783-9640-4E0FD9735654}" type="presOf" srcId="{DDBBE71D-A344-4357-986B-143668FB6E38}" destId="{185BD1C8-FEE4-47D4-AE8A-C69382ABBEB4}" srcOrd="0" destOrd="0" presId="urn:microsoft.com/office/officeart/2018/2/layout/IconVerticalSolidList"/>
    <dgm:cxn modelId="{41C39F57-4B38-48F7-9951-AE77F226EEB6}" srcId="{45A45C85-0415-4371-9409-43CB153FEB2B}" destId="{1B363D06-80EE-4ED8-AA5C-34F6CAB38291}" srcOrd="1" destOrd="0" parTransId="{2593BF60-EE7B-4C5B-89F7-3B9792334423}" sibTransId="{76E1148E-39BE-4A05-8E39-AB6E9BBF0029}"/>
    <dgm:cxn modelId="{AB2A145A-FBED-4221-9B22-EE0CD4270B35}" srcId="{45A45C85-0415-4371-9409-43CB153FEB2B}" destId="{DDBBE71D-A344-4357-986B-143668FB6E38}" srcOrd="2" destOrd="0" parTransId="{99A32E76-A372-4167-A842-B6728D1D8E64}" sibTransId="{82F610B3-77C2-4ED2-8C38-2FB05206EAB9}"/>
    <dgm:cxn modelId="{568A267B-C335-4452-BB43-3FC5A2E39F1A}" type="presOf" srcId="{45A45C85-0415-4371-9409-43CB153FEB2B}" destId="{9624D9C0-1B2D-46D6-8D0B-D730B38C6ADB}" srcOrd="0" destOrd="0" presId="urn:microsoft.com/office/officeart/2018/2/layout/IconVerticalSolidList"/>
    <dgm:cxn modelId="{D785DBBA-36FD-4B90-B9A1-4BB3CB2D7F2E}" type="presOf" srcId="{1B363D06-80EE-4ED8-AA5C-34F6CAB38291}" destId="{E1BFB610-A867-4784-803A-C197FF80B67D}" srcOrd="0" destOrd="0" presId="urn:microsoft.com/office/officeart/2018/2/layout/IconVerticalSolidList"/>
    <dgm:cxn modelId="{FAE3A0FB-0EAD-4F02-BA11-39A4BDDA3429}" type="presOf" srcId="{41A5AB6D-9F78-411E-B8E7-DFFA86831374}" destId="{DC576DAF-A6F3-4803-AEB8-F53C7226BD2B}" srcOrd="0" destOrd="0" presId="urn:microsoft.com/office/officeart/2018/2/layout/IconVerticalSolidList"/>
    <dgm:cxn modelId="{AD8DDFA3-EC43-4718-9488-DF9AFE676B87}" type="presParOf" srcId="{9624D9C0-1B2D-46D6-8D0B-D730B38C6ADB}" destId="{327E1280-B939-4B0E-9B77-A5DAF41144E4}" srcOrd="0" destOrd="0" presId="urn:microsoft.com/office/officeart/2018/2/layout/IconVerticalSolidList"/>
    <dgm:cxn modelId="{C04043DB-5792-4062-9724-1B59DFB27C52}" type="presParOf" srcId="{327E1280-B939-4B0E-9B77-A5DAF41144E4}" destId="{631C81B4-7192-4982-9CDB-A6D5387F772C}" srcOrd="0" destOrd="0" presId="urn:microsoft.com/office/officeart/2018/2/layout/IconVerticalSolidList"/>
    <dgm:cxn modelId="{CEF48DE5-5A9E-4ED2-A085-3F0A1F98C955}" type="presParOf" srcId="{327E1280-B939-4B0E-9B77-A5DAF41144E4}" destId="{FCDF485E-7F4F-4E7A-9FE8-39A300DA8ED2}" srcOrd="1" destOrd="0" presId="urn:microsoft.com/office/officeart/2018/2/layout/IconVerticalSolidList"/>
    <dgm:cxn modelId="{7954074B-31C8-4BD4-9EF4-34FF2EC46AAB}" type="presParOf" srcId="{327E1280-B939-4B0E-9B77-A5DAF41144E4}" destId="{EC82928A-7B42-4904-BD26-A91D8AA48D39}" srcOrd="2" destOrd="0" presId="urn:microsoft.com/office/officeart/2018/2/layout/IconVerticalSolidList"/>
    <dgm:cxn modelId="{B5E96A7D-BE32-44CE-9083-161442C2CC0C}" type="presParOf" srcId="{327E1280-B939-4B0E-9B77-A5DAF41144E4}" destId="{DC576DAF-A6F3-4803-AEB8-F53C7226BD2B}" srcOrd="3" destOrd="0" presId="urn:microsoft.com/office/officeart/2018/2/layout/IconVerticalSolidList"/>
    <dgm:cxn modelId="{1EE2C564-F366-4939-83CA-2D7832E1F260}" type="presParOf" srcId="{9624D9C0-1B2D-46D6-8D0B-D730B38C6ADB}" destId="{C158F308-5D01-4D29-9016-D453FB588469}" srcOrd="1" destOrd="0" presId="urn:microsoft.com/office/officeart/2018/2/layout/IconVerticalSolidList"/>
    <dgm:cxn modelId="{BDD4C381-89C1-499F-8116-345591CE8C2A}" type="presParOf" srcId="{9624D9C0-1B2D-46D6-8D0B-D730B38C6ADB}" destId="{631C8823-E8A0-4BAB-8D59-3431E9FF6EA3}" srcOrd="2" destOrd="0" presId="urn:microsoft.com/office/officeart/2018/2/layout/IconVerticalSolidList"/>
    <dgm:cxn modelId="{101A86AB-DE57-4495-9B81-FF11EF9D12CC}" type="presParOf" srcId="{631C8823-E8A0-4BAB-8D59-3431E9FF6EA3}" destId="{CABE077F-200F-4D8D-B74B-EDF73134F9EB}" srcOrd="0" destOrd="0" presId="urn:microsoft.com/office/officeart/2018/2/layout/IconVerticalSolidList"/>
    <dgm:cxn modelId="{59F5111D-B546-4EF7-AE35-70EFCA5E392C}" type="presParOf" srcId="{631C8823-E8A0-4BAB-8D59-3431E9FF6EA3}" destId="{6FAB168A-48DD-4304-A86A-45F39DD14A9B}" srcOrd="1" destOrd="0" presId="urn:microsoft.com/office/officeart/2018/2/layout/IconVerticalSolidList"/>
    <dgm:cxn modelId="{B01B17B9-C0AA-42F2-8013-0CCB4D379367}" type="presParOf" srcId="{631C8823-E8A0-4BAB-8D59-3431E9FF6EA3}" destId="{07BADD6D-1139-4139-8E28-86D3DECA88B5}" srcOrd="2" destOrd="0" presId="urn:microsoft.com/office/officeart/2018/2/layout/IconVerticalSolidList"/>
    <dgm:cxn modelId="{5B654F52-0A95-4AA7-97B8-FD4FA1BEBB60}" type="presParOf" srcId="{631C8823-E8A0-4BAB-8D59-3431E9FF6EA3}" destId="{E1BFB610-A867-4784-803A-C197FF80B67D}" srcOrd="3" destOrd="0" presId="urn:microsoft.com/office/officeart/2018/2/layout/IconVerticalSolidList"/>
    <dgm:cxn modelId="{13A8226F-0C77-4BE7-9680-FBD6C674362E}" type="presParOf" srcId="{9624D9C0-1B2D-46D6-8D0B-D730B38C6ADB}" destId="{1D32B2AD-AA2D-45B7-8FEA-07B8CA0A915D}" srcOrd="3" destOrd="0" presId="urn:microsoft.com/office/officeart/2018/2/layout/IconVerticalSolidList"/>
    <dgm:cxn modelId="{534D0943-A382-40B8-8623-1464834568F7}" type="presParOf" srcId="{9624D9C0-1B2D-46D6-8D0B-D730B38C6ADB}" destId="{C831909D-AE8C-453C-9CB5-6A88AC2AEC00}" srcOrd="4" destOrd="0" presId="urn:microsoft.com/office/officeart/2018/2/layout/IconVerticalSolidList"/>
    <dgm:cxn modelId="{CD4A311D-6873-4509-A50A-8862906A535F}" type="presParOf" srcId="{C831909D-AE8C-453C-9CB5-6A88AC2AEC00}" destId="{C4E8233A-6C75-4CFE-A0B4-DF5366C6510B}" srcOrd="0" destOrd="0" presId="urn:microsoft.com/office/officeart/2018/2/layout/IconVerticalSolidList"/>
    <dgm:cxn modelId="{A384E018-D242-4D24-9126-0621D68AC6DF}" type="presParOf" srcId="{C831909D-AE8C-453C-9CB5-6A88AC2AEC00}" destId="{C3370F7D-B7D0-4F19-884A-3D90F49FFFEF}" srcOrd="1" destOrd="0" presId="urn:microsoft.com/office/officeart/2018/2/layout/IconVerticalSolidList"/>
    <dgm:cxn modelId="{ACCBF029-50F7-4B49-9308-4E2E2A3EC96B}" type="presParOf" srcId="{C831909D-AE8C-453C-9CB5-6A88AC2AEC00}" destId="{C3AE18E0-94BF-47F9-B759-C881D4B67238}" srcOrd="2" destOrd="0" presId="urn:microsoft.com/office/officeart/2018/2/layout/IconVerticalSolidList"/>
    <dgm:cxn modelId="{3F124C27-29DD-4279-AF63-4BE93577A3FA}" type="presParOf" srcId="{C831909D-AE8C-453C-9CB5-6A88AC2AEC00}" destId="{185BD1C8-FEE4-47D4-AE8A-C69382ABBEB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F360B3-02DD-4BFF-8A7E-A3CE71FD63D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31CC0A-5B4D-46F4-8ED5-EE6B61F99114}">
      <dgm:prSet phldrT="[Текст]"/>
      <dgm:spPr/>
      <dgm:t>
        <a:bodyPr/>
        <a:lstStyle/>
        <a:p>
          <a:r>
            <a:rPr lang="ru-RU" dirty="0"/>
            <a:t>Абсолютная</a:t>
          </a:r>
        </a:p>
      </dgm:t>
    </dgm:pt>
    <dgm:pt modelId="{C542C1FC-58F1-43B3-8B51-74BD37290D24}" type="parTrans" cxnId="{9DE80AAA-5606-42CD-B7D1-34621C29A9C7}">
      <dgm:prSet/>
      <dgm:spPr/>
      <dgm:t>
        <a:bodyPr/>
        <a:lstStyle/>
        <a:p>
          <a:endParaRPr lang="ru-RU"/>
        </a:p>
      </dgm:t>
    </dgm:pt>
    <dgm:pt modelId="{9806E821-99D8-4742-88E4-823994FFF732}" type="sibTrans" cxnId="{9DE80AAA-5606-42CD-B7D1-34621C29A9C7}">
      <dgm:prSet/>
      <dgm:spPr/>
      <dgm:t>
        <a:bodyPr/>
        <a:lstStyle/>
        <a:p>
          <a:endParaRPr lang="ru-RU"/>
        </a:p>
      </dgm:t>
    </dgm:pt>
    <dgm:pt modelId="{EEE009B8-B50A-4F2B-8CFF-C03D96309683}">
      <dgm:prSet phldrT="[Текст]"/>
      <dgm:spPr/>
      <dgm:t>
        <a:bodyPr/>
        <a:lstStyle/>
        <a:p>
          <a:r>
            <a:rPr lang="ru-RU" dirty="0"/>
            <a:t>Власть монарха ничем не ограничена, он обладает широкими полномочиями</a:t>
          </a:r>
        </a:p>
      </dgm:t>
    </dgm:pt>
    <dgm:pt modelId="{39B27286-6E9A-497F-B00D-BBA21D879A8A}" type="parTrans" cxnId="{712B4147-C5C5-4DDB-92CF-24BDCBBC9AE8}">
      <dgm:prSet/>
      <dgm:spPr/>
      <dgm:t>
        <a:bodyPr/>
        <a:lstStyle/>
        <a:p>
          <a:endParaRPr lang="ru-RU"/>
        </a:p>
      </dgm:t>
    </dgm:pt>
    <dgm:pt modelId="{4BCC1C67-B8F0-44E1-AD1D-2970BC07AAB4}" type="sibTrans" cxnId="{712B4147-C5C5-4DDB-92CF-24BDCBBC9AE8}">
      <dgm:prSet/>
      <dgm:spPr/>
      <dgm:t>
        <a:bodyPr/>
        <a:lstStyle/>
        <a:p>
          <a:endParaRPr lang="ru-RU"/>
        </a:p>
      </dgm:t>
    </dgm:pt>
    <dgm:pt modelId="{44B72013-9839-4EED-8AD5-7F0FBA95AB86}">
      <dgm:prSet phldrT="[Текст]"/>
      <dgm:spPr/>
      <dgm:t>
        <a:bodyPr/>
        <a:lstStyle/>
        <a:p>
          <a:r>
            <a:rPr lang="ru-RU" dirty="0"/>
            <a:t>Конституционная</a:t>
          </a:r>
        </a:p>
      </dgm:t>
    </dgm:pt>
    <dgm:pt modelId="{2381390B-12AC-4476-8DFE-8EB45A6FBC3A}" type="parTrans" cxnId="{794827D3-388E-4B82-9062-44F685D0A663}">
      <dgm:prSet/>
      <dgm:spPr/>
      <dgm:t>
        <a:bodyPr/>
        <a:lstStyle/>
        <a:p>
          <a:endParaRPr lang="ru-RU"/>
        </a:p>
      </dgm:t>
    </dgm:pt>
    <dgm:pt modelId="{24622AFF-D76F-4806-A3AF-38412552F6B5}" type="sibTrans" cxnId="{794827D3-388E-4B82-9062-44F685D0A663}">
      <dgm:prSet/>
      <dgm:spPr/>
      <dgm:t>
        <a:bodyPr/>
        <a:lstStyle/>
        <a:p>
          <a:endParaRPr lang="ru-RU"/>
        </a:p>
      </dgm:t>
    </dgm:pt>
    <dgm:pt modelId="{7AF3B8A6-2537-4C1C-BEEF-A6B1590EDC09}">
      <dgm:prSet phldrT="[Текст]"/>
      <dgm:spPr/>
      <dgm:t>
        <a:bodyPr/>
        <a:lstStyle/>
        <a:p>
          <a:r>
            <a:rPr lang="ru-RU" dirty="0"/>
            <a:t>Власть монарха ограничена, как правило, представительными органами власти</a:t>
          </a:r>
        </a:p>
      </dgm:t>
    </dgm:pt>
    <dgm:pt modelId="{20CB6665-AAB3-4C10-AC43-B149F6726330}" type="parTrans" cxnId="{98D9D214-2852-499B-91FA-98203BCFB3F5}">
      <dgm:prSet/>
      <dgm:spPr/>
      <dgm:t>
        <a:bodyPr/>
        <a:lstStyle/>
        <a:p>
          <a:endParaRPr lang="ru-RU"/>
        </a:p>
      </dgm:t>
    </dgm:pt>
    <dgm:pt modelId="{996636E9-F497-434E-9DBB-6D645087C3F4}" type="sibTrans" cxnId="{98D9D214-2852-499B-91FA-98203BCFB3F5}">
      <dgm:prSet/>
      <dgm:spPr/>
      <dgm:t>
        <a:bodyPr/>
        <a:lstStyle/>
        <a:p>
          <a:endParaRPr lang="ru-RU"/>
        </a:p>
      </dgm:t>
    </dgm:pt>
    <dgm:pt modelId="{BF81A489-B1A6-48F4-8F8F-84920443FCC4}">
      <dgm:prSet phldrT="[Текст]"/>
      <dgm:spPr/>
      <dgm:t>
        <a:bodyPr/>
        <a:lstStyle/>
        <a:p>
          <a:r>
            <a:rPr lang="ru-RU" dirty="0"/>
            <a:t>Монарх выполняет церемониальные функции</a:t>
          </a:r>
        </a:p>
      </dgm:t>
    </dgm:pt>
    <dgm:pt modelId="{93303F90-6495-4E47-A369-04DF5FAF4E6E}" type="parTrans" cxnId="{7374BCB7-FB59-444D-9B81-A6C8637BE769}">
      <dgm:prSet/>
      <dgm:spPr/>
      <dgm:t>
        <a:bodyPr/>
        <a:lstStyle/>
        <a:p>
          <a:endParaRPr lang="ru-RU"/>
        </a:p>
      </dgm:t>
    </dgm:pt>
    <dgm:pt modelId="{F3FB6350-D417-4BB2-BC92-9826B9541BB7}" type="sibTrans" cxnId="{7374BCB7-FB59-444D-9B81-A6C8637BE769}">
      <dgm:prSet/>
      <dgm:spPr/>
      <dgm:t>
        <a:bodyPr/>
        <a:lstStyle/>
        <a:p>
          <a:endParaRPr lang="ru-RU"/>
        </a:p>
      </dgm:t>
    </dgm:pt>
    <dgm:pt modelId="{E963870A-6E57-47DD-8063-18F7D1EBA34B}" type="pres">
      <dgm:prSet presAssocID="{2BF360B3-02DD-4BFF-8A7E-A3CE71FD63DC}" presName="linear" presStyleCnt="0">
        <dgm:presLayoutVars>
          <dgm:dir/>
          <dgm:animLvl val="lvl"/>
          <dgm:resizeHandles val="exact"/>
        </dgm:presLayoutVars>
      </dgm:prSet>
      <dgm:spPr/>
    </dgm:pt>
    <dgm:pt modelId="{6F0D73E0-4770-4A0B-AB21-2AA7F8C35557}" type="pres">
      <dgm:prSet presAssocID="{C831CC0A-5B4D-46F4-8ED5-EE6B61F99114}" presName="parentLin" presStyleCnt="0"/>
      <dgm:spPr/>
    </dgm:pt>
    <dgm:pt modelId="{462DF088-0CB8-4671-91C3-1E223A5CAB6C}" type="pres">
      <dgm:prSet presAssocID="{C831CC0A-5B4D-46F4-8ED5-EE6B61F99114}" presName="parentLeftMargin" presStyleLbl="node1" presStyleIdx="0" presStyleCnt="2"/>
      <dgm:spPr/>
    </dgm:pt>
    <dgm:pt modelId="{AD2AB415-DE32-4AED-ABCA-D639D52A94A3}" type="pres">
      <dgm:prSet presAssocID="{C831CC0A-5B4D-46F4-8ED5-EE6B61F9911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3528C2B-0C61-441F-B110-40B24D7870C4}" type="pres">
      <dgm:prSet presAssocID="{C831CC0A-5B4D-46F4-8ED5-EE6B61F99114}" presName="negativeSpace" presStyleCnt="0"/>
      <dgm:spPr/>
    </dgm:pt>
    <dgm:pt modelId="{8F36919D-4C4A-4972-AE75-1F7A7FB716CE}" type="pres">
      <dgm:prSet presAssocID="{C831CC0A-5B4D-46F4-8ED5-EE6B61F99114}" presName="childText" presStyleLbl="conFgAcc1" presStyleIdx="0" presStyleCnt="2">
        <dgm:presLayoutVars>
          <dgm:bulletEnabled val="1"/>
        </dgm:presLayoutVars>
      </dgm:prSet>
      <dgm:spPr/>
    </dgm:pt>
    <dgm:pt modelId="{24759E1A-BA0C-4275-888F-2FD04CB63E03}" type="pres">
      <dgm:prSet presAssocID="{9806E821-99D8-4742-88E4-823994FFF732}" presName="spaceBetweenRectangles" presStyleCnt="0"/>
      <dgm:spPr/>
    </dgm:pt>
    <dgm:pt modelId="{7461CB28-31F9-4EA5-B6E2-05B7A2D85CFC}" type="pres">
      <dgm:prSet presAssocID="{44B72013-9839-4EED-8AD5-7F0FBA95AB86}" presName="parentLin" presStyleCnt="0"/>
      <dgm:spPr/>
    </dgm:pt>
    <dgm:pt modelId="{86CEFBD0-3EB3-45D6-89D8-6E0CFF11DADD}" type="pres">
      <dgm:prSet presAssocID="{44B72013-9839-4EED-8AD5-7F0FBA95AB86}" presName="parentLeftMargin" presStyleLbl="node1" presStyleIdx="0" presStyleCnt="2"/>
      <dgm:spPr/>
    </dgm:pt>
    <dgm:pt modelId="{5E3E71D6-908F-4A61-A9E9-C17FC65F62BF}" type="pres">
      <dgm:prSet presAssocID="{44B72013-9839-4EED-8AD5-7F0FBA95AB8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14DFCA6-1CC9-4DC7-AB89-DACEA4FA599C}" type="pres">
      <dgm:prSet presAssocID="{44B72013-9839-4EED-8AD5-7F0FBA95AB86}" presName="negativeSpace" presStyleCnt="0"/>
      <dgm:spPr/>
    </dgm:pt>
    <dgm:pt modelId="{6F335D08-61E0-42AF-B9EC-3C31109965AB}" type="pres">
      <dgm:prSet presAssocID="{44B72013-9839-4EED-8AD5-7F0FBA95AB8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8979D02-E7F7-492E-A9A1-016CDA383DDE}" type="presOf" srcId="{C831CC0A-5B4D-46F4-8ED5-EE6B61F99114}" destId="{462DF088-0CB8-4671-91C3-1E223A5CAB6C}" srcOrd="0" destOrd="0" presId="urn:microsoft.com/office/officeart/2005/8/layout/list1"/>
    <dgm:cxn modelId="{98D9D214-2852-499B-91FA-98203BCFB3F5}" srcId="{44B72013-9839-4EED-8AD5-7F0FBA95AB86}" destId="{7AF3B8A6-2537-4C1C-BEEF-A6B1590EDC09}" srcOrd="0" destOrd="0" parTransId="{20CB6665-AAB3-4C10-AC43-B149F6726330}" sibTransId="{996636E9-F497-434E-9DBB-6D645087C3F4}"/>
    <dgm:cxn modelId="{F2022936-2E16-427B-BBF3-D681967455EE}" type="presOf" srcId="{C831CC0A-5B4D-46F4-8ED5-EE6B61F99114}" destId="{AD2AB415-DE32-4AED-ABCA-D639D52A94A3}" srcOrd="1" destOrd="0" presId="urn:microsoft.com/office/officeart/2005/8/layout/list1"/>
    <dgm:cxn modelId="{3A289A3A-0252-4D49-855F-DDE2B88F01DE}" type="presOf" srcId="{2BF360B3-02DD-4BFF-8A7E-A3CE71FD63DC}" destId="{E963870A-6E57-47DD-8063-18F7D1EBA34B}" srcOrd="0" destOrd="0" presId="urn:microsoft.com/office/officeart/2005/8/layout/list1"/>
    <dgm:cxn modelId="{9059085F-BA7E-40BD-9431-C9CBC61ACEF7}" type="presOf" srcId="{7AF3B8A6-2537-4C1C-BEEF-A6B1590EDC09}" destId="{6F335D08-61E0-42AF-B9EC-3C31109965AB}" srcOrd="0" destOrd="0" presId="urn:microsoft.com/office/officeart/2005/8/layout/list1"/>
    <dgm:cxn modelId="{712B4147-C5C5-4DDB-92CF-24BDCBBC9AE8}" srcId="{C831CC0A-5B4D-46F4-8ED5-EE6B61F99114}" destId="{EEE009B8-B50A-4F2B-8CFF-C03D96309683}" srcOrd="0" destOrd="0" parTransId="{39B27286-6E9A-497F-B00D-BBA21D879A8A}" sibTransId="{4BCC1C67-B8F0-44E1-AD1D-2970BC07AAB4}"/>
    <dgm:cxn modelId="{3464F94B-ED40-4DC1-AD1D-EA6350F3DF1C}" type="presOf" srcId="{44B72013-9839-4EED-8AD5-7F0FBA95AB86}" destId="{86CEFBD0-3EB3-45D6-89D8-6E0CFF11DADD}" srcOrd="0" destOrd="0" presId="urn:microsoft.com/office/officeart/2005/8/layout/list1"/>
    <dgm:cxn modelId="{C4178951-1B96-43F8-809F-1DFC54F5CBCF}" type="presOf" srcId="{44B72013-9839-4EED-8AD5-7F0FBA95AB86}" destId="{5E3E71D6-908F-4A61-A9E9-C17FC65F62BF}" srcOrd="1" destOrd="0" presId="urn:microsoft.com/office/officeart/2005/8/layout/list1"/>
    <dgm:cxn modelId="{9DE80AAA-5606-42CD-B7D1-34621C29A9C7}" srcId="{2BF360B3-02DD-4BFF-8A7E-A3CE71FD63DC}" destId="{C831CC0A-5B4D-46F4-8ED5-EE6B61F99114}" srcOrd="0" destOrd="0" parTransId="{C542C1FC-58F1-43B3-8B51-74BD37290D24}" sibTransId="{9806E821-99D8-4742-88E4-823994FFF732}"/>
    <dgm:cxn modelId="{7374BCB7-FB59-444D-9B81-A6C8637BE769}" srcId="{44B72013-9839-4EED-8AD5-7F0FBA95AB86}" destId="{BF81A489-B1A6-48F4-8F8F-84920443FCC4}" srcOrd="1" destOrd="0" parTransId="{93303F90-6495-4E47-A369-04DF5FAF4E6E}" sibTransId="{F3FB6350-D417-4BB2-BC92-9826B9541BB7}"/>
    <dgm:cxn modelId="{8CFDDDC7-830F-4326-989B-F40FB0E03311}" type="presOf" srcId="{EEE009B8-B50A-4F2B-8CFF-C03D96309683}" destId="{8F36919D-4C4A-4972-AE75-1F7A7FB716CE}" srcOrd="0" destOrd="0" presId="urn:microsoft.com/office/officeart/2005/8/layout/list1"/>
    <dgm:cxn modelId="{794827D3-388E-4B82-9062-44F685D0A663}" srcId="{2BF360B3-02DD-4BFF-8A7E-A3CE71FD63DC}" destId="{44B72013-9839-4EED-8AD5-7F0FBA95AB86}" srcOrd="1" destOrd="0" parTransId="{2381390B-12AC-4476-8DFE-8EB45A6FBC3A}" sibTransId="{24622AFF-D76F-4806-A3AF-38412552F6B5}"/>
    <dgm:cxn modelId="{EED4D4DD-4D70-4FE1-A48A-B044E4C3E02E}" type="presOf" srcId="{BF81A489-B1A6-48F4-8F8F-84920443FCC4}" destId="{6F335D08-61E0-42AF-B9EC-3C31109965AB}" srcOrd="0" destOrd="1" presId="urn:microsoft.com/office/officeart/2005/8/layout/list1"/>
    <dgm:cxn modelId="{0CB11C40-13A3-4F1B-A3C6-08505A301A95}" type="presParOf" srcId="{E963870A-6E57-47DD-8063-18F7D1EBA34B}" destId="{6F0D73E0-4770-4A0B-AB21-2AA7F8C35557}" srcOrd="0" destOrd="0" presId="urn:microsoft.com/office/officeart/2005/8/layout/list1"/>
    <dgm:cxn modelId="{2B6B0718-B105-4EC7-8ADF-08C488E5B5BF}" type="presParOf" srcId="{6F0D73E0-4770-4A0B-AB21-2AA7F8C35557}" destId="{462DF088-0CB8-4671-91C3-1E223A5CAB6C}" srcOrd="0" destOrd="0" presId="urn:microsoft.com/office/officeart/2005/8/layout/list1"/>
    <dgm:cxn modelId="{72A399E9-FD8E-4418-87BF-744BA613DCFF}" type="presParOf" srcId="{6F0D73E0-4770-4A0B-AB21-2AA7F8C35557}" destId="{AD2AB415-DE32-4AED-ABCA-D639D52A94A3}" srcOrd="1" destOrd="0" presId="urn:microsoft.com/office/officeart/2005/8/layout/list1"/>
    <dgm:cxn modelId="{DE8C3D23-F373-473A-B58B-5560E472D4DA}" type="presParOf" srcId="{E963870A-6E57-47DD-8063-18F7D1EBA34B}" destId="{53528C2B-0C61-441F-B110-40B24D7870C4}" srcOrd="1" destOrd="0" presId="urn:microsoft.com/office/officeart/2005/8/layout/list1"/>
    <dgm:cxn modelId="{8025D7D4-5A75-48E8-A60C-DB7E68F54DDA}" type="presParOf" srcId="{E963870A-6E57-47DD-8063-18F7D1EBA34B}" destId="{8F36919D-4C4A-4972-AE75-1F7A7FB716CE}" srcOrd="2" destOrd="0" presId="urn:microsoft.com/office/officeart/2005/8/layout/list1"/>
    <dgm:cxn modelId="{20A48648-BC1F-4AEE-AD29-37D017C3C414}" type="presParOf" srcId="{E963870A-6E57-47DD-8063-18F7D1EBA34B}" destId="{24759E1A-BA0C-4275-888F-2FD04CB63E03}" srcOrd="3" destOrd="0" presId="urn:microsoft.com/office/officeart/2005/8/layout/list1"/>
    <dgm:cxn modelId="{0A1EAFCE-EDE5-4F31-9F33-086566AA2665}" type="presParOf" srcId="{E963870A-6E57-47DD-8063-18F7D1EBA34B}" destId="{7461CB28-31F9-4EA5-B6E2-05B7A2D85CFC}" srcOrd="4" destOrd="0" presId="urn:microsoft.com/office/officeart/2005/8/layout/list1"/>
    <dgm:cxn modelId="{5A3B8EB0-CDEA-40F6-A673-67B8A342DF79}" type="presParOf" srcId="{7461CB28-31F9-4EA5-B6E2-05B7A2D85CFC}" destId="{86CEFBD0-3EB3-45D6-89D8-6E0CFF11DADD}" srcOrd="0" destOrd="0" presId="urn:microsoft.com/office/officeart/2005/8/layout/list1"/>
    <dgm:cxn modelId="{4014E289-6515-4D88-8CC2-FA5501E8ABF5}" type="presParOf" srcId="{7461CB28-31F9-4EA5-B6E2-05B7A2D85CFC}" destId="{5E3E71D6-908F-4A61-A9E9-C17FC65F62BF}" srcOrd="1" destOrd="0" presId="urn:microsoft.com/office/officeart/2005/8/layout/list1"/>
    <dgm:cxn modelId="{92F99774-BC5A-4891-AB71-A072E748ECD9}" type="presParOf" srcId="{E963870A-6E57-47DD-8063-18F7D1EBA34B}" destId="{E14DFCA6-1CC9-4DC7-AB89-DACEA4FA599C}" srcOrd="5" destOrd="0" presId="urn:microsoft.com/office/officeart/2005/8/layout/list1"/>
    <dgm:cxn modelId="{5520A1BD-3F93-484B-9623-5571AE4ED81D}" type="presParOf" srcId="{E963870A-6E57-47DD-8063-18F7D1EBA34B}" destId="{6F335D08-61E0-42AF-B9EC-3C31109965A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ACDB33-1D45-464D-8C7F-42299EC6BD6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8100C9-1AEF-4974-8002-5B11256BB14C}">
      <dgm:prSet phldrT="[Текст]"/>
      <dgm:spPr/>
      <dgm:t>
        <a:bodyPr/>
        <a:lstStyle/>
        <a:p>
          <a:r>
            <a:rPr lang="ru-RU" dirty="0"/>
            <a:t>Президентская</a:t>
          </a:r>
        </a:p>
      </dgm:t>
    </dgm:pt>
    <dgm:pt modelId="{664CD8DA-DCA4-4CF6-8A5E-057F15FBC629}" type="parTrans" cxnId="{169AE9FA-1339-4CEE-A7B3-C4E9D0CB14E7}">
      <dgm:prSet/>
      <dgm:spPr/>
      <dgm:t>
        <a:bodyPr/>
        <a:lstStyle/>
        <a:p>
          <a:endParaRPr lang="ru-RU"/>
        </a:p>
      </dgm:t>
    </dgm:pt>
    <dgm:pt modelId="{B99C9D46-8EEF-4129-9B21-99333F32CCFA}" type="sibTrans" cxnId="{169AE9FA-1339-4CEE-A7B3-C4E9D0CB14E7}">
      <dgm:prSet/>
      <dgm:spPr/>
      <dgm:t>
        <a:bodyPr/>
        <a:lstStyle/>
        <a:p>
          <a:endParaRPr lang="ru-RU"/>
        </a:p>
      </dgm:t>
    </dgm:pt>
    <dgm:pt modelId="{599032D1-B191-4A21-B9AA-33945960F51B}">
      <dgm:prSet phldrT="[Текст]"/>
      <dgm:spPr/>
      <dgm:t>
        <a:bodyPr/>
        <a:lstStyle/>
        <a:p>
          <a:r>
            <a:rPr lang="ru-RU" dirty="0"/>
            <a:t>Президент избирается народом</a:t>
          </a:r>
        </a:p>
      </dgm:t>
    </dgm:pt>
    <dgm:pt modelId="{ABF1B17E-E612-4AB9-B9F9-482DE59D1A2C}" type="parTrans" cxnId="{BEE30B85-39A9-4F0F-A0A4-43CFC404EBAB}">
      <dgm:prSet/>
      <dgm:spPr/>
      <dgm:t>
        <a:bodyPr/>
        <a:lstStyle/>
        <a:p>
          <a:endParaRPr lang="ru-RU"/>
        </a:p>
      </dgm:t>
    </dgm:pt>
    <dgm:pt modelId="{05590C84-E73B-4BAD-9E8F-3698EA220DFF}" type="sibTrans" cxnId="{BEE30B85-39A9-4F0F-A0A4-43CFC404EBAB}">
      <dgm:prSet/>
      <dgm:spPr/>
      <dgm:t>
        <a:bodyPr/>
        <a:lstStyle/>
        <a:p>
          <a:endParaRPr lang="ru-RU"/>
        </a:p>
      </dgm:t>
    </dgm:pt>
    <dgm:pt modelId="{6CD3E6B4-3A16-45AD-8694-7518EABA8E85}">
      <dgm:prSet phldrT="[Текст]"/>
      <dgm:spPr/>
      <dgm:t>
        <a:bodyPr/>
        <a:lstStyle/>
        <a:p>
          <a:r>
            <a:rPr lang="ru-RU" dirty="0"/>
            <a:t>Парламентская</a:t>
          </a:r>
        </a:p>
      </dgm:t>
    </dgm:pt>
    <dgm:pt modelId="{EB838870-B15E-4657-80EE-329B52E90FFC}" type="parTrans" cxnId="{63F52847-5D87-4EFC-B5E4-50BB76B4C821}">
      <dgm:prSet/>
      <dgm:spPr/>
      <dgm:t>
        <a:bodyPr/>
        <a:lstStyle/>
        <a:p>
          <a:endParaRPr lang="ru-RU"/>
        </a:p>
      </dgm:t>
    </dgm:pt>
    <dgm:pt modelId="{8D476A64-2ED3-41F7-BCA4-63BD469FEF98}" type="sibTrans" cxnId="{63F52847-5D87-4EFC-B5E4-50BB76B4C821}">
      <dgm:prSet/>
      <dgm:spPr/>
      <dgm:t>
        <a:bodyPr/>
        <a:lstStyle/>
        <a:p>
          <a:endParaRPr lang="ru-RU"/>
        </a:p>
      </dgm:t>
    </dgm:pt>
    <dgm:pt modelId="{9FDD7CD0-FCE9-4D03-A3D4-31168142DE5C}">
      <dgm:prSet phldrT="[Текст]"/>
      <dgm:spPr/>
      <dgm:t>
        <a:bodyPr/>
        <a:lstStyle/>
        <a:p>
          <a:r>
            <a:rPr lang="ru-RU" dirty="0"/>
            <a:t>Президент избирается парламентом</a:t>
          </a:r>
        </a:p>
      </dgm:t>
    </dgm:pt>
    <dgm:pt modelId="{669F9E21-6B90-4AA4-998F-E9AF061D9BCA}" type="parTrans" cxnId="{E853DC3A-4F47-455F-AD72-0EF499F4260A}">
      <dgm:prSet/>
      <dgm:spPr/>
      <dgm:t>
        <a:bodyPr/>
        <a:lstStyle/>
        <a:p>
          <a:endParaRPr lang="ru-RU"/>
        </a:p>
      </dgm:t>
    </dgm:pt>
    <dgm:pt modelId="{07FD8F6E-398F-43C5-B811-F9E491F6C20E}" type="sibTrans" cxnId="{E853DC3A-4F47-455F-AD72-0EF499F4260A}">
      <dgm:prSet/>
      <dgm:spPr/>
      <dgm:t>
        <a:bodyPr/>
        <a:lstStyle/>
        <a:p>
          <a:endParaRPr lang="ru-RU"/>
        </a:p>
      </dgm:t>
    </dgm:pt>
    <dgm:pt modelId="{343E1ED5-AAE5-41A3-828E-9BACDA7417CC}">
      <dgm:prSet phldrT="[Текст]"/>
      <dgm:spPr/>
      <dgm:t>
        <a:bodyPr/>
        <a:lstStyle/>
        <a:p>
          <a:r>
            <a:rPr lang="ru-RU" dirty="0"/>
            <a:t>Президент – и глава государства и глава исполнительной власти</a:t>
          </a:r>
        </a:p>
      </dgm:t>
    </dgm:pt>
    <dgm:pt modelId="{A536060E-23CC-47BC-9574-8F6EDA9910A5}" type="parTrans" cxnId="{17B0E327-ABE9-446F-A041-2F60357B9C80}">
      <dgm:prSet/>
      <dgm:spPr/>
      <dgm:t>
        <a:bodyPr/>
        <a:lstStyle/>
        <a:p>
          <a:endParaRPr lang="ru-RU"/>
        </a:p>
      </dgm:t>
    </dgm:pt>
    <dgm:pt modelId="{F1FB92A1-72F7-421F-A952-2C3ED5E8F084}" type="sibTrans" cxnId="{17B0E327-ABE9-446F-A041-2F60357B9C80}">
      <dgm:prSet/>
      <dgm:spPr/>
      <dgm:t>
        <a:bodyPr/>
        <a:lstStyle/>
        <a:p>
          <a:endParaRPr lang="ru-RU"/>
        </a:p>
      </dgm:t>
    </dgm:pt>
    <dgm:pt modelId="{D45A803D-CD08-49FB-BBE8-017BF867D129}">
      <dgm:prSet phldrT="[Текст]"/>
      <dgm:spPr/>
      <dgm:t>
        <a:bodyPr/>
        <a:lstStyle/>
        <a:p>
          <a:r>
            <a:rPr lang="ru-RU" dirty="0"/>
            <a:t>Правительство формирует парламент</a:t>
          </a:r>
        </a:p>
      </dgm:t>
    </dgm:pt>
    <dgm:pt modelId="{D1E4B80F-F2C7-438E-B7C6-1B0850E29E0A}" type="parTrans" cxnId="{3026DEB5-DF9A-440E-8358-F89AB08E32AF}">
      <dgm:prSet/>
      <dgm:spPr/>
      <dgm:t>
        <a:bodyPr/>
        <a:lstStyle/>
        <a:p>
          <a:endParaRPr lang="ru-RU"/>
        </a:p>
      </dgm:t>
    </dgm:pt>
    <dgm:pt modelId="{9F8B401B-4A1E-4721-8917-071E70FB32D8}" type="sibTrans" cxnId="{3026DEB5-DF9A-440E-8358-F89AB08E32AF}">
      <dgm:prSet/>
      <dgm:spPr/>
      <dgm:t>
        <a:bodyPr/>
        <a:lstStyle/>
        <a:p>
          <a:endParaRPr lang="ru-RU"/>
        </a:p>
      </dgm:t>
    </dgm:pt>
    <dgm:pt modelId="{CC9C6996-BEA9-4485-91CE-3AAD56CB1FF0}">
      <dgm:prSet phldrT="[Текст]"/>
      <dgm:spPr/>
      <dgm:t>
        <a:bodyPr/>
        <a:lstStyle/>
        <a:p>
          <a:r>
            <a:rPr lang="ru-RU" dirty="0"/>
            <a:t>Реальные полномочия у главы правительства</a:t>
          </a:r>
        </a:p>
      </dgm:t>
    </dgm:pt>
    <dgm:pt modelId="{C239E3CC-1B73-4DF0-96A4-7AFDCA849B0B}" type="parTrans" cxnId="{7E24A0EE-AA6D-406D-91E7-3313A97865CF}">
      <dgm:prSet/>
      <dgm:spPr/>
      <dgm:t>
        <a:bodyPr/>
        <a:lstStyle/>
        <a:p>
          <a:endParaRPr lang="ru-RU"/>
        </a:p>
      </dgm:t>
    </dgm:pt>
    <dgm:pt modelId="{F9311A70-2932-4ABD-B38B-382BD4D4E456}" type="sibTrans" cxnId="{7E24A0EE-AA6D-406D-91E7-3313A97865CF}">
      <dgm:prSet/>
      <dgm:spPr/>
      <dgm:t>
        <a:bodyPr/>
        <a:lstStyle/>
        <a:p>
          <a:endParaRPr lang="ru-RU"/>
        </a:p>
      </dgm:t>
    </dgm:pt>
    <dgm:pt modelId="{E1250938-F8BA-481B-B545-F866237E050F}">
      <dgm:prSet/>
      <dgm:spPr/>
      <dgm:t>
        <a:bodyPr/>
        <a:lstStyle/>
        <a:p>
          <a:r>
            <a:rPr lang="ru-RU" dirty="0"/>
            <a:t>Смешанная</a:t>
          </a:r>
        </a:p>
      </dgm:t>
    </dgm:pt>
    <dgm:pt modelId="{BC71D1C2-45B8-4B3C-9664-C25D0465A0A7}" type="parTrans" cxnId="{411DD260-AD19-478E-9DB3-3E230C17FBD9}">
      <dgm:prSet/>
      <dgm:spPr/>
      <dgm:t>
        <a:bodyPr/>
        <a:lstStyle/>
        <a:p>
          <a:endParaRPr lang="ru-RU"/>
        </a:p>
      </dgm:t>
    </dgm:pt>
    <dgm:pt modelId="{EF878BA6-5BE1-465F-B658-8A62B40FD9CA}" type="sibTrans" cxnId="{411DD260-AD19-478E-9DB3-3E230C17FBD9}">
      <dgm:prSet/>
      <dgm:spPr/>
      <dgm:t>
        <a:bodyPr/>
        <a:lstStyle/>
        <a:p>
          <a:endParaRPr lang="ru-RU"/>
        </a:p>
      </dgm:t>
    </dgm:pt>
    <dgm:pt modelId="{EC50D546-08AA-41EE-802F-248FC63581DD}">
      <dgm:prSet/>
      <dgm:spPr/>
      <dgm:t>
        <a:bodyPr/>
        <a:lstStyle/>
        <a:p>
          <a:r>
            <a:rPr lang="ru-RU" dirty="0"/>
            <a:t>Правительство ответственно перед президентом и парламентом</a:t>
          </a:r>
        </a:p>
      </dgm:t>
    </dgm:pt>
    <dgm:pt modelId="{CB036AA4-DD5E-4456-A260-CA09F4E463B2}" type="parTrans" cxnId="{D1C1A9D6-2D30-4C8C-B9CB-F1476E375F1D}">
      <dgm:prSet/>
      <dgm:spPr/>
      <dgm:t>
        <a:bodyPr/>
        <a:lstStyle/>
        <a:p>
          <a:endParaRPr lang="ru-RU"/>
        </a:p>
      </dgm:t>
    </dgm:pt>
    <dgm:pt modelId="{70AFEC5B-96A2-4C28-BAFE-D2CC620B2C92}" type="sibTrans" cxnId="{D1C1A9D6-2D30-4C8C-B9CB-F1476E375F1D}">
      <dgm:prSet/>
      <dgm:spPr/>
      <dgm:t>
        <a:bodyPr/>
        <a:lstStyle/>
        <a:p>
          <a:endParaRPr lang="ru-RU"/>
        </a:p>
      </dgm:t>
    </dgm:pt>
    <dgm:pt modelId="{1C25B48F-55FE-4389-8466-9C7C4C96A505}" type="pres">
      <dgm:prSet presAssocID="{4DACDB33-1D45-464D-8C7F-42299EC6BD64}" presName="linear" presStyleCnt="0">
        <dgm:presLayoutVars>
          <dgm:dir/>
          <dgm:animLvl val="lvl"/>
          <dgm:resizeHandles val="exact"/>
        </dgm:presLayoutVars>
      </dgm:prSet>
      <dgm:spPr/>
    </dgm:pt>
    <dgm:pt modelId="{092319CD-D425-4DBE-AF86-B49D44EE4AC9}" type="pres">
      <dgm:prSet presAssocID="{088100C9-1AEF-4974-8002-5B11256BB14C}" presName="parentLin" presStyleCnt="0"/>
      <dgm:spPr/>
    </dgm:pt>
    <dgm:pt modelId="{DEAAABAE-34DB-4DC4-9CA3-2A487FAAB268}" type="pres">
      <dgm:prSet presAssocID="{088100C9-1AEF-4974-8002-5B11256BB14C}" presName="parentLeftMargin" presStyleLbl="node1" presStyleIdx="0" presStyleCnt="3"/>
      <dgm:spPr/>
    </dgm:pt>
    <dgm:pt modelId="{3C7DC5CB-DCEB-43D4-A462-8DB7E89A1DE0}" type="pres">
      <dgm:prSet presAssocID="{088100C9-1AEF-4974-8002-5B11256BB14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7F4152B-EF57-4F4A-9FE3-200F33C147D4}" type="pres">
      <dgm:prSet presAssocID="{088100C9-1AEF-4974-8002-5B11256BB14C}" presName="negativeSpace" presStyleCnt="0"/>
      <dgm:spPr/>
    </dgm:pt>
    <dgm:pt modelId="{1E45B7AE-E960-4143-BCF5-BEDF7566CCBE}" type="pres">
      <dgm:prSet presAssocID="{088100C9-1AEF-4974-8002-5B11256BB14C}" presName="childText" presStyleLbl="conFgAcc1" presStyleIdx="0" presStyleCnt="3">
        <dgm:presLayoutVars>
          <dgm:bulletEnabled val="1"/>
        </dgm:presLayoutVars>
      </dgm:prSet>
      <dgm:spPr/>
    </dgm:pt>
    <dgm:pt modelId="{DB42B434-A9ED-4B19-A37E-DD10ECE01D65}" type="pres">
      <dgm:prSet presAssocID="{B99C9D46-8EEF-4129-9B21-99333F32CCFA}" presName="spaceBetweenRectangles" presStyleCnt="0"/>
      <dgm:spPr/>
    </dgm:pt>
    <dgm:pt modelId="{1692D631-FC16-4C0F-9C5A-9F8075E1F62E}" type="pres">
      <dgm:prSet presAssocID="{6CD3E6B4-3A16-45AD-8694-7518EABA8E85}" presName="parentLin" presStyleCnt="0"/>
      <dgm:spPr/>
    </dgm:pt>
    <dgm:pt modelId="{DF817FC1-D325-4C8E-B80A-F976677AA161}" type="pres">
      <dgm:prSet presAssocID="{6CD3E6B4-3A16-45AD-8694-7518EABA8E85}" presName="parentLeftMargin" presStyleLbl="node1" presStyleIdx="0" presStyleCnt="3"/>
      <dgm:spPr/>
    </dgm:pt>
    <dgm:pt modelId="{DEA63A09-1B80-4F1D-B824-97C866FC5B09}" type="pres">
      <dgm:prSet presAssocID="{6CD3E6B4-3A16-45AD-8694-7518EABA8E8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6E3DD26-4F1B-4C7A-8DE4-4942DD2E1708}" type="pres">
      <dgm:prSet presAssocID="{6CD3E6B4-3A16-45AD-8694-7518EABA8E85}" presName="negativeSpace" presStyleCnt="0"/>
      <dgm:spPr/>
    </dgm:pt>
    <dgm:pt modelId="{D8B61906-2A26-40E6-AB4D-F38BACAFCA90}" type="pres">
      <dgm:prSet presAssocID="{6CD3E6B4-3A16-45AD-8694-7518EABA8E85}" presName="childText" presStyleLbl="conFgAcc1" presStyleIdx="1" presStyleCnt="3">
        <dgm:presLayoutVars>
          <dgm:bulletEnabled val="1"/>
        </dgm:presLayoutVars>
      </dgm:prSet>
      <dgm:spPr/>
    </dgm:pt>
    <dgm:pt modelId="{ED5DCD97-1AF8-433C-A552-F5EB25E08190}" type="pres">
      <dgm:prSet presAssocID="{8D476A64-2ED3-41F7-BCA4-63BD469FEF98}" presName="spaceBetweenRectangles" presStyleCnt="0"/>
      <dgm:spPr/>
    </dgm:pt>
    <dgm:pt modelId="{7D8C85B6-C96C-471B-A094-5F838624481E}" type="pres">
      <dgm:prSet presAssocID="{E1250938-F8BA-481B-B545-F866237E050F}" presName="parentLin" presStyleCnt="0"/>
      <dgm:spPr/>
    </dgm:pt>
    <dgm:pt modelId="{FB6A86F5-D4D6-4D0A-B819-B324ECD26A65}" type="pres">
      <dgm:prSet presAssocID="{E1250938-F8BA-481B-B545-F866237E050F}" presName="parentLeftMargin" presStyleLbl="node1" presStyleIdx="1" presStyleCnt="3"/>
      <dgm:spPr/>
    </dgm:pt>
    <dgm:pt modelId="{8B6769AF-ED8A-414B-96C7-967180667A66}" type="pres">
      <dgm:prSet presAssocID="{E1250938-F8BA-481B-B545-F866237E050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B1886B5-648B-448D-A6C0-84CCC240E3D2}" type="pres">
      <dgm:prSet presAssocID="{E1250938-F8BA-481B-B545-F866237E050F}" presName="negativeSpace" presStyleCnt="0"/>
      <dgm:spPr/>
    </dgm:pt>
    <dgm:pt modelId="{8C9B2E57-6848-4FAC-99FA-4D02909E60BD}" type="pres">
      <dgm:prSet presAssocID="{E1250938-F8BA-481B-B545-F866237E050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75D4B04-CBA0-4E6D-B042-E32AC9D2B6ED}" type="presOf" srcId="{599032D1-B191-4A21-B9AA-33945960F51B}" destId="{1E45B7AE-E960-4143-BCF5-BEDF7566CCBE}" srcOrd="0" destOrd="0" presId="urn:microsoft.com/office/officeart/2005/8/layout/list1"/>
    <dgm:cxn modelId="{B7F5A21B-EE36-46DF-B206-CFE5700CA0D7}" type="presOf" srcId="{EC50D546-08AA-41EE-802F-248FC63581DD}" destId="{8C9B2E57-6848-4FAC-99FA-4D02909E60BD}" srcOrd="0" destOrd="0" presId="urn:microsoft.com/office/officeart/2005/8/layout/list1"/>
    <dgm:cxn modelId="{F82E7C1C-E4C7-4180-A4EB-DBE67EEB5A78}" type="presOf" srcId="{088100C9-1AEF-4974-8002-5B11256BB14C}" destId="{3C7DC5CB-DCEB-43D4-A462-8DB7E89A1DE0}" srcOrd="1" destOrd="0" presId="urn:microsoft.com/office/officeart/2005/8/layout/list1"/>
    <dgm:cxn modelId="{17B0E327-ABE9-446F-A041-2F60357B9C80}" srcId="{088100C9-1AEF-4974-8002-5B11256BB14C}" destId="{343E1ED5-AAE5-41A3-828E-9BACDA7417CC}" srcOrd="1" destOrd="0" parTransId="{A536060E-23CC-47BC-9574-8F6EDA9910A5}" sibTransId="{F1FB92A1-72F7-421F-A952-2C3ED5E8F084}"/>
    <dgm:cxn modelId="{E853DC3A-4F47-455F-AD72-0EF499F4260A}" srcId="{6CD3E6B4-3A16-45AD-8694-7518EABA8E85}" destId="{9FDD7CD0-FCE9-4D03-A3D4-31168142DE5C}" srcOrd="0" destOrd="0" parTransId="{669F9E21-6B90-4AA4-998F-E9AF061D9BCA}" sibTransId="{07FD8F6E-398F-43C5-B811-F9E491F6C20E}"/>
    <dgm:cxn modelId="{5F93E640-93EC-498C-810D-634E36615BC6}" type="presOf" srcId="{6CD3E6B4-3A16-45AD-8694-7518EABA8E85}" destId="{DF817FC1-D325-4C8E-B80A-F976677AA161}" srcOrd="0" destOrd="0" presId="urn:microsoft.com/office/officeart/2005/8/layout/list1"/>
    <dgm:cxn modelId="{411DD260-AD19-478E-9DB3-3E230C17FBD9}" srcId="{4DACDB33-1D45-464D-8C7F-42299EC6BD64}" destId="{E1250938-F8BA-481B-B545-F866237E050F}" srcOrd="2" destOrd="0" parTransId="{BC71D1C2-45B8-4B3C-9664-C25D0465A0A7}" sibTransId="{EF878BA6-5BE1-465F-B658-8A62B40FD9CA}"/>
    <dgm:cxn modelId="{07E78F63-3992-47DD-BAE6-CCE99CEB3650}" type="presOf" srcId="{4DACDB33-1D45-464D-8C7F-42299EC6BD64}" destId="{1C25B48F-55FE-4389-8466-9C7C4C96A505}" srcOrd="0" destOrd="0" presId="urn:microsoft.com/office/officeart/2005/8/layout/list1"/>
    <dgm:cxn modelId="{63F52847-5D87-4EFC-B5E4-50BB76B4C821}" srcId="{4DACDB33-1D45-464D-8C7F-42299EC6BD64}" destId="{6CD3E6B4-3A16-45AD-8694-7518EABA8E85}" srcOrd="1" destOrd="0" parTransId="{EB838870-B15E-4657-80EE-329B52E90FFC}" sibTransId="{8D476A64-2ED3-41F7-BCA4-63BD469FEF98}"/>
    <dgm:cxn modelId="{55181E6E-6928-4BD8-B1E2-1E8BA889D1B5}" type="presOf" srcId="{CC9C6996-BEA9-4485-91CE-3AAD56CB1FF0}" destId="{D8B61906-2A26-40E6-AB4D-F38BACAFCA90}" srcOrd="0" destOrd="2" presId="urn:microsoft.com/office/officeart/2005/8/layout/list1"/>
    <dgm:cxn modelId="{329F9B75-61A9-481D-B357-CA2535411123}" type="presOf" srcId="{6CD3E6B4-3A16-45AD-8694-7518EABA8E85}" destId="{DEA63A09-1B80-4F1D-B824-97C866FC5B09}" srcOrd="1" destOrd="0" presId="urn:microsoft.com/office/officeart/2005/8/layout/list1"/>
    <dgm:cxn modelId="{F466D77A-2E3B-42E2-97C6-577F56464443}" type="presOf" srcId="{E1250938-F8BA-481B-B545-F866237E050F}" destId="{FB6A86F5-D4D6-4D0A-B819-B324ECD26A65}" srcOrd="0" destOrd="0" presId="urn:microsoft.com/office/officeart/2005/8/layout/list1"/>
    <dgm:cxn modelId="{3F68577B-6852-46DC-BDF8-26803999CDE7}" type="presOf" srcId="{E1250938-F8BA-481B-B545-F866237E050F}" destId="{8B6769AF-ED8A-414B-96C7-967180667A66}" srcOrd="1" destOrd="0" presId="urn:microsoft.com/office/officeart/2005/8/layout/list1"/>
    <dgm:cxn modelId="{3047647C-7644-49D8-8058-88EB565EF669}" type="presOf" srcId="{343E1ED5-AAE5-41A3-828E-9BACDA7417CC}" destId="{1E45B7AE-E960-4143-BCF5-BEDF7566CCBE}" srcOrd="0" destOrd="1" presId="urn:microsoft.com/office/officeart/2005/8/layout/list1"/>
    <dgm:cxn modelId="{BEE30B85-39A9-4F0F-A0A4-43CFC404EBAB}" srcId="{088100C9-1AEF-4974-8002-5B11256BB14C}" destId="{599032D1-B191-4A21-B9AA-33945960F51B}" srcOrd="0" destOrd="0" parTransId="{ABF1B17E-E612-4AB9-B9F9-482DE59D1A2C}" sibTransId="{05590C84-E73B-4BAD-9E8F-3698EA220DFF}"/>
    <dgm:cxn modelId="{7AA7FC99-E1F8-44AB-A4E7-6D174D078D7E}" type="presOf" srcId="{9FDD7CD0-FCE9-4D03-A3D4-31168142DE5C}" destId="{D8B61906-2A26-40E6-AB4D-F38BACAFCA90}" srcOrd="0" destOrd="0" presId="urn:microsoft.com/office/officeart/2005/8/layout/list1"/>
    <dgm:cxn modelId="{3026DEB5-DF9A-440E-8358-F89AB08E32AF}" srcId="{6CD3E6B4-3A16-45AD-8694-7518EABA8E85}" destId="{D45A803D-CD08-49FB-BBE8-017BF867D129}" srcOrd="1" destOrd="0" parTransId="{D1E4B80F-F2C7-438E-B7C6-1B0850E29E0A}" sibTransId="{9F8B401B-4A1E-4721-8917-071E70FB32D8}"/>
    <dgm:cxn modelId="{B5D1B6D3-8B75-4356-AA58-CBCBB50898C7}" type="presOf" srcId="{088100C9-1AEF-4974-8002-5B11256BB14C}" destId="{DEAAABAE-34DB-4DC4-9CA3-2A487FAAB268}" srcOrd="0" destOrd="0" presId="urn:microsoft.com/office/officeart/2005/8/layout/list1"/>
    <dgm:cxn modelId="{D1C1A9D6-2D30-4C8C-B9CB-F1476E375F1D}" srcId="{E1250938-F8BA-481B-B545-F866237E050F}" destId="{EC50D546-08AA-41EE-802F-248FC63581DD}" srcOrd="0" destOrd="0" parTransId="{CB036AA4-DD5E-4456-A260-CA09F4E463B2}" sibTransId="{70AFEC5B-96A2-4C28-BAFE-D2CC620B2C92}"/>
    <dgm:cxn modelId="{22D7E7EC-61DF-4B55-A18D-EEA2A6185E8F}" type="presOf" srcId="{D45A803D-CD08-49FB-BBE8-017BF867D129}" destId="{D8B61906-2A26-40E6-AB4D-F38BACAFCA90}" srcOrd="0" destOrd="1" presId="urn:microsoft.com/office/officeart/2005/8/layout/list1"/>
    <dgm:cxn modelId="{7E24A0EE-AA6D-406D-91E7-3313A97865CF}" srcId="{6CD3E6B4-3A16-45AD-8694-7518EABA8E85}" destId="{CC9C6996-BEA9-4485-91CE-3AAD56CB1FF0}" srcOrd="2" destOrd="0" parTransId="{C239E3CC-1B73-4DF0-96A4-7AFDCA849B0B}" sibTransId="{F9311A70-2932-4ABD-B38B-382BD4D4E456}"/>
    <dgm:cxn modelId="{169AE9FA-1339-4CEE-A7B3-C4E9D0CB14E7}" srcId="{4DACDB33-1D45-464D-8C7F-42299EC6BD64}" destId="{088100C9-1AEF-4974-8002-5B11256BB14C}" srcOrd="0" destOrd="0" parTransId="{664CD8DA-DCA4-4CF6-8A5E-057F15FBC629}" sibTransId="{B99C9D46-8EEF-4129-9B21-99333F32CCFA}"/>
    <dgm:cxn modelId="{820C9FB5-BDA8-44DB-BEEA-F34475E57A5C}" type="presParOf" srcId="{1C25B48F-55FE-4389-8466-9C7C4C96A505}" destId="{092319CD-D425-4DBE-AF86-B49D44EE4AC9}" srcOrd="0" destOrd="0" presId="urn:microsoft.com/office/officeart/2005/8/layout/list1"/>
    <dgm:cxn modelId="{8CC59C56-F64E-4665-9BE5-9537F97EF889}" type="presParOf" srcId="{092319CD-D425-4DBE-AF86-B49D44EE4AC9}" destId="{DEAAABAE-34DB-4DC4-9CA3-2A487FAAB268}" srcOrd="0" destOrd="0" presId="urn:microsoft.com/office/officeart/2005/8/layout/list1"/>
    <dgm:cxn modelId="{40BDF9DE-9FEA-4113-80BB-8A6CAEE49BAC}" type="presParOf" srcId="{092319CD-D425-4DBE-AF86-B49D44EE4AC9}" destId="{3C7DC5CB-DCEB-43D4-A462-8DB7E89A1DE0}" srcOrd="1" destOrd="0" presId="urn:microsoft.com/office/officeart/2005/8/layout/list1"/>
    <dgm:cxn modelId="{D9859EB3-02F7-40DD-BFF5-A81A6B98DD6E}" type="presParOf" srcId="{1C25B48F-55FE-4389-8466-9C7C4C96A505}" destId="{47F4152B-EF57-4F4A-9FE3-200F33C147D4}" srcOrd="1" destOrd="0" presId="urn:microsoft.com/office/officeart/2005/8/layout/list1"/>
    <dgm:cxn modelId="{B33D86AD-8786-4344-A3CC-7D4E71D98034}" type="presParOf" srcId="{1C25B48F-55FE-4389-8466-9C7C4C96A505}" destId="{1E45B7AE-E960-4143-BCF5-BEDF7566CCBE}" srcOrd="2" destOrd="0" presId="urn:microsoft.com/office/officeart/2005/8/layout/list1"/>
    <dgm:cxn modelId="{D8820B54-7370-4D97-A8F0-4F35816FC32B}" type="presParOf" srcId="{1C25B48F-55FE-4389-8466-9C7C4C96A505}" destId="{DB42B434-A9ED-4B19-A37E-DD10ECE01D65}" srcOrd="3" destOrd="0" presId="urn:microsoft.com/office/officeart/2005/8/layout/list1"/>
    <dgm:cxn modelId="{DDD34119-AECE-4F5D-9047-F0CEBB4E175B}" type="presParOf" srcId="{1C25B48F-55FE-4389-8466-9C7C4C96A505}" destId="{1692D631-FC16-4C0F-9C5A-9F8075E1F62E}" srcOrd="4" destOrd="0" presId="urn:microsoft.com/office/officeart/2005/8/layout/list1"/>
    <dgm:cxn modelId="{CF46DFEF-F08F-46F5-B0F9-EBCD31732E63}" type="presParOf" srcId="{1692D631-FC16-4C0F-9C5A-9F8075E1F62E}" destId="{DF817FC1-D325-4C8E-B80A-F976677AA161}" srcOrd="0" destOrd="0" presId="urn:microsoft.com/office/officeart/2005/8/layout/list1"/>
    <dgm:cxn modelId="{C3B7D02B-57D3-49F7-91C3-5FB7663077F4}" type="presParOf" srcId="{1692D631-FC16-4C0F-9C5A-9F8075E1F62E}" destId="{DEA63A09-1B80-4F1D-B824-97C866FC5B09}" srcOrd="1" destOrd="0" presId="urn:microsoft.com/office/officeart/2005/8/layout/list1"/>
    <dgm:cxn modelId="{D31EE215-913A-45EC-925F-3A6F80178283}" type="presParOf" srcId="{1C25B48F-55FE-4389-8466-9C7C4C96A505}" destId="{F6E3DD26-4F1B-4C7A-8DE4-4942DD2E1708}" srcOrd="5" destOrd="0" presId="urn:microsoft.com/office/officeart/2005/8/layout/list1"/>
    <dgm:cxn modelId="{CFB8C046-F8F1-4CF1-A13A-4D33C2F5BA2C}" type="presParOf" srcId="{1C25B48F-55FE-4389-8466-9C7C4C96A505}" destId="{D8B61906-2A26-40E6-AB4D-F38BACAFCA90}" srcOrd="6" destOrd="0" presId="urn:microsoft.com/office/officeart/2005/8/layout/list1"/>
    <dgm:cxn modelId="{028B979A-5DC1-4618-9815-119372AA40CE}" type="presParOf" srcId="{1C25B48F-55FE-4389-8466-9C7C4C96A505}" destId="{ED5DCD97-1AF8-433C-A552-F5EB25E08190}" srcOrd="7" destOrd="0" presId="urn:microsoft.com/office/officeart/2005/8/layout/list1"/>
    <dgm:cxn modelId="{78BB20CB-57A7-4845-B875-E91E91F6802E}" type="presParOf" srcId="{1C25B48F-55FE-4389-8466-9C7C4C96A505}" destId="{7D8C85B6-C96C-471B-A094-5F838624481E}" srcOrd="8" destOrd="0" presId="urn:microsoft.com/office/officeart/2005/8/layout/list1"/>
    <dgm:cxn modelId="{E3492F65-372F-4DBD-A9A1-69D2CAD8A14B}" type="presParOf" srcId="{7D8C85B6-C96C-471B-A094-5F838624481E}" destId="{FB6A86F5-D4D6-4D0A-B819-B324ECD26A65}" srcOrd="0" destOrd="0" presId="urn:microsoft.com/office/officeart/2005/8/layout/list1"/>
    <dgm:cxn modelId="{048F49D3-E7E2-4811-8D00-7365A0561DF3}" type="presParOf" srcId="{7D8C85B6-C96C-471B-A094-5F838624481E}" destId="{8B6769AF-ED8A-414B-96C7-967180667A66}" srcOrd="1" destOrd="0" presId="urn:microsoft.com/office/officeart/2005/8/layout/list1"/>
    <dgm:cxn modelId="{6B52F1FD-DE32-4D08-A4F5-63455503623F}" type="presParOf" srcId="{1C25B48F-55FE-4389-8466-9C7C4C96A505}" destId="{CB1886B5-648B-448D-A6C0-84CCC240E3D2}" srcOrd="9" destOrd="0" presId="urn:microsoft.com/office/officeart/2005/8/layout/list1"/>
    <dgm:cxn modelId="{040936AE-937A-483B-9D4D-5ADDB972E574}" type="presParOf" srcId="{1C25B48F-55FE-4389-8466-9C7C4C96A505}" destId="{8C9B2E57-6848-4FAC-99FA-4D02909E60B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AE91715-CD3A-4C6C-A268-8D75B0A1D3F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5C27662-2806-472B-B8E4-F8A6F6771796}">
      <dgm:prSet phldrT="[Текст]"/>
      <dgm:spPr/>
      <dgm:t>
        <a:bodyPr/>
        <a:lstStyle/>
        <a:p>
          <a:r>
            <a:rPr lang="ru-RU" dirty="0"/>
            <a:t>Унитарное государство</a:t>
          </a:r>
        </a:p>
      </dgm:t>
    </dgm:pt>
    <dgm:pt modelId="{3D3CE782-D730-47F8-9AF3-4DD7F6214FD1}" type="parTrans" cxnId="{F52BE153-D51B-4C9B-8C50-229863A80F3F}">
      <dgm:prSet/>
      <dgm:spPr/>
      <dgm:t>
        <a:bodyPr/>
        <a:lstStyle/>
        <a:p>
          <a:endParaRPr lang="ru-RU"/>
        </a:p>
      </dgm:t>
    </dgm:pt>
    <dgm:pt modelId="{A5679BFC-664E-465E-AADA-5270667F1F1C}" type="sibTrans" cxnId="{F52BE153-D51B-4C9B-8C50-229863A80F3F}">
      <dgm:prSet/>
      <dgm:spPr/>
      <dgm:t>
        <a:bodyPr/>
        <a:lstStyle/>
        <a:p>
          <a:endParaRPr lang="ru-RU"/>
        </a:p>
      </dgm:t>
    </dgm:pt>
    <dgm:pt modelId="{21C3F807-6257-4954-876F-E1E47C8882B7}">
      <dgm:prSet phldrT="[Текст]"/>
      <dgm:spPr/>
      <dgm:t>
        <a:bodyPr/>
        <a:lstStyle/>
        <a:p>
          <a:r>
            <a:rPr lang="ru-RU" dirty="0"/>
            <a:t>Единое государство, состоящее из административно-территориальных единиц, не обладающих признаками государственной самостоятельности или автономией</a:t>
          </a:r>
        </a:p>
      </dgm:t>
    </dgm:pt>
    <dgm:pt modelId="{DD312BBA-7673-4ACB-A0B2-160A6525E171}" type="parTrans" cxnId="{71ADD259-841F-4E22-A058-F96C845076BF}">
      <dgm:prSet/>
      <dgm:spPr/>
      <dgm:t>
        <a:bodyPr/>
        <a:lstStyle/>
        <a:p>
          <a:endParaRPr lang="ru-RU"/>
        </a:p>
      </dgm:t>
    </dgm:pt>
    <dgm:pt modelId="{F5201835-49E1-48A5-9418-DCB8157ED8F0}" type="sibTrans" cxnId="{71ADD259-841F-4E22-A058-F96C845076BF}">
      <dgm:prSet/>
      <dgm:spPr/>
      <dgm:t>
        <a:bodyPr/>
        <a:lstStyle/>
        <a:p>
          <a:endParaRPr lang="ru-RU"/>
        </a:p>
      </dgm:t>
    </dgm:pt>
    <dgm:pt modelId="{84407505-7CBC-4ABF-99A8-8B4FD2D97AF8}">
      <dgm:prSet phldrT="[Текст]"/>
      <dgm:spPr/>
      <dgm:t>
        <a:bodyPr/>
        <a:lstStyle/>
        <a:p>
          <a:r>
            <a:rPr lang="ru-RU" dirty="0"/>
            <a:t>Федерация</a:t>
          </a:r>
        </a:p>
      </dgm:t>
    </dgm:pt>
    <dgm:pt modelId="{E75E0A33-34EB-41B5-A44B-B85663C7350E}" type="parTrans" cxnId="{8BFAAD5B-D645-472E-8D0A-BFDA21436FD4}">
      <dgm:prSet/>
      <dgm:spPr/>
      <dgm:t>
        <a:bodyPr/>
        <a:lstStyle/>
        <a:p>
          <a:endParaRPr lang="ru-RU"/>
        </a:p>
      </dgm:t>
    </dgm:pt>
    <dgm:pt modelId="{9840B9B7-CE38-4196-B9B5-D83D5252FCA8}" type="sibTrans" cxnId="{8BFAAD5B-D645-472E-8D0A-BFDA21436FD4}">
      <dgm:prSet/>
      <dgm:spPr/>
      <dgm:t>
        <a:bodyPr/>
        <a:lstStyle/>
        <a:p>
          <a:endParaRPr lang="ru-RU"/>
        </a:p>
      </dgm:t>
    </dgm:pt>
    <dgm:pt modelId="{53453B7A-5D26-43D8-9E69-D6C67C92E476}">
      <dgm:prSet phldrT="[Текст]"/>
      <dgm:spPr/>
      <dgm:t>
        <a:bodyPr/>
        <a:lstStyle/>
        <a:p>
          <a:r>
            <a:rPr lang="ru-RU" dirty="0"/>
            <a:t>Союзное государство, состоящее из субъектов, обладающих определенными признаками государственной самостоятельности </a:t>
          </a:r>
        </a:p>
      </dgm:t>
    </dgm:pt>
    <dgm:pt modelId="{5E267AED-37E4-4B45-A181-3AA89200FE65}" type="parTrans" cxnId="{29063D33-9314-449B-9FD9-5F0B986A543C}">
      <dgm:prSet/>
      <dgm:spPr/>
      <dgm:t>
        <a:bodyPr/>
        <a:lstStyle/>
        <a:p>
          <a:endParaRPr lang="ru-RU"/>
        </a:p>
      </dgm:t>
    </dgm:pt>
    <dgm:pt modelId="{3EDDE84F-A0C6-4B11-852C-F028DFA0857A}" type="sibTrans" cxnId="{29063D33-9314-449B-9FD9-5F0B986A543C}">
      <dgm:prSet/>
      <dgm:spPr/>
      <dgm:t>
        <a:bodyPr/>
        <a:lstStyle/>
        <a:p>
          <a:endParaRPr lang="ru-RU"/>
        </a:p>
      </dgm:t>
    </dgm:pt>
    <dgm:pt modelId="{0C8A4766-B036-4A0D-A768-C441DDD6574F}">
      <dgm:prSet phldrT="[Текст]"/>
      <dgm:spPr/>
      <dgm:t>
        <a:bodyPr/>
        <a:lstStyle/>
        <a:p>
          <a:r>
            <a:rPr lang="ru-RU" dirty="0"/>
            <a:t>Наличие двух систем государственной власти – федеральной власти и власти субъектов федерации</a:t>
          </a:r>
        </a:p>
      </dgm:t>
    </dgm:pt>
    <dgm:pt modelId="{55E5EF95-F61F-4B2E-8805-E58BF8F8429D}" type="parTrans" cxnId="{4E100866-5239-4191-8F40-957BADCE97FA}">
      <dgm:prSet/>
      <dgm:spPr/>
      <dgm:t>
        <a:bodyPr/>
        <a:lstStyle/>
        <a:p>
          <a:endParaRPr lang="ru-RU"/>
        </a:p>
      </dgm:t>
    </dgm:pt>
    <dgm:pt modelId="{ADE80294-535C-471C-ADD5-611597526A45}" type="sibTrans" cxnId="{4E100866-5239-4191-8F40-957BADCE97FA}">
      <dgm:prSet/>
      <dgm:spPr/>
      <dgm:t>
        <a:bodyPr/>
        <a:lstStyle/>
        <a:p>
          <a:endParaRPr lang="ru-RU"/>
        </a:p>
      </dgm:t>
    </dgm:pt>
    <dgm:pt modelId="{AB656871-D9D4-4C86-8E4D-04FDBDDD9CCA}">
      <dgm:prSet phldrT="[Текст]"/>
      <dgm:spPr/>
      <dgm:t>
        <a:bodyPr/>
        <a:lstStyle/>
        <a:p>
          <a:r>
            <a:rPr lang="ru-RU" dirty="0"/>
            <a:t>Члены федерации могут иметь собственные конституции и законы</a:t>
          </a:r>
        </a:p>
      </dgm:t>
    </dgm:pt>
    <dgm:pt modelId="{8ED4FC28-2831-4064-9DD1-E4544B09C51F}" type="parTrans" cxnId="{0196C201-2B77-40EE-B4DA-212FAD4ABC1C}">
      <dgm:prSet/>
      <dgm:spPr/>
      <dgm:t>
        <a:bodyPr/>
        <a:lstStyle/>
        <a:p>
          <a:endParaRPr lang="ru-RU"/>
        </a:p>
      </dgm:t>
    </dgm:pt>
    <dgm:pt modelId="{6A6D5FA7-9937-4114-A56D-866D8AAFF493}" type="sibTrans" cxnId="{0196C201-2B77-40EE-B4DA-212FAD4ABC1C}">
      <dgm:prSet/>
      <dgm:spPr/>
      <dgm:t>
        <a:bodyPr/>
        <a:lstStyle/>
        <a:p>
          <a:endParaRPr lang="ru-RU"/>
        </a:p>
      </dgm:t>
    </dgm:pt>
    <dgm:pt modelId="{4267F8B7-A17E-49E5-BA25-3D4CA6C3C254}">
      <dgm:prSet/>
      <dgm:spPr/>
      <dgm:t>
        <a:bodyPr/>
        <a:lstStyle/>
        <a:p>
          <a:r>
            <a:rPr lang="ru-RU" dirty="0"/>
            <a:t>Конфедерация</a:t>
          </a:r>
        </a:p>
      </dgm:t>
    </dgm:pt>
    <dgm:pt modelId="{7FCE36F0-7023-4DCC-8B05-6E0535330957}" type="parTrans" cxnId="{29F3B6A1-1A7A-46C4-8FDF-8F2DB0821DDB}">
      <dgm:prSet/>
      <dgm:spPr/>
      <dgm:t>
        <a:bodyPr/>
        <a:lstStyle/>
        <a:p>
          <a:endParaRPr lang="ru-RU"/>
        </a:p>
      </dgm:t>
    </dgm:pt>
    <dgm:pt modelId="{6EE85590-B159-43AF-A475-A4D067E0627C}" type="sibTrans" cxnId="{29F3B6A1-1A7A-46C4-8FDF-8F2DB0821DDB}">
      <dgm:prSet/>
      <dgm:spPr/>
      <dgm:t>
        <a:bodyPr/>
        <a:lstStyle/>
        <a:p>
          <a:endParaRPr lang="ru-RU"/>
        </a:p>
      </dgm:t>
    </dgm:pt>
    <dgm:pt modelId="{DCE9E02B-7DBE-4AC7-94E9-72A17DE3FE06}">
      <dgm:prSet/>
      <dgm:spPr/>
      <dgm:t>
        <a:bodyPr/>
        <a:lstStyle/>
        <a:p>
          <a:r>
            <a:rPr lang="ru-RU" dirty="0"/>
            <a:t>Союз юридически и политически самостоятельных государственных образований, который создается для достижения общих целей и разрешения общих проблем</a:t>
          </a:r>
        </a:p>
      </dgm:t>
    </dgm:pt>
    <dgm:pt modelId="{47B21A37-B24D-4E1F-A718-9D0D320111D2}" type="parTrans" cxnId="{F6DCB0F8-C41C-44DE-ABC0-B59B1EAF61A8}">
      <dgm:prSet/>
      <dgm:spPr/>
      <dgm:t>
        <a:bodyPr/>
        <a:lstStyle/>
        <a:p>
          <a:endParaRPr lang="ru-RU"/>
        </a:p>
      </dgm:t>
    </dgm:pt>
    <dgm:pt modelId="{BB6ECADB-0B4F-4126-9E50-AB91BE8D96F5}" type="sibTrans" cxnId="{F6DCB0F8-C41C-44DE-ABC0-B59B1EAF61A8}">
      <dgm:prSet/>
      <dgm:spPr/>
      <dgm:t>
        <a:bodyPr/>
        <a:lstStyle/>
        <a:p>
          <a:endParaRPr lang="ru-RU"/>
        </a:p>
      </dgm:t>
    </dgm:pt>
    <dgm:pt modelId="{23ADBD81-ECF2-46B7-9304-0141D80722F2}" type="pres">
      <dgm:prSet presAssocID="{0AE91715-CD3A-4C6C-A268-8D75B0A1D3F8}" presName="linear" presStyleCnt="0">
        <dgm:presLayoutVars>
          <dgm:animLvl val="lvl"/>
          <dgm:resizeHandles val="exact"/>
        </dgm:presLayoutVars>
      </dgm:prSet>
      <dgm:spPr/>
    </dgm:pt>
    <dgm:pt modelId="{0AB8E142-734B-4D17-8FED-A79F59926E6C}" type="pres">
      <dgm:prSet presAssocID="{55C27662-2806-472B-B8E4-F8A6F677179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6EB160C-6838-4077-9D95-F74888628A4C}" type="pres">
      <dgm:prSet presAssocID="{55C27662-2806-472B-B8E4-F8A6F6771796}" presName="childText" presStyleLbl="revTx" presStyleIdx="0" presStyleCnt="3">
        <dgm:presLayoutVars>
          <dgm:bulletEnabled val="1"/>
        </dgm:presLayoutVars>
      </dgm:prSet>
      <dgm:spPr/>
    </dgm:pt>
    <dgm:pt modelId="{B0A53CC6-ACCF-498D-AEC8-086446455DB7}" type="pres">
      <dgm:prSet presAssocID="{84407505-7CBC-4ABF-99A8-8B4FD2D97AF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13FE94C-0232-46C8-86F8-F1724A4F3505}" type="pres">
      <dgm:prSet presAssocID="{84407505-7CBC-4ABF-99A8-8B4FD2D97AF8}" presName="childText" presStyleLbl="revTx" presStyleIdx="1" presStyleCnt="3">
        <dgm:presLayoutVars>
          <dgm:bulletEnabled val="1"/>
        </dgm:presLayoutVars>
      </dgm:prSet>
      <dgm:spPr/>
    </dgm:pt>
    <dgm:pt modelId="{51BE3902-C929-4BCA-8CD6-C7300BB11796}" type="pres">
      <dgm:prSet presAssocID="{4267F8B7-A17E-49E5-BA25-3D4CA6C3C25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2B6BE1E-46F9-4BA5-9848-4BE2BB6F3708}" type="pres">
      <dgm:prSet presAssocID="{4267F8B7-A17E-49E5-BA25-3D4CA6C3C254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0196C201-2B77-40EE-B4DA-212FAD4ABC1C}" srcId="{84407505-7CBC-4ABF-99A8-8B4FD2D97AF8}" destId="{AB656871-D9D4-4C86-8E4D-04FDBDDD9CCA}" srcOrd="2" destOrd="0" parTransId="{8ED4FC28-2831-4064-9DD1-E4544B09C51F}" sibTransId="{6A6D5FA7-9937-4114-A56D-866D8AAFF493}"/>
    <dgm:cxn modelId="{8766CD27-D85D-4638-8CAE-CE2CE149A7A5}" type="presOf" srcId="{AB656871-D9D4-4C86-8E4D-04FDBDDD9CCA}" destId="{613FE94C-0232-46C8-86F8-F1724A4F3505}" srcOrd="0" destOrd="2" presId="urn:microsoft.com/office/officeart/2005/8/layout/vList2"/>
    <dgm:cxn modelId="{29063D33-9314-449B-9FD9-5F0B986A543C}" srcId="{84407505-7CBC-4ABF-99A8-8B4FD2D97AF8}" destId="{53453B7A-5D26-43D8-9E69-D6C67C92E476}" srcOrd="0" destOrd="0" parTransId="{5E267AED-37E4-4B45-A181-3AA89200FE65}" sibTransId="{3EDDE84F-A0C6-4B11-852C-F028DFA0857A}"/>
    <dgm:cxn modelId="{8BFAAD5B-D645-472E-8D0A-BFDA21436FD4}" srcId="{0AE91715-CD3A-4C6C-A268-8D75B0A1D3F8}" destId="{84407505-7CBC-4ABF-99A8-8B4FD2D97AF8}" srcOrd="1" destOrd="0" parTransId="{E75E0A33-34EB-41B5-A44B-B85663C7350E}" sibTransId="{9840B9B7-CE38-4196-B9B5-D83D5252FCA8}"/>
    <dgm:cxn modelId="{4E100866-5239-4191-8F40-957BADCE97FA}" srcId="{84407505-7CBC-4ABF-99A8-8B4FD2D97AF8}" destId="{0C8A4766-B036-4A0D-A768-C441DDD6574F}" srcOrd="1" destOrd="0" parTransId="{55E5EF95-F61F-4B2E-8805-E58BF8F8429D}" sibTransId="{ADE80294-535C-471C-ADD5-611597526A45}"/>
    <dgm:cxn modelId="{FF90BC6A-F800-4DBA-B3DD-C0E451F162C5}" type="presOf" srcId="{84407505-7CBC-4ABF-99A8-8B4FD2D97AF8}" destId="{B0A53CC6-ACCF-498D-AEC8-086446455DB7}" srcOrd="0" destOrd="0" presId="urn:microsoft.com/office/officeart/2005/8/layout/vList2"/>
    <dgm:cxn modelId="{F52BE153-D51B-4C9B-8C50-229863A80F3F}" srcId="{0AE91715-CD3A-4C6C-A268-8D75B0A1D3F8}" destId="{55C27662-2806-472B-B8E4-F8A6F6771796}" srcOrd="0" destOrd="0" parTransId="{3D3CE782-D730-47F8-9AF3-4DD7F6214FD1}" sibTransId="{A5679BFC-664E-465E-AADA-5270667F1F1C}"/>
    <dgm:cxn modelId="{71ADD259-841F-4E22-A058-F96C845076BF}" srcId="{55C27662-2806-472B-B8E4-F8A6F6771796}" destId="{21C3F807-6257-4954-876F-E1E47C8882B7}" srcOrd="0" destOrd="0" parTransId="{DD312BBA-7673-4ACB-A0B2-160A6525E171}" sibTransId="{F5201835-49E1-48A5-9418-DCB8157ED8F0}"/>
    <dgm:cxn modelId="{CF7CFA82-8627-415F-B66E-9C21EE39EB4F}" type="presOf" srcId="{0AE91715-CD3A-4C6C-A268-8D75B0A1D3F8}" destId="{23ADBD81-ECF2-46B7-9304-0141D80722F2}" srcOrd="0" destOrd="0" presId="urn:microsoft.com/office/officeart/2005/8/layout/vList2"/>
    <dgm:cxn modelId="{D8D6568F-C44A-4AA1-A609-650F83CBC7CE}" type="presOf" srcId="{DCE9E02B-7DBE-4AC7-94E9-72A17DE3FE06}" destId="{72B6BE1E-46F9-4BA5-9848-4BE2BB6F3708}" srcOrd="0" destOrd="0" presId="urn:microsoft.com/office/officeart/2005/8/layout/vList2"/>
    <dgm:cxn modelId="{29F3B6A1-1A7A-46C4-8FDF-8F2DB0821DDB}" srcId="{0AE91715-CD3A-4C6C-A268-8D75B0A1D3F8}" destId="{4267F8B7-A17E-49E5-BA25-3D4CA6C3C254}" srcOrd="2" destOrd="0" parTransId="{7FCE36F0-7023-4DCC-8B05-6E0535330957}" sibTransId="{6EE85590-B159-43AF-A475-A4D067E0627C}"/>
    <dgm:cxn modelId="{DC8B26B6-10EB-43D0-8DE6-772BA2E392F4}" type="presOf" srcId="{53453B7A-5D26-43D8-9E69-D6C67C92E476}" destId="{613FE94C-0232-46C8-86F8-F1724A4F3505}" srcOrd="0" destOrd="0" presId="urn:microsoft.com/office/officeart/2005/8/layout/vList2"/>
    <dgm:cxn modelId="{DA2813B9-9709-4C4E-99CF-C6026AED1BD9}" type="presOf" srcId="{0C8A4766-B036-4A0D-A768-C441DDD6574F}" destId="{613FE94C-0232-46C8-86F8-F1724A4F3505}" srcOrd="0" destOrd="1" presId="urn:microsoft.com/office/officeart/2005/8/layout/vList2"/>
    <dgm:cxn modelId="{7D61BDE2-4956-451B-9F41-4FB25DA8A62B}" type="presOf" srcId="{55C27662-2806-472B-B8E4-F8A6F6771796}" destId="{0AB8E142-734B-4D17-8FED-A79F59926E6C}" srcOrd="0" destOrd="0" presId="urn:microsoft.com/office/officeart/2005/8/layout/vList2"/>
    <dgm:cxn modelId="{ECFA84EC-85E7-4194-A5B5-ED88785ECDF3}" type="presOf" srcId="{4267F8B7-A17E-49E5-BA25-3D4CA6C3C254}" destId="{51BE3902-C929-4BCA-8CD6-C7300BB11796}" srcOrd="0" destOrd="0" presId="urn:microsoft.com/office/officeart/2005/8/layout/vList2"/>
    <dgm:cxn modelId="{086EE0EE-E63F-424D-86D0-07964913EFEE}" type="presOf" srcId="{21C3F807-6257-4954-876F-E1E47C8882B7}" destId="{26EB160C-6838-4077-9D95-F74888628A4C}" srcOrd="0" destOrd="0" presId="urn:microsoft.com/office/officeart/2005/8/layout/vList2"/>
    <dgm:cxn modelId="{F6DCB0F8-C41C-44DE-ABC0-B59B1EAF61A8}" srcId="{4267F8B7-A17E-49E5-BA25-3D4CA6C3C254}" destId="{DCE9E02B-7DBE-4AC7-94E9-72A17DE3FE06}" srcOrd="0" destOrd="0" parTransId="{47B21A37-B24D-4E1F-A718-9D0D320111D2}" sibTransId="{BB6ECADB-0B4F-4126-9E50-AB91BE8D96F5}"/>
    <dgm:cxn modelId="{6E18524A-7A86-4034-AED4-E504BBCA5119}" type="presParOf" srcId="{23ADBD81-ECF2-46B7-9304-0141D80722F2}" destId="{0AB8E142-734B-4D17-8FED-A79F59926E6C}" srcOrd="0" destOrd="0" presId="urn:microsoft.com/office/officeart/2005/8/layout/vList2"/>
    <dgm:cxn modelId="{49561889-C998-4F58-8EA5-50080BB0DA6D}" type="presParOf" srcId="{23ADBD81-ECF2-46B7-9304-0141D80722F2}" destId="{26EB160C-6838-4077-9D95-F74888628A4C}" srcOrd="1" destOrd="0" presId="urn:microsoft.com/office/officeart/2005/8/layout/vList2"/>
    <dgm:cxn modelId="{A4A60B0E-A2E4-4FD8-B1B5-4510CD5B304D}" type="presParOf" srcId="{23ADBD81-ECF2-46B7-9304-0141D80722F2}" destId="{B0A53CC6-ACCF-498D-AEC8-086446455DB7}" srcOrd="2" destOrd="0" presId="urn:microsoft.com/office/officeart/2005/8/layout/vList2"/>
    <dgm:cxn modelId="{8B1C523F-2F09-4BB5-8B0E-8C3E3151DBF7}" type="presParOf" srcId="{23ADBD81-ECF2-46B7-9304-0141D80722F2}" destId="{613FE94C-0232-46C8-86F8-F1724A4F3505}" srcOrd="3" destOrd="0" presId="urn:microsoft.com/office/officeart/2005/8/layout/vList2"/>
    <dgm:cxn modelId="{138C0EA5-8586-4741-8F44-78511C12661D}" type="presParOf" srcId="{23ADBD81-ECF2-46B7-9304-0141D80722F2}" destId="{51BE3902-C929-4BCA-8CD6-C7300BB11796}" srcOrd="4" destOrd="0" presId="urn:microsoft.com/office/officeart/2005/8/layout/vList2"/>
    <dgm:cxn modelId="{EF7495E0-A0AF-4379-A774-3BF02989389C}" type="presParOf" srcId="{23ADBD81-ECF2-46B7-9304-0141D80722F2}" destId="{72B6BE1E-46F9-4BA5-9848-4BE2BB6F370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381F4E7-4BAB-47D2-971B-31531649E49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667209-B432-45D0-827B-4ACBB4723376}">
      <dgm:prSet phldrT="[Текст]"/>
      <dgm:spPr/>
      <dgm:t>
        <a:bodyPr/>
        <a:lstStyle/>
        <a:p>
          <a:r>
            <a:rPr lang="ru-RU" dirty="0"/>
            <a:t>Демократия</a:t>
          </a:r>
        </a:p>
      </dgm:t>
    </dgm:pt>
    <dgm:pt modelId="{72F2163C-F0CF-480D-89A5-4833D3B5228F}" type="parTrans" cxnId="{F41C7EBD-D0A9-47B1-8FA2-63B965CB85CD}">
      <dgm:prSet/>
      <dgm:spPr/>
      <dgm:t>
        <a:bodyPr/>
        <a:lstStyle/>
        <a:p>
          <a:endParaRPr lang="ru-RU"/>
        </a:p>
      </dgm:t>
    </dgm:pt>
    <dgm:pt modelId="{D7F3E491-F373-49A9-9D95-A010327525B1}" type="sibTrans" cxnId="{F41C7EBD-D0A9-47B1-8FA2-63B965CB85CD}">
      <dgm:prSet/>
      <dgm:spPr/>
      <dgm:t>
        <a:bodyPr/>
        <a:lstStyle/>
        <a:p>
          <a:endParaRPr lang="ru-RU"/>
        </a:p>
      </dgm:t>
    </dgm:pt>
    <dgm:pt modelId="{93D0AF07-61B3-4CE0-9727-3224F1EAB936}">
      <dgm:prSet phldrT="[Текст]"/>
      <dgm:spPr/>
      <dgm:t>
        <a:bodyPr/>
        <a:lstStyle/>
        <a:p>
          <a:r>
            <a:rPr lang="ru-RU" dirty="0"/>
            <a:t>Разрешено всё, что не запрещено законом</a:t>
          </a:r>
        </a:p>
      </dgm:t>
    </dgm:pt>
    <dgm:pt modelId="{33078CD9-9797-48D3-9E4E-A75306D52A47}" type="parTrans" cxnId="{E5FBA4E3-BB8B-4D9B-99C2-BB878F534CC6}">
      <dgm:prSet/>
      <dgm:spPr/>
      <dgm:t>
        <a:bodyPr/>
        <a:lstStyle/>
        <a:p>
          <a:endParaRPr lang="ru-RU"/>
        </a:p>
      </dgm:t>
    </dgm:pt>
    <dgm:pt modelId="{B75A5D19-6BA3-4C7D-9169-510CF48E446D}" type="sibTrans" cxnId="{E5FBA4E3-BB8B-4D9B-99C2-BB878F534CC6}">
      <dgm:prSet/>
      <dgm:spPr/>
      <dgm:t>
        <a:bodyPr/>
        <a:lstStyle/>
        <a:p>
          <a:endParaRPr lang="ru-RU"/>
        </a:p>
      </dgm:t>
    </dgm:pt>
    <dgm:pt modelId="{3851A131-180B-4255-B634-B184FA5E6BF6}">
      <dgm:prSet phldrT="[Текст]"/>
      <dgm:spPr/>
      <dgm:t>
        <a:bodyPr/>
        <a:lstStyle/>
        <a:p>
          <a:r>
            <a:rPr lang="ru-RU" dirty="0"/>
            <a:t>Авторитаризм</a:t>
          </a:r>
        </a:p>
      </dgm:t>
    </dgm:pt>
    <dgm:pt modelId="{1FD62D1C-8FD1-4840-8BAF-ED2532CAD09F}" type="parTrans" cxnId="{E9931E90-815E-4CEC-9245-1E9AD61DF85B}">
      <dgm:prSet/>
      <dgm:spPr/>
      <dgm:t>
        <a:bodyPr/>
        <a:lstStyle/>
        <a:p>
          <a:endParaRPr lang="ru-RU"/>
        </a:p>
      </dgm:t>
    </dgm:pt>
    <dgm:pt modelId="{464B2342-9F53-45AE-9249-3AE8328D920A}" type="sibTrans" cxnId="{E9931E90-815E-4CEC-9245-1E9AD61DF85B}">
      <dgm:prSet/>
      <dgm:spPr/>
      <dgm:t>
        <a:bodyPr/>
        <a:lstStyle/>
        <a:p>
          <a:endParaRPr lang="ru-RU"/>
        </a:p>
      </dgm:t>
    </dgm:pt>
    <dgm:pt modelId="{4396F770-4C0A-4FA7-BCD8-E525319CB297}">
      <dgm:prSet phldrT="[Текст]"/>
      <dgm:spPr/>
      <dgm:t>
        <a:bodyPr/>
        <a:lstStyle/>
        <a:p>
          <a:r>
            <a:rPr lang="ru-RU" dirty="0"/>
            <a:t>Разрешено все, кроме политики</a:t>
          </a:r>
        </a:p>
      </dgm:t>
    </dgm:pt>
    <dgm:pt modelId="{0B2D5BFD-C649-4778-86ED-18CA8C9D2B96}" type="parTrans" cxnId="{5ED9A16D-80A8-4B8C-B380-826D0D6F31F6}">
      <dgm:prSet/>
      <dgm:spPr/>
      <dgm:t>
        <a:bodyPr/>
        <a:lstStyle/>
        <a:p>
          <a:endParaRPr lang="ru-RU"/>
        </a:p>
      </dgm:t>
    </dgm:pt>
    <dgm:pt modelId="{FB7BB71E-A9A7-40D5-BD4E-67B39E5379C4}" type="sibTrans" cxnId="{5ED9A16D-80A8-4B8C-B380-826D0D6F31F6}">
      <dgm:prSet/>
      <dgm:spPr/>
      <dgm:t>
        <a:bodyPr/>
        <a:lstStyle/>
        <a:p>
          <a:endParaRPr lang="ru-RU"/>
        </a:p>
      </dgm:t>
    </dgm:pt>
    <dgm:pt modelId="{A17588B8-1E3F-479E-907B-B8B41FC2ECCB}">
      <dgm:prSet phldrT="[Текст]"/>
      <dgm:spPr/>
      <dgm:t>
        <a:bodyPr/>
        <a:lstStyle/>
        <a:p>
          <a:r>
            <a:rPr lang="ru-RU" dirty="0"/>
            <a:t>Тоталитаризм</a:t>
          </a:r>
        </a:p>
      </dgm:t>
    </dgm:pt>
    <dgm:pt modelId="{03E573A7-1770-43BD-A3B5-99553A74B447}" type="parTrans" cxnId="{F75203F6-515E-475B-81F5-B689CA24D9AF}">
      <dgm:prSet/>
      <dgm:spPr/>
      <dgm:t>
        <a:bodyPr/>
        <a:lstStyle/>
        <a:p>
          <a:endParaRPr lang="ru-RU"/>
        </a:p>
      </dgm:t>
    </dgm:pt>
    <dgm:pt modelId="{F49D8CD4-257A-4EF2-8ECE-740612DD0DCB}" type="sibTrans" cxnId="{F75203F6-515E-475B-81F5-B689CA24D9AF}">
      <dgm:prSet/>
      <dgm:spPr/>
      <dgm:t>
        <a:bodyPr/>
        <a:lstStyle/>
        <a:p>
          <a:endParaRPr lang="ru-RU"/>
        </a:p>
      </dgm:t>
    </dgm:pt>
    <dgm:pt modelId="{CF5A0AFB-B8F1-47F8-94B0-1CD96031B500}">
      <dgm:prSet phldrT="[Текст]"/>
      <dgm:spPr/>
      <dgm:t>
        <a:bodyPr/>
        <a:lstStyle/>
        <a:p>
          <a:r>
            <a:rPr lang="ru-RU" dirty="0"/>
            <a:t>Запрещено все, что не приказано</a:t>
          </a:r>
        </a:p>
      </dgm:t>
    </dgm:pt>
    <dgm:pt modelId="{93026767-839D-435B-8AF5-4DB5EBA0F085}" type="parTrans" cxnId="{99A28BB8-B0EE-40AE-9CD5-172C19EDC256}">
      <dgm:prSet/>
      <dgm:spPr/>
      <dgm:t>
        <a:bodyPr/>
        <a:lstStyle/>
        <a:p>
          <a:endParaRPr lang="ru-RU"/>
        </a:p>
      </dgm:t>
    </dgm:pt>
    <dgm:pt modelId="{254E97F2-FFBE-45F5-AFCC-7E2931177079}" type="sibTrans" cxnId="{99A28BB8-B0EE-40AE-9CD5-172C19EDC256}">
      <dgm:prSet/>
      <dgm:spPr/>
      <dgm:t>
        <a:bodyPr/>
        <a:lstStyle/>
        <a:p>
          <a:endParaRPr lang="ru-RU"/>
        </a:p>
      </dgm:t>
    </dgm:pt>
    <dgm:pt modelId="{7FD341E6-8355-4497-9219-B36B57A2E850}" type="pres">
      <dgm:prSet presAssocID="{3381F4E7-4BAB-47D2-971B-31531649E49B}" presName="linear" presStyleCnt="0">
        <dgm:presLayoutVars>
          <dgm:animLvl val="lvl"/>
          <dgm:resizeHandles val="exact"/>
        </dgm:presLayoutVars>
      </dgm:prSet>
      <dgm:spPr/>
    </dgm:pt>
    <dgm:pt modelId="{93B8B0E6-1800-4921-ACF7-49125159EE73}" type="pres">
      <dgm:prSet presAssocID="{C2667209-B432-45D0-827B-4ACBB472337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0E5DCF6-E9A0-4F3D-BE6B-516956D5A53B}" type="pres">
      <dgm:prSet presAssocID="{C2667209-B432-45D0-827B-4ACBB4723376}" presName="childText" presStyleLbl="revTx" presStyleIdx="0" presStyleCnt="3">
        <dgm:presLayoutVars>
          <dgm:bulletEnabled val="1"/>
        </dgm:presLayoutVars>
      </dgm:prSet>
      <dgm:spPr/>
    </dgm:pt>
    <dgm:pt modelId="{7F9875C6-93F7-4280-993B-452F7FC3E0AE}" type="pres">
      <dgm:prSet presAssocID="{3851A131-180B-4255-B634-B184FA5E6BF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E0C012A-0176-44B2-9F5F-9C5BE2217992}" type="pres">
      <dgm:prSet presAssocID="{3851A131-180B-4255-B634-B184FA5E6BF6}" presName="childText" presStyleLbl="revTx" presStyleIdx="1" presStyleCnt="3">
        <dgm:presLayoutVars>
          <dgm:bulletEnabled val="1"/>
        </dgm:presLayoutVars>
      </dgm:prSet>
      <dgm:spPr/>
    </dgm:pt>
    <dgm:pt modelId="{4F8371D4-7CC8-49A9-B23A-42A4054C019D}" type="pres">
      <dgm:prSet presAssocID="{A17588B8-1E3F-479E-907B-B8B41FC2ECC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47473B3-8F7F-41F6-B63F-2B038C6DCB9A}" type="pres">
      <dgm:prSet presAssocID="{A17588B8-1E3F-479E-907B-B8B41FC2ECCB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EDEAA0A-FEA8-4C2E-AEA2-1FE21C238681}" type="presOf" srcId="{CF5A0AFB-B8F1-47F8-94B0-1CD96031B500}" destId="{947473B3-8F7F-41F6-B63F-2B038C6DCB9A}" srcOrd="0" destOrd="0" presId="urn:microsoft.com/office/officeart/2005/8/layout/vList2"/>
    <dgm:cxn modelId="{A6B07848-BEDD-48E7-AD9E-FD46E338EEAD}" type="presOf" srcId="{A17588B8-1E3F-479E-907B-B8B41FC2ECCB}" destId="{4F8371D4-7CC8-49A9-B23A-42A4054C019D}" srcOrd="0" destOrd="0" presId="urn:microsoft.com/office/officeart/2005/8/layout/vList2"/>
    <dgm:cxn modelId="{9D81D849-9EBA-4B4E-9BD8-DFAA85874408}" type="presOf" srcId="{3381F4E7-4BAB-47D2-971B-31531649E49B}" destId="{7FD341E6-8355-4497-9219-B36B57A2E850}" srcOrd="0" destOrd="0" presId="urn:microsoft.com/office/officeart/2005/8/layout/vList2"/>
    <dgm:cxn modelId="{5ED9A16D-80A8-4B8C-B380-826D0D6F31F6}" srcId="{3851A131-180B-4255-B634-B184FA5E6BF6}" destId="{4396F770-4C0A-4FA7-BCD8-E525319CB297}" srcOrd="0" destOrd="0" parTransId="{0B2D5BFD-C649-4778-86ED-18CA8C9D2B96}" sibTransId="{FB7BB71E-A9A7-40D5-BD4E-67B39E5379C4}"/>
    <dgm:cxn modelId="{E1A2094E-B010-4AE8-B452-D7DE22B592B0}" type="presOf" srcId="{C2667209-B432-45D0-827B-4ACBB4723376}" destId="{93B8B0E6-1800-4921-ACF7-49125159EE73}" srcOrd="0" destOrd="0" presId="urn:microsoft.com/office/officeart/2005/8/layout/vList2"/>
    <dgm:cxn modelId="{E9931E90-815E-4CEC-9245-1E9AD61DF85B}" srcId="{3381F4E7-4BAB-47D2-971B-31531649E49B}" destId="{3851A131-180B-4255-B634-B184FA5E6BF6}" srcOrd="1" destOrd="0" parTransId="{1FD62D1C-8FD1-4840-8BAF-ED2532CAD09F}" sibTransId="{464B2342-9F53-45AE-9249-3AE8328D920A}"/>
    <dgm:cxn modelId="{99A28BB8-B0EE-40AE-9CD5-172C19EDC256}" srcId="{A17588B8-1E3F-479E-907B-B8B41FC2ECCB}" destId="{CF5A0AFB-B8F1-47F8-94B0-1CD96031B500}" srcOrd="0" destOrd="0" parTransId="{93026767-839D-435B-8AF5-4DB5EBA0F085}" sibTransId="{254E97F2-FFBE-45F5-AFCC-7E2931177079}"/>
    <dgm:cxn modelId="{F884EBB9-E16A-4CCC-8F56-CBB2A0906D22}" type="presOf" srcId="{93D0AF07-61B3-4CE0-9727-3224F1EAB936}" destId="{80E5DCF6-E9A0-4F3D-BE6B-516956D5A53B}" srcOrd="0" destOrd="0" presId="urn:microsoft.com/office/officeart/2005/8/layout/vList2"/>
    <dgm:cxn modelId="{F41C7EBD-D0A9-47B1-8FA2-63B965CB85CD}" srcId="{3381F4E7-4BAB-47D2-971B-31531649E49B}" destId="{C2667209-B432-45D0-827B-4ACBB4723376}" srcOrd="0" destOrd="0" parTransId="{72F2163C-F0CF-480D-89A5-4833D3B5228F}" sibTransId="{D7F3E491-F373-49A9-9D95-A010327525B1}"/>
    <dgm:cxn modelId="{B8CEB6D5-817A-44C6-920A-031664D51BB2}" type="presOf" srcId="{4396F770-4C0A-4FA7-BCD8-E525319CB297}" destId="{6E0C012A-0176-44B2-9F5F-9C5BE2217992}" srcOrd="0" destOrd="0" presId="urn:microsoft.com/office/officeart/2005/8/layout/vList2"/>
    <dgm:cxn modelId="{E5FBA4E3-BB8B-4D9B-99C2-BB878F534CC6}" srcId="{C2667209-B432-45D0-827B-4ACBB4723376}" destId="{93D0AF07-61B3-4CE0-9727-3224F1EAB936}" srcOrd="0" destOrd="0" parTransId="{33078CD9-9797-48D3-9E4E-A75306D52A47}" sibTransId="{B75A5D19-6BA3-4C7D-9169-510CF48E446D}"/>
    <dgm:cxn modelId="{59B6F2ED-6E44-4676-8217-879FE8D879CC}" type="presOf" srcId="{3851A131-180B-4255-B634-B184FA5E6BF6}" destId="{7F9875C6-93F7-4280-993B-452F7FC3E0AE}" srcOrd="0" destOrd="0" presId="urn:microsoft.com/office/officeart/2005/8/layout/vList2"/>
    <dgm:cxn modelId="{F75203F6-515E-475B-81F5-B689CA24D9AF}" srcId="{3381F4E7-4BAB-47D2-971B-31531649E49B}" destId="{A17588B8-1E3F-479E-907B-B8B41FC2ECCB}" srcOrd="2" destOrd="0" parTransId="{03E573A7-1770-43BD-A3B5-99553A74B447}" sibTransId="{F49D8CD4-257A-4EF2-8ECE-740612DD0DCB}"/>
    <dgm:cxn modelId="{77270D2C-7347-419E-9F85-8B8A31377AD5}" type="presParOf" srcId="{7FD341E6-8355-4497-9219-B36B57A2E850}" destId="{93B8B0E6-1800-4921-ACF7-49125159EE73}" srcOrd="0" destOrd="0" presId="urn:microsoft.com/office/officeart/2005/8/layout/vList2"/>
    <dgm:cxn modelId="{65D52740-0C35-4FEE-821A-B1BE47A72FAA}" type="presParOf" srcId="{7FD341E6-8355-4497-9219-B36B57A2E850}" destId="{80E5DCF6-E9A0-4F3D-BE6B-516956D5A53B}" srcOrd="1" destOrd="0" presId="urn:microsoft.com/office/officeart/2005/8/layout/vList2"/>
    <dgm:cxn modelId="{3DDB6A59-A13F-4F24-B6E8-12CD9BFF6DF1}" type="presParOf" srcId="{7FD341E6-8355-4497-9219-B36B57A2E850}" destId="{7F9875C6-93F7-4280-993B-452F7FC3E0AE}" srcOrd="2" destOrd="0" presId="urn:microsoft.com/office/officeart/2005/8/layout/vList2"/>
    <dgm:cxn modelId="{759CB9A3-03CA-4AC5-AB4C-1FF2D1CE6439}" type="presParOf" srcId="{7FD341E6-8355-4497-9219-B36B57A2E850}" destId="{6E0C012A-0176-44B2-9F5F-9C5BE2217992}" srcOrd="3" destOrd="0" presId="urn:microsoft.com/office/officeart/2005/8/layout/vList2"/>
    <dgm:cxn modelId="{17840FAD-C1D1-4892-B466-E0C36853BEF9}" type="presParOf" srcId="{7FD341E6-8355-4497-9219-B36B57A2E850}" destId="{4F8371D4-7CC8-49A9-B23A-42A4054C019D}" srcOrd="4" destOrd="0" presId="urn:microsoft.com/office/officeart/2005/8/layout/vList2"/>
    <dgm:cxn modelId="{FF31FDFA-F6FF-46F1-B2F6-9E7FD7D01B71}" type="presParOf" srcId="{7FD341E6-8355-4497-9219-B36B57A2E850}" destId="{947473B3-8F7F-41F6-B63F-2B038C6DCB9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6D98A-8809-4047-8966-5094AAF6A27D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871D9E-319D-44D6-81BA-B4A8819C5BF1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4A81AD-9AB3-47A1-9F34-AE2885C39FB2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Государство </a:t>
          </a:r>
          <a:endParaRPr lang="en-US" sz="2500" kern="1200"/>
        </a:p>
      </dsp:txBody>
      <dsp:txXfrm>
        <a:off x="1816103" y="671"/>
        <a:ext cx="4447536" cy="1572384"/>
      </dsp:txXfrm>
    </dsp:sp>
    <dsp:sp modelId="{DF295FFC-0411-4C6B-9BF8-F383AA97A8FA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888C26-4BDD-46CA-A098-C4BAF3E99EF0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3F4FFE-7C8C-4AF7-9C90-249D4E4CB0C7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Функции государства</a:t>
          </a:r>
          <a:endParaRPr lang="en-US" sz="2500" kern="1200"/>
        </a:p>
      </dsp:txBody>
      <dsp:txXfrm>
        <a:off x="1816103" y="1966151"/>
        <a:ext cx="4447536" cy="1572384"/>
      </dsp:txXfrm>
    </dsp:sp>
    <dsp:sp modelId="{DAF99364-B7B3-4016-9C61-35F90CA673D6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46A8BD-ABCB-454F-B56C-72110673BA96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8ACCD-5E67-4A3C-AED5-31A28FA001C0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Формы государства</a:t>
          </a:r>
          <a:endParaRPr lang="en-US" sz="2500" kern="1200"/>
        </a:p>
      </dsp:txBody>
      <dsp:txXfrm>
        <a:off x="1816103" y="3931632"/>
        <a:ext cx="4447536" cy="1572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7188D-539C-4ECA-8657-E4220CC4F3A6}">
      <dsp:nvSpPr>
        <dsp:cNvPr id="0" name=""/>
        <dsp:cNvSpPr/>
      </dsp:nvSpPr>
      <dsp:spPr>
        <a:xfrm>
          <a:off x="0" y="66968"/>
          <a:ext cx="6263640" cy="5276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Территория</a:t>
          </a:r>
        </a:p>
      </dsp:txBody>
      <dsp:txXfrm>
        <a:off x="25759" y="92727"/>
        <a:ext cx="6212122" cy="476152"/>
      </dsp:txXfrm>
    </dsp:sp>
    <dsp:sp modelId="{99724BE2-88FF-48FD-9AFB-3C9575CE553E}">
      <dsp:nvSpPr>
        <dsp:cNvPr id="0" name=""/>
        <dsp:cNvSpPr/>
      </dsp:nvSpPr>
      <dsp:spPr>
        <a:xfrm>
          <a:off x="0" y="594639"/>
          <a:ext cx="6263640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/>
            <a:t>Сухопутное, водное, воздушное пространство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/>
            <a:t>Водные и воздушные суда, территория посольства</a:t>
          </a:r>
        </a:p>
      </dsp:txBody>
      <dsp:txXfrm>
        <a:off x="0" y="594639"/>
        <a:ext cx="6263640" cy="592020"/>
      </dsp:txXfrm>
    </dsp:sp>
    <dsp:sp modelId="{A2BA0014-9791-4644-9916-C9BDAC7EF09F}">
      <dsp:nvSpPr>
        <dsp:cNvPr id="0" name=""/>
        <dsp:cNvSpPr/>
      </dsp:nvSpPr>
      <dsp:spPr>
        <a:xfrm>
          <a:off x="0" y="1186659"/>
          <a:ext cx="6263640" cy="52767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Население</a:t>
          </a:r>
        </a:p>
      </dsp:txBody>
      <dsp:txXfrm>
        <a:off x="25759" y="1212418"/>
        <a:ext cx="6212122" cy="476152"/>
      </dsp:txXfrm>
    </dsp:sp>
    <dsp:sp modelId="{3B53B0A9-5A53-4942-9A1A-A1A705047CE5}">
      <dsp:nvSpPr>
        <dsp:cNvPr id="0" name=""/>
        <dsp:cNvSpPr/>
      </dsp:nvSpPr>
      <dsp:spPr>
        <a:xfrm>
          <a:off x="0" y="1714329"/>
          <a:ext cx="6263640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/>
            <a:t>Граждане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/>
            <a:t>Иностранные граждане и лица без гражданства</a:t>
          </a:r>
        </a:p>
      </dsp:txBody>
      <dsp:txXfrm>
        <a:off x="0" y="1714329"/>
        <a:ext cx="6263640" cy="592020"/>
      </dsp:txXfrm>
    </dsp:sp>
    <dsp:sp modelId="{CCF4767D-1833-4FDA-8AD8-0A1224C09083}">
      <dsp:nvSpPr>
        <dsp:cNvPr id="0" name=""/>
        <dsp:cNvSpPr/>
      </dsp:nvSpPr>
      <dsp:spPr>
        <a:xfrm>
          <a:off x="0" y="2306349"/>
          <a:ext cx="6263640" cy="52767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Власть</a:t>
          </a:r>
        </a:p>
      </dsp:txBody>
      <dsp:txXfrm>
        <a:off x="25759" y="2332108"/>
        <a:ext cx="6212122" cy="476152"/>
      </dsp:txXfrm>
    </dsp:sp>
    <dsp:sp modelId="{FAAE2CDF-04C9-4B85-985A-4889603D6F27}">
      <dsp:nvSpPr>
        <dsp:cNvPr id="0" name=""/>
        <dsp:cNvSpPr/>
      </dsp:nvSpPr>
      <dsp:spPr>
        <a:xfrm>
          <a:off x="0" y="2834019"/>
          <a:ext cx="6263640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/>
            <a:t>Способность и возможность осуществлять свою волю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/>
            <a:t>Воздействовать на деятельность и поведение других людей</a:t>
          </a:r>
        </a:p>
      </dsp:txBody>
      <dsp:txXfrm>
        <a:off x="0" y="2834019"/>
        <a:ext cx="6263640" cy="592020"/>
      </dsp:txXfrm>
    </dsp:sp>
    <dsp:sp modelId="{D8571187-71CF-49C7-9E44-67B55275FC8C}">
      <dsp:nvSpPr>
        <dsp:cNvPr id="0" name=""/>
        <dsp:cNvSpPr/>
      </dsp:nvSpPr>
      <dsp:spPr>
        <a:xfrm>
          <a:off x="0" y="3426039"/>
          <a:ext cx="6263640" cy="52767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Право</a:t>
          </a:r>
        </a:p>
      </dsp:txBody>
      <dsp:txXfrm>
        <a:off x="25759" y="3451798"/>
        <a:ext cx="6212122" cy="476152"/>
      </dsp:txXfrm>
    </dsp:sp>
    <dsp:sp modelId="{8E41D1AD-DDF3-40FD-B854-848AE5671DB5}">
      <dsp:nvSpPr>
        <dsp:cNvPr id="0" name=""/>
        <dsp:cNvSpPr/>
      </dsp:nvSpPr>
      <dsp:spPr>
        <a:xfrm>
          <a:off x="0" y="3953709"/>
          <a:ext cx="6263640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/>
            <a:t>Совокупность норм, правил, установленных государством</a:t>
          </a:r>
        </a:p>
      </dsp:txBody>
      <dsp:txXfrm>
        <a:off x="0" y="3953709"/>
        <a:ext cx="6263640" cy="364320"/>
      </dsp:txXfrm>
    </dsp:sp>
    <dsp:sp modelId="{65EFFAE5-EC6F-4BAA-A467-1BF48BFBE7EB}">
      <dsp:nvSpPr>
        <dsp:cNvPr id="0" name=""/>
        <dsp:cNvSpPr/>
      </dsp:nvSpPr>
      <dsp:spPr>
        <a:xfrm>
          <a:off x="0" y="4318029"/>
          <a:ext cx="6263640" cy="52767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Суверенитет</a:t>
          </a:r>
        </a:p>
      </dsp:txBody>
      <dsp:txXfrm>
        <a:off x="25759" y="4343788"/>
        <a:ext cx="6212122" cy="476152"/>
      </dsp:txXfrm>
    </dsp:sp>
    <dsp:sp modelId="{DE28F734-45CB-44DD-B8FB-3401BEDD5D44}">
      <dsp:nvSpPr>
        <dsp:cNvPr id="0" name=""/>
        <dsp:cNvSpPr/>
      </dsp:nvSpPr>
      <dsp:spPr>
        <a:xfrm>
          <a:off x="0" y="4845699"/>
          <a:ext cx="6263640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/>
            <a:t>Верховенство власти государства в границах его территории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/>
            <a:t>Независимость государства в международных отношениях</a:t>
          </a:r>
        </a:p>
      </dsp:txBody>
      <dsp:txXfrm>
        <a:off x="0" y="4845699"/>
        <a:ext cx="6263640" cy="5920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BA7BC-96A1-4861-8B4C-047FC8DE2D29}">
      <dsp:nvSpPr>
        <dsp:cNvPr id="0" name=""/>
        <dsp:cNvSpPr/>
      </dsp:nvSpPr>
      <dsp:spPr>
        <a:xfrm>
          <a:off x="0" y="261183"/>
          <a:ext cx="6963093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0413" tIns="291592" rIns="54041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Платон и Аристотель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Государство – результат разросшейся семьи</a:t>
          </a:r>
        </a:p>
      </dsp:txBody>
      <dsp:txXfrm>
        <a:off x="0" y="261183"/>
        <a:ext cx="6963093" cy="815850"/>
      </dsp:txXfrm>
    </dsp:sp>
    <dsp:sp modelId="{79C05E88-99C0-4D92-8E84-06443E29CBE8}">
      <dsp:nvSpPr>
        <dsp:cNvPr id="0" name=""/>
        <dsp:cNvSpPr/>
      </dsp:nvSpPr>
      <dsp:spPr>
        <a:xfrm>
          <a:off x="348154" y="54543"/>
          <a:ext cx="4874165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232" tIns="0" rIns="18423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Патриархальная</a:t>
          </a:r>
        </a:p>
      </dsp:txBody>
      <dsp:txXfrm>
        <a:off x="368329" y="74718"/>
        <a:ext cx="4833815" cy="372930"/>
      </dsp:txXfrm>
    </dsp:sp>
    <dsp:sp modelId="{E3DC0A3B-4B04-48F6-9B82-829D997DE492}">
      <dsp:nvSpPr>
        <dsp:cNvPr id="0" name=""/>
        <dsp:cNvSpPr/>
      </dsp:nvSpPr>
      <dsp:spPr>
        <a:xfrm>
          <a:off x="0" y="1359273"/>
          <a:ext cx="6963093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0413" tIns="291592" rIns="54041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Фома Аквинский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Государство – продукт божественной воли</a:t>
          </a:r>
        </a:p>
      </dsp:txBody>
      <dsp:txXfrm>
        <a:off x="0" y="1359273"/>
        <a:ext cx="6963093" cy="815850"/>
      </dsp:txXfrm>
    </dsp:sp>
    <dsp:sp modelId="{FDA2C576-C047-4D93-8A80-E5A79C023BCC}">
      <dsp:nvSpPr>
        <dsp:cNvPr id="0" name=""/>
        <dsp:cNvSpPr/>
      </dsp:nvSpPr>
      <dsp:spPr>
        <a:xfrm>
          <a:off x="348154" y="1152633"/>
          <a:ext cx="4874165" cy="413280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232" tIns="0" rIns="18423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Теологическая</a:t>
          </a:r>
        </a:p>
      </dsp:txBody>
      <dsp:txXfrm>
        <a:off x="368329" y="1172808"/>
        <a:ext cx="4833815" cy="372930"/>
      </dsp:txXfrm>
    </dsp:sp>
    <dsp:sp modelId="{3E91081D-BC28-4E88-AEC5-FB954521087F}">
      <dsp:nvSpPr>
        <dsp:cNvPr id="0" name=""/>
        <dsp:cNvSpPr/>
      </dsp:nvSpPr>
      <dsp:spPr>
        <a:xfrm>
          <a:off x="0" y="2457363"/>
          <a:ext cx="6963093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0413" tIns="291592" rIns="54041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Томас Гоббс и Джон Локк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Государство – продукт заключения общественного договора </a:t>
          </a:r>
        </a:p>
      </dsp:txBody>
      <dsp:txXfrm>
        <a:off x="0" y="2457363"/>
        <a:ext cx="6963093" cy="815850"/>
      </dsp:txXfrm>
    </dsp:sp>
    <dsp:sp modelId="{1EB30D6C-356D-4604-B3CF-3A87CE009FE2}">
      <dsp:nvSpPr>
        <dsp:cNvPr id="0" name=""/>
        <dsp:cNvSpPr/>
      </dsp:nvSpPr>
      <dsp:spPr>
        <a:xfrm>
          <a:off x="348154" y="2250723"/>
          <a:ext cx="4874165" cy="413280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232" tIns="0" rIns="18423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Договорная</a:t>
          </a:r>
        </a:p>
      </dsp:txBody>
      <dsp:txXfrm>
        <a:off x="368329" y="2270898"/>
        <a:ext cx="4833815" cy="372930"/>
      </dsp:txXfrm>
    </dsp:sp>
    <dsp:sp modelId="{9F9F1FFA-184A-4F75-941E-B8C88F864D16}">
      <dsp:nvSpPr>
        <dsp:cNvPr id="0" name=""/>
        <dsp:cNvSpPr/>
      </dsp:nvSpPr>
      <dsp:spPr>
        <a:xfrm>
          <a:off x="0" y="3555453"/>
          <a:ext cx="6963093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0413" tIns="291592" rIns="54041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Огюст Конт и </a:t>
          </a:r>
          <a:r>
            <a:rPr lang="ru-RU" sz="1400" kern="1200" dirty="0" err="1"/>
            <a:t>Гербрет</a:t>
          </a:r>
          <a:r>
            <a:rPr lang="ru-RU" sz="1400" kern="1200" dirty="0"/>
            <a:t> Спенсер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Государство – живой организм и часть природы</a:t>
          </a:r>
        </a:p>
      </dsp:txBody>
      <dsp:txXfrm>
        <a:off x="0" y="3555453"/>
        <a:ext cx="6963093" cy="815850"/>
      </dsp:txXfrm>
    </dsp:sp>
    <dsp:sp modelId="{7370EE4F-7CBA-4183-8D92-412F02B9FEB6}">
      <dsp:nvSpPr>
        <dsp:cNvPr id="0" name=""/>
        <dsp:cNvSpPr/>
      </dsp:nvSpPr>
      <dsp:spPr>
        <a:xfrm>
          <a:off x="348154" y="3348813"/>
          <a:ext cx="4874165" cy="413280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232" tIns="0" rIns="18423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Органическая</a:t>
          </a:r>
        </a:p>
      </dsp:txBody>
      <dsp:txXfrm>
        <a:off x="368329" y="3368988"/>
        <a:ext cx="4833815" cy="372930"/>
      </dsp:txXfrm>
    </dsp:sp>
    <dsp:sp modelId="{EBB4E3AC-3627-4C61-846C-5398E12D489B}">
      <dsp:nvSpPr>
        <dsp:cNvPr id="0" name=""/>
        <dsp:cNvSpPr/>
      </dsp:nvSpPr>
      <dsp:spPr>
        <a:xfrm>
          <a:off x="0" y="4653543"/>
          <a:ext cx="6963093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0413" tIns="291592" rIns="54041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Евгений Дюринг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Государство – результат насилия и вражды</a:t>
          </a:r>
        </a:p>
      </dsp:txBody>
      <dsp:txXfrm>
        <a:off x="0" y="4653543"/>
        <a:ext cx="6963093" cy="815850"/>
      </dsp:txXfrm>
    </dsp:sp>
    <dsp:sp modelId="{71AE23DB-0DE1-4DEB-BC9F-F5FAE0CE539C}">
      <dsp:nvSpPr>
        <dsp:cNvPr id="0" name=""/>
        <dsp:cNvSpPr/>
      </dsp:nvSpPr>
      <dsp:spPr>
        <a:xfrm>
          <a:off x="348154" y="4446903"/>
          <a:ext cx="4874165" cy="413280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232" tIns="0" rIns="18423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Теория насилия</a:t>
          </a:r>
        </a:p>
      </dsp:txBody>
      <dsp:txXfrm>
        <a:off x="368329" y="4467078"/>
        <a:ext cx="4833815" cy="372930"/>
      </dsp:txXfrm>
    </dsp:sp>
    <dsp:sp modelId="{588E0030-700B-4694-AB21-589FB7BA43BD}">
      <dsp:nvSpPr>
        <dsp:cNvPr id="0" name=""/>
        <dsp:cNvSpPr/>
      </dsp:nvSpPr>
      <dsp:spPr>
        <a:xfrm>
          <a:off x="0" y="5751633"/>
          <a:ext cx="6963093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0413" tIns="291592" rIns="54041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Фридрих Энгельс и Карл Маркс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Государство – результат взаимодействия классов</a:t>
          </a:r>
        </a:p>
      </dsp:txBody>
      <dsp:txXfrm>
        <a:off x="0" y="5751633"/>
        <a:ext cx="6963093" cy="815850"/>
      </dsp:txXfrm>
    </dsp:sp>
    <dsp:sp modelId="{19244534-E7CB-4050-92E2-CB959BCBB522}">
      <dsp:nvSpPr>
        <dsp:cNvPr id="0" name=""/>
        <dsp:cNvSpPr/>
      </dsp:nvSpPr>
      <dsp:spPr>
        <a:xfrm>
          <a:off x="348154" y="5544993"/>
          <a:ext cx="4874165" cy="4132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232" tIns="0" rIns="18423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Классовая</a:t>
          </a:r>
        </a:p>
      </dsp:txBody>
      <dsp:txXfrm>
        <a:off x="368329" y="5565168"/>
        <a:ext cx="4833815" cy="372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1C71E-55AE-45AB-92A5-5466AB0F651A}">
      <dsp:nvSpPr>
        <dsp:cNvPr id="0" name=""/>
        <dsp:cNvSpPr/>
      </dsp:nvSpPr>
      <dsp:spPr>
        <a:xfrm>
          <a:off x="0" y="80454"/>
          <a:ext cx="6489509" cy="16607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право на принятие законов и других правовых актов, обязательных для всего населения</a:t>
          </a:r>
          <a:endParaRPr lang="en-US" sz="1900" kern="1200"/>
        </a:p>
      </dsp:txBody>
      <dsp:txXfrm>
        <a:off x="81070" y="161524"/>
        <a:ext cx="6327369" cy="1498597"/>
      </dsp:txXfrm>
    </dsp:sp>
    <dsp:sp modelId="{4F98A211-6BD1-46E9-8A71-394EB6977E7D}">
      <dsp:nvSpPr>
        <dsp:cNvPr id="0" name=""/>
        <dsp:cNvSpPr/>
      </dsp:nvSpPr>
      <dsp:spPr>
        <a:xfrm>
          <a:off x="0" y="1795911"/>
          <a:ext cx="6489509" cy="1660737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право на применение принуждения (только государство обладает исключительным правом на его применение, и это право установлено в законе, т. е. является легальным)</a:t>
          </a:r>
          <a:endParaRPr lang="en-US" sz="1900" kern="1200"/>
        </a:p>
      </dsp:txBody>
      <dsp:txXfrm>
        <a:off x="81070" y="1876981"/>
        <a:ext cx="6327369" cy="1498597"/>
      </dsp:txXfrm>
    </dsp:sp>
    <dsp:sp modelId="{66A46427-50B5-42BC-82BB-4D5EE3357E97}">
      <dsp:nvSpPr>
        <dsp:cNvPr id="0" name=""/>
        <dsp:cNvSpPr/>
      </dsp:nvSpPr>
      <dsp:spPr>
        <a:xfrm>
          <a:off x="0" y="3511369"/>
          <a:ext cx="6489509" cy="1660737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право на взимание налогов и сборов с населения (налоги необходимы для обеспечения государственной деятельности, содержания управленческого аппарата, выплаты пенсий, пособий, содержания больниц, школ и т. д.)</a:t>
          </a:r>
          <a:endParaRPr lang="en-US" sz="1900" kern="1200"/>
        </a:p>
      </dsp:txBody>
      <dsp:txXfrm>
        <a:off x="81070" y="3592439"/>
        <a:ext cx="6327369" cy="14985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C81B4-7192-4982-9CDB-A6D5387F772C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F485E-7F4F-4E7A-9FE8-39A300DA8ED2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76DAF-A6F3-4803-AEB8-F53C7226BD2B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Формы правления</a:t>
          </a:r>
          <a:endParaRPr lang="en-US" sz="2500" kern="1200"/>
        </a:p>
      </dsp:txBody>
      <dsp:txXfrm>
        <a:off x="1435590" y="531"/>
        <a:ext cx="9080009" cy="1242935"/>
      </dsp:txXfrm>
    </dsp:sp>
    <dsp:sp modelId="{CABE077F-200F-4D8D-B74B-EDF73134F9EB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AB168A-48DD-4304-A86A-45F39DD14A9B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BFB610-A867-4784-803A-C197FF80B67D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Формы территориального устройства</a:t>
          </a:r>
          <a:endParaRPr lang="en-US" sz="2500" kern="1200"/>
        </a:p>
      </dsp:txBody>
      <dsp:txXfrm>
        <a:off x="1435590" y="1554201"/>
        <a:ext cx="9080009" cy="1242935"/>
      </dsp:txXfrm>
    </dsp:sp>
    <dsp:sp modelId="{C4E8233A-6C75-4CFE-A0B4-DF5366C6510B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370F7D-B7D0-4F19-884A-3D90F49FFFEF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5BD1C8-FEE4-47D4-AE8A-C69382ABBEB4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Политического режима</a:t>
          </a:r>
          <a:endParaRPr lang="en-US" sz="2500" kern="1200"/>
        </a:p>
      </dsp:txBody>
      <dsp:txXfrm>
        <a:off x="1435590" y="3107870"/>
        <a:ext cx="9080009" cy="12429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6919D-4C4A-4972-AE75-1F7A7FB716CE}">
      <dsp:nvSpPr>
        <dsp:cNvPr id="0" name=""/>
        <dsp:cNvSpPr/>
      </dsp:nvSpPr>
      <dsp:spPr>
        <a:xfrm>
          <a:off x="0" y="563462"/>
          <a:ext cx="6172199" cy="1304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031" tIns="479044" rIns="479031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/>
            <a:t>Власть монарха ничем не ограничена, он обладает широкими полномочиями</a:t>
          </a:r>
        </a:p>
      </dsp:txBody>
      <dsp:txXfrm>
        <a:off x="0" y="563462"/>
        <a:ext cx="6172199" cy="1304100"/>
      </dsp:txXfrm>
    </dsp:sp>
    <dsp:sp modelId="{AD2AB415-DE32-4AED-ABCA-D639D52A94A3}">
      <dsp:nvSpPr>
        <dsp:cNvPr id="0" name=""/>
        <dsp:cNvSpPr/>
      </dsp:nvSpPr>
      <dsp:spPr>
        <a:xfrm>
          <a:off x="308610" y="223982"/>
          <a:ext cx="432054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Абсолютная</a:t>
          </a:r>
        </a:p>
      </dsp:txBody>
      <dsp:txXfrm>
        <a:off x="341754" y="257126"/>
        <a:ext cx="4254252" cy="612672"/>
      </dsp:txXfrm>
    </dsp:sp>
    <dsp:sp modelId="{6F335D08-61E0-42AF-B9EC-3C31109965AB}">
      <dsp:nvSpPr>
        <dsp:cNvPr id="0" name=""/>
        <dsp:cNvSpPr/>
      </dsp:nvSpPr>
      <dsp:spPr>
        <a:xfrm>
          <a:off x="0" y="2331242"/>
          <a:ext cx="6172199" cy="231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031" tIns="479044" rIns="479031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/>
            <a:t>Власть монарха ограничена, как правило, представительными органами власти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/>
            <a:t>Монарх выполняет церемониальные функции</a:t>
          </a:r>
        </a:p>
      </dsp:txBody>
      <dsp:txXfrm>
        <a:off x="0" y="2331242"/>
        <a:ext cx="6172199" cy="2318400"/>
      </dsp:txXfrm>
    </dsp:sp>
    <dsp:sp modelId="{5E3E71D6-908F-4A61-A9E9-C17FC65F62BF}">
      <dsp:nvSpPr>
        <dsp:cNvPr id="0" name=""/>
        <dsp:cNvSpPr/>
      </dsp:nvSpPr>
      <dsp:spPr>
        <a:xfrm>
          <a:off x="308610" y="1991762"/>
          <a:ext cx="432054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Конституционная</a:t>
          </a:r>
        </a:p>
      </dsp:txBody>
      <dsp:txXfrm>
        <a:off x="341754" y="2024906"/>
        <a:ext cx="4254252" cy="6126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5B7AE-E960-4143-BCF5-BEDF7566CCBE}">
      <dsp:nvSpPr>
        <dsp:cNvPr id="0" name=""/>
        <dsp:cNvSpPr/>
      </dsp:nvSpPr>
      <dsp:spPr>
        <a:xfrm>
          <a:off x="0" y="364022"/>
          <a:ext cx="6172199" cy="1304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031" tIns="374904" rIns="47903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Президент избирается народом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Президент – и глава государства и глава исполнительной власти</a:t>
          </a:r>
        </a:p>
      </dsp:txBody>
      <dsp:txXfrm>
        <a:off x="0" y="364022"/>
        <a:ext cx="6172199" cy="1304100"/>
      </dsp:txXfrm>
    </dsp:sp>
    <dsp:sp modelId="{3C7DC5CB-DCEB-43D4-A462-8DB7E89A1DE0}">
      <dsp:nvSpPr>
        <dsp:cNvPr id="0" name=""/>
        <dsp:cNvSpPr/>
      </dsp:nvSpPr>
      <dsp:spPr>
        <a:xfrm>
          <a:off x="308610" y="98342"/>
          <a:ext cx="432054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Президентская</a:t>
          </a:r>
        </a:p>
      </dsp:txBody>
      <dsp:txXfrm>
        <a:off x="334549" y="124281"/>
        <a:ext cx="4268662" cy="479482"/>
      </dsp:txXfrm>
    </dsp:sp>
    <dsp:sp modelId="{D8B61906-2A26-40E6-AB4D-F38BACAFCA90}">
      <dsp:nvSpPr>
        <dsp:cNvPr id="0" name=""/>
        <dsp:cNvSpPr/>
      </dsp:nvSpPr>
      <dsp:spPr>
        <a:xfrm>
          <a:off x="0" y="2031002"/>
          <a:ext cx="6172199" cy="136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031" tIns="374904" rIns="47903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Президент избирается парламентом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Правительство формирует парламент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Реальные полномочия у главы правительства</a:t>
          </a:r>
        </a:p>
      </dsp:txBody>
      <dsp:txXfrm>
        <a:off x="0" y="2031002"/>
        <a:ext cx="6172199" cy="1360800"/>
      </dsp:txXfrm>
    </dsp:sp>
    <dsp:sp modelId="{DEA63A09-1B80-4F1D-B824-97C866FC5B09}">
      <dsp:nvSpPr>
        <dsp:cNvPr id="0" name=""/>
        <dsp:cNvSpPr/>
      </dsp:nvSpPr>
      <dsp:spPr>
        <a:xfrm>
          <a:off x="308610" y="1765322"/>
          <a:ext cx="432054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Парламентская</a:t>
          </a:r>
        </a:p>
      </dsp:txBody>
      <dsp:txXfrm>
        <a:off x="334549" y="1791261"/>
        <a:ext cx="4268662" cy="479482"/>
      </dsp:txXfrm>
    </dsp:sp>
    <dsp:sp modelId="{8C9B2E57-6848-4FAC-99FA-4D02909E60BD}">
      <dsp:nvSpPr>
        <dsp:cNvPr id="0" name=""/>
        <dsp:cNvSpPr/>
      </dsp:nvSpPr>
      <dsp:spPr>
        <a:xfrm>
          <a:off x="0" y="3754682"/>
          <a:ext cx="6172199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031" tIns="374904" rIns="47903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Правительство ответственно перед президентом и парламентом</a:t>
          </a:r>
        </a:p>
      </dsp:txBody>
      <dsp:txXfrm>
        <a:off x="0" y="3754682"/>
        <a:ext cx="6172199" cy="1020600"/>
      </dsp:txXfrm>
    </dsp:sp>
    <dsp:sp modelId="{8B6769AF-ED8A-414B-96C7-967180667A66}">
      <dsp:nvSpPr>
        <dsp:cNvPr id="0" name=""/>
        <dsp:cNvSpPr/>
      </dsp:nvSpPr>
      <dsp:spPr>
        <a:xfrm>
          <a:off x="308610" y="3489002"/>
          <a:ext cx="432054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Смешанная</a:t>
          </a:r>
        </a:p>
      </dsp:txBody>
      <dsp:txXfrm>
        <a:off x="334549" y="3514941"/>
        <a:ext cx="4268662" cy="4794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B8E142-734B-4D17-8FED-A79F59926E6C}">
      <dsp:nvSpPr>
        <dsp:cNvPr id="0" name=""/>
        <dsp:cNvSpPr/>
      </dsp:nvSpPr>
      <dsp:spPr>
        <a:xfrm>
          <a:off x="0" y="182344"/>
          <a:ext cx="10515600" cy="5516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Унитарное государство</a:t>
          </a:r>
        </a:p>
      </dsp:txBody>
      <dsp:txXfrm>
        <a:off x="26930" y="209274"/>
        <a:ext cx="10461740" cy="497795"/>
      </dsp:txXfrm>
    </dsp:sp>
    <dsp:sp modelId="{26EB160C-6838-4077-9D95-F74888628A4C}">
      <dsp:nvSpPr>
        <dsp:cNvPr id="0" name=""/>
        <dsp:cNvSpPr/>
      </dsp:nvSpPr>
      <dsp:spPr>
        <a:xfrm>
          <a:off x="0" y="733999"/>
          <a:ext cx="10515600" cy="571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Единое государство, состоящее из административно-территориальных единиц, не обладающих признаками государственной самостоятельности или автономией</a:t>
          </a:r>
        </a:p>
      </dsp:txBody>
      <dsp:txXfrm>
        <a:off x="0" y="733999"/>
        <a:ext cx="10515600" cy="571320"/>
      </dsp:txXfrm>
    </dsp:sp>
    <dsp:sp modelId="{B0A53CC6-ACCF-498D-AEC8-086446455DB7}">
      <dsp:nvSpPr>
        <dsp:cNvPr id="0" name=""/>
        <dsp:cNvSpPr/>
      </dsp:nvSpPr>
      <dsp:spPr>
        <a:xfrm>
          <a:off x="0" y="1305319"/>
          <a:ext cx="10515600" cy="55165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Федерация</a:t>
          </a:r>
        </a:p>
      </dsp:txBody>
      <dsp:txXfrm>
        <a:off x="26930" y="1332249"/>
        <a:ext cx="10461740" cy="497795"/>
      </dsp:txXfrm>
    </dsp:sp>
    <dsp:sp modelId="{613FE94C-0232-46C8-86F8-F1724A4F3505}">
      <dsp:nvSpPr>
        <dsp:cNvPr id="0" name=""/>
        <dsp:cNvSpPr/>
      </dsp:nvSpPr>
      <dsp:spPr>
        <a:xfrm>
          <a:off x="0" y="1856974"/>
          <a:ext cx="10515600" cy="1190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Союзное государство, состоящее из субъектов, обладающих определенными признаками государственной самостоятельности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Наличие двух систем государственной власти – федеральной власти и власти субъектов федерации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Члены федерации могут иметь собственные конституции и законы</a:t>
          </a:r>
        </a:p>
      </dsp:txBody>
      <dsp:txXfrm>
        <a:off x="0" y="1856974"/>
        <a:ext cx="10515600" cy="1190250"/>
      </dsp:txXfrm>
    </dsp:sp>
    <dsp:sp modelId="{51BE3902-C929-4BCA-8CD6-C7300BB11796}">
      <dsp:nvSpPr>
        <dsp:cNvPr id="0" name=""/>
        <dsp:cNvSpPr/>
      </dsp:nvSpPr>
      <dsp:spPr>
        <a:xfrm>
          <a:off x="0" y="3047224"/>
          <a:ext cx="10515600" cy="55165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Конфедерация</a:t>
          </a:r>
        </a:p>
      </dsp:txBody>
      <dsp:txXfrm>
        <a:off x="26930" y="3074154"/>
        <a:ext cx="10461740" cy="497795"/>
      </dsp:txXfrm>
    </dsp:sp>
    <dsp:sp modelId="{72B6BE1E-46F9-4BA5-9848-4BE2BB6F3708}">
      <dsp:nvSpPr>
        <dsp:cNvPr id="0" name=""/>
        <dsp:cNvSpPr/>
      </dsp:nvSpPr>
      <dsp:spPr>
        <a:xfrm>
          <a:off x="0" y="3598879"/>
          <a:ext cx="10515600" cy="571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Союз юридически и политически самостоятельных государственных образований, который создается для достижения общих целей и разрешения общих проблем</a:t>
          </a:r>
        </a:p>
      </dsp:txBody>
      <dsp:txXfrm>
        <a:off x="0" y="3598879"/>
        <a:ext cx="10515600" cy="5713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8B0E6-1800-4921-ACF7-49125159EE73}">
      <dsp:nvSpPr>
        <dsp:cNvPr id="0" name=""/>
        <dsp:cNvSpPr/>
      </dsp:nvSpPr>
      <dsp:spPr>
        <a:xfrm>
          <a:off x="0" y="33384"/>
          <a:ext cx="6172199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700" kern="1200" dirty="0"/>
            <a:t>Демократия</a:t>
          </a:r>
        </a:p>
      </dsp:txBody>
      <dsp:txXfrm>
        <a:off x="43321" y="76705"/>
        <a:ext cx="6085557" cy="800803"/>
      </dsp:txXfrm>
    </dsp:sp>
    <dsp:sp modelId="{80E5DCF6-E9A0-4F3D-BE6B-516956D5A53B}">
      <dsp:nvSpPr>
        <dsp:cNvPr id="0" name=""/>
        <dsp:cNvSpPr/>
      </dsp:nvSpPr>
      <dsp:spPr>
        <a:xfrm>
          <a:off x="0" y="920830"/>
          <a:ext cx="6172199" cy="919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967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900" kern="1200" dirty="0"/>
            <a:t>Разрешено всё, что не запрещено законом</a:t>
          </a:r>
        </a:p>
      </dsp:txBody>
      <dsp:txXfrm>
        <a:off x="0" y="920830"/>
        <a:ext cx="6172199" cy="919080"/>
      </dsp:txXfrm>
    </dsp:sp>
    <dsp:sp modelId="{7F9875C6-93F7-4280-993B-452F7FC3E0AE}">
      <dsp:nvSpPr>
        <dsp:cNvPr id="0" name=""/>
        <dsp:cNvSpPr/>
      </dsp:nvSpPr>
      <dsp:spPr>
        <a:xfrm>
          <a:off x="0" y="1839910"/>
          <a:ext cx="6172199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700" kern="1200" dirty="0"/>
            <a:t>Авторитаризм</a:t>
          </a:r>
        </a:p>
      </dsp:txBody>
      <dsp:txXfrm>
        <a:off x="43321" y="1883231"/>
        <a:ext cx="6085557" cy="800803"/>
      </dsp:txXfrm>
    </dsp:sp>
    <dsp:sp modelId="{6E0C012A-0176-44B2-9F5F-9C5BE2217992}">
      <dsp:nvSpPr>
        <dsp:cNvPr id="0" name=""/>
        <dsp:cNvSpPr/>
      </dsp:nvSpPr>
      <dsp:spPr>
        <a:xfrm>
          <a:off x="0" y="2727355"/>
          <a:ext cx="6172199" cy="61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967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900" kern="1200" dirty="0"/>
            <a:t>Разрешено все, кроме политики</a:t>
          </a:r>
        </a:p>
      </dsp:txBody>
      <dsp:txXfrm>
        <a:off x="0" y="2727355"/>
        <a:ext cx="6172199" cy="612720"/>
      </dsp:txXfrm>
    </dsp:sp>
    <dsp:sp modelId="{4F8371D4-7CC8-49A9-B23A-42A4054C019D}">
      <dsp:nvSpPr>
        <dsp:cNvPr id="0" name=""/>
        <dsp:cNvSpPr/>
      </dsp:nvSpPr>
      <dsp:spPr>
        <a:xfrm>
          <a:off x="0" y="3340075"/>
          <a:ext cx="6172199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700" kern="1200" dirty="0"/>
            <a:t>Тоталитаризм</a:t>
          </a:r>
        </a:p>
      </dsp:txBody>
      <dsp:txXfrm>
        <a:off x="43321" y="3383396"/>
        <a:ext cx="6085557" cy="800803"/>
      </dsp:txXfrm>
    </dsp:sp>
    <dsp:sp modelId="{947473B3-8F7F-41F6-B63F-2B038C6DCB9A}">
      <dsp:nvSpPr>
        <dsp:cNvPr id="0" name=""/>
        <dsp:cNvSpPr/>
      </dsp:nvSpPr>
      <dsp:spPr>
        <a:xfrm>
          <a:off x="0" y="4227520"/>
          <a:ext cx="6172199" cy="61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967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900" kern="1200" dirty="0"/>
            <a:t>Запрещено все, что не приказано</a:t>
          </a:r>
        </a:p>
      </dsp:txBody>
      <dsp:txXfrm>
        <a:off x="0" y="4227520"/>
        <a:ext cx="6172199" cy="612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D9906-9F3F-6A1E-DC34-D5CBD30D3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784AAF-4065-4A17-6E26-A51B90061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CC4771-45A5-F40B-54DB-19BB789B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8392-BD04-4A61-BE21-B3FD7AB55471}" type="datetimeFigureOut">
              <a:rPr lang="ru-RU" smtClean="0"/>
              <a:t>19.07.2022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5CF230-CFE6-BFDF-B919-572724503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7BE425-7940-FAF1-7847-880B63360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5F70-EA06-47E5-A389-45D556A67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45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F9E6D-F57C-3770-AC78-CA8BA0C69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AEC2F6-8AF4-CCD5-B703-3B382B12F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BCDD93-857B-EF55-1F23-147007FC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8392-BD04-4A61-BE21-B3FD7AB55471}" type="datetimeFigureOut">
              <a:rPr lang="ru-RU" smtClean="0"/>
              <a:t>19.07.2022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A2C4D-06F2-23AC-2542-5920E6F8A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0ADDE-1801-BA02-6223-0B7CCD81D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5F70-EA06-47E5-A389-45D556A67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56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2486DB-C78F-C51F-598A-8A29D5781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FABC84-BBFD-20FC-7222-046F032A3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EC3A6F-691F-9E03-4774-3D43E19B9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8392-BD04-4A61-BE21-B3FD7AB55471}" type="datetimeFigureOut">
              <a:rPr lang="ru-RU" smtClean="0"/>
              <a:t>19.07.2022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EE2A62-3DB9-CB54-B645-9ADA6C7A9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68AE48-7651-A0FA-9E40-5DBD843B2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5F70-EA06-47E5-A389-45D556A67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29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7C0C89-0D79-1323-D9A9-F9A2311F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EB2C4D-9D04-359D-6BF2-DE456FF77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89DC93-7744-1E34-E953-20BB21812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8392-BD04-4A61-BE21-B3FD7AB55471}" type="datetimeFigureOut">
              <a:rPr lang="ru-RU" smtClean="0"/>
              <a:t>19.07.2022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1EB1D5-5531-30CC-6F70-EE1829161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AECA5B-B27E-C85A-AB00-0B519E84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5F70-EA06-47E5-A389-45D556A67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682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E7E909-0488-8F59-3F2D-6D1AB41E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1EEA06-B7C3-67A6-CAAC-86B69BE5B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FAF05F-A4F7-4B41-2BB8-F2E9AAD22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8392-BD04-4A61-BE21-B3FD7AB55471}" type="datetimeFigureOut">
              <a:rPr lang="ru-RU" smtClean="0"/>
              <a:t>19.07.2022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E3EF6C-035A-F94B-4B70-E891ACFCE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3F4726-36FA-A5C0-B0BE-4B577803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5F70-EA06-47E5-A389-45D556A67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969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7686D-6E47-0DF9-305A-47A20C50C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31CF18-8646-E48B-ACE1-FE048E2B7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3ECC84-A1B3-FCA8-4D41-CABDA52F1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2E14BA-E14D-0140-F0D8-07FF3845F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8392-BD04-4A61-BE21-B3FD7AB55471}" type="datetimeFigureOut">
              <a:rPr lang="ru-RU" smtClean="0"/>
              <a:t>19.07.2022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CE1DB8-1FF9-4DFE-370C-7D7C08EE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09D870-0C91-75AD-ED24-4435F5FA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5F70-EA06-47E5-A389-45D556A67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823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0F3F6-E91F-0F66-3147-A8B1B643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4C0A69-C547-A3AC-7EF2-E4AAD5843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18E581-B168-388F-5B2D-271E39C51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0F3702-A20A-EAAD-5289-5FF43288A5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4D4AF0-619D-A796-6194-1E4E118928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45FBF06-F5EE-ED7A-AF79-5634EA66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8392-BD04-4A61-BE21-B3FD7AB55471}" type="datetimeFigureOut">
              <a:rPr lang="ru-RU" smtClean="0"/>
              <a:t>19.07.2022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4522350-6A79-7AE3-ACBE-FBBD1C03F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5D2730-FDA0-F14D-35A3-437ACE339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5F70-EA06-47E5-A389-45D556A67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694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C2D83-9A62-145F-1FD7-3E7A8453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671A7B6-1BFD-C8FF-A939-32FB71889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8392-BD04-4A61-BE21-B3FD7AB55471}" type="datetimeFigureOut">
              <a:rPr lang="ru-RU" smtClean="0"/>
              <a:t>19.07.2022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FACCC5-4C99-D011-ED1D-807134C57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257157-A802-ED1C-8CE1-EA8B5CAFC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5F70-EA06-47E5-A389-45D556A67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762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9D73D5-29F1-82D9-52F5-1FA22734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8392-BD04-4A61-BE21-B3FD7AB55471}" type="datetimeFigureOut">
              <a:rPr lang="ru-RU" smtClean="0"/>
              <a:t>19.07.2022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51AC8A-3F41-AC41-D330-816CBFCC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B736B7-2AA6-3B43-2E14-E663AD97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5F70-EA06-47E5-A389-45D556A67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486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FABA6-C4EC-142B-423B-88AABF4F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E4A535-35DD-01D6-1C5A-1669AEAD6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493986-1413-6860-230D-BC98FFB2B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3E19B4-7071-0D21-2BA9-2687FA3B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8392-BD04-4A61-BE21-B3FD7AB55471}" type="datetimeFigureOut">
              <a:rPr lang="ru-RU" smtClean="0"/>
              <a:t>19.07.2022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DD9A55-7F0E-F7AA-4471-4EF61B301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9BF0D7-9C92-2197-CE7A-B6348A6F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5F70-EA06-47E5-A389-45D556A67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187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846BF-7183-0590-456C-44A6941D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1883F7-C24F-B0DE-9E9C-5A82628B4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553C4D-5FC3-B01A-3A1B-780BD72C1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C6D55B-CE02-CEC9-DE0C-65A20705B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8392-BD04-4A61-BE21-B3FD7AB55471}" type="datetimeFigureOut">
              <a:rPr lang="ru-RU" smtClean="0"/>
              <a:t>19.07.2022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6E4651-BF99-4277-7E30-CF534627C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DD44C6-877F-065F-3404-E65B602D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5F70-EA06-47E5-A389-45D556A67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25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B58D3-DB72-A2C5-22C6-A697E09BD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E77548-607E-550C-4922-25BFF81F3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ADBE6-F547-E0BB-F6C9-54FE7CEA4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38392-BD04-4A61-BE21-B3FD7AB55471}" type="datetimeFigureOut">
              <a:rPr lang="ru-RU" smtClean="0"/>
              <a:t>19.07.2022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3D074B-0827-4E6B-D5AE-489A5F5AF8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13D261-FA69-A0A9-10A5-B6F01240F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5F70-EA06-47E5-A389-45D556A67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36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92AD3-25F5-5189-CFBF-4F577B092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§ 7. Государство </a:t>
            </a:r>
            <a:r>
              <a:rPr lang="ru-RU" dirty="0" err="1"/>
              <a:t>вполитическойсистеме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597670-E640-B16B-6794-5F41D47AE4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90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07E04-7FE2-384F-EAE1-FDFEBC3E3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Функции государства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BB2002-A4B5-AAC2-3C3F-5AC9BB7DE0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r>
              <a:rPr lang="ru-RU" sz="2000"/>
              <a:t>Внешние</a:t>
            </a:r>
          </a:p>
          <a:p>
            <a:pPr lvl="1"/>
            <a:r>
              <a:rPr lang="ru-RU" sz="2000"/>
              <a:t>Правоохранительная</a:t>
            </a:r>
          </a:p>
          <a:p>
            <a:pPr lvl="1"/>
            <a:r>
              <a:rPr lang="ru-RU" sz="2000"/>
              <a:t>Социальная</a:t>
            </a:r>
          </a:p>
          <a:p>
            <a:pPr lvl="1"/>
            <a:r>
              <a:rPr lang="ru-RU" sz="2000"/>
              <a:t>Экономическая</a:t>
            </a:r>
          </a:p>
          <a:p>
            <a:pPr lvl="1"/>
            <a:r>
              <a:rPr lang="ru-RU" sz="2000"/>
              <a:t>Культурная</a:t>
            </a:r>
          </a:p>
          <a:p>
            <a:pPr marL="457200" lvl="1" indent="0">
              <a:buNone/>
            </a:pPr>
            <a:endParaRPr lang="ru-RU" sz="2000"/>
          </a:p>
        </p:txBody>
      </p:sp>
      <p:cxnSp>
        <p:nvCxnSpPr>
          <p:cNvPr id="35" name="Straight Connector 3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9AE8D6-215B-EE09-1F02-A18A47E07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r>
              <a:rPr lang="ru-RU" sz="2000"/>
              <a:t>Внутренние</a:t>
            </a:r>
          </a:p>
          <a:p>
            <a:pPr lvl="1"/>
            <a:r>
              <a:rPr lang="ru-RU" sz="2000"/>
              <a:t>Оборона</a:t>
            </a:r>
          </a:p>
          <a:p>
            <a:pPr lvl="1"/>
            <a:r>
              <a:rPr lang="ru-RU" sz="2000"/>
              <a:t>Дипломатия</a:t>
            </a:r>
          </a:p>
          <a:p>
            <a:pPr lvl="1"/>
            <a:r>
              <a:rPr lang="ru-RU" sz="2000"/>
              <a:t>Международная безопасность</a:t>
            </a:r>
          </a:p>
          <a:p>
            <a:pPr lvl="1"/>
            <a:r>
              <a:rPr lang="ru-RU" sz="2000"/>
              <a:t>Решение глобальных проблем</a:t>
            </a:r>
          </a:p>
          <a:p>
            <a:pPr lvl="1"/>
            <a:r>
              <a:rPr lang="ru-RU" sz="2000"/>
              <a:t>Экономическое, культурное и научное сотрудничество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152403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B7830-BCA1-7D0B-9E50-22AD3B23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Правоохранительная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370439-1D50-4341-C157-7A8D94DC1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Обеспечение законности и правопорядка на территории государства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C376B23-E483-FD93-09AE-5170100BF7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822" y="1262109"/>
            <a:ext cx="6553545" cy="434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11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B7830-BCA1-7D0B-9E50-22AD3B23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Социальная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370439-1D50-4341-C157-7A8D94DC1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Развитие здравоохранения, пенсионное обеспечение, решение экологических проблем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Объект 6">
            <a:extLst>
              <a:ext uri="{FF2B5EF4-FFF2-40B4-BE49-F238E27FC236}">
                <a16:creationId xmlns:a16="http://schemas.microsoft.com/office/drawing/2014/main" id="{54F5B18B-8579-74DF-1793-979B8FEC9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287429"/>
            <a:ext cx="6172200" cy="427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3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B7830-BCA1-7D0B-9E50-22AD3B23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Экономическая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370439-1D50-4341-C157-7A8D94DC1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Регулирование экономических отношений, формирование государственного бюджета</a:t>
            </a:r>
            <a:endParaRPr lang="ru-RU" sz="2000" dirty="0">
              <a:solidFill>
                <a:schemeClr val="bg1"/>
              </a:solidFill>
            </a:endParaRP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Как развивается экономика Беларуси в 2019 году: первые итоги">
            <a:extLst>
              <a:ext uri="{FF2B5EF4-FFF2-40B4-BE49-F238E27FC236}">
                <a16:creationId xmlns:a16="http://schemas.microsoft.com/office/drawing/2014/main" id="{9F5CF9F3-5E9C-F739-417E-759D81FCCB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1757743"/>
            <a:ext cx="6172200" cy="333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976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B7830-BCA1-7D0B-9E50-22AD3B23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Культурная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370439-1D50-4341-C157-7A8D94DC1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Развитие науки и культуры, системы образования, охрана памятников, организация досуга и др.</a:t>
            </a:r>
            <a:endParaRPr lang="ru-RU" sz="2000" dirty="0">
              <a:solidFill>
                <a:schemeClr val="bg1"/>
              </a:solidFill>
            </a:endParaRP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В БЕЛАРУСИ РАЗРАБАТЫВАЕТСЯ ПРОЕКТ “ВИРТУАЛЬНАЯ ШКОЛА” - Управление  образования Гродненского Райисполкома">
            <a:extLst>
              <a:ext uri="{FF2B5EF4-FFF2-40B4-BE49-F238E27FC236}">
                <a16:creationId xmlns:a16="http://schemas.microsoft.com/office/drawing/2014/main" id="{CF151ADD-9EFC-502E-E95F-C8369BFBBE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1550975"/>
            <a:ext cx="6172200" cy="37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421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Вооруженные Силы Беларуси | Телекомпания &quot;ВоенТВ&quot;">
            <a:extLst>
              <a:ext uri="{FF2B5EF4-FFF2-40B4-BE49-F238E27FC236}">
                <a16:creationId xmlns:a16="http://schemas.microsoft.com/office/drawing/2014/main" id="{E10440DB-5E54-C8A3-8A6B-3F0E533D05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Rectangle 717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9D5C6-6615-9AA6-7B38-AF9E2B87D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Оборона страны</a:t>
            </a:r>
          </a:p>
        </p:txBody>
      </p:sp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9" name="Straight Connector 717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69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Дмитрий Болкунец. Нехитрая белорусская дипломатия (Геополитика) |  Информационное агентство «АВРОРА»">
            <a:extLst>
              <a:ext uri="{FF2B5EF4-FFF2-40B4-BE49-F238E27FC236}">
                <a16:creationId xmlns:a16="http://schemas.microsoft.com/office/drawing/2014/main" id="{D5EECD86-A453-D682-CCCB-DA029F5877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Rectangle 819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6A939-4E16-B204-A6F1-1A463DA1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Дипломатия</a:t>
            </a:r>
          </a:p>
        </p:txBody>
      </p: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3" name="Straight Connector 820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722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Бойцы Группы «А» КГБ подтвердили статус одних из лучших в мире">
            <a:extLst>
              <a:ext uri="{FF2B5EF4-FFF2-40B4-BE49-F238E27FC236}">
                <a16:creationId xmlns:a16="http://schemas.microsoft.com/office/drawing/2014/main" id="{330A1EAE-A29A-FA94-E25E-2D64080B1B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4" b="578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Rectangle 922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DA035-52DE-AD7D-196F-2291C1B8A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Международная безопасность</a:t>
            </a:r>
          </a:p>
        </p:txBody>
      </p:sp>
      <p:cxnSp>
        <p:nvCxnSpPr>
          <p:cNvPr id="9225" name="Straight Connector 922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27" name="Straight Connector 922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060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Россия поддержала выдвижение Беларуси в Совбез ООН - 08.12.2021, Sputnik  Беларусь">
            <a:extLst>
              <a:ext uri="{FF2B5EF4-FFF2-40B4-BE49-F238E27FC236}">
                <a16:creationId xmlns:a16="http://schemas.microsoft.com/office/drawing/2014/main" id="{459CFA35-62A4-4F7F-4A43-EF1E07AAE2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B2AF1-0996-4B15-3EAE-51C07BABC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Решение глобальных проблем</a:t>
            </a:r>
          </a:p>
        </p:txBody>
      </p:sp>
      <p:cxnSp>
        <p:nvCxnSpPr>
          <p:cNvPr id="10249" name="Straight Connector 1024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1" name="Straight Connector 1025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230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78" name="Straight Connector 11270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9" name="Rectangle 11272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DBA9E-B3A3-6239-E001-BE481CAE3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Экономическое, культурное и научное сотрудничество</a:t>
            </a:r>
          </a:p>
        </p:txBody>
      </p:sp>
      <p:cxnSp>
        <p:nvCxnSpPr>
          <p:cNvPr id="11280" name="Straight Connector 11274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7" name="Straight Connector 11276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Международное сотрудничество">
            <a:extLst>
              <a:ext uri="{FF2B5EF4-FFF2-40B4-BE49-F238E27FC236}">
                <a16:creationId xmlns:a16="http://schemas.microsoft.com/office/drawing/2014/main" id="{44884F2B-346F-A8C1-555D-F3F13270F7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5645" y="2427541"/>
            <a:ext cx="8505610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441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D1A30-A8B1-DF25-B6BA-76202BD1F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Проверка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412338-F525-6CE6-AA46-D2621D178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04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8">
            <a:extLst>
              <a:ext uri="{FF2B5EF4-FFF2-40B4-BE49-F238E27FC236}">
                <a16:creationId xmlns:a16="http://schemas.microsoft.com/office/drawing/2014/main" id="{D5B339F4-93B9-4E04-9721-143AD6782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0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0"/>
            <a:ext cx="7147352" cy="5777808"/>
            <a:chOff x="329184" y="1"/>
            <a:chExt cx="524256" cy="577780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22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Rectangle 24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4BB04-E4C4-4100-5520-FC624F58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31961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Формы государства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6433A9-27C3-F4AC-F895-7A20A8E9C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3803712"/>
            <a:ext cx="9144000" cy="156368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619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8799C-79A9-1977-D5C3-0D665BC5D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ru-RU" sz="5200"/>
              <a:t>Форма государства зависит от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FA112392-87C5-8031-046D-4DB18DC988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39120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820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7BD70-183C-804F-EDE5-BF2630EA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Монархия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6176A7C-971A-3DF3-8951-5C48AB42A9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8593186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B2A0F002-9C92-2D0B-A58E-92B4B350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200" dirty="0"/>
              <a:t>это форма правления, при которой власть сосредоточена в руках единоличного главы государства. Власть монарха (короля, императора, султана, царя и т. п.), как правило, длится пожизненно и передаётся по наследству</a:t>
            </a:r>
          </a:p>
        </p:txBody>
      </p:sp>
    </p:spTree>
    <p:extLst>
      <p:ext uri="{BB962C8B-B14F-4D97-AF65-F5344CB8AC3E}">
        <p14:creationId xmlns:p14="http://schemas.microsoft.com/office/powerpoint/2010/main" val="2616615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1B908-BCA1-E6D1-ECFF-29154540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Английская королева</a:t>
            </a:r>
          </a:p>
        </p:txBody>
      </p:sp>
      <p:cxnSp>
        <p:nvCxnSpPr>
          <p:cNvPr id="12297" name="Straight Connector 1229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Правовые полномочия Елизаветы II: на что способна британская королева.  Новости - Мировые новости. Metro">
            <a:extLst>
              <a:ext uri="{FF2B5EF4-FFF2-40B4-BE49-F238E27FC236}">
                <a16:creationId xmlns:a16="http://schemas.microsoft.com/office/drawing/2014/main" id="{3093792D-7B4F-E313-1F86-FEA3A08EB6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822" y="1368604"/>
            <a:ext cx="6553545" cy="412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21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42530-D7F2-57A5-D7D4-257453B8B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Республика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6860FD9-6B3E-2D8F-7662-F605A15B0D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4481614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6673F648-BB1B-A48B-A46C-D578EC301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337619"/>
            <a:ext cx="3932237" cy="3811588"/>
          </a:xfrm>
        </p:spPr>
        <p:txBody>
          <a:bodyPr>
            <a:normAutofit/>
          </a:bodyPr>
          <a:lstStyle/>
          <a:p>
            <a:r>
              <a:rPr lang="ru-RU" sz="2400" dirty="0"/>
              <a:t>это форма правления, при которой высшие органы государства избираются населением</a:t>
            </a:r>
          </a:p>
        </p:txBody>
      </p:sp>
    </p:spTree>
    <p:extLst>
      <p:ext uri="{BB962C8B-B14F-4D97-AF65-F5344CB8AC3E}">
        <p14:creationId xmlns:p14="http://schemas.microsoft.com/office/powerpoint/2010/main" val="1473681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Британский парламент отклонил все восемь альтернативных вариантов выхода из  ЕС - Народная Воля">
            <a:extLst>
              <a:ext uri="{FF2B5EF4-FFF2-40B4-BE49-F238E27FC236}">
                <a16:creationId xmlns:a16="http://schemas.microsoft.com/office/drawing/2014/main" id="{E693667B-85B2-E952-DA87-F176CE7D0B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0" name="Rectangle 133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CAA4B-2E16-0CBA-578D-5DEFE318D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Английский парламент</a:t>
            </a:r>
          </a:p>
        </p:txBody>
      </p:sp>
      <p:cxnSp>
        <p:nvCxnSpPr>
          <p:cNvPr id="13331" name="Straight Connector 133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32" name="Straight Connector 133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102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1930E2-3F5E-9C31-1D9B-E2E34338A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ru-RU" sz="5200"/>
              <a:t>Форма территориального устройства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82410E9-C860-1B83-DF98-B82C3384A9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169327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8004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6D3CBF-1D48-413A-86DA-BED534942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A83D1-4DF5-256D-60E3-579E39F4E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43447"/>
            <a:ext cx="3597320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Унитарное государство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2A64E5-C20B-47CF-8CCC-D62830964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8200" y="4524316"/>
            <a:ext cx="2586790" cy="0"/>
          </a:xfrm>
          <a:prstGeom prst="line">
            <a:avLst/>
          </a:prstGeom>
          <a:ln w="22225">
            <a:solidFill>
              <a:srgbClr val="AE7C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Объект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A896CE4-BD80-540D-0E27-08E6BDB9C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54" r="4393" b="2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79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6D3CBF-1D48-413A-86DA-BED534942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70C434-037F-A92A-4FAF-1A007E571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43447"/>
            <a:ext cx="3597320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Федерация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2A64E5-C20B-47CF-8CCC-D62830964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8200" y="4524316"/>
            <a:ext cx="2586790" cy="0"/>
          </a:xfrm>
          <a:prstGeom prst="line">
            <a:avLst/>
          </a:prstGeom>
          <a:ln w="22225">
            <a:solidFill>
              <a:srgbClr val="634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Объект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91CB0B3-E5B1-D8EE-4270-4B05A5659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98" r="16733" b="-1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26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6D3CBF-1D48-413A-86DA-BED534942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51A67-4879-EB90-6169-31A8918A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43447"/>
            <a:ext cx="3597320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Конфедерация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2A64E5-C20B-47CF-8CCC-D62830964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8200" y="4524316"/>
            <a:ext cx="2586790" cy="0"/>
          </a:xfrm>
          <a:prstGeom prst="line">
            <a:avLst/>
          </a:prstGeom>
          <a:ln w="22225">
            <a:solidFill>
              <a:srgbClr val="847B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Объект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86CCE0E-C2FC-C622-32CF-0A7DCF85D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43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15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5AC9F-BF26-ACB0-9C7E-0F67D37F9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</a:rPr>
              <a:t>План урока</a:t>
            </a:r>
          </a:p>
        </p:txBody>
      </p:sp>
      <p:graphicFrame>
        <p:nvGraphicFramePr>
          <p:cNvPr id="14" name="Объект 2">
            <a:extLst>
              <a:ext uri="{FF2B5EF4-FFF2-40B4-BE49-F238E27FC236}">
                <a16:creationId xmlns:a16="http://schemas.microsoft.com/office/drawing/2014/main" id="{7A2CCAAC-6C1A-FBCD-FC4A-564A8E5FBE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159951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6030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59953-FDC0-9CD4-A40C-6FF2EAFB8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Политический режим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40629FED-5E5B-A1A9-8F2F-C82C8A4672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5004180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3B86B438-A40C-68C7-467D-C4C4D499D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4884"/>
            <a:ext cx="3932237" cy="3811588"/>
          </a:xfrm>
        </p:spPr>
        <p:txBody>
          <a:bodyPr>
            <a:normAutofit/>
          </a:bodyPr>
          <a:lstStyle/>
          <a:p>
            <a:r>
              <a:rPr lang="ru-RU" sz="2200" dirty="0"/>
              <a:t>это способ функционирования и взаимосвязи основных элементов политической системы общества. </a:t>
            </a:r>
          </a:p>
        </p:txBody>
      </p:sp>
    </p:spTree>
    <p:extLst>
      <p:ext uri="{BB962C8B-B14F-4D97-AF65-F5344CB8AC3E}">
        <p14:creationId xmlns:p14="http://schemas.microsoft.com/office/powerpoint/2010/main" val="3800395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0" name="Rectangle 1434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КНДР впервые представила баллистические ракеты подводных лодок: Оружие:  Силовые структуры: Lenta.ru">
            <a:extLst>
              <a:ext uri="{FF2B5EF4-FFF2-40B4-BE49-F238E27FC236}">
                <a16:creationId xmlns:a16="http://schemas.microsoft.com/office/drawing/2014/main" id="{BDB5697F-89ED-863E-C556-41122AC7D1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2" name="Rectangle 1435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E8471C0-407F-E8D1-1EC5-72FF6CE1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Тоталитарный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FF59A85-0840-5CEA-E552-7C1BD45FD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Власть находится в руках одной правящей партии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Существует официальная и единственная идеология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Осуществляется абсолютный контроль за жизнью общества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Инакомыслие жестоко подавляется</a:t>
            </a:r>
          </a:p>
        </p:txBody>
      </p:sp>
    </p:spTree>
    <p:extLst>
      <p:ext uri="{BB962C8B-B14F-4D97-AF65-F5344CB8AC3E}">
        <p14:creationId xmlns:p14="http://schemas.microsoft.com/office/powerpoint/2010/main" val="2849192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5" name="Rectangle 1536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662A71D3-A014-346D-C270-589124CAD5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r="4912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6" name="Rectangle 1536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4B0EBC2-0759-D2A1-5C68-A071F9A4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Авторитарный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708AA1F-130B-AEB4-DD70-052D1592F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Власть сконцентрирована в руках единоличного правителя или правящей группы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Полный контроль за политической сферой жизни общества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Определенная автономия и свобода в вопросах культуры, науки и т.д.</a:t>
            </a:r>
          </a:p>
        </p:txBody>
      </p:sp>
    </p:spTree>
    <p:extLst>
      <p:ext uri="{BB962C8B-B14F-4D97-AF65-F5344CB8AC3E}">
        <p14:creationId xmlns:p14="http://schemas.microsoft.com/office/powerpoint/2010/main" val="1962752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1" name="Rectangle 1639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Почему демократия — утопия? | Мир вокруг нас | ШколаЖизни.ру">
            <a:extLst>
              <a:ext uri="{FF2B5EF4-FFF2-40B4-BE49-F238E27FC236}">
                <a16:creationId xmlns:a16="http://schemas.microsoft.com/office/drawing/2014/main" id="{82641EA6-AAE8-5B1A-C6CA-2CFC78F26F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Rectangle 1639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65E35D7-8318-F31F-8476-6A8630F0F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Демократический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A9CECD-5EE5-4CC2-BD25-261A6D05F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Народ обличен высшей властью и осуществляет ее либо непосредственно, либо через своих представителей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Свободная избирательная система</a:t>
            </a:r>
          </a:p>
        </p:txBody>
      </p:sp>
    </p:spTree>
    <p:extLst>
      <p:ext uri="{BB962C8B-B14F-4D97-AF65-F5344CB8AC3E}">
        <p14:creationId xmlns:p14="http://schemas.microsoft.com/office/powerpoint/2010/main" val="1737340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3F9DA-9FA1-1F87-88DE-D67DB70BA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0742-28CE-8BC7-3B38-9419E62F0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0298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14C51-2355-849E-B236-B8894102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1C94F-9FEE-6E71-875E-95CECD2C5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2655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041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2DBAC-8294-9ADB-6137-4E5E6D0E4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Государство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753102-662A-BCC5-D4BC-D31F79583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160469"/>
            <a:ext cx="9144000" cy="11821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02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30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71406-A190-15AA-A02C-AE67750C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Государство</a:t>
            </a:r>
          </a:p>
        </p:txBody>
      </p:sp>
      <p:sp>
        <p:nvSpPr>
          <p:cNvPr id="1044" name="Rectangle 1032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9A9053-D3F0-5857-D725-FCCAFCA48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политическая форма организации общества на определённой территории, суверенная организация публичной власти, обладающая аппаратом управления и принуждения, которому подчиняется всё население страны.</a:t>
            </a:r>
          </a:p>
        </p:txBody>
      </p:sp>
      <p:sp>
        <p:nvSpPr>
          <p:cNvPr id="1045" name="Rectangle 1034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36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Rectangle 103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5408716-A442-675D-038C-A4450FBCFB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7738" y="1511599"/>
            <a:ext cx="5628018" cy="360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014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465EF-699F-4D35-B265-3074E2D43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5600">
                <a:solidFill>
                  <a:schemeClr val="bg1"/>
                </a:solidFill>
              </a:rPr>
              <a:t>Признаки государства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03FFCD5-B792-ED69-C66D-1D1657FF5F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110404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0280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76329-C4B7-F96C-2387-582E52BEF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3800"/>
              <a:t>Теории происхождения государства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35BA8E6-9C07-3295-9828-6F83B4233F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435862"/>
              </p:ext>
            </p:extLst>
          </p:nvPr>
        </p:nvGraphicFramePr>
        <p:xfrm>
          <a:off x="4611441" y="235974"/>
          <a:ext cx="6963093" cy="6622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9323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3E57A3F2-3497-430E-BCD2-151E9B574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8B1F424-0E60-4F04-AFC7-00E1F2110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6B509DD1-7F4E-4C4D-9B18-626473A5F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B89D3BB-9A77-48E3-8C98-9A0A1DD4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0F4F0-C8FB-AF85-E72C-82DD0ACA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754" y="1522820"/>
            <a:ext cx="2748041" cy="3601914"/>
          </a:xfrm>
        </p:spPr>
        <p:txBody>
          <a:bodyPr anchor="ctr">
            <a:normAutofit/>
          </a:bodyPr>
          <a:lstStyle/>
          <a:p>
            <a:r>
              <a:rPr lang="ru-RU" sz="3300">
                <a:solidFill>
                  <a:srgbClr val="FFFFFF"/>
                </a:solidFill>
              </a:rPr>
              <a:t>Монопольные полномочия государства</a:t>
            </a:r>
          </a:p>
        </p:txBody>
      </p:sp>
      <p:graphicFrame>
        <p:nvGraphicFramePr>
          <p:cNvPr id="14" name="Объект 2">
            <a:extLst>
              <a:ext uri="{FF2B5EF4-FFF2-40B4-BE49-F238E27FC236}">
                <a16:creationId xmlns:a16="http://schemas.microsoft.com/office/drawing/2014/main" id="{7EAE64F1-89DC-9407-03E9-E76EAF2796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7287011"/>
              </p:ext>
            </p:extLst>
          </p:nvPr>
        </p:nvGraphicFramePr>
        <p:xfrm>
          <a:off x="5042848" y="643467"/>
          <a:ext cx="6489510" cy="525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6518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94705C-E327-F9C9-AEE4-36CC3D257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Функции государства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0D2F19-C2CF-A33D-6FC3-E79C4F46E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160469"/>
            <a:ext cx="9144000" cy="11821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2106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650</Words>
  <Application>Microsoft Office PowerPoint</Application>
  <PresentationFormat>Широкоэкранный</PresentationFormat>
  <Paragraphs>133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Тема Office</vt:lpstr>
      <vt:lpstr>§ 7. Государство вполитическойсистеме</vt:lpstr>
      <vt:lpstr>Проверка д/з</vt:lpstr>
      <vt:lpstr>План урока</vt:lpstr>
      <vt:lpstr>1. Государство</vt:lpstr>
      <vt:lpstr>Государство</vt:lpstr>
      <vt:lpstr>Признаки государства</vt:lpstr>
      <vt:lpstr>Теории происхождения государства</vt:lpstr>
      <vt:lpstr>Монопольные полномочия государства</vt:lpstr>
      <vt:lpstr>2. Функции государства</vt:lpstr>
      <vt:lpstr>Функции государства</vt:lpstr>
      <vt:lpstr>Правоохранительная</vt:lpstr>
      <vt:lpstr>Социальная</vt:lpstr>
      <vt:lpstr>Экономическая</vt:lpstr>
      <vt:lpstr>Культурная</vt:lpstr>
      <vt:lpstr>Оборона страны</vt:lpstr>
      <vt:lpstr>Дипломатия</vt:lpstr>
      <vt:lpstr>Международная безопасность</vt:lpstr>
      <vt:lpstr>Решение глобальных проблем</vt:lpstr>
      <vt:lpstr>Экономическое, культурное и научное сотрудничество</vt:lpstr>
      <vt:lpstr>3. Формы государства</vt:lpstr>
      <vt:lpstr>Форма государства зависит от</vt:lpstr>
      <vt:lpstr>Монархия</vt:lpstr>
      <vt:lpstr>Английская королева</vt:lpstr>
      <vt:lpstr>Республика</vt:lpstr>
      <vt:lpstr>Английский парламент</vt:lpstr>
      <vt:lpstr>Форма территориального устройства</vt:lpstr>
      <vt:lpstr>Унитарное государство</vt:lpstr>
      <vt:lpstr>Федерация</vt:lpstr>
      <vt:lpstr>Конфедерация</vt:lpstr>
      <vt:lpstr>Политический режим</vt:lpstr>
      <vt:lpstr>Тоталитарный</vt:lpstr>
      <vt:lpstr>Авторитарный</vt:lpstr>
      <vt:lpstr>Демократический</vt:lpstr>
      <vt:lpstr>Контроль знаний</vt:lpstr>
      <vt:lpstr>Домашнее задание</vt:lpstr>
      <vt:lpstr>Тест, оценки, д/з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7. Государство вполитическойсистеме</dc:title>
  <dc:creator>Роман Жигалов</dc:creator>
  <cp:lastModifiedBy>Роман Жигалов</cp:lastModifiedBy>
  <cp:revision>1</cp:revision>
  <dcterms:created xsi:type="dcterms:W3CDTF">2022-07-19T15:53:39Z</dcterms:created>
  <dcterms:modified xsi:type="dcterms:W3CDTF">2022-07-19T17:19:05Z</dcterms:modified>
</cp:coreProperties>
</file>