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6" r:id="rId6"/>
    <p:sldId id="264" r:id="rId7"/>
    <p:sldId id="265" r:id="rId8"/>
    <p:sldId id="267" r:id="rId9"/>
    <p:sldId id="260" r:id="rId10"/>
    <p:sldId id="268" r:id="rId11"/>
    <p:sldId id="269" r:id="rId12"/>
    <p:sldId id="270" r:id="rId13"/>
    <p:sldId id="261" r:id="rId14"/>
    <p:sldId id="272" r:id="rId15"/>
    <p:sldId id="273" r:id="rId16"/>
    <p:sldId id="274" r:id="rId17"/>
    <p:sldId id="275" r:id="rId18"/>
    <p:sldId id="276" r:id="rId19"/>
    <p:sldId id="277" r:id="rId20"/>
    <p:sldId id="262" r:id="rId21"/>
    <p:sldId id="278" r:id="rId22"/>
    <p:sldId id="279" r:id="rId23"/>
    <p:sldId id="280" r:id="rId24"/>
    <p:sldId id="281" r:id="rId25"/>
    <p:sldId id="282" r:id="rId26"/>
    <p:sldId id="263" r:id="rId27"/>
    <p:sldId id="283" r:id="rId28"/>
    <p:sldId id="284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2D7D39-307F-4064-86DD-0303BE4FB6B8}" v="158" dt="2022-01-16T11:01:40.835"/>
    <p1510:client id="{CD14D1AA-887E-48E7-B333-C15A7D5621D4}" v="1468" dt="2022-01-16T13:20:20.395"/>
    <p1510:client id="{DAB810D7-FF81-4C75-8FD2-62BF8BC1469E}" v="36" dt="2022-01-16T13:21:52.5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Жигалов Роман" userId="0d3bd4b38cf0220e" providerId="Windows Live" clId="Web-{822D7D39-307F-4064-86DD-0303BE4FB6B8}"/>
    <pc:docChg chg="addSld modSld">
      <pc:chgData name="Жигалов Роман" userId="0d3bd4b38cf0220e" providerId="Windows Live" clId="Web-{822D7D39-307F-4064-86DD-0303BE4FB6B8}" dt="2022-01-16T11:01:52.007" v="156"/>
      <pc:docMkLst>
        <pc:docMk/>
      </pc:docMkLst>
      <pc:sldChg chg="modSp">
        <pc:chgData name="Жигалов Роман" userId="0d3bd4b38cf0220e" providerId="Windows Live" clId="Web-{822D7D39-307F-4064-86DD-0303BE4FB6B8}" dt="2022-01-16T10:59:26.629" v="0" actId="20577"/>
        <pc:sldMkLst>
          <pc:docMk/>
          <pc:sldMk cId="1351651579" sldId="256"/>
        </pc:sldMkLst>
        <pc:spChg chg="mod">
          <ac:chgData name="Жигалов Роман" userId="0d3bd4b38cf0220e" providerId="Windows Live" clId="Web-{822D7D39-307F-4064-86DD-0303BE4FB6B8}" dt="2022-01-16T10:59:26.629" v="0" actId="20577"/>
          <ac:spMkLst>
            <pc:docMk/>
            <pc:sldMk cId="1351651579" sldId="256"/>
            <ac:spMk id="2" creationId="{00000000-0000-0000-0000-000000000000}"/>
          </ac:spMkLst>
        </pc:spChg>
      </pc:sldChg>
      <pc:sldChg chg="modSp new">
        <pc:chgData name="Жигалов Роман" userId="0d3bd4b38cf0220e" providerId="Windows Live" clId="Web-{822D7D39-307F-4064-86DD-0303BE4FB6B8}" dt="2022-01-16T10:59:37.786" v="6" actId="20577"/>
        <pc:sldMkLst>
          <pc:docMk/>
          <pc:sldMk cId="2657962619" sldId="257"/>
        </pc:sldMkLst>
        <pc:spChg chg="mod">
          <ac:chgData name="Жигалов Роман" userId="0d3bd4b38cf0220e" providerId="Windows Live" clId="Web-{822D7D39-307F-4064-86DD-0303BE4FB6B8}" dt="2022-01-16T10:59:37.786" v="6" actId="20577"/>
          <ac:spMkLst>
            <pc:docMk/>
            <pc:sldMk cId="2657962619" sldId="257"/>
            <ac:spMk id="2" creationId="{693AB5B4-15A7-4AC0-8E72-B9F2E78222AD}"/>
          </ac:spMkLst>
        </pc:spChg>
      </pc:sldChg>
      <pc:sldChg chg="addSp modSp new mod setBg">
        <pc:chgData name="Жигалов Роман" userId="0d3bd4b38cf0220e" providerId="Windows Live" clId="Web-{822D7D39-307F-4064-86DD-0303BE4FB6B8}" dt="2022-01-16T11:00:37.662" v="85"/>
        <pc:sldMkLst>
          <pc:docMk/>
          <pc:sldMk cId="253537133" sldId="258"/>
        </pc:sldMkLst>
        <pc:spChg chg="mod">
          <ac:chgData name="Жигалов Роман" userId="0d3bd4b38cf0220e" providerId="Windows Live" clId="Web-{822D7D39-307F-4064-86DD-0303BE4FB6B8}" dt="2022-01-16T11:00:37.662" v="85"/>
          <ac:spMkLst>
            <pc:docMk/>
            <pc:sldMk cId="253537133" sldId="258"/>
            <ac:spMk id="2" creationId="{F4A21B4F-1948-453D-8D6A-4666C36CF7C4}"/>
          </ac:spMkLst>
        </pc:spChg>
        <pc:spChg chg="mod">
          <ac:chgData name="Жигалов Роман" userId="0d3bd4b38cf0220e" providerId="Windows Live" clId="Web-{822D7D39-307F-4064-86DD-0303BE4FB6B8}" dt="2022-01-16T11:00:37.662" v="85"/>
          <ac:spMkLst>
            <pc:docMk/>
            <pc:sldMk cId="253537133" sldId="258"/>
            <ac:spMk id="3" creationId="{CB591BFB-7366-4B44-B339-33E81C3521F2}"/>
          </ac:spMkLst>
        </pc:spChg>
        <pc:spChg chg="add">
          <ac:chgData name="Жигалов Роман" userId="0d3bd4b38cf0220e" providerId="Windows Live" clId="Web-{822D7D39-307F-4064-86DD-0303BE4FB6B8}" dt="2022-01-16T11:00:37.662" v="85"/>
          <ac:spMkLst>
            <pc:docMk/>
            <pc:sldMk cId="253537133" sldId="258"/>
            <ac:spMk id="8" creationId="{827B839B-9ADE-406B-8590-F1CAEDED45A1}"/>
          </ac:spMkLst>
        </pc:spChg>
        <pc:spChg chg="add">
          <ac:chgData name="Жигалов Роман" userId="0d3bd4b38cf0220e" providerId="Windows Live" clId="Web-{822D7D39-307F-4064-86DD-0303BE4FB6B8}" dt="2022-01-16T11:00:37.662" v="85"/>
          <ac:spMkLst>
            <pc:docMk/>
            <pc:sldMk cId="253537133" sldId="258"/>
            <ac:spMk id="10" creationId="{CFE45BF0-46DB-408C-B5F7-7B11716805D4}"/>
          </ac:spMkLst>
        </pc:spChg>
        <pc:spChg chg="add">
          <ac:chgData name="Жигалов Роман" userId="0d3bd4b38cf0220e" providerId="Windows Live" clId="Web-{822D7D39-307F-4064-86DD-0303BE4FB6B8}" dt="2022-01-16T11:00:37.662" v="85"/>
          <ac:spMkLst>
            <pc:docMk/>
            <pc:sldMk cId="253537133" sldId="258"/>
            <ac:spMk id="12" creationId="{2AEBC8F2-97B1-41B4-93F1-2D289E197FBA}"/>
          </ac:spMkLst>
        </pc:spChg>
        <pc:spChg chg="add">
          <ac:chgData name="Жигалов Роман" userId="0d3bd4b38cf0220e" providerId="Windows Live" clId="Web-{822D7D39-307F-4064-86DD-0303BE4FB6B8}" dt="2022-01-16T11:00:37.662" v="85"/>
          <ac:spMkLst>
            <pc:docMk/>
            <pc:sldMk cId="253537133" sldId="258"/>
            <ac:spMk id="14" creationId="{472E3A19-F5D5-48FC-BB9C-48C2F68F598B}"/>
          </ac:spMkLst>
        </pc:spChg>
        <pc:spChg chg="add">
          <ac:chgData name="Жигалов Роман" userId="0d3bd4b38cf0220e" providerId="Windows Live" clId="Web-{822D7D39-307F-4064-86DD-0303BE4FB6B8}" dt="2022-01-16T11:00:37.662" v="85"/>
          <ac:spMkLst>
            <pc:docMk/>
            <pc:sldMk cId="253537133" sldId="258"/>
            <ac:spMk id="16" creationId="{7A62E32F-BB65-43A8-8EB5-92346890E549}"/>
          </ac:spMkLst>
        </pc:spChg>
        <pc:spChg chg="add">
          <ac:chgData name="Жигалов Роман" userId="0d3bd4b38cf0220e" providerId="Windows Live" clId="Web-{822D7D39-307F-4064-86DD-0303BE4FB6B8}" dt="2022-01-16T11:00:37.662" v="85"/>
          <ac:spMkLst>
            <pc:docMk/>
            <pc:sldMk cId="253537133" sldId="258"/>
            <ac:spMk id="18" creationId="{14E91B64-9FCC-451E-AFB4-A827D6329367}"/>
          </ac:spMkLst>
        </pc:spChg>
      </pc:sldChg>
      <pc:sldChg chg="addSp modSp new mod setBg">
        <pc:chgData name="Жигалов Роман" userId="0d3bd4b38cf0220e" providerId="Windows Live" clId="Web-{822D7D39-307F-4064-86DD-0303BE4FB6B8}" dt="2022-01-16T11:00:51.053" v="105"/>
        <pc:sldMkLst>
          <pc:docMk/>
          <pc:sldMk cId="2705796044" sldId="259"/>
        </pc:sldMkLst>
        <pc:spChg chg="mod">
          <ac:chgData name="Жигалов Роман" userId="0d3bd4b38cf0220e" providerId="Windows Live" clId="Web-{822D7D39-307F-4064-86DD-0303BE4FB6B8}" dt="2022-01-16T11:00:51.053" v="105"/>
          <ac:spMkLst>
            <pc:docMk/>
            <pc:sldMk cId="2705796044" sldId="259"/>
            <ac:spMk id="2" creationId="{90E60F19-7D14-47A5-8111-3E4CA0BD62C5}"/>
          </ac:spMkLst>
        </pc:spChg>
        <pc:spChg chg="mod">
          <ac:chgData name="Жигалов Роман" userId="0d3bd4b38cf0220e" providerId="Windows Live" clId="Web-{822D7D39-307F-4064-86DD-0303BE4FB6B8}" dt="2022-01-16T11:00:51.053" v="105"/>
          <ac:spMkLst>
            <pc:docMk/>
            <pc:sldMk cId="2705796044" sldId="259"/>
            <ac:spMk id="3" creationId="{F7DF497C-F024-41BB-A25D-883043889B50}"/>
          </ac:spMkLst>
        </pc:spChg>
        <pc:spChg chg="add">
          <ac:chgData name="Жигалов Роман" userId="0d3bd4b38cf0220e" providerId="Windows Live" clId="Web-{822D7D39-307F-4064-86DD-0303BE4FB6B8}" dt="2022-01-16T11:00:51.053" v="105"/>
          <ac:spMkLst>
            <pc:docMk/>
            <pc:sldMk cId="2705796044" sldId="259"/>
            <ac:spMk id="8" creationId="{B26EE4FD-480F-42A5-9FEB-DA630457CFB7}"/>
          </ac:spMkLst>
        </pc:spChg>
        <pc:spChg chg="add">
          <ac:chgData name="Жигалов Роман" userId="0d3bd4b38cf0220e" providerId="Windows Live" clId="Web-{822D7D39-307F-4064-86DD-0303BE4FB6B8}" dt="2022-01-16T11:00:51.053" v="105"/>
          <ac:spMkLst>
            <pc:docMk/>
            <pc:sldMk cId="2705796044" sldId="259"/>
            <ac:spMk id="10" creationId="{A187062F-BE14-42FC-B06A-607DB23849C3}"/>
          </ac:spMkLst>
        </pc:spChg>
        <pc:spChg chg="add">
          <ac:chgData name="Жигалов Роман" userId="0d3bd4b38cf0220e" providerId="Windows Live" clId="Web-{822D7D39-307F-4064-86DD-0303BE4FB6B8}" dt="2022-01-16T11:00:51.053" v="105"/>
          <ac:spMkLst>
            <pc:docMk/>
            <pc:sldMk cId="2705796044" sldId="259"/>
            <ac:spMk id="12" creationId="{731FE21B-2A45-4BF5-8B03-E12341988774}"/>
          </ac:spMkLst>
        </pc:spChg>
        <pc:spChg chg="add">
          <ac:chgData name="Жигалов Роман" userId="0d3bd4b38cf0220e" providerId="Windows Live" clId="Web-{822D7D39-307F-4064-86DD-0303BE4FB6B8}" dt="2022-01-16T11:00:51.053" v="105"/>
          <ac:spMkLst>
            <pc:docMk/>
            <pc:sldMk cId="2705796044" sldId="259"/>
            <ac:spMk id="14" creationId="{2DC5A94D-79ED-48F5-9DC5-96CBB507CEC8}"/>
          </ac:spMkLst>
        </pc:spChg>
        <pc:spChg chg="add">
          <ac:chgData name="Жигалов Роман" userId="0d3bd4b38cf0220e" providerId="Windows Live" clId="Web-{822D7D39-307F-4064-86DD-0303BE4FB6B8}" dt="2022-01-16T11:00:51.053" v="105"/>
          <ac:spMkLst>
            <pc:docMk/>
            <pc:sldMk cId="2705796044" sldId="259"/>
            <ac:spMk id="16" creationId="{93A3D4BE-AF25-4F9A-9C29-1145CCE24A28}"/>
          </ac:spMkLst>
        </pc:spChg>
      </pc:sldChg>
      <pc:sldChg chg="addSp modSp new mod setBg">
        <pc:chgData name="Жигалов Роман" userId="0d3bd4b38cf0220e" providerId="Windows Live" clId="Web-{822D7D39-307F-4064-86DD-0303BE4FB6B8}" dt="2022-01-16T11:01:01.022" v="111"/>
        <pc:sldMkLst>
          <pc:docMk/>
          <pc:sldMk cId="3825470108" sldId="260"/>
        </pc:sldMkLst>
        <pc:spChg chg="mod">
          <ac:chgData name="Жигалов Роман" userId="0d3bd4b38cf0220e" providerId="Windows Live" clId="Web-{822D7D39-307F-4064-86DD-0303BE4FB6B8}" dt="2022-01-16T11:01:01.022" v="111"/>
          <ac:spMkLst>
            <pc:docMk/>
            <pc:sldMk cId="3825470108" sldId="260"/>
            <ac:spMk id="2" creationId="{8D2A4BC9-844B-420F-9356-A4605AE2A9A5}"/>
          </ac:spMkLst>
        </pc:spChg>
        <pc:spChg chg="mod">
          <ac:chgData name="Жигалов Роман" userId="0d3bd4b38cf0220e" providerId="Windows Live" clId="Web-{822D7D39-307F-4064-86DD-0303BE4FB6B8}" dt="2022-01-16T11:01:01.022" v="111"/>
          <ac:spMkLst>
            <pc:docMk/>
            <pc:sldMk cId="3825470108" sldId="260"/>
            <ac:spMk id="3" creationId="{BD8752EC-F20D-43DE-A945-4DD7B3DA304D}"/>
          </ac:spMkLst>
        </pc:spChg>
        <pc:spChg chg="add">
          <ac:chgData name="Жигалов Роман" userId="0d3bd4b38cf0220e" providerId="Windows Live" clId="Web-{822D7D39-307F-4064-86DD-0303BE4FB6B8}" dt="2022-01-16T11:01:01.022" v="111"/>
          <ac:spMkLst>
            <pc:docMk/>
            <pc:sldMk cId="3825470108" sldId="260"/>
            <ac:spMk id="8" creationId="{B26EE4FD-480F-42A5-9FEB-DA630457CFB7}"/>
          </ac:spMkLst>
        </pc:spChg>
        <pc:spChg chg="add">
          <ac:chgData name="Жигалов Роман" userId="0d3bd4b38cf0220e" providerId="Windows Live" clId="Web-{822D7D39-307F-4064-86DD-0303BE4FB6B8}" dt="2022-01-16T11:01:01.022" v="111"/>
          <ac:spMkLst>
            <pc:docMk/>
            <pc:sldMk cId="3825470108" sldId="260"/>
            <ac:spMk id="10" creationId="{A187062F-BE14-42FC-B06A-607DB23849C3}"/>
          </ac:spMkLst>
        </pc:spChg>
        <pc:spChg chg="add">
          <ac:chgData name="Жигалов Роман" userId="0d3bd4b38cf0220e" providerId="Windows Live" clId="Web-{822D7D39-307F-4064-86DD-0303BE4FB6B8}" dt="2022-01-16T11:01:01.022" v="111"/>
          <ac:spMkLst>
            <pc:docMk/>
            <pc:sldMk cId="3825470108" sldId="260"/>
            <ac:spMk id="12" creationId="{731FE21B-2A45-4BF5-8B03-E12341988774}"/>
          </ac:spMkLst>
        </pc:spChg>
        <pc:spChg chg="add">
          <ac:chgData name="Жигалов Роман" userId="0d3bd4b38cf0220e" providerId="Windows Live" clId="Web-{822D7D39-307F-4064-86DD-0303BE4FB6B8}" dt="2022-01-16T11:01:01.022" v="111"/>
          <ac:spMkLst>
            <pc:docMk/>
            <pc:sldMk cId="3825470108" sldId="260"/>
            <ac:spMk id="14" creationId="{2DC5A94D-79ED-48F5-9DC5-96CBB507CEC8}"/>
          </ac:spMkLst>
        </pc:spChg>
        <pc:spChg chg="add">
          <ac:chgData name="Жигалов Роман" userId="0d3bd4b38cf0220e" providerId="Windows Live" clId="Web-{822D7D39-307F-4064-86DD-0303BE4FB6B8}" dt="2022-01-16T11:01:01.022" v="111"/>
          <ac:spMkLst>
            <pc:docMk/>
            <pc:sldMk cId="3825470108" sldId="260"/>
            <ac:spMk id="16" creationId="{93A3D4BE-AF25-4F9A-9C29-1145CCE24A28}"/>
          </ac:spMkLst>
        </pc:spChg>
      </pc:sldChg>
      <pc:sldChg chg="addSp modSp new mod setBg">
        <pc:chgData name="Жигалов Роман" userId="0d3bd4b38cf0220e" providerId="Windows Live" clId="Web-{822D7D39-307F-4064-86DD-0303BE4FB6B8}" dt="2022-01-16T11:01:14.256" v="128"/>
        <pc:sldMkLst>
          <pc:docMk/>
          <pc:sldMk cId="4062482788" sldId="261"/>
        </pc:sldMkLst>
        <pc:spChg chg="mod">
          <ac:chgData name="Жигалов Роман" userId="0d3bd4b38cf0220e" providerId="Windows Live" clId="Web-{822D7D39-307F-4064-86DD-0303BE4FB6B8}" dt="2022-01-16T11:01:14.256" v="128"/>
          <ac:spMkLst>
            <pc:docMk/>
            <pc:sldMk cId="4062482788" sldId="261"/>
            <ac:spMk id="2" creationId="{1BA52964-FB7B-4BB7-9D91-70E4BD2C6505}"/>
          </ac:spMkLst>
        </pc:spChg>
        <pc:spChg chg="mod">
          <ac:chgData name="Жигалов Роман" userId="0d3bd4b38cf0220e" providerId="Windows Live" clId="Web-{822D7D39-307F-4064-86DD-0303BE4FB6B8}" dt="2022-01-16T11:01:14.256" v="128"/>
          <ac:spMkLst>
            <pc:docMk/>
            <pc:sldMk cId="4062482788" sldId="261"/>
            <ac:spMk id="3" creationId="{D00B54AF-C80C-43AA-B9D5-A34D841181F3}"/>
          </ac:spMkLst>
        </pc:spChg>
        <pc:spChg chg="add">
          <ac:chgData name="Жигалов Роман" userId="0d3bd4b38cf0220e" providerId="Windows Live" clId="Web-{822D7D39-307F-4064-86DD-0303BE4FB6B8}" dt="2022-01-16T11:01:14.256" v="128"/>
          <ac:spMkLst>
            <pc:docMk/>
            <pc:sldMk cId="4062482788" sldId="261"/>
            <ac:spMk id="8" creationId="{B26EE4FD-480F-42A5-9FEB-DA630457CFB7}"/>
          </ac:spMkLst>
        </pc:spChg>
        <pc:spChg chg="add">
          <ac:chgData name="Жигалов Роман" userId="0d3bd4b38cf0220e" providerId="Windows Live" clId="Web-{822D7D39-307F-4064-86DD-0303BE4FB6B8}" dt="2022-01-16T11:01:14.256" v="128"/>
          <ac:spMkLst>
            <pc:docMk/>
            <pc:sldMk cId="4062482788" sldId="261"/>
            <ac:spMk id="10" creationId="{A187062F-BE14-42FC-B06A-607DB23849C3}"/>
          </ac:spMkLst>
        </pc:spChg>
        <pc:spChg chg="add">
          <ac:chgData name="Жигалов Роман" userId="0d3bd4b38cf0220e" providerId="Windows Live" clId="Web-{822D7D39-307F-4064-86DD-0303BE4FB6B8}" dt="2022-01-16T11:01:14.256" v="128"/>
          <ac:spMkLst>
            <pc:docMk/>
            <pc:sldMk cId="4062482788" sldId="261"/>
            <ac:spMk id="12" creationId="{731FE21B-2A45-4BF5-8B03-E12341988774}"/>
          </ac:spMkLst>
        </pc:spChg>
        <pc:spChg chg="add">
          <ac:chgData name="Жигалов Роман" userId="0d3bd4b38cf0220e" providerId="Windows Live" clId="Web-{822D7D39-307F-4064-86DD-0303BE4FB6B8}" dt="2022-01-16T11:01:14.256" v="128"/>
          <ac:spMkLst>
            <pc:docMk/>
            <pc:sldMk cId="4062482788" sldId="261"/>
            <ac:spMk id="14" creationId="{2DC5A94D-79ED-48F5-9DC5-96CBB507CEC8}"/>
          </ac:spMkLst>
        </pc:spChg>
        <pc:spChg chg="add">
          <ac:chgData name="Жигалов Роман" userId="0d3bd4b38cf0220e" providerId="Windows Live" clId="Web-{822D7D39-307F-4064-86DD-0303BE4FB6B8}" dt="2022-01-16T11:01:14.256" v="128"/>
          <ac:spMkLst>
            <pc:docMk/>
            <pc:sldMk cId="4062482788" sldId="261"/>
            <ac:spMk id="16" creationId="{93A3D4BE-AF25-4F9A-9C29-1145CCE24A28}"/>
          </ac:spMkLst>
        </pc:spChg>
      </pc:sldChg>
      <pc:sldChg chg="addSp modSp new mod setBg">
        <pc:chgData name="Жигалов Роман" userId="0d3bd4b38cf0220e" providerId="Windows Live" clId="Web-{822D7D39-307F-4064-86DD-0303BE4FB6B8}" dt="2022-01-16T11:01:29.850" v="151"/>
        <pc:sldMkLst>
          <pc:docMk/>
          <pc:sldMk cId="3203097466" sldId="262"/>
        </pc:sldMkLst>
        <pc:spChg chg="mod">
          <ac:chgData name="Жигалов Роман" userId="0d3bd4b38cf0220e" providerId="Windows Live" clId="Web-{822D7D39-307F-4064-86DD-0303BE4FB6B8}" dt="2022-01-16T11:01:29.850" v="151"/>
          <ac:spMkLst>
            <pc:docMk/>
            <pc:sldMk cId="3203097466" sldId="262"/>
            <ac:spMk id="2" creationId="{487B46D2-6B44-4A6E-B8B9-8704EC8F8C9D}"/>
          </ac:spMkLst>
        </pc:spChg>
        <pc:spChg chg="mod">
          <ac:chgData name="Жигалов Роман" userId="0d3bd4b38cf0220e" providerId="Windows Live" clId="Web-{822D7D39-307F-4064-86DD-0303BE4FB6B8}" dt="2022-01-16T11:01:29.850" v="151"/>
          <ac:spMkLst>
            <pc:docMk/>
            <pc:sldMk cId="3203097466" sldId="262"/>
            <ac:spMk id="3" creationId="{261C84A0-F47B-4A6B-A69B-B5577D9C3757}"/>
          </ac:spMkLst>
        </pc:spChg>
        <pc:spChg chg="add">
          <ac:chgData name="Жигалов Роман" userId="0d3bd4b38cf0220e" providerId="Windows Live" clId="Web-{822D7D39-307F-4064-86DD-0303BE4FB6B8}" dt="2022-01-16T11:01:29.850" v="151"/>
          <ac:spMkLst>
            <pc:docMk/>
            <pc:sldMk cId="3203097466" sldId="262"/>
            <ac:spMk id="8" creationId="{B26EE4FD-480F-42A5-9FEB-DA630457CFB7}"/>
          </ac:spMkLst>
        </pc:spChg>
        <pc:spChg chg="add">
          <ac:chgData name="Жигалов Роман" userId="0d3bd4b38cf0220e" providerId="Windows Live" clId="Web-{822D7D39-307F-4064-86DD-0303BE4FB6B8}" dt="2022-01-16T11:01:29.850" v="151"/>
          <ac:spMkLst>
            <pc:docMk/>
            <pc:sldMk cId="3203097466" sldId="262"/>
            <ac:spMk id="10" creationId="{A187062F-BE14-42FC-B06A-607DB23849C3}"/>
          </ac:spMkLst>
        </pc:spChg>
        <pc:spChg chg="add">
          <ac:chgData name="Жигалов Роман" userId="0d3bd4b38cf0220e" providerId="Windows Live" clId="Web-{822D7D39-307F-4064-86DD-0303BE4FB6B8}" dt="2022-01-16T11:01:29.850" v="151"/>
          <ac:spMkLst>
            <pc:docMk/>
            <pc:sldMk cId="3203097466" sldId="262"/>
            <ac:spMk id="12" creationId="{731FE21B-2A45-4BF5-8B03-E12341988774}"/>
          </ac:spMkLst>
        </pc:spChg>
        <pc:spChg chg="add">
          <ac:chgData name="Жигалов Роман" userId="0d3bd4b38cf0220e" providerId="Windows Live" clId="Web-{822D7D39-307F-4064-86DD-0303BE4FB6B8}" dt="2022-01-16T11:01:29.850" v="151"/>
          <ac:spMkLst>
            <pc:docMk/>
            <pc:sldMk cId="3203097466" sldId="262"/>
            <ac:spMk id="14" creationId="{2DC5A94D-79ED-48F5-9DC5-96CBB507CEC8}"/>
          </ac:spMkLst>
        </pc:spChg>
        <pc:spChg chg="add">
          <ac:chgData name="Жигалов Роман" userId="0d3bd4b38cf0220e" providerId="Windows Live" clId="Web-{822D7D39-307F-4064-86DD-0303BE4FB6B8}" dt="2022-01-16T11:01:29.850" v="151"/>
          <ac:spMkLst>
            <pc:docMk/>
            <pc:sldMk cId="3203097466" sldId="262"/>
            <ac:spMk id="16" creationId="{93A3D4BE-AF25-4F9A-9C29-1145CCE24A28}"/>
          </ac:spMkLst>
        </pc:spChg>
      </pc:sldChg>
      <pc:sldChg chg="addSp modSp new mod setBg">
        <pc:chgData name="Жигалов Роман" userId="0d3bd4b38cf0220e" providerId="Windows Live" clId="Web-{822D7D39-307F-4064-86DD-0303BE4FB6B8}" dt="2022-01-16T11:01:52.007" v="156"/>
        <pc:sldMkLst>
          <pc:docMk/>
          <pc:sldMk cId="2618264241" sldId="263"/>
        </pc:sldMkLst>
        <pc:spChg chg="mod">
          <ac:chgData name="Жигалов Роман" userId="0d3bd4b38cf0220e" providerId="Windows Live" clId="Web-{822D7D39-307F-4064-86DD-0303BE4FB6B8}" dt="2022-01-16T11:01:52.007" v="156"/>
          <ac:spMkLst>
            <pc:docMk/>
            <pc:sldMk cId="2618264241" sldId="263"/>
            <ac:spMk id="2" creationId="{94425E74-76AD-41E8-B7FF-1E7F746FFAC6}"/>
          </ac:spMkLst>
        </pc:spChg>
        <pc:spChg chg="mod">
          <ac:chgData name="Жигалов Роман" userId="0d3bd4b38cf0220e" providerId="Windows Live" clId="Web-{822D7D39-307F-4064-86DD-0303BE4FB6B8}" dt="2022-01-16T11:01:52.007" v="156"/>
          <ac:spMkLst>
            <pc:docMk/>
            <pc:sldMk cId="2618264241" sldId="263"/>
            <ac:spMk id="3" creationId="{D65103A5-9C1D-4DDF-A724-64574719627B}"/>
          </ac:spMkLst>
        </pc:spChg>
        <pc:spChg chg="add">
          <ac:chgData name="Жигалов Роман" userId="0d3bd4b38cf0220e" providerId="Windows Live" clId="Web-{822D7D39-307F-4064-86DD-0303BE4FB6B8}" dt="2022-01-16T11:01:52.007" v="156"/>
          <ac:spMkLst>
            <pc:docMk/>
            <pc:sldMk cId="2618264241" sldId="263"/>
            <ac:spMk id="8" creationId="{B26EE4FD-480F-42A5-9FEB-DA630457CFB7}"/>
          </ac:spMkLst>
        </pc:spChg>
        <pc:spChg chg="add">
          <ac:chgData name="Жигалов Роман" userId="0d3bd4b38cf0220e" providerId="Windows Live" clId="Web-{822D7D39-307F-4064-86DD-0303BE4FB6B8}" dt="2022-01-16T11:01:52.007" v="156"/>
          <ac:spMkLst>
            <pc:docMk/>
            <pc:sldMk cId="2618264241" sldId="263"/>
            <ac:spMk id="10" creationId="{A187062F-BE14-42FC-B06A-607DB23849C3}"/>
          </ac:spMkLst>
        </pc:spChg>
        <pc:spChg chg="add">
          <ac:chgData name="Жигалов Роман" userId="0d3bd4b38cf0220e" providerId="Windows Live" clId="Web-{822D7D39-307F-4064-86DD-0303BE4FB6B8}" dt="2022-01-16T11:01:52.007" v="156"/>
          <ac:spMkLst>
            <pc:docMk/>
            <pc:sldMk cId="2618264241" sldId="263"/>
            <ac:spMk id="12" creationId="{731FE21B-2A45-4BF5-8B03-E12341988774}"/>
          </ac:spMkLst>
        </pc:spChg>
        <pc:spChg chg="add">
          <ac:chgData name="Жигалов Роман" userId="0d3bd4b38cf0220e" providerId="Windows Live" clId="Web-{822D7D39-307F-4064-86DD-0303BE4FB6B8}" dt="2022-01-16T11:01:52.007" v="156"/>
          <ac:spMkLst>
            <pc:docMk/>
            <pc:sldMk cId="2618264241" sldId="263"/>
            <ac:spMk id="14" creationId="{2DC5A94D-79ED-48F5-9DC5-96CBB507CEC8}"/>
          </ac:spMkLst>
        </pc:spChg>
        <pc:spChg chg="add">
          <ac:chgData name="Жигалов Роман" userId="0d3bd4b38cf0220e" providerId="Windows Live" clId="Web-{822D7D39-307F-4064-86DD-0303BE4FB6B8}" dt="2022-01-16T11:01:52.007" v="156"/>
          <ac:spMkLst>
            <pc:docMk/>
            <pc:sldMk cId="2618264241" sldId="263"/>
            <ac:spMk id="16" creationId="{93A3D4BE-AF25-4F9A-9C29-1145CCE24A28}"/>
          </ac:spMkLst>
        </pc:spChg>
      </pc:sldChg>
    </pc:docChg>
  </pc:docChgLst>
  <pc:docChgLst>
    <pc:chgData name="Zhigalov Roman" userId="1f97e9fdf7779aa5" providerId="Windows Live" clId="Web-{CD14D1AA-887E-48E7-B333-C15A7D5621D4}"/>
    <pc:docChg chg="addSld delSld modSld">
      <pc:chgData name="Zhigalov Roman" userId="1f97e9fdf7779aa5" providerId="Windows Live" clId="Web-{CD14D1AA-887E-48E7-B333-C15A7D5621D4}" dt="2022-01-16T13:20:20.395" v="1466"/>
      <pc:docMkLst>
        <pc:docMk/>
      </pc:docMkLst>
      <pc:sldChg chg="addSp delSp modSp new mod setBg">
        <pc:chgData name="Zhigalov Roman" userId="1f97e9fdf7779aa5" providerId="Windows Live" clId="Web-{CD14D1AA-887E-48E7-B333-C15A7D5621D4}" dt="2022-01-16T12:12:38.162" v="142"/>
        <pc:sldMkLst>
          <pc:docMk/>
          <pc:sldMk cId="2765641314" sldId="264"/>
        </pc:sldMkLst>
        <pc:spChg chg="mod">
          <ac:chgData name="Zhigalov Roman" userId="1f97e9fdf7779aa5" providerId="Windows Live" clId="Web-{CD14D1AA-887E-48E7-B333-C15A7D5621D4}" dt="2022-01-16T12:12:38.162" v="142"/>
          <ac:spMkLst>
            <pc:docMk/>
            <pc:sldMk cId="2765641314" sldId="264"/>
            <ac:spMk id="2" creationId="{1641BAEC-A678-47DA-B62B-D7AFC3D87076}"/>
          </ac:spMkLst>
        </pc:spChg>
        <pc:spChg chg="del mod">
          <ac:chgData name="Zhigalov Roman" userId="1f97e9fdf7779aa5" providerId="Windows Live" clId="Web-{CD14D1AA-887E-48E7-B333-C15A7D5621D4}" dt="2022-01-16T12:12:38.162" v="142"/>
          <ac:spMkLst>
            <pc:docMk/>
            <pc:sldMk cId="2765641314" sldId="264"/>
            <ac:spMk id="3" creationId="{6F335CC3-B3B6-43AD-A961-88B8EEDDA571}"/>
          </ac:spMkLst>
        </pc:spChg>
        <pc:spChg chg="add">
          <ac:chgData name="Zhigalov Roman" userId="1f97e9fdf7779aa5" providerId="Windows Live" clId="Web-{CD14D1AA-887E-48E7-B333-C15A7D5621D4}" dt="2022-01-16T12:12:38.162" v="142"/>
          <ac:spMkLst>
            <pc:docMk/>
            <pc:sldMk cId="2765641314" sldId="264"/>
            <ac:spMk id="9" creationId="{B819A166-7571-4003-A6B8-B62034C3ED30}"/>
          </ac:spMkLst>
        </pc:spChg>
        <pc:graphicFrameChg chg="add">
          <ac:chgData name="Zhigalov Roman" userId="1f97e9fdf7779aa5" providerId="Windows Live" clId="Web-{CD14D1AA-887E-48E7-B333-C15A7D5621D4}" dt="2022-01-16T12:12:38.162" v="142"/>
          <ac:graphicFrameMkLst>
            <pc:docMk/>
            <pc:sldMk cId="2765641314" sldId="264"/>
            <ac:graphicFrameMk id="5" creationId="{E160A9D6-5094-4EB6-8E83-1D6BD011E816}"/>
          </ac:graphicFrameMkLst>
        </pc:graphicFrameChg>
      </pc:sldChg>
      <pc:sldChg chg="addSp modSp new mod setBg">
        <pc:chgData name="Zhigalov Roman" userId="1f97e9fdf7779aa5" providerId="Windows Live" clId="Web-{CD14D1AA-887E-48E7-B333-C15A7D5621D4}" dt="2022-01-16T12:14:37.290" v="332"/>
        <pc:sldMkLst>
          <pc:docMk/>
          <pc:sldMk cId="1116936532" sldId="265"/>
        </pc:sldMkLst>
        <pc:spChg chg="mod">
          <ac:chgData name="Zhigalov Roman" userId="1f97e9fdf7779aa5" providerId="Windows Live" clId="Web-{CD14D1AA-887E-48E7-B333-C15A7D5621D4}" dt="2022-01-16T12:14:37.290" v="332"/>
          <ac:spMkLst>
            <pc:docMk/>
            <pc:sldMk cId="1116936532" sldId="265"/>
            <ac:spMk id="2" creationId="{89E50312-E886-4AD4-8D5B-6C42FE289896}"/>
          </ac:spMkLst>
        </pc:spChg>
        <pc:spChg chg="mod">
          <ac:chgData name="Zhigalov Roman" userId="1f97e9fdf7779aa5" providerId="Windows Live" clId="Web-{CD14D1AA-887E-48E7-B333-C15A7D5621D4}" dt="2022-01-16T12:14:37.290" v="332"/>
          <ac:spMkLst>
            <pc:docMk/>
            <pc:sldMk cId="1116936532" sldId="265"/>
            <ac:spMk id="3" creationId="{CF90ED23-8F5F-4F18-AE2D-49BE7B05F251}"/>
          </ac:spMkLst>
        </pc:spChg>
        <pc:spChg chg="add">
          <ac:chgData name="Zhigalov Roman" userId="1f97e9fdf7779aa5" providerId="Windows Live" clId="Web-{CD14D1AA-887E-48E7-B333-C15A7D5621D4}" dt="2022-01-16T12:14:37.290" v="332"/>
          <ac:spMkLst>
            <pc:docMk/>
            <pc:sldMk cId="1116936532" sldId="265"/>
            <ac:spMk id="8" creationId="{827B839B-9ADE-406B-8590-F1CAEDED45A1}"/>
          </ac:spMkLst>
        </pc:spChg>
        <pc:spChg chg="add">
          <ac:chgData name="Zhigalov Roman" userId="1f97e9fdf7779aa5" providerId="Windows Live" clId="Web-{CD14D1AA-887E-48E7-B333-C15A7D5621D4}" dt="2022-01-16T12:14:37.290" v="332"/>
          <ac:spMkLst>
            <pc:docMk/>
            <pc:sldMk cId="1116936532" sldId="265"/>
            <ac:spMk id="10" creationId="{CFE45BF0-46DB-408C-B5F7-7B11716805D4}"/>
          </ac:spMkLst>
        </pc:spChg>
        <pc:spChg chg="add">
          <ac:chgData name="Zhigalov Roman" userId="1f97e9fdf7779aa5" providerId="Windows Live" clId="Web-{CD14D1AA-887E-48E7-B333-C15A7D5621D4}" dt="2022-01-16T12:14:37.290" v="332"/>
          <ac:spMkLst>
            <pc:docMk/>
            <pc:sldMk cId="1116936532" sldId="265"/>
            <ac:spMk id="12" creationId="{2AEBC8F2-97B1-41B4-93F1-2D289E197FBA}"/>
          </ac:spMkLst>
        </pc:spChg>
        <pc:spChg chg="add">
          <ac:chgData name="Zhigalov Roman" userId="1f97e9fdf7779aa5" providerId="Windows Live" clId="Web-{CD14D1AA-887E-48E7-B333-C15A7D5621D4}" dt="2022-01-16T12:14:37.290" v="332"/>
          <ac:spMkLst>
            <pc:docMk/>
            <pc:sldMk cId="1116936532" sldId="265"/>
            <ac:spMk id="14" creationId="{472E3A19-F5D5-48FC-BB9C-48C2F68F598B}"/>
          </ac:spMkLst>
        </pc:spChg>
        <pc:spChg chg="add">
          <ac:chgData name="Zhigalov Roman" userId="1f97e9fdf7779aa5" providerId="Windows Live" clId="Web-{CD14D1AA-887E-48E7-B333-C15A7D5621D4}" dt="2022-01-16T12:14:37.290" v="332"/>
          <ac:spMkLst>
            <pc:docMk/>
            <pc:sldMk cId="1116936532" sldId="265"/>
            <ac:spMk id="16" creationId="{7A62E32F-BB65-43A8-8EB5-92346890E549}"/>
          </ac:spMkLst>
        </pc:spChg>
        <pc:spChg chg="add">
          <ac:chgData name="Zhigalov Roman" userId="1f97e9fdf7779aa5" providerId="Windows Live" clId="Web-{CD14D1AA-887E-48E7-B333-C15A7D5621D4}" dt="2022-01-16T12:14:37.290" v="332"/>
          <ac:spMkLst>
            <pc:docMk/>
            <pc:sldMk cId="1116936532" sldId="265"/>
            <ac:spMk id="18" creationId="{14E91B64-9FCC-451E-AFB4-A827D6329367}"/>
          </ac:spMkLst>
        </pc:spChg>
      </pc:sldChg>
      <pc:sldChg chg="addSp delSp modSp new mod setBg modClrScheme chgLayout">
        <pc:chgData name="Zhigalov Roman" userId="1f97e9fdf7779aa5" providerId="Windows Live" clId="Web-{CD14D1AA-887E-48E7-B333-C15A7D5621D4}" dt="2022-01-16T12:13:30.945" v="186"/>
        <pc:sldMkLst>
          <pc:docMk/>
          <pc:sldMk cId="2755239763" sldId="266"/>
        </pc:sldMkLst>
        <pc:spChg chg="mod ord">
          <ac:chgData name="Zhigalov Roman" userId="1f97e9fdf7779aa5" providerId="Windows Live" clId="Web-{CD14D1AA-887E-48E7-B333-C15A7D5621D4}" dt="2022-01-16T12:13:30.945" v="186"/>
          <ac:spMkLst>
            <pc:docMk/>
            <pc:sldMk cId="2755239763" sldId="266"/>
            <ac:spMk id="2" creationId="{136FC8DE-B9DC-463E-B386-9DEC129F7974}"/>
          </ac:spMkLst>
        </pc:spChg>
        <pc:spChg chg="del mod ord">
          <ac:chgData name="Zhigalov Roman" userId="1f97e9fdf7779aa5" providerId="Windows Live" clId="Web-{CD14D1AA-887E-48E7-B333-C15A7D5621D4}" dt="2022-01-16T12:13:18.695" v="167"/>
          <ac:spMkLst>
            <pc:docMk/>
            <pc:sldMk cId="2755239763" sldId="266"/>
            <ac:spMk id="3" creationId="{E2A6BEB0-4226-4C53-83C5-BDE03C4108A2}"/>
          </ac:spMkLst>
        </pc:spChg>
        <pc:spChg chg="add">
          <ac:chgData name="Zhigalov Roman" userId="1f97e9fdf7779aa5" providerId="Windows Live" clId="Web-{CD14D1AA-887E-48E7-B333-C15A7D5621D4}" dt="2022-01-16T12:13:30.945" v="186"/>
          <ac:spMkLst>
            <pc:docMk/>
            <pc:sldMk cId="2755239763" sldId="266"/>
            <ac:spMk id="9" creationId="{37C89E4B-3C9F-44B9-8B86-D9E3D112D8EC}"/>
          </ac:spMkLst>
        </pc:spChg>
        <pc:picChg chg="add mod ord">
          <ac:chgData name="Zhigalov Roman" userId="1f97e9fdf7779aa5" providerId="Windows Live" clId="Web-{CD14D1AA-887E-48E7-B333-C15A7D5621D4}" dt="2022-01-16T12:13:30.945" v="186"/>
          <ac:picMkLst>
            <pc:docMk/>
            <pc:sldMk cId="2755239763" sldId="266"/>
            <ac:picMk id="4" creationId="{F4CB6EBC-D530-4867-A93C-35C857DCD1CD}"/>
          </ac:picMkLst>
        </pc:picChg>
        <pc:cxnChg chg="add">
          <ac:chgData name="Zhigalov Roman" userId="1f97e9fdf7779aa5" providerId="Windows Live" clId="Web-{CD14D1AA-887E-48E7-B333-C15A7D5621D4}" dt="2022-01-16T12:13:30.945" v="186"/>
          <ac:cxnSpMkLst>
            <pc:docMk/>
            <pc:sldMk cId="2755239763" sldId="266"/>
            <ac:cxnSpMk id="11" creationId="{AA2EAA10-076F-46BD-8F0F-B9A2FB77A85C}"/>
          </ac:cxnSpMkLst>
        </pc:cxnChg>
        <pc:cxnChg chg="add">
          <ac:chgData name="Zhigalov Roman" userId="1f97e9fdf7779aa5" providerId="Windows Live" clId="Web-{CD14D1AA-887E-48E7-B333-C15A7D5621D4}" dt="2022-01-16T12:13:30.945" v="186"/>
          <ac:cxnSpMkLst>
            <pc:docMk/>
            <pc:sldMk cId="2755239763" sldId="266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CD14D1AA-887E-48E7-B333-C15A7D5621D4}" dt="2022-01-16T12:15:47.417" v="419"/>
        <pc:sldMkLst>
          <pc:docMk/>
          <pc:sldMk cId="1091419046" sldId="267"/>
        </pc:sldMkLst>
        <pc:spChg chg="mod">
          <ac:chgData name="Zhigalov Roman" userId="1f97e9fdf7779aa5" providerId="Windows Live" clId="Web-{CD14D1AA-887E-48E7-B333-C15A7D5621D4}" dt="2022-01-16T12:15:47.417" v="419"/>
          <ac:spMkLst>
            <pc:docMk/>
            <pc:sldMk cId="1091419046" sldId="267"/>
            <ac:spMk id="2" creationId="{7023698B-7EEE-4316-857A-D1B4539D989A}"/>
          </ac:spMkLst>
        </pc:spChg>
        <pc:spChg chg="del">
          <ac:chgData name="Zhigalov Roman" userId="1f97e9fdf7779aa5" providerId="Windows Live" clId="Web-{CD14D1AA-887E-48E7-B333-C15A7D5621D4}" dt="2022-01-16T12:14:59.931" v="334"/>
          <ac:spMkLst>
            <pc:docMk/>
            <pc:sldMk cId="1091419046" sldId="267"/>
            <ac:spMk id="3" creationId="{1A5AB89D-0BC6-4767-B972-F38B5CABFB38}"/>
          </ac:spMkLst>
        </pc:spChg>
        <pc:spChg chg="mod">
          <ac:chgData name="Zhigalov Roman" userId="1f97e9fdf7779aa5" providerId="Windows Live" clId="Web-{CD14D1AA-887E-48E7-B333-C15A7D5621D4}" dt="2022-01-16T12:15:47.417" v="419"/>
          <ac:spMkLst>
            <pc:docMk/>
            <pc:sldMk cId="1091419046" sldId="267"/>
            <ac:spMk id="4" creationId="{0AD7E37D-1D90-495C-9CBE-4D9BDCC2FD3F}"/>
          </ac:spMkLst>
        </pc:spChg>
        <pc:spChg chg="add del">
          <ac:chgData name="Zhigalov Roman" userId="1f97e9fdf7779aa5" providerId="Windows Live" clId="Web-{CD14D1AA-887E-48E7-B333-C15A7D5621D4}" dt="2022-01-16T12:15:47.417" v="418"/>
          <ac:spMkLst>
            <pc:docMk/>
            <pc:sldMk cId="1091419046" sldId="267"/>
            <ac:spMk id="7" creationId="{F13C74B1-5B17-4795-BED0-7140497B445A}"/>
          </ac:spMkLst>
        </pc:spChg>
        <pc:spChg chg="add del">
          <ac:chgData name="Zhigalov Roman" userId="1f97e9fdf7779aa5" providerId="Windows Live" clId="Web-{CD14D1AA-887E-48E7-B333-C15A7D5621D4}" dt="2022-01-16T12:15:47.417" v="418"/>
          <ac:spMkLst>
            <pc:docMk/>
            <pc:sldMk cId="1091419046" sldId="267"/>
            <ac:spMk id="8" creationId="{D4974D33-8DC5-464E-8C6D-BE58F0669C17}"/>
          </ac:spMkLst>
        </pc:spChg>
        <pc:spChg chg="add">
          <ac:chgData name="Zhigalov Roman" userId="1f97e9fdf7779aa5" providerId="Windows Live" clId="Web-{CD14D1AA-887E-48E7-B333-C15A7D5621D4}" dt="2022-01-16T12:15:47.417" v="419"/>
          <ac:spMkLst>
            <pc:docMk/>
            <pc:sldMk cId="1091419046" sldId="267"/>
            <ac:spMk id="9" creationId="{B5FA7C47-B7C1-4D2E-AB49-ED23BA34BA83}"/>
          </ac:spMkLst>
        </pc:spChg>
        <pc:spChg chg="add del">
          <ac:chgData name="Zhigalov Roman" userId="1f97e9fdf7779aa5" providerId="Windows Live" clId="Web-{CD14D1AA-887E-48E7-B333-C15A7D5621D4}" dt="2022-01-16T12:15:41.854" v="416"/>
          <ac:spMkLst>
            <pc:docMk/>
            <pc:sldMk cId="1091419046" sldId="267"/>
            <ac:spMk id="10" creationId="{F4C0B10B-D2C4-4A54-AFAD-3D27DF88BB37}"/>
          </ac:spMkLst>
        </pc:spChg>
        <pc:spChg chg="add">
          <ac:chgData name="Zhigalov Roman" userId="1f97e9fdf7779aa5" providerId="Windows Live" clId="Web-{CD14D1AA-887E-48E7-B333-C15A7D5621D4}" dt="2022-01-16T12:15:47.417" v="419"/>
          <ac:spMkLst>
            <pc:docMk/>
            <pc:sldMk cId="1091419046" sldId="267"/>
            <ac:spMk id="11" creationId="{596EE156-ABF1-4329-A6BA-03B4254E0877}"/>
          </ac:spMkLst>
        </pc:spChg>
        <pc:spChg chg="add">
          <ac:chgData name="Zhigalov Roman" userId="1f97e9fdf7779aa5" providerId="Windows Live" clId="Web-{CD14D1AA-887E-48E7-B333-C15A7D5621D4}" dt="2022-01-16T12:15:47.417" v="419"/>
          <ac:spMkLst>
            <pc:docMk/>
            <pc:sldMk cId="1091419046" sldId="267"/>
            <ac:spMk id="14" creationId="{19B9933F-AAB3-444A-8BB5-9CA194A8BC63}"/>
          </ac:spMkLst>
        </pc:spChg>
        <pc:spChg chg="add">
          <ac:chgData name="Zhigalov Roman" userId="1f97e9fdf7779aa5" providerId="Windows Live" clId="Web-{CD14D1AA-887E-48E7-B333-C15A7D5621D4}" dt="2022-01-16T12:15:47.417" v="419"/>
          <ac:spMkLst>
            <pc:docMk/>
            <pc:sldMk cId="1091419046" sldId="267"/>
            <ac:spMk id="16" creationId="{7D20183A-0B1D-4A1F-89B1-ADBEDBC6E54E}"/>
          </ac:spMkLst>
        </pc:spChg>
        <pc:spChg chg="add">
          <ac:chgData name="Zhigalov Roman" userId="1f97e9fdf7779aa5" providerId="Windows Live" clId="Web-{CD14D1AA-887E-48E7-B333-C15A7D5621D4}" dt="2022-01-16T12:15:47.417" v="419"/>
          <ac:spMkLst>
            <pc:docMk/>
            <pc:sldMk cId="1091419046" sldId="267"/>
            <ac:spMk id="18" creationId="{131031D3-26CD-4214-A9A4-5857EFA15A0C}"/>
          </ac:spMkLst>
        </pc:spChg>
        <pc:grpChg chg="add del">
          <ac:chgData name="Zhigalov Roman" userId="1f97e9fdf7779aa5" providerId="Windows Live" clId="Web-{CD14D1AA-887E-48E7-B333-C15A7D5621D4}" dt="2022-01-16T12:15:41.854" v="416"/>
          <ac:grpSpMkLst>
            <pc:docMk/>
            <pc:sldMk cId="1091419046" sldId="267"/>
            <ac:grpSpMk id="12" creationId="{B6BADB90-C74B-40D6-86DC-503F65FCE8DC}"/>
          </ac:grpSpMkLst>
        </pc:grpChg>
        <pc:picChg chg="add mod ord">
          <ac:chgData name="Zhigalov Roman" userId="1f97e9fdf7779aa5" providerId="Windows Live" clId="Web-{CD14D1AA-887E-48E7-B333-C15A7D5621D4}" dt="2022-01-16T12:15:47.417" v="419"/>
          <ac:picMkLst>
            <pc:docMk/>
            <pc:sldMk cId="1091419046" sldId="267"/>
            <ac:picMk id="5" creationId="{5C3466A9-B940-4F07-9EBF-79242CA43114}"/>
          </ac:picMkLst>
        </pc:picChg>
      </pc:sldChg>
      <pc:sldChg chg="addSp delSp modSp new mod setBg">
        <pc:chgData name="Zhigalov Roman" userId="1f97e9fdf7779aa5" providerId="Windows Live" clId="Web-{CD14D1AA-887E-48E7-B333-C15A7D5621D4}" dt="2022-01-16T12:16:57.575" v="431"/>
        <pc:sldMkLst>
          <pc:docMk/>
          <pc:sldMk cId="1963353753" sldId="268"/>
        </pc:sldMkLst>
        <pc:spChg chg="mod">
          <ac:chgData name="Zhigalov Roman" userId="1f97e9fdf7779aa5" providerId="Windows Live" clId="Web-{CD14D1AA-887E-48E7-B333-C15A7D5621D4}" dt="2022-01-16T12:16:57.575" v="431"/>
          <ac:spMkLst>
            <pc:docMk/>
            <pc:sldMk cId="1963353753" sldId="268"/>
            <ac:spMk id="2" creationId="{6019C189-DE60-4CB3-B1F9-257E0FA31289}"/>
          </ac:spMkLst>
        </pc:spChg>
        <pc:spChg chg="del">
          <ac:chgData name="Zhigalov Roman" userId="1f97e9fdf7779aa5" providerId="Windows Live" clId="Web-{CD14D1AA-887E-48E7-B333-C15A7D5621D4}" dt="2022-01-16T12:16:30.996" v="421"/>
          <ac:spMkLst>
            <pc:docMk/>
            <pc:sldMk cId="1963353753" sldId="268"/>
            <ac:spMk id="3" creationId="{960B1183-93AB-46C6-8266-10DF6FBB280E}"/>
          </ac:spMkLst>
        </pc:spChg>
        <pc:spChg chg="mod">
          <ac:chgData name="Zhigalov Roman" userId="1f97e9fdf7779aa5" providerId="Windows Live" clId="Web-{CD14D1AA-887E-48E7-B333-C15A7D5621D4}" dt="2022-01-16T12:16:57.575" v="431"/>
          <ac:spMkLst>
            <pc:docMk/>
            <pc:sldMk cId="1963353753" sldId="268"/>
            <ac:spMk id="4" creationId="{1566AF20-90E3-48F4-AF17-E76277B3C2C0}"/>
          </ac:spMkLst>
        </pc:spChg>
        <pc:spChg chg="add">
          <ac:chgData name="Zhigalov Roman" userId="1f97e9fdf7779aa5" providerId="Windows Live" clId="Web-{CD14D1AA-887E-48E7-B333-C15A7D5621D4}" dt="2022-01-16T12:16:57.575" v="431"/>
          <ac:spMkLst>
            <pc:docMk/>
            <pc:sldMk cId="1963353753" sldId="268"/>
            <ac:spMk id="10" creationId="{B5FA7C47-B7C1-4D2E-AB49-ED23BA34BA83}"/>
          </ac:spMkLst>
        </pc:spChg>
        <pc:spChg chg="add">
          <ac:chgData name="Zhigalov Roman" userId="1f97e9fdf7779aa5" providerId="Windows Live" clId="Web-{CD14D1AA-887E-48E7-B333-C15A7D5621D4}" dt="2022-01-16T12:16:57.575" v="431"/>
          <ac:spMkLst>
            <pc:docMk/>
            <pc:sldMk cId="1963353753" sldId="268"/>
            <ac:spMk id="12" creationId="{596EE156-ABF1-4329-A6BA-03B4254E0877}"/>
          </ac:spMkLst>
        </pc:spChg>
        <pc:spChg chg="add">
          <ac:chgData name="Zhigalov Roman" userId="1f97e9fdf7779aa5" providerId="Windows Live" clId="Web-{CD14D1AA-887E-48E7-B333-C15A7D5621D4}" dt="2022-01-16T12:16:57.575" v="431"/>
          <ac:spMkLst>
            <pc:docMk/>
            <pc:sldMk cId="1963353753" sldId="268"/>
            <ac:spMk id="14" creationId="{19B9933F-AAB3-444A-8BB5-9CA194A8BC63}"/>
          </ac:spMkLst>
        </pc:spChg>
        <pc:spChg chg="add">
          <ac:chgData name="Zhigalov Roman" userId="1f97e9fdf7779aa5" providerId="Windows Live" clId="Web-{CD14D1AA-887E-48E7-B333-C15A7D5621D4}" dt="2022-01-16T12:16:57.575" v="431"/>
          <ac:spMkLst>
            <pc:docMk/>
            <pc:sldMk cId="1963353753" sldId="268"/>
            <ac:spMk id="16" creationId="{7D20183A-0B1D-4A1F-89B1-ADBEDBC6E54E}"/>
          </ac:spMkLst>
        </pc:spChg>
        <pc:spChg chg="add">
          <ac:chgData name="Zhigalov Roman" userId="1f97e9fdf7779aa5" providerId="Windows Live" clId="Web-{CD14D1AA-887E-48E7-B333-C15A7D5621D4}" dt="2022-01-16T12:16:57.575" v="431"/>
          <ac:spMkLst>
            <pc:docMk/>
            <pc:sldMk cId="1963353753" sldId="268"/>
            <ac:spMk id="18" creationId="{131031D3-26CD-4214-A9A4-5857EFA15A0C}"/>
          </ac:spMkLst>
        </pc:spChg>
        <pc:picChg chg="add mod ord">
          <ac:chgData name="Zhigalov Roman" userId="1f97e9fdf7779aa5" providerId="Windows Live" clId="Web-{CD14D1AA-887E-48E7-B333-C15A7D5621D4}" dt="2022-01-16T12:16:57.575" v="431"/>
          <ac:picMkLst>
            <pc:docMk/>
            <pc:sldMk cId="1963353753" sldId="268"/>
            <ac:picMk id="5" creationId="{A346EFAE-23B8-4CD8-A7EC-AF748B70137B}"/>
          </ac:picMkLst>
        </pc:picChg>
      </pc:sldChg>
      <pc:sldChg chg="addSp modSp new mod setBg">
        <pc:chgData name="Zhigalov Roman" userId="1f97e9fdf7779aa5" providerId="Windows Live" clId="Web-{CD14D1AA-887E-48E7-B333-C15A7D5621D4}" dt="2022-01-16T12:20:40.908" v="729"/>
        <pc:sldMkLst>
          <pc:docMk/>
          <pc:sldMk cId="1315755852" sldId="269"/>
        </pc:sldMkLst>
        <pc:spChg chg="mod">
          <ac:chgData name="Zhigalov Roman" userId="1f97e9fdf7779aa5" providerId="Windows Live" clId="Web-{CD14D1AA-887E-48E7-B333-C15A7D5621D4}" dt="2022-01-16T12:20:40.908" v="729"/>
          <ac:spMkLst>
            <pc:docMk/>
            <pc:sldMk cId="1315755852" sldId="269"/>
            <ac:spMk id="2" creationId="{2D80DA5C-5598-4BD2-9779-9DBE68EF2B2B}"/>
          </ac:spMkLst>
        </pc:spChg>
        <pc:spChg chg="mod">
          <ac:chgData name="Zhigalov Roman" userId="1f97e9fdf7779aa5" providerId="Windows Live" clId="Web-{CD14D1AA-887E-48E7-B333-C15A7D5621D4}" dt="2022-01-16T12:20:40.908" v="729"/>
          <ac:spMkLst>
            <pc:docMk/>
            <pc:sldMk cId="1315755852" sldId="269"/>
            <ac:spMk id="3" creationId="{B96145C4-254A-42F8-8F2E-08C87A13560D}"/>
          </ac:spMkLst>
        </pc:spChg>
        <pc:spChg chg="add">
          <ac:chgData name="Zhigalov Roman" userId="1f97e9fdf7779aa5" providerId="Windows Live" clId="Web-{CD14D1AA-887E-48E7-B333-C15A7D5621D4}" dt="2022-01-16T12:20:40.908" v="729"/>
          <ac:spMkLst>
            <pc:docMk/>
            <pc:sldMk cId="1315755852" sldId="269"/>
            <ac:spMk id="8" creationId="{827B839B-9ADE-406B-8590-F1CAEDED45A1}"/>
          </ac:spMkLst>
        </pc:spChg>
        <pc:spChg chg="add">
          <ac:chgData name="Zhigalov Roman" userId="1f97e9fdf7779aa5" providerId="Windows Live" clId="Web-{CD14D1AA-887E-48E7-B333-C15A7D5621D4}" dt="2022-01-16T12:20:40.908" v="729"/>
          <ac:spMkLst>
            <pc:docMk/>
            <pc:sldMk cId="1315755852" sldId="269"/>
            <ac:spMk id="10" creationId="{CFE45BF0-46DB-408C-B5F7-7B11716805D4}"/>
          </ac:spMkLst>
        </pc:spChg>
        <pc:spChg chg="add">
          <ac:chgData name="Zhigalov Roman" userId="1f97e9fdf7779aa5" providerId="Windows Live" clId="Web-{CD14D1AA-887E-48E7-B333-C15A7D5621D4}" dt="2022-01-16T12:20:40.908" v="729"/>
          <ac:spMkLst>
            <pc:docMk/>
            <pc:sldMk cId="1315755852" sldId="269"/>
            <ac:spMk id="12" creationId="{2AEBC8F2-97B1-41B4-93F1-2D289E197FBA}"/>
          </ac:spMkLst>
        </pc:spChg>
        <pc:spChg chg="add">
          <ac:chgData name="Zhigalov Roman" userId="1f97e9fdf7779aa5" providerId="Windows Live" clId="Web-{CD14D1AA-887E-48E7-B333-C15A7D5621D4}" dt="2022-01-16T12:20:40.908" v="729"/>
          <ac:spMkLst>
            <pc:docMk/>
            <pc:sldMk cId="1315755852" sldId="269"/>
            <ac:spMk id="14" creationId="{472E3A19-F5D5-48FC-BB9C-48C2F68F598B}"/>
          </ac:spMkLst>
        </pc:spChg>
        <pc:spChg chg="add">
          <ac:chgData name="Zhigalov Roman" userId="1f97e9fdf7779aa5" providerId="Windows Live" clId="Web-{CD14D1AA-887E-48E7-B333-C15A7D5621D4}" dt="2022-01-16T12:20:40.908" v="729"/>
          <ac:spMkLst>
            <pc:docMk/>
            <pc:sldMk cId="1315755852" sldId="269"/>
            <ac:spMk id="16" creationId="{7A62E32F-BB65-43A8-8EB5-92346890E549}"/>
          </ac:spMkLst>
        </pc:spChg>
        <pc:spChg chg="add">
          <ac:chgData name="Zhigalov Roman" userId="1f97e9fdf7779aa5" providerId="Windows Live" clId="Web-{CD14D1AA-887E-48E7-B333-C15A7D5621D4}" dt="2022-01-16T12:20:40.908" v="729"/>
          <ac:spMkLst>
            <pc:docMk/>
            <pc:sldMk cId="1315755852" sldId="269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CD14D1AA-887E-48E7-B333-C15A7D5621D4}" dt="2022-01-16T12:21:12.362" v="734"/>
        <pc:sldMkLst>
          <pc:docMk/>
          <pc:sldMk cId="4039585493" sldId="270"/>
        </pc:sldMkLst>
        <pc:spChg chg="del">
          <ac:chgData name="Zhigalov Roman" userId="1f97e9fdf7779aa5" providerId="Windows Live" clId="Web-{CD14D1AA-887E-48E7-B333-C15A7D5621D4}" dt="2022-01-16T12:21:12.362" v="734"/>
          <ac:spMkLst>
            <pc:docMk/>
            <pc:sldMk cId="4039585493" sldId="270"/>
            <ac:spMk id="2" creationId="{97DF4296-7B11-4C4F-987B-48309E098D44}"/>
          </ac:spMkLst>
        </pc:spChg>
        <pc:spChg chg="del mod">
          <ac:chgData name="Zhigalov Roman" userId="1f97e9fdf7779aa5" providerId="Windows Live" clId="Web-{CD14D1AA-887E-48E7-B333-C15A7D5621D4}" dt="2022-01-16T12:21:09.002" v="733"/>
          <ac:spMkLst>
            <pc:docMk/>
            <pc:sldMk cId="4039585493" sldId="270"/>
            <ac:spMk id="3" creationId="{3F6618EE-38AB-4195-BF80-12A714C50F0B}"/>
          </ac:spMkLst>
        </pc:spChg>
        <pc:spChg chg="add">
          <ac:chgData name="Zhigalov Roman" userId="1f97e9fdf7779aa5" providerId="Windows Live" clId="Web-{CD14D1AA-887E-48E7-B333-C15A7D5621D4}" dt="2022-01-16T12:21:12.362" v="734"/>
          <ac:spMkLst>
            <pc:docMk/>
            <pc:sldMk cId="4039585493" sldId="270"/>
            <ac:spMk id="9" creationId="{42A4FC2C-047E-45A5-965D-8E1E3BF09BC6}"/>
          </ac:spMkLst>
        </pc:spChg>
        <pc:picChg chg="add mod ord">
          <ac:chgData name="Zhigalov Roman" userId="1f97e9fdf7779aa5" providerId="Windows Live" clId="Web-{CD14D1AA-887E-48E7-B333-C15A7D5621D4}" dt="2022-01-16T12:21:12.362" v="734"/>
          <ac:picMkLst>
            <pc:docMk/>
            <pc:sldMk cId="4039585493" sldId="270"/>
            <ac:picMk id="4" creationId="{4D0A7CF9-C0FF-4FCE-BAAA-03A3B24E5DE1}"/>
          </ac:picMkLst>
        </pc:picChg>
      </pc:sldChg>
      <pc:sldChg chg="new del">
        <pc:chgData name="Zhigalov Roman" userId="1f97e9fdf7779aa5" providerId="Windows Live" clId="Web-{CD14D1AA-887E-48E7-B333-C15A7D5621D4}" dt="2022-01-16T12:21:51.253" v="736"/>
        <pc:sldMkLst>
          <pc:docMk/>
          <pc:sldMk cId="754593249" sldId="271"/>
        </pc:sldMkLst>
      </pc:sldChg>
      <pc:sldChg chg="new del">
        <pc:chgData name="Zhigalov Roman" userId="1f97e9fdf7779aa5" providerId="Windows Live" clId="Web-{CD14D1AA-887E-48E7-B333-C15A7D5621D4}" dt="2022-01-16T12:29:19.717" v="883"/>
        <pc:sldMkLst>
          <pc:docMk/>
          <pc:sldMk cId="3846057444" sldId="271"/>
        </pc:sldMkLst>
      </pc:sldChg>
      <pc:sldChg chg="addSp modSp new mod setBg">
        <pc:chgData name="Zhigalov Roman" userId="1f97e9fdf7779aa5" providerId="Windows Live" clId="Web-{CD14D1AA-887E-48E7-B333-C15A7D5621D4}" dt="2022-01-16T12:27:15.214" v="842"/>
        <pc:sldMkLst>
          <pc:docMk/>
          <pc:sldMk cId="2138054349" sldId="272"/>
        </pc:sldMkLst>
        <pc:spChg chg="mod">
          <ac:chgData name="Zhigalov Roman" userId="1f97e9fdf7779aa5" providerId="Windows Live" clId="Web-{CD14D1AA-887E-48E7-B333-C15A7D5621D4}" dt="2022-01-16T12:27:15.214" v="842"/>
          <ac:spMkLst>
            <pc:docMk/>
            <pc:sldMk cId="2138054349" sldId="272"/>
            <ac:spMk id="2" creationId="{381FE69B-F583-4380-B43F-991DD67BC5B3}"/>
          </ac:spMkLst>
        </pc:spChg>
        <pc:spChg chg="mod">
          <ac:chgData name="Zhigalov Roman" userId="1f97e9fdf7779aa5" providerId="Windows Live" clId="Web-{CD14D1AA-887E-48E7-B333-C15A7D5621D4}" dt="2022-01-16T12:27:15.214" v="842"/>
          <ac:spMkLst>
            <pc:docMk/>
            <pc:sldMk cId="2138054349" sldId="272"/>
            <ac:spMk id="3" creationId="{EC679183-A1F6-4935-A006-B8C0236726F3}"/>
          </ac:spMkLst>
        </pc:spChg>
        <pc:spChg chg="add">
          <ac:chgData name="Zhigalov Roman" userId="1f97e9fdf7779aa5" providerId="Windows Live" clId="Web-{CD14D1AA-887E-48E7-B333-C15A7D5621D4}" dt="2022-01-16T12:27:15.214" v="842"/>
          <ac:spMkLst>
            <pc:docMk/>
            <pc:sldMk cId="2138054349" sldId="272"/>
            <ac:spMk id="8" creationId="{827B839B-9ADE-406B-8590-F1CAEDED45A1}"/>
          </ac:spMkLst>
        </pc:spChg>
        <pc:spChg chg="add">
          <ac:chgData name="Zhigalov Roman" userId="1f97e9fdf7779aa5" providerId="Windows Live" clId="Web-{CD14D1AA-887E-48E7-B333-C15A7D5621D4}" dt="2022-01-16T12:27:15.214" v="842"/>
          <ac:spMkLst>
            <pc:docMk/>
            <pc:sldMk cId="2138054349" sldId="272"/>
            <ac:spMk id="10" creationId="{CFE45BF0-46DB-408C-B5F7-7B11716805D4}"/>
          </ac:spMkLst>
        </pc:spChg>
        <pc:spChg chg="add">
          <ac:chgData name="Zhigalov Roman" userId="1f97e9fdf7779aa5" providerId="Windows Live" clId="Web-{CD14D1AA-887E-48E7-B333-C15A7D5621D4}" dt="2022-01-16T12:27:15.214" v="842"/>
          <ac:spMkLst>
            <pc:docMk/>
            <pc:sldMk cId="2138054349" sldId="272"/>
            <ac:spMk id="12" creationId="{2AEBC8F2-97B1-41B4-93F1-2D289E197FBA}"/>
          </ac:spMkLst>
        </pc:spChg>
        <pc:spChg chg="add">
          <ac:chgData name="Zhigalov Roman" userId="1f97e9fdf7779aa5" providerId="Windows Live" clId="Web-{CD14D1AA-887E-48E7-B333-C15A7D5621D4}" dt="2022-01-16T12:27:15.214" v="842"/>
          <ac:spMkLst>
            <pc:docMk/>
            <pc:sldMk cId="2138054349" sldId="272"/>
            <ac:spMk id="14" creationId="{472E3A19-F5D5-48FC-BB9C-48C2F68F598B}"/>
          </ac:spMkLst>
        </pc:spChg>
        <pc:spChg chg="add">
          <ac:chgData name="Zhigalov Roman" userId="1f97e9fdf7779aa5" providerId="Windows Live" clId="Web-{CD14D1AA-887E-48E7-B333-C15A7D5621D4}" dt="2022-01-16T12:27:15.214" v="842"/>
          <ac:spMkLst>
            <pc:docMk/>
            <pc:sldMk cId="2138054349" sldId="272"/>
            <ac:spMk id="16" creationId="{7A62E32F-BB65-43A8-8EB5-92346890E549}"/>
          </ac:spMkLst>
        </pc:spChg>
        <pc:spChg chg="add">
          <ac:chgData name="Zhigalov Roman" userId="1f97e9fdf7779aa5" providerId="Windows Live" clId="Web-{CD14D1AA-887E-48E7-B333-C15A7D5621D4}" dt="2022-01-16T12:27:15.214" v="842"/>
          <ac:spMkLst>
            <pc:docMk/>
            <pc:sldMk cId="2138054349" sldId="272"/>
            <ac:spMk id="18" creationId="{14E91B64-9FCC-451E-AFB4-A827D6329367}"/>
          </ac:spMkLst>
        </pc:spChg>
      </pc:sldChg>
      <pc:sldChg chg="addSp delSp modSp new mod setBg addAnim delAnim">
        <pc:chgData name="Zhigalov Roman" userId="1f97e9fdf7779aa5" providerId="Windows Live" clId="Web-{CD14D1AA-887E-48E7-B333-C15A7D5621D4}" dt="2022-01-16T12:27:55.168" v="873"/>
        <pc:sldMkLst>
          <pc:docMk/>
          <pc:sldMk cId="1786473358" sldId="273"/>
        </pc:sldMkLst>
        <pc:spChg chg="mod ord">
          <ac:chgData name="Zhigalov Roman" userId="1f97e9fdf7779aa5" providerId="Windows Live" clId="Web-{CD14D1AA-887E-48E7-B333-C15A7D5621D4}" dt="2022-01-16T12:27:55.168" v="872"/>
          <ac:spMkLst>
            <pc:docMk/>
            <pc:sldMk cId="1786473358" sldId="273"/>
            <ac:spMk id="2" creationId="{776DB102-F811-4AD6-AAB1-0BF17035C229}"/>
          </ac:spMkLst>
        </pc:spChg>
        <pc:spChg chg="del">
          <ac:chgData name="Zhigalov Roman" userId="1f97e9fdf7779aa5" providerId="Windows Live" clId="Web-{CD14D1AA-887E-48E7-B333-C15A7D5621D4}" dt="2022-01-16T12:27:47.965" v="867"/>
          <ac:spMkLst>
            <pc:docMk/>
            <pc:sldMk cId="1786473358" sldId="273"/>
            <ac:spMk id="3" creationId="{CDB71605-706C-4C99-9951-77C3A895553B}"/>
          </ac:spMkLst>
        </pc:spChg>
        <pc:spChg chg="mod">
          <ac:chgData name="Zhigalov Roman" userId="1f97e9fdf7779aa5" providerId="Windows Live" clId="Web-{CD14D1AA-887E-48E7-B333-C15A7D5621D4}" dt="2022-01-16T12:27:55.168" v="872"/>
          <ac:spMkLst>
            <pc:docMk/>
            <pc:sldMk cId="1786473358" sldId="273"/>
            <ac:spMk id="4" creationId="{58F3766D-A867-4867-9813-685FC4BC4009}"/>
          </ac:spMkLst>
        </pc:spChg>
        <pc:spChg chg="add">
          <ac:chgData name="Zhigalov Roman" userId="1f97e9fdf7779aa5" providerId="Windows Live" clId="Web-{CD14D1AA-887E-48E7-B333-C15A7D5621D4}" dt="2022-01-16T12:27:55.168" v="872"/>
          <ac:spMkLst>
            <pc:docMk/>
            <pc:sldMk cId="1786473358" sldId="273"/>
            <ac:spMk id="7" creationId="{87CC2527-562A-4F69-B487-4371E5B243E7}"/>
          </ac:spMkLst>
        </pc:spChg>
        <pc:spChg chg="add del">
          <ac:chgData name="Zhigalov Roman" userId="1f97e9fdf7779aa5" providerId="Windows Live" clId="Web-{CD14D1AA-887E-48E7-B333-C15A7D5621D4}" dt="2022-01-16T12:27:55.152" v="871"/>
          <ac:spMkLst>
            <pc:docMk/>
            <pc:sldMk cId="1786473358" sldId="273"/>
            <ac:spMk id="10" creationId="{C1DD1A8A-57D5-4A81-AD04-532B043C5611}"/>
          </ac:spMkLst>
        </pc:spChg>
        <pc:spChg chg="add del">
          <ac:chgData name="Zhigalov Roman" userId="1f97e9fdf7779aa5" providerId="Windows Live" clId="Web-{CD14D1AA-887E-48E7-B333-C15A7D5621D4}" dt="2022-01-16T12:27:55.152" v="871"/>
          <ac:spMkLst>
            <pc:docMk/>
            <pc:sldMk cId="1786473358" sldId="273"/>
            <ac:spMk id="12" creationId="{007891EC-4501-44ED-A8C8-B11B6DB767AB}"/>
          </ac:spMkLst>
        </pc:spChg>
        <pc:picChg chg="add mod ord">
          <ac:chgData name="Zhigalov Roman" userId="1f97e9fdf7779aa5" providerId="Windows Live" clId="Web-{CD14D1AA-887E-48E7-B333-C15A7D5621D4}" dt="2022-01-16T12:27:55.168" v="872"/>
          <ac:picMkLst>
            <pc:docMk/>
            <pc:sldMk cId="1786473358" sldId="273"/>
            <ac:picMk id="5" creationId="{EF28D32D-905D-45E0-A78F-927A107A3D17}"/>
          </ac:picMkLst>
        </pc:picChg>
        <pc:cxnChg chg="add">
          <ac:chgData name="Zhigalov Roman" userId="1f97e9fdf7779aa5" providerId="Windows Live" clId="Web-{CD14D1AA-887E-48E7-B333-C15A7D5621D4}" dt="2022-01-16T12:27:55.168" v="872"/>
          <ac:cxnSpMkLst>
            <pc:docMk/>
            <pc:sldMk cId="1786473358" sldId="273"/>
            <ac:cxnSpMk id="8" creationId="{BCDAEC91-5BCE-4B55-9CC0-43EF94CB734B}"/>
          </ac:cxnSpMkLst>
        </pc:cxnChg>
      </pc:sldChg>
      <pc:sldChg chg="addSp delSp modSp new mod setBg">
        <pc:chgData name="Zhigalov Roman" userId="1f97e9fdf7779aa5" providerId="Windows Live" clId="Web-{CD14D1AA-887E-48E7-B333-C15A7D5621D4}" dt="2022-01-16T12:28:22.481" v="876"/>
        <pc:sldMkLst>
          <pc:docMk/>
          <pc:sldMk cId="1940409828" sldId="274"/>
        </pc:sldMkLst>
        <pc:spChg chg="del">
          <ac:chgData name="Zhigalov Roman" userId="1f97e9fdf7779aa5" providerId="Windows Live" clId="Web-{CD14D1AA-887E-48E7-B333-C15A7D5621D4}" dt="2022-01-16T12:28:22.481" v="876"/>
          <ac:spMkLst>
            <pc:docMk/>
            <pc:sldMk cId="1940409828" sldId="274"/>
            <ac:spMk id="2" creationId="{ED3DB4B2-C29B-4E48-A87A-314B63C0BABC}"/>
          </ac:spMkLst>
        </pc:spChg>
        <pc:spChg chg="del">
          <ac:chgData name="Zhigalov Roman" userId="1f97e9fdf7779aa5" providerId="Windows Live" clId="Web-{CD14D1AA-887E-48E7-B333-C15A7D5621D4}" dt="2022-01-16T12:28:21.122" v="875"/>
          <ac:spMkLst>
            <pc:docMk/>
            <pc:sldMk cId="1940409828" sldId="274"/>
            <ac:spMk id="3" creationId="{B7E3E376-BA33-467A-B831-EEE29A4955BF}"/>
          </ac:spMkLst>
        </pc:spChg>
        <pc:spChg chg="add">
          <ac:chgData name="Zhigalov Roman" userId="1f97e9fdf7779aa5" providerId="Windows Live" clId="Web-{CD14D1AA-887E-48E7-B333-C15A7D5621D4}" dt="2022-01-16T12:28:22.481" v="876"/>
          <ac:spMkLst>
            <pc:docMk/>
            <pc:sldMk cId="1940409828" sldId="274"/>
            <ac:spMk id="9" creationId="{42A4FC2C-047E-45A5-965D-8E1E3BF09BC6}"/>
          </ac:spMkLst>
        </pc:spChg>
        <pc:picChg chg="add mod ord">
          <ac:chgData name="Zhigalov Roman" userId="1f97e9fdf7779aa5" providerId="Windows Live" clId="Web-{CD14D1AA-887E-48E7-B333-C15A7D5621D4}" dt="2022-01-16T12:28:22.481" v="876"/>
          <ac:picMkLst>
            <pc:docMk/>
            <pc:sldMk cId="1940409828" sldId="274"/>
            <ac:picMk id="4" creationId="{9A11D8EB-F5C7-4920-A491-68F5769177E7}"/>
          </ac:picMkLst>
        </pc:picChg>
      </pc:sldChg>
      <pc:sldChg chg="addSp delSp modSp new mod setBg">
        <pc:chgData name="Zhigalov Roman" userId="1f97e9fdf7779aa5" providerId="Windows Live" clId="Web-{CD14D1AA-887E-48E7-B333-C15A7D5621D4}" dt="2022-01-16T12:28:47.388" v="879"/>
        <pc:sldMkLst>
          <pc:docMk/>
          <pc:sldMk cId="2881551086" sldId="275"/>
        </pc:sldMkLst>
        <pc:spChg chg="del">
          <ac:chgData name="Zhigalov Roman" userId="1f97e9fdf7779aa5" providerId="Windows Live" clId="Web-{CD14D1AA-887E-48E7-B333-C15A7D5621D4}" dt="2022-01-16T12:28:47.388" v="879"/>
          <ac:spMkLst>
            <pc:docMk/>
            <pc:sldMk cId="2881551086" sldId="275"/>
            <ac:spMk id="2" creationId="{5929D26E-A51A-4388-9F13-AB75CC7B034A}"/>
          </ac:spMkLst>
        </pc:spChg>
        <pc:spChg chg="del">
          <ac:chgData name="Zhigalov Roman" userId="1f97e9fdf7779aa5" providerId="Windows Live" clId="Web-{CD14D1AA-887E-48E7-B333-C15A7D5621D4}" dt="2022-01-16T12:28:45.857" v="878"/>
          <ac:spMkLst>
            <pc:docMk/>
            <pc:sldMk cId="2881551086" sldId="275"/>
            <ac:spMk id="3" creationId="{1912F044-0671-4594-AD63-2C3FD04394FA}"/>
          </ac:spMkLst>
        </pc:spChg>
        <pc:spChg chg="add">
          <ac:chgData name="Zhigalov Roman" userId="1f97e9fdf7779aa5" providerId="Windows Live" clId="Web-{CD14D1AA-887E-48E7-B333-C15A7D5621D4}" dt="2022-01-16T12:28:47.388" v="879"/>
          <ac:spMkLst>
            <pc:docMk/>
            <pc:sldMk cId="2881551086" sldId="275"/>
            <ac:spMk id="9" creationId="{42A4FC2C-047E-45A5-965D-8E1E3BF09BC6}"/>
          </ac:spMkLst>
        </pc:spChg>
        <pc:picChg chg="add mod ord">
          <ac:chgData name="Zhigalov Roman" userId="1f97e9fdf7779aa5" providerId="Windows Live" clId="Web-{CD14D1AA-887E-48E7-B333-C15A7D5621D4}" dt="2022-01-16T12:28:47.388" v="879"/>
          <ac:picMkLst>
            <pc:docMk/>
            <pc:sldMk cId="2881551086" sldId="275"/>
            <ac:picMk id="4" creationId="{60734CCA-5D1A-4E50-BDDC-F97614DC2C38}"/>
          </ac:picMkLst>
        </pc:picChg>
      </pc:sldChg>
      <pc:sldChg chg="addSp delSp modSp new mod setBg">
        <pc:chgData name="Zhigalov Roman" userId="1f97e9fdf7779aa5" providerId="Windows Live" clId="Web-{CD14D1AA-887E-48E7-B333-C15A7D5621D4}" dt="2022-01-16T12:29:05.904" v="882"/>
        <pc:sldMkLst>
          <pc:docMk/>
          <pc:sldMk cId="1978771546" sldId="276"/>
        </pc:sldMkLst>
        <pc:spChg chg="del">
          <ac:chgData name="Zhigalov Roman" userId="1f97e9fdf7779aa5" providerId="Windows Live" clId="Web-{CD14D1AA-887E-48E7-B333-C15A7D5621D4}" dt="2022-01-16T12:29:05.904" v="882"/>
          <ac:spMkLst>
            <pc:docMk/>
            <pc:sldMk cId="1978771546" sldId="276"/>
            <ac:spMk id="2" creationId="{58F1089F-8AB7-4B2A-9FC6-EAEB3D2999D2}"/>
          </ac:spMkLst>
        </pc:spChg>
        <pc:spChg chg="del">
          <ac:chgData name="Zhigalov Roman" userId="1f97e9fdf7779aa5" providerId="Windows Live" clId="Web-{CD14D1AA-887E-48E7-B333-C15A7D5621D4}" dt="2022-01-16T12:29:00.013" v="881"/>
          <ac:spMkLst>
            <pc:docMk/>
            <pc:sldMk cId="1978771546" sldId="276"/>
            <ac:spMk id="3" creationId="{12EC9BFB-4B5F-495B-A0EF-A2953EAEA0C1}"/>
          </ac:spMkLst>
        </pc:spChg>
        <pc:spChg chg="add">
          <ac:chgData name="Zhigalov Roman" userId="1f97e9fdf7779aa5" providerId="Windows Live" clId="Web-{CD14D1AA-887E-48E7-B333-C15A7D5621D4}" dt="2022-01-16T12:29:05.904" v="882"/>
          <ac:spMkLst>
            <pc:docMk/>
            <pc:sldMk cId="1978771546" sldId="276"/>
            <ac:spMk id="9" creationId="{42A4FC2C-047E-45A5-965D-8E1E3BF09BC6}"/>
          </ac:spMkLst>
        </pc:spChg>
        <pc:picChg chg="add mod ord">
          <ac:chgData name="Zhigalov Roman" userId="1f97e9fdf7779aa5" providerId="Windows Live" clId="Web-{CD14D1AA-887E-48E7-B333-C15A7D5621D4}" dt="2022-01-16T12:29:05.904" v="882"/>
          <ac:picMkLst>
            <pc:docMk/>
            <pc:sldMk cId="1978771546" sldId="276"/>
            <ac:picMk id="4" creationId="{3CCAC54D-259F-4A83-966F-FCE30515AF76}"/>
          </ac:picMkLst>
        </pc:picChg>
      </pc:sldChg>
      <pc:sldChg chg="addSp modSp new mod setBg">
        <pc:chgData name="Zhigalov Roman" userId="1f97e9fdf7779aa5" providerId="Windows Live" clId="Web-{CD14D1AA-887E-48E7-B333-C15A7D5621D4}" dt="2022-01-16T12:32:17.580" v="1034"/>
        <pc:sldMkLst>
          <pc:docMk/>
          <pc:sldMk cId="2589799259" sldId="277"/>
        </pc:sldMkLst>
        <pc:spChg chg="mod">
          <ac:chgData name="Zhigalov Roman" userId="1f97e9fdf7779aa5" providerId="Windows Live" clId="Web-{CD14D1AA-887E-48E7-B333-C15A7D5621D4}" dt="2022-01-16T12:32:17.580" v="1034"/>
          <ac:spMkLst>
            <pc:docMk/>
            <pc:sldMk cId="2589799259" sldId="277"/>
            <ac:spMk id="2" creationId="{7AA87DBE-174E-4AA7-BD7B-4EE8D8D70D41}"/>
          </ac:spMkLst>
        </pc:spChg>
        <pc:spChg chg="mod">
          <ac:chgData name="Zhigalov Roman" userId="1f97e9fdf7779aa5" providerId="Windows Live" clId="Web-{CD14D1AA-887E-48E7-B333-C15A7D5621D4}" dt="2022-01-16T12:32:17.580" v="1034"/>
          <ac:spMkLst>
            <pc:docMk/>
            <pc:sldMk cId="2589799259" sldId="277"/>
            <ac:spMk id="3" creationId="{D61EA181-5352-484A-992F-90F31A606881}"/>
          </ac:spMkLst>
        </pc:spChg>
        <pc:spChg chg="add">
          <ac:chgData name="Zhigalov Roman" userId="1f97e9fdf7779aa5" providerId="Windows Live" clId="Web-{CD14D1AA-887E-48E7-B333-C15A7D5621D4}" dt="2022-01-16T12:32:17.580" v="1034"/>
          <ac:spMkLst>
            <pc:docMk/>
            <pc:sldMk cId="2589799259" sldId="277"/>
            <ac:spMk id="8" creationId="{827B839B-9ADE-406B-8590-F1CAEDED45A1}"/>
          </ac:spMkLst>
        </pc:spChg>
        <pc:spChg chg="add">
          <ac:chgData name="Zhigalov Roman" userId="1f97e9fdf7779aa5" providerId="Windows Live" clId="Web-{CD14D1AA-887E-48E7-B333-C15A7D5621D4}" dt="2022-01-16T12:32:17.580" v="1034"/>
          <ac:spMkLst>
            <pc:docMk/>
            <pc:sldMk cId="2589799259" sldId="277"/>
            <ac:spMk id="10" creationId="{CFE45BF0-46DB-408C-B5F7-7B11716805D4}"/>
          </ac:spMkLst>
        </pc:spChg>
        <pc:spChg chg="add">
          <ac:chgData name="Zhigalov Roman" userId="1f97e9fdf7779aa5" providerId="Windows Live" clId="Web-{CD14D1AA-887E-48E7-B333-C15A7D5621D4}" dt="2022-01-16T12:32:17.580" v="1034"/>
          <ac:spMkLst>
            <pc:docMk/>
            <pc:sldMk cId="2589799259" sldId="277"/>
            <ac:spMk id="12" creationId="{2AEBC8F2-97B1-41B4-93F1-2D289E197FBA}"/>
          </ac:spMkLst>
        </pc:spChg>
        <pc:spChg chg="add">
          <ac:chgData name="Zhigalov Roman" userId="1f97e9fdf7779aa5" providerId="Windows Live" clId="Web-{CD14D1AA-887E-48E7-B333-C15A7D5621D4}" dt="2022-01-16T12:32:17.580" v="1034"/>
          <ac:spMkLst>
            <pc:docMk/>
            <pc:sldMk cId="2589799259" sldId="277"/>
            <ac:spMk id="14" creationId="{472E3A19-F5D5-48FC-BB9C-48C2F68F598B}"/>
          </ac:spMkLst>
        </pc:spChg>
        <pc:spChg chg="add">
          <ac:chgData name="Zhigalov Roman" userId="1f97e9fdf7779aa5" providerId="Windows Live" clId="Web-{CD14D1AA-887E-48E7-B333-C15A7D5621D4}" dt="2022-01-16T12:32:17.580" v="1034"/>
          <ac:spMkLst>
            <pc:docMk/>
            <pc:sldMk cId="2589799259" sldId="277"/>
            <ac:spMk id="16" creationId="{7A62E32F-BB65-43A8-8EB5-92346890E549}"/>
          </ac:spMkLst>
        </pc:spChg>
        <pc:spChg chg="add">
          <ac:chgData name="Zhigalov Roman" userId="1f97e9fdf7779aa5" providerId="Windows Live" clId="Web-{CD14D1AA-887E-48E7-B333-C15A7D5621D4}" dt="2022-01-16T12:32:17.580" v="1034"/>
          <ac:spMkLst>
            <pc:docMk/>
            <pc:sldMk cId="2589799259" sldId="277"/>
            <ac:spMk id="18" creationId="{14E91B64-9FCC-451E-AFB4-A827D6329367}"/>
          </ac:spMkLst>
        </pc:spChg>
      </pc:sldChg>
      <pc:sldChg chg="addSp modSp new mod setBg">
        <pc:chgData name="Zhigalov Roman" userId="1f97e9fdf7779aa5" providerId="Windows Live" clId="Web-{CD14D1AA-887E-48E7-B333-C15A7D5621D4}" dt="2022-01-16T12:36:46.790" v="1245"/>
        <pc:sldMkLst>
          <pc:docMk/>
          <pc:sldMk cId="4066121432" sldId="278"/>
        </pc:sldMkLst>
        <pc:spChg chg="mod">
          <ac:chgData name="Zhigalov Roman" userId="1f97e9fdf7779aa5" providerId="Windows Live" clId="Web-{CD14D1AA-887E-48E7-B333-C15A7D5621D4}" dt="2022-01-16T12:36:46.790" v="1245"/>
          <ac:spMkLst>
            <pc:docMk/>
            <pc:sldMk cId="4066121432" sldId="278"/>
            <ac:spMk id="2" creationId="{BEF8D2FA-FA3D-4DFD-9623-B986D487CD84}"/>
          </ac:spMkLst>
        </pc:spChg>
        <pc:spChg chg="mod">
          <ac:chgData name="Zhigalov Roman" userId="1f97e9fdf7779aa5" providerId="Windows Live" clId="Web-{CD14D1AA-887E-48E7-B333-C15A7D5621D4}" dt="2022-01-16T12:36:46.790" v="1245"/>
          <ac:spMkLst>
            <pc:docMk/>
            <pc:sldMk cId="4066121432" sldId="278"/>
            <ac:spMk id="3" creationId="{9841F9CD-5B98-4F57-9736-DEA64C9BF7BB}"/>
          </ac:spMkLst>
        </pc:spChg>
        <pc:spChg chg="add">
          <ac:chgData name="Zhigalov Roman" userId="1f97e9fdf7779aa5" providerId="Windows Live" clId="Web-{CD14D1AA-887E-48E7-B333-C15A7D5621D4}" dt="2022-01-16T12:36:46.790" v="1245"/>
          <ac:spMkLst>
            <pc:docMk/>
            <pc:sldMk cId="4066121432" sldId="278"/>
            <ac:spMk id="8" creationId="{827B839B-9ADE-406B-8590-F1CAEDED45A1}"/>
          </ac:spMkLst>
        </pc:spChg>
        <pc:spChg chg="add">
          <ac:chgData name="Zhigalov Roman" userId="1f97e9fdf7779aa5" providerId="Windows Live" clId="Web-{CD14D1AA-887E-48E7-B333-C15A7D5621D4}" dt="2022-01-16T12:36:46.790" v="1245"/>
          <ac:spMkLst>
            <pc:docMk/>
            <pc:sldMk cId="4066121432" sldId="278"/>
            <ac:spMk id="10" creationId="{CFE45BF0-46DB-408C-B5F7-7B11716805D4}"/>
          </ac:spMkLst>
        </pc:spChg>
        <pc:spChg chg="add">
          <ac:chgData name="Zhigalov Roman" userId="1f97e9fdf7779aa5" providerId="Windows Live" clId="Web-{CD14D1AA-887E-48E7-B333-C15A7D5621D4}" dt="2022-01-16T12:36:46.790" v="1245"/>
          <ac:spMkLst>
            <pc:docMk/>
            <pc:sldMk cId="4066121432" sldId="278"/>
            <ac:spMk id="12" creationId="{2AEBC8F2-97B1-41B4-93F1-2D289E197FBA}"/>
          </ac:spMkLst>
        </pc:spChg>
        <pc:spChg chg="add">
          <ac:chgData name="Zhigalov Roman" userId="1f97e9fdf7779aa5" providerId="Windows Live" clId="Web-{CD14D1AA-887E-48E7-B333-C15A7D5621D4}" dt="2022-01-16T12:36:46.790" v="1245"/>
          <ac:spMkLst>
            <pc:docMk/>
            <pc:sldMk cId="4066121432" sldId="278"/>
            <ac:spMk id="14" creationId="{472E3A19-F5D5-48FC-BB9C-48C2F68F598B}"/>
          </ac:spMkLst>
        </pc:spChg>
        <pc:spChg chg="add">
          <ac:chgData name="Zhigalov Roman" userId="1f97e9fdf7779aa5" providerId="Windows Live" clId="Web-{CD14D1AA-887E-48E7-B333-C15A7D5621D4}" dt="2022-01-16T12:36:46.790" v="1245"/>
          <ac:spMkLst>
            <pc:docMk/>
            <pc:sldMk cId="4066121432" sldId="278"/>
            <ac:spMk id="16" creationId="{7A62E32F-BB65-43A8-8EB5-92346890E549}"/>
          </ac:spMkLst>
        </pc:spChg>
        <pc:spChg chg="add">
          <ac:chgData name="Zhigalov Roman" userId="1f97e9fdf7779aa5" providerId="Windows Live" clId="Web-{CD14D1AA-887E-48E7-B333-C15A7D5621D4}" dt="2022-01-16T12:36:46.790" v="1245"/>
          <ac:spMkLst>
            <pc:docMk/>
            <pc:sldMk cId="4066121432" sldId="278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CD14D1AA-887E-48E7-B333-C15A7D5621D4}" dt="2022-01-16T12:37:01.243" v="1248"/>
        <pc:sldMkLst>
          <pc:docMk/>
          <pc:sldMk cId="943984816" sldId="279"/>
        </pc:sldMkLst>
        <pc:spChg chg="del">
          <ac:chgData name="Zhigalov Roman" userId="1f97e9fdf7779aa5" providerId="Windows Live" clId="Web-{CD14D1AA-887E-48E7-B333-C15A7D5621D4}" dt="2022-01-16T12:37:01.243" v="1248"/>
          <ac:spMkLst>
            <pc:docMk/>
            <pc:sldMk cId="943984816" sldId="279"/>
            <ac:spMk id="2" creationId="{CB95EE40-0F53-45BE-8D9B-BA3DB9DBA567}"/>
          </ac:spMkLst>
        </pc:spChg>
        <pc:spChg chg="del">
          <ac:chgData name="Zhigalov Roman" userId="1f97e9fdf7779aa5" providerId="Windows Live" clId="Web-{CD14D1AA-887E-48E7-B333-C15A7D5621D4}" dt="2022-01-16T12:36:59.884" v="1247"/>
          <ac:spMkLst>
            <pc:docMk/>
            <pc:sldMk cId="943984816" sldId="279"/>
            <ac:spMk id="3" creationId="{B7FFE1EC-87D3-4DFB-8F28-55046E73D01E}"/>
          </ac:spMkLst>
        </pc:spChg>
        <pc:spChg chg="add">
          <ac:chgData name="Zhigalov Roman" userId="1f97e9fdf7779aa5" providerId="Windows Live" clId="Web-{CD14D1AA-887E-48E7-B333-C15A7D5621D4}" dt="2022-01-16T12:37:01.243" v="1248"/>
          <ac:spMkLst>
            <pc:docMk/>
            <pc:sldMk cId="943984816" sldId="279"/>
            <ac:spMk id="9" creationId="{42A4FC2C-047E-45A5-965D-8E1E3BF09BC6}"/>
          </ac:spMkLst>
        </pc:spChg>
        <pc:picChg chg="add mod ord">
          <ac:chgData name="Zhigalov Roman" userId="1f97e9fdf7779aa5" providerId="Windows Live" clId="Web-{CD14D1AA-887E-48E7-B333-C15A7D5621D4}" dt="2022-01-16T12:37:01.243" v="1248"/>
          <ac:picMkLst>
            <pc:docMk/>
            <pc:sldMk cId="943984816" sldId="279"/>
            <ac:picMk id="4" creationId="{B1547F14-F3A0-4633-83C1-36F49FC863BD}"/>
          </ac:picMkLst>
        </pc:picChg>
      </pc:sldChg>
      <pc:sldChg chg="addSp delSp modSp new mod setBg">
        <pc:chgData name="Zhigalov Roman" userId="1f97e9fdf7779aa5" providerId="Windows Live" clId="Web-{CD14D1AA-887E-48E7-B333-C15A7D5621D4}" dt="2022-01-16T12:37:11.681" v="1251"/>
        <pc:sldMkLst>
          <pc:docMk/>
          <pc:sldMk cId="3914314306" sldId="280"/>
        </pc:sldMkLst>
        <pc:spChg chg="del">
          <ac:chgData name="Zhigalov Roman" userId="1f97e9fdf7779aa5" providerId="Windows Live" clId="Web-{CD14D1AA-887E-48E7-B333-C15A7D5621D4}" dt="2022-01-16T12:37:11.681" v="1251"/>
          <ac:spMkLst>
            <pc:docMk/>
            <pc:sldMk cId="3914314306" sldId="280"/>
            <ac:spMk id="2" creationId="{EB63053E-421B-4394-9A20-B13C894E2C62}"/>
          </ac:spMkLst>
        </pc:spChg>
        <pc:spChg chg="del">
          <ac:chgData name="Zhigalov Roman" userId="1f97e9fdf7779aa5" providerId="Windows Live" clId="Web-{CD14D1AA-887E-48E7-B333-C15A7D5621D4}" dt="2022-01-16T12:37:08.603" v="1250"/>
          <ac:spMkLst>
            <pc:docMk/>
            <pc:sldMk cId="3914314306" sldId="280"/>
            <ac:spMk id="3" creationId="{77906B59-8E52-4A26-96E9-7748E7AEC05F}"/>
          </ac:spMkLst>
        </pc:spChg>
        <pc:spChg chg="add">
          <ac:chgData name="Zhigalov Roman" userId="1f97e9fdf7779aa5" providerId="Windows Live" clId="Web-{CD14D1AA-887E-48E7-B333-C15A7D5621D4}" dt="2022-01-16T12:37:11.681" v="1251"/>
          <ac:spMkLst>
            <pc:docMk/>
            <pc:sldMk cId="3914314306" sldId="280"/>
            <ac:spMk id="9" creationId="{42A4FC2C-047E-45A5-965D-8E1E3BF09BC6}"/>
          </ac:spMkLst>
        </pc:spChg>
        <pc:picChg chg="add mod ord">
          <ac:chgData name="Zhigalov Roman" userId="1f97e9fdf7779aa5" providerId="Windows Live" clId="Web-{CD14D1AA-887E-48E7-B333-C15A7D5621D4}" dt="2022-01-16T12:37:11.681" v="1251"/>
          <ac:picMkLst>
            <pc:docMk/>
            <pc:sldMk cId="3914314306" sldId="280"/>
            <ac:picMk id="4" creationId="{3C369482-9045-4771-B1A1-B62E8902CB51}"/>
          </ac:picMkLst>
        </pc:picChg>
      </pc:sldChg>
      <pc:sldChg chg="addSp delSp modSp new mod setBg">
        <pc:chgData name="Zhigalov Roman" userId="1f97e9fdf7779aa5" providerId="Windows Live" clId="Web-{CD14D1AA-887E-48E7-B333-C15A7D5621D4}" dt="2022-01-16T12:37:23.947" v="1254"/>
        <pc:sldMkLst>
          <pc:docMk/>
          <pc:sldMk cId="3715397818" sldId="281"/>
        </pc:sldMkLst>
        <pc:spChg chg="del">
          <ac:chgData name="Zhigalov Roman" userId="1f97e9fdf7779aa5" providerId="Windows Live" clId="Web-{CD14D1AA-887E-48E7-B333-C15A7D5621D4}" dt="2022-01-16T12:37:23.947" v="1254"/>
          <ac:spMkLst>
            <pc:docMk/>
            <pc:sldMk cId="3715397818" sldId="281"/>
            <ac:spMk id="2" creationId="{EFEF748D-8B19-45D7-8A97-6117E08EA894}"/>
          </ac:spMkLst>
        </pc:spChg>
        <pc:spChg chg="del">
          <ac:chgData name="Zhigalov Roman" userId="1f97e9fdf7779aa5" providerId="Windows Live" clId="Web-{CD14D1AA-887E-48E7-B333-C15A7D5621D4}" dt="2022-01-16T12:37:20.634" v="1253"/>
          <ac:spMkLst>
            <pc:docMk/>
            <pc:sldMk cId="3715397818" sldId="281"/>
            <ac:spMk id="3" creationId="{BB93DF04-9076-4CEA-8240-C58750071634}"/>
          </ac:spMkLst>
        </pc:spChg>
        <pc:spChg chg="add">
          <ac:chgData name="Zhigalov Roman" userId="1f97e9fdf7779aa5" providerId="Windows Live" clId="Web-{CD14D1AA-887E-48E7-B333-C15A7D5621D4}" dt="2022-01-16T12:37:23.947" v="1254"/>
          <ac:spMkLst>
            <pc:docMk/>
            <pc:sldMk cId="3715397818" sldId="281"/>
            <ac:spMk id="9" creationId="{42A4FC2C-047E-45A5-965D-8E1E3BF09BC6}"/>
          </ac:spMkLst>
        </pc:spChg>
        <pc:picChg chg="add mod ord">
          <ac:chgData name="Zhigalov Roman" userId="1f97e9fdf7779aa5" providerId="Windows Live" clId="Web-{CD14D1AA-887E-48E7-B333-C15A7D5621D4}" dt="2022-01-16T12:37:23.947" v="1254"/>
          <ac:picMkLst>
            <pc:docMk/>
            <pc:sldMk cId="3715397818" sldId="281"/>
            <ac:picMk id="4" creationId="{28B9E585-5BBB-460A-AB72-26BD3332AD1B}"/>
          </ac:picMkLst>
        </pc:picChg>
      </pc:sldChg>
      <pc:sldChg chg="addSp delSp modSp new mod setBg">
        <pc:chgData name="Zhigalov Roman" userId="1f97e9fdf7779aa5" providerId="Windows Live" clId="Web-{CD14D1AA-887E-48E7-B333-C15A7D5621D4}" dt="2022-01-16T12:37:36.275" v="1257"/>
        <pc:sldMkLst>
          <pc:docMk/>
          <pc:sldMk cId="1674272011" sldId="282"/>
        </pc:sldMkLst>
        <pc:spChg chg="del">
          <ac:chgData name="Zhigalov Roman" userId="1f97e9fdf7779aa5" providerId="Windows Live" clId="Web-{CD14D1AA-887E-48E7-B333-C15A7D5621D4}" dt="2022-01-16T12:37:36.275" v="1257"/>
          <ac:spMkLst>
            <pc:docMk/>
            <pc:sldMk cId="1674272011" sldId="282"/>
            <ac:spMk id="2" creationId="{CDF83C1D-3D3E-4FAE-8BD8-A93927B555CF}"/>
          </ac:spMkLst>
        </pc:spChg>
        <pc:spChg chg="del">
          <ac:chgData name="Zhigalov Roman" userId="1f97e9fdf7779aa5" providerId="Windows Live" clId="Web-{CD14D1AA-887E-48E7-B333-C15A7D5621D4}" dt="2022-01-16T12:37:32.635" v="1256"/>
          <ac:spMkLst>
            <pc:docMk/>
            <pc:sldMk cId="1674272011" sldId="282"/>
            <ac:spMk id="3" creationId="{D8B8982D-1752-4F3D-930B-613E7D3C0F88}"/>
          </ac:spMkLst>
        </pc:spChg>
        <pc:spChg chg="add">
          <ac:chgData name="Zhigalov Roman" userId="1f97e9fdf7779aa5" providerId="Windows Live" clId="Web-{CD14D1AA-887E-48E7-B333-C15A7D5621D4}" dt="2022-01-16T12:37:36.275" v="1257"/>
          <ac:spMkLst>
            <pc:docMk/>
            <pc:sldMk cId="1674272011" sldId="282"/>
            <ac:spMk id="9" creationId="{42A4FC2C-047E-45A5-965D-8E1E3BF09BC6}"/>
          </ac:spMkLst>
        </pc:spChg>
        <pc:picChg chg="add mod ord">
          <ac:chgData name="Zhigalov Roman" userId="1f97e9fdf7779aa5" providerId="Windows Live" clId="Web-{CD14D1AA-887E-48E7-B333-C15A7D5621D4}" dt="2022-01-16T12:37:36.275" v="1257"/>
          <ac:picMkLst>
            <pc:docMk/>
            <pc:sldMk cId="1674272011" sldId="282"/>
            <ac:picMk id="4" creationId="{2FF32D62-0145-414E-95F9-E08F0ABB43FF}"/>
          </ac:picMkLst>
        </pc:picChg>
      </pc:sldChg>
      <pc:sldChg chg="addSp modSp new mod setBg">
        <pc:chgData name="Zhigalov Roman" userId="1f97e9fdf7779aa5" providerId="Windows Live" clId="Web-{CD14D1AA-887E-48E7-B333-C15A7D5621D4}" dt="2022-01-16T13:17:11.373" v="1413"/>
        <pc:sldMkLst>
          <pc:docMk/>
          <pc:sldMk cId="3511957295" sldId="283"/>
        </pc:sldMkLst>
        <pc:spChg chg="mod">
          <ac:chgData name="Zhigalov Roman" userId="1f97e9fdf7779aa5" providerId="Windows Live" clId="Web-{CD14D1AA-887E-48E7-B333-C15A7D5621D4}" dt="2022-01-16T13:17:11.373" v="1413"/>
          <ac:spMkLst>
            <pc:docMk/>
            <pc:sldMk cId="3511957295" sldId="283"/>
            <ac:spMk id="2" creationId="{877F32B6-1FD7-4FD2-8370-981DFB1790BA}"/>
          </ac:spMkLst>
        </pc:spChg>
        <pc:spChg chg="mod">
          <ac:chgData name="Zhigalov Roman" userId="1f97e9fdf7779aa5" providerId="Windows Live" clId="Web-{CD14D1AA-887E-48E7-B333-C15A7D5621D4}" dt="2022-01-16T13:17:11.373" v="1413"/>
          <ac:spMkLst>
            <pc:docMk/>
            <pc:sldMk cId="3511957295" sldId="283"/>
            <ac:spMk id="3" creationId="{B042AA25-700F-4BAC-941C-3889B58B64CD}"/>
          </ac:spMkLst>
        </pc:spChg>
        <pc:spChg chg="add">
          <ac:chgData name="Zhigalov Roman" userId="1f97e9fdf7779aa5" providerId="Windows Live" clId="Web-{CD14D1AA-887E-48E7-B333-C15A7D5621D4}" dt="2022-01-16T13:17:11.373" v="1413"/>
          <ac:spMkLst>
            <pc:docMk/>
            <pc:sldMk cId="3511957295" sldId="283"/>
            <ac:spMk id="8" creationId="{827B839B-9ADE-406B-8590-F1CAEDED45A1}"/>
          </ac:spMkLst>
        </pc:spChg>
        <pc:spChg chg="add">
          <ac:chgData name="Zhigalov Roman" userId="1f97e9fdf7779aa5" providerId="Windows Live" clId="Web-{CD14D1AA-887E-48E7-B333-C15A7D5621D4}" dt="2022-01-16T13:17:11.373" v="1413"/>
          <ac:spMkLst>
            <pc:docMk/>
            <pc:sldMk cId="3511957295" sldId="283"/>
            <ac:spMk id="10" creationId="{CFE45BF0-46DB-408C-B5F7-7B11716805D4}"/>
          </ac:spMkLst>
        </pc:spChg>
        <pc:spChg chg="add">
          <ac:chgData name="Zhigalov Roman" userId="1f97e9fdf7779aa5" providerId="Windows Live" clId="Web-{CD14D1AA-887E-48E7-B333-C15A7D5621D4}" dt="2022-01-16T13:17:11.373" v="1413"/>
          <ac:spMkLst>
            <pc:docMk/>
            <pc:sldMk cId="3511957295" sldId="283"/>
            <ac:spMk id="12" creationId="{2AEBC8F2-97B1-41B4-93F1-2D289E197FBA}"/>
          </ac:spMkLst>
        </pc:spChg>
        <pc:spChg chg="add">
          <ac:chgData name="Zhigalov Roman" userId="1f97e9fdf7779aa5" providerId="Windows Live" clId="Web-{CD14D1AA-887E-48E7-B333-C15A7D5621D4}" dt="2022-01-16T13:17:11.373" v="1413"/>
          <ac:spMkLst>
            <pc:docMk/>
            <pc:sldMk cId="3511957295" sldId="283"/>
            <ac:spMk id="14" creationId="{472E3A19-F5D5-48FC-BB9C-48C2F68F598B}"/>
          </ac:spMkLst>
        </pc:spChg>
        <pc:spChg chg="add">
          <ac:chgData name="Zhigalov Roman" userId="1f97e9fdf7779aa5" providerId="Windows Live" clId="Web-{CD14D1AA-887E-48E7-B333-C15A7D5621D4}" dt="2022-01-16T13:17:11.373" v="1413"/>
          <ac:spMkLst>
            <pc:docMk/>
            <pc:sldMk cId="3511957295" sldId="283"/>
            <ac:spMk id="16" creationId="{7A62E32F-BB65-43A8-8EB5-92346890E549}"/>
          </ac:spMkLst>
        </pc:spChg>
        <pc:spChg chg="add">
          <ac:chgData name="Zhigalov Roman" userId="1f97e9fdf7779aa5" providerId="Windows Live" clId="Web-{CD14D1AA-887E-48E7-B333-C15A7D5621D4}" dt="2022-01-16T13:17:11.373" v="1413"/>
          <ac:spMkLst>
            <pc:docMk/>
            <pc:sldMk cId="3511957295" sldId="283"/>
            <ac:spMk id="18" creationId="{14E91B64-9FCC-451E-AFB4-A827D6329367}"/>
          </ac:spMkLst>
        </pc:spChg>
      </pc:sldChg>
      <pc:sldChg chg="addSp delSp modSp new mod setBg">
        <pc:chgData name="Zhigalov Roman" userId="1f97e9fdf7779aa5" providerId="Windows Live" clId="Web-{CD14D1AA-887E-48E7-B333-C15A7D5621D4}" dt="2022-01-16T13:18:43.235" v="1445"/>
        <pc:sldMkLst>
          <pc:docMk/>
          <pc:sldMk cId="153978620" sldId="284"/>
        </pc:sldMkLst>
        <pc:spChg chg="mod">
          <ac:chgData name="Zhigalov Roman" userId="1f97e9fdf7779aa5" providerId="Windows Live" clId="Web-{CD14D1AA-887E-48E7-B333-C15A7D5621D4}" dt="2022-01-16T13:18:43.235" v="1445"/>
          <ac:spMkLst>
            <pc:docMk/>
            <pc:sldMk cId="153978620" sldId="284"/>
            <ac:spMk id="2" creationId="{1F4B73AD-FD61-4C5F-A935-5E35EB20C091}"/>
          </ac:spMkLst>
        </pc:spChg>
        <pc:spChg chg="del">
          <ac:chgData name="Zhigalov Roman" userId="1f97e9fdf7779aa5" providerId="Windows Live" clId="Web-{CD14D1AA-887E-48E7-B333-C15A7D5621D4}" dt="2022-01-16T13:17:52.359" v="1417"/>
          <ac:spMkLst>
            <pc:docMk/>
            <pc:sldMk cId="153978620" sldId="284"/>
            <ac:spMk id="3" creationId="{C891B9D0-CAF8-4D57-9DF0-56C72F6BBA5A}"/>
          </ac:spMkLst>
        </pc:spChg>
        <pc:spChg chg="mod">
          <ac:chgData name="Zhigalov Roman" userId="1f97e9fdf7779aa5" providerId="Windows Live" clId="Web-{CD14D1AA-887E-48E7-B333-C15A7D5621D4}" dt="2022-01-16T13:18:43.235" v="1445"/>
          <ac:spMkLst>
            <pc:docMk/>
            <pc:sldMk cId="153978620" sldId="284"/>
            <ac:spMk id="4" creationId="{EB761C56-A68B-4A60-B951-7A72E89B226E}"/>
          </ac:spMkLst>
        </pc:spChg>
        <pc:spChg chg="add">
          <ac:chgData name="Zhigalov Roman" userId="1f97e9fdf7779aa5" providerId="Windows Live" clId="Web-{CD14D1AA-887E-48E7-B333-C15A7D5621D4}" dt="2022-01-16T13:18:43.235" v="1445"/>
          <ac:spMkLst>
            <pc:docMk/>
            <pc:sldMk cId="153978620" sldId="284"/>
            <ac:spMk id="7" creationId="{F13C74B1-5B17-4795-BED0-7140497B445A}"/>
          </ac:spMkLst>
        </pc:spChg>
        <pc:spChg chg="add">
          <ac:chgData name="Zhigalov Roman" userId="1f97e9fdf7779aa5" providerId="Windows Live" clId="Web-{CD14D1AA-887E-48E7-B333-C15A7D5621D4}" dt="2022-01-16T13:18:43.235" v="1445"/>
          <ac:spMkLst>
            <pc:docMk/>
            <pc:sldMk cId="153978620" sldId="284"/>
            <ac:spMk id="12" creationId="{D4974D33-8DC5-464E-8C6D-BE58F0669C17}"/>
          </ac:spMkLst>
        </pc:spChg>
        <pc:picChg chg="add mod ord">
          <ac:chgData name="Zhigalov Roman" userId="1f97e9fdf7779aa5" providerId="Windows Live" clId="Web-{CD14D1AA-887E-48E7-B333-C15A7D5621D4}" dt="2022-01-16T13:18:43.235" v="1445"/>
          <ac:picMkLst>
            <pc:docMk/>
            <pc:sldMk cId="153978620" sldId="284"/>
            <ac:picMk id="5" creationId="{D65F5F8E-AA55-46C2-A877-3E0D5EC9B85D}"/>
          </ac:picMkLst>
        </pc:picChg>
        <pc:cxnChg chg="add del">
          <ac:chgData name="Zhigalov Roman" userId="1f97e9fdf7779aa5" providerId="Windows Live" clId="Web-{CD14D1AA-887E-48E7-B333-C15A7D5621D4}" dt="2022-01-16T13:18:43.220" v="1444"/>
          <ac:cxnSpMkLst>
            <pc:docMk/>
            <pc:sldMk cId="153978620" sldId="284"/>
            <ac:cxnSpMk id="10" creationId="{A7F400EE-A8A5-48AF-B4D6-291B52C6F0B0}"/>
          </ac:cxnSpMkLst>
        </pc:cxnChg>
      </pc:sldChg>
      <pc:sldChg chg="addSp delSp modSp new mod setBg">
        <pc:chgData name="Zhigalov Roman" userId="1f97e9fdf7779aa5" providerId="Windows Live" clId="Web-{CD14D1AA-887E-48E7-B333-C15A7D5621D4}" dt="2022-01-16T13:19:43.722" v="1460"/>
        <pc:sldMkLst>
          <pc:docMk/>
          <pc:sldMk cId="4060883838" sldId="285"/>
        </pc:sldMkLst>
        <pc:spChg chg="mod">
          <ac:chgData name="Zhigalov Roman" userId="1f97e9fdf7779aa5" providerId="Windows Live" clId="Web-{CD14D1AA-887E-48E7-B333-C15A7D5621D4}" dt="2022-01-16T13:19:43.722" v="1460"/>
          <ac:spMkLst>
            <pc:docMk/>
            <pc:sldMk cId="4060883838" sldId="285"/>
            <ac:spMk id="2" creationId="{CA69B85B-65F9-4398-8CC1-CBC4B34CB38F}"/>
          </ac:spMkLst>
        </pc:spChg>
        <pc:spChg chg="del">
          <ac:chgData name="Zhigalov Roman" userId="1f97e9fdf7779aa5" providerId="Windows Live" clId="Web-{CD14D1AA-887E-48E7-B333-C15A7D5621D4}" dt="2022-01-16T13:19:09.486" v="1447"/>
          <ac:spMkLst>
            <pc:docMk/>
            <pc:sldMk cId="4060883838" sldId="285"/>
            <ac:spMk id="3" creationId="{2662B1CB-2C01-457C-9A81-CC12B73B0190}"/>
          </ac:spMkLst>
        </pc:spChg>
        <pc:spChg chg="mod">
          <ac:chgData name="Zhigalov Roman" userId="1f97e9fdf7779aa5" providerId="Windows Live" clId="Web-{CD14D1AA-887E-48E7-B333-C15A7D5621D4}" dt="2022-01-16T13:19:43.722" v="1460"/>
          <ac:spMkLst>
            <pc:docMk/>
            <pc:sldMk cId="4060883838" sldId="285"/>
            <ac:spMk id="4" creationId="{8A25A78F-23C8-4599-80B7-8F477D258DC7}"/>
          </ac:spMkLst>
        </pc:spChg>
        <pc:spChg chg="add">
          <ac:chgData name="Zhigalov Roman" userId="1f97e9fdf7779aa5" providerId="Windows Live" clId="Web-{CD14D1AA-887E-48E7-B333-C15A7D5621D4}" dt="2022-01-16T13:19:43.722" v="1460"/>
          <ac:spMkLst>
            <pc:docMk/>
            <pc:sldMk cId="4060883838" sldId="285"/>
            <ac:spMk id="10" creationId="{F13C74B1-5B17-4795-BED0-7140497B445A}"/>
          </ac:spMkLst>
        </pc:spChg>
        <pc:spChg chg="add">
          <ac:chgData name="Zhigalov Roman" userId="1f97e9fdf7779aa5" providerId="Windows Live" clId="Web-{CD14D1AA-887E-48E7-B333-C15A7D5621D4}" dt="2022-01-16T13:19:43.722" v="1460"/>
          <ac:spMkLst>
            <pc:docMk/>
            <pc:sldMk cId="4060883838" sldId="285"/>
            <ac:spMk id="12" creationId="{D4974D33-8DC5-464E-8C6D-BE58F0669C17}"/>
          </ac:spMkLst>
        </pc:spChg>
        <pc:picChg chg="add mod ord">
          <ac:chgData name="Zhigalov Roman" userId="1f97e9fdf7779aa5" providerId="Windows Live" clId="Web-{CD14D1AA-887E-48E7-B333-C15A7D5621D4}" dt="2022-01-16T13:19:43.722" v="1460"/>
          <ac:picMkLst>
            <pc:docMk/>
            <pc:sldMk cId="4060883838" sldId="285"/>
            <ac:picMk id="5" creationId="{6D8025A5-0407-45FB-A1A1-D42A0CD7F6DA}"/>
          </ac:picMkLst>
        </pc:picChg>
      </pc:sldChg>
      <pc:sldChg chg="addSp delSp modSp new">
        <pc:chgData name="Zhigalov Roman" userId="1f97e9fdf7779aa5" providerId="Windows Live" clId="Web-{CD14D1AA-887E-48E7-B333-C15A7D5621D4}" dt="2022-01-16T13:20:20.395" v="1466"/>
        <pc:sldMkLst>
          <pc:docMk/>
          <pc:sldMk cId="3775532672" sldId="286"/>
        </pc:sldMkLst>
        <pc:spChg chg="mod">
          <ac:chgData name="Zhigalov Roman" userId="1f97e9fdf7779aa5" providerId="Windows Live" clId="Web-{CD14D1AA-887E-48E7-B333-C15A7D5621D4}" dt="2022-01-16T13:20:18.660" v="1464" actId="20577"/>
          <ac:spMkLst>
            <pc:docMk/>
            <pc:sldMk cId="3775532672" sldId="286"/>
            <ac:spMk id="2" creationId="{F22F8114-E815-47F2-998D-4DF28BB69D7B}"/>
          </ac:spMkLst>
        </pc:spChg>
        <pc:spChg chg="del">
          <ac:chgData name="Zhigalov Roman" userId="1f97e9fdf7779aa5" providerId="Windows Live" clId="Web-{CD14D1AA-887E-48E7-B333-C15A7D5621D4}" dt="2022-01-16T13:20:11.504" v="1462"/>
          <ac:spMkLst>
            <pc:docMk/>
            <pc:sldMk cId="3775532672" sldId="286"/>
            <ac:spMk id="3" creationId="{E9D853E5-84CB-4718-B7F0-E84EFB525856}"/>
          </ac:spMkLst>
        </pc:spChg>
        <pc:picChg chg="add mod ord">
          <ac:chgData name="Zhigalov Roman" userId="1f97e9fdf7779aa5" providerId="Windows Live" clId="Web-{CD14D1AA-887E-48E7-B333-C15A7D5621D4}" dt="2022-01-16T13:20:11.504" v="1462"/>
          <ac:picMkLst>
            <pc:docMk/>
            <pc:sldMk cId="3775532672" sldId="286"/>
            <ac:picMk id="5" creationId="{D77686FB-2E55-4AFF-B8A6-F056169A5C74}"/>
          </ac:picMkLst>
        </pc:picChg>
        <pc:picChg chg="add del mod">
          <ac:chgData name="Zhigalov Roman" userId="1f97e9fdf7779aa5" providerId="Windows Live" clId="Web-{CD14D1AA-887E-48E7-B333-C15A7D5621D4}" dt="2022-01-16T13:20:20.395" v="1466"/>
          <ac:picMkLst>
            <pc:docMk/>
            <pc:sldMk cId="3775532672" sldId="286"/>
            <ac:picMk id="6" creationId="{D52B9BAA-B19B-4926-B6CA-7FC556A13F42}"/>
          </ac:picMkLst>
        </pc:picChg>
      </pc:sldChg>
    </pc:docChg>
  </pc:docChgLst>
  <pc:docChgLst>
    <pc:chgData name="Zhigalov Roman" userId="1f97e9fdf7779aa5" providerId="Windows Live" clId="Web-{DAB810D7-FF81-4C75-8FD2-62BF8BC1469E}"/>
    <pc:docChg chg="addSld modSld">
      <pc:chgData name="Zhigalov Roman" userId="1f97e9fdf7779aa5" providerId="Windows Live" clId="Web-{DAB810D7-FF81-4C75-8FD2-62BF8BC1469E}" dt="2022-01-16T13:21:52.531" v="36"/>
      <pc:docMkLst>
        <pc:docMk/>
      </pc:docMkLst>
      <pc:sldChg chg="addSp delSp modSp mod setBg addAnim delAnim setClrOvrMap">
        <pc:chgData name="Zhigalov Roman" userId="1f97e9fdf7779aa5" providerId="Windows Live" clId="Web-{DAB810D7-FF81-4C75-8FD2-62BF8BC1469E}" dt="2022-01-16T13:21:16.328" v="24"/>
        <pc:sldMkLst>
          <pc:docMk/>
          <pc:sldMk cId="3775532672" sldId="286"/>
        </pc:sldMkLst>
        <pc:spChg chg="mod">
          <ac:chgData name="Zhigalov Roman" userId="1f97e9fdf7779aa5" providerId="Windows Live" clId="Web-{DAB810D7-FF81-4C75-8FD2-62BF8BC1469E}" dt="2022-01-16T13:21:16.328" v="23"/>
          <ac:spMkLst>
            <pc:docMk/>
            <pc:sldMk cId="3775532672" sldId="286"/>
            <ac:spMk id="2" creationId="{F22F8114-E815-47F2-998D-4DF28BB69D7B}"/>
          </ac:spMkLst>
        </pc:spChg>
        <pc:spChg chg="mod">
          <ac:chgData name="Zhigalov Roman" userId="1f97e9fdf7779aa5" providerId="Windows Live" clId="Web-{DAB810D7-FF81-4C75-8FD2-62BF8BC1469E}" dt="2022-01-16T13:21:16.328" v="23"/>
          <ac:spMkLst>
            <pc:docMk/>
            <pc:sldMk cId="3775532672" sldId="286"/>
            <ac:spMk id="4" creationId="{433CB4CA-96C5-4ECC-9841-7622E40BD3A2}"/>
          </ac:spMkLst>
        </pc:spChg>
        <pc:spChg chg="add">
          <ac:chgData name="Zhigalov Roman" userId="1f97e9fdf7779aa5" providerId="Windows Live" clId="Web-{DAB810D7-FF81-4C75-8FD2-62BF8BC1469E}" dt="2022-01-16T13:21:16.328" v="23"/>
          <ac:spMkLst>
            <pc:docMk/>
            <pc:sldMk cId="3775532672" sldId="286"/>
            <ac:spMk id="7" creationId="{7D9D36D6-2AC5-46A1-A849-4C82D5264A3A}"/>
          </ac:spMkLst>
        </pc:spChg>
        <pc:spChg chg="add del">
          <ac:chgData name="Zhigalov Roman" userId="1f97e9fdf7779aa5" providerId="Windows Live" clId="Web-{DAB810D7-FF81-4C75-8FD2-62BF8BC1469E}" dt="2022-01-16T13:21:16.328" v="22"/>
          <ac:spMkLst>
            <pc:docMk/>
            <pc:sldMk cId="3775532672" sldId="286"/>
            <ac:spMk id="10" creationId="{E49CC64F-7275-4E33-961B-0C5CDC439875}"/>
          </ac:spMkLst>
        </pc:spChg>
        <pc:picChg chg="mod ord">
          <ac:chgData name="Zhigalov Roman" userId="1f97e9fdf7779aa5" providerId="Windows Live" clId="Web-{DAB810D7-FF81-4C75-8FD2-62BF8BC1469E}" dt="2022-01-16T13:21:16.328" v="23"/>
          <ac:picMkLst>
            <pc:docMk/>
            <pc:sldMk cId="3775532672" sldId="286"/>
            <ac:picMk id="5" creationId="{D77686FB-2E55-4AFF-B8A6-F056169A5C74}"/>
          </ac:picMkLst>
        </pc:picChg>
      </pc:sldChg>
      <pc:sldChg chg="modSp new">
        <pc:chgData name="Zhigalov Roman" userId="1f97e9fdf7779aa5" providerId="Windows Live" clId="Web-{DAB810D7-FF81-4C75-8FD2-62BF8BC1469E}" dt="2022-01-16T13:21:26.031" v="32" actId="20577"/>
        <pc:sldMkLst>
          <pc:docMk/>
          <pc:sldMk cId="4013219027" sldId="287"/>
        </pc:sldMkLst>
        <pc:spChg chg="mod">
          <ac:chgData name="Zhigalov Roman" userId="1f97e9fdf7779aa5" providerId="Windows Live" clId="Web-{DAB810D7-FF81-4C75-8FD2-62BF8BC1469E}" dt="2022-01-16T13:21:26.031" v="32" actId="20577"/>
          <ac:spMkLst>
            <pc:docMk/>
            <pc:sldMk cId="4013219027" sldId="287"/>
            <ac:spMk id="2" creationId="{4118D25F-F950-4E1C-BE97-8B8D7EE878C3}"/>
          </ac:spMkLst>
        </pc:spChg>
      </pc:sldChg>
      <pc:sldChg chg="modSp new">
        <pc:chgData name="Zhigalov Roman" userId="1f97e9fdf7779aa5" providerId="Windows Live" clId="Web-{DAB810D7-FF81-4C75-8FD2-62BF8BC1469E}" dt="2022-01-16T13:21:31.531" v="35" actId="20577"/>
        <pc:sldMkLst>
          <pc:docMk/>
          <pc:sldMk cId="2344362379" sldId="288"/>
        </pc:sldMkLst>
        <pc:spChg chg="mod">
          <ac:chgData name="Zhigalov Roman" userId="1f97e9fdf7779aa5" providerId="Windows Live" clId="Web-{DAB810D7-FF81-4C75-8FD2-62BF8BC1469E}" dt="2022-01-16T13:21:31.531" v="35" actId="20577"/>
          <ac:spMkLst>
            <pc:docMk/>
            <pc:sldMk cId="2344362379" sldId="288"/>
            <ac:spMk id="2" creationId="{328CBF63-6F69-4086-ADAA-2243765EA4CA}"/>
          </ac:spMkLst>
        </pc:spChg>
      </pc:sldChg>
      <pc:sldChg chg="add">
        <pc:chgData name="Zhigalov Roman" userId="1f97e9fdf7779aa5" providerId="Windows Live" clId="Web-{DAB810D7-FF81-4C75-8FD2-62BF8BC1469E}" dt="2022-01-16T13:21:52.531" v="36"/>
        <pc:sldMkLst>
          <pc:docMk/>
          <pc:sldMk cId="3889650382" sldId="289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9B3430-E961-46D5-8CEC-732AA6C2BA2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FAB2A51-F028-440B-9FEC-4779D2A55E93}">
      <dgm:prSet/>
      <dgm:spPr/>
      <dgm:t>
        <a:bodyPr/>
        <a:lstStyle/>
        <a:p>
          <a:r>
            <a:rPr lang="ru-RU"/>
            <a:t>Оказала полную поддержку английской митрополии</a:t>
          </a:r>
          <a:endParaRPr lang="en-US"/>
        </a:p>
      </dgm:t>
    </dgm:pt>
    <dgm:pt modelId="{A4926EFE-4C33-4ED2-B756-D697B5AE30AF}" type="parTrans" cxnId="{0CA5432E-819F-4824-B05E-B0BF970140B9}">
      <dgm:prSet/>
      <dgm:spPr/>
      <dgm:t>
        <a:bodyPr/>
        <a:lstStyle/>
        <a:p>
          <a:endParaRPr lang="en-US"/>
        </a:p>
      </dgm:t>
    </dgm:pt>
    <dgm:pt modelId="{5126C70B-4C61-4DDE-8CC2-A53D0C3DC19E}" type="sibTrans" cxnId="{0CA5432E-819F-4824-B05E-B0BF970140B9}">
      <dgm:prSet/>
      <dgm:spPr/>
      <dgm:t>
        <a:bodyPr/>
        <a:lstStyle/>
        <a:p>
          <a:endParaRPr lang="en-US"/>
        </a:p>
      </dgm:t>
    </dgm:pt>
    <dgm:pt modelId="{52E8DB4E-2FFA-4C26-B1D8-2A5B6F063EDE}">
      <dgm:prSet/>
      <dgm:spPr/>
      <dgm:t>
        <a:bodyPr/>
        <a:lstStyle/>
        <a:p>
          <a:r>
            <a:rPr lang="ru-RU"/>
            <a:t>Предоставляла неорганичные материальные и человеческие ресурсы</a:t>
          </a:r>
          <a:endParaRPr lang="en-US"/>
        </a:p>
      </dgm:t>
    </dgm:pt>
    <dgm:pt modelId="{67A1F259-3DA4-4FEF-A961-90AFB9236E5E}" type="parTrans" cxnId="{F16B0EA6-D191-4706-95EC-CE5483A5E1D7}">
      <dgm:prSet/>
      <dgm:spPr/>
      <dgm:t>
        <a:bodyPr/>
        <a:lstStyle/>
        <a:p>
          <a:endParaRPr lang="en-US"/>
        </a:p>
      </dgm:t>
    </dgm:pt>
    <dgm:pt modelId="{01D26BAE-D209-45AC-BF90-8CB9BBDED7CC}" type="sibTrans" cxnId="{F16B0EA6-D191-4706-95EC-CE5483A5E1D7}">
      <dgm:prSet/>
      <dgm:spPr/>
      <dgm:t>
        <a:bodyPr/>
        <a:lstStyle/>
        <a:p>
          <a:endParaRPr lang="en-US"/>
        </a:p>
      </dgm:t>
    </dgm:pt>
    <dgm:pt modelId="{931490FC-961F-4613-87FD-43E9755A0BD5}">
      <dgm:prSet/>
      <dgm:spPr/>
      <dgm:t>
        <a:bodyPr/>
        <a:lstStyle/>
        <a:p>
          <a:r>
            <a:rPr lang="ru-RU"/>
            <a:t>Всячески поддерживало английское правительство </a:t>
          </a:r>
          <a:endParaRPr lang="en-US"/>
        </a:p>
      </dgm:t>
    </dgm:pt>
    <dgm:pt modelId="{D866E38F-2E10-4F8D-B244-F8713D9C31FB}" type="parTrans" cxnId="{F3D2E653-B3D8-4C04-8D4F-65F8947A4746}">
      <dgm:prSet/>
      <dgm:spPr/>
      <dgm:t>
        <a:bodyPr/>
        <a:lstStyle/>
        <a:p>
          <a:endParaRPr lang="en-US"/>
        </a:p>
      </dgm:t>
    </dgm:pt>
    <dgm:pt modelId="{07B03C8C-5650-45CD-9EAC-FF3ACC519D28}" type="sibTrans" cxnId="{F3D2E653-B3D8-4C04-8D4F-65F8947A4746}">
      <dgm:prSet/>
      <dgm:spPr/>
      <dgm:t>
        <a:bodyPr/>
        <a:lstStyle/>
        <a:p>
          <a:endParaRPr lang="en-US"/>
        </a:p>
      </dgm:t>
    </dgm:pt>
    <dgm:pt modelId="{E2C7DE2E-00D2-4A22-A9CB-807E1C9BCAE8}">
      <dgm:prSet/>
      <dgm:spPr/>
      <dgm:t>
        <a:bodyPr/>
        <a:lstStyle/>
        <a:p>
          <a:r>
            <a:rPr lang="ru-RU"/>
            <a:t>Ожидала уступок от англичан после победы в войне</a:t>
          </a:r>
          <a:endParaRPr lang="en-US"/>
        </a:p>
      </dgm:t>
    </dgm:pt>
    <dgm:pt modelId="{6DF6BF89-C79E-4F0B-9B6F-7D183D32A4CC}" type="parTrans" cxnId="{CDD31895-2A25-4B10-BE24-9787935901E8}">
      <dgm:prSet/>
      <dgm:spPr/>
      <dgm:t>
        <a:bodyPr/>
        <a:lstStyle/>
        <a:p>
          <a:endParaRPr lang="en-US"/>
        </a:p>
      </dgm:t>
    </dgm:pt>
    <dgm:pt modelId="{8A4C4FF7-65CF-41E5-9C6F-244915ECD163}" type="sibTrans" cxnId="{CDD31895-2A25-4B10-BE24-9787935901E8}">
      <dgm:prSet/>
      <dgm:spPr/>
      <dgm:t>
        <a:bodyPr/>
        <a:lstStyle/>
        <a:p>
          <a:endParaRPr lang="en-US"/>
        </a:p>
      </dgm:t>
    </dgm:pt>
    <dgm:pt modelId="{7037ECF3-3C42-4502-9615-3BCB8B6CB459}" type="pres">
      <dgm:prSet presAssocID="{FD9B3430-E961-46D5-8CEC-732AA6C2BA2B}" presName="root" presStyleCnt="0">
        <dgm:presLayoutVars>
          <dgm:dir/>
          <dgm:resizeHandles val="exact"/>
        </dgm:presLayoutVars>
      </dgm:prSet>
      <dgm:spPr/>
    </dgm:pt>
    <dgm:pt modelId="{78122699-EDF9-4421-927A-C784AC136BF8}" type="pres">
      <dgm:prSet presAssocID="{DFAB2A51-F028-440B-9FEC-4779D2A55E93}" presName="compNode" presStyleCnt="0"/>
      <dgm:spPr/>
    </dgm:pt>
    <dgm:pt modelId="{F99327DE-AEFB-4987-A0D9-1386817B0DC1}" type="pres">
      <dgm:prSet presAssocID="{DFAB2A51-F028-440B-9FEC-4779D2A55E93}" presName="bgRect" presStyleLbl="bgShp" presStyleIdx="0" presStyleCnt="4"/>
      <dgm:spPr/>
    </dgm:pt>
    <dgm:pt modelId="{B3B9E3CF-C091-4946-A087-095D52C994CE}" type="pres">
      <dgm:prSet presAssocID="{DFAB2A51-F028-440B-9FEC-4779D2A55E9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04319256-1F11-432C-96A9-288DD5B2D3B3}" type="pres">
      <dgm:prSet presAssocID="{DFAB2A51-F028-440B-9FEC-4779D2A55E93}" presName="spaceRect" presStyleCnt="0"/>
      <dgm:spPr/>
    </dgm:pt>
    <dgm:pt modelId="{34C6C7D1-BEBB-458C-B722-0F43067B91F7}" type="pres">
      <dgm:prSet presAssocID="{DFAB2A51-F028-440B-9FEC-4779D2A55E93}" presName="parTx" presStyleLbl="revTx" presStyleIdx="0" presStyleCnt="4">
        <dgm:presLayoutVars>
          <dgm:chMax val="0"/>
          <dgm:chPref val="0"/>
        </dgm:presLayoutVars>
      </dgm:prSet>
      <dgm:spPr/>
    </dgm:pt>
    <dgm:pt modelId="{ACB846DC-1264-4E6C-B035-4ADC5CD1CEE3}" type="pres">
      <dgm:prSet presAssocID="{5126C70B-4C61-4DDE-8CC2-A53D0C3DC19E}" presName="sibTrans" presStyleCnt="0"/>
      <dgm:spPr/>
    </dgm:pt>
    <dgm:pt modelId="{1421E9ED-642F-4AC9-9BF3-727750AE651E}" type="pres">
      <dgm:prSet presAssocID="{52E8DB4E-2FFA-4C26-B1D8-2A5B6F063EDE}" presName="compNode" presStyleCnt="0"/>
      <dgm:spPr/>
    </dgm:pt>
    <dgm:pt modelId="{387FA58C-979C-433F-80C1-0B10949531E9}" type="pres">
      <dgm:prSet presAssocID="{52E8DB4E-2FFA-4C26-B1D8-2A5B6F063EDE}" presName="bgRect" presStyleLbl="bgShp" presStyleIdx="1" presStyleCnt="4"/>
      <dgm:spPr/>
    </dgm:pt>
    <dgm:pt modelId="{B7D7D605-592D-4E95-9417-58AE687371BE}" type="pres">
      <dgm:prSet presAssocID="{52E8DB4E-2FFA-4C26-B1D8-2A5B6F063EDE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gnifying glass"/>
        </a:ext>
      </dgm:extLst>
    </dgm:pt>
    <dgm:pt modelId="{2B69B398-3CA1-43FD-B796-F2D7FDF23D97}" type="pres">
      <dgm:prSet presAssocID="{52E8DB4E-2FFA-4C26-B1D8-2A5B6F063EDE}" presName="spaceRect" presStyleCnt="0"/>
      <dgm:spPr/>
    </dgm:pt>
    <dgm:pt modelId="{A45A2C0B-0D01-4588-A9E8-5B4D54FFD504}" type="pres">
      <dgm:prSet presAssocID="{52E8DB4E-2FFA-4C26-B1D8-2A5B6F063EDE}" presName="parTx" presStyleLbl="revTx" presStyleIdx="1" presStyleCnt="4">
        <dgm:presLayoutVars>
          <dgm:chMax val="0"/>
          <dgm:chPref val="0"/>
        </dgm:presLayoutVars>
      </dgm:prSet>
      <dgm:spPr/>
    </dgm:pt>
    <dgm:pt modelId="{3B80A4CA-8238-4593-BD9B-B114690F3579}" type="pres">
      <dgm:prSet presAssocID="{01D26BAE-D209-45AC-BF90-8CB9BBDED7CC}" presName="sibTrans" presStyleCnt="0"/>
      <dgm:spPr/>
    </dgm:pt>
    <dgm:pt modelId="{35F9A4FB-25E3-47E5-A6BA-1572D6C4B669}" type="pres">
      <dgm:prSet presAssocID="{931490FC-961F-4613-87FD-43E9755A0BD5}" presName="compNode" presStyleCnt="0"/>
      <dgm:spPr/>
    </dgm:pt>
    <dgm:pt modelId="{FF58DB45-B464-4843-AAD5-5C6E98409249}" type="pres">
      <dgm:prSet presAssocID="{931490FC-961F-4613-87FD-43E9755A0BD5}" presName="bgRect" presStyleLbl="bgShp" presStyleIdx="2" presStyleCnt="4"/>
      <dgm:spPr/>
    </dgm:pt>
    <dgm:pt modelId="{A4913FF8-C024-4DA0-841C-0B990639BCE0}" type="pres">
      <dgm:prSet presAssocID="{931490FC-961F-4613-87FD-43E9755A0BD5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Банк"/>
        </a:ext>
      </dgm:extLst>
    </dgm:pt>
    <dgm:pt modelId="{F2E88B2D-C948-4997-AF13-80C2BBD46830}" type="pres">
      <dgm:prSet presAssocID="{931490FC-961F-4613-87FD-43E9755A0BD5}" presName="spaceRect" presStyleCnt="0"/>
      <dgm:spPr/>
    </dgm:pt>
    <dgm:pt modelId="{CB418621-2736-4CF8-9004-0C16B78D39E1}" type="pres">
      <dgm:prSet presAssocID="{931490FC-961F-4613-87FD-43E9755A0BD5}" presName="parTx" presStyleLbl="revTx" presStyleIdx="2" presStyleCnt="4">
        <dgm:presLayoutVars>
          <dgm:chMax val="0"/>
          <dgm:chPref val="0"/>
        </dgm:presLayoutVars>
      </dgm:prSet>
      <dgm:spPr/>
    </dgm:pt>
    <dgm:pt modelId="{D28C345C-F4DB-4673-9208-7CBEC9FE3261}" type="pres">
      <dgm:prSet presAssocID="{07B03C8C-5650-45CD-9EAC-FF3ACC519D28}" presName="sibTrans" presStyleCnt="0"/>
      <dgm:spPr/>
    </dgm:pt>
    <dgm:pt modelId="{EC2BC226-5392-4FF3-8F30-4D1F81845CC0}" type="pres">
      <dgm:prSet presAssocID="{E2C7DE2E-00D2-4A22-A9CB-807E1C9BCAE8}" presName="compNode" presStyleCnt="0"/>
      <dgm:spPr/>
    </dgm:pt>
    <dgm:pt modelId="{AB1B1E19-ACB4-472D-96E1-CFDA514BC0B1}" type="pres">
      <dgm:prSet presAssocID="{E2C7DE2E-00D2-4A22-A9CB-807E1C9BCAE8}" presName="bgRect" presStyleLbl="bgShp" presStyleIdx="3" presStyleCnt="4"/>
      <dgm:spPr/>
    </dgm:pt>
    <dgm:pt modelId="{0A5A81FC-080A-4977-A003-1F7A96398F9A}" type="pres">
      <dgm:prSet presAssocID="{E2C7DE2E-00D2-4A22-A9CB-807E1C9BCAE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Кубок"/>
        </a:ext>
      </dgm:extLst>
    </dgm:pt>
    <dgm:pt modelId="{FF47AF19-B5A6-40A5-BFF1-9BEE651A10CD}" type="pres">
      <dgm:prSet presAssocID="{E2C7DE2E-00D2-4A22-A9CB-807E1C9BCAE8}" presName="spaceRect" presStyleCnt="0"/>
      <dgm:spPr/>
    </dgm:pt>
    <dgm:pt modelId="{3B0544CB-906C-4A27-9290-3F2B0C01528A}" type="pres">
      <dgm:prSet presAssocID="{E2C7DE2E-00D2-4A22-A9CB-807E1C9BCAE8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46523B1D-BEDD-4494-9770-EE0FDA6257B3}" type="presOf" srcId="{FD9B3430-E961-46D5-8CEC-732AA6C2BA2B}" destId="{7037ECF3-3C42-4502-9615-3BCB8B6CB459}" srcOrd="0" destOrd="0" presId="urn:microsoft.com/office/officeart/2018/2/layout/IconVerticalSolidList"/>
    <dgm:cxn modelId="{C85A6922-E9DC-4987-BCBC-3BD551983016}" type="presOf" srcId="{DFAB2A51-F028-440B-9FEC-4779D2A55E93}" destId="{34C6C7D1-BEBB-458C-B722-0F43067B91F7}" srcOrd="0" destOrd="0" presId="urn:microsoft.com/office/officeart/2018/2/layout/IconVerticalSolidList"/>
    <dgm:cxn modelId="{0CA5432E-819F-4824-B05E-B0BF970140B9}" srcId="{FD9B3430-E961-46D5-8CEC-732AA6C2BA2B}" destId="{DFAB2A51-F028-440B-9FEC-4779D2A55E93}" srcOrd="0" destOrd="0" parTransId="{A4926EFE-4C33-4ED2-B756-D697B5AE30AF}" sibTransId="{5126C70B-4C61-4DDE-8CC2-A53D0C3DC19E}"/>
    <dgm:cxn modelId="{F3D2E653-B3D8-4C04-8D4F-65F8947A4746}" srcId="{FD9B3430-E961-46D5-8CEC-732AA6C2BA2B}" destId="{931490FC-961F-4613-87FD-43E9755A0BD5}" srcOrd="2" destOrd="0" parTransId="{D866E38F-2E10-4F8D-B244-F8713D9C31FB}" sibTransId="{07B03C8C-5650-45CD-9EAC-FF3ACC519D28}"/>
    <dgm:cxn modelId="{CDD31895-2A25-4B10-BE24-9787935901E8}" srcId="{FD9B3430-E961-46D5-8CEC-732AA6C2BA2B}" destId="{E2C7DE2E-00D2-4A22-A9CB-807E1C9BCAE8}" srcOrd="3" destOrd="0" parTransId="{6DF6BF89-C79E-4F0B-9B6F-7D183D32A4CC}" sibTransId="{8A4C4FF7-65CF-41E5-9C6F-244915ECD163}"/>
    <dgm:cxn modelId="{9869FFA3-3317-4554-9C46-FA00890264FF}" type="presOf" srcId="{52E8DB4E-2FFA-4C26-B1D8-2A5B6F063EDE}" destId="{A45A2C0B-0D01-4588-A9E8-5B4D54FFD504}" srcOrd="0" destOrd="0" presId="urn:microsoft.com/office/officeart/2018/2/layout/IconVerticalSolidList"/>
    <dgm:cxn modelId="{F16B0EA6-D191-4706-95EC-CE5483A5E1D7}" srcId="{FD9B3430-E961-46D5-8CEC-732AA6C2BA2B}" destId="{52E8DB4E-2FFA-4C26-B1D8-2A5B6F063EDE}" srcOrd="1" destOrd="0" parTransId="{67A1F259-3DA4-4FEF-A961-90AFB9236E5E}" sibTransId="{01D26BAE-D209-45AC-BF90-8CB9BBDED7CC}"/>
    <dgm:cxn modelId="{67507FAC-E833-4CAB-8CA9-3930F555092A}" type="presOf" srcId="{931490FC-961F-4613-87FD-43E9755A0BD5}" destId="{CB418621-2736-4CF8-9004-0C16B78D39E1}" srcOrd="0" destOrd="0" presId="urn:microsoft.com/office/officeart/2018/2/layout/IconVerticalSolidList"/>
    <dgm:cxn modelId="{347DEAD7-6240-40DD-B74C-4387423D9526}" type="presOf" srcId="{E2C7DE2E-00D2-4A22-A9CB-807E1C9BCAE8}" destId="{3B0544CB-906C-4A27-9290-3F2B0C01528A}" srcOrd="0" destOrd="0" presId="urn:microsoft.com/office/officeart/2018/2/layout/IconVerticalSolidList"/>
    <dgm:cxn modelId="{45DFD39E-2D5D-4A5A-8B77-B755B80D9B3D}" type="presParOf" srcId="{7037ECF3-3C42-4502-9615-3BCB8B6CB459}" destId="{78122699-EDF9-4421-927A-C784AC136BF8}" srcOrd="0" destOrd="0" presId="urn:microsoft.com/office/officeart/2018/2/layout/IconVerticalSolidList"/>
    <dgm:cxn modelId="{ABDD7B4A-FFA7-4642-885E-42F7C081BF9F}" type="presParOf" srcId="{78122699-EDF9-4421-927A-C784AC136BF8}" destId="{F99327DE-AEFB-4987-A0D9-1386817B0DC1}" srcOrd="0" destOrd="0" presId="urn:microsoft.com/office/officeart/2018/2/layout/IconVerticalSolidList"/>
    <dgm:cxn modelId="{5696B1E5-646C-480E-B737-8E24CC0F00CF}" type="presParOf" srcId="{78122699-EDF9-4421-927A-C784AC136BF8}" destId="{B3B9E3CF-C091-4946-A087-095D52C994CE}" srcOrd="1" destOrd="0" presId="urn:microsoft.com/office/officeart/2018/2/layout/IconVerticalSolidList"/>
    <dgm:cxn modelId="{81D9E28C-4333-4A56-9AC1-164D7C92BC2A}" type="presParOf" srcId="{78122699-EDF9-4421-927A-C784AC136BF8}" destId="{04319256-1F11-432C-96A9-288DD5B2D3B3}" srcOrd="2" destOrd="0" presId="urn:microsoft.com/office/officeart/2018/2/layout/IconVerticalSolidList"/>
    <dgm:cxn modelId="{FD70F512-ACB4-44DA-8393-CC7D4B8B1C91}" type="presParOf" srcId="{78122699-EDF9-4421-927A-C784AC136BF8}" destId="{34C6C7D1-BEBB-458C-B722-0F43067B91F7}" srcOrd="3" destOrd="0" presId="urn:microsoft.com/office/officeart/2018/2/layout/IconVerticalSolidList"/>
    <dgm:cxn modelId="{572012B4-75CD-4C4B-92CC-A9C380EADEBD}" type="presParOf" srcId="{7037ECF3-3C42-4502-9615-3BCB8B6CB459}" destId="{ACB846DC-1264-4E6C-B035-4ADC5CD1CEE3}" srcOrd="1" destOrd="0" presId="urn:microsoft.com/office/officeart/2018/2/layout/IconVerticalSolidList"/>
    <dgm:cxn modelId="{187D5CE9-A7C8-4E11-B90A-AAE6EF62D291}" type="presParOf" srcId="{7037ECF3-3C42-4502-9615-3BCB8B6CB459}" destId="{1421E9ED-642F-4AC9-9BF3-727750AE651E}" srcOrd="2" destOrd="0" presId="urn:microsoft.com/office/officeart/2018/2/layout/IconVerticalSolidList"/>
    <dgm:cxn modelId="{0141333F-0EE2-4306-B282-B73C6F1467FD}" type="presParOf" srcId="{1421E9ED-642F-4AC9-9BF3-727750AE651E}" destId="{387FA58C-979C-433F-80C1-0B10949531E9}" srcOrd="0" destOrd="0" presId="urn:microsoft.com/office/officeart/2018/2/layout/IconVerticalSolidList"/>
    <dgm:cxn modelId="{93E20040-CC1E-4857-AEB8-04797CEC2001}" type="presParOf" srcId="{1421E9ED-642F-4AC9-9BF3-727750AE651E}" destId="{B7D7D605-592D-4E95-9417-58AE687371BE}" srcOrd="1" destOrd="0" presId="urn:microsoft.com/office/officeart/2018/2/layout/IconVerticalSolidList"/>
    <dgm:cxn modelId="{F3484229-4F3D-46F2-A03F-E70E43DD5777}" type="presParOf" srcId="{1421E9ED-642F-4AC9-9BF3-727750AE651E}" destId="{2B69B398-3CA1-43FD-B796-F2D7FDF23D97}" srcOrd="2" destOrd="0" presId="urn:microsoft.com/office/officeart/2018/2/layout/IconVerticalSolidList"/>
    <dgm:cxn modelId="{2435AB8E-451B-4CA1-B8F0-B5CFAC6855C2}" type="presParOf" srcId="{1421E9ED-642F-4AC9-9BF3-727750AE651E}" destId="{A45A2C0B-0D01-4588-A9E8-5B4D54FFD504}" srcOrd="3" destOrd="0" presId="urn:microsoft.com/office/officeart/2018/2/layout/IconVerticalSolidList"/>
    <dgm:cxn modelId="{0072F7F1-D73B-47B2-90CE-505B2BD382A1}" type="presParOf" srcId="{7037ECF3-3C42-4502-9615-3BCB8B6CB459}" destId="{3B80A4CA-8238-4593-BD9B-B114690F3579}" srcOrd="3" destOrd="0" presId="urn:microsoft.com/office/officeart/2018/2/layout/IconVerticalSolidList"/>
    <dgm:cxn modelId="{D57D42DB-DDAA-43B9-B86C-0707268F1328}" type="presParOf" srcId="{7037ECF3-3C42-4502-9615-3BCB8B6CB459}" destId="{35F9A4FB-25E3-47E5-A6BA-1572D6C4B669}" srcOrd="4" destOrd="0" presId="urn:microsoft.com/office/officeart/2018/2/layout/IconVerticalSolidList"/>
    <dgm:cxn modelId="{31977765-4F87-4B79-8C0E-8E5827F9D4DA}" type="presParOf" srcId="{35F9A4FB-25E3-47E5-A6BA-1572D6C4B669}" destId="{FF58DB45-B464-4843-AAD5-5C6E98409249}" srcOrd="0" destOrd="0" presId="urn:microsoft.com/office/officeart/2018/2/layout/IconVerticalSolidList"/>
    <dgm:cxn modelId="{0A3328FB-8783-442C-853B-45CCD92E608A}" type="presParOf" srcId="{35F9A4FB-25E3-47E5-A6BA-1572D6C4B669}" destId="{A4913FF8-C024-4DA0-841C-0B990639BCE0}" srcOrd="1" destOrd="0" presId="urn:microsoft.com/office/officeart/2018/2/layout/IconVerticalSolidList"/>
    <dgm:cxn modelId="{B48FDC5F-8A20-4A5B-A038-0F758B3F0672}" type="presParOf" srcId="{35F9A4FB-25E3-47E5-A6BA-1572D6C4B669}" destId="{F2E88B2D-C948-4997-AF13-80C2BBD46830}" srcOrd="2" destOrd="0" presId="urn:microsoft.com/office/officeart/2018/2/layout/IconVerticalSolidList"/>
    <dgm:cxn modelId="{EA6C9A09-BFA2-4179-8F64-CFECA214A46A}" type="presParOf" srcId="{35F9A4FB-25E3-47E5-A6BA-1572D6C4B669}" destId="{CB418621-2736-4CF8-9004-0C16B78D39E1}" srcOrd="3" destOrd="0" presId="urn:microsoft.com/office/officeart/2018/2/layout/IconVerticalSolidList"/>
    <dgm:cxn modelId="{86659A05-5AF9-421F-8096-825C47731C84}" type="presParOf" srcId="{7037ECF3-3C42-4502-9615-3BCB8B6CB459}" destId="{D28C345C-F4DB-4673-9208-7CBEC9FE3261}" srcOrd="5" destOrd="0" presId="urn:microsoft.com/office/officeart/2018/2/layout/IconVerticalSolidList"/>
    <dgm:cxn modelId="{C4707445-8B0D-4555-92EE-3CE8BFACC654}" type="presParOf" srcId="{7037ECF3-3C42-4502-9615-3BCB8B6CB459}" destId="{EC2BC226-5392-4FF3-8F30-4D1F81845CC0}" srcOrd="6" destOrd="0" presId="urn:microsoft.com/office/officeart/2018/2/layout/IconVerticalSolidList"/>
    <dgm:cxn modelId="{C0975FA0-C962-4964-9D73-DC6CD2B0CCED}" type="presParOf" srcId="{EC2BC226-5392-4FF3-8F30-4D1F81845CC0}" destId="{AB1B1E19-ACB4-472D-96E1-CFDA514BC0B1}" srcOrd="0" destOrd="0" presId="urn:microsoft.com/office/officeart/2018/2/layout/IconVerticalSolidList"/>
    <dgm:cxn modelId="{5A30CECB-4122-45B2-8852-4CDAFD51F768}" type="presParOf" srcId="{EC2BC226-5392-4FF3-8F30-4D1F81845CC0}" destId="{0A5A81FC-080A-4977-A003-1F7A96398F9A}" srcOrd="1" destOrd="0" presId="urn:microsoft.com/office/officeart/2018/2/layout/IconVerticalSolidList"/>
    <dgm:cxn modelId="{E7956EF5-2521-4330-9AB5-518818C5495C}" type="presParOf" srcId="{EC2BC226-5392-4FF3-8F30-4D1F81845CC0}" destId="{FF47AF19-B5A6-40A5-BFF1-9BEE651A10CD}" srcOrd="2" destOrd="0" presId="urn:microsoft.com/office/officeart/2018/2/layout/IconVerticalSolidList"/>
    <dgm:cxn modelId="{B6952C9C-F7C8-4AD1-BFAA-FCBA7AC4F469}" type="presParOf" srcId="{EC2BC226-5392-4FF3-8F30-4D1F81845CC0}" destId="{3B0544CB-906C-4A27-9290-3F2B0C01528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9327DE-AEFB-4987-A0D9-1386817B0DC1}">
      <dsp:nvSpPr>
        <dsp:cNvPr id="0" name=""/>
        <dsp:cNvSpPr/>
      </dsp:nvSpPr>
      <dsp:spPr>
        <a:xfrm>
          <a:off x="0" y="22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B9E3CF-C091-4946-A087-095D52C994CE}">
      <dsp:nvSpPr>
        <dsp:cNvPr id="0" name=""/>
        <dsp:cNvSpPr/>
      </dsp:nvSpPr>
      <dsp:spPr>
        <a:xfrm>
          <a:off x="350270" y="262816"/>
          <a:ext cx="636855" cy="63685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6C7D1-BEBB-458C-B722-0F43067B91F7}">
      <dsp:nvSpPr>
        <dsp:cNvPr id="0" name=""/>
        <dsp:cNvSpPr/>
      </dsp:nvSpPr>
      <dsp:spPr>
        <a:xfrm>
          <a:off x="1337397" y="22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Оказала полную поддержку английской митрополии</a:t>
          </a:r>
          <a:endParaRPr lang="en-US" sz="2100" kern="1200"/>
        </a:p>
      </dsp:txBody>
      <dsp:txXfrm>
        <a:off x="1337397" y="2284"/>
        <a:ext cx="4926242" cy="1157919"/>
      </dsp:txXfrm>
    </dsp:sp>
    <dsp:sp modelId="{387FA58C-979C-433F-80C1-0B10949531E9}">
      <dsp:nvSpPr>
        <dsp:cNvPr id="0" name=""/>
        <dsp:cNvSpPr/>
      </dsp:nvSpPr>
      <dsp:spPr>
        <a:xfrm>
          <a:off x="0" y="1449684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D7D605-592D-4E95-9417-58AE687371BE}">
      <dsp:nvSpPr>
        <dsp:cNvPr id="0" name=""/>
        <dsp:cNvSpPr/>
      </dsp:nvSpPr>
      <dsp:spPr>
        <a:xfrm>
          <a:off x="350270" y="1710216"/>
          <a:ext cx="636855" cy="63685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5A2C0B-0D01-4588-A9E8-5B4D54FFD504}">
      <dsp:nvSpPr>
        <dsp:cNvPr id="0" name=""/>
        <dsp:cNvSpPr/>
      </dsp:nvSpPr>
      <dsp:spPr>
        <a:xfrm>
          <a:off x="1337397" y="1449684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Предоставляла неорганичные материальные и человеческие ресурсы</a:t>
          </a:r>
          <a:endParaRPr lang="en-US" sz="2100" kern="1200"/>
        </a:p>
      </dsp:txBody>
      <dsp:txXfrm>
        <a:off x="1337397" y="1449684"/>
        <a:ext cx="4926242" cy="1157919"/>
      </dsp:txXfrm>
    </dsp:sp>
    <dsp:sp modelId="{FF58DB45-B464-4843-AAD5-5C6E98409249}">
      <dsp:nvSpPr>
        <dsp:cNvPr id="0" name=""/>
        <dsp:cNvSpPr/>
      </dsp:nvSpPr>
      <dsp:spPr>
        <a:xfrm>
          <a:off x="0" y="28970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913FF8-C024-4DA0-841C-0B990639BCE0}">
      <dsp:nvSpPr>
        <dsp:cNvPr id="0" name=""/>
        <dsp:cNvSpPr/>
      </dsp:nvSpPr>
      <dsp:spPr>
        <a:xfrm>
          <a:off x="350270" y="3157615"/>
          <a:ext cx="636855" cy="63685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18621-2736-4CF8-9004-0C16B78D39E1}">
      <dsp:nvSpPr>
        <dsp:cNvPr id="0" name=""/>
        <dsp:cNvSpPr/>
      </dsp:nvSpPr>
      <dsp:spPr>
        <a:xfrm>
          <a:off x="1337397" y="28970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Всячески поддерживало английское правительство </a:t>
          </a:r>
          <a:endParaRPr lang="en-US" sz="2100" kern="1200"/>
        </a:p>
      </dsp:txBody>
      <dsp:txXfrm>
        <a:off x="1337397" y="2897083"/>
        <a:ext cx="4926242" cy="1157919"/>
      </dsp:txXfrm>
    </dsp:sp>
    <dsp:sp modelId="{AB1B1E19-ACB4-472D-96E1-CFDA514BC0B1}">
      <dsp:nvSpPr>
        <dsp:cNvPr id="0" name=""/>
        <dsp:cNvSpPr/>
      </dsp:nvSpPr>
      <dsp:spPr>
        <a:xfrm>
          <a:off x="0" y="4344483"/>
          <a:ext cx="6263640" cy="115791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5A81FC-080A-4977-A003-1F7A96398F9A}">
      <dsp:nvSpPr>
        <dsp:cNvPr id="0" name=""/>
        <dsp:cNvSpPr/>
      </dsp:nvSpPr>
      <dsp:spPr>
        <a:xfrm>
          <a:off x="350270" y="4605015"/>
          <a:ext cx="636855" cy="63685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0544CB-906C-4A27-9290-3F2B0C01528A}">
      <dsp:nvSpPr>
        <dsp:cNvPr id="0" name=""/>
        <dsp:cNvSpPr/>
      </dsp:nvSpPr>
      <dsp:spPr>
        <a:xfrm>
          <a:off x="1337397" y="4344483"/>
          <a:ext cx="4926242" cy="11579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547" tIns="122547" rIns="122547" bIns="122547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/>
            <a:t>Ожидала уступок от англичан после победы в войне</a:t>
          </a:r>
          <a:endParaRPr lang="en-US" sz="2100" kern="1200"/>
        </a:p>
      </dsp:txBody>
      <dsp:txXfrm>
        <a:off x="1337397" y="4344483"/>
        <a:ext cx="4926242" cy="11579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16.01.2022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 16. Индия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19C189-DE60-4CB3-B1F9-257E0FA3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Махатма Ганди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566AF20-90E3-48F4-AF17-E76277B3C2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>
                <a:solidFill>
                  <a:srgbClr val="FEFFFF"/>
                </a:solidFill>
              </a:rPr>
              <a:t>индийский политический и общественный деятель, один из руководителей и идеологов движения за независимость Индии от Великобритании.</a:t>
            </a:r>
          </a:p>
        </p:txBody>
      </p:sp>
      <p:pic>
        <p:nvPicPr>
          <p:cNvPr id="5" name="Рисунок 5" descr="Изображение выглядит как мужчина, человек, очки, носит&#10;&#10;Автоматически созданное описание">
            <a:extLst>
              <a:ext uri="{FF2B5EF4-FFF2-40B4-BE49-F238E27FC236}">
                <a16:creationId xmlns:a16="http://schemas.microsoft.com/office/drawing/2014/main" id="{A346EFAE-23B8-4CD8-A7EC-AF748B701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5621" y="643467"/>
            <a:ext cx="6124368" cy="5251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53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0DA5C-5598-4BD2-9779-9DBE68EF2B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 "Гандизма"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6145C4-254A-42F8-8F2E-08C87A135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Использование ненасильственных методов и пассивное сопротивление</a:t>
            </a:r>
          </a:p>
          <a:p>
            <a:r>
              <a:rPr lang="ru-RU" sz="2400">
                <a:cs typeface="Calibri"/>
              </a:rPr>
              <a:t>Сатьяграха - бойкот английских товаров, английских заведений, проведений акций и демонстраций, неподчинение английским властям</a:t>
            </a:r>
          </a:p>
          <a:p>
            <a:r>
              <a:rPr lang="ru-RU" sz="2400">
                <a:cs typeface="Calibri"/>
              </a:rPr>
              <a:t>Отказ от кастовой системы, единство мусульман и индусов, возрождение традиционного ремесла</a:t>
            </a:r>
          </a:p>
          <a:p>
            <a:r>
              <a:rPr lang="ru-RU" sz="2400" dirty="0">
                <a:cs typeface="Calibri"/>
              </a:rPr>
              <a:t>Проведение широких компаний народного неподчинения</a:t>
            </a:r>
          </a:p>
        </p:txBody>
      </p:sp>
    </p:spTree>
    <p:extLst>
      <p:ext uri="{BB962C8B-B14F-4D97-AF65-F5344CB8AC3E}">
        <p14:creationId xmlns:p14="http://schemas.microsoft.com/office/powerpoint/2010/main" val="1315755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, группа, спорт&#10;&#10;Автоматически созданное описание">
            <a:extLst>
              <a:ext uri="{FF2B5EF4-FFF2-40B4-BE49-F238E27FC236}">
                <a16:creationId xmlns:a16="http://schemas.microsoft.com/office/drawing/2014/main" id="{4D0A7CF9-C0FF-4FCE-BAAA-03A3B24E5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69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585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52964-FB7B-4BB7-9D91-70E4BD2C6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3. Соляной поход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0B54AF-C80C-43AA-B9D5-A34D841181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4827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1FE69B-F583-4380-B43F-991DD67BC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Причины похода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679183-A1F6-4935-A006-B8C023672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Монополия Великобритании на добычу соли в Англии</a:t>
            </a:r>
          </a:p>
          <a:p>
            <a:r>
              <a:rPr lang="ru-RU" sz="2400">
                <a:cs typeface="Calibri"/>
              </a:rPr>
              <a:t>Высокий налог на соль для простого населения</a:t>
            </a:r>
          </a:p>
          <a:p>
            <a:r>
              <a:rPr lang="ru-RU" sz="2400" dirty="0">
                <a:cs typeface="Calibri"/>
              </a:rPr>
              <a:t>Желание Махатмы Ганди подорвать соляную монополию англичан</a:t>
            </a:r>
          </a:p>
        </p:txBody>
      </p:sp>
    </p:spTree>
    <p:extLst>
      <p:ext uri="{BB962C8B-B14F-4D97-AF65-F5344CB8AC3E}">
        <p14:creationId xmlns:p14="http://schemas.microsoft.com/office/powerpoint/2010/main" val="21380543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5" descr="Изображение выглядит как человек, внешний, дерево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EF28D32D-905D-45E0-A78F-927A107A3D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052" b="767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6DB102-F811-4AD6-AAB1-0BF17035C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/>
              <a:t>Соляной поход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8F3766D-A867-4867-9813-685FC4BC40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/>
              <a:t>Состоялся в 1930 г. Участники похода прошли более 400 км. </a:t>
            </a:r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6473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внешний, толпа, стадо&#10;&#10;Автоматически созданное описание">
            <a:extLst>
              <a:ext uri="{FF2B5EF4-FFF2-40B4-BE49-F238E27FC236}">
                <a16:creationId xmlns:a16="http://schemas.microsoft.com/office/drawing/2014/main" id="{9A11D8EB-F5C7-4920-A491-68F576917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031" b="36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409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группа, стоит, люди&#10;&#10;Автоматически созданное описание">
            <a:extLst>
              <a:ext uri="{FF2B5EF4-FFF2-40B4-BE49-F238E27FC236}">
                <a16:creationId xmlns:a16="http://schemas.microsoft.com/office/drawing/2014/main" id="{60734CCA-5D1A-4E50-BDDC-F97614DC2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335" b="2179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51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земля, в позе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3CCAC54D-259F-4A83-966F-FCE30515A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288" b="2172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71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87DBE-174E-4AA7-BD7B-4EE8D8D7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Итоги соляного похода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61EA181-5352-484A-992F-90F31A606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Ликвидация соляной монополии англичан</a:t>
            </a:r>
          </a:p>
          <a:p>
            <a:r>
              <a:rPr lang="ru-RU" sz="2400">
                <a:cs typeface="Calibri"/>
              </a:rPr>
              <a:t>Издание закона "Об управлении Индией" в 1935 г.</a:t>
            </a:r>
          </a:p>
          <a:p>
            <a:r>
              <a:rPr lang="ru-RU" sz="2400">
                <a:cs typeface="Calibri"/>
              </a:rPr>
              <a:t>Расширение местного управления и самоуправления</a:t>
            </a:r>
          </a:p>
          <a:p>
            <a:r>
              <a:rPr lang="ru-RU" sz="2400">
                <a:cs typeface="Calibri"/>
              </a:rPr>
              <a:t>Дальнейший подъем национального движения</a:t>
            </a:r>
          </a:p>
        </p:txBody>
      </p:sp>
    </p:spTree>
    <p:extLst>
      <p:ext uri="{BB962C8B-B14F-4D97-AF65-F5344CB8AC3E}">
        <p14:creationId xmlns:p14="http://schemas.microsoft.com/office/powerpoint/2010/main" val="25897992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3AB5B4-15A7-4AC0-8E72-B9F2E7822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5D0817-0590-4B23-AB62-2D28E74419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962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B46D2-6B44-4A6E-B8B9-8704EC8F8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Индия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годы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Второй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Мировой</a:t>
            </a:r>
            <a:r>
              <a:rPr lang="en-US" sz="6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войны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1C84A0-F47B-4A6B-A69B-B5577D9C3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3097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F8D2FA-FA3D-4DFD-9623-B986D487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Особенности положения Индии в годы войны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41F9CD-5B98-4F57-9736-DEA64C9BF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Англичане массово вывозили ресурсы с Индии</a:t>
            </a:r>
          </a:p>
          <a:p>
            <a:r>
              <a:rPr lang="ru-RU" sz="2400">
                <a:cs typeface="Calibri"/>
              </a:rPr>
              <a:t>Большое количество мужчин были призваны в армию</a:t>
            </a:r>
          </a:p>
          <a:p>
            <a:r>
              <a:rPr lang="ru-RU" sz="2400">
                <a:cs typeface="Calibri"/>
              </a:rPr>
              <a:t>Рост цен и начало голода в ряде регионов Индии</a:t>
            </a:r>
          </a:p>
          <a:p>
            <a:r>
              <a:rPr lang="ru-RU" sz="2400">
                <a:cs typeface="Calibri"/>
              </a:rPr>
              <a:t>Репрессии в отношении национально-освободительного движения</a:t>
            </a:r>
          </a:p>
          <a:p>
            <a:r>
              <a:rPr lang="ru-RU" sz="2400">
                <a:cs typeface="Calibri"/>
              </a:rPr>
              <a:t>Массовые аресты нелояльных, силовое подавление восстаний</a:t>
            </a:r>
          </a:p>
        </p:txBody>
      </p:sp>
    </p:spTree>
    <p:extLst>
      <p:ext uri="{BB962C8B-B14F-4D97-AF65-F5344CB8AC3E}">
        <p14:creationId xmlns:p14="http://schemas.microsoft.com/office/powerpoint/2010/main" val="4066121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слон, боевая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B1547F14-F3A0-4633-83C1-36F49FC86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937" b="1952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848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текст, здание, внешни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3C369482-9045-4771-B1A1-B62E8902CB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3675" b="1083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143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нешний, человек, земля, военная форма&#10;&#10;Автоматически созданное описание">
            <a:extLst>
              <a:ext uri="{FF2B5EF4-FFF2-40B4-BE49-F238E27FC236}">
                <a16:creationId xmlns:a16="http://schemas.microsoft.com/office/drawing/2014/main" id="{28B9E585-5BBB-460A-AB72-26BD3332A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640" b="138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3978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еловек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2FF32D62-0145-414E-95F9-E08F0ABB43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188" b="1077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2720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425E74-76AD-41E8-B7FF-1E7F746FF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5. Культура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103A5-9C1D-4DDF-A724-6457471962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2642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F32B6-1FD7-4FD2-8370-981DFB179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Основные положения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42AA25-700F-4BAC-941C-3889B58B6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Низкий уровень образованности граждан (грамотные всего 8%)</a:t>
            </a:r>
          </a:p>
          <a:p>
            <a:r>
              <a:rPr lang="ru-RU" sz="2400">
                <a:cs typeface="Calibri"/>
              </a:rPr>
              <a:t>Значительная роль религии и религиозных традиций </a:t>
            </a:r>
          </a:p>
          <a:p>
            <a:r>
              <a:rPr lang="ru-RU" sz="2400">
                <a:cs typeface="Calibri"/>
              </a:rPr>
              <a:t>Сохранение общественно-кастовой структуры</a:t>
            </a:r>
          </a:p>
          <a:p>
            <a:r>
              <a:rPr lang="ru-RU" sz="2400" dirty="0">
                <a:cs typeface="Calibri"/>
              </a:rPr>
              <a:t>Литература была направлена на национальное возрождение</a:t>
            </a:r>
          </a:p>
        </p:txBody>
      </p:sp>
    </p:spTree>
    <p:extLst>
      <p:ext uri="{BB962C8B-B14F-4D97-AF65-F5344CB8AC3E}">
        <p14:creationId xmlns:p14="http://schemas.microsoft.com/office/powerpoint/2010/main" val="35119572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4B73AD-FD61-4C5F-A935-5E35EB20C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Чандрасекхара Венката Раман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B761C56-A68B-4A60-B951-7A72E89B22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индийский физик, член Индийской академии наук, её основатель и президент (с 1934 года). Автор новаторской работы в области рассеяния света, которая принесла ему Нобелевскую премию по физике 1930 года.</a:t>
            </a:r>
          </a:p>
        </p:txBody>
      </p:sp>
      <p:pic>
        <p:nvPicPr>
          <p:cNvPr id="5" name="Рисунок 5" descr="Изображение выглядит как человек, галстук, носит, одежда&#10;&#10;Автоматически созданное описание">
            <a:extLst>
              <a:ext uri="{FF2B5EF4-FFF2-40B4-BE49-F238E27FC236}">
                <a16:creationId xmlns:a16="http://schemas.microsoft.com/office/drawing/2014/main" id="{D65F5F8E-AA55-46C2-A877-3E0D5EC9B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726" r="-1" b="14725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3978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9B85B-65F9-4398-8CC1-CBC4B34CB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Рабиндранат Тагор</a:t>
            </a: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25A78F-23C8-4599-80B7-8F477D25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индийский писатель, поэт, композитор, художник, общественный деятель. Его творчество сформировало литературу и музыку Бенгалии. Он стал первым среди не европейцев, кто был удостоен Нобелевской премии по литературе</a:t>
            </a:r>
          </a:p>
        </p:txBody>
      </p:sp>
      <p:pic>
        <p:nvPicPr>
          <p:cNvPr id="5" name="Рисунок 5" descr="Изображение выглядит как человек, волосы&#10;&#10;Автоматически созданное описание">
            <a:extLst>
              <a:ext uri="{FF2B5EF4-FFF2-40B4-BE49-F238E27FC236}">
                <a16:creationId xmlns:a16="http://schemas.microsoft.com/office/drawing/2014/main" id="{6D8025A5-0407-45FB-A1A1-D42A0CD7F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144" r="1" b="195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608838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A21B4F-1948-453D-8D6A-4666C36CF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План урока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91BFB-7366-4B44-B339-33E81C3521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Национально-освободительное движение</a:t>
            </a:r>
          </a:p>
          <a:p>
            <a:r>
              <a:rPr lang="ru-RU" sz="2400">
                <a:cs typeface="Calibri"/>
              </a:rPr>
              <a:t>Гандизм</a:t>
            </a:r>
          </a:p>
          <a:p>
            <a:r>
              <a:rPr lang="ru-RU" sz="2400">
                <a:cs typeface="Calibri"/>
              </a:rPr>
              <a:t>Соляной поход</a:t>
            </a:r>
          </a:p>
          <a:p>
            <a:r>
              <a:rPr lang="ru-RU" sz="2400">
                <a:cs typeface="Calibri"/>
              </a:rPr>
              <a:t>Индия в годы Второй Мировой Войны</a:t>
            </a:r>
          </a:p>
          <a:p>
            <a:r>
              <a:rPr lang="ru-RU" sz="2400">
                <a:cs typeface="Calibri"/>
              </a:rPr>
              <a:t>Культура</a:t>
            </a:r>
          </a:p>
        </p:txBody>
      </p:sp>
    </p:spTree>
    <p:extLst>
      <p:ext uri="{BB962C8B-B14F-4D97-AF65-F5344CB8AC3E}">
        <p14:creationId xmlns:p14="http://schemas.microsoft.com/office/powerpoint/2010/main" val="2535371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9">
            <a:extLst>
              <a:ext uri="{FF2B5EF4-FFF2-40B4-BE49-F238E27FC236}">
                <a16:creationId xmlns:a16="http://schemas.microsoft.com/office/drawing/2014/main" id="{7D9D36D6-2AC5-46A1-A849-4C82D5264A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2F8114-E815-47F2-998D-4DF28BB69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/>
              <a:t>Алам Ара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33CB4CA-96C5-4ECC-9841-7622E40BD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54955" y="4067032"/>
            <a:ext cx="5998840" cy="206706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первый звуковой фильм Индии, снятый в 1931 г.</a:t>
            </a:r>
          </a:p>
        </p:txBody>
      </p: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D77686FB-2E55-4AFF-B8A6-F056169A5C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3569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3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8D25F-F950-4E1C-BE97-8B8D7EE87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079811-FB24-4A24-B8D7-692441F51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219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8CBF63-6F69-4086-ADAA-2243765EA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EF2F38-F658-4626-BD6A-AA0307A20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4362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650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60F19-7D14-47A5-8111-3E4CA0BD6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1. Национально-освободительное движение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DF497C-F024-41BB-A25D-883043889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7960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F4CB6EBC-D530-4867-A93C-35C857DCD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889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6FC8DE-B9DC-463E-B386-9DEC129F7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Британская империя в 1914 г.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239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1BAEC-A678-47DA-B62B-D7AFC3D87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Индия в Первой Мировой войне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160A9D6-5094-4EB6-8E83-1D6BD011E8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503938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5641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50312-E886-4AD4-8D5B-6C42FE289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Политика Англии в Индии после Первой Мировой войны</a:t>
            </a:r>
            <a:endParaRPr lang="ru-RU" sz="4000">
              <a:solidFill>
                <a:srgbClr val="FFFFFF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90ED23-8F5F-4F18-AE2D-49BE7B05F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Сохранение чрезвычайного положения и чрезвычайных полномочий английских властей</a:t>
            </a:r>
          </a:p>
          <a:p>
            <a:r>
              <a:rPr lang="ru-RU" sz="2400">
                <a:cs typeface="Calibri"/>
              </a:rPr>
              <a:t>Принятие ряда репрессивных законов, против индийского населения</a:t>
            </a:r>
          </a:p>
          <a:p>
            <a:r>
              <a:rPr lang="ru-RU" sz="2400">
                <a:cs typeface="Calibri"/>
              </a:rPr>
              <a:t>Продолжение экономической эксплуатации Индии</a:t>
            </a:r>
          </a:p>
        </p:txBody>
      </p:sp>
    </p:spTree>
    <p:extLst>
      <p:ext uri="{BB962C8B-B14F-4D97-AF65-F5344CB8AC3E}">
        <p14:creationId xmlns:p14="http://schemas.microsoft.com/office/powerpoint/2010/main" val="1116936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9">
            <a:extLst>
              <a:ext uri="{FF2B5EF4-FFF2-40B4-BE49-F238E27FC236}">
                <a16:creationId xmlns:a16="http://schemas.microsoft.com/office/drawing/2014/main" id="{B5FA7C47-B7C1-4D2E-AB49-ED23BA34B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596EE156-ABF1-4329-A6BA-03B4254E0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521144" y="911116"/>
            <a:ext cx="687754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9B9933F-AAB3-444A-8BB5-9CA194A8B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0" y="1370435"/>
            <a:ext cx="527226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7D20183A-0B1D-4A1F-89B1-ADBEDBC6E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00164" y="643467"/>
            <a:ext cx="409371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131031D3-26CD-4214-A9A4-5857EFA15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95529" y="644382"/>
            <a:ext cx="3856024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23698B-7EEE-4316-857A-D1B4539D9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79" y="998002"/>
            <a:ext cx="3182940" cy="147195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Амритсарская бойня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AD7E37D-1D90-495C-9CBE-4D9BDCC2FD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9635" y="2546161"/>
            <a:ext cx="3200451" cy="2985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FEFFFF"/>
                </a:solidFill>
              </a:rPr>
              <a:t>13 апреля 1919 г., по приказу английских властей был расстрелян митинг в провинции Пенджаб, погибли 380 человек</a:t>
            </a:r>
          </a:p>
        </p:txBody>
      </p:sp>
      <p:pic>
        <p:nvPicPr>
          <p:cNvPr id="5" name="Рисунок 5" descr="Изображение выглядит как текст, внешний, пляж, люди&#10;&#10;Автоматически созданное описание">
            <a:extLst>
              <a:ext uri="{FF2B5EF4-FFF2-40B4-BE49-F238E27FC236}">
                <a16:creationId xmlns:a16="http://schemas.microsoft.com/office/drawing/2014/main" id="{5C3466A9-B940-4F07-9EBF-79242CA43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98268" y="1119569"/>
            <a:ext cx="6539075" cy="429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190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26EE4FD-480F-42A5-9FEB-DA630457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187062F-BE14-42FC-B06A-607DB23849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8" y="1766812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31FE21B-2A45-4BF5-8B03-E123419887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2689" y="1423780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2DC5A94D-79ED-48F5-9DC5-96CBB507CE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3" y="1239381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3A3D4BE-AF25-4F9A-9C29-1145CCE24A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1183242" y="1230651"/>
            <a:ext cx="1020865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A4BC9-844B-420F-9356-A4605AE2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0997" y="1607809"/>
            <a:ext cx="9236026" cy="28766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2. Гандизм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8752EC-F20D-43DE-A945-4DD7B3DA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87499" y="4810308"/>
            <a:ext cx="9003022" cy="1076551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4701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§ 16. Индия</vt:lpstr>
      <vt:lpstr>Проверка д/з</vt:lpstr>
      <vt:lpstr>План урока</vt:lpstr>
      <vt:lpstr>1. Национально-освободительное движение</vt:lpstr>
      <vt:lpstr>Британская империя в 1914 г.</vt:lpstr>
      <vt:lpstr>Индия в Первой Мировой войне</vt:lpstr>
      <vt:lpstr>Политика Англии в Индии после Первой Мировой войны</vt:lpstr>
      <vt:lpstr>Амритсарская бойня</vt:lpstr>
      <vt:lpstr>2. Гандизм</vt:lpstr>
      <vt:lpstr>Махатма Ганди</vt:lpstr>
      <vt:lpstr>Основные положения "Гандизма"</vt:lpstr>
      <vt:lpstr>Презентация PowerPoint</vt:lpstr>
      <vt:lpstr>3. Соляной поход</vt:lpstr>
      <vt:lpstr>Причины похода</vt:lpstr>
      <vt:lpstr>Соляной поход</vt:lpstr>
      <vt:lpstr>Презентация PowerPoint</vt:lpstr>
      <vt:lpstr>Презентация PowerPoint</vt:lpstr>
      <vt:lpstr>Презентация PowerPoint</vt:lpstr>
      <vt:lpstr>Итоги соляного похода</vt:lpstr>
      <vt:lpstr>4. Индия в годы Второй Мировой войны</vt:lpstr>
      <vt:lpstr>Особенности положения Индии в годы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5. Культура</vt:lpstr>
      <vt:lpstr>Основные положения</vt:lpstr>
      <vt:lpstr>Чандрасекхара Венката Раман</vt:lpstr>
      <vt:lpstr>Рабиндранат Тагор</vt:lpstr>
      <vt:lpstr>Алам Ара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16. Индия</dc:title>
  <dc:creator/>
  <cp:lastModifiedBy/>
  <cp:revision>182</cp:revision>
  <dcterms:created xsi:type="dcterms:W3CDTF">2022-01-16T10:59:04Z</dcterms:created>
  <dcterms:modified xsi:type="dcterms:W3CDTF">2022-01-16T13:22:01Z</dcterms:modified>
</cp:coreProperties>
</file>