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</p:sldIdLst>
  <p:sldSz cy="6858000" cx="12192000"/>
  <p:notesSz cx="6858000" cy="9144000"/>
  <p:embeddedFontLst>
    <p:embeddedFont>
      <p:font typeface="Lobster"/>
      <p:regular r:id="rId3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89D29B3A-E699-45BC-849D-E6A3232DDD2B}">
  <a:tblStyle styleId="{89D29B3A-E699-45BC-849D-E6A3232DDD2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font" Target="fonts/Lobster-regular.fntdata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4" name="Google Shape;294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" name="Google Shape;300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197aecc513d_2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g197aecc513d_2_5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2532a6294803e35d_1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2532a6294803e35d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197115b40d6_0_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Google Shape;318;g197115b40d6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2532a6294803e35d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2532a6294803e35d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2532a6294803e35d_3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2532a6294803e35d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g2532a6294803e35d_3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0" name="Google Shape;360;g2532a6294803e35d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1979ebc1a5c_1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6" name="Google Shape;366;g1979ebc1a5c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979ebc1a5c_1_2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1979ebc1a5c_1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1979ebc1a5c_1_1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9" name="Google Shape;379;g1979ebc1a5c_1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197aecc513d_2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197aecc513d_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197aecc513d_2_1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5" name="Google Shape;395;g197aecc513d_2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197aecc513d_2_2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197aecc513d_2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g197aecc513d_2_3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7" name="Google Shape;407;g197aecc513d_2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 txBox="1"/>
          <p:nvPr>
            <p:ph type="title"/>
          </p:nvPr>
        </p:nvSpPr>
        <p:spPr>
          <a:xfrm>
            <a:off x="1117601" y="609600"/>
            <a:ext cx="9961732" cy="10668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"/>
          <p:cNvSpPr txBox="1"/>
          <p:nvPr>
            <p:ph idx="1" type="body"/>
          </p:nvPr>
        </p:nvSpPr>
        <p:spPr>
          <a:xfrm>
            <a:off x="1117600" y="1828801"/>
            <a:ext cx="9956800" cy="4297363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8" name="Google Shape;98;p2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2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2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oogle Shape;102;p3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103" name="Google Shape;103;p3"/>
            <p:cNvSpPr/>
            <p:nvPr/>
          </p:nvSpPr>
          <p:spPr>
            <a:xfrm>
              <a:off x="4953000" y="0"/>
              <a:ext cx="4191000" cy="68580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C:\Documents and Settings\walterl\Local Settings\Temporary Internet Files\Content.IE5\8QFQOUW9\MPj04394690000[1].jpg" id="104" name="Google Shape;104;p3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0"/>
              <a:ext cx="4963886" cy="6858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5" name="Google Shape;105;p3"/>
          <p:cNvSpPr txBox="1"/>
          <p:nvPr>
            <p:ph type="ctrTitle"/>
          </p:nvPr>
        </p:nvSpPr>
        <p:spPr>
          <a:xfrm>
            <a:off x="2524568" y="1958976"/>
            <a:ext cx="9362633" cy="1470025"/>
          </a:xfrm>
          <a:prstGeom prst="rect">
            <a:avLst/>
          </a:prstGeom>
          <a:solidFill>
            <a:schemeClr val="lt1">
              <a:alpha val="64705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4400"/>
              <a:buFont typeface="Comic Sans MS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3"/>
          <p:cNvSpPr txBox="1"/>
          <p:nvPr>
            <p:ph idx="1" type="subTitle"/>
          </p:nvPr>
        </p:nvSpPr>
        <p:spPr>
          <a:xfrm>
            <a:off x="2938683" y="3733800"/>
            <a:ext cx="8534400" cy="1219200"/>
          </a:xfrm>
          <a:prstGeom prst="rect">
            <a:avLst/>
          </a:prstGeom>
          <a:solidFill>
            <a:schemeClr val="lt1">
              <a:alpha val="64705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76923C"/>
              </a:buClr>
              <a:buSzPts val="3200"/>
              <a:buNone/>
              <a:defRPr>
                <a:solidFill>
                  <a:srgbClr val="76923C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7" name="Google Shape;107;p3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64705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CC66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3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64705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CC66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3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64705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" name="Google Shape;111;p4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112" name="Google Shape;112;p4"/>
            <p:cNvSpPr/>
            <p:nvPr/>
          </p:nvSpPr>
          <p:spPr>
            <a:xfrm>
              <a:off x="4953000" y="0"/>
              <a:ext cx="4191000" cy="68580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C:\Documents and Settings\walterl\Local Settings\Temporary Internet Files\Content.IE5\8QFQOUW9\MPj04394690000[1].jpg" id="113" name="Google Shape;113;p4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0"/>
              <a:ext cx="4963886" cy="6858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4" name="Google Shape;114;p4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4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4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"/>
          <p:cNvSpPr txBox="1"/>
          <p:nvPr>
            <p:ph type="title"/>
          </p:nvPr>
        </p:nvSpPr>
        <p:spPr>
          <a:xfrm>
            <a:off x="609600" y="762000"/>
            <a:ext cx="10972800" cy="10668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5"/>
          <p:cNvSpPr txBox="1"/>
          <p:nvPr>
            <p:ph idx="1" type="body"/>
          </p:nvPr>
        </p:nvSpPr>
        <p:spPr>
          <a:xfrm>
            <a:off x="609600" y="1828801"/>
            <a:ext cx="5384800" cy="4297363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rgbClr val="76923C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rgbClr val="76923C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76923C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120" name="Google Shape;120;p5"/>
          <p:cNvSpPr txBox="1"/>
          <p:nvPr>
            <p:ph idx="2" type="body"/>
          </p:nvPr>
        </p:nvSpPr>
        <p:spPr>
          <a:xfrm>
            <a:off x="6197600" y="1828801"/>
            <a:ext cx="5384800" cy="4297363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rgbClr val="76923C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rgbClr val="76923C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76923C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121" name="Google Shape;121;p5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5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5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6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126" name="Google Shape;126;p6"/>
            <p:cNvSpPr/>
            <p:nvPr/>
          </p:nvSpPr>
          <p:spPr>
            <a:xfrm>
              <a:off x="4953000" y="0"/>
              <a:ext cx="4191000" cy="68580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C:\Documents and Settings\walterl\Local Settings\Temporary Internet Files\Content.IE5\8QFQOUW9\MPj04394690000[1].jpg" id="127" name="Google Shape;127;p6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0"/>
              <a:ext cx="4963886" cy="6858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8" name="Google Shape;128;p6"/>
          <p:cNvSpPr txBox="1"/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4000"/>
              <a:buFont typeface="Comic Sans MS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6"/>
          <p:cNvSpPr txBox="1"/>
          <p:nvPr>
            <p:ph idx="1" type="body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76923C"/>
              </a:buClr>
              <a:buSzPts val="2000"/>
              <a:buNone/>
              <a:defRPr b="0" sz="2000">
                <a:solidFill>
                  <a:srgbClr val="76923C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30" name="Google Shape;130;p6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64705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6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64705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6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64705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"/>
          <p:cNvSpPr txBox="1"/>
          <p:nvPr>
            <p:ph type="title"/>
          </p:nvPr>
        </p:nvSpPr>
        <p:spPr>
          <a:xfrm>
            <a:off x="609600" y="685800"/>
            <a:ext cx="10972800" cy="9906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4400"/>
              <a:buFont typeface="Comic Sans MS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7"/>
          <p:cNvSpPr txBox="1"/>
          <p:nvPr>
            <p:ph idx="1" type="body"/>
          </p:nvPr>
        </p:nvSpPr>
        <p:spPr>
          <a:xfrm>
            <a:off x="609600" y="1722438"/>
            <a:ext cx="5386917" cy="639762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76923C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rgbClr val="76923C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rgbClr val="76923C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rgbClr val="76923C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36" name="Google Shape;136;p7"/>
          <p:cNvSpPr txBox="1"/>
          <p:nvPr>
            <p:ph idx="2" type="body"/>
          </p:nvPr>
        </p:nvSpPr>
        <p:spPr>
          <a:xfrm>
            <a:off x="609600" y="2362200"/>
            <a:ext cx="5386917" cy="3763963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rgbClr val="76923C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rgbClr val="76923C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rgbClr val="76923C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rgbClr val="76923C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137" name="Google Shape;137;p7"/>
          <p:cNvSpPr txBox="1"/>
          <p:nvPr>
            <p:ph idx="3" type="body"/>
          </p:nvPr>
        </p:nvSpPr>
        <p:spPr>
          <a:xfrm>
            <a:off x="6193368" y="1722438"/>
            <a:ext cx="5389033" cy="639762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76923C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rgbClr val="76923C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rgbClr val="76923C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rgbClr val="76923C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38" name="Google Shape;138;p7"/>
          <p:cNvSpPr txBox="1"/>
          <p:nvPr>
            <p:ph idx="4" type="body"/>
          </p:nvPr>
        </p:nvSpPr>
        <p:spPr>
          <a:xfrm>
            <a:off x="6193368" y="2362200"/>
            <a:ext cx="5389033" cy="3763963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rgbClr val="76923C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rgbClr val="76923C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rgbClr val="76923C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rgbClr val="76923C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139" name="Google Shape;139;p7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7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7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" name="Google Shape;143;p8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144" name="Google Shape;144;p8"/>
            <p:cNvSpPr/>
            <p:nvPr/>
          </p:nvSpPr>
          <p:spPr>
            <a:xfrm>
              <a:off x="4953000" y="0"/>
              <a:ext cx="4191000" cy="68580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C:\Documents and Settings\walterl\Local Settings\Temporary Internet Files\Content.IE5\8QFQOUW9\MPj04394690000[1].jpg" id="145" name="Google Shape;145;p8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0"/>
              <a:ext cx="4963886" cy="6858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6" name="Google Shape;146;p8"/>
          <p:cNvSpPr txBox="1"/>
          <p:nvPr>
            <p:ph type="title"/>
          </p:nvPr>
        </p:nvSpPr>
        <p:spPr>
          <a:xfrm>
            <a:off x="1117601" y="609600"/>
            <a:ext cx="9961732" cy="10668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8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8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8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"/>
          <p:cNvSpPr txBox="1"/>
          <p:nvPr>
            <p:ph type="title"/>
          </p:nvPr>
        </p:nvSpPr>
        <p:spPr>
          <a:xfrm>
            <a:off x="609601" y="609600"/>
            <a:ext cx="4011084" cy="11430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2000"/>
              <a:buFont typeface="Comic Sans MS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9"/>
          <p:cNvSpPr txBox="1"/>
          <p:nvPr>
            <p:ph idx="1" type="body"/>
          </p:nvPr>
        </p:nvSpPr>
        <p:spPr>
          <a:xfrm>
            <a:off x="4766733" y="609601"/>
            <a:ext cx="6815667" cy="5516563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rgbClr val="76923C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rgbClr val="76923C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rgbClr val="76923C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rgbClr val="76923C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rgbClr val="76923C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53" name="Google Shape;153;p9"/>
          <p:cNvSpPr txBox="1"/>
          <p:nvPr>
            <p:ph idx="2" type="body"/>
          </p:nvPr>
        </p:nvSpPr>
        <p:spPr>
          <a:xfrm>
            <a:off x="609601" y="1752601"/>
            <a:ext cx="4011084" cy="4373563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rgbClr val="76923C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rgbClr val="76923C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rgbClr val="76923C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rgbClr val="76923C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rgbClr val="76923C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54" name="Google Shape;154;p9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9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6" name="Google Shape;156;p9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0"/>
          <p:cNvSpPr txBox="1"/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2000"/>
              <a:buFont typeface="Comic Sans MS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10"/>
          <p:cNvSpPr/>
          <p:nvPr>
            <p:ph idx="2" type="pic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</p:sp>
      <p:sp>
        <p:nvSpPr>
          <p:cNvPr id="160" name="Google Shape;160;p10"/>
          <p:cNvSpPr txBox="1"/>
          <p:nvPr>
            <p:ph idx="1" type="body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rgbClr val="76923C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rgbClr val="76923C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rgbClr val="76923C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rgbClr val="76923C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rgbClr val="76923C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61" name="Google Shape;161;p10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2" name="Google Shape;162;p10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10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1"/>
          <p:cNvSpPr txBox="1"/>
          <p:nvPr>
            <p:ph type="title"/>
          </p:nvPr>
        </p:nvSpPr>
        <p:spPr>
          <a:xfrm>
            <a:off x="1117601" y="609600"/>
            <a:ext cx="9961732" cy="10668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11"/>
          <p:cNvSpPr txBox="1"/>
          <p:nvPr>
            <p:ph idx="1" type="body"/>
          </p:nvPr>
        </p:nvSpPr>
        <p:spPr>
          <a:xfrm rot="5400000">
            <a:off x="3947319" y="-1000918"/>
            <a:ext cx="4297363" cy="99568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7" name="Google Shape;167;p11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8" name="Google Shape;168;p11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9" name="Google Shape;169;p11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2"/>
          <p:cNvSpPr txBox="1"/>
          <p:nvPr>
            <p:ph type="title"/>
          </p:nvPr>
        </p:nvSpPr>
        <p:spPr>
          <a:xfrm rot="5400000">
            <a:off x="7452519" y="1996282"/>
            <a:ext cx="5516563" cy="27432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12"/>
          <p:cNvSpPr txBox="1"/>
          <p:nvPr>
            <p:ph idx="1" type="body"/>
          </p:nvPr>
        </p:nvSpPr>
        <p:spPr>
          <a:xfrm rot="5400000">
            <a:off x="1864519" y="-645318"/>
            <a:ext cx="5516563" cy="80264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76923C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3" name="Google Shape;173;p12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4" name="Google Shape;174;p12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5" name="Google Shape;175;p12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8.xml"/><Relationship Id="rId10" Type="http://schemas.openxmlformats.org/officeDocument/2006/relationships/slideLayout" Target="../slideLayouts/slideLayout7.xml"/><Relationship Id="rId13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9.xml"/><Relationship Id="rId1" Type="http://schemas.openxmlformats.org/officeDocument/2006/relationships/image" Target="../media/image4.jpg"/><Relationship Id="rId2" Type="http://schemas.openxmlformats.org/officeDocument/2006/relationships/image" Target="../media/image2.jpg"/><Relationship Id="rId3" Type="http://schemas.openxmlformats.org/officeDocument/2006/relationships/image" Target="../media/image6.jpg"/><Relationship Id="rId4" Type="http://schemas.openxmlformats.org/officeDocument/2006/relationships/slideLayout" Target="../slideLayouts/slideLayout1.xml"/><Relationship Id="rId9" Type="http://schemas.openxmlformats.org/officeDocument/2006/relationships/slideLayout" Target="../slideLayouts/slideLayout6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-101600" y="0"/>
            <a:ext cx="12293600" cy="6858000"/>
            <a:chOff x="-76200" y="0"/>
            <a:chExt cx="9220200" cy="6858000"/>
          </a:xfrm>
        </p:grpSpPr>
        <p:sp>
          <p:nvSpPr>
            <p:cNvPr id="7" name="Google Shape;7;p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8" name="Google Shape;8;p1"/>
            <p:cNvGrpSpPr/>
            <p:nvPr/>
          </p:nvGrpSpPr>
          <p:grpSpPr>
            <a:xfrm>
              <a:off x="-76200" y="0"/>
              <a:ext cx="9220200" cy="6705600"/>
              <a:chOff x="-76200" y="0"/>
              <a:chExt cx="9220200" cy="6705600"/>
            </a:xfrm>
          </p:grpSpPr>
          <p:grpSp>
            <p:nvGrpSpPr>
              <p:cNvPr id="9" name="Google Shape;9;p1"/>
              <p:cNvGrpSpPr/>
              <p:nvPr/>
            </p:nvGrpSpPr>
            <p:grpSpPr>
              <a:xfrm>
                <a:off x="19050" y="0"/>
                <a:ext cx="8915400" cy="914400"/>
                <a:chOff x="76200" y="114300"/>
                <a:chExt cx="8915400" cy="914400"/>
              </a:xfrm>
            </p:grpSpPr>
            <p:grpSp>
              <p:nvGrpSpPr>
                <p:cNvPr id="10" name="Google Shape;10;p1"/>
                <p:cNvGrpSpPr/>
                <p:nvPr/>
              </p:nvGrpSpPr>
              <p:grpSpPr>
                <a:xfrm>
                  <a:off x="76200" y="152400"/>
                  <a:ext cx="1752600" cy="838200"/>
                  <a:chOff x="2255520" y="228600"/>
                  <a:chExt cx="4632960" cy="2133600"/>
                </a:xfrm>
              </p:grpSpPr>
              <p:pic>
                <p:nvPicPr>
                  <p:cNvPr descr="C:\Documents and Settings\walterl\Local Settings\Temporary Internet Files\Content.IE5\8QFQOUW9\MPj04394690000[1].jpg" id="11" name="Google Shape;11;p1"/>
                  <p:cNvPicPr preferRelativeResize="0"/>
                  <p:nvPr/>
                </p:nvPicPr>
                <p:blipFill rotWithShape="1">
                  <a:blip r:embed="rId1">
                    <a:alphaModFix/>
                  </a:blip>
                  <a:srcRect b="67143" l="0" r="0" t="0"/>
                  <a:stretch/>
                </p:blipFill>
                <p:spPr>
                  <a:xfrm>
                    <a:off x="2255520" y="228600"/>
                    <a:ext cx="4632960" cy="2103044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sp>
                <p:nvSpPr>
                  <p:cNvPr id="12" name="Google Shape;12;p1"/>
                  <p:cNvSpPr/>
                  <p:nvPr/>
                </p:nvSpPr>
                <p:spPr>
                  <a:xfrm>
                    <a:off x="5943600" y="2209800"/>
                    <a:ext cx="381000" cy="152400"/>
                  </a:xfrm>
                  <a:prstGeom prst="triangle">
                    <a:avLst>
                      <a:gd fmla="val 50000" name="adj"/>
                    </a:avLst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13" name="Google Shape;13;p1"/>
                <p:cNvGrpSpPr/>
                <p:nvPr/>
              </p:nvGrpSpPr>
              <p:grpSpPr>
                <a:xfrm>
                  <a:off x="1920240" y="152402"/>
                  <a:ext cx="1706880" cy="838200"/>
                  <a:chOff x="2255520" y="2057400"/>
                  <a:chExt cx="4632960" cy="2514600"/>
                </a:xfrm>
              </p:grpSpPr>
              <p:pic>
                <p:nvPicPr>
                  <p:cNvPr descr="C:\Documents and Settings\walterl\Local Settings\Temporary Internet Files\Content.IE5\8QFQOUW9\MPj04394690000[1].jpg" id="14" name="Google Shape;14;p1"/>
                  <p:cNvPicPr preferRelativeResize="0"/>
                  <p:nvPr/>
                </p:nvPicPr>
                <p:blipFill rotWithShape="1">
                  <a:blip r:embed="rId2">
                    <a:alphaModFix/>
                  </a:blip>
                  <a:srcRect b="33571" l="0" r="0" t="31429"/>
                  <a:stretch/>
                </p:blipFill>
                <p:spPr>
                  <a:xfrm>
                    <a:off x="2255520" y="2240267"/>
                    <a:ext cx="4632960" cy="224029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sp>
                <p:nvSpPr>
                  <p:cNvPr id="15" name="Google Shape;15;p1"/>
                  <p:cNvSpPr/>
                  <p:nvPr/>
                </p:nvSpPr>
                <p:spPr>
                  <a:xfrm>
                    <a:off x="2819400" y="2057400"/>
                    <a:ext cx="533400" cy="4572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16" name="Google Shape;16;p1"/>
                  <p:cNvSpPr/>
                  <p:nvPr/>
                </p:nvSpPr>
                <p:spPr>
                  <a:xfrm>
                    <a:off x="3200400" y="2057400"/>
                    <a:ext cx="685800" cy="3048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17" name="Google Shape;17;p1"/>
                  <p:cNvSpPr/>
                  <p:nvPr/>
                </p:nvSpPr>
                <p:spPr>
                  <a:xfrm>
                    <a:off x="5105400" y="4267200"/>
                    <a:ext cx="1219200" cy="3048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18" name="Google Shape;18;p1"/>
                  <p:cNvSpPr/>
                  <p:nvPr/>
                </p:nvSpPr>
                <p:spPr>
                  <a:xfrm>
                    <a:off x="3124200" y="4419600"/>
                    <a:ext cx="304800" cy="1524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19" name="Google Shape;19;p1"/>
                <p:cNvGrpSpPr/>
                <p:nvPr/>
              </p:nvGrpSpPr>
              <p:grpSpPr>
                <a:xfrm>
                  <a:off x="3718560" y="114300"/>
                  <a:ext cx="1630680" cy="914400"/>
                  <a:chOff x="2255520" y="3810000"/>
                  <a:chExt cx="4632960" cy="2819400"/>
                </a:xfrm>
              </p:grpSpPr>
              <p:pic>
                <p:nvPicPr>
                  <p:cNvPr descr="C:\Documents and Settings\walterl\Local Settings\Temporary Internet Files\Content.IE5\8QFQOUW9\MPj04394690000[1].jpg" id="20" name="Google Shape;20;p1"/>
                  <p:cNvPicPr preferRelativeResize="0"/>
                  <p:nvPr/>
                </p:nvPicPr>
                <p:blipFill rotWithShape="1">
                  <a:blip r:embed="rId3">
                    <a:alphaModFix/>
                  </a:blip>
                  <a:srcRect b="0" l="0" r="0" t="61429"/>
                  <a:stretch/>
                </p:blipFill>
                <p:spPr>
                  <a:xfrm>
                    <a:off x="2255520" y="4160473"/>
                    <a:ext cx="4632960" cy="2468927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sp>
                <p:nvSpPr>
                  <p:cNvPr id="21" name="Google Shape;21;p1"/>
                  <p:cNvSpPr/>
                  <p:nvPr/>
                </p:nvSpPr>
                <p:spPr>
                  <a:xfrm>
                    <a:off x="5257800" y="3886200"/>
                    <a:ext cx="457200" cy="3810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22" name="Google Shape;22;p1"/>
                  <p:cNvSpPr/>
                  <p:nvPr/>
                </p:nvSpPr>
                <p:spPr>
                  <a:xfrm>
                    <a:off x="3124200" y="3810000"/>
                    <a:ext cx="1143000" cy="685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23" name="Google Shape;23;p1"/>
                <p:cNvGrpSpPr/>
                <p:nvPr/>
              </p:nvGrpSpPr>
              <p:grpSpPr>
                <a:xfrm>
                  <a:off x="5440680" y="152400"/>
                  <a:ext cx="1752600" cy="838200"/>
                  <a:chOff x="2255520" y="228600"/>
                  <a:chExt cx="4632960" cy="2133600"/>
                </a:xfrm>
              </p:grpSpPr>
              <p:pic>
                <p:nvPicPr>
                  <p:cNvPr descr="C:\Documents and Settings\walterl\Local Settings\Temporary Internet Files\Content.IE5\8QFQOUW9\MPj04394690000[1].jpg" id="24" name="Google Shape;24;p1"/>
                  <p:cNvPicPr preferRelativeResize="0"/>
                  <p:nvPr/>
                </p:nvPicPr>
                <p:blipFill rotWithShape="1">
                  <a:blip r:embed="rId1">
                    <a:alphaModFix/>
                  </a:blip>
                  <a:srcRect b="67143" l="0" r="0" t="0"/>
                  <a:stretch/>
                </p:blipFill>
                <p:spPr>
                  <a:xfrm>
                    <a:off x="2255520" y="228600"/>
                    <a:ext cx="4632960" cy="2103044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sp>
                <p:nvSpPr>
                  <p:cNvPr id="25" name="Google Shape;25;p1"/>
                  <p:cNvSpPr/>
                  <p:nvPr/>
                </p:nvSpPr>
                <p:spPr>
                  <a:xfrm>
                    <a:off x="5943600" y="2209800"/>
                    <a:ext cx="381000" cy="152400"/>
                  </a:xfrm>
                  <a:prstGeom prst="triangle">
                    <a:avLst>
                      <a:gd fmla="val 50000" name="adj"/>
                    </a:avLst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26" name="Google Shape;26;p1"/>
                <p:cNvGrpSpPr/>
                <p:nvPr/>
              </p:nvGrpSpPr>
              <p:grpSpPr>
                <a:xfrm>
                  <a:off x="7284720" y="152402"/>
                  <a:ext cx="1706880" cy="838200"/>
                  <a:chOff x="2255520" y="2057400"/>
                  <a:chExt cx="4632960" cy="2514600"/>
                </a:xfrm>
              </p:grpSpPr>
              <p:pic>
                <p:nvPicPr>
                  <p:cNvPr descr="C:\Documents and Settings\walterl\Local Settings\Temporary Internet Files\Content.IE5\8QFQOUW9\MPj04394690000[1].jpg" id="27" name="Google Shape;27;p1"/>
                  <p:cNvPicPr preferRelativeResize="0"/>
                  <p:nvPr/>
                </p:nvPicPr>
                <p:blipFill rotWithShape="1">
                  <a:blip r:embed="rId2">
                    <a:alphaModFix/>
                  </a:blip>
                  <a:srcRect b="33571" l="0" r="0" t="31429"/>
                  <a:stretch/>
                </p:blipFill>
                <p:spPr>
                  <a:xfrm>
                    <a:off x="2255520" y="2240267"/>
                    <a:ext cx="4632960" cy="224029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sp>
                <p:nvSpPr>
                  <p:cNvPr id="28" name="Google Shape;28;p1"/>
                  <p:cNvSpPr/>
                  <p:nvPr/>
                </p:nvSpPr>
                <p:spPr>
                  <a:xfrm>
                    <a:off x="2819400" y="2057400"/>
                    <a:ext cx="533400" cy="4572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29" name="Google Shape;29;p1"/>
                  <p:cNvSpPr/>
                  <p:nvPr/>
                </p:nvSpPr>
                <p:spPr>
                  <a:xfrm>
                    <a:off x="3200400" y="2057400"/>
                    <a:ext cx="685800" cy="3048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30" name="Google Shape;30;p1"/>
                  <p:cNvSpPr/>
                  <p:nvPr/>
                </p:nvSpPr>
                <p:spPr>
                  <a:xfrm>
                    <a:off x="5105400" y="4267200"/>
                    <a:ext cx="1219200" cy="3048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31" name="Google Shape;31;p1"/>
                  <p:cNvSpPr/>
                  <p:nvPr/>
                </p:nvSpPr>
                <p:spPr>
                  <a:xfrm>
                    <a:off x="3124200" y="4419600"/>
                    <a:ext cx="304800" cy="1524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</p:grpSp>
          <p:grpSp>
            <p:nvGrpSpPr>
              <p:cNvPr id="32" name="Google Shape;32;p1"/>
              <p:cNvGrpSpPr/>
              <p:nvPr/>
            </p:nvGrpSpPr>
            <p:grpSpPr>
              <a:xfrm flipH="1">
                <a:off x="19050" y="5791200"/>
                <a:ext cx="8915400" cy="914400"/>
                <a:chOff x="76200" y="114300"/>
                <a:chExt cx="8915400" cy="914400"/>
              </a:xfrm>
            </p:grpSpPr>
            <p:grpSp>
              <p:nvGrpSpPr>
                <p:cNvPr id="33" name="Google Shape;33;p1"/>
                <p:cNvGrpSpPr/>
                <p:nvPr/>
              </p:nvGrpSpPr>
              <p:grpSpPr>
                <a:xfrm>
                  <a:off x="76200" y="152400"/>
                  <a:ext cx="1752600" cy="838200"/>
                  <a:chOff x="2255520" y="228600"/>
                  <a:chExt cx="4632960" cy="2133600"/>
                </a:xfrm>
              </p:grpSpPr>
              <p:pic>
                <p:nvPicPr>
                  <p:cNvPr descr="C:\Documents and Settings\walterl\Local Settings\Temporary Internet Files\Content.IE5\8QFQOUW9\MPj04394690000[1].jpg" id="34" name="Google Shape;34;p1"/>
                  <p:cNvPicPr preferRelativeResize="0"/>
                  <p:nvPr/>
                </p:nvPicPr>
                <p:blipFill rotWithShape="1">
                  <a:blip r:embed="rId1">
                    <a:alphaModFix/>
                  </a:blip>
                  <a:srcRect b="67143" l="0" r="0" t="0"/>
                  <a:stretch/>
                </p:blipFill>
                <p:spPr>
                  <a:xfrm>
                    <a:off x="2255520" y="228600"/>
                    <a:ext cx="4632960" cy="2103044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sp>
                <p:nvSpPr>
                  <p:cNvPr id="35" name="Google Shape;35;p1"/>
                  <p:cNvSpPr/>
                  <p:nvPr/>
                </p:nvSpPr>
                <p:spPr>
                  <a:xfrm>
                    <a:off x="5943600" y="2209800"/>
                    <a:ext cx="381000" cy="152400"/>
                  </a:xfrm>
                  <a:prstGeom prst="triangle">
                    <a:avLst>
                      <a:gd fmla="val 50000" name="adj"/>
                    </a:avLst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36" name="Google Shape;36;p1"/>
                <p:cNvGrpSpPr/>
                <p:nvPr/>
              </p:nvGrpSpPr>
              <p:grpSpPr>
                <a:xfrm>
                  <a:off x="1920240" y="152404"/>
                  <a:ext cx="1706880" cy="838200"/>
                  <a:chOff x="2255520" y="2057400"/>
                  <a:chExt cx="4632960" cy="2514600"/>
                </a:xfrm>
              </p:grpSpPr>
              <p:pic>
                <p:nvPicPr>
                  <p:cNvPr descr="C:\Documents and Settings\walterl\Local Settings\Temporary Internet Files\Content.IE5\8QFQOUW9\MPj04394690000[1].jpg" id="37" name="Google Shape;37;p1"/>
                  <p:cNvPicPr preferRelativeResize="0"/>
                  <p:nvPr/>
                </p:nvPicPr>
                <p:blipFill rotWithShape="1">
                  <a:blip r:embed="rId2">
                    <a:alphaModFix/>
                  </a:blip>
                  <a:srcRect b="33571" l="0" r="0" t="31429"/>
                  <a:stretch/>
                </p:blipFill>
                <p:spPr>
                  <a:xfrm>
                    <a:off x="2255520" y="2240267"/>
                    <a:ext cx="4632960" cy="224029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sp>
                <p:nvSpPr>
                  <p:cNvPr id="38" name="Google Shape;38;p1"/>
                  <p:cNvSpPr/>
                  <p:nvPr/>
                </p:nvSpPr>
                <p:spPr>
                  <a:xfrm>
                    <a:off x="2819400" y="2057400"/>
                    <a:ext cx="533400" cy="4572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39" name="Google Shape;39;p1"/>
                  <p:cNvSpPr/>
                  <p:nvPr/>
                </p:nvSpPr>
                <p:spPr>
                  <a:xfrm>
                    <a:off x="3200400" y="2057400"/>
                    <a:ext cx="685800" cy="3048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0" name="Google Shape;40;p1"/>
                  <p:cNvSpPr/>
                  <p:nvPr/>
                </p:nvSpPr>
                <p:spPr>
                  <a:xfrm>
                    <a:off x="5105400" y="4267200"/>
                    <a:ext cx="1219200" cy="3048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1" name="Google Shape;41;p1"/>
                  <p:cNvSpPr/>
                  <p:nvPr/>
                </p:nvSpPr>
                <p:spPr>
                  <a:xfrm>
                    <a:off x="3124200" y="4419600"/>
                    <a:ext cx="304800" cy="1524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42" name="Google Shape;42;p1"/>
                <p:cNvGrpSpPr/>
                <p:nvPr/>
              </p:nvGrpSpPr>
              <p:grpSpPr>
                <a:xfrm>
                  <a:off x="3718560" y="114300"/>
                  <a:ext cx="1630680" cy="914400"/>
                  <a:chOff x="2255520" y="3810000"/>
                  <a:chExt cx="4632960" cy="2819400"/>
                </a:xfrm>
              </p:grpSpPr>
              <p:pic>
                <p:nvPicPr>
                  <p:cNvPr descr="C:\Documents and Settings\walterl\Local Settings\Temporary Internet Files\Content.IE5\8QFQOUW9\MPj04394690000[1].jpg" id="43" name="Google Shape;43;p1"/>
                  <p:cNvPicPr preferRelativeResize="0"/>
                  <p:nvPr/>
                </p:nvPicPr>
                <p:blipFill rotWithShape="1">
                  <a:blip r:embed="rId3">
                    <a:alphaModFix/>
                  </a:blip>
                  <a:srcRect b="0" l="0" r="0" t="61429"/>
                  <a:stretch/>
                </p:blipFill>
                <p:spPr>
                  <a:xfrm>
                    <a:off x="2255520" y="4160473"/>
                    <a:ext cx="4632960" cy="2468927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sp>
                <p:nvSpPr>
                  <p:cNvPr id="44" name="Google Shape;44;p1"/>
                  <p:cNvSpPr/>
                  <p:nvPr/>
                </p:nvSpPr>
                <p:spPr>
                  <a:xfrm>
                    <a:off x="5257800" y="3886200"/>
                    <a:ext cx="457200" cy="3810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5" name="Google Shape;45;p1"/>
                  <p:cNvSpPr/>
                  <p:nvPr/>
                </p:nvSpPr>
                <p:spPr>
                  <a:xfrm>
                    <a:off x="3124200" y="3810000"/>
                    <a:ext cx="1143000" cy="685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46" name="Google Shape;46;p1"/>
                <p:cNvGrpSpPr/>
                <p:nvPr/>
              </p:nvGrpSpPr>
              <p:grpSpPr>
                <a:xfrm>
                  <a:off x="5440680" y="152400"/>
                  <a:ext cx="1752600" cy="838200"/>
                  <a:chOff x="2255520" y="228600"/>
                  <a:chExt cx="4632960" cy="2133600"/>
                </a:xfrm>
              </p:grpSpPr>
              <p:pic>
                <p:nvPicPr>
                  <p:cNvPr descr="C:\Documents and Settings\walterl\Local Settings\Temporary Internet Files\Content.IE5\8QFQOUW9\MPj04394690000[1].jpg" id="47" name="Google Shape;47;p1"/>
                  <p:cNvPicPr preferRelativeResize="0"/>
                  <p:nvPr/>
                </p:nvPicPr>
                <p:blipFill rotWithShape="1">
                  <a:blip r:embed="rId1">
                    <a:alphaModFix/>
                  </a:blip>
                  <a:srcRect b="67143" l="0" r="0" t="0"/>
                  <a:stretch/>
                </p:blipFill>
                <p:spPr>
                  <a:xfrm>
                    <a:off x="2255520" y="228600"/>
                    <a:ext cx="4632960" cy="2103044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sp>
                <p:nvSpPr>
                  <p:cNvPr id="48" name="Google Shape;48;p1"/>
                  <p:cNvSpPr/>
                  <p:nvPr/>
                </p:nvSpPr>
                <p:spPr>
                  <a:xfrm>
                    <a:off x="5943600" y="2209800"/>
                    <a:ext cx="381000" cy="152400"/>
                  </a:xfrm>
                  <a:prstGeom prst="triangle">
                    <a:avLst>
                      <a:gd fmla="val 50000" name="adj"/>
                    </a:avLst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49" name="Google Shape;49;p1"/>
                <p:cNvGrpSpPr/>
                <p:nvPr/>
              </p:nvGrpSpPr>
              <p:grpSpPr>
                <a:xfrm>
                  <a:off x="7284720" y="152404"/>
                  <a:ext cx="1706880" cy="838200"/>
                  <a:chOff x="2255520" y="2057400"/>
                  <a:chExt cx="4632960" cy="2514600"/>
                </a:xfrm>
              </p:grpSpPr>
              <p:pic>
                <p:nvPicPr>
                  <p:cNvPr descr="C:\Documents and Settings\walterl\Local Settings\Temporary Internet Files\Content.IE5\8QFQOUW9\MPj04394690000[1].jpg" id="50" name="Google Shape;50;p1"/>
                  <p:cNvPicPr preferRelativeResize="0"/>
                  <p:nvPr/>
                </p:nvPicPr>
                <p:blipFill rotWithShape="1">
                  <a:blip r:embed="rId2">
                    <a:alphaModFix/>
                  </a:blip>
                  <a:srcRect b="33571" l="0" r="0" t="31429"/>
                  <a:stretch/>
                </p:blipFill>
                <p:spPr>
                  <a:xfrm>
                    <a:off x="2255520" y="2240267"/>
                    <a:ext cx="4632960" cy="224029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sp>
                <p:nvSpPr>
                  <p:cNvPr id="51" name="Google Shape;51;p1"/>
                  <p:cNvSpPr/>
                  <p:nvPr/>
                </p:nvSpPr>
                <p:spPr>
                  <a:xfrm>
                    <a:off x="2819400" y="2057400"/>
                    <a:ext cx="533400" cy="4572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52" name="Google Shape;52;p1"/>
                  <p:cNvSpPr/>
                  <p:nvPr/>
                </p:nvSpPr>
                <p:spPr>
                  <a:xfrm>
                    <a:off x="3200400" y="2057400"/>
                    <a:ext cx="685800" cy="3048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53" name="Google Shape;53;p1"/>
                  <p:cNvSpPr/>
                  <p:nvPr/>
                </p:nvSpPr>
                <p:spPr>
                  <a:xfrm>
                    <a:off x="5105400" y="4267200"/>
                    <a:ext cx="1219200" cy="3048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54" name="Google Shape;54;p1"/>
                  <p:cNvSpPr/>
                  <p:nvPr/>
                </p:nvSpPr>
                <p:spPr>
                  <a:xfrm>
                    <a:off x="3124200" y="4419600"/>
                    <a:ext cx="304800" cy="1524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ctr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</p:grpSp>
          <p:grpSp>
            <p:nvGrpSpPr>
              <p:cNvPr id="55" name="Google Shape;55;p1"/>
              <p:cNvGrpSpPr/>
              <p:nvPr/>
            </p:nvGrpSpPr>
            <p:grpSpPr>
              <a:xfrm>
                <a:off x="-76200" y="977552"/>
                <a:ext cx="9220200" cy="4750496"/>
                <a:chOff x="-76200" y="977552"/>
                <a:chExt cx="9220200" cy="4750496"/>
              </a:xfrm>
            </p:grpSpPr>
            <p:grpSp>
              <p:nvGrpSpPr>
                <p:cNvPr id="56" name="Google Shape;56;p1"/>
                <p:cNvGrpSpPr/>
                <p:nvPr/>
              </p:nvGrpSpPr>
              <p:grpSpPr>
                <a:xfrm>
                  <a:off x="-76200" y="977552"/>
                  <a:ext cx="1143000" cy="4750496"/>
                  <a:chOff x="-76200" y="1018653"/>
                  <a:chExt cx="1143000" cy="4750496"/>
                </a:xfrm>
              </p:grpSpPr>
              <p:grpSp>
                <p:nvGrpSpPr>
                  <p:cNvPr id="57" name="Google Shape;57;p1"/>
                  <p:cNvGrpSpPr/>
                  <p:nvPr/>
                </p:nvGrpSpPr>
                <p:grpSpPr>
                  <a:xfrm>
                    <a:off x="29288" y="1018653"/>
                    <a:ext cx="932024" cy="838200"/>
                    <a:chOff x="2209800" y="3733800"/>
                    <a:chExt cx="932024" cy="838200"/>
                  </a:xfrm>
                </p:grpSpPr>
                <p:pic>
                  <p:nvPicPr>
                    <p:cNvPr descr="C:\Documents and Settings\walterl\Local Settings\Temporary Internet Files\Content.IE5\8QFQOUW9\MPj04394690000[1].jpg" id="58" name="Google Shape;58;p1"/>
                    <p:cNvPicPr preferRelativeResize="0"/>
                    <p:nvPr/>
                  </p:nvPicPr>
                  <p:blipFill rotWithShape="1">
                    <a:blip r:embed="rId2">
                      <a:alphaModFix/>
                    </a:blip>
                    <a:srcRect b="33571" l="0" r="45395" t="31429"/>
                    <a:stretch/>
                  </p:blipFill>
                  <p:spPr>
                    <a:xfrm>
                      <a:off x="2209800" y="3794756"/>
                      <a:ext cx="932024" cy="746765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  <p:sp>
                  <p:nvSpPr>
                    <p:cNvPr id="59" name="Google Shape;59;p1"/>
                    <p:cNvSpPr/>
                    <p:nvPr/>
                  </p:nvSpPr>
                  <p:spPr>
                    <a:xfrm>
                      <a:off x="2417545" y="3733800"/>
                      <a:ext cx="196516" cy="152400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60" name="Google Shape;60;p1"/>
                    <p:cNvSpPr/>
                    <p:nvPr/>
                  </p:nvSpPr>
                  <p:spPr>
                    <a:xfrm>
                      <a:off x="2557914" y="3733800"/>
                      <a:ext cx="252663" cy="101600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61" name="Google Shape;61;p1"/>
                    <p:cNvSpPr/>
                    <p:nvPr/>
                  </p:nvSpPr>
                  <p:spPr>
                    <a:xfrm>
                      <a:off x="2529840" y="4521200"/>
                      <a:ext cx="112295" cy="50800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grpSp>
                <p:nvGrpSpPr>
                  <p:cNvPr id="62" name="Google Shape;62;p1"/>
                  <p:cNvGrpSpPr/>
                  <p:nvPr/>
                </p:nvGrpSpPr>
                <p:grpSpPr>
                  <a:xfrm>
                    <a:off x="-76200" y="3993801"/>
                    <a:ext cx="1143000" cy="838200"/>
                    <a:chOff x="2133600" y="3048000"/>
                    <a:chExt cx="1143000" cy="838200"/>
                  </a:xfrm>
                </p:grpSpPr>
                <p:pic>
                  <p:nvPicPr>
                    <p:cNvPr descr="C:\Documents and Settings\walterl\Local Settings\Temporary Internet Files\Content.IE5\8QFQOUW9\MPj04394690000[1].jpg" id="63" name="Google Shape;63;p1"/>
                    <p:cNvPicPr preferRelativeResize="0"/>
                    <p:nvPr/>
                  </p:nvPicPr>
                  <p:blipFill rotWithShape="1">
                    <a:blip r:embed="rId1">
                      <a:alphaModFix/>
                    </a:blip>
                    <a:srcRect b="67143" l="47368" r="0" t="0"/>
                    <a:stretch/>
                  </p:blipFill>
                  <p:spPr>
                    <a:xfrm>
                      <a:off x="2354187" y="3048000"/>
                      <a:ext cx="922413" cy="826196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  <p:sp>
                  <p:nvSpPr>
                    <p:cNvPr id="64" name="Google Shape;64;p1"/>
                    <p:cNvSpPr/>
                    <p:nvPr/>
                  </p:nvSpPr>
                  <p:spPr>
                    <a:xfrm>
                      <a:off x="2919162" y="3826329"/>
                      <a:ext cx="144128" cy="59871"/>
                    </a:xfrm>
                    <a:prstGeom prst="triangle">
                      <a:avLst>
                        <a:gd fmla="val 50000" name="adj"/>
                      </a:avLst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65" name="Google Shape;65;p1"/>
                    <p:cNvSpPr/>
                    <p:nvPr/>
                  </p:nvSpPr>
                  <p:spPr>
                    <a:xfrm>
                      <a:off x="2133600" y="3581400"/>
                      <a:ext cx="381000" cy="304800"/>
                    </a:xfrm>
                    <a:prstGeom prst="ellipse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grpSp>
                <p:nvGrpSpPr>
                  <p:cNvPr id="66" name="Google Shape;66;p1"/>
                  <p:cNvGrpSpPr/>
                  <p:nvPr/>
                </p:nvGrpSpPr>
                <p:grpSpPr>
                  <a:xfrm>
                    <a:off x="66181" y="1967807"/>
                    <a:ext cx="858239" cy="914400"/>
                    <a:chOff x="4343400" y="3276600"/>
                    <a:chExt cx="858239" cy="914400"/>
                  </a:xfrm>
                </p:grpSpPr>
                <p:pic>
                  <p:nvPicPr>
                    <p:cNvPr descr="C:\Documents and Settings\walterl\Local Settings\Temporary Internet Files\Content.IE5\8QFQOUW9\MPj04394690000[1].jpg" id="67" name="Google Shape;67;p1"/>
                    <p:cNvPicPr preferRelativeResize="0"/>
                    <p:nvPr/>
                  </p:nvPicPr>
                  <p:blipFill rotWithShape="1">
                    <a:blip r:embed="rId3">
                      <a:alphaModFix/>
                    </a:blip>
                    <a:srcRect b="0" l="0" r="47368" t="61429"/>
                    <a:stretch/>
                  </p:blipFill>
                  <p:spPr>
                    <a:xfrm>
                      <a:off x="4343400" y="3390267"/>
                      <a:ext cx="858239" cy="80073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  <p:sp>
                  <p:nvSpPr>
                    <p:cNvPr id="68" name="Google Shape;68;p1"/>
                    <p:cNvSpPr/>
                    <p:nvPr/>
                  </p:nvSpPr>
                  <p:spPr>
                    <a:xfrm>
                      <a:off x="4649153" y="3276600"/>
                      <a:ext cx="402306" cy="222422"/>
                    </a:xfrm>
                    <a:prstGeom prst="ellipse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grpSp>
                <p:nvGrpSpPr>
                  <p:cNvPr id="69" name="Google Shape;69;p1"/>
                  <p:cNvGrpSpPr/>
                  <p:nvPr/>
                </p:nvGrpSpPr>
                <p:grpSpPr>
                  <a:xfrm>
                    <a:off x="98371" y="2993161"/>
                    <a:ext cx="793858" cy="889686"/>
                    <a:chOff x="5942222" y="3453714"/>
                    <a:chExt cx="793858" cy="889686"/>
                  </a:xfrm>
                </p:grpSpPr>
                <p:pic>
                  <p:nvPicPr>
                    <p:cNvPr descr="C:\Documents and Settings\walterl\Local Settings\Temporary Internet Files\Content.IE5\8QFQOUW9\MPj04394690000[1].jpg" id="70" name="Google Shape;70;p1"/>
                    <p:cNvPicPr preferRelativeResize="0"/>
                    <p:nvPr/>
                  </p:nvPicPr>
                  <p:blipFill rotWithShape="1">
                    <a:blip r:embed="rId3">
                      <a:alphaModFix/>
                    </a:blip>
                    <a:srcRect b="0" l="51316" r="0" t="61429"/>
                    <a:stretch/>
                  </p:blipFill>
                  <p:spPr>
                    <a:xfrm>
                      <a:off x="5942222" y="3542667"/>
                      <a:ext cx="793858" cy="80073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  <p:sp>
                  <p:nvSpPr>
                    <p:cNvPr id="71" name="Google Shape;71;p1"/>
                    <p:cNvSpPr/>
                    <p:nvPr/>
                  </p:nvSpPr>
                  <p:spPr>
                    <a:xfrm>
                      <a:off x="6162124" y="3453714"/>
                      <a:ext cx="160922" cy="123568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pic>
                <p:nvPicPr>
                  <p:cNvPr descr="C:\Documents and Settings\walterl\Local Settings\Temporary Internet Files\Content.IE5\8QFQOUW9\MPj04394690000[1].jpg" id="72" name="Google Shape;72;p1"/>
                  <p:cNvPicPr preferRelativeResize="0"/>
                  <p:nvPr/>
                </p:nvPicPr>
                <p:blipFill rotWithShape="1">
                  <a:blip r:embed="rId1">
                    <a:alphaModFix/>
                  </a:blip>
                  <a:srcRect b="67143" l="0" r="49342" t="0"/>
                  <a:stretch/>
                </p:blipFill>
                <p:spPr>
                  <a:xfrm>
                    <a:off x="51393" y="4942953"/>
                    <a:ext cx="887815" cy="826196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  <p:grpSp>
              <p:nvGrpSpPr>
                <p:cNvPr id="73" name="Google Shape;73;p1"/>
                <p:cNvGrpSpPr/>
                <p:nvPr/>
              </p:nvGrpSpPr>
              <p:grpSpPr>
                <a:xfrm>
                  <a:off x="8001000" y="977552"/>
                  <a:ext cx="1143000" cy="4750496"/>
                  <a:chOff x="7886700" y="1024655"/>
                  <a:chExt cx="1143000" cy="4750496"/>
                </a:xfrm>
              </p:grpSpPr>
              <p:grpSp>
                <p:nvGrpSpPr>
                  <p:cNvPr id="74" name="Google Shape;74;p1"/>
                  <p:cNvGrpSpPr/>
                  <p:nvPr/>
                </p:nvGrpSpPr>
                <p:grpSpPr>
                  <a:xfrm>
                    <a:off x="7992188" y="4936951"/>
                    <a:ext cx="932024" cy="838200"/>
                    <a:chOff x="2209800" y="3733800"/>
                    <a:chExt cx="932024" cy="838200"/>
                  </a:xfrm>
                </p:grpSpPr>
                <p:pic>
                  <p:nvPicPr>
                    <p:cNvPr descr="C:\Documents and Settings\walterl\Local Settings\Temporary Internet Files\Content.IE5\8QFQOUW9\MPj04394690000[1].jpg" id="75" name="Google Shape;75;p1"/>
                    <p:cNvPicPr preferRelativeResize="0"/>
                    <p:nvPr/>
                  </p:nvPicPr>
                  <p:blipFill rotWithShape="1">
                    <a:blip r:embed="rId2">
                      <a:alphaModFix/>
                    </a:blip>
                    <a:srcRect b="33571" l="0" r="45395" t="31429"/>
                    <a:stretch/>
                  </p:blipFill>
                  <p:spPr>
                    <a:xfrm>
                      <a:off x="2209800" y="3794756"/>
                      <a:ext cx="932024" cy="746765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  <p:sp>
                  <p:nvSpPr>
                    <p:cNvPr id="76" name="Google Shape;76;p1"/>
                    <p:cNvSpPr/>
                    <p:nvPr/>
                  </p:nvSpPr>
                  <p:spPr>
                    <a:xfrm>
                      <a:off x="2417545" y="3733800"/>
                      <a:ext cx="196516" cy="152400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77" name="Google Shape;77;p1"/>
                    <p:cNvSpPr/>
                    <p:nvPr/>
                  </p:nvSpPr>
                  <p:spPr>
                    <a:xfrm>
                      <a:off x="2557914" y="3733800"/>
                      <a:ext cx="252663" cy="101600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78" name="Google Shape;78;p1"/>
                    <p:cNvSpPr/>
                    <p:nvPr/>
                  </p:nvSpPr>
                  <p:spPr>
                    <a:xfrm>
                      <a:off x="2529840" y="4521200"/>
                      <a:ext cx="112295" cy="50800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grpSp>
                <p:nvGrpSpPr>
                  <p:cNvPr id="79" name="Google Shape;79;p1"/>
                  <p:cNvGrpSpPr/>
                  <p:nvPr/>
                </p:nvGrpSpPr>
                <p:grpSpPr>
                  <a:xfrm>
                    <a:off x="7886700" y="1961804"/>
                    <a:ext cx="1143000" cy="838200"/>
                    <a:chOff x="2133600" y="3048000"/>
                    <a:chExt cx="1143000" cy="838200"/>
                  </a:xfrm>
                </p:grpSpPr>
                <p:pic>
                  <p:nvPicPr>
                    <p:cNvPr descr="C:\Documents and Settings\walterl\Local Settings\Temporary Internet Files\Content.IE5\8QFQOUW9\MPj04394690000[1].jpg" id="80" name="Google Shape;80;p1"/>
                    <p:cNvPicPr preferRelativeResize="0"/>
                    <p:nvPr/>
                  </p:nvPicPr>
                  <p:blipFill rotWithShape="1">
                    <a:blip r:embed="rId1">
                      <a:alphaModFix/>
                    </a:blip>
                    <a:srcRect b="67143" l="47368" r="0" t="0"/>
                    <a:stretch/>
                  </p:blipFill>
                  <p:spPr>
                    <a:xfrm>
                      <a:off x="2354187" y="3048000"/>
                      <a:ext cx="922413" cy="826196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  <p:sp>
                  <p:nvSpPr>
                    <p:cNvPr id="81" name="Google Shape;81;p1"/>
                    <p:cNvSpPr/>
                    <p:nvPr/>
                  </p:nvSpPr>
                  <p:spPr>
                    <a:xfrm>
                      <a:off x="2919162" y="3826329"/>
                      <a:ext cx="144128" cy="59871"/>
                    </a:xfrm>
                    <a:prstGeom prst="triangle">
                      <a:avLst>
                        <a:gd fmla="val 50000" name="adj"/>
                      </a:avLst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82" name="Google Shape;82;p1"/>
                    <p:cNvSpPr/>
                    <p:nvPr/>
                  </p:nvSpPr>
                  <p:spPr>
                    <a:xfrm>
                      <a:off x="2133600" y="3581400"/>
                      <a:ext cx="381000" cy="304800"/>
                    </a:xfrm>
                    <a:prstGeom prst="ellipse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grpSp>
                <p:nvGrpSpPr>
                  <p:cNvPr id="83" name="Google Shape;83;p1"/>
                  <p:cNvGrpSpPr/>
                  <p:nvPr/>
                </p:nvGrpSpPr>
                <p:grpSpPr>
                  <a:xfrm>
                    <a:off x="8029081" y="3911597"/>
                    <a:ext cx="858239" cy="914400"/>
                    <a:chOff x="4343400" y="3276600"/>
                    <a:chExt cx="858239" cy="914400"/>
                  </a:xfrm>
                </p:grpSpPr>
                <p:pic>
                  <p:nvPicPr>
                    <p:cNvPr descr="C:\Documents and Settings\walterl\Local Settings\Temporary Internet Files\Content.IE5\8QFQOUW9\MPj04394690000[1].jpg" id="84" name="Google Shape;84;p1"/>
                    <p:cNvPicPr preferRelativeResize="0"/>
                    <p:nvPr/>
                  </p:nvPicPr>
                  <p:blipFill rotWithShape="1">
                    <a:blip r:embed="rId3">
                      <a:alphaModFix/>
                    </a:blip>
                    <a:srcRect b="0" l="0" r="47368" t="61429"/>
                    <a:stretch/>
                  </p:blipFill>
                  <p:spPr>
                    <a:xfrm>
                      <a:off x="4343400" y="3390267"/>
                      <a:ext cx="858239" cy="80073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  <p:sp>
                  <p:nvSpPr>
                    <p:cNvPr id="85" name="Google Shape;85;p1"/>
                    <p:cNvSpPr/>
                    <p:nvPr/>
                  </p:nvSpPr>
                  <p:spPr>
                    <a:xfrm>
                      <a:off x="4649153" y="3276600"/>
                      <a:ext cx="402306" cy="222422"/>
                    </a:xfrm>
                    <a:prstGeom prst="ellipse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grpSp>
                <p:nvGrpSpPr>
                  <p:cNvPr id="86" name="Google Shape;86;p1"/>
                  <p:cNvGrpSpPr/>
                  <p:nvPr/>
                </p:nvGrpSpPr>
                <p:grpSpPr>
                  <a:xfrm>
                    <a:off x="8061271" y="2910958"/>
                    <a:ext cx="793858" cy="889686"/>
                    <a:chOff x="5942222" y="3453714"/>
                    <a:chExt cx="793858" cy="889686"/>
                  </a:xfrm>
                </p:grpSpPr>
                <p:pic>
                  <p:nvPicPr>
                    <p:cNvPr descr="C:\Documents and Settings\walterl\Local Settings\Temporary Internet Files\Content.IE5\8QFQOUW9\MPj04394690000[1].jpg" id="87" name="Google Shape;87;p1"/>
                    <p:cNvPicPr preferRelativeResize="0"/>
                    <p:nvPr/>
                  </p:nvPicPr>
                  <p:blipFill rotWithShape="1">
                    <a:blip r:embed="rId3">
                      <a:alphaModFix/>
                    </a:blip>
                    <a:srcRect b="0" l="51316" r="0" t="61429"/>
                    <a:stretch/>
                  </p:blipFill>
                  <p:spPr>
                    <a:xfrm>
                      <a:off x="5942222" y="3542667"/>
                      <a:ext cx="793858" cy="80073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  <p:sp>
                  <p:nvSpPr>
                    <p:cNvPr id="88" name="Google Shape;88;p1"/>
                    <p:cNvSpPr/>
                    <p:nvPr/>
                  </p:nvSpPr>
                  <p:spPr>
                    <a:xfrm>
                      <a:off x="6162124" y="3453714"/>
                      <a:ext cx="160922" cy="123568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 cap="none" strike="noStrik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pic>
                <p:nvPicPr>
                  <p:cNvPr descr="C:\Documents and Settings\walterl\Local Settings\Temporary Internet Files\Content.IE5\8QFQOUW9\MPj04394690000[1].jpg" id="89" name="Google Shape;89;p1"/>
                  <p:cNvPicPr preferRelativeResize="0"/>
                  <p:nvPr/>
                </p:nvPicPr>
                <p:blipFill rotWithShape="1">
                  <a:blip r:embed="rId1">
                    <a:alphaModFix/>
                  </a:blip>
                  <a:srcRect b="67143" l="0" r="49342" t="0"/>
                  <a:stretch/>
                </p:blipFill>
                <p:spPr>
                  <a:xfrm>
                    <a:off x="8014293" y="1024655"/>
                    <a:ext cx="887815" cy="826196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</p:grpSp>
        </p:grpSp>
      </p:grpSp>
      <p:sp>
        <p:nvSpPr>
          <p:cNvPr id="90" name="Google Shape;90;p1"/>
          <p:cNvSpPr txBox="1"/>
          <p:nvPr>
            <p:ph type="title"/>
          </p:nvPr>
        </p:nvSpPr>
        <p:spPr>
          <a:xfrm>
            <a:off x="1117601" y="609600"/>
            <a:ext cx="9961732" cy="10668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4400"/>
              <a:buFont typeface="Comic Sans MS"/>
              <a:buNone/>
              <a:defRPr b="1" i="0" sz="4400" u="none" cap="none" strike="noStrike">
                <a:solidFill>
                  <a:srgbClr val="5F497A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1" name="Google Shape;91;p1"/>
          <p:cNvSpPr txBox="1"/>
          <p:nvPr>
            <p:ph idx="1" type="body"/>
          </p:nvPr>
        </p:nvSpPr>
        <p:spPr>
          <a:xfrm>
            <a:off x="1117600" y="1828801"/>
            <a:ext cx="9956800" cy="4297363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rgbClr val="76923C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rgbClr val="76923C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rgbClr val="76923C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rgbClr val="76923C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rgbClr val="76923C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rgbClr val="76923C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76923C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76923C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rgbClr val="76923C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rgbClr val="76923C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2" name="Google Shape;92;p1"/>
          <p:cNvSpPr txBox="1"/>
          <p:nvPr>
            <p:ph idx="10" type="dt"/>
          </p:nvPr>
        </p:nvSpPr>
        <p:spPr>
          <a:xfrm>
            <a:off x="609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3" name="Google Shape;93;p1"/>
          <p:cNvSpPr txBox="1"/>
          <p:nvPr>
            <p:ph idx="11" type="ftr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4" name="Google Shape;94;p1"/>
          <p:cNvSpPr txBox="1"/>
          <p:nvPr>
            <p:ph idx="12" type="sldNum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rgbClr val="FFCC66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4"/>
    <p:sldLayoutId id="2147483649" r:id="rId5"/>
    <p:sldLayoutId id="2147483650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youtu.be/USMZm1QLPXs" TargetMode="External"/><Relationship Id="rId4" Type="http://schemas.openxmlformats.org/officeDocument/2006/relationships/hyperlink" Target="http://www.youtube.com/watch?v=USMZm1QLPXs" TargetMode="External"/><Relationship Id="rId5" Type="http://schemas.openxmlformats.org/officeDocument/2006/relationships/image" Target="../media/image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png"/><Relationship Id="rId4" Type="http://schemas.openxmlformats.org/officeDocument/2006/relationships/image" Target="../media/image19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youtu.be/aO0yDQRRSfU" TargetMode="External"/><Relationship Id="rId4" Type="http://schemas.openxmlformats.org/officeDocument/2006/relationships/hyperlink" Target="http://www.youtube.com/watch?v=aO0yDQRRSfU" TargetMode="External"/><Relationship Id="rId5" Type="http://schemas.openxmlformats.org/officeDocument/2006/relationships/image" Target="../media/image2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2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8.xml"/><Relationship Id="rId3" Type="http://schemas.openxmlformats.org/officeDocument/2006/relationships/slide" Target="/ppt/slides/slide23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5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4.png"/><Relationship Id="rId4" Type="http://schemas.openxmlformats.org/officeDocument/2006/relationships/image" Target="../media/image21.png"/><Relationship Id="rId5" Type="http://schemas.openxmlformats.org/officeDocument/2006/relationships/image" Target="../media/image29.png"/><Relationship Id="rId6" Type="http://schemas.openxmlformats.org/officeDocument/2006/relationships/slide" Target="/ppt/slides/slide18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4.png"/><Relationship Id="rId4" Type="http://schemas.openxmlformats.org/officeDocument/2006/relationships/image" Target="../media/image21.png"/><Relationship Id="rId5" Type="http://schemas.openxmlformats.org/officeDocument/2006/relationships/image" Target="../media/image29.png"/><Relationship Id="rId6" Type="http://schemas.openxmlformats.org/officeDocument/2006/relationships/slide" Target="/ppt/slides/slide18.xml"/><Relationship Id="rId7" Type="http://schemas.openxmlformats.org/officeDocument/2006/relationships/image" Target="../media/image36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7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4.png"/><Relationship Id="rId4" Type="http://schemas.openxmlformats.org/officeDocument/2006/relationships/image" Target="../media/image32.png"/><Relationship Id="rId5" Type="http://schemas.openxmlformats.org/officeDocument/2006/relationships/image" Target="../media/image30.png"/><Relationship Id="rId6" Type="http://schemas.openxmlformats.org/officeDocument/2006/relationships/image" Target="../media/image35.png"/><Relationship Id="rId7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3"/>
          <p:cNvSpPr/>
          <p:nvPr/>
        </p:nvSpPr>
        <p:spPr>
          <a:xfrm>
            <a:off x="767408" y="797511"/>
            <a:ext cx="10657184" cy="44627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Государственное учреждение образования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«Гимназия №2 г. Солигорска»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Людмила Антоновна Ларчик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учитель истории и обществоведения высшей квалификационной категории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Урок Обществоведения в 9 классе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Тема урока : “Межличностные отношения “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43472" y="764704"/>
            <a:ext cx="4824536" cy="54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7"/>
          <p:cNvSpPr/>
          <p:nvPr/>
        </p:nvSpPr>
        <p:spPr>
          <a:xfrm>
            <a:off x="6960096" y="1124744"/>
            <a:ext cx="322139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Повторим</a:t>
            </a:r>
            <a:endParaRPr b="1" sz="5400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7"/>
          <p:cNvSpPr/>
          <p:nvPr/>
        </p:nvSpPr>
        <p:spPr>
          <a:xfrm>
            <a:off x="6240016" y="2564904"/>
            <a:ext cx="5284806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Что, из размещенного на схеме, нам уже знакомо?</a:t>
            </a:r>
            <a:endParaRPr b="1"/>
          </a:p>
          <a:p>
            <a:pPr indent="-514350" lvl="0" marL="5143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 чём нам ещё предстоит          узнать?</a:t>
            </a:r>
            <a:endParaRPr b="1" sz="2800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18"/>
          <p:cNvPicPr preferRelativeResize="0"/>
          <p:nvPr/>
        </p:nvPicPr>
        <p:blipFill rotWithShape="1">
          <a:blip r:embed="rId3">
            <a:alphaModFix/>
          </a:blip>
          <a:srcRect b="0" l="0" r="0" t="10071"/>
          <a:stretch/>
        </p:blipFill>
        <p:spPr>
          <a:xfrm>
            <a:off x="263350" y="1124750"/>
            <a:ext cx="7320100" cy="472115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18"/>
          <p:cNvSpPr/>
          <p:nvPr/>
        </p:nvSpPr>
        <p:spPr>
          <a:xfrm>
            <a:off x="7379250" y="2132848"/>
            <a:ext cx="4680600" cy="227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Как вы понимаете каждый из видов взаимоотношений?</a:t>
            </a:r>
            <a:endParaRPr b="1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Приведите примеры.</a:t>
            </a:r>
            <a:endParaRPr b="1" sz="2800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9"/>
          <p:cNvSpPr/>
          <p:nvPr/>
        </p:nvSpPr>
        <p:spPr>
          <a:xfrm>
            <a:off x="1703512" y="5157192"/>
            <a:ext cx="332616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https://youtu.be/USMZm1QLPXs</a:t>
            </a: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19"/>
          <p:cNvSpPr/>
          <p:nvPr/>
        </p:nvSpPr>
        <p:spPr>
          <a:xfrm>
            <a:off x="6816080" y="1052736"/>
            <a:ext cx="5224621" cy="44012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Что же такое любовь?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Почему данное чувство считается высшим уровнем развития человеческих отношений?</a:t>
            </a:r>
            <a:endParaRPr b="1" sz="4000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Анимационный сериал&#10;Смешарики 2D. Все любимые серии подряд: https://goo.gl/Y5M2hX&#10;ПИН-КОД (сезон гуманитарных технологий) - Все серии: https://goo.gl/iEUfTN&#10;Пин-код. Смешарики | Познавательные мультики для детей - 1 сезон: https://goo.gl/ywSdCj&#10;Пин-код. Смешарики | Познавательные мультики для детей - 2 сезон: https://goo.gl/FTTAFS&#10;Смешарики 2D. Все серии подряд | HD: https://goo.gl/TfgN9Z &#10;Смешарики Новые приключения : https://goo.gl/54Bvc9&#10;Смешарики 3D. СПОРТ: https://goo.gl/x3SLMM&#10;Смешарики 2D. Азбука финансовой грамотности (Все серии подряд): https://goo.gl/6t437U&#10;Смешарики. Сборники: https://goo.gl/9nL6vj&#10;Смотрите также:&#10;Смешарики - Азбука здоровья https://youtu.be/pMfeKQgfwTo&#10;Смешарики - Умный дом https://youtu.be/jvtWyKYckI0&#10;Смешарики 2D - Чистый спорт https://youtu.be/oWfOqQkM5JM&#10;Смешарики - Шуша https://youtu.be/T2tNCm7yPRE&#10;Смотрите также свои любимые серии про: &#10;Лосяша : https://goo.gl/RwUjtc&#10;Копатыча : https://goo.gl/8Jz5GA&#10;Карыча : https://goo.gl/fnvKNV&#10;Пина : https://goo.gl/eMYexH&#10;Ёжика : https://goo.gl/NRsTLe&#10;Бараша : https://goo.gl/D7Q3Vv&#10;Нюшу : https://goo.gl/ULC6fi&#10;Кроша : https://goo.gl/dGGLJ8&#10;Совунью : https://goo.gl/EXyEgQ &#10;&#10;Подпишись на канал TVSmeshariki: https://www.youtube.com/c/smeshariki и ЖМИ НА КОЛОКОЛЬЧИК 🔔 &#10;Однажды Лосяш получил премию. И не простую, а Нобелевскую! Для торжественной церемонии вручения премии надо как следует подготовиться. И друзья, конечно, готовы помочь! &#10;&#10;Мы в социальных сетях!&#10;Группа Вконтакте: https://vk.com/smeshariki&#10;Мы в Инстаграм https://www.instagram.com/smeshariki_...&#10;Мы на Фейсбуке: https://www.facebook.com/TVSmeshariki...&#10;Мы в Одноклассниках: https://ok.ru/smeshariki&#10;Следи за нами в Твиттере https://twitter.com/TVSmeshariki&#10;Все мультклипы подряд https://goo.gl/ZCJv2v&#10;&#10;Смотреть Смешарики онлайн все серии подряд на русском языке вы можете в хорошем качестве совершенно бесплатно без регистрации. Приятного просмотра! &#10;Главные герои «Смешариков» – непоседливый весельчак Крош, лиричный мечтатель Бараш, умный и робкий Ежик, любопытная кокетка Нюша, неуклюжий ученый Лосяш, невозмутимая спортсменка Совунья, гениальный изобретатель Пин, трудолюбивый садовод Копатыч и искрометный артист Кар-Карыч. В каждой серии эти забавные персонажи попадают в смешные ситуации, решают серьезные вопросы и познают мир вместе с маленькими зрителями. Удивительные приключения, добрый юмор и понятная ребенку философия – все это мультсериал «Смешарики», который придется по душе и детям и взрослым." id="215" name="Google Shape;215;p19" title="Торжество разума - Смешарики 2D | Мультфильмы для детей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5700" y="220100"/>
            <a:ext cx="6490375" cy="4867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220;p20"/>
          <p:cNvPicPr preferRelativeResize="0"/>
          <p:nvPr/>
        </p:nvPicPr>
        <p:blipFill rotWithShape="1">
          <a:blip r:embed="rId3">
            <a:alphaModFix/>
          </a:blip>
          <a:srcRect b="89371" l="0" r="0" t="0"/>
          <a:stretch/>
        </p:blipFill>
        <p:spPr>
          <a:xfrm>
            <a:off x="263353" y="1124744"/>
            <a:ext cx="7056783" cy="501833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20"/>
          <p:cNvSpPr/>
          <p:nvPr/>
        </p:nvSpPr>
        <p:spPr>
          <a:xfrm>
            <a:off x="7320136" y="1052736"/>
            <a:ext cx="4799856" cy="45243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Поднимите руку те, кто согласен с данным высказыванием.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 теперь, кто сталкивался с насилием в своей жизни 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Что необходимо знать о межличностных отношениях людей и способах их взаимодействия для того, чтобы не допускать предвзятости и насилия в отношении друг друга?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2" name="Google Shape;222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7368" y="2060848"/>
            <a:ext cx="6506135" cy="4320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1"/>
          <p:cNvSpPr/>
          <p:nvPr/>
        </p:nvSpPr>
        <p:spPr>
          <a:xfrm>
            <a:off x="2495600" y="476673"/>
            <a:ext cx="7477562" cy="851297"/>
          </a:xfrm>
          <a:prstGeom prst="roundRect">
            <a:avLst>
              <a:gd fmla="val 16667" name="adj"/>
            </a:avLst>
          </a:prstGeom>
          <a:solidFill>
            <a:srgbClr val="FFFF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Сопереживание и сочувствие</a:t>
            </a:r>
            <a:endParaRPr/>
          </a:p>
        </p:txBody>
      </p:sp>
      <p:sp>
        <p:nvSpPr>
          <p:cNvPr id="228" name="Google Shape;228;p21"/>
          <p:cNvSpPr/>
          <p:nvPr/>
        </p:nvSpPr>
        <p:spPr>
          <a:xfrm>
            <a:off x="3143672" y="1412776"/>
            <a:ext cx="5688632" cy="576064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C4BD97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упрощают</a:t>
            </a:r>
            <a:endParaRPr/>
          </a:p>
        </p:txBody>
      </p:sp>
      <p:sp>
        <p:nvSpPr>
          <p:cNvPr id="229" name="Google Shape;229;p21"/>
          <p:cNvSpPr/>
          <p:nvPr/>
        </p:nvSpPr>
        <p:spPr>
          <a:xfrm>
            <a:off x="1524000" y="2060848"/>
            <a:ext cx="9258560" cy="578882"/>
          </a:xfrm>
          <a:prstGeom prst="roundRect">
            <a:avLst>
              <a:gd fmla="val 16667" name="adj"/>
            </a:avLst>
          </a:prstGeom>
          <a:solidFill>
            <a:srgbClr val="FABF8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Понимание друг друга и установление взаимоотношений</a:t>
            </a:r>
            <a:endParaRPr/>
          </a:p>
        </p:txBody>
      </p:sp>
      <p:sp>
        <p:nvSpPr>
          <p:cNvPr id="230" name="Google Shape;230;p21"/>
          <p:cNvSpPr/>
          <p:nvPr/>
        </p:nvSpPr>
        <p:spPr>
          <a:xfrm>
            <a:off x="2351584" y="2708920"/>
            <a:ext cx="7452320" cy="1008112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C4BD97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которые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обеспечиваются</a:t>
            </a:r>
            <a:endParaRPr/>
          </a:p>
        </p:txBody>
      </p:sp>
      <p:sp>
        <p:nvSpPr>
          <p:cNvPr id="231" name="Google Shape;231;p21"/>
          <p:cNvSpPr/>
          <p:nvPr/>
        </p:nvSpPr>
        <p:spPr>
          <a:xfrm>
            <a:off x="2279576" y="3789040"/>
            <a:ext cx="7828040" cy="578882"/>
          </a:xfrm>
          <a:prstGeom prst="roundRect">
            <a:avLst>
              <a:gd fmla="val 16667" name="adj"/>
            </a:avLst>
          </a:prstGeom>
          <a:solidFill>
            <a:srgbClr val="B2A0C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Наблюдательностью и пристальным вниманием</a:t>
            </a:r>
            <a:endParaRPr/>
          </a:p>
        </p:txBody>
      </p:sp>
      <p:sp>
        <p:nvSpPr>
          <p:cNvPr id="232" name="Google Shape;232;p21"/>
          <p:cNvSpPr/>
          <p:nvPr/>
        </p:nvSpPr>
        <p:spPr>
          <a:xfrm>
            <a:off x="2783632" y="4437112"/>
            <a:ext cx="6768752" cy="72008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C4BD97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опирающимся на</a:t>
            </a:r>
            <a:endParaRPr/>
          </a:p>
        </p:txBody>
      </p:sp>
      <p:sp>
        <p:nvSpPr>
          <p:cNvPr id="233" name="Google Shape;233;p21"/>
          <p:cNvSpPr/>
          <p:nvPr/>
        </p:nvSpPr>
        <p:spPr>
          <a:xfrm>
            <a:off x="1524000" y="5229200"/>
            <a:ext cx="9144000" cy="646986"/>
          </a:xfrm>
          <a:prstGeom prst="roundRect">
            <a:avLst>
              <a:gd fmla="val 16667" name="adj"/>
            </a:avLst>
          </a:prstGeom>
          <a:solidFill>
            <a:srgbClr val="76923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жизненный и профессиональный опыт личности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2"/>
          <p:cNvSpPr/>
          <p:nvPr/>
        </p:nvSpPr>
        <p:spPr>
          <a:xfrm>
            <a:off x="880256" y="800704"/>
            <a:ext cx="5328600" cy="5256600"/>
          </a:xfrm>
          <a:prstGeom prst="rightArrowCallout">
            <a:avLst>
              <a:gd fmla="val 25000" name="adj1"/>
              <a:gd fmla="val 25000" name="adj2"/>
              <a:gd fmla="val 25000" name="adj3"/>
              <a:gd fmla="val 64977" name="adj4"/>
            </a:avLst>
          </a:prstGeom>
          <a:solidFill>
            <a:srgbClr val="F2DADA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rgbClr val="17365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2"/>
          <p:cNvSpPr txBox="1"/>
          <p:nvPr/>
        </p:nvSpPr>
        <p:spPr>
          <a:xfrm>
            <a:off x="971097" y="920629"/>
            <a:ext cx="3600300" cy="50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Глубина,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объективность,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скорость восприятия,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и понимания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другого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2"/>
          <p:cNvSpPr txBox="1"/>
          <p:nvPr/>
        </p:nvSpPr>
        <p:spPr>
          <a:xfrm>
            <a:off x="4092107" y="3136623"/>
            <a:ext cx="2004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зависят от</a:t>
            </a:r>
            <a:endParaRPr/>
          </a:p>
        </p:txBody>
      </p:sp>
      <p:sp>
        <p:nvSpPr>
          <p:cNvPr id="241" name="Google Shape;241;p22"/>
          <p:cNvSpPr txBox="1"/>
          <p:nvPr/>
        </p:nvSpPr>
        <p:spPr>
          <a:xfrm>
            <a:off x="6606500" y="1105125"/>
            <a:ext cx="4541100" cy="48333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Пола</a:t>
            </a:r>
            <a:endParaRPr>
              <a:solidFill>
                <a:schemeClr val="dk1"/>
              </a:solidFill>
            </a:endParaRPr>
          </a:p>
          <a:p>
            <a:pPr indent="-1778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✔"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Возраста</a:t>
            </a:r>
            <a:endParaRPr>
              <a:solidFill>
                <a:schemeClr val="dk1"/>
              </a:solidFill>
            </a:endParaRPr>
          </a:p>
          <a:p>
            <a:pPr indent="-1778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✔"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Образа жизни</a:t>
            </a:r>
            <a:endParaRPr>
              <a:solidFill>
                <a:schemeClr val="dk1"/>
              </a:solidFill>
            </a:endParaRPr>
          </a:p>
          <a:p>
            <a:pPr indent="-1778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✔"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Психического состояния</a:t>
            </a:r>
            <a:endParaRPr>
              <a:solidFill>
                <a:schemeClr val="dk1"/>
              </a:solidFill>
            </a:endParaRPr>
          </a:p>
          <a:p>
            <a:pPr indent="-1778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✔"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Состояния здоровья</a:t>
            </a:r>
            <a:endParaRPr>
              <a:solidFill>
                <a:schemeClr val="dk1"/>
              </a:solidFill>
            </a:endParaRPr>
          </a:p>
          <a:p>
            <a:pPr indent="-1778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✔"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Исходной установки</a:t>
            </a:r>
            <a:endParaRPr>
              <a:solidFill>
                <a:schemeClr val="dk1"/>
              </a:solidFill>
            </a:endParaRPr>
          </a:p>
          <a:p>
            <a:pPr indent="-1778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✔"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Опыта общения</a:t>
            </a:r>
            <a:endParaRPr>
              <a:solidFill>
                <a:schemeClr val="dk1"/>
              </a:solidFill>
            </a:endParaRPr>
          </a:p>
          <a:p>
            <a:pPr indent="-1778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✔"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Национальных,</a:t>
            </a:r>
            <a:endParaRPr>
              <a:solidFill>
                <a:schemeClr val="dk1"/>
              </a:solidFill>
            </a:endParaRPr>
          </a:p>
          <a:p>
            <a:pPr indent="-1778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✔"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Профессиональных,</a:t>
            </a:r>
            <a:endParaRPr>
              <a:solidFill>
                <a:schemeClr val="dk1"/>
              </a:solidFill>
            </a:endParaRPr>
          </a:p>
          <a:p>
            <a:pPr indent="-1778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✔"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Личностных особенностей</a:t>
            </a:r>
            <a:endParaRPr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6" name="Google Shape;246;p23"/>
          <p:cNvCxnSpPr/>
          <p:nvPr/>
        </p:nvCxnSpPr>
        <p:spPr>
          <a:xfrm>
            <a:off x="2495600" y="1340768"/>
            <a:ext cx="0" cy="4536504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sp>
        <p:nvSpPr>
          <p:cNvPr id="247" name="Google Shape;247;p23"/>
          <p:cNvSpPr/>
          <p:nvPr/>
        </p:nvSpPr>
        <p:spPr>
          <a:xfrm>
            <a:off x="599700" y="620700"/>
            <a:ext cx="10122300" cy="783300"/>
          </a:xfrm>
          <a:prstGeom prst="roundRect">
            <a:avLst>
              <a:gd fmla="val 16667" name="adj"/>
            </a:avLst>
          </a:prstGeom>
          <a:solidFill>
            <a:srgbClr val="FBD4B4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Способы восприятия людьми друг друга</a:t>
            </a:r>
            <a:endParaRPr/>
          </a:p>
        </p:txBody>
      </p:sp>
      <p:sp>
        <p:nvSpPr>
          <p:cNvPr id="248" name="Google Shape;248;p23"/>
          <p:cNvSpPr/>
          <p:nvPr/>
        </p:nvSpPr>
        <p:spPr>
          <a:xfrm>
            <a:off x="3359697" y="1556792"/>
            <a:ext cx="4322771" cy="646986"/>
          </a:xfrm>
          <a:prstGeom prst="roundRect">
            <a:avLst>
              <a:gd fmla="val 16667" name="adj"/>
            </a:avLst>
          </a:prstGeom>
          <a:gradFill>
            <a:gsLst>
              <a:gs pos="0">
                <a:srgbClr val="9BE9FF"/>
              </a:gs>
              <a:gs pos="35000">
                <a:srgbClr val="B8F1FF"/>
              </a:gs>
              <a:gs pos="100000">
                <a:srgbClr val="E2FBFF"/>
              </a:gs>
            </a:gsLst>
            <a:lin ang="16200000" scaled="0"/>
          </a:gradFill>
          <a:ln cap="flat" cmpd="sng" w="9525">
            <a:solidFill>
              <a:srgbClr val="45A9C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Эффект розовых очков</a:t>
            </a:r>
            <a:endParaRPr/>
          </a:p>
        </p:txBody>
      </p:sp>
      <p:sp>
        <p:nvSpPr>
          <p:cNvPr id="249" name="Google Shape;249;p23"/>
          <p:cNvSpPr/>
          <p:nvPr/>
        </p:nvSpPr>
        <p:spPr>
          <a:xfrm>
            <a:off x="3431705" y="2564904"/>
            <a:ext cx="4253951" cy="646986"/>
          </a:xfrm>
          <a:prstGeom prst="roundRect">
            <a:avLst>
              <a:gd fmla="val 16667" name="adj"/>
            </a:avLst>
          </a:prstGeom>
          <a:gradFill>
            <a:gsLst>
              <a:gs pos="0">
                <a:srgbClr val="BABABA"/>
              </a:gs>
              <a:gs pos="35000">
                <a:srgbClr val="CFCFCF"/>
              </a:gs>
              <a:gs pos="100000">
                <a:srgbClr val="EDEDED"/>
              </a:gs>
            </a:gsLst>
            <a:lin ang="16200000" scaled="0"/>
          </a:gra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Эффект  тёмных очков</a:t>
            </a:r>
            <a:endParaRPr/>
          </a:p>
        </p:txBody>
      </p:sp>
      <p:sp>
        <p:nvSpPr>
          <p:cNvPr id="250" name="Google Shape;250;p23"/>
          <p:cNvSpPr/>
          <p:nvPr/>
        </p:nvSpPr>
        <p:spPr>
          <a:xfrm>
            <a:off x="3503713" y="3573016"/>
            <a:ext cx="3255273" cy="646986"/>
          </a:xfrm>
          <a:prstGeom prst="roundRect">
            <a:avLst>
              <a:gd fmla="val 16667" name="adj"/>
            </a:avLst>
          </a:prstGeom>
          <a:gradFill>
            <a:gsLst>
              <a:gs pos="0">
                <a:srgbClr val="FFA09D"/>
              </a:gs>
              <a:gs pos="35000">
                <a:srgbClr val="FFBCBC"/>
              </a:gs>
              <a:gs pos="100000">
                <a:srgbClr val="FFE2E2"/>
              </a:gs>
            </a:gsLst>
            <a:lin ang="16200000" scaled="0"/>
          </a:gradFill>
          <a:ln cap="flat" cmpd="sng" w="9525">
            <a:solidFill>
              <a:srgbClr val="BD4B48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Эффект новизны</a:t>
            </a:r>
            <a:endParaRPr/>
          </a:p>
        </p:txBody>
      </p:sp>
      <p:sp>
        <p:nvSpPr>
          <p:cNvPr id="251" name="Google Shape;251;p23"/>
          <p:cNvSpPr/>
          <p:nvPr/>
        </p:nvSpPr>
        <p:spPr>
          <a:xfrm>
            <a:off x="3503713" y="4509120"/>
            <a:ext cx="3510863" cy="646986"/>
          </a:xfrm>
          <a:prstGeom prst="roundRect">
            <a:avLst>
              <a:gd fmla="val 16667" name="adj"/>
            </a:avLst>
          </a:prstGeom>
          <a:gradFill>
            <a:gsLst>
              <a:gs pos="0">
                <a:srgbClr val="FFBB82"/>
              </a:gs>
              <a:gs pos="35000">
                <a:srgbClr val="FFCFA8"/>
              </a:gs>
              <a:gs pos="100000">
                <a:srgbClr val="FFEBD9"/>
              </a:gs>
            </a:gsLst>
            <a:lin ang="16200000" scaled="0"/>
          </a:gradFill>
          <a:ln cap="flat" cmpd="sng" w="9525">
            <a:solidFill>
              <a:srgbClr val="F5913F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Эффект  проекции</a:t>
            </a:r>
            <a:endParaRPr/>
          </a:p>
        </p:txBody>
      </p:sp>
      <p:sp>
        <p:nvSpPr>
          <p:cNvPr id="252" name="Google Shape;252;p23"/>
          <p:cNvSpPr/>
          <p:nvPr/>
        </p:nvSpPr>
        <p:spPr>
          <a:xfrm>
            <a:off x="3503712" y="5517232"/>
            <a:ext cx="3555728" cy="646986"/>
          </a:xfrm>
          <a:prstGeom prst="roundRect">
            <a:avLst>
              <a:gd fmla="val 16667" name="adj"/>
            </a:avLst>
          </a:prstGeom>
          <a:solidFill>
            <a:srgbClr val="C4BD97"/>
          </a:solidFill>
          <a:ln cap="flat" cmpd="sng" w="9525">
            <a:solidFill>
              <a:srgbClr val="97B853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Эффект бумеранга</a:t>
            </a:r>
            <a:endParaRPr/>
          </a:p>
        </p:txBody>
      </p:sp>
      <p:cxnSp>
        <p:nvCxnSpPr>
          <p:cNvPr id="253" name="Google Shape;253;p23"/>
          <p:cNvCxnSpPr/>
          <p:nvPr/>
        </p:nvCxnSpPr>
        <p:spPr>
          <a:xfrm>
            <a:off x="2495600" y="1916832"/>
            <a:ext cx="864096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254" name="Google Shape;254;p23"/>
          <p:cNvCxnSpPr/>
          <p:nvPr/>
        </p:nvCxnSpPr>
        <p:spPr>
          <a:xfrm rot="10800000">
            <a:off x="2495600" y="2852936"/>
            <a:ext cx="936104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255" name="Google Shape;255;p23"/>
          <p:cNvCxnSpPr>
            <a:endCxn id="251" idx="1"/>
          </p:cNvCxnSpPr>
          <p:nvPr/>
        </p:nvCxnSpPr>
        <p:spPr>
          <a:xfrm flipH="1" rot="10800000">
            <a:off x="2495713" y="4832613"/>
            <a:ext cx="1008000" cy="366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256" name="Google Shape;256;p23"/>
          <p:cNvCxnSpPr>
            <a:endCxn id="250" idx="1"/>
          </p:cNvCxnSpPr>
          <p:nvPr/>
        </p:nvCxnSpPr>
        <p:spPr>
          <a:xfrm flipH="1" rot="10800000">
            <a:off x="2495713" y="3896509"/>
            <a:ext cx="1008000" cy="366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257" name="Google Shape;257;p23"/>
          <p:cNvCxnSpPr>
            <a:endCxn id="252" idx="1"/>
          </p:cNvCxnSpPr>
          <p:nvPr/>
        </p:nvCxnSpPr>
        <p:spPr>
          <a:xfrm flipH="1" rot="10800000">
            <a:off x="2495712" y="5840725"/>
            <a:ext cx="1008000" cy="366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sp>
        <p:nvSpPr>
          <p:cNvPr id="258" name="Google Shape;258;p23"/>
          <p:cNvSpPr/>
          <p:nvPr/>
        </p:nvSpPr>
        <p:spPr>
          <a:xfrm flipH="1">
            <a:off x="7752184" y="1700808"/>
            <a:ext cx="576064" cy="1490464"/>
          </a:xfrm>
          <a:prstGeom prst="leftBrace">
            <a:avLst>
              <a:gd fmla="val 8333" name="adj1"/>
              <a:gd fmla="val 50000" name="adj2"/>
            </a:avLst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23"/>
          <p:cNvSpPr txBox="1"/>
          <p:nvPr/>
        </p:nvSpPr>
        <p:spPr>
          <a:xfrm>
            <a:off x="8472264" y="1844824"/>
            <a:ext cx="1822936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Эффекты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ореола</a:t>
            </a:r>
            <a:endParaRPr/>
          </a:p>
        </p:txBody>
      </p:sp>
      <p:pic>
        <p:nvPicPr>
          <p:cNvPr id="260" name="Google Shape;260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 rot="-374641">
            <a:off x="7354101" y="3863516"/>
            <a:ext cx="2808287" cy="210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4"/>
          <p:cNvSpPr/>
          <p:nvPr/>
        </p:nvSpPr>
        <p:spPr>
          <a:xfrm>
            <a:off x="2063553" y="476672"/>
            <a:ext cx="8343887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632423"/>
                </a:solidFill>
                <a:latin typeface="Calibri"/>
                <a:ea typeface="Calibri"/>
                <a:cs typeface="Calibri"/>
                <a:sym typeface="Calibri"/>
              </a:rPr>
              <a:t>Стереотип-</a:t>
            </a:r>
            <a:r>
              <a:rPr b="1" lang="ru-RU" sz="5400">
                <a:solidFill>
                  <a:srgbClr val="FC7876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ru-RU" sz="36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привычный нам взгляд</a:t>
            </a:r>
            <a:endParaRPr/>
          </a:p>
        </p:txBody>
      </p:sp>
      <p:sp>
        <p:nvSpPr>
          <p:cNvPr id="266" name="Google Shape;266;p24"/>
          <p:cNvSpPr txBox="1"/>
          <p:nvPr/>
        </p:nvSpPr>
        <p:spPr>
          <a:xfrm>
            <a:off x="2855641" y="1196753"/>
            <a:ext cx="6400919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Социальный стереотип</a:t>
            </a:r>
            <a:endParaRPr/>
          </a:p>
        </p:txBody>
      </p:sp>
      <p:sp>
        <p:nvSpPr>
          <p:cNvPr id="267" name="Google Shape;267;p24"/>
          <p:cNvSpPr/>
          <p:nvPr/>
        </p:nvSpPr>
        <p:spPr>
          <a:xfrm>
            <a:off x="3215680" y="1916832"/>
            <a:ext cx="5688632" cy="864096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DDD9C3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выражает</a:t>
            </a:r>
            <a:endParaRPr/>
          </a:p>
        </p:txBody>
      </p:sp>
      <p:sp>
        <p:nvSpPr>
          <p:cNvPr id="268" name="Google Shape;268;p24"/>
          <p:cNvSpPr txBox="1"/>
          <p:nvPr/>
        </p:nvSpPr>
        <p:spPr>
          <a:xfrm>
            <a:off x="1539988" y="2852936"/>
            <a:ext cx="9128012" cy="1077218"/>
          </a:xfrm>
          <a:prstGeom prst="rect">
            <a:avLst/>
          </a:prstGeom>
          <a:gradFill>
            <a:gsLst>
              <a:gs pos="0">
                <a:srgbClr val="9BE9FF"/>
              </a:gs>
              <a:gs pos="35000">
                <a:srgbClr val="B8F1FF"/>
              </a:gs>
              <a:gs pos="100000">
                <a:srgbClr val="E2FBFF"/>
              </a:gs>
            </a:gsLst>
            <a:lin ang="16200000" scaled="0"/>
          </a:gradFill>
          <a:ln cap="flat" cmpd="sng" w="9525">
            <a:solidFill>
              <a:srgbClr val="45A9C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Привычное отношение к определённому объекту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сложившееся под влиянием</a:t>
            </a:r>
            <a:endParaRPr/>
          </a:p>
        </p:txBody>
      </p:sp>
      <p:sp>
        <p:nvSpPr>
          <p:cNvPr id="269" name="Google Shape;269;p24"/>
          <p:cNvSpPr/>
          <p:nvPr/>
        </p:nvSpPr>
        <p:spPr>
          <a:xfrm>
            <a:off x="2063553" y="4653136"/>
            <a:ext cx="2304781" cy="105560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Социального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окружения</a:t>
            </a:r>
            <a:endParaRPr/>
          </a:p>
        </p:txBody>
      </p:sp>
      <p:sp>
        <p:nvSpPr>
          <p:cNvPr id="270" name="Google Shape;270;p24"/>
          <p:cNvSpPr/>
          <p:nvPr/>
        </p:nvSpPr>
        <p:spPr>
          <a:xfrm>
            <a:off x="4871865" y="4653136"/>
            <a:ext cx="2208537" cy="105560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Жизненных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условий</a:t>
            </a:r>
            <a:endParaRPr/>
          </a:p>
        </p:txBody>
      </p:sp>
      <p:sp>
        <p:nvSpPr>
          <p:cNvPr id="271" name="Google Shape;271;p24"/>
          <p:cNvSpPr/>
          <p:nvPr/>
        </p:nvSpPr>
        <p:spPr>
          <a:xfrm>
            <a:off x="7248128" y="4653136"/>
            <a:ext cx="3217736" cy="105560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Предшествующего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опыта</a:t>
            </a:r>
            <a:endParaRPr/>
          </a:p>
        </p:txBody>
      </p:sp>
      <p:cxnSp>
        <p:nvCxnSpPr>
          <p:cNvPr id="272" name="Google Shape;272;p24"/>
          <p:cNvCxnSpPr>
            <a:stCxn id="268" idx="2"/>
          </p:cNvCxnSpPr>
          <p:nvPr/>
        </p:nvCxnSpPr>
        <p:spPr>
          <a:xfrm flipH="1">
            <a:off x="3215594" y="3930154"/>
            <a:ext cx="2888400" cy="651000"/>
          </a:xfrm>
          <a:prstGeom prst="straightConnector1">
            <a:avLst/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273" name="Google Shape;273;p24"/>
          <p:cNvCxnSpPr>
            <a:stCxn id="268" idx="2"/>
            <a:endCxn id="271" idx="0"/>
          </p:cNvCxnSpPr>
          <p:nvPr/>
        </p:nvCxnSpPr>
        <p:spPr>
          <a:xfrm>
            <a:off x="6103994" y="3930154"/>
            <a:ext cx="2753100" cy="723000"/>
          </a:xfrm>
          <a:prstGeom prst="straightConnector1">
            <a:avLst/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274" name="Google Shape;274;p24"/>
          <p:cNvCxnSpPr/>
          <p:nvPr/>
        </p:nvCxnSpPr>
        <p:spPr>
          <a:xfrm flipH="1">
            <a:off x="6096000" y="3933056"/>
            <a:ext cx="7994" cy="720080"/>
          </a:xfrm>
          <a:prstGeom prst="straightConnector1">
            <a:avLst/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5"/>
          <p:cNvSpPr txBox="1"/>
          <p:nvPr>
            <p:ph type="title"/>
          </p:nvPr>
        </p:nvSpPr>
        <p:spPr>
          <a:xfrm>
            <a:off x="767408" y="609600"/>
            <a:ext cx="10657184" cy="1066800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ct val="100000"/>
              <a:buFont typeface="Comic Sans MS"/>
              <a:buNone/>
            </a:pPr>
            <a:r>
              <a:rPr lang="ru-RU"/>
              <a:t>Назовите основные свойства стереотипа</a:t>
            </a:r>
            <a:endParaRPr/>
          </a:p>
        </p:txBody>
      </p:sp>
      <p:sp>
        <p:nvSpPr>
          <p:cNvPr id="280" name="Google Shape;280;p25"/>
          <p:cNvSpPr txBox="1"/>
          <p:nvPr>
            <p:ph idx="1" type="body"/>
          </p:nvPr>
        </p:nvSpPr>
        <p:spPr>
          <a:xfrm>
            <a:off x="623392" y="1828801"/>
            <a:ext cx="11089232" cy="4840559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rgbClr val="76923C"/>
              </a:buClr>
              <a:buSzPts val="3200"/>
              <a:buChar char="•"/>
            </a:pPr>
            <a:r>
              <a:rPr lang="ru-RU"/>
              <a:t>схематичность и упрощённость;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rgbClr val="76923C"/>
              </a:buClr>
              <a:buSzPts val="3200"/>
              <a:buChar char="•"/>
            </a:pPr>
            <a:r>
              <a:rPr lang="ru-RU"/>
              <a:t>ошибочность;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rgbClr val="76923C"/>
              </a:buClr>
              <a:buSzPts val="3200"/>
              <a:buChar char="•"/>
            </a:pPr>
            <a:r>
              <a:rPr lang="ru-RU"/>
              <a:t>широкое распространение;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rgbClr val="76923C"/>
              </a:buClr>
              <a:buSzPts val="3200"/>
              <a:buChar char="•"/>
            </a:pPr>
            <a:r>
              <a:rPr lang="ru-RU"/>
              <a:t>устойчивость и продолжительность. </a:t>
            </a:r>
            <a:endParaRPr/>
          </a:p>
        </p:txBody>
      </p:sp>
      <p:pic>
        <p:nvPicPr>
          <p:cNvPr id="281" name="Google Shape;28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91744" y="4221088"/>
            <a:ext cx="7848872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25"/>
          <p:cNvSpPr/>
          <p:nvPr/>
        </p:nvSpPr>
        <p:spPr>
          <a:xfrm>
            <a:off x="767408" y="4653136"/>
            <a:ext cx="295232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ru-RU" sz="3200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Почему сложно разрушить стереотип?</a:t>
            </a:r>
            <a:endParaRPr b="0" sz="3200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6"/>
          <p:cNvSpPr/>
          <p:nvPr/>
        </p:nvSpPr>
        <p:spPr>
          <a:xfrm>
            <a:off x="1972219" y="5217385"/>
            <a:ext cx="3237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https://youtu.be/aO0yDQRRSfU</a:t>
            </a: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26"/>
          <p:cNvSpPr/>
          <p:nvPr/>
        </p:nvSpPr>
        <p:spPr>
          <a:xfrm>
            <a:off x="6960096" y="1124744"/>
            <a:ext cx="3888432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Назвать стереотипы, на которые обращается внимание в ролике.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26"/>
          <p:cNvSpPr/>
          <p:nvPr/>
        </p:nvSpPr>
        <p:spPr>
          <a:xfrm>
            <a:off x="1847528" y="3789040"/>
            <a:ext cx="404912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#яслишком | СМЕЛЕЕ</a:t>
            </a:r>
            <a:endParaRPr/>
          </a:p>
        </p:txBody>
      </p:sp>
      <p:sp>
        <p:nvSpPr>
          <p:cNvPr id="290" name="Google Shape;290;p26"/>
          <p:cNvSpPr/>
          <p:nvPr/>
        </p:nvSpPr>
        <p:spPr>
          <a:xfrm>
            <a:off x="6888088" y="2852936"/>
            <a:ext cx="4439816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</a:t>
            </a: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озрастные, профессиональные, этнические, гендерные, психофизические, социальные и др.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На пути к успеху каждый сталкивается с преодолением. Себя, трудностей, стереотипов.&#10;&#10;Как часто вы думаете: я слишком мал, нерешителен, беден, одинок, стар?&#10; А что, если мы просто смотрим в кривые зеркала, искажая действительность? &#10;&#10;Вот истории героев, которые однажды стали СМЕЛЕЕ, перешагнули страхи и добились своей цели.&#10;&#10;Андрей Вихрев сломал стереотип о возрасте и стал моделью в 50 лет. &#10;&#10;Вера Шпаковская с 7 лет покоряет международные балетные конкурсы, исполняя взрослые балетные партии. &#10;&#10;Рома Свечников совершил кругосветное путешествие, взяв с собой всего 200$. &#10;&#10;Александр Макарчук расширил границы возможного. Парализованный после тяжёлой болезни, он работает в IT-индустрии, используя только Vocal Joystick. &#10;&#10;Ольга Прашкович, не обращая внимания на стереотипы о женской хрупкости, играет по жёстким правилам регби. &#10;&#10;А Виталий Гурков стал чемпионом мира по тайскому боксу и показал белорусов с их сильной стороны." id="291" name="Google Shape;291;p26" title="#яслишком |  СМЕЛЕЕ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8125" y="239450"/>
            <a:ext cx="6289000" cy="471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7"/>
          <p:cNvSpPr/>
          <p:nvPr/>
        </p:nvSpPr>
        <p:spPr>
          <a:xfrm>
            <a:off x="422850" y="278925"/>
            <a:ext cx="11346300" cy="2862300"/>
          </a:xfrm>
          <a:prstGeom prst="rect">
            <a:avLst/>
          </a:prstGeom>
          <a:solidFill>
            <a:srgbClr val="EAF1D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>
                <a:solidFill>
                  <a:srgbClr val="632423"/>
                </a:solidFill>
                <a:latin typeface="Lobster"/>
                <a:ea typeface="Lobster"/>
                <a:cs typeface="Lobster"/>
                <a:sym typeface="Lobster"/>
              </a:rPr>
              <a:t>Способствуют ли медиа стереотипизации людей?</a:t>
            </a:r>
            <a:endParaRPr>
              <a:solidFill>
                <a:srgbClr val="632423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Проведите поиск в Интернете по запросу «уборка».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Какие изображения будут преобладать в результатах —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мужские или женские?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Чем это можно объяснить?</a:t>
            </a:r>
            <a:endParaRPr/>
          </a:p>
        </p:txBody>
      </p:sp>
      <p:pic>
        <p:nvPicPr>
          <p:cNvPr id="297" name="Google Shape;29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53122" y="3141223"/>
            <a:ext cx="9568637" cy="35543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Google Shape;30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28"/>
          <p:cNvSpPr/>
          <p:nvPr/>
        </p:nvSpPr>
        <p:spPr>
          <a:xfrm>
            <a:off x="4571706" y="304745"/>
            <a:ext cx="30486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632423"/>
                </a:solidFill>
                <a:latin typeface="Calibri"/>
                <a:ea typeface="Calibri"/>
                <a:cs typeface="Calibri"/>
                <a:sym typeface="Calibri"/>
              </a:rPr>
              <a:t>Урок №2:</a:t>
            </a:r>
            <a:endParaRPr b="1" sz="5400">
              <a:solidFill>
                <a:srgbClr val="63242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28"/>
          <p:cNvSpPr txBox="1"/>
          <p:nvPr/>
        </p:nvSpPr>
        <p:spPr>
          <a:xfrm>
            <a:off x="847500" y="1228150"/>
            <a:ext cx="104970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200">
                <a:solidFill>
                  <a:srgbClr val="632423"/>
                </a:solidFill>
                <a:latin typeface="Lobster"/>
                <a:ea typeface="Lobster"/>
                <a:cs typeface="Lobster"/>
                <a:sym typeface="Lobster"/>
              </a:rPr>
              <a:t>Взаимодействие людей в малых группах. Лидерство.</a:t>
            </a:r>
            <a:endParaRPr sz="4200">
              <a:solidFill>
                <a:srgbClr val="632423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0"/>
          <p:cNvSpPr txBox="1"/>
          <p:nvPr/>
        </p:nvSpPr>
        <p:spPr>
          <a:xfrm>
            <a:off x="451050" y="601400"/>
            <a:ext cx="110304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632423"/>
                </a:solidFill>
                <a:latin typeface="Lobster"/>
                <a:ea typeface="Lobster"/>
                <a:cs typeface="Lobster"/>
                <a:sym typeface="Lobster"/>
              </a:rPr>
              <a:t>Виды общения в группах</a:t>
            </a:r>
            <a:endParaRPr b="1" sz="5400">
              <a:solidFill>
                <a:srgbClr val="632423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15" name="Google Shape;315;p30"/>
          <p:cNvSpPr txBox="1"/>
          <p:nvPr/>
        </p:nvSpPr>
        <p:spPr>
          <a:xfrm>
            <a:off x="1175550" y="1534200"/>
            <a:ext cx="9950700" cy="402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3180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Char char="●"/>
            </a:pPr>
            <a:r>
              <a:rPr b="1" lang="ru-RU" sz="3200">
                <a:solidFill>
                  <a:schemeClr val="dk1"/>
                </a:solidFill>
              </a:rPr>
              <a:t>По длительности существования</a:t>
            </a:r>
            <a:endParaRPr b="1" sz="3200">
              <a:solidFill>
                <a:schemeClr val="dk1"/>
              </a:solidFill>
            </a:endParaRPr>
          </a:p>
          <a:p>
            <a:pPr indent="0" lvl="0" marL="3429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</a:rPr>
              <a:t>    (кратковременное, постоянное);</a:t>
            </a:r>
            <a:endParaRPr b="1" sz="3200">
              <a:solidFill>
                <a:schemeClr val="dk1"/>
              </a:solidFill>
            </a:endParaRPr>
          </a:p>
          <a:p>
            <a:pPr indent="-43180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Char char="●"/>
            </a:pPr>
            <a:r>
              <a:rPr b="1" lang="ru-RU" sz="3200" u="sng">
                <a:solidFill>
                  <a:schemeClr val="hlink"/>
                </a:solidFill>
                <a:hlinkClick action="ppaction://hlinkshowjump?jump=nextslide"/>
              </a:rPr>
              <a:t>По количественному составу</a:t>
            </a:r>
            <a:endParaRPr b="1" sz="32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</a:rPr>
              <a:t>   (малые и большие);</a:t>
            </a:r>
            <a:endParaRPr sz="3200">
              <a:solidFill>
                <a:schemeClr val="dk1"/>
              </a:solidFill>
            </a:endParaRPr>
          </a:p>
          <a:p>
            <a:pPr indent="-43180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Char char="●"/>
            </a:pPr>
            <a:r>
              <a:rPr b="1" lang="ru-RU" sz="3200" u="sng">
                <a:solidFill>
                  <a:schemeClr val="hlink"/>
                </a:solidFill>
                <a:hlinkClick action="ppaction://hlinksldjump" r:id="rId3"/>
              </a:rPr>
              <a:t>По фактору возникновения, формирования</a:t>
            </a:r>
            <a:endParaRPr b="1" sz="3200">
              <a:solidFill>
                <a:schemeClr val="dk1"/>
              </a:solidFill>
            </a:endParaRPr>
          </a:p>
          <a:p>
            <a:pPr indent="0" lvl="0" marL="3429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</a:rPr>
              <a:t>    (формальное и неформальное);</a:t>
            </a:r>
            <a:endParaRPr b="1" sz="3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2DADA"/>
        </a:solidFill>
      </p:bgPr>
    </p:bg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31"/>
          <p:cNvPicPr preferRelativeResize="0"/>
          <p:nvPr/>
        </p:nvPicPr>
        <p:blipFill rotWithShape="1">
          <a:blip r:embed="rId3">
            <a:alphaModFix/>
          </a:blip>
          <a:srcRect b="24145" l="26943" r="32514" t="23352"/>
          <a:stretch/>
        </p:blipFill>
        <p:spPr>
          <a:xfrm>
            <a:off x="4587325" y="0"/>
            <a:ext cx="7604675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31"/>
          <p:cNvSpPr txBox="1"/>
          <p:nvPr/>
        </p:nvSpPr>
        <p:spPr>
          <a:xfrm>
            <a:off x="314450" y="574750"/>
            <a:ext cx="4032300" cy="5356500"/>
          </a:xfrm>
          <a:prstGeom prst="rect">
            <a:avLst/>
          </a:prstGeom>
          <a:solidFill>
            <a:srgbClr val="F2DADA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200">
                <a:latin typeface="Comic Sans MS"/>
                <a:ea typeface="Comic Sans MS"/>
                <a:cs typeface="Comic Sans MS"/>
                <a:sym typeface="Comic Sans MS"/>
              </a:rPr>
              <a:t>С помощью облака слов попробуйте дать определение понятию “малая группа”</a:t>
            </a:r>
            <a:endParaRPr b="1" sz="4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2"/>
          <p:cNvSpPr txBox="1"/>
          <p:nvPr/>
        </p:nvSpPr>
        <p:spPr>
          <a:xfrm>
            <a:off x="1189150" y="943100"/>
            <a:ext cx="9977700" cy="12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>
                <a:solidFill>
                  <a:srgbClr val="632423"/>
                </a:solidFill>
                <a:latin typeface="Lobster"/>
                <a:ea typeface="Lobster"/>
                <a:cs typeface="Lobster"/>
                <a:sym typeface="Lobster"/>
              </a:rPr>
              <a:t>Малая группа</a:t>
            </a:r>
            <a:r>
              <a:rPr lang="ru-RU" sz="3100">
                <a:latin typeface="Lobster"/>
                <a:ea typeface="Lobster"/>
                <a:cs typeface="Lobster"/>
                <a:sym typeface="Lobster"/>
              </a:rPr>
              <a:t> - </a:t>
            </a:r>
            <a:r>
              <a:rPr lang="ru-RU" sz="3100">
                <a:latin typeface="Lobster"/>
                <a:ea typeface="Lobster"/>
                <a:cs typeface="Lobster"/>
                <a:sym typeface="Lobster"/>
              </a:rPr>
              <a:t>это достаточно устойчивое объединение людей, связанных взаимными контактами.</a:t>
            </a:r>
            <a:endParaRPr sz="31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27" name="Google Shape;327;p32"/>
          <p:cNvSpPr txBox="1"/>
          <p:nvPr/>
        </p:nvSpPr>
        <p:spPr>
          <a:xfrm>
            <a:off x="1195950" y="2255250"/>
            <a:ext cx="9800100" cy="209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100">
                <a:latin typeface="Lobster"/>
                <a:ea typeface="Lobster"/>
                <a:cs typeface="Lobster"/>
                <a:sym typeface="Lobster"/>
              </a:rPr>
              <a:t>Основным критерием для отнесения той или иной группы к малой является возможность </a:t>
            </a:r>
            <a:r>
              <a:rPr lang="ru-RU" sz="3100">
                <a:solidFill>
                  <a:srgbClr val="0000FF"/>
                </a:solidFill>
                <a:latin typeface="Lobster"/>
                <a:ea typeface="Lobster"/>
                <a:cs typeface="Lobster"/>
                <a:sym typeface="Lobster"/>
              </a:rPr>
              <a:t>непосредственного личного общения членов группы между собой.</a:t>
            </a:r>
            <a:endParaRPr sz="3100">
              <a:solidFill>
                <a:srgbClr val="0000FF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328" name="Google Shape;328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6775" y="3868775"/>
            <a:ext cx="4303750" cy="280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39535" y="3942963"/>
            <a:ext cx="2556516" cy="266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69488" y="4227775"/>
            <a:ext cx="3417025" cy="2450474"/>
          </a:xfrm>
          <a:prstGeom prst="rect">
            <a:avLst/>
          </a:prstGeom>
          <a:noFill/>
          <a:ln>
            <a:noFill/>
          </a:ln>
        </p:spPr>
      </p:pic>
      <p:sp>
        <p:nvSpPr>
          <p:cNvPr id="331" name="Google Shape;331;p32">
            <a:hlinkClick action="ppaction://hlinksldjump" r:id="rId6"/>
          </p:cNvPr>
          <p:cNvSpPr/>
          <p:nvPr/>
        </p:nvSpPr>
        <p:spPr>
          <a:xfrm>
            <a:off x="11330975" y="5931250"/>
            <a:ext cx="738000" cy="821700"/>
          </a:xfrm>
          <a:prstGeom prst="foldedCorner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Google Shape;336;p33"/>
          <p:cNvPicPr preferRelativeResize="0"/>
          <p:nvPr/>
        </p:nvPicPr>
        <p:blipFill rotWithShape="1">
          <a:blip r:embed="rId3">
            <a:alphaModFix/>
          </a:blip>
          <a:srcRect b="0" l="13302" r="15558" t="0"/>
          <a:stretch/>
        </p:blipFill>
        <p:spPr>
          <a:xfrm>
            <a:off x="136725" y="3868788"/>
            <a:ext cx="3061675" cy="280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78625" y="3868800"/>
            <a:ext cx="2556525" cy="2809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98400" y="3868800"/>
            <a:ext cx="3198426" cy="2809449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33">
            <a:hlinkClick action="ppaction://hlinksldjump" r:id="rId6"/>
          </p:cNvPr>
          <p:cNvSpPr/>
          <p:nvPr/>
        </p:nvSpPr>
        <p:spPr>
          <a:xfrm>
            <a:off x="11330975" y="5931250"/>
            <a:ext cx="738000" cy="821700"/>
          </a:xfrm>
          <a:prstGeom prst="foldedCorner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0" name="Google Shape;340;p33"/>
          <p:cNvSpPr txBox="1"/>
          <p:nvPr/>
        </p:nvSpPr>
        <p:spPr>
          <a:xfrm>
            <a:off x="1763275" y="1176150"/>
            <a:ext cx="78729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300">
                <a:latin typeface="Lobster"/>
                <a:ea typeface="Lobster"/>
                <a:cs typeface="Lobster"/>
                <a:sym typeface="Lobster"/>
              </a:rPr>
              <a:t>Какие из этих групп будут формальными, а какие неформальными?</a:t>
            </a:r>
            <a:endParaRPr sz="3300"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300">
                <a:latin typeface="Lobster"/>
                <a:ea typeface="Lobster"/>
                <a:cs typeface="Lobster"/>
                <a:sym typeface="Lobster"/>
              </a:rPr>
              <a:t>Каковы критерии такого деления?</a:t>
            </a:r>
            <a:endParaRPr sz="3300"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341" name="Google Shape;341;p3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035150" y="3868800"/>
            <a:ext cx="2988575" cy="270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4"/>
          <p:cNvSpPr/>
          <p:nvPr/>
        </p:nvSpPr>
        <p:spPr>
          <a:xfrm>
            <a:off x="1527268" y="620689"/>
            <a:ext cx="9093867" cy="91940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Способы взаимодействия людей</a:t>
            </a:r>
            <a:endParaRPr/>
          </a:p>
        </p:txBody>
      </p:sp>
      <p:sp>
        <p:nvSpPr>
          <p:cNvPr id="347" name="Google Shape;347;p34"/>
          <p:cNvSpPr/>
          <p:nvPr/>
        </p:nvSpPr>
        <p:spPr>
          <a:xfrm>
            <a:off x="1703513" y="2348880"/>
            <a:ext cx="2682063" cy="57888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сотрудничество</a:t>
            </a:r>
            <a:endParaRPr/>
          </a:p>
        </p:txBody>
      </p:sp>
      <p:sp>
        <p:nvSpPr>
          <p:cNvPr id="348" name="Google Shape;348;p34"/>
          <p:cNvSpPr/>
          <p:nvPr/>
        </p:nvSpPr>
        <p:spPr>
          <a:xfrm>
            <a:off x="4583833" y="2348880"/>
            <a:ext cx="2634153" cy="64698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согласование</a:t>
            </a:r>
            <a:endParaRPr/>
          </a:p>
        </p:txBody>
      </p:sp>
      <p:sp>
        <p:nvSpPr>
          <p:cNvPr id="349" name="Google Shape;349;p34"/>
          <p:cNvSpPr/>
          <p:nvPr/>
        </p:nvSpPr>
        <p:spPr>
          <a:xfrm>
            <a:off x="7392144" y="2348880"/>
            <a:ext cx="3132526" cy="64698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противоборство</a:t>
            </a:r>
            <a:endParaRPr/>
          </a:p>
        </p:txBody>
      </p:sp>
      <p:cxnSp>
        <p:nvCxnSpPr>
          <p:cNvPr id="350" name="Google Shape;350;p34"/>
          <p:cNvCxnSpPr>
            <a:stCxn id="346" idx="2"/>
            <a:endCxn id="347" idx="0"/>
          </p:cNvCxnSpPr>
          <p:nvPr/>
        </p:nvCxnSpPr>
        <p:spPr>
          <a:xfrm flipH="1">
            <a:off x="3044502" y="1540090"/>
            <a:ext cx="3029700" cy="808800"/>
          </a:xfrm>
          <a:prstGeom prst="straightConnector1">
            <a:avLst/>
          </a:prstGeom>
          <a:noFill/>
          <a:ln cap="flat" cmpd="sng" w="38100">
            <a:solidFill>
              <a:schemeClr val="accent2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351" name="Google Shape;351;p34"/>
          <p:cNvCxnSpPr>
            <a:stCxn id="346" idx="2"/>
            <a:endCxn id="349" idx="0"/>
          </p:cNvCxnSpPr>
          <p:nvPr/>
        </p:nvCxnSpPr>
        <p:spPr>
          <a:xfrm>
            <a:off x="6074202" y="1540090"/>
            <a:ext cx="2884200" cy="808800"/>
          </a:xfrm>
          <a:prstGeom prst="straightConnector1">
            <a:avLst/>
          </a:prstGeom>
          <a:noFill/>
          <a:ln cap="flat" cmpd="sng" w="38100">
            <a:solidFill>
              <a:schemeClr val="accent2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352" name="Google Shape;352;p34"/>
          <p:cNvCxnSpPr>
            <a:stCxn id="346" idx="2"/>
          </p:cNvCxnSpPr>
          <p:nvPr/>
        </p:nvCxnSpPr>
        <p:spPr>
          <a:xfrm>
            <a:off x="6074202" y="1540090"/>
            <a:ext cx="21900" cy="808800"/>
          </a:xfrm>
          <a:prstGeom prst="straightConnector1">
            <a:avLst/>
          </a:prstGeom>
          <a:noFill/>
          <a:ln cap="flat" cmpd="sng" w="38100">
            <a:solidFill>
              <a:schemeClr val="accent2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sp>
        <p:nvSpPr>
          <p:cNvPr id="353" name="Google Shape;353;p34"/>
          <p:cNvSpPr/>
          <p:nvPr/>
        </p:nvSpPr>
        <p:spPr>
          <a:xfrm>
            <a:off x="2063552" y="3789040"/>
            <a:ext cx="3516694" cy="1191816"/>
          </a:xfrm>
          <a:prstGeom prst="roundRect">
            <a:avLst>
              <a:gd fmla="val 16667" name="adj"/>
            </a:avLst>
          </a:prstGeom>
          <a:gradFill>
            <a:gsLst>
              <a:gs pos="0">
                <a:srgbClr val="DAFEA4"/>
              </a:gs>
              <a:gs pos="35000">
                <a:srgbClr val="E3FEBF"/>
              </a:gs>
              <a:gs pos="100000">
                <a:srgbClr val="F4FEE6"/>
              </a:gs>
            </a:gsLst>
            <a:lin ang="16200000" scaled="0"/>
          </a:gradFill>
          <a:ln cap="flat" cmpd="sng" w="9525">
            <a:solidFill>
              <a:srgbClr val="97B853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Помогают решить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общую задачу</a:t>
            </a:r>
            <a:endParaRPr/>
          </a:p>
        </p:txBody>
      </p:sp>
      <p:sp>
        <p:nvSpPr>
          <p:cNvPr id="354" name="Google Shape;354;p34"/>
          <p:cNvSpPr/>
          <p:nvPr/>
        </p:nvSpPr>
        <p:spPr>
          <a:xfrm>
            <a:off x="5879976" y="3789040"/>
            <a:ext cx="4499146" cy="1055608"/>
          </a:xfrm>
          <a:prstGeom prst="roundRect">
            <a:avLst>
              <a:gd fmla="val 16667" name="adj"/>
            </a:avLst>
          </a:prstGeom>
          <a:gradFill>
            <a:gsLst>
              <a:gs pos="0">
                <a:srgbClr val="C8B2E9"/>
              </a:gs>
              <a:gs pos="35000">
                <a:srgbClr val="D6CAED"/>
              </a:gs>
              <a:gs pos="100000">
                <a:srgbClr val="EFE8FA"/>
              </a:gs>
            </a:gsLst>
            <a:lin ang="16200000" scaled="0"/>
          </a:gradFill>
          <a:ln cap="flat" cmpd="sng" w="9525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Препятствуют достижению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поставленных целей</a:t>
            </a:r>
            <a:endParaRPr/>
          </a:p>
        </p:txBody>
      </p:sp>
      <p:cxnSp>
        <p:nvCxnSpPr>
          <p:cNvPr id="355" name="Google Shape;355;p34"/>
          <p:cNvCxnSpPr/>
          <p:nvPr/>
        </p:nvCxnSpPr>
        <p:spPr>
          <a:xfrm flipH="1">
            <a:off x="4655841" y="2959319"/>
            <a:ext cx="1245069" cy="795346"/>
          </a:xfrm>
          <a:prstGeom prst="straightConnector1">
            <a:avLst/>
          </a:prstGeom>
          <a:noFill/>
          <a:ln cap="flat" cmpd="sng" w="38100">
            <a:solidFill>
              <a:schemeClr val="accent3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356" name="Google Shape;356;p34"/>
          <p:cNvCxnSpPr/>
          <p:nvPr/>
        </p:nvCxnSpPr>
        <p:spPr>
          <a:xfrm>
            <a:off x="2423592" y="2924944"/>
            <a:ext cx="936104" cy="864096"/>
          </a:xfrm>
          <a:prstGeom prst="straightConnector1">
            <a:avLst/>
          </a:prstGeom>
          <a:noFill/>
          <a:ln cap="flat" cmpd="sng" w="38100">
            <a:solidFill>
              <a:schemeClr val="accent3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357" name="Google Shape;357;p34"/>
          <p:cNvCxnSpPr>
            <a:stCxn id="349" idx="2"/>
          </p:cNvCxnSpPr>
          <p:nvPr/>
        </p:nvCxnSpPr>
        <p:spPr>
          <a:xfrm flipH="1">
            <a:off x="8328107" y="2995866"/>
            <a:ext cx="630300" cy="7932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" name="Google Shape;362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0988" y="234375"/>
            <a:ext cx="10290026" cy="5288350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5"/>
          <p:cNvSpPr txBox="1"/>
          <p:nvPr/>
        </p:nvSpPr>
        <p:spPr>
          <a:xfrm>
            <a:off x="246100" y="5522725"/>
            <a:ext cx="11686200" cy="1046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/>
              <a:t>Можно ли считать отрицание всех групповых норм проявлением настоящей независимости, самостоятельности?</a:t>
            </a:r>
            <a:endParaRPr b="1" sz="28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36"/>
          <p:cNvSpPr txBox="1"/>
          <p:nvPr/>
        </p:nvSpPr>
        <p:spPr>
          <a:xfrm>
            <a:off x="423800" y="287025"/>
            <a:ext cx="11494800" cy="153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 </a:t>
            </a:r>
            <a:r>
              <a:rPr lang="ru-RU" sz="3000">
                <a:solidFill>
                  <a:srgbClr val="632423"/>
                </a:solidFill>
                <a:latin typeface="Lobster"/>
                <a:ea typeface="Lobster"/>
                <a:cs typeface="Lobster"/>
                <a:sym typeface="Lobster"/>
              </a:rPr>
              <a:t>Б</a:t>
            </a:r>
            <a:r>
              <a:rPr lang="ru-RU" sz="3000">
                <a:solidFill>
                  <a:srgbClr val="632423"/>
                </a:solidFill>
                <a:latin typeface="Lobster"/>
                <a:ea typeface="Lobster"/>
                <a:cs typeface="Lobster"/>
                <a:sym typeface="Lobster"/>
              </a:rPr>
              <a:t>уллинг</a:t>
            </a:r>
            <a:r>
              <a:rPr lang="ru-RU" sz="4000">
                <a:solidFill>
                  <a:srgbClr val="632423"/>
                </a:solidFill>
                <a:latin typeface="Lobster"/>
                <a:ea typeface="Lobster"/>
                <a:cs typeface="Lobster"/>
                <a:sym typeface="Lobster"/>
              </a:rPr>
              <a:t> </a:t>
            </a:r>
            <a:r>
              <a:rPr b="1" lang="ru-RU" sz="2400"/>
              <a:t>(от англ. bullying — запугивание) — систематическое унижение, оскорбление, исключение из общения, психологическое и физическое воздействие на человека группой лиц. </a:t>
            </a:r>
            <a:endParaRPr sz="2400"/>
          </a:p>
        </p:txBody>
      </p:sp>
      <p:sp>
        <p:nvSpPr>
          <p:cNvPr id="369" name="Google Shape;369;p36"/>
          <p:cNvSpPr txBox="1"/>
          <p:nvPr/>
        </p:nvSpPr>
        <p:spPr>
          <a:xfrm>
            <a:off x="6166550" y="1826325"/>
            <a:ext cx="55767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Что может быть признаком буллинга?</a:t>
            </a:r>
            <a:endParaRPr b="1" sz="3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6415100" y="3534125"/>
            <a:ext cx="4886100" cy="11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>
                <a:latin typeface="Lobster"/>
                <a:ea typeface="Lobster"/>
                <a:cs typeface="Lobster"/>
                <a:sym typeface="Lobster"/>
              </a:rPr>
              <a:t>Предлагаю выполнить упражнение “Я другой”</a:t>
            </a:r>
            <a:endParaRPr sz="3200">
              <a:latin typeface="Lobster"/>
              <a:ea typeface="Lobster"/>
              <a:cs typeface="Lobster"/>
              <a:sym typeface="Lobster"/>
            </a:endParaRPr>
          </a:p>
        </p:txBody>
      </p:sp>
      <p:graphicFrame>
        <p:nvGraphicFramePr>
          <p:cNvPr id="371" name="Google Shape;371;p36"/>
          <p:cNvGraphicFramePr/>
          <p:nvPr/>
        </p:nvGraphicFramePr>
        <p:xfrm>
          <a:off x="607200" y="17873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{89D29B3A-E699-45BC-849D-E6A3232DDD2B}</a:tableStyleId>
              </a:tblPr>
              <a:tblGrid>
                <a:gridCol w="5767275"/>
              </a:tblGrid>
              <a:tr h="548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400"/>
                        <a:t>ВОПРОСЫ:</a:t>
                      </a:r>
                      <a:endParaRPr b="1" sz="24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4571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1800"/>
                        <a:t>Моё имя</a:t>
                      </a:r>
                      <a:endParaRPr b="1" sz="18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571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1800"/>
                        <a:t>Обычно меня называют(кличка, прозвище)</a:t>
                      </a:r>
                      <a:endParaRPr b="1"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731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1800"/>
                        <a:t>Я отличаюсь от других людей тем, что (описать отличие)</a:t>
                      </a:r>
                      <a:endParaRPr b="1"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10058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1800"/>
                        <a:t>Я не похож на других людей, и мои одноклассники обычно (описание действий, поведения окружающих людей)</a:t>
                      </a:r>
                      <a:endParaRPr b="1"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731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1800"/>
                        <a:t>Из-за этого я чувствую (описание эмоций. переживаний)</a:t>
                      </a:r>
                      <a:endParaRPr b="1"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731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1800"/>
                        <a:t>Моя стратегия выживания (описание действий, поведения)</a:t>
                      </a:r>
                      <a:endParaRPr b="1"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6" name="Google Shape;376;p37"/>
          <p:cNvGraphicFramePr/>
          <p:nvPr/>
        </p:nvGraphicFramePr>
        <p:xfrm>
          <a:off x="1107150" y="1093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{89D29B3A-E699-45BC-849D-E6A3232DDD2B}</a:tableStyleId>
              </a:tblPr>
              <a:tblGrid>
                <a:gridCol w="4830325"/>
                <a:gridCol w="4837475"/>
              </a:tblGrid>
              <a:tr h="2250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000"/>
                        <a:t>Чем отличались Другие?</a:t>
                      </a:r>
                      <a:endParaRPr b="1" sz="3000"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000"/>
                        <a:t>Как себя вели люди, окружавшие других?</a:t>
                      </a:r>
                      <a:endParaRPr b="1" sz="3000"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250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000"/>
                        <a:t>Какая у Других была стратегия выживания?</a:t>
                      </a:r>
                      <a:endParaRPr b="1" sz="3000"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000"/>
                        <a:t>Что при этом чувствовали Другие?</a:t>
                      </a:r>
                      <a:endParaRPr b="1" sz="3000"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38"/>
          <p:cNvSpPr txBox="1"/>
          <p:nvPr/>
        </p:nvSpPr>
        <p:spPr>
          <a:xfrm>
            <a:off x="1072950" y="956775"/>
            <a:ext cx="4913700" cy="25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>
                <a:solidFill>
                  <a:srgbClr val="FF0000"/>
                </a:solidFill>
                <a:latin typeface="Lobster"/>
                <a:ea typeface="Lobster"/>
                <a:cs typeface="Lobster"/>
                <a:sym typeface="Lobster"/>
              </a:rPr>
              <a:t>Признаки буллинга:</a:t>
            </a:r>
            <a:endParaRPr sz="3600">
              <a:solidFill>
                <a:srgbClr val="FF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chemeClr val="dk1"/>
                </a:solidFill>
              </a:rPr>
              <a:t>систематичность, </a:t>
            </a:r>
            <a:endParaRPr b="1" sz="3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chemeClr val="dk1"/>
                </a:solidFill>
              </a:rPr>
              <a:t>намеренность, </a:t>
            </a:r>
            <a:endParaRPr b="1" sz="3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chemeClr val="dk1"/>
                </a:solidFill>
              </a:rPr>
              <a:t>повторяемость насилия, </a:t>
            </a:r>
            <a:endParaRPr b="1" sz="3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chemeClr val="dk1"/>
                </a:solidFill>
              </a:rPr>
              <a:t>неравность сил. </a:t>
            </a:r>
            <a:endParaRPr b="1" sz="3000">
              <a:solidFill>
                <a:schemeClr val="dk1"/>
              </a:solidFill>
            </a:endParaRPr>
          </a:p>
        </p:txBody>
      </p:sp>
      <p:pic>
        <p:nvPicPr>
          <p:cNvPr id="382" name="Google Shape;382;p38"/>
          <p:cNvPicPr preferRelativeResize="0"/>
          <p:nvPr/>
        </p:nvPicPr>
        <p:blipFill rotWithShape="1">
          <a:blip r:embed="rId3">
            <a:alphaModFix/>
          </a:blip>
          <a:srcRect b="0" l="12563" r="12653" t="0"/>
          <a:stretch/>
        </p:blipFill>
        <p:spPr>
          <a:xfrm>
            <a:off x="5863700" y="956763"/>
            <a:ext cx="5398926" cy="4058225"/>
          </a:xfrm>
          <a:prstGeom prst="rect">
            <a:avLst/>
          </a:prstGeom>
          <a:noFill/>
          <a:ln>
            <a:noFill/>
          </a:ln>
        </p:spPr>
      </p:pic>
      <p:sp>
        <p:nvSpPr>
          <p:cNvPr id="383" name="Google Shape;383;p38"/>
          <p:cNvSpPr txBox="1"/>
          <p:nvPr/>
        </p:nvSpPr>
        <p:spPr>
          <a:xfrm>
            <a:off x="1625025" y="3392225"/>
            <a:ext cx="30000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latin typeface="Lobster"/>
                <a:ea typeface="Lobster"/>
                <a:cs typeface="Lobster"/>
                <a:sym typeface="Lobster"/>
              </a:rPr>
              <a:t>Агрессор</a:t>
            </a:r>
            <a:endParaRPr b="1" sz="3000"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latin typeface="Lobster"/>
                <a:ea typeface="Lobster"/>
                <a:cs typeface="Lobster"/>
                <a:sym typeface="Lobster"/>
              </a:rPr>
              <a:t>Жертва</a:t>
            </a:r>
            <a:endParaRPr b="1" sz="3000"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latin typeface="Lobster"/>
                <a:ea typeface="Lobster"/>
                <a:cs typeface="Lobster"/>
                <a:sym typeface="Lobster"/>
              </a:rPr>
              <a:t>Наблюдатель</a:t>
            </a:r>
            <a:endParaRPr b="1" sz="30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84" name="Google Shape;384;p38"/>
          <p:cNvSpPr txBox="1"/>
          <p:nvPr/>
        </p:nvSpPr>
        <p:spPr>
          <a:xfrm>
            <a:off x="1296150" y="4962125"/>
            <a:ext cx="9769500" cy="1293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>
                <a:latin typeface="Lobster"/>
                <a:ea typeface="Lobster"/>
                <a:cs typeface="Lobster"/>
                <a:sym typeface="Lobster"/>
              </a:rPr>
              <a:t>Почему буллинг — это болезнь всей группы, а не проблема отдельного человека?</a:t>
            </a:r>
            <a:endParaRPr sz="36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85" name="Google Shape;385;p38"/>
          <p:cNvSpPr txBox="1"/>
          <p:nvPr/>
        </p:nvSpPr>
        <p:spPr>
          <a:xfrm>
            <a:off x="1072950" y="5015000"/>
            <a:ext cx="9902700" cy="1108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000">
                <a:latin typeface="Lobster"/>
                <a:ea typeface="Lobster"/>
                <a:cs typeface="Lobster"/>
                <a:sym typeface="Lobster"/>
              </a:rPr>
              <a:t>Почему буллинг — это болезнь всей группы, а не проблема отдельного человека?</a:t>
            </a:r>
            <a:endParaRPr sz="3000"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39"/>
          <p:cNvSpPr txBox="1"/>
          <p:nvPr/>
        </p:nvSpPr>
        <p:spPr>
          <a:xfrm>
            <a:off x="1238125" y="880225"/>
            <a:ext cx="99339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>
                <a:solidFill>
                  <a:srgbClr val="632423"/>
                </a:solidFill>
                <a:latin typeface="Lobster"/>
                <a:ea typeface="Lobster"/>
                <a:cs typeface="Lobster"/>
                <a:sym typeface="Lobster"/>
              </a:rPr>
              <a:t>Лидерство</a:t>
            </a:r>
            <a:r>
              <a:rPr lang="ru-RU" sz="2800">
                <a:latin typeface="Lobster"/>
                <a:ea typeface="Lobster"/>
                <a:cs typeface="Lobster"/>
                <a:sym typeface="Lobster"/>
              </a:rPr>
              <a:t> — это способность человека влиять на других людей, чтобы получить поддержку для последующего достижения целей. </a:t>
            </a:r>
            <a:endParaRPr sz="28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91" name="Google Shape;391;p39"/>
          <p:cNvSpPr txBox="1"/>
          <p:nvPr/>
        </p:nvSpPr>
        <p:spPr>
          <a:xfrm>
            <a:off x="1238125" y="2481025"/>
            <a:ext cx="9876000" cy="20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>
                <a:solidFill>
                  <a:srgbClr val="632423"/>
                </a:solidFill>
                <a:latin typeface="Lobster"/>
                <a:ea typeface="Lobster"/>
                <a:cs typeface="Lobster"/>
                <a:sym typeface="Lobster"/>
              </a:rPr>
              <a:t>Лидер</a:t>
            </a:r>
            <a:r>
              <a:rPr lang="ru-RU" sz="2800">
                <a:latin typeface="Lobster"/>
                <a:ea typeface="Lobster"/>
                <a:cs typeface="Lobster"/>
                <a:sym typeface="Lobster"/>
              </a:rPr>
              <a:t> — это авторитетный член малой группы, личностное влияние которого позволяет ему играть ведущую роль в принятии групповых решений и осуществлении совместной деятельности.</a:t>
            </a:r>
            <a:endParaRPr sz="28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92" name="Google Shape;392;p39"/>
          <p:cNvSpPr txBox="1"/>
          <p:nvPr/>
        </p:nvSpPr>
        <p:spPr>
          <a:xfrm>
            <a:off x="1238125" y="4512925"/>
            <a:ext cx="97503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>
                <a:solidFill>
                  <a:srgbClr val="632423"/>
                </a:solidFill>
                <a:latin typeface="Lobster"/>
                <a:ea typeface="Lobster"/>
                <a:cs typeface="Lobster"/>
                <a:sym typeface="Lobster"/>
              </a:rPr>
              <a:t>Р</a:t>
            </a:r>
            <a:r>
              <a:rPr lang="ru-RU" sz="3600">
                <a:solidFill>
                  <a:srgbClr val="632423"/>
                </a:solidFill>
                <a:latin typeface="Lobster"/>
                <a:ea typeface="Lobster"/>
                <a:cs typeface="Lobster"/>
                <a:sym typeface="Lobster"/>
              </a:rPr>
              <a:t>уководитель</a:t>
            </a:r>
            <a:r>
              <a:rPr lang="ru-RU" sz="2800">
                <a:latin typeface="Lobster"/>
                <a:ea typeface="Lobster"/>
                <a:cs typeface="Lobster"/>
                <a:sym typeface="Lobster"/>
              </a:rPr>
              <a:t> — это лицо, на которое официально возложены функции управления группой и организация её деятельности.</a:t>
            </a:r>
            <a:endParaRPr sz="2800"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" name="Google Shape;397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7850" y="316825"/>
            <a:ext cx="10216801" cy="4809750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40"/>
          <p:cNvSpPr txBox="1"/>
          <p:nvPr/>
        </p:nvSpPr>
        <p:spPr>
          <a:xfrm>
            <a:off x="609375" y="5087875"/>
            <a:ext cx="10669200" cy="1477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latin typeface="Comic Sans MS"/>
                <a:ea typeface="Comic Sans MS"/>
                <a:cs typeface="Comic Sans MS"/>
                <a:sym typeface="Comic Sans MS"/>
              </a:rPr>
              <a:t>Каждый ли лидер может стать руководителем?</a:t>
            </a:r>
            <a:endParaRPr sz="28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latin typeface="Comic Sans MS"/>
                <a:ea typeface="Comic Sans MS"/>
                <a:cs typeface="Comic Sans MS"/>
                <a:sym typeface="Comic Sans MS"/>
              </a:rPr>
              <a:t> Каждый ли руководитель может стать лидером?</a:t>
            </a:r>
            <a:endParaRPr sz="28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latin typeface="Comic Sans MS"/>
                <a:ea typeface="Comic Sans MS"/>
                <a:cs typeface="Comic Sans MS"/>
                <a:sym typeface="Comic Sans MS"/>
              </a:rPr>
              <a:t>Свой ответ аргументируйте, опираясь на схему.</a:t>
            </a:r>
            <a:endParaRPr sz="2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" name="Google Shape;403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32475" y="1022975"/>
            <a:ext cx="9665476" cy="2159400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41"/>
          <p:cNvSpPr txBox="1"/>
          <p:nvPr/>
        </p:nvSpPr>
        <p:spPr>
          <a:xfrm>
            <a:off x="1473950" y="3429000"/>
            <a:ext cx="9382500" cy="227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400">
                <a:latin typeface="Comic Sans MS"/>
                <a:ea typeface="Comic Sans MS"/>
                <a:cs typeface="Comic Sans MS"/>
                <a:sym typeface="Comic Sans MS"/>
              </a:rPr>
              <a:t>Приведите примеры из жизни класса, когда полагаясь на одного и тот же лидера в разных ситуациях вы получили разную эффективность (результат).</a:t>
            </a:r>
            <a:endParaRPr sz="3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" name="Google Shape;409;p42"/>
          <p:cNvPicPr preferRelativeResize="0"/>
          <p:nvPr/>
        </p:nvPicPr>
        <p:blipFill rotWithShape="1">
          <a:blip r:embed="rId3">
            <a:alphaModFix/>
          </a:blip>
          <a:srcRect b="77827" l="0" r="0" t="0"/>
          <a:stretch/>
        </p:blipFill>
        <p:spPr>
          <a:xfrm>
            <a:off x="1419500" y="164425"/>
            <a:ext cx="9607425" cy="118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42"/>
          <p:cNvPicPr preferRelativeResize="0"/>
          <p:nvPr/>
        </p:nvPicPr>
        <p:blipFill rotWithShape="1">
          <a:blip r:embed="rId4">
            <a:alphaModFix/>
          </a:blip>
          <a:srcRect b="29017" l="0" r="0" t="0"/>
          <a:stretch/>
        </p:blipFill>
        <p:spPr>
          <a:xfrm>
            <a:off x="249150" y="1496925"/>
            <a:ext cx="3037826" cy="2875176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p42"/>
          <p:cNvSpPr txBox="1"/>
          <p:nvPr/>
        </p:nvSpPr>
        <p:spPr>
          <a:xfrm>
            <a:off x="2814750" y="1496925"/>
            <a:ext cx="619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1.</a:t>
            </a:r>
            <a:endParaRPr b="1"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12" name="Google Shape;412;p42"/>
          <p:cNvPicPr preferRelativeResize="0"/>
          <p:nvPr/>
        </p:nvPicPr>
        <p:blipFill rotWithShape="1">
          <a:blip r:embed="rId5">
            <a:alphaModFix/>
          </a:blip>
          <a:srcRect b="41044" l="7369" r="5003" t="0"/>
          <a:stretch/>
        </p:blipFill>
        <p:spPr>
          <a:xfrm>
            <a:off x="3433950" y="1474000"/>
            <a:ext cx="3037824" cy="2921025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Google Shape;413;p42"/>
          <p:cNvSpPr txBox="1"/>
          <p:nvPr/>
        </p:nvSpPr>
        <p:spPr>
          <a:xfrm>
            <a:off x="5753700" y="1519850"/>
            <a:ext cx="684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latin typeface="Comic Sans MS"/>
                <a:ea typeface="Comic Sans MS"/>
                <a:cs typeface="Comic Sans MS"/>
                <a:sym typeface="Comic Sans MS"/>
              </a:rPr>
              <a:t>2.</a:t>
            </a:r>
            <a:endParaRPr b="1" sz="3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14" name="Google Shape;414;p42"/>
          <p:cNvPicPr preferRelativeResize="0"/>
          <p:nvPr/>
        </p:nvPicPr>
        <p:blipFill rotWithShape="1">
          <a:blip r:embed="rId6">
            <a:alphaModFix/>
          </a:blip>
          <a:srcRect b="29393" l="19037" r="18544" t="0"/>
          <a:stretch/>
        </p:blipFill>
        <p:spPr>
          <a:xfrm>
            <a:off x="6669100" y="1496925"/>
            <a:ext cx="2636124" cy="2981949"/>
          </a:xfrm>
          <a:prstGeom prst="rect">
            <a:avLst/>
          </a:prstGeom>
          <a:noFill/>
          <a:ln>
            <a:noFill/>
          </a:ln>
        </p:spPr>
      </p:pic>
      <p:sp>
        <p:nvSpPr>
          <p:cNvPr id="415" name="Google Shape;415;p42"/>
          <p:cNvSpPr txBox="1"/>
          <p:nvPr/>
        </p:nvSpPr>
        <p:spPr>
          <a:xfrm>
            <a:off x="6765800" y="1496925"/>
            <a:ext cx="684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latin typeface="Comic Sans MS"/>
                <a:ea typeface="Comic Sans MS"/>
                <a:cs typeface="Comic Sans MS"/>
                <a:sym typeface="Comic Sans MS"/>
              </a:rPr>
              <a:t>3.</a:t>
            </a:r>
            <a:endParaRPr b="1" sz="3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16" name="Google Shape;416;p42"/>
          <p:cNvPicPr preferRelativeResize="0"/>
          <p:nvPr/>
        </p:nvPicPr>
        <p:blipFill rotWithShape="1">
          <a:blip r:embed="rId7">
            <a:alphaModFix/>
          </a:blip>
          <a:srcRect b="21734" l="0" r="0" t="0"/>
          <a:stretch/>
        </p:blipFill>
        <p:spPr>
          <a:xfrm>
            <a:off x="9457625" y="1496925"/>
            <a:ext cx="2543175" cy="2981950"/>
          </a:xfrm>
          <a:prstGeom prst="rect">
            <a:avLst/>
          </a:prstGeom>
          <a:noFill/>
          <a:ln>
            <a:noFill/>
          </a:ln>
        </p:spPr>
      </p:pic>
      <p:sp>
        <p:nvSpPr>
          <p:cNvPr id="417" name="Google Shape;417;p42"/>
          <p:cNvSpPr txBox="1"/>
          <p:nvPr/>
        </p:nvSpPr>
        <p:spPr>
          <a:xfrm>
            <a:off x="11278475" y="1566975"/>
            <a:ext cx="619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latin typeface="Comic Sans MS"/>
                <a:ea typeface="Comic Sans MS"/>
                <a:cs typeface="Comic Sans MS"/>
                <a:sym typeface="Comic Sans MS"/>
              </a:rPr>
              <a:t>4. </a:t>
            </a:r>
            <a:endParaRPr b="1" sz="3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8" name="Google Shape;418;p42"/>
          <p:cNvSpPr txBox="1"/>
          <p:nvPr/>
        </p:nvSpPr>
        <p:spPr>
          <a:xfrm>
            <a:off x="1604413" y="4631275"/>
            <a:ext cx="92376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latin typeface="Comic Sans MS"/>
                <a:ea typeface="Comic Sans MS"/>
                <a:cs typeface="Comic Sans MS"/>
                <a:sym typeface="Comic Sans MS"/>
              </a:rPr>
              <a:t>Определите стиль лидерства. Свой ответ аргументируйте.</a:t>
            </a:r>
            <a:endParaRPr b="1" sz="4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243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