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9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5B9AFA-3FD9-4CAD-BD72-DD609D4EA0C3}" v="23" dt="2022-08-14T12:45:29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C65B9AFA-3FD9-4CAD-BD72-DD609D4EA0C3}"/>
    <pc:docChg chg="undo custSel addSld modSld">
      <pc:chgData name="Roman Zhigalov" userId="1f97e9fdf7779aa5" providerId="LiveId" clId="{C65B9AFA-3FD9-4CAD-BD72-DD609D4EA0C3}" dt="2022-08-14T12:45:29.536" v="1445"/>
      <pc:docMkLst>
        <pc:docMk/>
      </pc:docMkLst>
      <pc:sldChg chg="modSp new mod">
        <pc:chgData name="Roman Zhigalov" userId="1f97e9fdf7779aa5" providerId="LiveId" clId="{C65B9AFA-3FD9-4CAD-BD72-DD609D4EA0C3}" dt="2022-08-13T18:53:48.765" v="8" actId="20577"/>
        <pc:sldMkLst>
          <pc:docMk/>
          <pc:sldMk cId="3431382371" sldId="256"/>
        </pc:sldMkLst>
        <pc:spChg chg="mod">
          <ac:chgData name="Roman Zhigalov" userId="1f97e9fdf7779aa5" providerId="LiveId" clId="{C65B9AFA-3FD9-4CAD-BD72-DD609D4EA0C3}" dt="2022-08-13T18:53:48.765" v="8" actId="20577"/>
          <ac:spMkLst>
            <pc:docMk/>
            <pc:sldMk cId="3431382371" sldId="256"/>
            <ac:spMk id="2" creationId="{F0D10959-8889-9285-988F-21BC45ABFBE8}"/>
          </ac:spMkLst>
        </pc:spChg>
      </pc:sldChg>
      <pc:sldChg chg="modSp new mod">
        <pc:chgData name="Roman Zhigalov" userId="1f97e9fdf7779aa5" providerId="LiveId" clId="{C65B9AFA-3FD9-4CAD-BD72-DD609D4EA0C3}" dt="2022-08-13T18:53:58.595" v="24" actId="122"/>
        <pc:sldMkLst>
          <pc:docMk/>
          <pc:sldMk cId="3893454691" sldId="257"/>
        </pc:sldMkLst>
        <pc:spChg chg="mod">
          <ac:chgData name="Roman Zhigalov" userId="1f97e9fdf7779aa5" providerId="LiveId" clId="{C65B9AFA-3FD9-4CAD-BD72-DD609D4EA0C3}" dt="2022-08-13T18:53:58.595" v="24" actId="122"/>
          <ac:spMkLst>
            <pc:docMk/>
            <pc:sldMk cId="3893454691" sldId="257"/>
            <ac:spMk id="2" creationId="{A8402031-CF31-933D-E927-B7DE1E4FE89C}"/>
          </ac:spMkLst>
        </pc:spChg>
      </pc:sldChg>
      <pc:sldChg chg="addSp modSp new mod setBg">
        <pc:chgData name="Roman Zhigalov" userId="1f97e9fdf7779aa5" providerId="LiveId" clId="{C65B9AFA-3FD9-4CAD-BD72-DD609D4EA0C3}" dt="2022-08-13T18:54:53.115" v="107" actId="403"/>
        <pc:sldMkLst>
          <pc:docMk/>
          <pc:sldMk cId="2175628883" sldId="258"/>
        </pc:sldMkLst>
        <pc:spChg chg="mod">
          <ac:chgData name="Roman Zhigalov" userId="1f97e9fdf7779aa5" providerId="LiveId" clId="{C65B9AFA-3FD9-4CAD-BD72-DD609D4EA0C3}" dt="2022-08-13T18:54:50.645" v="105" actId="26606"/>
          <ac:spMkLst>
            <pc:docMk/>
            <pc:sldMk cId="2175628883" sldId="258"/>
            <ac:spMk id="2" creationId="{F184639B-23CD-FB96-B67B-A9739EAD8878}"/>
          </ac:spMkLst>
        </pc:spChg>
        <pc:spChg chg="mod">
          <ac:chgData name="Roman Zhigalov" userId="1f97e9fdf7779aa5" providerId="LiveId" clId="{C65B9AFA-3FD9-4CAD-BD72-DD609D4EA0C3}" dt="2022-08-13T18:54:53.115" v="107" actId="403"/>
          <ac:spMkLst>
            <pc:docMk/>
            <pc:sldMk cId="2175628883" sldId="258"/>
            <ac:spMk id="3" creationId="{A731D504-EA0F-B0E8-9980-FC63F7BBE7B0}"/>
          </ac:spMkLst>
        </pc:spChg>
        <pc:spChg chg="add">
          <ac:chgData name="Roman Zhigalov" userId="1f97e9fdf7779aa5" providerId="LiveId" clId="{C65B9AFA-3FD9-4CAD-BD72-DD609D4EA0C3}" dt="2022-08-13T18:54:50.645" v="105" actId="26606"/>
          <ac:spMkLst>
            <pc:docMk/>
            <pc:sldMk cId="2175628883" sldId="258"/>
            <ac:spMk id="8" creationId="{DAF1966E-FD40-4A4A-B61B-C4DF7FA05F06}"/>
          </ac:spMkLst>
        </pc:spChg>
        <pc:spChg chg="add">
          <ac:chgData name="Roman Zhigalov" userId="1f97e9fdf7779aa5" providerId="LiveId" clId="{C65B9AFA-3FD9-4CAD-BD72-DD609D4EA0C3}" dt="2022-08-13T18:54:50.645" v="105" actId="26606"/>
          <ac:spMkLst>
            <pc:docMk/>
            <pc:sldMk cId="2175628883" sldId="258"/>
            <ac:spMk id="10" creationId="{047BFA19-D45E-416B-A404-7AF2F3F27017}"/>
          </ac:spMkLst>
        </pc:spChg>
        <pc:spChg chg="add">
          <ac:chgData name="Roman Zhigalov" userId="1f97e9fdf7779aa5" providerId="LiveId" clId="{C65B9AFA-3FD9-4CAD-BD72-DD609D4EA0C3}" dt="2022-08-13T18:54:50.645" v="105" actId="26606"/>
          <ac:spMkLst>
            <pc:docMk/>
            <pc:sldMk cId="2175628883" sldId="258"/>
            <ac:spMk id="12" creationId="{8E0105E7-23DB-4CF2-8258-FF47C7620F6E}"/>
          </ac:spMkLst>
        </pc:spChg>
        <pc:spChg chg="add">
          <ac:chgData name="Roman Zhigalov" userId="1f97e9fdf7779aa5" providerId="LiveId" clId="{C65B9AFA-3FD9-4CAD-BD72-DD609D4EA0C3}" dt="2022-08-13T18:54:50.645" v="105" actId="26606"/>
          <ac:spMkLst>
            <pc:docMk/>
            <pc:sldMk cId="2175628883" sldId="258"/>
            <ac:spMk id="14" creationId="{074B4F7D-14B2-478B-8BF5-01E4E0C5D263}"/>
          </ac:spMkLst>
        </pc:spChg>
      </pc:sldChg>
      <pc:sldChg chg="addSp modSp new mod setBg">
        <pc:chgData name="Roman Zhigalov" userId="1f97e9fdf7779aa5" providerId="LiveId" clId="{C65B9AFA-3FD9-4CAD-BD72-DD609D4EA0C3}" dt="2022-08-14T10:55:26.268" v="113" actId="26606"/>
        <pc:sldMkLst>
          <pc:docMk/>
          <pc:sldMk cId="1487692553" sldId="259"/>
        </pc:sldMkLst>
        <pc:spChg chg="mod">
          <ac:chgData name="Roman Zhigalov" userId="1f97e9fdf7779aa5" providerId="LiveId" clId="{C65B9AFA-3FD9-4CAD-BD72-DD609D4EA0C3}" dt="2022-08-14T10:55:26.268" v="113" actId="26606"/>
          <ac:spMkLst>
            <pc:docMk/>
            <pc:sldMk cId="1487692553" sldId="259"/>
            <ac:spMk id="2" creationId="{45EC0502-FE85-FE35-99B0-054A3A9A38EB}"/>
          </ac:spMkLst>
        </pc:spChg>
        <pc:spChg chg="mod">
          <ac:chgData name="Roman Zhigalov" userId="1f97e9fdf7779aa5" providerId="LiveId" clId="{C65B9AFA-3FD9-4CAD-BD72-DD609D4EA0C3}" dt="2022-08-14T10:55:26.268" v="113" actId="26606"/>
          <ac:spMkLst>
            <pc:docMk/>
            <pc:sldMk cId="1487692553" sldId="259"/>
            <ac:spMk id="3" creationId="{9DD929FA-705D-184B-9F8F-58C73D3F2233}"/>
          </ac:spMkLst>
        </pc:spChg>
        <pc:spChg chg="add">
          <ac:chgData name="Roman Zhigalov" userId="1f97e9fdf7779aa5" providerId="LiveId" clId="{C65B9AFA-3FD9-4CAD-BD72-DD609D4EA0C3}" dt="2022-08-14T10:55:26.268" v="113" actId="26606"/>
          <ac:spMkLst>
            <pc:docMk/>
            <pc:sldMk cId="1487692553" sldId="259"/>
            <ac:spMk id="8" creationId="{1ACA2EA0-FFD3-42EC-9406-B595015ED96E}"/>
          </ac:spMkLst>
        </pc:spChg>
        <pc:spChg chg="add">
          <ac:chgData name="Roman Zhigalov" userId="1f97e9fdf7779aa5" providerId="LiveId" clId="{C65B9AFA-3FD9-4CAD-BD72-DD609D4EA0C3}" dt="2022-08-14T10:55:26.268" v="113" actId="26606"/>
          <ac:spMkLst>
            <pc:docMk/>
            <pc:sldMk cId="1487692553" sldId="259"/>
            <ac:spMk id="10" creationId="{D5288BCE-665C-472A-8C43-664BCFA31E43}"/>
          </ac:spMkLst>
        </pc:spChg>
        <pc:spChg chg="add">
          <ac:chgData name="Roman Zhigalov" userId="1f97e9fdf7779aa5" providerId="LiveId" clId="{C65B9AFA-3FD9-4CAD-BD72-DD609D4EA0C3}" dt="2022-08-14T10:55:26.268" v="113" actId="26606"/>
          <ac:spMkLst>
            <pc:docMk/>
            <pc:sldMk cId="1487692553" sldId="259"/>
            <ac:spMk id="12" creationId="{46C57131-53A7-4C1A-BEA8-25F06A06AD29}"/>
          </ac:spMkLst>
        </pc:spChg>
      </pc:sldChg>
      <pc:sldChg chg="addSp delSp modSp new mod setBg modClrScheme chgLayout">
        <pc:chgData name="Roman Zhigalov" userId="1f97e9fdf7779aa5" providerId="LiveId" clId="{C65B9AFA-3FD9-4CAD-BD72-DD609D4EA0C3}" dt="2022-08-14T11:03:10.252" v="141" actId="403"/>
        <pc:sldMkLst>
          <pc:docMk/>
          <pc:sldMk cId="3411484254" sldId="260"/>
        </pc:sldMkLst>
        <pc:spChg chg="del mod ord">
          <ac:chgData name="Roman Zhigalov" userId="1f97e9fdf7779aa5" providerId="LiveId" clId="{C65B9AFA-3FD9-4CAD-BD72-DD609D4EA0C3}" dt="2022-08-14T10:58:31.948" v="115" actId="700"/>
          <ac:spMkLst>
            <pc:docMk/>
            <pc:sldMk cId="3411484254" sldId="260"/>
            <ac:spMk id="2" creationId="{E05C0F5E-A1B0-068E-932C-82D520E5466F}"/>
          </ac:spMkLst>
        </pc:spChg>
        <pc:spChg chg="del mod ord">
          <ac:chgData name="Roman Zhigalov" userId="1f97e9fdf7779aa5" providerId="LiveId" clId="{C65B9AFA-3FD9-4CAD-BD72-DD609D4EA0C3}" dt="2022-08-14T10:58:31.948" v="115" actId="700"/>
          <ac:spMkLst>
            <pc:docMk/>
            <pc:sldMk cId="3411484254" sldId="260"/>
            <ac:spMk id="3" creationId="{F16354F1-60CC-657C-CD66-751C24A6DEF8}"/>
          </ac:spMkLst>
        </pc:spChg>
        <pc:spChg chg="add mod ord">
          <ac:chgData name="Roman Zhigalov" userId="1f97e9fdf7779aa5" providerId="LiveId" clId="{C65B9AFA-3FD9-4CAD-BD72-DD609D4EA0C3}" dt="2022-08-14T11:03:06.653" v="137" actId="26606"/>
          <ac:spMkLst>
            <pc:docMk/>
            <pc:sldMk cId="3411484254" sldId="260"/>
            <ac:spMk id="4" creationId="{996AB97A-F2AE-F1C7-C04B-93E1414D5B0E}"/>
          </ac:spMkLst>
        </pc:spChg>
        <pc:spChg chg="add del mod ord">
          <ac:chgData name="Roman Zhigalov" userId="1f97e9fdf7779aa5" providerId="LiveId" clId="{C65B9AFA-3FD9-4CAD-BD72-DD609D4EA0C3}" dt="2022-08-14T11:00:42.032" v="130"/>
          <ac:spMkLst>
            <pc:docMk/>
            <pc:sldMk cId="3411484254" sldId="260"/>
            <ac:spMk id="5" creationId="{2DC24E90-70AF-1605-24D0-C29FD2CC4B33}"/>
          </ac:spMkLst>
        </pc:spChg>
        <pc:spChg chg="add mod ord">
          <ac:chgData name="Roman Zhigalov" userId="1f97e9fdf7779aa5" providerId="LiveId" clId="{C65B9AFA-3FD9-4CAD-BD72-DD609D4EA0C3}" dt="2022-08-14T11:03:10.252" v="141" actId="403"/>
          <ac:spMkLst>
            <pc:docMk/>
            <pc:sldMk cId="3411484254" sldId="260"/>
            <ac:spMk id="6" creationId="{6382DA91-3DD0-FD64-022E-7C39A97C7EE7}"/>
          </ac:spMkLst>
        </pc:spChg>
        <pc:spChg chg="add del">
          <ac:chgData name="Roman Zhigalov" userId="1f97e9fdf7779aa5" providerId="LiveId" clId="{C65B9AFA-3FD9-4CAD-BD72-DD609D4EA0C3}" dt="2022-08-14T11:03:03.152" v="132" actId="26606"/>
          <ac:spMkLst>
            <pc:docMk/>
            <pc:sldMk cId="3411484254" sldId="260"/>
            <ac:spMk id="1031" creationId="{0B9EE3F3-89B7-43C3-8651-C4C96830993D}"/>
          </ac:spMkLst>
        </pc:spChg>
        <pc:spChg chg="add del">
          <ac:chgData name="Roman Zhigalov" userId="1f97e9fdf7779aa5" providerId="LiveId" clId="{C65B9AFA-3FD9-4CAD-BD72-DD609D4EA0C3}" dt="2022-08-14T11:03:03.152" v="132" actId="26606"/>
          <ac:spMkLst>
            <pc:docMk/>
            <pc:sldMk cId="3411484254" sldId="260"/>
            <ac:spMk id="1033" creationId="{33AE4636-AEEC-45D6-84D4-7AC2DA48ECF8}"/>
          </ac:spMkLst>
        </pc:spChg>
        <pc:spChg chg="add del">
          <ac:chgData name="Roman Zhigalov" userId="1f97e9fdf7779aa5" providerId="LiveId" clId="{C65B9AFA-3FD9-4CAD-BD72-DD609D4EA0C3}" dt="2022-08-14T11:03:03.152" v="132" actId="26606"/>
          <ac:spMkLst>
            <pc:docMk/>
            <pc:sldMk cId="3411484254" sldId="260"/>
            <ac:spMk id="1035" creationId="{8D9CE0F4-2EB2-4F1F-8AAC-DB3571D9FE10}"/>
          </ac:spMkLst>
        </pc:spChg>
        <pc:spChg chg="add del">
          <ac:chgData name="Roman Zhigalov" userId="1f97e9fdf7779aa5" providerId="LiveId" clId="{C65B9AFA-3FD9-4CAD-BD72-DD609D4EA0C3}" dt="2022-08-14T11:03:04.912" v="134" actId="26606"/>
          <ac:spMkLst>
            <pc:docMk/>
            <pc:sldMk cId="3411484254" sldId="260"/>
            <ac:spMk id="1037" creationId="{2A865FE3-5FC9-4049-87CF-30019C46C0F5}"/>
          </ac:spMkLst>
        </pc:spChg>
        <pc:spChg chg="add del">
          <ac:chgData name="Roman Zhigalov" userId="1f97e9fdf7779aa5" providerId="LiveId" clId="{C65B9AFA-3FD9-4CAD-BD72-DD609D4EA0C3}" dt="2022-08-14T11:03:04.912" v="134" actId="26606"/>
          <ac:spMkLst>
            <pc:docMk/>
            <pc:sldMk cId="3411484254" sldId="260"/>
            <ac:spMk id="1038" creationId="{1ECAB1E8-8195-4748-BE71-FF806D86892E}"/>
          </ac:spMkLst>
        </pc:spChg>
        <pc:spChg chg="add del">
          <ac:chgData name="Roman Zhigalov" userId="1f97e9fdf7779aa5" providerId="LiveId" clId="{C65B9AFA-3FD9-4CAD-BD72-DD609D4EA0C3}" dt="2022-08-14T11:03:04.912" v="134" actId="26606"/>
          <ac:spMkLst>
            <pc:docMk/>
            <pc:sldMk cId="3411484254" sldId="260"/>
            <ac:spMk id="1039" creationId="{57F6BDD4-E066-4008-8011-6CC31AEB4556}"/>
          </ac:spMkLst>
        </pc:spChg>
        <pc:spChg chg="add del">
          <ac:chgData name="Roman Zhigalov" userId="1f97e9fdf7779aa5" providerId="LiveId" clId="{C65B9AFA-3FD9-4CAD-BD72-DD609D4EA0C3}" dt="2022-08-14T11:03:04.912" v="134" actId="26606"/>
          <ac:spMkLst>
            <pc:docMk/>
            <pc:sldMk cId="3411484254" sldId="260"/>
            <ac:spMk id="1040" creationId="{2711A8FB-68FC-45FC-B01E-38F809E2D439}"/>
          </ac:spMkLst>
        </pc:spChg>
        <pc:spChg chg="add del">
          <ac:chgData name="Roman Zhigalov" userId="1f97e9fdf7779aa5" providerId="LiveId" clId="{C65B9AFA-3FD9-4CAD-BD72-DD609D4EA0C3}" dt="2022-08-14T11:03:06.633" v="136" actId="26606"/>
          <ac:spMkLst>
            <pc:docMk/>
            <pc:sldMk cId="3411484254" sldId="260"/>
            <ac:spMk id="1042" creationId="{04812C46-200A-4DEB-A05E-3ED6C68C2387}"/>
          </ac:spMkLst>
        </pc:spChg>
        <pc:spChg chg="add del">
          <ac:chgData name="Roman Zhigalov" userId="1f97e9fdf7779aa5" providerId="LiveId" clId="{C65B9AFA-3FD9-4CAD-BD72-DD609D4EA0C3}" dt="2022-08-14T11:03:06.633" v="136" actId="26606"/>
          <ac:spMkLst>
            <pc:docMk/>
            <pc:sldMk cId="3411484254" sldId="260"/>
            <ac:spMk id="1043" creationId="{D1EA859B-E555-4109-94F3-6700E046E008}"/>
          </ac:spMkLst>
        </pc:spChg>
        <pc:spChg chg="add">
          <ac:chgData name="Roman Zhigalov" userId="1f97e9fdf7779aa5" providerId="LiveId" clId="{C65B9AFA-3FD9-4CAD-BD72-DD609D4EA0C3}" dt="2022-08-14T11:03:06.653" v="137" actId="26606"/>
          <ac:spMkLst>
            <pc:docMk/>
            <pc:sldMk cId="3411484254" sldId="260"/>
            <ac:spMk id="1045" creationId="{1ECAB1E8-8195-4748-BE71-FF806D86892E}"/>
          </ac:spMkLst>
        </pc:spChg>
        <pc:spChg chg="add">
          <ac:chgData name="Roman Zhigalov" userId="1f97e9fdf7779aa5" providerId="LiveId" clId="{C65B9AFA-3FD9-4CAD-BD72-DD609D4EA0C3}" dt="2022-08-14T11:03:06.653" v="137" actId="26606"/>
          <ac:spMkLst>
            <pc:docMk/>
            <pc:sldMk cId="3411484254" sldId="260"/>
            <ac:spMk id="1046" creationId="{57F6BDD4-E066-4008-8011-6CC31AEB4556}"/>
          </ac:spMkLst>
        </pc:spChg>
        <pc:spChg chg="add">
          <ac:chgData name="Roman Zhigalov" userId="1f97e9fdf7779aa5" providerId="LiveId" clId="{C65B9AFA-3FD9-4CAD-BD72-DD609D4EA0C3}" dt="2022-08-14T11:03:06.653" v="137" actId="26606"/>
          <ac:spMkLst>
            <pc:docMk/>
            <pc:sldMk cId="3411484254" sldId="260"/>
            <ac:spMk id="1047" creationId="{2711A8FB-68FC-45FC-B01E-38F809E2D439}"/>
          </ac:spMkLst>
        </pc:spChg>
        <pc:spChg chg="add">
          <ac:chgData name="Roman Zhigalov" userId="1f97e9fdf7779aa5" providerId="LiveId" clId="{C65B9AFA-3FD9-4CAD-BD72-DD609D4EA0C3}" dt="2022-08-14T11:03:06.653" v="137" actId="26606"/>
          <ac:spMkLst>
            <pc:docMk/>
            <pc:sldMk cId="3411484254" sldId="260"/>
            <ac:spMk id="1048" creationId="{2A865FE3-5FC9-4049-87CF-30019C46C0F5}"/>
          </ac:spMkLst>
        </pc:spChg>
        <pc:picChg chg="add mod ord">
          <ac:chgData name="Roman Zhigalov" userId="1f97e9fdf7779aa5" providerId="LiveId" clId="{C65B9AFA-3FD9-4CAD-BD72-DD609D4EA0C3}" dt="2022-08-14T11:03:08.713" v="138" actId="27614"/>
          <ac:picMkLst>
            <pc:docMk/>
            <pc:sldMk cId="3411484254" sldId="260"/>
            <ac:picMk id="1026" creationId="{31258270-9FD5-52DB-D4CC-CEF4E099642C}"/>
          </ac:picMkLst>
        </pc:picChg>
      </pc:sldChg>
      <pc:sldChg chg="addSp modSp new mod setBg">
        <pc:chgData name="Roman Zhigalov" userId="1f97e9fdf7779aa5" providerId="LiveId" clId="{C65B9AFA-3FD9-4CAD-BD72-DD609D4EA0C3}" dt="2022-08-14T11:07:20.120" v="182" actId="26606"/>
        <pc:sldMkLst>
          <pc:docMk/>
          <pc:sldMk cId="93578576" sldId="261"/>
        </pc:sldMkLst>
        <pc:spChg chg="mod">
          <ac:chgData name="Roman Zhigalov" userId="1f97e9fdf7779aa5" providerId="LiveId" clId="{C65B9AFA-3FD9-4CAD-BD72-DD609D4EA0C3}" dt="2022-08-14T11:07:20.120" v="182" actId="26606"/>
          <ac:spMkLst>
            <pc:docMk/>
            <pc:sldMk cId="93578576" sldId="261"/>
            <ac:spMk id="2" creationId="{750F6A64-EF25-598F-83C3-158D40B5660D}"/>
          </ac:spMkLst>
        </pc:spChg>
        <pc:spChg chg="mod">
          <ac:chgData name="Roman Zhigalov" userId="1f97e9fdf7779aa5" providerId="LiveId" clId="{C65B9AFA-3FD9-4CAD-BD72-DD609D4EA0C3}" dt="2022-08-14T11:07:20.120" v="182" actId="26606"/>
          <ac:spMkLst>
            <pc:docMk/>
            <pc:sldMk cId="93578576" sldId="261"/>
            <ac:spMk id="3" creationId="{36BDED9B-DC5D-ECF8-BD0D-292969A0FC4C}"/>
          </ac:spMkLst>
        </pc:spChg>
        <pc:spChg chg="add">
          <ac:chgData name="Roman Zhigalov" userId="1f97e9fdf7779aa5" providerId="LiveId" clId="{C65B9AFA-3FD9-4CAD-BD72-DD609D4EA0C3}" dt="2022-08-14T11:07:20.120" v="182" actId="26606"/>
          <ac:spMkLst>
            <pc:docMk/>
            <pc:sldMk cId="93578576" sldId="261"/>
            <ac:spMk id="8" creationId="{DAF1966E-FD40-4A4A-B61B-C4DF7FA05F06}"/>
          </ac:spMkLst>
        </pc:spChg>
        <pc:spChg chg="add">
          <ac:chgData name="Roman Zhigalov" userId="1f97e9fdf7779aa5" providerId="LiveId" clId="{C65B9AFA-3FD9-4CAD-BD72-DD609D4EA0C3}" dt="2022-08-14T11:07:20.120" v="182" actId="26606"/>
          <ac:spMkLst>
            <pc:docMk/>
            <pc:sldMk cId="93578576" sldId="261"/>
            <ac:spMk id="10" creationId="{047BFA19-D45E-416B-A404-7AF2F3F27017}"/>
          </ac:spMkLst>
        </pc:spChg>
        <pc:spChg chg="add">
          <ac:chgData name="Roman Zhigalov" userId="1f97e9fdf7779aa5" providerId="LiveId" clId="{C65B9AFA-3FD9-4CAD-BD72-DD609D4EA0C3}" dt="2022-08-14T11:07:20.120" v="182" actId="26606"/>
          <ac:spMkLst>
            <pc:docMk/>
            <pc:sldMk cId="93578576" sldId="261"/>
            <ac:spMk id="12" creationId="{8E0105E7-23DB-4CF2-8258-FF47C7620F6E}"/>
          </ac:spMkLst>
        </pc:spChg>
        <pc:spChg chg="add">
          <ac:chgData name="Roman Zhigalov" userId="1f97e9fdf7779aa5" providerId="LiveId" clId="{C65B9AFA-3FD9-4CAD-BD72-DD609D4EA0C3}" dt="2022-08-14T11:07:20.120" v="182" actId="26606"/>
          <ac:spMkLst>
            <pc:docMk/>
            <pc:sldMk cId="93578576" sldId="261"/>
            <ac:spMk id="14" creationId="{074B4F7D-14B2-478B-8BF5-01E4E0C5D263}"/>
          </ac:spMkLst>
        </pc:spChg>
      </pc:sldChg>
      <pc:sldChg chg="addSp delSp modSp new mod setBg">
        <pc:chgData name="Roman Zhigalov" userId="1f97e9fdf7779aa5" providerId="LiveId" clId="{C65B9AFA-3FD9-4CAD-BD72-DD609D4EA0C3}" dt="2022-08-14T11:07:50.732" v="186" actId="27614"/>
        <pc:sldMkLst>
          <pc:docMk/>
          <pc:sldMk cId="3901246079" sldId="262"/>
        </pc:sldMkLst>
        <pc:spChg chg="del">
          <ac:chgData name="Roman Zhigalov" userId="1f97e9fdf7779aa5" providerId="LiveId" clId="{C65B9AFA-3FD9-4CAD-BD72-DD609D4EA0C3}" dt="2022-08-14T11:07:47.987" v="185" actId="26606"/>
          <ac:spMkLst>
            <pc:docMk/>
            <pc:sldMk cId="3901246079" sldId="262"/>
            <ac:spMk id="2" creationId="{BAF2DE9D-328F-D073-859F-D798A3FE0CB7}"/>
          </ac:spMkLst>
        </pc:spChg>
        <pc:spChg chg="del">
          <ac:chgData name="Roman Zhigalov" userId="1f97e9fdf7779aa5" providerId="LiveId" clId="{C65B9AFA-3FD9-4CAD-BD72-DD609D4EA0C3}" dt="2022-08-14T11:07:43.452" v="184"/>
          <ac:spMkLst>
            <pc:docMk/>
            <pc:sldMk cId="3901246079" sldId="262"/>
            <ac:spMk id="3" creationId="{444225A3-2C43-0BD4-9473-FA8CC93E3B75}"/>
          </ac:spMkLst>
        </pc:spChg>
        <pc:spChg chg="add">
          <ac:chgData name="Roman Zhigalov" userId="1f97e9fdf7779aa5" providerId="LiveId" clId="{C65B9AFA-3FD9-4CAD-BD72-DD609D4EA0C3}" dt="2022-08-14T11:07:47.987" v="185" actId="26606"/>
          <ac:spMkLst>
            <pc:docMk/>
            <pc:sldMk cId="3901246079" sldId="262"/>
            <ac:spMk id="2055" creationId="{42A4FC2C-047E-45A5-965D-8E1E3BF09BC6}"/>
          </ac:spMkLst>
        </pc:spChg>
        <pc:picChg chg="add mod">
          <ac:chgData name="Roman Zhigalov" userId="1f97e9fdf7779aa5" providerId="LiveId" clId="{C65B9AFA-3FD9-4CAD-BD72-DD609D4EA0C3}" dt="2022-08-14T11:07:50.732" v="186" actId="27614"/>
          <ac:picMkLst>
            <pc:docMk/>
            <pc:sldMk cId="3901246079" sldId="262"/>
            <ac:picMk id="2050" creationId="{AE2B1CDA-2B34-B728-669E-018CD71AFA89}"/>
          </ac:picMkLst>
        </pc:picChg>
      </pc:sldChg>
      <pc:sldChg chg="addSp modSp new mod setBg">
        <pc:chgData name="Roman Zhigalov" userId="1f97e9fdf7779aa5" providerId="LiveId" clId="{C65B9AFA-3FD9-4CAD-BD72-DD609D4EA0C3}" dt="2022-08-14T11:13:55.191" v="233" actId="26606"/>
        <pc:sldMkLst>
          <pc:docMk/>
          <pc:sldMk cId="784870443" sldId="263"/>
        </pc:sldMkLst>
        <pc:spChg chg="mod">
          <ac:chgData name="Roman Zhigalov" userId="1f97e9fdf7779aa5" providerId="LiveId" clId="{C65B9AFA-3FD9-4CAD-BD72-DD609D4EA0C3}" dt="2022-08-14T11:13:55.191" v="233" actId="26606"/>
          <ac:spMkLst>
            <pc:docMk/>
            <pc:sldMk cId="784870443" sldId="263"/>
            <ac:spMk id="2" creationId="{32ABCCC7-0F37-FB0D-72E1-FA1003051837}"/>
          </ac:spMkLst>
        </pc:spChg>
        <pc:spChg chg="mod">
          <ac:chgData name="Roman Zhigalov" userId="1f97e9fdf7779aa5" providerId="LiveId" clId="{C65B9AFA-3FD9-4CAD-BD72-DD609D4EA0C3}" dt="2022-08-14T11:13:55.191" v="233" actId="26606"/>
          <ac:spMkLst>
            <pc:docMk/>
            <pc:sldMk cId="784870443" sldId="263"/>
            <ac:spMk id="3" creationId="{BDE8F476-CDAD-89EA-0189-1D063C8A794D}"/>
          </ac:spMkLst>
        </pc:spChg>
        <pc:spChg chg="add">
          <ac:chgData name="Roman Zhigalov" userId="1f97e9fdf7779aa5" providerId="LiveId" clId="{C65B9AFA-3FD9-4CAD-BD72-DD609D4EA0C3}" dt="2022-08-14T11:13:55.191" v="233" actId="26606"/>
          <ac:spMkLst>
            <pc:docMk/>
            <pc:sldMk cId="784870443" sldId="263"/>
            <ac:spMk id="8" creationId="{DAF1966E-FD40-4A4A-B61B-C4DF7FA05F06}"/>
          </ac:spMkLst>
        </pc:spChg>
        <pc:spChg chg="add">
          <ac:chgData name="Roman Zhigalov" userId="1f97e9fdf7779aa5" providerId="LiveId" clId="{C65B9AFA-3FD9-4CAD-BD72-DD609D4EA0C3}" dt="2022-08-14T11:13:55.191" v="233" actId="26606"/>
          <ac:spMkLst>
            <pc:docMk/>
            <pc:sldMk cId="784870443" sldId="263"/>
            <ac:spMk id="10" creationId="{047BFA19-D45E-416B-A404-7AF2F3F27017}"/>
          </ac:spMkLst>
        </pc:spChg>
        <pc:spChg chg="add">
          <ac:chgData name="Roman Zhigalov" userId="1f97e9fdf7779aa5" providerId="LiveId" clId="{C65B9AFA-3FD9-4CAD-BD72-DD609D4EA0C3}" dt="2022-08-14T11:13:55.191" v="233" actId="26606"/>
          <ac:spMkLst>
            <pc:docMk/>
            <pc:sldMk cId="784870443" sldId="263"/>
            <ac:spMk id="12" creationId="{8E0105E7-23DB-4CF2-8258-FF47C7620F6E}"/>
          </ac:spMkLst>
        </pc:spChg>
        <pc:spChg chg="add">
          <ac:chgData name="Roman Zhigalov" userId="1f97e9fdf7779aa5" providerId="LiveId" clId="{C65B9AFA-3FD9-4CAD-BD72-DD609D4EA0C3}" dt="2022-08-14T11:13:55.191" v="233" actId="26606"/>
          <ac:spMkLst>
            <pc:docMk/>
            <pc:sldMk cId="784870443" sldId="263"/>
            <ac:spMk id="14" creationId="{074B4F7D-14B2-478B-8BF5-01E4E0C5D263}"/>
          </ac:spMkLst>
        </pc:spChg>
      </pc:sldChg>
      <pc:sldChg chg="addSp delSp modSp new mod setBg">
        <pc:chgData name="Roman Zhigalov" userId="1f97e9fdf7779aa5" providerId="LiveId" clId="{C65B9AFA-3FD9-4CAD-BD72-DD609D4EA0C3}" dt="2022-08-14T11:15:43.446" v="244" actId="26606"/>
        <pc:sldMkLst>
          <pc:docMk/>
          <pc:sldMk cId="3616873077" sldId="264"/>
        </pc:sldMkLst>
        <pc:spChg chg="mod">
          <ac:chgData name="Roman Zhigalov" userId="1f97e9fdf7779aa5" providerId="LiveId" clId="{C65B9AFA-3FD9-4CAD-BD72-DD609D4EA0C3}" dt="2022-08-14T11:15:43.446" v="244" actId="26606"/>
          <ac:spMkLst>
            <pc:docMk/>
            <pc:sldMk cId="3616873077" sldId="264"/>
            <ac:spMk id="2" creationId="{5A0B0EAC-479E-B681-87CB-E2C591F21BF4}"/>
          </ac:spMkLst>
        </pc:spChg>
        <pc:spChg chg="mod">
          <ac:chgData name="Roman Zhigalov" userId="1f97e9fdf7779aa5" providerId="LiveId" clId="{C65B9AFA-3FD9-4CAD-BD72-DD609D4EA0C3}" dt="2022-08-14T11:15:43.446" v="244" actId="26606"/>
          <ac:spMkLst>
            <pc:docMk/>
            <pc:sldMk cId="3616873077" sldId="264"/>
            <ac:spMk id="3" creationId="{8AE8C3A4-4BE6-C22A-EE70-E7D175BEFF54}"/>
          </ac:spMkLst>
        </pc:spChg>
        <pc:spChg chg="add del">
          <ac:chgData name="Roman Zhigalov" userId="1f97e9fdf7779aa5" providerId="LiveId" clId="{C65B9AFA-3FD9-4CAD-BD72-DD609D4EA0C3}" dt="2022-08-14T11:15:43.431" v="243" actId="26606"/>
          <ac:spMkLst>
            <pc:docMk/>
            <pc:sldMk cId="3616873077" sldId="264"/>
            <ac:spMk id="8" creationId="{D8386171-E87D-46AB-8718-4CE2A88748BD}"/>
          </ac:spMkLst>
        </pc:spChg>
        <pc:spChg chg="add del">
          <ac:chgData name="Roman Zhigalov" userId="1f97e9fdf7779aa5" providerId="LiveId" clId="{C65B9AFA-3FD9-4CAD-BD72-DD609D4EA0C3}" dt="2022-08-14T11:15:40.701" v="241" actId="26606"/>
          <ac:spMkLst>
            <pc:docMk/>
            <pc:sldMk cId="3616873077" sldId="264"/>
            <ac:spMk id="10" creationId="{017517EF-BD4D-4055-BDB4-A322C53568AD}"/>
          </ac:spMkLst>
        </pc:spChg>
        <pc:spChg chg="add del">
          <ac:chgData name="Roman Zhigalov" userId="1f97e9fdf7779aa5" providerId="LiveId" clId="{C65B9AFA-3FD9-4CAD-BD72-DD609D4EA0C3}" dt="2022-08-14T11:15:40.701" v="241" actId="26606"/>
          <ac:spMkLst>
            <pc:docMk/>
            <pc:sldMk cId="3616873077" sldId="264"/>
            <ac:spMk id="12" creationId="{0ADDB668-2CA4-4D2B-9C34-3487CA330BA8}"/>
          </ac:spMkLst>
        </pc:spChg>
        <pc:spChg chg="add del">
          <ac:chgData name="Roman Zhigalov" userId="1f97e9fdf7779aa5" providerId="LiveId" clId="{C65B9AFA-3FD9-4CAD-BD72-DD609D4EA0C3}" dt="2022-08-14T11:15:40.701" v="241" actId="26606"/>
          <ac:spMkLst>
            <pc:docMk/>
            <pc:sldMk cId="3616873077" sldId="264"/>
            <ac:spMk id="14" creationId="{2568BC19-F052-4108-93E1-6A3D1DEC072F}"/>
          </ac:spMkLst>
        </pc:spChg>
        <pc:spChg chg="add del">
          <ac:chgData name="Roman Zhigalov" userId="1f97e9fdf7779aa5" providerId="LiveId" clId="{C65B9AFA-3FD9-4CAD-BD72-DD609D4EA0C3}" dt="2022-08-14T11:15:40.701" v="241" actId="26606"/>
          <ac:spMkLst>
            <pc:docMk/>
            <pc:sldMk cId="3616873077" sldId="264"/>
            <ac:spMk id="16" creationId="{D5FD337D-4D6B-4C8B-B6F5-121097E09881}"/>
          </ac:spMkLst>
        </pc:spChg>
        <pc:spChg chg="add del">
          <ac:chgData name="Roman Zhigalov" userId="1f97e9fdf7779aa5" providerId="LiveId" clId="{C65B9AFA-3FD9-4CAD-BD72-DD609D4EA0C3}" dt="2022-08-14T11:15:43.431" v="243" actId="26606"/>
          <ac:spMkLst>
            <pc:docMk/>
            <pc:sldMk cId="3616873077" sldId="264"/>
            <ac:spMk id="18" creationId="{207CB456-8849-413C-8210-B663779A32E0}"/>
          </ac:spMkLst>
        </pc:spChg>
        <pc:spChg chg="add del">
          <ac:chgData name="Roman Zhigalov" userId="1f97e9fdf7779aa5" providerId="LiveId" clId="{C65B9AFA-3FD9-4CAD-BD72-DD609D4EA0C3}" dt="2022-08-14T11:15:43.431" v="243" actId="26606"/>
          <ac:spMkLst>
            <pc:docMk/>
            <pc:sldMk cId="3616873077" sldId="264"/>
            <ac:spMk id="19" creationId="{E513936D-D1EB-4E42-A97F-942BA1F3DFA7}"/>
          </ac:spMkLst>
        </pc:spChg>
        <pc:spChg chg="add">
          <ac:chgData name="Roman Zhigalov" userId="1f97e9fdf7779aa5" providerId="LiveId" clId="{C65B9AFA-3FD9-4CAD-BD72-DD609D4EA0C3}" dt="2022-08-14T11:15:43.446" v="244" actId="26606"/>
          <ac:spMkLst>
            <pc:docMk/>
            <pc:sldMk cId="3616873077" sldId="264"/>
            <ac:spMk id="22" creationId="{1ACA2EA0-FFD3-42EC-9406-B595015ED96E}"/>
          </ac:spMkLst>
        </pc:spChg>
        <pc:spChg chg="add">
          <ac:chgData name="Roman Zhigalov" userId="1f97e9fdf7779aa5" providerId="LiveId" clId="{C65B9AFA-3FD9-4CAD-BD72-DD609D4EA0C3}" dt="2022-08-14T11:15:43.446" v="244" actId="26606"/>
          <ac:spMkLst>
            <pc:docMk/>
            <pc:sldMk cId="3616873077" sldId="264"/>
            <ac:spMk id="23" creationId="{D5288BCE-665C-472A-8C43-664BCFA31E43}"/>
          </ac:spMkLst>
        </pc:spChg>
        <pc:spChg chg="add">
          <ac:chgData name="Roman Zhigalov" userId="1f97e9fdf7779aa5" providerId="LiveId" clId="{C65B9AFA-3FD9-4CAD-BD72-DD609D4EA0C3}" dt="2022-08-14T11:15:43.446" v="244" actId="26606"/>
          <ac:spMkLst>
            <pc:docMk/>
            <pc:sldMk cId="3616873077" sldId="264"/>
            <ac:spMk id="24" creationId="{46C57131-53A7-4C1A-BEA8-25F06A06AD29}"/>
          </ac:spMkLst>
        </pc:spChg>
        <pc:picChg chg="add del">
          <ac:chgData name="Roman Zhigalov" userId="1f97e9fdf7779aa5" providerId="LiveId" clId="{C65B9AFA-3FD9-4CAD-BD72-DD609D4EA0C3}" dt="2022-08-14T11:15:40.701" v="241" actId="26606"/>
          <ac:picMkLst>
            <pc:docMk/>
            <pc:sldMk cId="3616873077" sldId="264"/>
            <ac:picMk id="7" creationId="{DE976D5D-11F9-F0E6-9BBD-614279CF454A}"/>
          </ac:picMkLst>
        </pc:picChg>
        <pc:cxnChg chg="add del">
          <ac:chgData name="Roman Zhigalov" userId="1f97e9fdf7779aa5" providerId="LiveId" clId="{C65B9AFA-3FD9-4CAD-BD72-DD609D4EA0C3}" dt="2022-08-14T11:15:43.431" v="243" actId="26606"/>
          <ac:cxnSpMkLst>
            <pc:docMk/>
            <pc:sldMk cId="3616873077" sldId="264"/>
            <ac:cxnSpMk id="20" creationId="{AFA75EE9-0DE4-4982-A870-290AD61EAAD7}"/>
          </ac:cxnSpMkLst>
        </pc:cxnChg>
      </pc:sldChg>
      <pc:sldChg chg="addSp delSp modSp new mod setBg">
        <pc:chgData name="Roman Zhigalov" userId="1f97e9fdf7779aa5" providerId="LiveId" clId="{C65B9AFA-3FD9-4CAD-BD72-DD609D4EA0C3}" dt="2022-08-14T11:27:13.400" v="256" actId="27636"/>
        <pc:sldMkLst>
          <pc:docMk/>
          <pc:sldMk cId="1520869768" sldId="265"/>
        </pc:sldMkLst>
        <pc:spChg chg="mod">
          <ac:chgData name="Roman Zhigalov" userId="1f97e9fdf7779aa5" providerId="LiveId" clId="{C65B9AFA-3FD9-4CAD-BD72-DD609D4EA0C3}" dt="2022-08-14T11:27:08.805" v="253" actId="26606"/>
          <ac:spMkLst>
            <pc:docMk/>
            <pc:sldMk cId="1520869768" sldId="265"/>
            <ac:spMk id="2" creationId="{7B6682BF-CA2E-6EB0-7A2F-4005595C0F0C}"/>
          </ac:spMkLst>
        </pc:spChg>
        <pc:spChg chg="del">
          <ac:chgData name="Roman Zhigalov" userId="1f97e9fdf7779aa5" providerId="LiveId" clId="{C65B9AFA-3FD9-4CAD-BD72-DD609D4EA0C3}" dt="2022-08-14T11:26:42.185" v="249"/>
          <ac:spMkLst>
            <pc:docMk/>
            <pc:sldMk cId="1520869768" sldId="265"/>
            <ac:spMk id="3" creationId="{0D8691EC-90EA-8C0D-C77C-ED44CC6CD631}"/>
          </ac:spMkLst>
        </pc:spChg>
        <pc:spChg chg="mod">
          <ac:chgData name="Roman Zhigalov" userId="1f97e9fdf7779aa5" providerId="LiveId" clId="{C65B9AFA-3FD9-4CAD-BD72-DD609D4EA0C3}" dt="2022-08-14T11:27:13.400" v="256" actId="27636"/>
          <ac:spMkLst>
            <pc:docMk/>
            <pc:sldMk cId="1520869768" sldId="265"/>
            <ac:spMk id="4" creationId="{EBB4D246-CEC5-89BE-D880-C6310C83F15C}"/>
          </ac:spMkLst>
        </pc:spChg>
        <pc:spChg chg="add del">
          <ac:chgData name="Roman Zhigalov" userId="1f97e9fdf7779aa5" providerId="LiveId" clId="{C65B9AFA-3FD9-4CAD-BD72-DD609D4EA0C3}" dt="2022-08-14T11:27:08.790" v="252" actId="26606"/>
          <ac:spMkLst>
            <pc:docMk/>
            <pc:sldMk cId="1520869768" sldId="265"/>
            <ac:spMk id="3079" creationId="{90D01200-0224-43C5-AB38-FB4D16B73FB7}"/>
          </ac:spMkLst>
        </pc:spChg>
        <pc:spChg chg="add del">
          <ac:chgData name="Roman Zhigalov" userId="1f97e9fdf7779aa5" providerId="LiveId" clId="{C65B9AFA-3FD9-4CAD-BD72-DD609D4EA0C3}" dt="2022-08-14T11:27:08.790" v="252" actId="26606"/>
          <ac:spMkLst>
            <pc:docMk/>
            <pc:sldMk cId="1520869768" sldId="265"/>
            <ac:spMk id="3081" creationId="{728A44A4-A002-4A88-9FC9-1D0566C97A47}"/>
          </ac:spMkLst>
        </pc:spChg>
        <pc:spChg chg="add del">
          <ac:chgData name="Roman Zhigalov" userId="1f97e9fdf7779aa5" providerId="LiveId" clId="{C65B9AFA-3FD9-4CAD-BD72-DD609D4EA0C3}" dt="2022-08-14T11:27:08.790" v="252" actId="26606"/>
          <ac:spMkLst>
            <pc:docMk/>
            <pc:sldMk cId="1520869768" sldId="265"/>
            <ac:spMk id="3083" creationId="{3E7D5C7B-DD16-401B-85CE-4AAA2A4F5136}"/>
          </ac:spMkLst>
        </pc:spChg>
        <pc:spChg chg="add">
          <ac:chgData name="Roman Zhigalov" userId="1f97e9fdf7779aa5" providerId="LiveId" clId="{C65B9AFA-3FD9-4CAD-BD72-DD609D4EA0C3}" dt="2022-08-14T11:27:08.805" v="253" actId="26606"/>
          <ac:spMkLst>
            <pc:docMk/>
            <pc:sldMk cId="1520869768" sldId="265"/>
            <ac:spMk id="3085" creationId="{0B9EE3F3-89B7-43C3-8651-C4C96830993D}"/>
          </ac:spMkLst>
        </pc:spChg>
        <pc:spChg chg="add">
          <ac:chgData name="Roman Zhigalov" userId="1f97e9fdf7779aa5" providerId="LiveId" clId="{C65B9AFA-3FD9-4CAD-BD72-DD609D4EA0C3}" dt="2022-08-14T11:27:08.805" v="253" actId="26606"/>
          <ac:spMkLst>
            <pc:docMk/>
            <pc:sldMk cId="1520869768" sldId="265"/>
            <ac:spMk id="3086" creationId="{33AE4636-AEEC-45D6-84D4-7AC2DA48ECF8}"/>
          </ac:spMkLst>
        </pc:spChg>
        <pc:spChg chg="add">
          <ac:chgData name="Roman Zhigalov" userId="1f97e9fdf7779aa5" providerId="LiveId" clId="{C65B9AFA-3FD9-4CAD-BD72-DD609D4EA0C3}" dt="2022-08-14T11:27:08.805" v="253" actId="26606"/>
          <ac:spMkLst>
            <pc:docMk/>
            <pc:sldMk cId="1520869768" sldId="265"/>
            <ac:spMk id="3087" creationId="{8D9CE0F4-2EB2-4F1F-8AAC-DB3571D9FE10}"/>
          </ac:spMkLst>
        </pc:spChg>
        <pc:picChg chg="add mod">
          <ac:chgData name="Roman Zhigalov" userId="1f97e9fdf7779aa5" providerId="LiveId" clId="{C65B9AFA-3FD9-4CAD-BD72-DD609D4EA0C3}" dt="2022-08-14T11:27:08.805" v="253" actId="26606"/>
          <ac:picMkLst>
            <pc:docMk/>
            <pc:sldMk cId="1520869768" sldId="265"/>
            <ac:picMk id="3074" creationId="{133C5307-6852-E577-B491-6B8E9865F392}"/>
          </ac:picMkLst>
        </pc:picChg>
      </pc:sldChg>
      <pc:sldChg chg="addSp delSp modSp new mod setBg">
        <pc:chgData name="Roman Zhigalov" userId="1f97e9fdf7779aa5" providerId="LiveId" clId="{C65B9AFA-3FD9-4CAD-BD72-DD609D4EA0C3}" dt="2022-08-14T11:56:00.149" v="277" actId="27636"/>
        <pc:sldMkLst>
          <pc:docMk/>
          <pc:sldMk cId="1076824677" sldId="266"/>
        </pc:sldMkLst>
        <pc:spChg chg="mod">
          <ac:chgData name="Roman Zhigalov" userId="1f97e9fdf7779aa5" providerId="LiveId" clId="{C65B9AFA-3FD9-4CAD-BD72-DD609D4EA0C3}" dt="2022-08-14T11:55:50.219" v="272" actId="26606"/>
          <ac:spMkLst>
            <pc:docMk/>
            <pc:sldMk cId="1076824677" sldId="266"/>
            <ac:spMk id="2" creationId="{FB1B162E-F04F-3354-FE92-7E2B41A42016}"/>
          </ac:spMkLst>
        </pc:spChg>
        <pc:spChg chg="del">
          <ac:chgData name="Roman Zhigalov" userId="1f97e9fdf7779aa5" providerId="LiveId" clId="{C65B9AFA-3FD9-4CAD-BD72-DD609D4EA0C3}" dt="2022-08-14T11:53:59.289" v="259"/>
          <ac:spMkLst>
            <pc:docMk/>
            <pc:sldMk cId="1076824677" sldId="266"/>
            <ac:spMk id="3" creationId="{E78DFB6E-0E7D-8EFB-9559-B1262DAFA6A2}"/>
          </ac:spMkLst>
        </pc:spChg>
        <pc:spChg chg="mod">
          <ac:chgData name="Roman Zhigalov" userId="1f97e9fdf7779aa5" providerId="LiveId" clId="{C65B9AFA-3FD9-4CAD-BD72-DD609D4EA0C3}" dt="2022-08-14T11:56:00.149" v="277" actId="27636"/>
          <ac:spMkLst>
            <pc:docMk/>
            <pc:sldMk cId="1076824677" sldId="266"/>
            <ac:spMk id="4" creationId="{2AA6137B-351D-99AB-AA07-51F87E9F8D60}"/>
          </ac:spMkLst>
        </pc:spChg>
        <pc:spChg chg="add del">
          <ac:chgData name="Roman Zhigalov" userId="1f97e9fdf7779aa5" providerId="LiveId" clId="{C65B9AFA-3FD9-4CAD-BD72-DD609D4EA0C3}" dt="2022-08-14T11:55:50.207" v="271" actId="26606"/>
          <ac:spMkLst>
            <pc:docMk/>
            <pc:sldMk cId="1076824677" sldId="266"/>
            <ac:spMk id="4103" creationId="{F94AA2BD-2E3F-4B1D-8127-5744B8115311}"/>
          </ac:spMkLst>
        </pc:spChg>
        <pc:spChg chg="add del">
          <ac:chgData name="Roman Zhigalov" userId="1f97e9fdf7779aa5" providerId="LiveId" clId="{C65B9AFA-3FD9-4CAD-BD72-DD609D4EA0C3}" dt="2022-08-14T11:55:50.207" v="271" actId="26606"/>
          <ac:spMkLst>
            <pc:docMk/>
            <pc:sldMk cId="1076824677" sldId="266"/>
            <ac:spMk id="4105" creationId="{4BD02261-2DC8-4AA8-9E16-7751AE892445}"/>
          </ac:spMkLst>
        </pc:spChg>
        <pc:spChg chg="add del">
          <ac:chgData name="Roman Zhigalov" userId="1f97e9fdf7779aa5" providerId="LiveId" clId="{C65B9AFA-3FD9-4CAD-BD72-DD609D4EA0C3}" dt="2022-08-14T11:55:50.207" v="271" actId="26606"/>
          <ac:spMkLst>
            <pc:docMk/>
            <pc:sldMk cId="1076824677" sldId="266"/>
            <ac:spMk id="4107" creationId="{3D752CF2-2291-40B5-B462-C17B174C10BC}"/>
          </ac:spMkLst>
        </pc:spChg>
        <pc:spChg chg="add">
          <ac:chgData name="Roman Zhigalov" userId="1f97e9fdf7779aa5" providerId="LiveId" clId="{C65B9AFA-3FD9-4CAD-BD72-DD609D4EA0C3}" dt="2022-08-14T11:55:50.219" v="272" actId="26606"/>
          <ac:spMkLst>
            <pc:docMk/>
            <pc:sldMk cId="1076824677" sldId="266"/>
            <ac:spMk id="4109" creationId="{0B9EE3F3-89B7-43C3-8651-C4C96830993D}"/>
          </ac:spMkLst>
        </pc:spChg>
        <pc:spChg chg="add">
          <ac:chgData name="Roman Zhigalov" userId="1f97e9fdf7779aa5" providerId="LiveId" clId="{C65B9AFA-3FD9-4CAD-BD72-DD609D4EA0C3}" dt="2022-08-14T11:55:50.219" v="272" actId="26606"/>
          <ac:spMkLst>
            <pc:docMk/>
            <pc:sldMk cId="1076824677" sldId="266"/>
            <ac:spMk id="4110" creationId="{33AE4636-AEEC-45D6-84D4-7AC2DA48ECF8}"/>
          </ac:spMkLst>
        </pc:spChg>
        <pc:spChg chg="add">
          <ac:chgData name="Roman Zhigalov" userId="1f97e9fdf7779aa5" providerId="LiveId" clId="{C65B9AFA-3FD9-4CAD-BD72-DD609D4EA0C3}" dt="2022-08-14T11:55:50.219" v="272" actId="26606"/>
          <ac:spMkLst>
            <pc:docMk/>
            <pc:sldMk cId="1076824677" sldId="266"/>
            <ac:spMk id="4111" creationId="{8D9CE0F4-2EB2-4F1F-8AAC-DB3571D9FE10}"/>
          </ac:spMkLst>
        </pc:spChg>
        <pc:picChg chg="add mod">
          <ac:chgData name="Roman Zhigalov" userId="1f97e9fdf7779aa5" providerId="LiveId" clId="{C65B9AFA-3FD9-4CAD-BD72-DD609D4EA0C3}" dt="2022-08-14T11:55:50.219" v="272" actId="26606"/>
          <ac:picMkLst>
            <pc:docMk/>
            <pc:sldMk cId="1076824677" sldId="266"/>
            <ac:picMk id="4098" creationId="{43E20A01-8685-F2AD-852B-4CBAF96D391E}"/>
          </ac:picMkLst>
        </pc:picChg>
      </pc:sldChg>
      <pc:sldChg chg="addSp delSp modSp new mod setBg">
        <pc:chgData name="Roman Zhigalov" userId="1f97e9fdf7779aa5" providerId="LiveId" clId="{C65B9AFA-3FD9-4CAD-BD72-DD609D4EA0C3}" dt="2022-08-14T11:56:30.144" v="300" actId="26606"/>
        <pc:sldMkLst>
          <pc:docMk/>
          <pc:sldMk cId="1215716498" sldId="267"/>
        </pc:sldMkLst>
        <pc:spChg chg="mod">
          <ac:chgData name="Roman Zhigalov" userId="1f97e9fdf7779aa5" providerId="LiveId" clId="{C65B9AFA-3FD9-4CAD-BD72-DD609D4EA0C3}" dt="2022-08-14T11:56:30.144" v="300" actId="26606"/>
          <ac:spMkLst>
            <pc:docMk/>
            <pc:sldMk cId="1215716498" sldId="267"/>
            <ac:spMk id="2" creationId="{EAF1C594-BC82-FCC1-91C7-E5D6E9B8C922}"/>
          </ac:spMkLst>
        </pc:spChg>
        <pc:spChg chg="mod">
          <ac:chgData name="Roman Zhigalov" userId="1f97e9fdf7779aa5" providerId="LiveId" clId="{C65B9AFA-3FD9-4CAD-BD72-DD609D4EA0C3}" dt="2022-08-14T11:56:30.144" v="300" actId="26606"/>
          <ac:spMkLst>
            <pc:docMk/>
            <pc:sldMk cId="1215716498" sldId="267"/>
            <ac:spMk id="3" creationId="{3811717B-B90D-630F-83A4-162985B9CB20}"/>
          </ac:spMkLst>
        </pc:spChg>
        <pc:spChg chg="add del">
          <ac:chgData name="Roman Zhigalov" userId="1f97e9fdf7779aa5" providerId="LiveId" clId="{C65B9AFA-3FD9-4CAD-BD72-DD609D4EA0C3}" dt="2022-08-14T11:56:30.119" v="299" actId="26606"/>
          <ac:spMkLst>
            <pc:docMk/>
            <pc:sldMk cId="1215716498" sldId="267"/>
            <ac:spMk id="8" creationId="{FFD48BC7-DC40-47DE-87EE-9F4B6ECB9ABB}"/>
          </ac:spMkLst>
        </pc:spChg>
        <pc:spChg chg="add del">
          <ac:chgData name="Roman Zhigalov" userId="1f97e9fdf7779aa5" providerId="LiveId" clId="{C65B9AFA-3FD9-4CAD-BD72-DD609D4EA0C3}" dt="2022-08-14T11:56:30.119" v="299" actId="26606"/>
          <ac:spMkLst>
            <pc:docMk/>
            <pc:sldMk cId="1215716498" sldId="267"/>
            <ac:spMk id="10" creationId="{E502BBC7-2C76-46F3-BC24-5985BC13DB88}"/>
          </ac:spMkLst>
        </pc:spChg>
        <pc:spChg chg="add del">
          <ac:chgData name="Roman Zhigalov" userId="1f97e9fdf7779aa5" providerId="LiveId" clId="{C65B9AFA-3FD9-4CAD-BD72-DD609D4EA0C3}" dt="2022-08-14T11:56:30.119" v="299" actId="26606"/>
          <ac:spMkLst>
            <pc:docMk/>
            <pc:sldMk cId="1215716498" sldId="267"/>
            <ac:spMk id="12" creationId="{C7F28D52-2A5F-4D23-81AE-7CB8B591C7AF}"/>
          </ac:spMkLst>
        </pc:spChg>
        <pc:spChg chg="add del">
          <ac:chgData name="Roman Zhigalov" userId="1f97e9fdf7779aa5" providerId="LiveId" clId="{C65B9AFA-3FD9-4CAD-BD72-DD609D4EA0C3}" dt="2022-08-14T11:56:30.119" v="299" actId="26606"/>
          <ac:spMkLst>
            <pc:docMk/>
            <pc:sldMk cId="1215716498" sldId="267"/>
            <ac:spMk id="14" creationId="{3629484E-3792-4B3D-89AD-7C8A1ED0E0D4}"/>
          </ac:spMkLst>
        </pc:spChg>
        <pc:spChg chg="add">
          <ac:chgData name="Roman Zhigalov" userId="1f97e9fdf7779aa5" providerId="LiveId" clId="{C65B9AFA-3FD9-4CAD-BD72-DD609D4EA0C3}" dt="2022-08-14T11:56:30.144" v="300" actId="26606"/>
          <ac:spMkLst>
            <pc:docMk/>
            <pc:sldMk cId="1215716498" sldId="267"/>
            <ac:spMk id="16" creationId="{1ACA2EA0-FFD3-42EC-9406-B595015ED96E}"/>
          </ac:spMkLst>
        </pc:spChg>
        <pc:spChg chg="add">
          <ac:chgData name="Roman Zhigalov" userId="1f97e9fdf7779aa5" providerId="LiveId" clId="{C65B9AFA-3FD9-4CAD-BD72-DD609D4EA0C3}" dt="2022-08-14T11:56:30.144" v="300" actId="26606"/>
          <ac:spMkLst>
            <pc:docMk/>
            <pc:sldMk cId="1215716498" sldId="267"/>
            <ac:spMk id="17" creationId="{D5288BCE-665C-472A-8C43-664BCFA31E43}"/>
          </ac:spMkLst>
        </pc:spChg>
        <pc:spChg chg="add">
          <ac:chgData name="Roman Zhigalov" userId="1f97e9fdf7779aa5" providerId="LiveId" clId="{C65B9AFA-3FD9-4CAD-BD72-DD609D4EA0C3}" dt="2022-08-14T11:56:30.144" v="300" actId="26606"/>
          <ac:spMkLst>
            <pc:docMk/>
            <pc:sldMk cId="1215716498" sldId="267"/>
            <ac:spMk id="18" creationId="{46C57131-53A7-4C1A-BEA8-25F06A06AD29}"/>
          </ac:spMkLst>
        </pc:spChg>
      </pc:sldChg>
      <pc:sldChg chg="addSp delSp modSp new mod setBg modClrScheme chgLayout">
        <pc:chgData name="Roman Zhigalov" userId="1f97e9fdf7779aa5" providerId="LiveId" clId="{C65B9AFA-3FD9-4CAD-BD72-DD609D4EA0C3}" dt="2022-08-14T12:02:41.323" v="350" actId="27636"/>
        <pc:sldMkLst>
          <pc:docMk/>
          <pc:sldMk cId="4083276968" sldId="268"/>
        </pc:sldMkLst>
        <pc:spChg chg="del mod ord">
          <ac:chgData name="Roman Zhigalov" userId="1f97e9fdf7779aa5" providerId="LiveId" clId="{C65B9AFA-3FD9-4CAD-BD72-DD609D4EA0C3}" dt="2022-08-14T12:00:48.203" v="302" actId="700"/>
          <ac:spMkLst>
            <pc:docMk/>
            <pc:sldMk cId="4083276968" sldId="268"/>
            <ac:spMk id="2" creationId="{7570420F-1AD8-72A5-AFA6-6466B79809B9}"/>
          </ac:spMkLst>
        </pc:spChg>
        <pc:spChg chg="del mod ord">
          <ac:chgData name="Roman Zhigalov" userId="1f97e9fdf7779aa5" providerId="LiveId" clId="{C65B9AFA-3FD9-4CAD-BD72-DD609D4EA0C3}" dt="2022-08-14T12:00:48.203" v="302" actId="700"/>
          <ac:spMkLst>
            <pc:docMk/>
            <pc:sldMk cId="4083276968" sldId="268"/>
            <ac:spMk id="3" creationId="{53D24177-4018-B6D0-5B25-1E31BB0F70C5}"/>
          </ac:spMkLst>
        </pc:spChg>
        <pc:spChg chg="del mod ord">
          <ac:chgData name="Roman Zhigalov" userId="1f97e9fdf7779aa5" providerId="LiveId" clId="{C65B9AFA-3FD9-4CAD-BD72-DD609D4EA0C3}" dt="2022-08-14T12:00:48.203" v="302" actId="700"/>
          <ac:spMkLst>
            <pc:docMk/>
            <pc:sldMk cId="4083276968" sldId="268"/>
            <ac:spMk id="4" creationId="{41D7A8E2-CEC3-DD12-E5F8-D2C0CF36E246}"/>
          </ac:spMkLst>
        </pc:spChg>
        <pc:spChg chg="del">
          <ac:chgData name="Roman Zhigalov" userId="1f97e9fdf7779aa5" providerId="LiveId" clId="{C65B9AFA-3FD9-4CAD-BD72-DD609D4EA0C3}" dt="2022-08-14T12:00:48.203" v="302" actId="700"/>
          <ac:spMkLst>
            <pc:docMk/>
            <pc:sldMk cId="4083276968" sldId="268"/>
            <ac:spMk id="5" creationId="{BCB0179D-3D21-7436-837C-4FF201E6F6C9}"/>
          </ac:spMkLst>
        </pc:spChg>
        <pc:spChg chg="del">
          <ac:chgData name="Roman Zhigalov" userId="1f97e9fdf7779aa5" providerId="LiveId" clId="{C65B9AFA-3FD9-4CAD-BD72-DD609D4EA0C3}" dt="2022-08-14T12:00:48.203" v="302" actId="700"/>
          <ac:spMkLst>
            <pc:docMk/>
            <pc:sldMk cId="4083276968" sldId="268"/>
            <ac:spMk id="6" creationId="{3C80C1EC-CEFC-55F6-895F-9947D94BE372}"/>
          </ac:spMkLst>
        </pc:spChg>
        <pc:spChg chg="add mod ord">
          <ac:chgData name="Roman Zhigalov" userId="1f97e9fdf7779aa5" providerId="LiveId" clId="{C65B9AFA-3FD9-4CAD-BD72-DD609D4EA0C3}" dt="2022-08-14T12:02:35.378" v="346" actId="26606"/>
          <ac:spMkLst>
            <pc:docMk/>
            <pc:sldMk cId="4083276968" sldId="268"/>
            <ac:spMk id="7" creationId="{088FE204-7569-F60C-4CE9-D85AF2304C92}"/>
          </ac:spMkLst>
        </pc:spChg>
        <pc:spChg chg="add del mod ord">
          <ac:chgData name="Roman Zhigalov" userId="1f97e9fdf7779aa5" providerId="LiveId" clId="{C65B9AFA-3FD9-4CAD-BD72-DD609D4EA0C3}" dt="2022-08-14T12:02:32.223" v="345"/>
          <ac:spMkLst>
            <pc:docMk/>
            <pc:sldMk cId="4083276968" sldId="268"/>
            <ac:spMk id="8" creationId="{FC3BB53F-BECC-6DC4-7AA2-5AE03006A6E8}"/>
          </ac:spMkLst>
        </pc:spChg>
        <pc:spChg chg="add mod ord">
          <ac:chgData name="Roman Zhigalov" userId="1f97e9fdf7779aa5" providerId="LiveId" clId="{C65B9AFA-3FD9-4CAD-BD72-DD609D4EA0C3}" dt="2022-08-14T12:02:41.323" v="350" actId="27636"/>
          <ac:spMkLst>
            <pc:docMk/>
            <pc:sldMk cId="4083276968" sldId="268"/>
            <ac:spMk id="9" creationId="{70089C34-CE5D-D07A-6C85-27C6EDF17985}"/>
          </ac:spMkLst>
        </pc:spChg>
        <pc:spChg chg="add">
          <ac:chgData name="Roman Zhigalov" userId="1f97e9fdf7779aa5" providerId="LiveId" clId="{C65B9AFA-3FD9-4CAD-BD72-DD609D4EA0C3}" dt="2022-08-14T12:02:35.378" v="346" actId="26606"/>
          <ac:spMkLst>
            <pc:docMk/>
            <pc:sldMk cId="4083276968" sldId="268"/>
            <ac:spMk id="5127" creationId="{0B9EE3F3-89B7-43C3-8651-C4C96830993D}"/>
          </ac:spMkLst>
        </pc:spChg>
        <pc:spChg chg="add">
          <ac:chgData name="Roman Zhigalov" userId="1f97e9fdf7779aa5" providerId="LiveId" clId="{C65B9AFA-3FD9-4CAD-BD72-DD609D4EA0C3}" dt="2022-08-14T12:02:35.378" v="346" actId="26606"/>
          <ac:spMkLst>
            <pc:docMk/>
            <pc:sldMk cId="4083276968" sldId="268"/>
            <ac:spMk id="5129" creationId="{33AE4636-AEEC-45D6-84D4-7AC2DA48ECF8}"/>
          </ac:spMkLst>
        </pc:spChg>
        <pc:spChg chg="add">
          <ac:chgData name="Roman Zhigalov" userId="1f97e9fdf7779aa5" providerId="LiveId" clId="{C65B9AFA-3FD9-4CAD-BD72-DD609D4EA0C3}" dt="2022-08-14T12:02:35.378" v="346" actId="26606"/>
          <ac:spMkLst>
            <pc:docMk/>
            <pc:sldMk cId="4083276968" sldId="268"/>
            <ac:spMk id="5131" creationId="{8D9CE0F4-2EB2-4F1F-8AAC-DB3571D9FE10}"/>
          </ac:spMkLst>
        </pc:spChg>
        <pc:picChg chg="add mod">
          <ac:chgData name="Roman Zhigalov" userId="1f97e9fdf7779aa5" providerId="LiveId" clId="{C65B9AFA-3FD9-4CAD-BD72-DD609D4EA0C3}" dt="2022-08-14T12:02:35.378" v="346" actId="26606"/>
          <ac:picMkLst>
            <pc:docMk/>
            <pc:sldMk cId="4083276968" sldId="268"/>
            <ac:picMk id="5122" creationId="{A189CBA0-FD8B-6A8C-94D7-A90A9566AD9C}"/>
          </ac:picMkLst>
        </pc:picChg>
      </pc:sldChg>
      <pc:sldChg chg="addSp delSp modSp new mod setBg modClrScheme chgLayout">
        <pc:chgData name="Roman Zhigalov" userId="1f97e9fdf7779aa5" providerId="LiveId" clId="{C65B9AFA-3FD9-4CAD-BD72-DD609D4EA0C3}" dt="2022-08-14T12:04:32.333" v="362" actId="27614"/>
        <pc:sldMkLst>
          <pc:docMk/>
          <pc:sldMk cId="159373424" sldId="269"/>
        </pc:sldMkLst>
        <pc:spChg chg="del mod ord">
          <ac:chgData name="Roman Zhigalov" userId="1f97e9fdf7779aa5" providerId="LiveId" clId="{C65B9AFA-3FD9-4CAD-BD72-DD609D4EA0C3}" dt="2022-08-14T12:03:16.283" v="352" actId="700"/>
          <ac:spMkLst>
            <pc:docMk/>
            <pc:sldMk cId="159373424" sldId="269"/>
            <ac:spMk id="2" creationId="{B77F81AB-521C-BB6F-4252-37C0452D41CC}"/>
          </ac:spMkLst>
        </pc:spChg>
        <pc:spChg chg="del mod ord">
          <ac:chgData name="Roman Zhigalov" userId="1f97e9fdf7779aa5" providerId="LiveId" clId="{C65B9AFA-3FD9-4CAD-BD72-DD609D4EA0C3}" dt="2022-08-14T12:03:16.283" v="352" actId="700"/>
          <ac:spMkLst>
            <pc:docMk/>
            <pc:sldMk cId="159373424" sldId="269"/>
            <ac:spMk id="3" creationId="{5BF3396B-1B86-7365-A4F4-265C94556361}"/>
          </ac:spMkLst>
        </pc:spChg>
        <pc:spChg chg="del mod ord">
          <ac:chgData name="Roman Zhigalov" userId="1f97e9fdf7779aa5" providerId="LiveId" clId="{C65B9AFA-3FD9-4CAD-BD72-DD609D4EA0C3}" dt="2022-08-14T12:03:16.283" v="352" actId="700"/>
          <ac:spMkLst>
            <pc:docMk/>
            <pc:sldMk cId="159373424" sldId="269"/>
            <ac:spMk id="4" creationId="{963826D6-8593-48A2-46DA-14ACBB911910}"/>
          </ac:spMkLst>
        </pc:spChg>
        <pc:spChg chg="del">
          <ac:chgData name="Roman Zhigalov" userId="1f97e9fdf7779aa5" providerId="LiveId" clId="{C65B9AFA-3FD9-4CAD-BD72-DD609D4EA0C3}" dt="2022-08-14T12:03:16.283" v="352" actId="700"/>
          <ac:spMkLst>
            <pc:docMk/>
            <pc:sldMk cId="159373424" sldId="269"/>
            <ac:spMk id="5" creationId="{D30033CF-9178-AD98-807B-5924BE5B972C}"/>
          </ac:spMkLst>
        </pc:spChg>
        <pc:spChg chg="del">
          <ac:chgData name="Roman Zhigalov" userId="1f97e9fdf7779aa5" providerId="LiveId" clId="{C65B9AFA-3FD9-4CAD-BD72-DD609D4EA0C3}" dt="2022-08-14T12:03:16.283" v="352" actId="700"/>
          <ac:spMkLst>
            <pc:docMk/>
            <pc:sldMk cId="159373424" sldId="269"/>
            <ac:spMk id="6" creationId="{E53F7913-DC1C-0D12-D0DE-3B6F13943763}"/>
          </ac:spMkLst>
        </pc:spChg>
        <pc:spChg chg="add mod ord">
          <ac:chgData name="Roman Zhigalov" userId="1f97e9fdf7779aa5" providerId="LiveId" clId="{C65B9AFA-3FD9-4CAD-BD72-DD609D4EA0C3}" dt="2022-08-14T12:04:29.953" v="361" actId="26606"/>
          <ac:spMkLst>
            <pc:docMk/>
            <pc:sldMk cId="159373424" sldId="269"/>
            <ac:spMk id="7" creationId="{69B26929-3BC0-E32D-3A3F-6C317BBC16CD}"/>
          </ac:spMkLst>
        </pc:spChg>
        <pc:spChg chg="add del mod ord">
          <ac:chgData name="Roman Zhigalov" userId="1f97e9fdf7779aa5" providerId="LiveId" clId="{C65B9AFA-3FD9-4CAD-BD72-DD609D4EA0C3}" dt="2022-08-14T12:03:31.723" v="358"/>
          <ac:spMkLst>
            <pc:docMk/>
            <pc:sldMk cId="159373424" sldId="269"/>
            <ac:spMk id="8" creationId="{2116F622-D0DF-0C54-8639-61252FF93E27}"/>
          </ac:spMkLst>
        </pc:spChg>
        <pc:spChg chg="add mod ord">
          <ac:chgData name="Roman Zhigalov" userId="1f97e9fdf7779aa5" providerId="LiveId" clId="{C65B9AFA-3FD9-4CAD-BD72-DD609D4EA0C3}" dt="2022-08-14T12:04:29.953" v="361" actId="26606"/>
          <ac:spMkLst>
            <pc:docMk/>
            <pc:sldMk cId="159373424" sldId="269"/>
            <ac:spMk id="9" creationId="{ABC80313-76A2-9792-F1BF-E031958B15CB}"/>
          </ac:spMkLst>
        </pc:spChg>
        <pc:spChg chg="add">
          <ac:chgData name="Roman Zhigalov" userId="1f97e9fdf7779aa5" providerId="LiveId" clId="{C65B9AFA-3FD9-4CAD-BD72-DD609D4EA0C3}" dt="2022-08-14T12:04:29.953" v="361" actId="26606"/>
          <ac:spMkLst>
            <pc:docMk/>
            <pc:sldMk cId="159373424" sldId="269"/>
            <ac:spMk id="6151" creationId="{0B9EE3F3-89B7-43C3-8651-C4C96830993D}"/>
          </ac:spMkLst>
        </pc:spChg>
        <pc:spChg chg="add">
          <ac:chgData name="Roman Zhigalov" userId="1f97e9fdf7779aa5" providerId="LiveId" clId="{C65B9AFA-3FD9-4CAD-BD72-DD609D4EA0C3}" dt="2022-08-14T12:04:29.953" v="361" actId="26606"/>
          <ac:spMkLst>
            <pc:docMk/>
            <pc:sldMk cId="159373424" sldId="269"/>
            <ac:spMk id="6153" creationId="{33AE4636-AEEC-45D6-84D4-7AC2DA48ECF8}"/>
          </ac:spMkLst>
        </pc:spChg>
        <pc:spChg chg="add">
          <ac:chgData name="Roman Zhigalov" userId="1f97e9fdf7779aa5" providerId="LiveId" clId="{C65B9AFA-3FD9-4CAD-BD72-DD609D4EA0C3}" dt="2022-08-14T12:04:29.953" v="361" actId="26606"/>
          <ac:spMkLst>
            <pc:docMk/>
            <pc:sldMk cId="159373424" sldId="269"/>
            <ac:spMk id="6155" creationId="{8D9CE0F4-2EB2-4F1F-8AAC-DB3571D9FE10}"/>
          </ac:spMkLst>
        </pc:spChg>
        <pc:picChg chg="add mod">
          <ac:chgData name="Roman Zhigalov" userId="1f97e9fdf7779aa5" providerId="LiveId" clId="{C65B9AFA-3FD9-4CAD-BD72-DD609D4EA0C3}" dt="2022-08-14T12:04:32.333" v="362" actId="27614"/>
          <ac:picMkLst>
            <pc:docMk/>
            <pc:sldMk cId="159373424" sldId="269"/>
            <ac:picMk id="6146" creationId="{9D24470F-9319-38AB-E28A-A4A0DE2C5C41}"/>
          </ac:picMkLst>
        </pc:picChg>
      </pc:sldChg>
      <pc:sldChg chg="addSp modSp new mod setBg">
        <pc:chgData name="Roman Zhigalov" userId="1f97e9fdf7779aa5" providerId="LiveId" clId="{C65B9AFA-3FD9-4CAD-BD72-DD609D4EA0C3}" dt="2022-08-14T12:04:45.313" v="368" actId="26606"/>
        <pc:sldMkLst>
          <pc:docMk/>
          <pc:sldMk cId="361989451" sldId="270"/>
        </pc:sldMkLst>
        <pc:spChg chg="mod">
          <ac:chgData name="Roman Zhigalov" userId="1f97e9fdf7779aa5" providerId="LiveId" clId="{C65B9AFA-3FD9-4CAD-BD72-DD609D4EA0C3}" dt="2022-08-14T12:04:45.313" v="368" actId="26606"/>
          <ac:spMkLst>
            <pc:docMk/>
            <pc:sldMk cId="361989451" sldId="270"/>
            <ac:spMk id="2" creationId="{F4AFEACF-6C0E-E7C7-144B-F98C02F861C1}"/>
          </ac:spMkLst>
        </pc:spChg>
        <pc:spChg chg="mod">
          <ac:chgData name="Roman Zhigalov" userId="1f97e9fdf7779aa5" providerId="LiveId" clId="{C65B9AFA-3FD9-4CAD-BD72-DD609D4EA0C3}" dt="2022-08-14T12:04:45.313" v="368" actId="26606"/>
          <ac:spMkLst>
            <pc:docMk/>
            <pc:sldMk cId="361989451" sldId="270"/>
            <ac:spMk id="3" creationId="{C8854760-08BA-1434-20C3-DF8C643A96D5}"/>
          </ac:spMkLst>
        </pc:spChg>
        <pc:spChg chg="add">
          <ac:chgData name="Roman Zhigalov" userId="1f97e9fdf7779aa5" providerId="LiveId" clId="{C65B9AFA-3FD9-4CAD-BD72-DD609D4EA0C3}" dt="2022-08-14T12:04:45.313" v="368" actId="26606"/>
          <ac:spMkLst>
            <pc:docMk/>
            <pc:sldMk cId="361989451" sldId="270"/>
            <ac:spMk id="8" creationId="{1ACA2EA0-FFD3-42EC-9406-B595015ED96E}"/>
          </ac:spMkLst>
        </pc:spChg>
        <pc:spChg chg="add">
          <ac:chgData name="Roman Zhigalov" userId="1f97e9fdf7779aa5" providerId="LiveId" clId="{C65B9AFA-3FD9-4CAD-BD72-DD609D4EA0C3}" dt="2022-08-14T12:04:45.313" v="368" actId="26606"/>
          <ac:spMkLst>
            <pc:docMk/>
            <pc:sldMk cId="361989451" sldId="270"/>
            <ac:spMk id="10" creationId="{D5288BCE-665C-472A-8C43-664BCFA31E43}"/>
          </ac:spMkLst>
        </pc:spChg>
        <pc:spChg chg="add">
          <ac:chgData name="Roman Zhigalov" userId="1f97e9fdf7779aa5" providerId="LiveId" clId="{C65B9AFA-3FD9-4CAD-BD72-DD609D4EA0C3}" dt="2022-08-14T12:04:45.313" v="368" actId="26606"/>
          <ac:spMkLst>
            <pc:docMk/>
            <pc:sldMk cId="361989451" sldId="270"/>
            <ac:spMk id="12" creationId="{46C57131-53A7-4C1A-BEA8-25F06A06AD29}"/>
          </ac:spMkLst>
        </pc:spChg>
      </pc:sldChg>
      <pc:sldChg chg="addSp delSp modSp new mod setBg">
        <pc:chgData name="Roman Zhigalov" userId="1f97e9fdf7779aa5" providerId="LiveId" clId="{C65B9AFA-3FD9-4CAD-BD72-DD609D4EA0C3}" dt="2022-08-14T12:07:54.458" v="376" actId="27614"/>
        <pc:sldMkLst>
          <pc:docMk/>
          <pc:sldMk cId="1691080054" sldId="271"/>
        </pc:sldMkLst>
        <pc:spChg chg="mod">
          <ac:chgData name="Roman Zhigalov" userId="1f97e9fdf7779aa5" providerId="LiveId" clId="{C65B9AFA-3FD9-4CAD-BD72-DD609D4EA0C3}" dt="2022-08-14T12:07:51.872" v="375" actId="26606"/>
          <ac:spMkLst>
            <pc:docMk/>
            <pc:sldMk cId="1691080054" sldId="271"/>
            <ac:spMk id="2" creationId="{AC963008-49F6-BEB9-013A-58BF27ABD6B4}"/>
          </ac:spMkLst>
        </pc:spChg>
        <pc:spChg chg="del">
          <ac:chgData name="Roman Zhigalov" userId="1f97e9fdf7779aa5" providerId="LiveId" clId="{C65B9AFA-3FD9-4CAD-BD72-DD609D4EA0C3}" dt="2022-08-14T12:07:47.217" v="372"/>
          <ac:spMkLst>
            <pc:docMk/>
            <pc:sldMk cId="1691080054" sldId="271"/>
            <ac:spMk id="3" creationId="{73ED5B18-1B9D-E73F-9453-EC1D3DBBCC1E}"/>
          </ac:spMkLst>
        </pc:spChg>
        <pc:spChg chg="mod">
          <ac:chgData name="Roman Zhigalov" userId="1f97e9fdf7779aa5" providerId="LiveId" clId="{C65B9AFA-3FD9-4CAD-BD72-DD609D4EA0C3}" dt="2022-08-14T12:07:51.872" v="375" actId="26606"/>
          <ac:spMkLst>
            <pc:docMk/>
            <pc:sldMk cId="1691080054" sldId="271"/>
            <ac:spMk id="4" creationId="{5E2FC1E9-FF39-11CB-C84D-EDDFE61F99A0}"/>
          </ac:spMkLst>
        </pc:spChg>
        <pc:spChg chg="add del">
          <ac:chgData name="Roman Zhigalov" userId="1f97e9fdf7779aa5" providerId="LiveId" clId="{C65B9AFA-3FD9-4CAD-BD72-DD609D4EA0C3}" dt="2022-08-14T12:07:51.862" v="374" actId="26606"/>
          <ac:spMkLst>
            <pc:docMk/>
            <pc:sldMk cId="1691080054" sldId="271"/>
            <ac:spMk id="7175" creationId="{5DCB5928-DC7D-4612-9922-441966E15627}"/>
          </ac:spMkLst>
        </pc:spChg>
        <pc:spChg chg="add del">
          <ac:chgData name="Roman Zhigalov" userId="1f97e9fdf7779aa5" providerId="LiveId" clId="{C65B9AFA-3FD9-4CAD-BD72-DD609D4EA0C3}" dt="2022-08-14T12:07:51.862" v="374" actId="26606"/>
          <ac:spMkLst>
            <pc:docMk/>
            <pc:sldMk cId="1691080054" sldId="271"/>
            <ac:spMk id="7177" creationId="{682C1161-1736-45EC-99B7-33F3CAE9D517}"/>
          </ac:spMkLst>
        </pc:spChg>
        <pc:spChg chg="add del">
          <ac:chgData name="Roman Zhigalov" userId="1f97e9fdf7779aa5" providerId="LiveId" clId="{C65B9AFA-3FD9-4CAD-BD72-DD609D4EA0C3}" dt="2022-08-14T12:07:51.862" v="374" actId="26606"/>
          <ac:spMkLst>
            <pc:docMk/>
            <pc:sldMk cId="1691080054" sldId="271"/>
            <ac:spMk id="7179" creationId="{84D4DDB8-B68F-45B0-9F62-C4279996F672}"/>
          </ac:spMkLst>
        </pc:spChg>
        <pc:spChg chg="add del">
          <ac:chgData name="Roman Zhigalov" userId="1f97e9fdf7779aa5" providerId="LiveId" clId="{C65B9AFA-3FD9-4CAD-BD72-DD609D4EA0C3}" dt="2022-08-14T12:07:51.862" v="374" actId="26606"/>
          <ac:spMkLst>
            <pc:docMk/>
            <pc:sldMk cId="1691080054" sldId="271"/>
            <ac:spMk id="7181" creationId="{AF2F604E-43BE-4DC3-B983-E071523364F8}"/>
          </ac:spMkLst>
        </pc:spChg>
        <pc:spChg chg="add del">
          <ac:chgData name="Roman Zhigalov" userId="1f97e9fdf7779aa5" providerId="LiveId" clId="{C65B9AFA-3FD9-4CAD-BD72-DD609D4EA0C3}" dt="2022-08-14T12:07:51.862" v="374" actId="26606"/>
          <ac:spMkLst>
            <pc:docMk/>
            <pc:sldMk cId="1691080054" sldId="271"/>
            <ac:spMk id="7183" creationId="{08C9B587-E65E-4B52-B37C-ABEBB6E87928}"/>
          </ac:spMkLst>
        </pc:spChg>
        <pc:spChg chg="add">
          <ac:chgData name="Roman Zhigalov" userId="1f97e9fdf7779aa5" providerId="LiveId" clId="{C65B9AFA-3FD9-4CAD-BD72-DD609D4EA0C3}" dt="2022-08-14T12:07:51.872" v="375" actId="26606"/>
          <ac:spMkLst>
            <pc:docMk/>
            <pc:sldMk cId="1691080054" sldId="271"/>
            <ac:spMk id="7185" creationId="{68AF5748-FED8-45BA-8631-26D1D10F3246}"/>
          </ac:spMkLst>
        </pc:spChg>
        <pc:spChg chg="add">
          <ac:chgData name="Roman Zhigalov" userId="1f97e9fdf7779aa5" providerId="LiveId" clId="{C65B9AFA-3FD9-4CAD-BD72-DD609D4EA0C3}" dt="2022-08-14T12:07:51.872" v="375" actId="26606"/>
          <ac:spMkLst>
            <pc:docMk/>
            <pc:sldMk cId="1691080054" sldId="271"/>
            <ac:spMk id="7186" creationId="{AF2F604E-43BE-4DC3-B983-E071523364F8}"/>
          </ac:spMkLst>
        </pc:spChg>
        <pc:spChg chg="add">
          <ac:chgData name="Roman Zhigalov" userId="1f97e9fdf7779aa5" providerId="LiveId" clId="{C65B9AFA-3FD9-4CAD-BD72-DD609D4EA0C3}" dt="2022-08-14T12:07:51.872" v="375" actId="26606"/>
          <ac:spMkLst>
            <pc:docMk/>
            <pc:sldMk cId="1691080054" sldId="271"/>
            <ac:spMk id="7187" creationId="{08C9B587-E65E-4B52-B37C-ABEBB6E87928}"/>
          </ac:spMkLst>
        </pc:spChg>
        <pc:picChg chg="add mod">
          <ac:chgData name="Roman Zhigalov" userId="1f97e9fdf7779aa5" providerId="LiveId" clId="{C65B9AFA-3FD9-4CAD-BD72-DD609D4EA0C3}" dt="2022-08-14T12:07:54.458" v="376" actId="27614"/>
          <ac:picMkLst>
            <pc:docMk/>
            <pc:sldMk cId="1691080054" sldId="271"/>
            <ac:picMk id="7170" creationId="{C81BE87A-8E60-EA21-FF14-B189E317C176}"/>
          </ac:picMkLst>
        </pc:picChg>
      </pc:sldChg>
      <pc:sldChg chg="addSp modSp new mod setBg">
        <pc:chgData name="Roman Zhigalov" userId="1f97e9fdf7779aa5" providerId="LiveId" clId="{C65B9AFA-3FD9-4CAD-BD72-DD609D4EA0C3}" dt="2022-08-14T12:10:35.762" v="499" actId="26606"/>
        <pc:sldMkLst>
          <pc:docMk/>
          <pc:sldMk cId="2737832728" sldId="272"/>
        </pc:sldMkLst>
        <pc:spChg chg="mod">
          <ac:chgData name="Roman Zhigalov" userId="1f97e9fdf7779aa5" providerId="LiveId" clId="{C65B9AFA-3FD9-4CAD-BD72-DD609D4EA0C3}" dt="2022-08-14T12:10:35.762" v="499" actId="26606"/>
          <ac:spMkLst>
            <pc:docMk/>
            <pc:sldMk cId="2737832728" sldId="272"/>
            <ac:spMk id="2" creationId="{C3397D9E-84F1-71F0-F7ED-24531B8CF55E}"/>
          </ac:spMkLst>
        </pc:spChg>
        <pc:spChg chg="mod">
          <ac:chgData name="Roman Zhigalov" userId="1f97e9fdf7779aa5" providerId="LiveId" clId="{C65B9AFA-3FD9-4CAD-BD72-DD609D4EA0C3}" dt="2022-08-14T12:10:35.762" v="499" actId="26606"/>
          <ac:spMkLst>
            <pc:docMk/>
            <pc:sldMk cId="2737832728" sldId="272"/>
            <ac:spMk id="3" creationId="{BCA82F76-D660-6792-4F01-D8EA3C2C01E6}"/>
          </ac:spMkLst>
        </pc:spChg>
        <pc:spChg chg="add">
          <ac:chgData name="Roman Zhigalov" userId="1f97e9fdf7779aa5" providerId="LiveId" clId="{C65B9AFA-3FD9-4CAD-BD72-DD609D4EA0C3}" dt="2022-08-14T12:10:35.762" v="499" actId="26606"/>
          <ac:spMkLst>
            <pc:docMk/>
            <pc:sldMk cId="2737832728" sldId="272"/>
            <ac:spMk id="8" creationId="{DAF1966E-FD40-4A4A-B61B-C4DF7FA05F06}"/>
          </ac:spMkLst>
        </pc:spChg>
        <pc:spChg chg="add">
          <ac:chgData name="Roman Zhigalov" userId="1f97e9fdf7779aa5" providerId="LiveId" clId="{C65B9AFA-3FD9-4CAD-BD72-DD609D4EA0C3}" dt="2022-08-14T12:10:35.762" v="499" actId="26606"/>
          <ac:spMkLst>
            <pc:docMk/>
            <pc:sldMk cId="2737832728" sldId="272"/>
            <ac:spMk id="10" creationId="{047BFA19-D45E-416B-A404-7AF2F3F27017}"/>
          </ac:spMkLst>
        </pc:spChg>
        <pc:spChg chg="add">
          <ac:chgData name="Roman Zhigalov" userId="1f97e9fdf7779aa5" providerId="LiveId" clId="{C65B9AFA-3FD9-4CAD-BD72-DD609D4EA0C3}" dt="2022-08-14T12:10:35.762" v="499" actId="26606"/>
          <ac:spMkLst>
            <pc:docMk/>
            <pc:sldMk cId="2737832728" sldId="272"/>
            <ac:spMk id="12" creationId="{8E0105E7-23DB-4CF2-8258-FF47C7620F6E}"/>
          </ac:spMkLst>
        </pc:spChg>
        <pc:spChg chg="add">
          <ac:chgData name="Roman Zhigalov" userId="1f97e9fdf7779aa5" providerId="LiveId" clId="{C65B9AFA-3FD9-4CAD-BD72-DD609D4EA0C3}" dt="2022-08-14T12:10:35.762" v="499" actId="26606"/>
          <ac:spMkLst>
            <pc:docMk/>
            <pc:sldMk cId="2737832728" sldId="272"/>
            <ac:spMk id="14" creationId="{074B4F7D-14B2-478B-8BF5-01E4E0C5D263}"/>
          </ac:spMkLst>
        </pc:spChg>
      </pc:sldChg>
      <pc:sldChg chg="addSp delSp modSp new mod setBg">
        <pc:chgData name="Roman Zhigalov" userId="1f97e9fdf7779aa5" providerId="LiveId" clId="{C65B9AFA-3FD9-4CAD-BD72-DD609D4EA0C3}" dt="2022-08-14T12:11:09.032" v="504" actId="27614"/>
        <pc:sldMkLst>
          <pc:docMk/>
          <pc:sldMk cId="38718153" sldId="273"/>
        </pc:sldMkLst>
        <pc:spChg chg="mod">
          <ac:chgData name="Roman Zhigalov" userId="1f97e9fdf7779aa5" providerId="LiveId" clId="{C65B9AFA-3FD9-4CAD-BD72-DD609D4EA0C3}" dt="2022-08-14T12:11:06.712" v="503" actId="26606"/>
          <ac:spMkLst>
            <pc:docMk/>
            <pc:sldMk cId="38718153" sldId="273"/>
            <ac:spMk id="2" creationId="{F4BEFEB8-6A43-48BF-C210-69E71CE73405}"/>
          </ac:spMkLst>
        </pc:spChg>
        <pc:spChg chg="del">
          <ac:chgData name="Roman Zhigalov" userId="1f97e9fdf7779aa5" providerId="LiveId" clId="{C65B9AFA-3FD9-4CAD-BD72-DD609D4EA0C3}" dt="2022-08-14T12:11:01.497" v="502" actId="22"/>
          <ac:spMkLst>
            <pc:docMk/>
            <pc:sldMk cId="38718153" sldId="273"/>
            <ac:spMk id="3" creationId="{1F0420DF-4B1F-4873-FF57-94EDBC86C335}"/>
          </ac:spMkLst>
        </pc:spChg>
        <pc:spChg chg="add">
          <ac:chgData name="Roman Zhigalov" userId="1f97e9fdf7779aa5" providerId="LiveId" clId="{C65B9AFA-3FD9-4CAD-BD72-DD609D4EA0C3}" dt="2022-08-14T12:11:06.712" v="503" actId="26606"/>
          <ac:spMkLst>
            <pc:docMk/>
            <pc:sldMk cId="38718153" sldId="273"/>
            <ac:spMk id="12" creationId="{7F57BEA8-497D-4AA8-8A18-BDCD696B25FE}"/>
          </ac:spMkLst>
        </pc:spChg>
        <pc:picChg chg="add mod ord">
          <ac:chgData name="Roman Zhigalov" userId="1f97e9fdf7779aa5" providerId="LiveId" clId="{C65B9AFA-3FD9-4CAD-BD72-DD609D4EA0C3}" dt="2022-08-14T12:11:09.032" v="504" actId="27614"/>
          <ac:picMkLst>
            <pc:docMk/>
            <pc:sldMk cId="38718153" sldId="273"/>
            <ac:picMk id="5" creationId="{296ED48A-B1DC-C10A-3918-ED1A393D7576}"/>
          </ac:picMkLst>
        </pc:picChg>
        <pc:cxnChg chg="add">
          <ac:chgData name="Roman Zhigalov" userId="1f97e9fdf7779aa5" providerId="LiveId" clId="{C65B9AFA-3FD9-4CAD-BD72-DD609D4EA0C3}" dt="2022-08-14T12:11:06.712" v="503" actId="26606"/>
          <ac:cxnSpMkLst>
            <pc:docMk/>
            <pc:sldMk cId="38718153" sldId="273"/>
            <ac:cxnSpMk id="10" creationId="{D2E961F1-4A28-4A5F-BBD4-6E400E5E6C75}"/>
          </ac:cxnSpMkLst>
        </pc:cxnChg>
        <pc:cxnChg chg="add">
          <ac:chgData name="Roman Zhigalov" userId="1f97e9fdf7779aa5" providerId="LiveId" clId="{C65B9AFA-3FD9-4CAD-BD72-DD609D4EA0C3}" dt="2022-08-14T12:11:06.712" v="503" actId="26606"/>
          <ac:cxnSpMkLst>
            <pc:docMk/>
            <pc:sldMk cId="38718153" sldId="273"/>
            <ac:cxnSpMk id="14" creationId="{A82415D3-DDE5-4D63-8CB3-23A5EC581B27}"/>
          </ac:cxnSpMkLst>
        </pc:cxnChg>
        <pc:cxnChg chg="add">
          <ac:chgData name="Roman Zhigalov" userId="1f97e9fdf7779aa5" providerId="LiveId" clId="{C65B9AFA-3FD9-4CAD-BD72-DD609D4EA0C3}" dt="2022-08-14T12:11:06.712" v="503" actId="26606"/>
          <ac:cxnSpMkLst>
            <pc:docMk/>
            <pc:sldMk cId="38718153" sldId="273"/>
            <ac:cxnSpMk id="16" creationId="{AD7193FB-6AE6-4B3B-8F89-56B55DD63B4D}"/>
          </ac:cxnSpMkLst>
        </pc:cxnChg>
      </pc:sldChg>
      <pc:sldChg chg="addSp delSp modSp new mod setBg">
        <pc:chgData name="Roman Zhigalov" userId="1f97e9fdf7779aa5" providerId="LiveId" clId="{C65B9AFA-3FD9-4CAD-BD72-DD609D4EA0C3}" dt="2022-08-14T12:11:21.552" v="512" actId="26606"/>
        <pc:sldMkLst>
          <pc:docMk/>
          <pc:sldMk cId="1489794731" sldId="274"/>
        </pc:sldMkLst>
        <pc:spChg chg="mod">
          <ac:chgData name="Roman Zhigalov" userId="1f97e9fdf7779aa5" providerId="LiveId" clId="{C65B9AFA-3FD9-4CAD-BD72-DD609D4EA0C3}" dt="2022-08-14T12:11:21.552" v="512" actId="26606"/>
          <ac:spMkLst>
            <pc:docMk/>
            <pc:sldMk cId="1489794731" sldId="274"/>
            <ac:spMk id="2" creationId="{DE1DD8A9-FEBB-01E0-DDEE-E560265FE3D1}"/>
          </ac:spMkLst>
        </pc:spChg>
        <pc:spChg chg="mod">
          <ac:chgData name="Roman Zhigalov" userId="1f97e9fdf7779aa5" providerId="LiveId" clId="{C65B9AFA-3FD9-4CAD-BD72-DD609D4EA0C3}" dt="2022-08-14T12:11:21.552" v="512" actId="26606"/>
          <ac:spMkLst>
            <pc:docMk/>
            <pc:sldMk cId="1489794731" sldId="274"/>
            <ac:spMk id="3" creationId="{267F0389-76D7-D8E0-A02A-9C75EC6F2A95}"/>
          </ac:spMkLst>
        </pc:spChg>
        <pc:spChg chg="add del">
          <ac:chgData name="Roman Zhigalov" userId="1f97e9fdf7779aa5" providerId="LiveId" clId="{C65B9AFA-3FD9-4CAD-BD72-DD609D4EA0C3}" dt="2022-08-14T12:11:21.527" v="511" actId="26606"/>
          <ac:spMkLst>
            <pc:docMk/>
            <pc:sldMk cId="1489794731" sldId="274"/>
            <ac:spMk id="8" creationId="{FFD48BC7-DC40-47DE-87EE-9F4B6ECB9ABB}"/>
          </ac:spMkLst>
        </pc:spChg>
        <pc:spChg chg="add del">
          <ac:chgData name="Roman Zhigalov" userId="1f97e9fdf7779aa5" providerId="LiveId" clId="{C65B9AFA-3FD9-4CAD-BD72-DD609D4EA0C3}" dt="2022-08-14T12:11:21.527" v="511" actId="26606"/>
          <ac:spMkLst>
            <pc:docMk/>
            <pc:sldMk cId="1489794731" sldId="274"/>
            <ac:spMk id="10" creationId="{E502BBC7-2C76-46F3-BC24-5985BC13DB88}"/>
          </ac:spMkLst>
        </pc:spChg>
        <pc:spChg chg="add del">
          <ac:chgData name="Roman Zhigalov" userId="1f97e9fdf7779aa5" providerId="LiveId" clId="{C65B9AFA-3FD9-4CAD-BD72-DD609D4EA0C3}" dt="2022-08-14T12:11:21.527" v="511" actId="26606"/>
          <ac:spMkLst>
            <pc:docMk/>
            <pc:sldMk cId="1489794731" sldId="274"/>
            <ac:spMk id="12" creationId="{C7F28D52-2A5F-4D23-81AE-7CB8B591C7AF}"/>
          </ac:spMkLst>
        </pc:spChg>
        <pc:spChg chg="add del">
          <ac:chgData name="Roman Zhigalov" userId="1f97e9fdf7779aa5" providerId="LiveId" clId="{C65B9AFA-3FD9-4CAD-BD72-DD609D4EA0C3}" dt="2022-08-14T12:11:21.527" v="511" actId="26606"/>
          <ac:spMkLst>
            <pc:docMk/>
            <pc:sldMk cId="1489794731" sldId="274"/>
            <ac:spMk id="14" creationId="{3629484E-3792-4B3D-89AD-7C8A1ED0E0D4}"/>
          </ac:spMkLst>
        </pc:spChg>
        <pc:spChg chg="add">
          <ac:chgData name="Roman Zhigalov" userId="1f97e9fdf7779aa5" providerId="LiveId" clId="{C65B9AFA-3FD9-4CAD-BD72-DD609D4EA0C3}" dt="2022-08-14T12:11:21.552" v="512" actId="26606"/>
          <ac:spMkLst>
            <pc:docMk/>
            <pc:sldMk cId="1489794731" sldId="274"/>
            <ac:spMk id="16" creationId="{1ACA2EA0-FFD3-42EC-9406-B595015ED96E}"/>
          </ac:spMkLst>
        </pc:spChg>
        <pc:spChg chg="add">
          <ac:chgData name="Roman Zhigalov" userId="1f97e9fdf7779aa5" providerId="LiveId" clId="{C65B9AFA-3FD9-4CAD-BD72-DD609D4EA0C3}" dt="2022-08-14T12:11:21.552" v="512" actId="26606"/>
          <ac:spMkLst>
            <pc:docMk/>
            <pc:sldMk cId="1489794731" sldId="274"/>
            <ac:spMk id="17" creationId="{D5288BCE-665C-472A-8C43-664BCFA31E43}"/>
          </ac:spMkLst>
        </pc:spChg>
        <pc:spChg chg="add">
          <ac:chgData name="Roman Zhigalov" userId="1f97e9fdf7779aa5" providerId="LiveId" clId="{C65B9AFA-3FD9-4CAD-BD72-DD609D4EA0C3}" dt="2022-08-14T12:11:21.552" v="512" actId="26606"/>
          <ac:spMkLst>
            <pc:docMk/>
            <pc:sldMk cId="1489794731" sldId="274"/>
            <ac:spMk id="18" creationId="{46C57131-53A7-4C1A-BEA8-25F06A06AD29}"/>
          </ac:spMkLst>
        </pc:spChg>
      </pc:sldChg>
      <pc:sldChg chg="addSp delSp modSp new mod setBg">
        <pc:chgData name="Roman Zhigalov" userId="1f97e9fdf7779aa5" providerId="LiveId" clId="{C65B9AFA-3FD9-4CAD-BD72-DD609D4EA0C3}" dt="2022-08-14T12:20:33.475" v="537" actId="27614"/>
        <pc:sldMkLst>
          <pc:docMk/>
          <pc:sldMk cId="1797025166" sldId="275"/>
        </pc:sldMkLst>
        <pc:spChg chg="mod">
          <ac:chgData name="Roman Zhigalov" userId="1f97e9fdf7779aa5" providerId="LiveId" clId="{C65B9AFA-3FD9-4CAD-BD72-DD609D4EA0C3}" dt="2022-08-14T12:20:30.110" v="536" actId="26606"/>
          <ac:spMkLst>
            <pc:docMk/>
            <pc:sldMk cId="1797025166" sldId="275"/>
            <ac:spMk id="2" creationId="{296C5996-089E-98CB-0943-4D44C7E69305}"/>
          </ac:spMkLst>
        </pc:spChg>
        <pc:spChg chg="del">
          <ac:chgData name="Roman Zhigalov" userId="1f97e9fdf7779aa5" providerId="LiveId" clId="{C65B9AFA-3FD9-4CAD-BD72-DD609D4EA0C3}" dt="2022-08-14T12:20:21.455" v="524"/>
          <ac:spMkLst>
            <pc:docMk/>
            <pc:sldMk cId="1797025166" sldId="275"/>
            <ac:spMk id="3" creationId="{A1D4E169-747C-3F03-04AA-0EB5A9FA13C9}"/>
          </ac:spMkLst>
        </pc:spChg>
        <pc:spChg chg="add">
          <ac:chgData name="Roman Zhigalov" userId="1f97e9fdf7779aa5" providerId="LiveId" clId="{C65B9AFA-3FD9-4CAD-BD72-DD609D4EA0C3}" dt="2022-08-14T12:20:30.110" v="536" actId="26606"/>
          <ac:spMkLst>
            <pc:docMk/>
            <pc:sldMk cId="1797025166" sldId="275"/>
            <ac:spMk id="8199" creationId="{AB45A142-4255-493C-8284-5D566C121B10}"/>
          </ac:spMkLst>
        </pc:spChg>
        <pc:picChg chg="add mod">
          <ac:chgData name="Roman Zhigalov" userId="1f97e9fdf7779aa5" providerId="LiveId" clId="{C65B9AFA-3FD9-4CAD-BD72-DD609D4EA0C3}" dt="2022-08-14T12:20:33.475" v="537" actId="27614"/>
          <ac:picMkLst>
            <pc:docMk/>
            <pc:sldMk cId="1797025166" sldId="275"/>
            <ac:picMk id="8194" creationId="{17D95AAE-5675-F536-D0D0-96C5550F7691}"/>
          </ac:picMkLst>
        </pc:picChg>
        <pc:cxnChg chg="add">
          <ac:chgData name="Roman Zhigalov" userId="1f97e9fdf7779aa5" providerId="LiveId" clId="{C65B9AFA-3FD9-4CAD-BD72-DD609D4EA0C3}" dt="2022-08-14T12:20:30.110" v="536" actId="26606"/>
          <ac:cxnSpMkLst>
            <pc:docMk/>
            <pc:sldMk cId="1797025166" sldId="275"/>
            <ac:cxnSpMk id="8201" creationId="{38FB9660-F42F-4313-BBC4-47C007FE484C}"/>
          </ac:cxnSpMkLst>
        </pc:cxnChg>
      </pc:sldChg>
      <pc:sldChg chg="addSp delSp modSp new mod setBg modClrScheme chgLayout">
        <pc:chgData name="Roman Zhigalov" userId="1f97e9fdf7779aa5" providerId="LiveId" clId="{C65B9AFA-3FD9-4CAD-BD72-DD609D4EA0C3}" dt="2022-08-14T12:22:24.405" v="633" actId="26606"/>
        <pc:sldMkLst>
          <pc:docMk/>
          <pc:sldMk cId="1702581836" sldId="276"/>
        </pc:sldMkLst>
        <pc:spChg chg="del mod ord">
          <ac:chgData name="Roman Zhigalov" userId="1f97e9fdf7779aa5" providerId="LiveId" clId="{C65B9AFA-3FD9-4CAD-BD72-DD609D4EA0C3}" dt="2022-08-14T12:20:46.355" v="539" actId="700"/>
          <ac:spMkLst>
            <pc:docMk/>
            <pc:sldMk cId="1702581836" sldId="276"/>
            <ac:spMk id="2" creationId="{00435809-9F00-7A6A-A1ED-342652EC256B}"/>
          </ac:spMkLst>
        </pc:spChg>
        <pc:spChg chg="del mod ord">
          <ac:chgData name="Roman Zhigalov" userId="1f97e9fdf7779aa5" providerId="LiveId" clId="{C65B9AFA-3FD9-4CAD-BD72-DD609D4EA0C3}" dt="2022-08-14T12:20:46.355" v="539" actId="700"/>
          <ac:spMkLst>
            <pc:docMk/>
            <pc:sldMk cId="1702581836" sldId="276"/>
            <ac:spMk id="3" creationId="{0CA52481-B8F1-A4E9-647D-93C8FE2623B3}"/>
          </ac:spMkLst>
        </pc:spChg>
        <pc:spChg chg="add mod ord">
          <ac:chgData name="Roman Zhigalov" userId="1f97e9fdf7779aa5" providerId="LiveId" clId="{C65B9AFA-3FD9-4CAD-BD72-DD609D4EA0C3}" dt="2022-08-14T12:22:24.405" v="633" actId="26606"/>
          <ac:spMkLst>
            <pc:docMk/>
            <pc:sldMk cId="1702581836" sldId="276"/>
            <ac:spMk id="4" creationId="{3A6B92DE-2F49-0B63-35D2-797F13CB79B3}"/>
          </ac:spMkLst>
        </pc:spChg>
        <pc:spChg chg="add mod ord">
          <ac:chgData name="Roman Zhigalov" userId="1f97e9fdf7779aa5" providerId="LiveId" clId="{C65B9AFA-3FD9-4CAD-BD72-DD609D4EA0C3}" dt="2022-08-14T12:22:24.405" v="633" actId="26606"/>
          <ac:spMkLst>
            <pc:docMk/>
            <pc:sldMk cId="1702581836" sldId="276"/>
            <ac:spMk id="5" creationId="{2AF90884-DD75-4A78-70EA-BF670F9F5E03}"/>
          </ac:spMkLst>
        </pc:spChg>
        <pc:spChg chg="add">
          <ac:chgData name="Roman Zhigalov" userId="1f97e9fdf7779aa5" providerId="LiveId" clId="{C65B9AFA-3FD9-4CAD-BD72-DD609D4EA0C3}" dt="2022-08-14T12:22:24.405" v="633" actId="26606"/>
          <ac:spMkLst>
            <pc:docMk/>
            <pc:sldMk cId="1702581836" sldId="276"/>
            <ac:spMk id="10" creationId="{DAF1966E-FD40-4A4A-B61B-C4DF7FA05F06}"/>
          </ac:spMkLst>
        </pc:spChg>
        <pc:spChg chg="add">
          <ac:chgData name="Roman Zhigalov" userId="1f97e9fdf7779aa5" providerId="LiveId" clId="{C65B9AFA-3FD9-4CAD-BD72-DD609D4EA0C3}" dt="2022-08-14T12:22:24.405" v="633" actId="26606"/>
          <ac:spMkLst>
            <pc:docMk/>
            <pc:sldMk cId="1702581836" sldId="276"/>
            <ac:spMk id="12" creationId="{047BFA19-D45E-416B-A404-7AF2F3F27017}"/>
          </ac:spMkLst>
        </pc:spChg>
        <pc:spChg chg="add">
          <ac:chgData name="Roman Zhigalov" userId="1f97e9fdf7779aa5" providerId="LiveId" clId="{C65B9AFA-3FD9-4CAD-BD72-DD609D4EA0C3}" dt="2022-08-14T12:22:24.405" v="633" actId="26606"/>
          <ac:spMkLst>
            <pc:docMk/>
            <pc:sldMk cId="1702581836" sldId="276"/>
            <ac:spMk id="14" creationId="{8E0105E7-23DB-4CF2-8258-FF47C7620F6E}"/>
          </ac:spMkLst>
        </pc:spChg>
        <pc:spChg chg="add">
          <ac:chgData name="Roman Zhigalov" userId="1f97e9fdf7779aa5" providerId="LiveId" clId="{C65B9AFA-3FD9-4CAD-BD72-DD609D4EA0C3}" dt="2022-08-14T12:22:24.405" v="633" actId="26606"/>
          <ac:spMkLst>
            <pc:docMk/>
            <pc:sldMk cId="1702581836" sldId="276"/>
            <ac:spMk id="16" creationId="{074B4F7D-14B2-478B-8BF5-01E4E0C5D263}"/>
          </ac:spMkLst>
        </pc:spChg>
      </pc:sldChg>
      <pc:sldChg chg="addSp delSp modSp new mod setBg">
        <pc:chgData name="Roman Zhigalov" userId="1f97e9fdf7779aa5" providerId="LiveId" clId="{C65B9AFA-3FD9-4CAD-BD72-DD609D4EA0C3}" dt="2022-08-14T12:24:45.736" v="671" actId="27614"/>
        <pc:sldMkLst>
          <pc:docMk/>
          <pc:sldMk cId="3465930401" sldId="277"/>
        </pc:sldMkLst>
        <pc:spChg chg="mod ord">
          <ac:chgData name="Roman Zhigalov" userId="1f97e9fdf7779aa5" providerId="LiveId" clId="{C65B9AFA-3FD9-4CAD-BD72-DD609D4EA0C3}" dt="2022-08-14T12:24:42.156" v="670" actId="26606"/>
          <ac:spMkLst>
            <pc:docMk/>
            <pc:sldMk cId="3465930401" sldId="277"/>
            <ac:spMk id="2" creationId="{9A5FBECF-E0EA-1226-5586-3BBC007888BB}"/>
          </ac:spMkLst>
        </pc:spChg>
        <pc:spChg chg="del">
          <ac:chgData name="Roman Zhigalov" userId="1f97e9fdf7779aa5" providerId="LiveId" clId="{C65B9AFA-3FD9-4CAD-BD72-DD609D4EA0C3}" dt="2022-08-14T12:24:39.696" v="669"/>
          <ac:spMkLst>
            <pc:docMk/>
            <pc:sldMk cId="3465930401" sldId="277"/>
            <ac:spMk id="3" creationId="{9DBB5824-6EEC-EA6B-117B-C828E9F2409D}"/>
          </ac:spMkLst>
        </pc:spChg>
        <pc:spChg chg="add">
          <ac:chgData name="Roman Zhigalov" userId="1f97e9fdf7779aa5" providerId="LiveId" clId="{C65B9AFA-3FD9-4CAD-BD72-DD609D4EA0C3}" dt="2022-08-14T12:24:42.156" v="670" actId="26606"/>
          <ac:spMkLst>
            <pc:docMk/>
            <pc:sldMk cId="3465930401" sldId="277"/>
            <ac:spMk id="9223" creationId="{37C89E4B-3C9F-44B9-8B86-D9E3D112D8EC}"/>
          </ac:spMkLst>
        </pc:spChg>
        <pc:picChg chg="add mod">
          <ac:chgData name="Roman Zhigalov" userId="1f97e9fdf7779aa5" providerId="LiveId" clId="{C65B9AFA-3FD9-4CAD-BD72-DD609D4EA0C3}" dt="2022-08-14T12:24:45.736" v="671" actId="27614"/>
          <ac:picMkLst>
            <pc:docMk/>
            <pc:sldMk cId="3465930401" sldId="277"/>
            <ac:picMk id="9218" creationId="{B95581CE-234E-B008-F3D6-79CE985D2DA5}"/>
          </ac:picMkLst>
        </pc:picChg>
        <pc:cxnChg chg="add">
          <ac:chgData name="Roman Zhigalov" userId="1f97e9fdf7779aa5" providerId="LiveId" clId="{C65B9AFA-3FD9-4CAD-BD72-DD609D4EA0C3}" dt="2022-08-14T12:24:42.156" v="670" actId="26606"/>
          <ac:cxnSpMkLst>
            <pc:docMk/>
            <pc:sldMk cId="3465930401" sldId="277"/>
            <ac:cxnSpMk id="9225" creationId="{AA2EAA10-076F-46BD-8F0F-B9A2FB77A85C}"/>
          </ac:cxnSpMkLst>
        </pc:cxnChg>
        <pc:cxnChg chg="add">
          <ac:chgData name="Roman Zhigalov" userId="1f97e9fdf7779aa5" providerId="LiveId" clId="{C65B9AFA-3FD9-4CAD-BD72-DD609D4EA0C3}" dt="2022-08-14T12:24:42.156" v="670" actId="26606"/>
          <ac:cxnSpMkLst>
            <pc:docMk/>
            <pc:sldMk cId="3465930401" sldId="277"/>
            <ac:cxnSpMk id="9227" creationId="{D891E407-403B-4764-86C9-33A56D3BCAA3}"/>
          </ac:cxnSpMkLst>
        </pc:cxnChg>
      </pc:sldChg>
      <pc:sldChg chg="addSp delSp modSp new mod setBg modClrScheme chgLayout">
        <pc:chgData name="Roman Zhigalov" userId="1f97e9fdf7779aa5" providerId="LiveId" clId="{C65B9AFA-3FD9-4CAD-BD72-DD609D4EA0C3}" dt="2022-08-14T12:25:40.716" v="682" actId="26606"/>
        <pc:sldMkLst>
          <pc:docMk/>
          <pc:sldMk cId="544122223" sldId="278"/>
        </pc:sldMkLst>
        <pc:spChg chg="del mod ord">
          <ac:chgData name="Roman Zhigalov" userId="1f97e9fdf7779aa5" providerId="LiveId" clId="{C65B9AFA-3FD9-4CAD-BD72-DD609D4EA0C3}" dt="2022-08-14T12:25:00.876" v="673" actId="700"/>
          <ac:spMkLst>
            <pc:docMk/>
            <pc:sldMk cId="544122223" sldId="278"/>
            <ac:spMk id="2" creationId="{2EAC46A7-D2A5-0A6B-700E-C05EC3E4B5E1}"/>
          </ac:spMkLst>
        </pc:spChg>
        <pc:spChg chg="del mod ord">
          <ac:chgData name="Roman Zhigalov" userId="1f97e9fdf7779aa5" providerId="LiveId" clId="{C65B9AFA-3FD9-4CAD-BD72-DD609D4EA0C3}" dt="2022-08-14T12:25:00.876" v="673" actId="700"/>
          <ac:spMkLst>
            <pc:docMk/>
            <pc:sldMk cId="544122223" sldId="278"/>
            <ac:spMk id="3" creationId="{CC9751D5-F115-2F40-812F-1FF282DAFABE}"/>
          </ac:spMkLst>
        </pc:spChg>
        <pc:spChg chg="add mod ord">
          <ac:chgData name="Roman Zhigalov" userId="1f97e9fdf7779aa5" providerId="LiveId" clId="{C65B9AFA-3FD9-4CAD-BD72-DD609D4EA0C3}" dt="2022-08-14T12:25:40.716" v="682" actId="26606"/>
          <ac:spMkLst>
            <pc:docMk/>
            <pc:sldMk cId="544122223" sldId="278"/>
            <ac:spMk id="4" creationId="{0E3C533E-3161-9563-F68E-BB902BF6A7E3}"/>
          </ac:spMkLst>
        </pc:spChg>
        <pc:spChg chg="add del mod ord">
          <ac:chgData name="Roman Zhigalov" userId="1f97e9fdf7779aa5" providerId="LiveId" clId="{C65B9AFA-3FD9-4CAD-BD72-DD609D4EA0C3}" dt="2022-08-14T12:25:08.380" v="679"/>
          <ac:spMkLst>
            <pc:docMk/>
            <pc:sldMk cId="544122223" sldId="278"/>
            <ac:spMk id="5" creationId="{38BE3842-64DE-CD6A-4CB2-761F2A1B0D72}"/>
          </ac:spMkLst>
        </pc:spChg>
        <pc:spChg chg="add del mod ord">
          <ac:chgData name="Roman Zhigalov" userId="1f97e9fdf7779aa5" providerId="LiveId" clId="{C65B9AFA-3FD9-4CAD-BD72-DD609D4EA0C3}" dt="2022-08-14T12:25:36.026" v="681"/>
          <ac:spMkLst>
            <pc:docMk/>
            <pc:sldMk cId="544122223" sldId="278"/>
            <ac:spMk id="6" creationId="{E8689E39-ED1C-40C2-0426-6092B680F177}"/>
          </ac:spMkLst>
        </pc:spChg>
        <pc:spChg chg="add">
          <ac:chgData name="Roman Zhigalov" userId="1f97e9fdf7779aa5" providerId="LiveId" clId="{C65B9AFA-3FD9-4CAD-BD72-DD609D4EA0C3}" dt="2022-08-14T12:25:40.716" v="682" actId="26606"/>
          <ac:spMkLst>
            <pc:docMk/>
            <pc:sldMk cId="544122223" sldId="278"/>
            <ac:spMk id="10249" creationId="{96646FC9-C66D-4EC7-8310-0DD4ACC49C6C}"/>
          </ac:spMkLst>
        </pc:spChg>
        <pc:spChg chg="add">
          <ac:chgData name="Roman Zhigalov" userId="1f97e9fdf7779aa5" providerId="LiveId" clId="{C65B9AFA-3FD9-4CAD-BD72-DD609D4EA0C3}" dt="2022-08-14T12:25:40.716" v="682" actId="26606"/>
          <ac:spMkLst>
            <pc:docMk/>
            <pc:sldMk cId="544122223" sldId="278"/>
            <ac:spMk id="10251" creationId="{A3473CF9-37EB-43E7-89EF-D2D1C53D1DAC}"/>
          </ac:spMkLst>
        </pc:spChg>
        <pc:spChg chg="add">
          <ac:chgData name="Roman Zhigalov" userId="1f97e9fdf7779aa5" providerId="LiveId" clId="{C65B9AFA-3FD9-4CAD-BD72-DD609D4EA0C3}" dt="2022-08-14T12:25:40.716" v="682" actId="26606"/>
          <ac:spMkLst>
            <pc:docMk/>
            <pc:sldMk cId="544122223" sldId="278"/>
            <ac:spMk id="10253" creationId="{586B4EF9-43BA-4655-A6FF-1D8E21574C95}"/>
          </ac:spMkLst>
        </pc:spChg>
        <pc:picChg chg="add mod">
          <ac:chgData name="Roman Zhigalov" userId="1f97e9fdf7779aa5" providerId="LiveId" clId="{C65B9AFA-3FD9-4CAD-BD72-DD609D4EA0C3}" dt="2022-08-14T12:25:40.716" v="682" actId="26606"/>
          <ac:picMkLst>
            <pc:docMk/>
            <pc:sldMk cId="544122223" sldId="278"/>
            <ac:picMk id="10242" creationId="{3DCB5150-2E49-71E0-39E4-5FC07AF76889}"/>
          </ac:picMkLst>
        </pc:picChg>
        <pc:picChg chg="add mod">
          <ac:chgData name="Roman Zhigalov" userId="1f97e9fdf7779aa5" providerId="LiveId" clId="{C65B9AFA-3FD9-4CAD-BD72-DD609D4EA0C3}" dt="2022-08-14T12:25:40.716" v="682" actId="26606"/>
          <ac:picMkLst>
            <pc:docMk/>
            <pc:sldMk cId="544122223" sldId="278"/>
            <ac:picMk id="10244" creationId="{C33A1CCB-D109-4272-55D7-6AF43B7E8C34}"/>
          </ac:picMkLst>
        </pc:picChg>
      </pc:sldChg>
      <pc:sldChg chg="addSp delSp modSp new mod setBg">
        <pc:chgData name="Roman Zhigalov" userId="1f97e9fdf7779aa5" providerId="LiveId" clId="{C65B9AFA-3FD9-4CAD-BD72-DD609D4EA0C3}" dt="2022-08-14T12:26:40.256" v="696" actId="27636"/>
        <pc:sldMkLst>
          <pc:docMk/>
          <pc:sldMk cId="2085680642" sldId="279"/>
        </pc:sldMkLst>
        <pc:spChg chg="mod">
          <ac:chgData name="Roman Zhigalov" userId="1f97e9fdf7779aa5" providerId="LiveId" clId="{C65B9AFA-3FD9-4CAD-BD72-DD609D4EA0C3}" dt="2022-08-14T12:26:35.886" v="691" actId="26606"/>
          <ac:spMkLst>
            <pc:docMk/>
            <pc:sldMk cId="2085680642" sldId="279"/>
            <ac:spMk id="2" creationId="{C8509BFA-98B4-A230-6EC9-DD67A5511635}"/>
          </ac:spMkLst>
        </pc:spChg>
        <pc:spChg chg="del">
          <ac:chgData name="Roman Zhigalov" userId="1f97e9fdf7779aa5" providerId="LiveId" clId="{C65B9AFA-3FD9-4CAD-BD72-DD609D4EA0C3}" dt="2022-08-14T12:26:18.106" v="685"/>
          <ac:spMkLst>
            <pc:docMk/>
            <pc:sldMk cId="2085680642" sldId="279"/>
            <ac:spMk id="3" creationId="{C55039D8-EBEE-5F42-EDEA-00125364D907}"/>
          </ac:spMkLst>
        </pc:spChg>
        <pc:spChg chg="mod">
          <ac:chgData name="Roman Zhigalov" userId="1f97e9fdf7779aa5" providerId="LiveId" clId="{C65B9AFA-3FD9-4CAD-BD72-DD609D4EA0C3}" dt="2022-08-14T12:26:40.256" v="696" actId="27636"/>
          <ac:spMkLst>
            <pc:docMk/>
            <pc:sldMk cId="2085680642" sldId="279"/>
            <ac:spMk id="4" creationId="{DDE293A4-6D5C-B731-349C-DBA8D5806429}"/>
          </ac:spMkLst>
        </pc:spChg>
        <pc:spChg chg="add del">
          <ac:chgData name="Roman Zhigalov" userId="1f97e9fdf7779aa5" providerId="LiveId" clId="{C65B9AFA-3FD9-4CAD-BD72-DD609D4EA0C3}" dt="2022-08-14T12:26:32.666" v="688" actId="26606"/>
          <ac:spMkLst>
            <pc:docMk/>
            <pc:sldMk cId="2085680642" sldId="279"/>
            <ac:spMk id="11271" creationId="{CEB41C5C-0F34-4DDA-9D7C-5E717F35F60C}"/>
          </ac:spMkLst>
        </pc:spChg>
        <pc:spChg chg="add del">
          <ac:chgData name="Roman Zhigalov" userId="1f97e9fdf7779aa5" providerId="LiveId" clId="{C65B9AFA-3FD9-4CAD-BD72-DD609D4EA0C3}" dt="2022-08-14T12:26:35.866" v="690" actId="26606"/>
          <ac:spMkLst>
            <pc:docMk/>
            <pc:sldMk cId="2085680642" sldId="279"/>
            <ac:spMk id="11275" creationId="{8D9CE0F4-2EB2-4F1F-8AAC-DB3571D9FE10}"/>
          </ac:spMkLst>
        </pc:spChg>
        <pc:spChg chg="add del">
          <ac:chgData name="Roman Zhigalov" userId="1f97e9fdf7779aa5" providerId="LiveId" clId="{C65B9AFA-3FD9-4CAD-BD72-DD609D4EA0C3}" dt="2022-08-14T12:26:35.866" v="690" actId="26606"/>
          <ac:spMkLst>
            <pc:docMk/>
            <pc:sldMk cId="2085680642" sldId="279"/>
            <ac:spMk id="11276" creationId="{0B9EE3F3-89B7-43C3-8651-C4C96830993D}"/>
          </ac:spMkLst>
        </pc:spChg>
        <pc:spChg chg="add del">
          <ac:chgData name="Roman Zhigalov" userId="1f97e9fdf7779aa5" providerId="LiveId" clId="{C65B9AFA-3FD9-4CAD-BD72-DD609D4EA0C3}" dt="2022-08-14T12:26:35.866" v="690" actId="26606"/>
          <ac:spMkLst>
            <pc:docMk/>
            <pc:sldMk cId="2085680642" sldId="279"/>
            <ac:spMk id="11277" creationId="{33AE4636-AEEC-45D6-84D4-7AC2DA48ECF8}"/>
          </ac:spMkLst>
        </pc:spChg>
        <pc:spChg chg="add">
          <ac:chgData name="Roman Zhigalov" userId="1f97e9fdf7779aa5" providerId="LiveId" clId="{C65B9AFA-3FD9-4CAD-BD72-DD609D4EA0C3}" dt="2022-08-14T12:26:35.886" v="691" actId="26606"/>
          <ac:spMkLst>
            <pc:docMk/>
            <pc:sldMk cId="2085680642" sldId="279"/>
            <ac:spMk id="11279" creationId="{2C9A9DA9-7DC8-488B-A882-123947B0F3D9}"/>
          </ac:spMkLst>
        </pc:spChg>
        <pc:spChg chg="add">
          <ac:chgData name="Roman Zhigalov" userId="1f97e9fdf7779aa5" providerId="LiveId" clId="{C65B9AFA-3FD9-4CAD-BD72-DD609D4EA0C3}" dt="2022-08-14T12:26:35.886" v="691" actId="26606"/>
          <ac:spMkLst>
            <pc:docMk/>
            <pc:sldMk cId="2085680642" sldId="279"/>
            <ac:spMk id="11280" creationId="{57F6BDD4-E066-4008-8011-6CC31AEB4556}"/>
          </ac:spMkLst>
        </pc:spChg>
        <pc:spChg chg="add">
          <ac:chgData name="Roman Zhigalov" userId="1f97e9fdf7779aa5" providerId="LiveId" clId="{C65B9AFA-3FD9-4CAD-BD72-DD609D4EA0C3}" dt="2022-08-14T12:26:35.886" v="691" actId="26606"/>
          <ac:spMkLst>
            <pc:docMk/>
            <pc:sldMk cId="2085680642" sldId="279"/>
            <ac:spMk id="11281" creationId="{2711A8FB-68FC-45FC-B01E-38F809E2D439}"/>
          </ac:spMkLst>
        </pc:spChg>
        <pc:spChg chg="add">
          <ac:chgData name="Roman Zhigalov" userId="1f97e9fdf7779aa5" providerId="LiveId" clId="{C65B9AFA-3FD9-4CAD-BD72-DD609D4EA0C3}" dt="2022-08-14T12:26:35.886" v="691" actId="26606"/>
          <ac:spMkLst>
            <pc:docMk/>
            <pc:sldMk cId="2085680642" sldId="279"/>
            <ac:spMk id="11282" creationId="{2A865FE3-5FC9-4049-87CF-30019C46C0F5}"/>
          </ac:spMkLst>
        </pc:spChg>
        <pc:picChg chg="add mod">
          <ac:chgData name="Roman Zhigalov" userId="1f97e9fdf7779aa5" providerId="LiveId" clId="{C65B9AFA-3FD9-4CAD-BD72-DD609D4EA0C3}" dt="2022-08-14T12:26:38.706" v="692" actId="27614"/>
          <ac:picMkLst>
            <pc:docMk/>
            <pc:sldMk cId="2085680642" sldId="279"/>
            <ac:picMk id="11266" creationId="{61939BCE-C7FB-CCC3-15DA-3BE3AC091B64}"/>
          </ac:picMkLst>
        </pc:picChg>
        <pc:cxnChg chg="add del">
          <ac:chgData name="Roman Zhigalov" userId="1f97e9fdf7779aa5" providerId="LiveId" clId="{C65B9AFA-3FD9-4CAD-BD72-DD609D4EA0C3}" dt="2022-08-14T12:26:32.666" v="688" actId="26606"/>
          <ac:cxnSpMkLst>
            <pc:docMk/>
            <pc:sldMk cId="2085680642" sldId="279"/>
            <ac:cxnSpMk id="11273" creationId="{57E1E5E6-F385-4E9C-B201-BA5BDE5CAD52}"/>
          </ac:cxnSpMkLst>
        </pc:cxnChg>
      </pc:sldChg>
      <pc:sldChg chg="addSp delSp modSp new mod setBg">
        <pc:chgData name="Roman Zhigalov" userId="1f97e9fdf7779aa5" providerId="LiveId" clId="{C65B9AFA-3FD9-4CAD-BD72-DD609D4EA0C3}" dt="2022-08-14T12:27:50.319" v="759" actId="26606"/>
        <pc:sldMkLst>
          <pc:docMk/>
          <pc:sldMk cId="2462775005" sldId="280"/>
        </pc:sldMkLst>
        <pc:spChg chg="mod">
          <ac:chgData name="Roman Zhigalov" userId="1f97e9fdf7779aa5" providerId="LiveId" clId="{C65B9AFA-3FD9-4CAD-BD72-DD609D4EA0C3}" dt="2022-08-14T12:27:50.319" v="759" actId="26606"/>
          <ac:spMkLst>
            <pc:docMk/>
            <pc:sldMk cId="2462775005" sldId="280"/>
            <ac:spMk id="2" creationId="{4A4F324A-79BB-3D00-F9A3-6EF467137D62}"/>
          </ac:spMkLst>
        </pc:spChg>
        <pc:spChg chg="del mod">
          <ac:chgData name="Roman Zhigalov" userId="1f97e9fdf7779aa5" providerId="LiveId" clId="{C65B9AFA-3FD9-4CAD-BD72-DD609D4EA0C3}" dt="2022-08-14T12:27:46.705" v="758"/>
          <ac:spMkLst>
            <pc:docMk/>
            <pc:sldMk cId="2462775005" sldId="280"/>
            <ac:spMk id="3" creationId="{92F06D11-272E-AC5F-6C35-37E83A9808D2}"/>
          </ac:spMkLst>
        </pc:spChg>
        <pc:spChg chg="add">
          <ac:chgData name="Roman Zhigalov" userId="1f97e9fdf7779aa5" providerId="LiveId" clId="{C65B9AFA-3FD9-4CAD-BD72-DD609D4EA0C3}" dt="2022-08-14T12:27:50.319" v="759" actId="26606"/>
          <ac:spMkLst>
            <pc:docMk/>
            <pc:sldMk cId="2462775005" sldId="280"/>
            <ac:spMk id="12295" creationId="{AB45A142-4255-493C-8284-5D566C121B10}"/>
          </ac:spMkLst>
        </pc:spChg>
        <pc:picChg chg="add mod">
          <ac:chgData name="Roman Zhigalov" userId="1f97e9fdf7779aa5" providerId="LiveId" clId="{C65B9AFA-3FD9-4CAD-BD72-DD609D4EA0C3}" dt="2022-08-14T12:27:50.319" v="759" actId="26606"/>
          <ac:picMkLst>
            <pc:docMk/>
            <pc:sldMk cId="2462775005" sldId="280"/>
            <ac:picMk id="12290" creationId="{5A2FB6F6-E3C1-490E-DD4C-DAEE52358CC1}"/>
          </ac:picMkLst>
        </pc:picChg>
        <pc:cxnChg chg="add">
          <ac:chgData name="Roman Zhigalov" userId="1f97e9fdf7779aa5" providerId="LiveId" clId="{C65B9AFA-3FD9-4CAD-BD72-DD609D4EA0C3}" dt="2022-08-14T12:27:50.319" v="759" actId="26606"/>
          <ac:cxnSpMkLst>
            <pc:docMk/>
            <pc:sldMk cId="2462775005" sldId="280"/>
            <ac:cxnSpMk id="12297" creationId="{38FB9660-F42F-4313-BBC4-47C007FE484C}"/>
          </ac:cxnSpMkLst>
        </pc:cxnChg>
      </pc:sldChg>
      <pc:sldChg chg="addSp delSp modSp new mod setBg">
        <pc:chgData name="Roman Zhigalov" userId="1f97e9fdf7779aa5" providerId="LiveId" clId="{C65B9AFA-3FD9-4CAD-BD72-DD609D4EA0C3}" dt="2022-08-14T12:28:59.645" v="802" actId="26606"/>
        <pc:sldMkLst>
          <pc:docMk/>
          <pc:sldMk cId="323654959" sldId="281"/>
        </pc:sldMkLst>
        <pc:spChg chg="mod">
          <ac:chgData name="Roman Zhigalov" userId="1f97e9fdf7779aa5" providerId="LiveId" clId="{C65B9AFA-3FD9-4CAD-BD72-DD609D4EA0C3}" dt="2022-08-14T12:28:59.645" v="802" actId="26606"/>
          <ac:spMkLst>
            <pc:docMk/>
            <pc:sldMk cId="323654959" sldId="281"/>
            <ac:spMk id="2" creationId="{F890F7BD-C889-E646-9208-967669ABA9E5}"/>
          </ac:spMkLst>
        </pc:spChg>
        <pc:spChg chg="del">
          <ac:chgData name="Roman Zhigalov" userId="1f97e9fdf7779aa5" providerId="LiveId" clId="{C65B9AFA-3FD9-4CAD-BD72-DD609D4EA0C3}" dt="2022-08-14T12:28:49.264" v="801"/>
          <ac:spMkLst>
            <pc:docMk/>
            <pc:sldMk cId="323654959" sldId="281"/>
            <ac:spMk id="3" creationId="{9A3577EA-60B3-7B56-2427-41DE05455FAB}"/>
          </ac:spMkLst>
        </pc:spChg>
        <pc:spChg chg="add">
          <ac:chgData name="Roman Zhigalov" userId="1f97e9fdf7779aa5" providerId="LiveId" clId="{C65B9AFA-3FD9-4CAD-BD72-DD609D4EA0C3}" dt="2022-08-14T12:28:59.645" v="802" actId="26606"/>
          <ac:spMkLst>
            <pc:docMk/>
            <pc:sldMk cId="323654959" sldId="281"/>
            <ac:spMk id="13319" creationId="{AB45A142-4255-493C-8284-5D566C121B10}"/>
          </ac:spMkLst>
        </pc:spChg>
        <pc:picChg chg="add mod">
          <ac:chgData name="Roman Zhigalov" userId="1f97e9fdf7779aa5" providerId="LiveId" clId="{C65B9AFA-3FD9-4CAD-BD72-DD609D4EA0C3}" dt="2022-08-14T12:28:59.645" v="802" actId="26606"/>
          <ac:picMkLst>
            <pc:docMk/>
            <pc:sldMk cId="323654959" sldId="281"/>
            <ac:picMk id="13314" creationId="{FBE57F2F-4C75-2591-AAB6-023BD5952415}"/>
          </ac:picMkLst>
        </pc:picChg>
        <pc:cxnChg chg="add">
          <ac:chgData name="Roman Zhigalov" userId="1f97e9fdf7779aa5" providerId="LiveId" clId="{C65B9AFA-3FD9-4CAD-BD72-DD609D4EA0C3}" dt="2022-08-14T12:28:59.645" v="802" actId="26606"/>
          <ac:cxnSpMkLst>
            <pc:docMk/>
            <pc:sldMk cId="323654959" sldId="281"/>
            <ac:cxnSpMk id="13321" creationId="{38FB9660-F42F-4313-BBC4-47C007FE484C}"/>
          </ac:cxnSpMkLst>
        </pc:cxnChg>
      </pc:sldChg>
      <pc:sldChg chg="addSp delSp modSp new mod setBg">
        <pc:chgData name="Roman Zhigalov" userId="1f97e9fdf7779aa5" providerId="LiveId" clId="{C65B9AFA-3FD9-4CAD-BD72-DD609D4EA0C3}" dt="2022-08-14T12:30:12.325" v="837" actId="27614"/>
        <pc:sldMkLst>
          <pc:docMk/>
          <pc:sldMk cId="1813353625" sldId="282"/>
        </pc:sldMkLst>
        <pc:spChg chg="mod ord">
          <ac:chgData name="Roman Zhigalov" userId="1f97e9fdf7779aa5" providerId="LiveId" clId="{C65B9AFA-3FD9-4CAD-BD72-DD609D4EA0C3}" dt="2022-08-14T12:30:09.855" v="836" actId="26606"/>
          <ac:spMkLst>
            <pc:docMk/>
            <pc:sldMk cId="1813353625" sldId="282"/>
            <ac:spMk id="2" creationId="{B9224A1E-5FEC-69CF-61BC-7C1AE2F09362}"/>
          </ac:spMkLst>
        </pc:spChg>
        <pc:spChg chg="del">
          <ac:chgData name="Roman Zhigalov" userId="1f97e9fdf7779aa5" providerId="LiveId" clId="{C65B9AFA-3FD9-4CAD-BD72-DD609D4EA0C3}" dt="2022-08-14T12:30:05.484" v="833"/>
          <ac:spMkLst>
            <pc:docMk/>
            <pc:sldMk cId="1813353625" sldId="282"/>
            <ac:spMk id="3" creationId="{F17001FB-BDD7-C4A1-1665-961BC37642FB}"/>
          </ac:spMkLst>
        </pc:spChg>
        <pc:spChg chg="add del">
          <ac:chgData name="Roman Zhigalov" userId="1f97e9fdf7779aa5" providerId="LiveId" clId="{C65B9AFA-3FD9-4CAD-BD72-DD609D4EA0C3}" dt="2022-08-14T12:30:09.845" v="835" actId="26606"/>
          <ac:spMkLst>
            <pc:docMk/>
            <pc:sldMk cId="1813353625" sldId="282"/>
            <ac:spMk id="14343" creationId="{AB45A142-4255-493C-8284-5D566C121B10}"/>
          </ac:spMkLst>
        </pc:spChg>
        <pc:spChg chg="add">
          <ac:chgData name="Roman Zhigalov" userId="1f97e9fdf7779aa5" providerId="LiveId" clId="{C65B9AFA-3FD9-4CAD-BD72-DD609D4EA0C3}" dt="2022-08-14T12:30:09.855" v="836" actId="26606"/>
          <ac:spMkLst>
            <pc:docMk/>
            <pc:sldMk cId="1813353625" sldId="282"/>
            <ac:spMk id="14348" creationId="{37C89E4B-3C9F-44B9-8B86-D9E3D112D8EC}"/>
          </ac:spMkLst>
        </pc:spChg>
        <pc:picChg chg="add mod">
          <ac:chgData name="Roman Zhigalov" userId="1f97e9fdf7779aa5" providerId="LiveId" clId="{C65B9AFA-3FD9-4CAD-BD72-DD609D4EA0C3}" dt="2022-08-14T12:30:12.325" v="837" actId="27614"/>
          <ac:picMkLst>
            <pc:docMk/>
            <pc:sldMk cId="1813353625" sldId="282"/>
            <ac:picMk id="14338" creationId="{EF667205-950D-4DBA-FFAC-0B5F63944F2E}"/>
          </ac:picMkLst>
        </pc:picChg>
        <pc:cxnChg chg="add del">
          <ac:chgData name="Roman Zhigalov" userId="1f97e9fdf7779aa5" providerId="LiveId" clId="{C65B9AFA-3FD9-4CAD-BD72-DD609D4EA0C3}" dt="2022-08-14T12:30:09.845" v="835" actId="26606"/>
          <ac:cxnSpMkLst>
            <pc:docMk/>
            <pc:sldMk cId="1813353625" sldId="282"/>
            <ac:cxnSpMk id="14345" creationId="{38FB9660-F42F-4313-BBC4-47C007FE484C}"/>
          </ac:cxnSpMkLst>
        </pc:cxnChg>
        <pc:cxnChg chg="add">
          <ac:chgData name="Roman Zhigalov" userId="1f97e9fdf7779aa5" providerId="LiveId" clId="{C65B9AFA-3FD9-4CAD-BD72-DD609D4EA0C3}" dt="2022-08-14T12:30:09.855" v="836" actId="26606"/>
          <ac:cxnSpMkLst>
            <pc:docMk/>
            <pc:sldMk cId="1813353625" sldId="282"/>
            <ac:cxnSpMk id="14347" creationId="{D891E407-403B-4764-86C9-33A56D3BCAA3}"/>
          </ac:cxnSpMkLst>
        </pc:cxnChg>
        <pc:cxnChg chg="add">
          <ac:chgData name="Roman Zhigalov" userId="1f97e9fdf7779aa5" providerId="LiveId" clId="{C65B9AFA-3FD9-4CAD-BD72-DD609D4EA0C3}" dt="2022-08-14T12:30:09.855" v="836" actId="26606"/>
          <ac:cxnSpMkLst>
            <pc:docMk/>
            <pc:sldMk cId="1813353625" sldId="282"/>
            <ac:cxnSpMk id="14349" creationId="{AA2EAA10-076F-46BD-8F0F-B9A2FB77A85C}"/>
          </ac:cxnSpMkLst>
        </pc:cxnChg>
      </pc:sldChg>
      <pc:sldChg chg="addSp delSp modSp new mod setBg">
        <pc:chgData name="Roman Zhigalov" userId="1f97e9fdf7779aa5" providerId="LiveId" clId="{C65B9AFA-3FD9-4CAD-BD72-DD609D4EA0C3}" dt="2022-08-14T12:32:17.710" v="908" actId="1076"/>
        <pc:sldMkLst>
          <pc:docMk/>
          <pc:sldMk cId="3006491314" sldId="283"/>
        </pc:sldMkLst>
        <pc:spChg chg="mod ord">
          <ac:chgData name="Roman Zhigalov" userId="1f97e9fdf7779aa5" providerId="LiveId" clId="{C65B9AFA-3FD9-4CAD-BD72-DD609D4EA0C3}" dt="2022-08-14T12:32:04.236" v="899" actId="26606"/>
          <ac:spMkLst>
            <pc:docMk/>
            <pc:sldMk cId="3006491314" sldId="283"/>
            <ac:spMk id="2" creationId="{571A98D6-79E3-8D9A-6D94-5B0CFD639B26}"/>
          </ac:spMkLst>
        </pc:spChg>
        <pc:spChg chg="del">
          <ac:chgData name="Roman Zhigalov" userId="1f97e9fdf7779aa5" providerId="LiveId" clId="{C65B9AFA-3FD9-4CAD-BD72-DD609D4EA0C3}" dt="2022-08-14T12:30:53.655" v="863" actId="22"/>
          <ac:spMkLst>
            <pc:docMk/>
            <pc:sldMk cId="3006491314" sldId="283"/>
            <ac:spMk id="3" creationId="{CDAEEBFB-13DF-F770-DD6D-0F87B8ECA5AE}"/>
          </ac:spMkLst>
        </pc:spChg>
        <pc:spChg chg="add mod">
          <ac:chgData name="Roman Zhigalov" userId="1f97e9fdf7779aa5" providerId="LiveId" clId="{C65B9AFA-3FD9-4CAD-BD72-DD609D4EA0C3}" dt="2022-08-14T12:32:17.710" v="908" actId="1076"/>
          <ac:spMkLst>
            <pc:docMk/>
            <pc:sldMk cId="3006491314" sldId="283"/>
            <ac:spMk id="7" creationId="{2AB0BB08-CB5E-AD9F-4113-4B484A38AE14}"/>
          </ac:spMkLst>
        </pc:spChg>
        <pc:spChg chg="add del">
          <ac:chgData name="Roman Zhigalov" userId="1f97e9fdf7779aa5" providerId="LiveId" clId="{C65B9AFA-3FD9-4CAD-BD72-DD609D4EA0C3}" dt="2022-08-14T12:32:04.211" v="898" actId="26606"/>
          <ac:spMkLst>
            <pc:docMk/>
            <pc:sldMk cId="3006491314" sldId="283"/>
            <ac:spMk id="9" creationId="{777A147A-9ED8-46B4-8660-1B3C2AA880B5}"/>
          </ac:spMkLst>
        </pc:spChg>
        <pc:spChg chg="add del">
          <ac:chgData name="Roman Zhigalov" userId="1f97e9fdf7779aa5" providerId="LiveId" clId="{C65B9AFA-3FD9-4CAD-BD72-DD609D4EA0C3}" dt="2022-08-14T12:30:59.521" v="865" actId="26606"/>
          <ac:spMkLst>
            <pc:docMk/>
            <pc:sldMk cId="3006491314" sldId="283"/>
            <ac:spMk id="10" creationId="{37C89E4B-3C9F-44B9-8B86-D9E3D112D8EC}"/>
          </ac:spMkLst>
        </pc:spChg>
        <pc:spChg chg="add del">
          <ac:chgData name="Roman Zhigalov" userId="1f97e9fdf7779aa5" providerId="LiveId" clId="{C65B9AFA-3FD9-4CAD-BD72-DD609D4EA0C3}" dt="2022-08-14T12:32:04.211" v="898" actId="26606"/>
          <ac:spMkLst>
            <pc:docMk/>
            <pc:sldMk cId="3006491314" sldId="283"/>
            <ac:spMk id="11" creationId="{5D6C15A0-C087-4593-8414-2B4EC1CDC3DE}"/>
          </ac:spMkLst>
        </pc:spChg>
        <pc:spChg chg="add">
          <ac:chgData name="Roman Zhigalov" userId="1f97e9fdf7779aa5" providerId="LiveId" clId="{C65B9AFA-3FD9-4CAD-BD72-DD609D4EA0C3}" dt="2022-08-14T12:32:04.236" v="899" actId="26606"/>
          <ac:spMkLst>
            <pc:docMk/>
            <pc:sldMk cId="3006491314" sldId="283"/>
            <ac:spMk id="13" creationId="{DAF1966E-FD40-4A4A-B61B-C4DF7FA05F06}"/>
          </ac:spMkLst>
        </pc:spChg>
        <pc:spChg chg="add">
          <ac:chgData name="Roman Zhigalov" userId="1f97e9fdf7779aa5" providerId="LiveId" clId="{C65B9AFA-3FD9-4CAD-BD72-DD609D4EA0C3}" dt="2022-08-14T12:32:04.236" v="899" actId="26606"/>
          <ac:spMkLst>
            <pc:docMk/>
            <pc:sldMk cId="3006491314" sldId="283"/>
            <ac:spMk id="15" creationId="{047BFA19-D45E-416B-A404-7AF2F3F27017}"/>
          </ac:spMkLst>
        </pc:spChg>
        <pc:spChg chg="add">
          <ac:chgData name="Roman Zhigalov" userId="1f97e9fdf7779aa5" providerId="LiveId" clId="{C65B9AFA-3FD9-4CAD-BD72-DD609D4EA0C3}" dt="2022-08-14T12:32:04.236" v="899" actId="26606"/>
          <ac:spMkLst>
            <pc:docMk/>
            <pc:sldMk cId="3006491314" sldId="283"/>
            <ac:spMk id="16" creationId="{8E0105E7-23DB-4CF2-8258-FF47C7620F6E}"/>
          </ac:spMkLst>
        </pc:spChg>
        <pc:spChg chg="add">
          <ac:chgData name="Roman Zhigalov" userId="1f97e9fdf7779aa5" providerId="LiveId" clId="{C65B9AFA-3FD9-4CAD-BD72-DD609D4EA0C3}" dt="2022-08-14T12:32:04.236" v="899" actId="26606"/>
          <ac:spMkLst>
            <pc:docMk/>
            <pc:sldMk cId="3006491314" sldId="283"/>
            <ac:spMk id="18" creationId="{074B4F7D-14B2-478B-8BF5-01E4E0C5D263}"/>
          </ac:spMkLst>
        </pc:spChg>
        <pc:picChg chg="add del mod ord">
          <ac:chgData name="Roman Zhigalov" userId="1f97e9fdf7779aa5" providerId="LiveId" clId="{C65B9AFA-3FD9-4CAD-BD72-DD609D4EA0C3}" dt="2022-08-14T12:31:00.831" v="866" actId="478"/>
          <ac:picMkLst>
            <pc:docMk/>
            <pc:sldMk cId="3006491314" sldId="283"/>
            <ac:picMk id="5" creationId="{0324F753-FC39-AB04-15CB-CA7C3CD51B78}"/>
          </ac:picMkLst>
        </pc:picChg>
        <pc:cxnChg chg="add del">
          <ac:chgData name="Roman Zhigalov" userId="1f97e9fdf7779aa5" providerId="LiveId" clId="{C65B9AFA-3FD9-4CAD-BD72-DD609D4EA0C3}" dt="2022-08-14T12:30:59.521" v="865" actId="26606"/>
          <ac:cxnSpMkLst>
            <pc:docMk/>
            <pc:sldMk cId="3006491314" sldId="283"/>
            <ac:cxnSpMk id="12" creationId="{AA2EAA10-076F-46BD-8F0F-B9A2FB77A85C}"/>
          </ac:cxnSpMkLst>
        </pc:cxnChg>
        <pc:cxnChg chg="add del">
          <ac:chgData name="Roman Zhigalov" userId="1f97e9fdf7779aa5" providerId="LiveId" clId="{C65B9AFA-3FD9-4CAD-BD72-DD609D4EA0C3}" dt="2022-08-14T12:30:59.521" v="865" actId="26606"/>
          <ac:cxnSpMkLst>
            <pc:docMk/>
            <pc:sldMk cId="3006491314" sldId="283"/>
            <ac:cxnSpMk id="14" creationId="{D891E407-403B-4764-86C9-33A56D3BCAA3}"/>
          </ac:cxnSpMkLst>
        </pc:cxnChg>
      </pc:sldChg>
      <pc:sldChg chg="addSp modSp new mod setBg">
        <pc:chgData name="Roman Zhigalov" userId="1f97e9fdf7779aa5" providerId="LiveId" clId="{C65B9AFA-3FD9-4CAD-BD72-DD609D4EA0C3}" dt="2022-08-14T12:34:15.190" v="1024" actId="27636"/>
        <pc:sldMkLst>
          <pc:docMk/>
          <pc:sldMk cId="1999735499" sldId="284"/>
        </pc:sldMkLst>
        <pc:spChg chg="mod">
          <ac:chgData name="Roman Zhigalov" userId="1f97e9fdf7779aa5" providerId="LiveId" clId="{C65B9AFA-3FD9-4CAD-BD72-DD609D4EA0C3}" dt="2022-08-14T12:34:12.730" v="1022" actId="26606"/>
          <ac:spMkLst>
            <pc:docMk/>
            <pc:sldMk cId="1999735499" sldId="284"/>
            <ac:spMk id="2" creationId="{B2C68389-7ABE-D88C-15ED-07B5A9A8AF0F}"/>
          </ac:spMkLst>
        </pc:spChg>
        <pc:spChg chg="mod">
          <ac:chgData name="Roman Zhigalov" userId="1f97e9fdf7779aa5" providerId="LiveId" clId="{C65B9AFA-3FD9-4CAD-BD72-DD609D4EA0C3}" dt="2022-08-14T12:34:15.190" v="1024" actId="27636"/>
          <ac:spMkLst>
            <pc:docMk/>
            <pc:sldMk cId="1999735499" sldId="284"/>
            <ac:spMk id="3" creationId="{5E288D58-96DA-D7A0-B246-1FFD47F0C959}"/>
          </ac:spMkLst>
        </pc:spChg>
        <pc:spChg chg="add">
          <ac:chgData name="Roman Zhigalov" userId="1f97e9fdf7779aa5" providerId="LiveId" clId="{C65B9AFA-3FD9-4CAD-BD72-DD609D4EA0C3}" dt="2022-08-14T12:34:12.730" v="1022" actId="26606"/>
          <ac:spMkLst>
            <pc:docMk/>
            <pc:sldMk cId="1999735499" sldId="284"/>
            <ac:spMk id="8" creationId="{DAF1966E-FD40-4A4A-B61B-C4DF7FA05F06}"/>
          </ac:spMkLst>
        </pc:spChg>
        <pc:spChg chg="add">
          <ac:chgData name="Roman Zhigalov" userId="1f97e9fdf7779aa5" providerId="LiveId" clId="{C65B9AFA-3FD9-4CAD-BD72-DD609D4EA0C3}" dt="2022-08-14T12:34:12.730" v="1022" actId="26606"/>
          <ac:spMkLst>
            <pc:docMk/>
            <pc:sldMk cId="1999735499" sldId="284"/>
            <ac:spMk id="10" creationId="{047BFA19-D45E-416B-A404-7AF2F3F27017}"/>
          </ac:spMkLst>
        </pc:spChg>
        <pc:spChg chg="add">
          <ac:chgData name="Roman Zhigalov" userId="1f97e9fdf7779aa5" providerId="LiveId" clId="{C65B9AFA-3FD9-4CAD-BD72-DD609D4EA0C3}" dt="2022-08-14T12:34:12.730" v="1022" actId="26606"/>
          <ac:spMkLst>
            <pc:docMk/>
            <pc:sldMk cId="1999735499" sldId="284"/>
            <ac:spMk id="12" creationId="{8E0105E7-23DB-4CF2-8258-FF47C7620F6E}"/>
          </ac:spMkLst>
        </pc:spChg>
        <pc:spChg chg="add">
          <ac:chgData name="Roman Zhigalov" userId="1f97e9fdf7779aa5" providerId="LiveId" clId="{C65B9AFA-3FD9-4CAD-BD72-DD609D4EA0C3}" dt="2022-08-14T12:34:12.730" v="1022" actId="26606"/>
          <ac:spMkLst>
            <pc:docMk/>
            <pc:sldMk cId="1999735499" sldId="284"/>
            <ac:spMk id="14" creationId="{074B4F7D-14B2-478B-8BF5-01E4E0C5D263}"/>
          </ac:spMkLst>
        </pc:spChg>
      </pc:sldChg>
      <pc:sldChg chg="addSp delSp modSp new mod setBg">
        <pc:chgData name="Roman Zhigalov" userId="1f97e9fdf7779aa5" providerId="LiveId" clId="{C65B9AFA-3FD9-4CAD-BD72-DD609D4EA0C3}" dt="2022-08-14T12:36:28.067" v="1077" actId="27614"/>
        <pc:sldMkLst>
          <pc:docMk/>
          <pc:sldMk cId="3407167788" sldId="285"/>
        </pc:sldMkLst>
        <pc:spChg chg="mod ord">
          <ac:chgData name="Roman Zhigalov" userId="1f97e9fdf7779aa5" providerId="LiveId" clId="{C65B9AFA-3FD9-4CAD-BD72-DD609D4EA0C3}" dt="2022-08-14T12:36:25.492" v="1076" actId="26606"/>
          <ac:spMkLst>
            <pc:docMk/>
            <pc:sldMk cId="3407167788" sldId="285"/>
            <ac:spMk id="2" creationId="{67B4D48C-8828-69A7-43F2-9572DB352396}"/>
          </ac:spMkLst>
        </pc:spChg>
        <pc:spChg chg="del">
          <ac:chgData name="Roman Zhigalov" userId="1f97e9fdf7779aa5" providerId="LiveId" clId="{C65B9AFA-3FD9-4CAD-BD72-DD609D4EA0C3}" dt="2022-08-14T12:36:21.932" v="1075"/>
          <ac:spMkLst>
            <pc:docMk/>
            <pc:sldMk cId="3407167788" sldId="285"/>
            <ac:spMk id="3" creationId="{35FD50D7-20BF-995B-FC78-819D9B6C757E}"/>
          </ac:spMkLst>
        </pc:spChg>
        <pc:spChg chg="add">
          <ac:chgData name="Roman Zhigalov" userId="1f97e9fdf7779aa5" providerId="LiveId" clId="{C65B9AFA-3FD9-4CAD-BD72-DD609D4EA0C3}" dt="2022-08-14T12:36:25.492" v="1076" actId="26606"/>
          <ac:spMkLst>
            <pc:docMk/>
            <pc:sldMk cId="3407167788" sldId="285"/>
            <ac:spMk id="15367" creationId="{37C89E4B-3C9F-44B9-8B86-D9E3D112D8EC}"/>
          </ac:spMkLst>
        </pc:spChg>
        <pc:picChg chg="add mod">
          <ac:chgData name="Roman Zhigalov" userId="1f97e9fdf7779aa5" providerId="LiveId" clId="{C65B9AFA-3FD9-4CAD-BD72-DD609D4EA0C3}" dt="2022-08-14T12:36:28.067" v="1077" actId="27614"/>
          <ac:picMkLst>
            <pc:docMk/>
            <pc:sldMk cId="3407167788" sldId="285"/>
            <ac:picMk id="15362" creationId="{252527EB-13A9-49D0-DBB6-A8226462738F}"/>
          </ac:picMkLst>
        </pc:picChg>
        <pc:cxnChg chg="add">
          <ac:chgData name="Roman Zhigalov" userId="1f97e9fdf7779aa5" providerId="LiveId" clId="{C65B9AFA-3FD9-4CAD-BD72-DD609D4EA0C3}" dt="2022-08-14T12:36:25.492" v="1076" actId="26606"/>
          <ac:cxnSpMkLst>
            <pc:docMk/>
            <pc:sldMk cId="3407167788" sldId="285"/>
            <ac:cxnSpMk id="15369" creationId="{AA2EAA10-076F-46BD-8F0F-B9A2FB77A85C}"/>
          </ac:cxnSpMkLst>
        </pc:cxnChg>
        <pc:cxnChg chg="add">
          <ac:chgData name="Roman Zhigalov" userId="1f97e9fdf7779aa5" providerId="LiveId" clId="{C65B9AFA-3FD9-4CAD-BD72-DD609D4EA0C3}" dt="2022-08-14T12:36:25.492" v="1076" actId="26606"/>
          <ac:cxnSpMkLst>
            <pc:docMk/>
            <pc:sldMk cId="3407167788" sldId="285"/>
            <ac:cxnSpMk id="15371" creationId="{D891E407-403B-4764-86C9-33A56D3BCAA3}"/>
          </ac:cxnSpMkLst>
        </pc:cxnChg>
      </pc:sldChg>
      <pc:sldChg chg="addSp delSp modSp new mod setBg">
        <pc:chgData name="Roman Zhigalov" userId="1f97e9fdf7779aa5" providerId="LiveId" clId="{C65B9AFA-3FD9-4CAD-BD72-DD609D4EA0C3}" dt="2022-08-14T12:37:03.897" v="1122" actId="27614"/>
        <pc:sldMkLst>
          <pc:docMk/>
          <pc:sldMk cId="2341197409" sldId="286"/>
        </pc:sldMkLst>
        <pc:spChg chg="mod ord">
          <ac:chgData name="Roman Zhigalov" userId="1f97e9fdf7779aa5" providerId="LiveId" clId="{C65B9AFA-3FD9-4CAD-BD72-DD609D4EA0C3}" dt="2022-08-14T12:37:01.727" v="1121" actId="26606"/>
          <ac:spMkLst>
            <pc:docMk/>
            <pc:sldMk cId="2341197409" sldId="286"/>
            <ac:spMk id="2" creationId="{4DCD4BAB-AB30-8592-2F57-FB5CB1571C54}"/>
          </ac:spMkLst>
        </pc:spChg>
        <pc:spChg chg="del">
          <ac:chgData name="Roman Zhigalov" userId="1f97e9fdf7779aa5" providerId="LiveId" clId="{C65B9AFA-3FD9-4CAD-BD72-DD609D4EA0C3}" dt="2022-08-14T12:36:58.387" v="1118"/>
          <ac:spMkLst>
            <pc:docMk/>
            <pc:sldMk cId="2341197409" sldId="286"/>
            <ac:spMk id="3" creationId="{5D0B8149-266A-93B8-B0BB-20BA924C71CE}"/>
          </ac:spMkLst>
        </pc:spChg>
        <pc:spChg chg="add del">
          <ac:chgData name="Roman Zhigalov" userId="1f97e9fdf7779aa5" providerId="LiveId" clId="{C65B9AFA-3FD9-4CAD-BD72-DD609D4EA0C3}" dt="2022-08-14T12:37:01.717" v="1120" actId="26606"/>
          <ac:spMkLst>
            <pc:docMk/>
            <pc:sldMk cId="2341197409" sldId="286"/>
            <ac:spMk id="16391" creationId="{37C89E4B-3C9F-44B9-8B86-D9E3D112D8EC}"/>
          </ac:spMkLst>
        </pc:spChg>
        <pc:spChg chg="add">
          <ac:chgData name="Roman Zhigalov" userId="1f97e9fdf7779aa5" providerId="LiveId" clId="{C65B9AFA-3FD9-4CAD-BD72-DD609D4EA0C3}" dt="2022-08-14T12:37:01.727" v="1121" actId="26606"/>
          <ac:spMkLst>
            <pc:docMk/>
            <pc:sldMk cId="2341197409" sldId="286"/>
            <ac:spMk id="16397" creationId="{37C89E4B-3C9F-44B9-8B86-D9E3D112D8EC}"/>
          </ac:spMkLst>
        </pc:spChg>
        <pc:picChg chg="add mod">
          <ac:chgData name="Roman Zhigalov" userId="1f97e9fdf7779aa5" providerId="LiveId" clId="{C65B9AFA-3FD9-4CAD-BD72-DD609D4EA0C3}" dt="2022-08-14T12:37:03.897" v="1122" actId="27614"/>
          <ac:picMkLst>
            <pc:docMk/>
            <pc:sldMk cId="2341197409" sldId="286"/>
            <ac:picMk id="16386" creationId="{2627C44C-7823-FE67-D72C-B00FA4417958}"/>
          </ac:picMkLst>
        </pc:picChg>
        <pc:cxnChg chg="add del">
          <ac:chgData name="Roman Zhigalov" userId="1f97e9fdf7779aa5" providerId="LiveId" clId="{C65B9AFA-3FD9-4CAD-BD72-DD609D4EA0C3}" dt="2022-08-14T12:37:01.717" v="1120" actId="26606"/>
          <ac:cxnSpMkLst>
            <pc:docMk/>
            <pc:sldMk cId="2341197409" sldId="286"/>
            <ac:cxnSpMk id="16393" creationId="{AA2EAA10-076F-46BD-8F0F-B9A2FB77A85C}"/>
          </ac:cxnSpMkLst>
        </pc:cxnChg>
        <pc:cxnChg chg="add del">
          <ac:chgData name="Roman Zhigalov" userId="1f97e9fdf7779aa5" providerId="LiveId" clId="{C65B9AFA-3FD9-4CAD-BD72-DD609D4EA0C3}" dt="2022-08-14T12:37:01.717" v="1120" actId="26606"/>
          <ac:cxnSpMkLst>
            <pc:docMk/>
            <pc:sldMk cId="2341197409" sldId="286"/>
            <ac:cxnSpMk id="16395" creationId="{D891E407-403B-4764-86C9-33A56D3BCAA3}"/>
          </ac:cxnSpMkLst>
        </pc:cxnChg>
        <pc:cxnChg chg="add">
          <ac:chgData name="Roman Zhigalov" userId="1f97e9fdf7779aa5" providerId="LiveId" clId="{C65B9AFA-3FD9-4CAD-BD72-DD609D4EA0C3}" dt="2022-08-14T12:37:01.727" v="1121" actId="26606"/>
          <ac:cxnSpMkLst>
            <pc:docMk/>
            <pc:sldMk cId="2341197409" sldId="286"/>
            <ac:cxnSpMk id="16398" creationId="{AA2EAA10-076F-46BD-8F0F-B9A2FB77A85C}"/>
          </ac:cxnSpMkLst>
        </pc:cxnChg>
        <pc:cxnChg chg="add">
          <ac:chgData name="Roman Zhigalov" userId="1f97e9fdf7779aa5" providerId="LiveId" clId="{C65B9AFA-3FD9-4CAD-BD72-DD609D4EA0C3}" dt="2022-08-14T12:37:01.727" v="1121" actId="26606"/>
          <ac:cxnSpMkLst>
            <pc:docMk/>
            <pc:sldMk cId="2341197409" sldId="286"/>
            <ac:cxnSpMk id="16399" creationId="{D891E407-403B-4764-86C9-33A56D3BCAA3}"/>
          </ac:cxnSpMkLst>
        </pc:cxnChg>
      </pc:sldChg>
      <pc:sldChg chg="addSp delSp modSp new mod setBg setClrOvrMap">
        <pc:chgData name="Roman Zhigalov" userId="1f97e9fdf7779aa5" providerId="LiveId" clId="{C65B9AFA-3FD9-4CAD-BD72-DD609D4EA0C3}" dt="2022-08-14T12:38:01.837" v="1206" actId="27614"/>
        <pc:sldMkLst>
          <pc:docMk/>
          <pc:sldMk cId="2956123255" sldId="287"/>
        </pc:sldMkLst>
        <pc:spChg chg="mod ord">
          <ac:chgData name="Roman Zhigalov" userId="1f97e9fdf7779aa5" providerId="LiveId" clId="{C65B9AFA-3FD9-4CAD-BD72-DD609D4EA0C3}" dt="2022-08-14T12:37:59.372" v="1205" actId="26606"/>
          <ac:spMkLst>
            <pc:docMk/>
            <pc:sldMk cId="2956123255" sldId="287"/>
            <ac:spMk id="2" creationId="{2355B1D5-DD13-D03D-9FEF-FB774159390E}"/>
          </ac:spMkLst>
        </pc:spChg>
        <pc:spChg chg="del">
          <ac:chgData name="Roman Zhigalov" userId="1f97e9fdf7779aa5" providerId="LiveId" clId="{C65B9AFA-3FD9-4CAD-BD72-DD609D4EA0C3}" dt="2022-08-14T12:37:50.137" v="1200"/>
          <ac:spMkLst>
            <pc:docMk/>
            <pc:sldMk cId="2956123255" sldId="287"/>
            <ac:spMk id="3" creationId="{0A74DF6E-747E-110B-20A5-CD89D447F7C9}"/>
          </ac:spMkLst>
        </pc:spChg>
        <pc:spChg chg="add del">
          <ac:chgData name="Roman Zhigalov" userId="1f97e9fdf7779aa5" providerId="LiveId" clId="{C65B9AFA-3FD9-4CAD-BD72-DD609D4EA0C3}" dt="2022-08-14T12:37:53.207" v="1202" actId="26606"/>
          <ac:spMkLst>
            <pc:docMk/>
            <pc:sldMk cId="2956123255" sldId="287"/>
            <ac:spMk id="17415" creationId="{37C89E4B-3C9F-44B9-8B86-D9E3D112D8EC}"/>
          </ac:spMkLst>
        </pc:spChg>
        <pc:spChg chg="add del">
          <ac:chgData name="Roman Zhigalov" userId="1f97e9fdf7779aa5" providerId="LiveId" clId="{C65B9AFA-3FD9-4CAD-BD72-DD609D4EA0C3}" dt="2022-08-14T12:37:59.357" v="1204" actId="26606"/>
          <ac:spMkLst>
            <pc:docMk/>
            <pc:sldMk cId="2956123255" sldId="287"/>
            <ac:spMk id="17421" creationId="{E49CC64F-7275-4E33-961B-0C5CDC439875}"/>
          </ac:spMkLst>
        </pc:spChg>
        <pc:spChg chg="add">
          <ac:chgData name="Roman Zhigalov" userId="1f97e9fdf7779aa5" providerId="LiveId" clId="{C65B9AFA-3FD9-4CAD-BD72-DD609D4EA0C3}" dt="2022-08-14T12:37:59.372" v="1205" actId="26606"/>
          <ac:spMkLst>
            <pc:docMk/>
            <pc:sldMk cId="2956123255" sldId="287"/>
            <ac:spMk id="17423" creationId="{1707FC24-6981-43D9-B525-C7832BA22463}"/>
          </ac:spMkLst>
        </pc:spChg>
        <pc:picChg chg="add mod">
          <ac:chgData name="Roman Zhigalov" userId="1f97e9fdf7779aa5" providerId="LiveId" clId="{C65B9AFA-3FD9-4CAD-BD72-DD609D4EA0C3}" dt="2022-08-14T12:38:01.837" v="1206" actId="27614"/>
          <ac:picMkLst>
            <pc:docMk/>
            <pc:sldMk cId="2956123255" sldId="287"/>
            <ac:picMk id="17410" creationId="{021938B5-374B-6900-BEF6-F389B61AA3C0}"/>
          </ac:picMkLst>
        </pc:picChg>
        <pc:cxnChg chg="add del">
          <ac:chgData name="Roman Zhigalov" userId="1f97e9fdf7779aa5" providerId="LiveId" clId="{C65B9AFA-3FD9-4CAD-BD72-DD609D4EA0C3}" dt="2022-08-14T12:37:53.207" v="1202" actId="26606"/>
          <ac:cxnSpMkLst>
            <pc:docMk/>
            <pc:sldMk cId="2956123255" sldId="287"/>
            <ac:cxnSpMk id="17417" creationId="{AA2EAA10-076F-46BD-8F0F-B9A2FB77A85C}"/>
          </ac:cxnSpMkLst>
        </pc:cxnChg>
        <pc:cxnChg chg="add del">
          <ac:chgData name="Roman Zhigalov" userId="1f97e9fdf7779aa5" providerId="LiveId" clId="{C65B9AFA-3FD9-4CAD-BD72-DD609D4EA0C3}" dt="2022-08-14T12:37:53.207" v="1202" actId="26606"/>
          <ac:cxnSpMkLst>
            <pc:docMk/>
            <pc:sldMk cId="2956123255" sldId="287"/>
            <ac:cxnSpMk id="17419" creationId="{D891E407-403B-4764-86C9-33A56D3BCAA3}"/>
          </ac:cxnSpMkLst>
        </pc:cxnChg>
      </pc:sldChg>
      <pc:sldChg chg="addSp delSp modSp new mod setBg">
        <pc:chgData name="Roman Zhigalov" userId="1f97e9fdf7779aa5" providerId="LiveId" clId="{C65B9AFA-3FD9-4CAD-BD72-DD609D4EA0C3}" dt="2022-08-14T12:39:01.253" v="1254" actId="27614"/>
        <pc:sldMkLst>
          <pc:docMk/>
          <pc:sldMk cId="1004186990" sldId="288"/>
        </pc:sldMkLst>
        <pc:spChg chg="mod">
          <ac:chgData name="Roman Zhigalov" userId="1f97e9fdf7779aa5" providerId="LiveId" clId="{C65B9AFA-3FD9-4CAD-BD72-DD609D4EA0C3}" dt="2022-08-14T12:38:59.563" v="1253" actId="26606"/>
          <ac:spMkLst>
            <pc:docMk/>
            <pc:sldMk cId="1004186990" sldId="288"/>
            <ac:spMk id="2" creationId="{04FEF430-0408-0E13-5116-BA7A9C60E0A7}"/>
          </ac:spMkLst>
        </pc:spChg>
        <pc:spChg chg="del">
          <ac:chgData name="Roman Zhigalov" userId="1f97e9fdf7779aa5" providerId="LiveId" clId="{C65B9AFA-3FD9-4CAD-BD72-DD609D4EA0C3}" dt="2022-08-14T12:38:55.223" v="1252"/>
          <ac:spMkLst>
            <pc:docMk/>
            <pc:sldMk cId="1004186990" sldId="288"/>
            <ac:spMk id="3" creationId="{B64F1ACF-BAC6-FDDA-BB78-6677C9D2AB7B}"/>
          </ac:spMkLst>
        </pc:spChg>
        <pc:spChg chg="add">
          <ac:chgData name="Roman Zhigalov" userId="1f97e9fdf7779aa5" providerId="LiveId" clId="{C65B9AFA-3FD9-4CAD-BD72-DD609D4EA0C3}" dt="2022-08-14T12:38:59.563" v="1253" actId="26606"/>
          <ac:spMkLst>
            <pc:docMk/>
            <pc:sldMk cId="1004186990" sldId="288"/>
            <ac:spMk id="18439" creationId="{1707FC24-6981-43D9-B525-C7832BA22463}"/>
          </ac:spMkLst>
        </pc:spChg>
        <pc:picChg chg="add mod">
          <ac:chgData name="Roman Zhigalov" userId="1f97e9fdf7779aa5" providerId="LiveId" clId="{C65B9AFA-3FD9-4CAD-BD72-DD609D4EA0C3}" dt="2022-08-14T12:39:01.253" v="1254" actId="27614"/>
          <ac:picMkLst>
            <pc:docMk/>
            <pc:sldMk cId="1004186990" sldId="288"/>
            <ac:picMk id="18434" creationId="{17986FBF-8BBF-D874-A7CE-0FB5E8761E79}"/>
          </ac:picMkLst>
        </pc:picChg>
      </pc:sldChg>
      <pc:sldChg chg="addSp delSp modSp new mod setBg">
        <pc:chgData name="Roman Zhigalov" userId="1f97e9fdf7779aa5" providerId="LiveId" clId="{C65B9AFA-3FD9-4CAD-BD72-DD609D4EA0C3}" dt="2022-08-14T12:42:58.563" v="1294" actId="27614"/>
        <pc:sldMkLst>
          <pc:docMk/>
          <pc:sldMk cId="4140151462" sldId="289"/>
        </pc:sldMkLst>
        <pc:spChg chg="mod">
          <ac:chgData name="Roman Zhigalov" userId="1f97e9fdf7779aa5" providerId="LiveId" clId="{C65B9AFA-3FD9-4CAD-BD72-DD609D4EA0C3}" dt="2022-08-14T12:42:55.663" v="1293" actId="26606"/>
          <ac:spMkLst>
            <pc:docMk/>
            <pc:sldMk cId="4140151462" sldId="289"/>
            <ac:spMk id="2" creationId="{C7C71DC0-EE78-7FFA-C108-362DA008555F}"/>
          </ac:spMkLst>
        </pc:spChg>
        <pc:spChg chg="del">
          <ac:chgData name="Roman Zhigalov" userId="1f97e9fdf7779aa5" providerId="LiveId" clId="{C65B9AFA-3FD9-4CAD-BD72-DD609D4EA0C3}" dt="2022-08-14T12:42:51.893" v="1292"/>
          <ac:spMkLst>
            <pc:docMk/>
            <pc:sldMk cId="4140151462" sldId="289"/>
            <ac:spMk id="3" creationId="{20452227-91C6-9D15-E6D4-919E2E902B82}"/>
          </ac:spMkLst>
        </pc:spChg>
        <pc:spChg chg="add">
          <ac:chgData name="Roman Zhigalov" userId="1f97e9fdf7779aa5" providerId="LiveId" clId="{C65B9AFA-3FD9-4CAD-BD72-DD609D4EA0C3}" dt="2022-08-14T12:42:55.663" v="1293" actId="26606"/>
          <ac:spMkLst>
            <pc:docMk/>
            <pc:sldMk cId="4140151462" sldId="289"/>
            <ac:spMk id="19463" creationId="{1707FC24-6981-43D9-B525-C7832BA22463}"/>
          </ac:spMkLst>
        </pc:spChg>
        <pc:picChg chg="add mod">
          <ac:chgData name="Roman Zhigalov" userId="1f97e9fdf7779aa5" providerId="LiveId" clId="{C65B9AFA-3FD9-4CAD-BD72-DD609D4EA0C3}" dt="2022-08-14T12:42:58.563" v="1294" actId="27614"/>
          <ac:picMkLst>
            <pc:docMk/>
            <pc:sldMk cId="4140151462" sldId="289"/>
            <ac:picMk id="19458" creationId="{6FF379AE-FA91-89B3-62C8-C481A29CEEBC}"/>
          </ac:picMkLst>
        </pc:picChg>
      </pc:sldChg>
      <pc:sldChg chg="addSp delSp modSp new mod setBg">
        <pc:chgData name="Roman Zhigalov" userId="1f97e9fdf7779aa5" providerId="LiveId" clId="{C65B9AFA-3FD9-4CAD-BD72-DD609D4EA0C3}" dt="2022-08-14T12:43:35.373" v="1318" actId="26606"/>
        <pc:sldMkLst>
          <pc:docMk/>
          <pc:sldMk cId="2092548718" sldId="290"/>
        </pc:sldMkLst>
        <pc:spChg chg="mod ord">
          <ac:chgData name="Roman Zhigalov" userId="1f97e9fdf7779aa5" providerId="LiveId" clId="{C65B9AFA-3FD9-4CAD-BD72-DD609D4EA0C3}" dt="2022-08-14T12:43:35.373" v="1318" actId="26606"/>
          <ac:spMkLst>
            <pc:docMk/>
            <pc:sldMk cId="2092548718" sldId="290"/>
            <ac:spMk id="2" creationId="{D10B5BB9-F043-C148-A9BA-AE59550B8B61}"/>
          </ac:spMkLst>
        </pc:spChg>
        <pc:spChg chg="del">
          <ac:chgData name="Roman Zhigalov" userId="1f97e9fdf7779aa5" providerId="LiveId" clId="{C65B9AFA-3FD9-4CAD-BD72-DD609D4EA0C3}" dt="2022-08-14T12:43:31.554" v="1315"/>
          <ac:spMkLst>
            <pc:docMk/>
            <pc:sldMk cId="2092548718" sldId="290"/>
            <ac:spMk id="3" creationId="{5E3A506A-4C58-AAEE-608E-E389EBA21E06}"/>
          </ac:spMkLst>
        </pc:spChg>
        <pc:spChg chg="add del">
          <ac:chgData name="Roman Zhigalov" userId="1f97e9fdf7779aa5" providerId="LiveId" clId="{C65B9AFA-3FD9-4CAD-BD72-DD609D4EA0C3}" dt="2022-08-14T12:43:35.363" v="1317" actId="26606"/>
          <ac:spMkLst>
            <pc:docMk/>
            <pc:sldMk cId="2092548718" sldId="290"/>
            <ac:spMk id="20487" creationId="{1707FC24-6981-43D9-B525-C7832BA22463}"/>
          </ac:spMkLst>
        </pc:spChg>
        <pc:spChg chg="add">
          <ac:chgData name="Roman Zhigalov" userId="1f97e9fdf7779aa5" providerId="LiveId" clId="{C65B9AFA-3FD9-4CAD-BD72-DD609D4EA0C3}" dt="2022-08-14T12:43:35.373" v="1318" actId="26606"/>
          <ac:spMkLst>
            <pc:docMk/>
            <pc:sldMk cId="2092548718" sldId="290"/>
            <ac:spMk id="20490" creationId="{37C89E4B-3C9F-44B9-8B86-D9E3D112D8EC}"/>
          </ac:spMkLst>
        </pc:spChg>
        <pc:picChg chg="add mod">
          <ac:chgData name="Roman Zhigalov" userId="1f97e9fdf7779aa5" providerId="LiveId" clId="{C65B9AFA-3FD9-4CAD-BD72-DD609D4EA0C3}" dt="2022-08-14T12:43:35.373" v="1318" actId="26606"/>
          <ac:picMkLst>
            <pc:docMk/>
            <pc:sldMk cId="2092548718" sldId="290"/>
            <ac:picMk id="20482" creationId="{09A3A4B3-D747-4F6E-6F70-0BCCE794B847}"/>
          </ac:picMkLst>
        </pc:picChg>
        <pc:cxnChg chg="add">
          <ac:chgData name="Roman Zhigalov" userId="1f97e9fdf7779aa5" providerId="LiveId" clId="{C65B9AFA-3FD9-4CAD-BD72-DD609D4EA0C3}" dt="2022-08-14T12:43:35.373" v="1318" actId="26606"/>
          <ac:cxnSpMkLst>
            <pc:docMk/>
            <pc:sldMk cId="2092548718" sldId="290"/>
            <ac:cxnSpMk id="20489" creationId="{AA2EAA10-076F-46BD-8F0F-B9A2FB77A85C}"/>
          </ac:cxnSpMkLst>
        </pc:cxnChg>
        <pc:cxnChg chg="add">
          <ac:chgData name="Roman Zhigalov" userId="1f97e9fdf7779aa5" providerId="LiveId" clId="{C65B9AFA-3FD9-4CAD-BD72-DD609D4EA0C3}" dt="2022-08-14T12:43:35.373" v="1318" actId="26606"/>
          <ac:cxnSpMkLst>
            <pc:docMk/>
            <pc:sldMk cId="2092548718" sldId="290"/>
            <ac:cxnSpMk id="20491" creationId="{D891E407-403B-4764-86C9-33A56D3BCAA3}"/>
          </ac:cxnSpMkLst>
        </pc:cxnChg>
      </pc:sldChg>
      <pc:sldChg chg="addSp delSp modSp new mod setBg">
        <pc:chgData name="Roman Zhigalov" userId="1f97e9fdf7779aa5" providerId="LiveId" clId="{C65B9AFA-3FD9-4CAD-BD72-DD609D4EA0C3}" dt="2022-08-14T12:44:18.474" v="1354" actId="403"/>
        <pc:sldMkLst>
          <pc:docMk/>
          <pc:sldMk cId="3034180517" sldId="291"/>
        </pc:sldMkLst>
        <pc:spChg chg="mod">
          <ac:chgData name="Roman Zhigalov" userId="1f97e9fdf7779aa5" providerId="LiveId" clId="{C65B9AFA-3FD9-4CAD-BD72-DD609D4EA0C3}" dt="2022-08-14T12:44:14.939" v="1352" actId="26606"/>
          <ac:spMkLst>
            <pc:docMk/>
            <pc:sldMk cId="3034180517" sldId="291"/>
            <ac:spMk id="2" creationId="{61343102-CD7F-7B0B-2CDA-ABB3C78F740A}"/>
          </ac:spMkLst>
        </pc:spChg>
        <pc:spChg chg="add del mod">
          <ac:chgData name="Roman Zhigalov" userId="1f97e9fdf7779aa5" providerId="LiveId" clId="{C65B9AFA-3FD9-4CAD-BD72-DD609D4EA0C3}" dt="2022-08-14T12:44:14.939" v="1352" actId="26606"/>
          <ac:spMkLst>
            <pc:docMk/>
            <pc:sldMk cId="3034180517" sldId="291"/>
            <ac:spMk id="3" creationId="{EFB4147C-D1BF-4780-9063-93633A6CE6DF}"/>
          </ac:spMkLst>
        </pc:spChg>
        <pc:spChg chg="add">
          <ac:chgData name="Roman Zhigalov" userId="1f97e9fdf7779aa5" providerId="LiveId" clId="{C65B9AFA-3FD9-4CAD-BD72-DD609D4EA0C3}" dt="2022-08-14T12:44:14.939" v="1352" actId="26606"/>
          <ac:spMkLst>
            <pc:docMk/>
            <pc:sldMk cId="3034180517" sldId="291"/>
            <ac:spMk id="8" creationId="{DAF1966E-FD40-4A4A-B61B-C4DF7FA05F06}"/>
          </ac:spMkLst>
        </pc:spChg>
        <pc:spChg chg="add del">
          <ac:chgData name="Roman Zhigalov" userId="1f97e9fdf7779aa5" providerId="LiveId" clId="{C65B9AFA-3FD9-4CAD-BD72-DD609D4EA0C3}" dt="2022-08-14T12:44:13.923" v="1349" actId="26606"/>
          <ac:spMkLst>
            <pc:docMk/>
            <pc:sldMk cId="3034180517" sldId="291"/>
            <ac:spMk id="9" creationId="{8FC9BE17-9A7B-462D-AE50-3D8777387304}"/>
          </ac:spMkLst>
        </pc:spChg>
        <pc:spChg chg="add">
          <ac:chgData name="Roman Zhigalov" userId="1f97e9fdf7779aa5" providerId="LiveId" clId="{C65B9AFA-3FD9-4CAD-BD72-DD609D4EA0C3}" dt="2022-08-14T12:44:14.939" v="1352" actId="26606"/>
          <ac:spMkLst>
            <pc:docMk/>
            <pc:sldMk cId="3034180517" sldId="291"/>
            <ac:spMk id="10" creationId="{047BFA19-D45E-416B-A404-7AF2F3F27017}"/>
          </ac:spMkLst>
        </pc:spChg>
        <pc:spChg chg="add del">
          <ac:chgData name="Roman Zhigalov" userId="1f97e9fdf7779aa5" providerId="LiveId" clId="{C65B9AFA-3FD9-4CAD-BD72-DD609D4EA0C3}" dt="2022-08-14T12:44:13.923" v="1349" actId="26606"/>
          <ac:spMkLst>
            <pc:docMk/>
            <pc:sldMk cId="3034180517" sldId="291"/>
            <ac:spMk id="11" creationId="{3EBE8569-6AEC-4B8C-8D53-2DE337CDBA65}"/>
          </ac:spMkLst>
        </pc:spChg>
        <pc:spChg chg="add">
          <ac:chgData name="Roman Zhigalov" userId="1f97e9fdf7779aa5" providerId="LiveId" clId="{C65B9AFA-3FD9-4CAD-BD72-DD609D4EA0C3}" dt="2022-08-14T12:44:14.939" v="1352" actId="26606"/>
          <ac:spMkLst>
            <pc:docMk/>
            <pc:sldMk cId="3034180517" sldId="291"/>
            <ac:spMk id="12" creationId="{8E0105E7-23DB-4CF2-8258-FF47C7620F6E}"/>
          </ac:spMkLst>
        </pc:spChg>
        <pc:spChg chg="add del">
          <ac:chgData name="Roman Zhigalov" userId="1f97e9fdf7779aa5" providerId="LiveId" clId="{C65B9AFA-3FD9-4CAD-BD72-DD609D4EA0C3}" dt="2022-08-14T12:44:13.923" v="1349" actId="26606"/>
          <ac:spMkLst>
            <pc:docMk/>
            <pc:sldMk cId="3034180517" sldId="291"/>
            <ac:spMk id="13" creationId="{55D4142C-5077-457F-A6AD-3FECFDB39685}"/>
          </ac:spMkLst>
        </pc:spChg>
        <pc:spChg chg="add">
          <ac:chgData name="Roman Zhigalov" userId="1f97e9fdf7779aa5" providerId="LiveId" clId="{C65B9AFA-3FD9-4CAD-BD72-DD609D4EA0C3}" dt="2022-08-14T12:44:14.939" v="1352" actId="26606"/>
          <ac:spMkLst>
            <pc:docMk/>
            <pc:sldMk cId="3034180517" sldId="291"/>
            <ac:spMk id="14" creationId="{074B4F7D-14B2-478B-8BF5-01E4E0C5D263}"/>
          </ac:spMkLst>
        </pc:spChg>
        <pc:spChg chg="add del">
          <ac:chgData name="Roman Zhigalov" userId="1f97e9fdf7779aa5" providerId="LiveId" clId="{C65B9AFA-3FD9-4CAD-BD72-DD609D4EA0C3}" dt="2022-08-14T12:44:13.923" v="1349" actId="26606"/>
          <ac:spMkLst>
            <pc:docMk/>
            <pc:sldMk cId="3034180517" sldId="291"/>
            <ac:spMk id="15" creationId="{7A5F0580-5EE9-419F-96EE-B6529EF6E7D0}"/>
          </ac:spMkLst>
        </pc:spChg>
        <pc:spChg chg="add del">
          <ac:chgData name="Roman Zhigalov" userId="1f97e9fdf7779aa5" providerId="LiveId" clId="{C65B9AFA-3FD9-4CAD-BD72-DD609D4EA0C3}" dt="2022-08-14T12:44:14.918" v="1351" actId="26606"/>
          <ac:spMkLst>
            <pc:docMk/>
            <pc:sldMk cId="3034180517" sldId="291"/>
            <ac:spMk id="17" creationId="{2E442304-DDBD-4F7B-8017-36BCC863FB40}"/>
          </ac:spMkLst>
        </pc:spChg>
        <pc:spChg chg="add del">
          <ac:chgData name="Roman Zhigalov" userId="1f97e9fdf7779aa5" providerId="LiveId" clId="{C65B9AFA-3FD9-4CAD-BD72-DD609D4EA0C3}" dt="2022-08-14T12:44:14.918" v="1351" actId="26606"/>
          <ac:spMkLst>
            <pc:docMk/>
            <pc:sldMk cId="3034180517" sldId="291"/>
            <ac:spMk id="18" creationId="{5E107275-3853-46FD-A241-DE4355A42675}"/>
          </ac:spMkLst>
        </pc:spChg>
        <pc:spChg chg="add mod">
          <ac:chgData name="Roman Zhigalov" userId="1f97e9fdf7779aa5" providerId="LiveId" clId="{C65B9AFA-3FD9-4CAD-BD72-DD609D4EA0C3}" dt="2022-08-14T12:44:18.474" v="1354" actId="403"/>
          <ac:spMkLst>
            <pc:docMk/>
            <pc:sldMk cId="3034180517" sldId="291"/>
            <ac:spMk id="21" creationId="{EFB4147C-D1BF-4780-9063-93633A6CE6DF}"/>
          </ac:spMkLst>
        </pc:spChg>
        <pc:graphicFrameChg chg="add del">
          <ac:chgData name="Roman Zhigalov" userId="1f97e9fdf7779aa5" providerId="LiveId" clId="{C65B9AFA-3FD9-4CAD-BD72-DD609D4EA0C3}" dt="2022-08-14T12:44:14.918" v="1351" actId="26606"/>
          <ac:graphicFrameMkLst>
            <pc:docMk/>
            <pc:sldMk cId="3034180517" sldId="291"/>
            <ac:graphicFrameMk id="19" creationId="{17F5C89E-8F5F-F34D-71E5-E072451CA2F7}"/>
          </ac:graphicFrameMkLst>
        </pc:graphicFrameChg>
        <pc:picChg chg="add del">
          <ac:chgData name="Roman Zhigalov" userId="1f97e9fdf7779aa5" providerId="LiveId" clId="{C65B9AFA-3FD9-4CAD-BD72-DD609D4EA0C3}" dt="2022-08-14T12:44:13.923" v="1349" actId="26606"/>
          <ac:picMkLst>
            <pc:docMk/>
            <pc:sldMk cId="3034180517" sldId="291"/>
            <ac:picMk id="5" creationId="{E0E8AE4F-CBF3-8DC8-7544-021EB71F3482}"/>
          </ac:picMkLst>
        </pc:picChg>
      </pc:sldChg>
      <pc:sldChg chg="addSp delSp modSp new mod setBg">
        <pc:chgData name="Roman Zhigalov" userId="1f97e9fdf7779aa5" providerId="LiveId" clId="{C65B9AFA-3FD9-4CAD-BD72-DD609D4EA0C3}" dt="2022-08-14T12:44:59.319" v="1407" actId="26606"/>
        <pc:sldMkLst>
          <pc:docMk/>
          <pc:sldMk cId="327497643" sldId="292"/>
        </pc:sldMkLst>
        <pc:spChg chg="mod ord">
          <ac:chgData name="Roman Zhigalov" userId="1f97e9fdf7779aa5" providerId="LiveId" clId="{C65B9AFA-3FD9-4CAD-BD72-DD609D4EA0C3}" dt="2022-08-14T12:44:59.319" v="1407" actId="26606"/>
          <ac:spMkLst>
            <pc:docMk/>
            <pc:sldMk cId="327497643" sldId="292"/>
            <ac:spMk id="2" creationId="{CD72C930-C960-960C-C983-749F6205DE49}"/>
          </ac:spMkLst>
        </pc:spChg>
        <pc:spChg chg="del">
          <ac:chgData name="Roman Zhigalov" userId="1f97e9fdf7779aa5" providerId="LiveId" clId="{C65B9AFA-3FD9-4CAD-BD72-DD609D4EA0C3}" dt="2022-08-14T12:44:51.629" v="1406"/>
          <ac:spMkLst>
            <pc:docMk/>
            <pc:sldMk cId="327497643" sldId="292"/>
            <ac:spMk id="3" creationId="{13D3F7D4-F5FE-9891-1CAC-D7F841B3B25A}"/>
          </ac:spMkLst>
        </pc:spChg>
        <pc:spChg chg="add">
          <ac:chgData name="Roman Zhigalov" userId="1f97e9fdf7779aa5" providerId="LiveId" clId="{C65B9AFA-3FD9-4CAD-BD72-DD609D4EA0C3}" dt="2022-08-14T12:44:59.319" v="1407" actId="26606"/>
          <ac:spMkLst>
            <pc:docMk/>
            <pc:sldMk cId="327497643" sldId="292"/>
            <ac:spMk id="21511" creationId="{37C89E4B-3C9F-44B9-8B86-D9E3D112D8EC}"/>
          </ac:spMkLst>
        </pc:spChg>
        <pc:picChg chg="add mod">
          <ac:chgData name="Roman Zhigalov" userId="1f97e9fdf7779aa5" providerId="LiveId" clId="{C65B9AFA-3FD9-4CAD-BD72-DD609D4EA0C3}" dt="2022-08-14T12:44:59.319" v="1407" actId="26606"/>
          <ac:picMkLst>
            <pc:docMk/>
            <pc:sldMk cId="327497643" sldId="292"/>
            <ac:picMk id="21506" creationId="{7DAC4D1B-BF15-E36F-4932-9326C52CC47B}"/>
          </ac:picMkLst>
        </pc:picChg>
        <pc:cxnChg chg="add">
          <ac:chgData name="Roman Zhigalov" userId="1f97e9fdf7779aa5" providerId="LiveId" clId="{C65B9AFA-3FD9-4CAD-BD72-DD609D4EA0C3}" dt="2022-08-14T12:44:59.319" v="1407" actId="26606"/>
          <ac:cxnSpMkLst>
            <pc:docMk/>
            <pc:sldMk cId="327497643" sldId="292"/>
            <ac:cxnSpMk id="21513" creationId="{AA2EAA10-076F-46BD-8F0F-B9A2FB77A85C}"/>
          </ac:cxnSpMkLst>
        </pc:cxnChg>
        <pc:cxnChg chg="add">
          <ac:chgData name="Roman Zhigalov" userId="1f97e9fdf7779aa5" providerId="LiveId" clId="{C65B9AFA-3FD9-4CAD-BD72-DD609D4EA0C3}" dt="2022-08-14T12:44:59.319" v="1407" actId="26606"/>
          <ac:cxnSpMkLst>
            <pc:docMk/>
            <pc:sldMk cId="327497643" sldId="292"/>
            <ac:cxnSpMk id="21515" creationId="{D891E407-403B-4764-86C9-33A56D3BCAA3}"/>
          </ac:cxnSpMkLst>
        </pc:cxnChg>
      </pc:sldChg>
      <pc:sldChg chg="modSp new mod">
        <pc:chgData name="Roman Zhigalov" userId="1f97e9fdf7779aa5" providerId="LiveId" clId="{C65B9AFA-3FD9-4CAD-BD72-DD609D4EA0C3}" dt="2022-08-14T12:45:05.900" v="1426" actId="122"/>
        <pc:sldMkLst>
          <pc:docMk/>
          <pc:sldMk cId="2540096164" sldId="293"/>
        </pc:sldMkLst>
        <pc:spChg chg="mod">
          <ac:chgData name="Roman Zhigalov" userId="1f97e9fdf7779aa5" providerId="LiveId" clId="{C65B9AFA-3FD9-4CAD-BD72-DD609D4EA0C3}" dt="2022-08-14T12:45:05.900" v="1426" actId="122"/>
          <ac:spMkLst>
            <pc:docMk/>
            <pc:sldMk cId="2540096164" sldId="293"/>
            <ac:spMk id="2" creationId="{A523CE96-5FBB-283D-1998-8C78499D61CB}"/>
          </ac:spMkLst>
        </pc:spChg>
      </pc:sldChg>
      <pc:sldChg chg="modSp new mod">
        <pc:chgData name="Roman Zhigalov" userId="1f97e9fdf7779aa5" providerId="LiveId" clId="{C65B9AFA-3FD9-4CAD-BD72-DD609D4EA0C3}" dt="2022-08-14T12:45:10.459" v="1444" actId="122"/>
        <pc:sldMkLst>
          <pc:docMk/>
          <pc:sldMk cId="2373141630" sldId="294"/>
        </pc:sldMkLst>
        <pc:spChg chg="mod">
          <ac:chgData name="Roman Zhigalov" userId="1f97e9fdf7779aa5" providerId="LiveId" clId="{C65B9AFA-3FD9-4CAD-BD72-DD609D4EA0C3}" dt="2022-08-14T12:45:10.459" v="1444" actId="122"/>
          <ac:spMkLst>
            <pc:docMk/>
            <pc:sldMk cId="2373141630" sldId="294"/>
            <ac:spMk id="2" creationId="{E65A1364-52E1-37B7-D46D-0E7E6EBA940A}"/>
          </ac:spMkLst>
        </pc:spChg>
      </pc:sldChg>
      <pc:sldChg chg="add">
        <pc:chgData name="Roman Zhigalov" userId="1f97e9fdf7779aa5" providerId="LiveId" clId="{C65B9AFA-3FD9-4CAD-BD72-DD609D4EA0C3}" dt="2022-08-14T12:45:29.536" v="1445"/>
        <pc:sldMkLst>
          <pc:docMk/>
          <pc:sldMk cId="2813856753" sldId="2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8AE1E-75DE-23C2-51F3-1D5C55D1D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AECF9A-87CA-457C-53BA-88733DBC5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CAF53F-D857-A1DE-7298-C0F3C1E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EDB1-D13F-4937-BE7E-A1FEC44F216F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688316-F873-69C2-7586-9029D5710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AD2F8-B520-DF3C-4232-ABCCE08E3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6466-74A0-4D71-BA01-6E03090F9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77BCD-8F16-AAF4-3814-A5725139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FF233E-26F7-CEAB-3DEE-2F2B25B34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FC779D-2861-448D-6778-F2636BF5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EDB1-D13F-4937-BE7E-A1FEC44F216F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F85921-69B3-9D51-EF3C-5035FEACB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E4E68-2386-9C88-733D-865BA897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6466-74A0-4D71-BA01-6E03090F9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13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61336F-5D51-A44F-3049-A59584D96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BB6F29-5300-73DF-909D-DD93BF52C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F4385-C7AA-1153-BCB8-D87B62678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EDB1-D13F-4937-BE7E-A1FEC44F216F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BF3D6B-A097-4584-4024-08F8A955E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0C1ADD-B316-CAB3-854F-34F562AB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6466-74A0-4D71-BA01-6E03090F9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19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3B113-57A0-B20D-E5CD-5FF7D9A1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9F9986-8AD4-2E43-A613-30A890E8F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7A7F77-B3E2-5B1B-88EE-3961D660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EDB1-D13F-4937-BE7E-A1FEC44F216F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5D1A6-B869-CD00-8E4E-98BA7CADD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D210EF-CF3E-BD01-ED36-6672F9FE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6466-74A0-4D71-BA01-6E03090F9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87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696DD-93F3-6542-DD62-DA7D5007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4892FC-7B20-23A2-9ADE-7B2512D1C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94B918-D0E3-E280-42F0-8ADCB25B3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EDB1-D13F-4937-BE7E-A1FEC44F216F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770F0-DDB6-E44A-A764-B91268A5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CCB09-F05B-6295-C23A-01ADF73E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6466-74A0-4D71-BA01-6E03090F9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65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ABE1A-8F30-C715-783D-75EE8036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A3688-569B-81DE-E7F6-580C320AA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DC80B9-B91E-BB8A-0D29-7FFF1E031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D6E95C-64DC-1FF2-EB38-667E4D4F9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EDB1-D13F-4937-BE7E-A1FEC44F216F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986F96-5C4C-5B85-95F4-955C925C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2D3486-5F2B-C3BE-63B2-D7B27160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6466-74A0-4D71-BA01-6E03090F9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4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467F1-2C99-C2F3-BDDF-F4F446443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27998C-53F7-E06B-11D6-948EEA2D3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3041C5-13AA-DA37-AE70-0337C8059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FDBBE3-4778-C1E5-2C0C-4906D8FBC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DA2FD5-4AFE-0398-B3E4-B48684DC1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384500-5417-1403-F543-35591E0B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EDB1-D13F-4937-BE7E-A1FEC44F216F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155A64-3461-A4D9-3E20-C8F680C90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30E3DD2-2A27-465D-90A0-4F0EF4A5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6466-74A0-4D71-BA01-6E03090F9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28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8ED74-FB50-94FA-2890-F095C6156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477F5C-50DF-1DC8-1145-B46A565D9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EDB1-D13F-4937-BE7E-A1FEC44F216F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A58E60-921B-2523-EC5F-13CA5C2A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20E1EB-6A99-448D-9041-3BDD25DE4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6466-74A0-4D71-BA01-6E03090F9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68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781FAC-4545-0018-F3D5-85B600E5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EDB1-D13F-4937-BE7E-A1FEC44F216F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AFB497-91C3-7FF9-02BD-F3D9E95B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1B459F-A810-E188-5F7E-585F1A32A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6466-74A0-4D71-BA01-6E03090F9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15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D4BBD-4E53-1BDD-E9B2-46AC3129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800649-C9D5-E77C-A761-729A54C1E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5F9274-D979-BCB2-821E-C42A8F374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F835C6-B2EE-7661-95B6-E027AB5C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EDB1-D13F-4937-BE7E-A1FEC44F216F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1917C9-25A0-23DB-938A-DB5E292F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C58ED3-912B-28E9-14C8-2D0C84BB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6466-74A0-4D71-BA01-6E03090F9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1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9688B-5410-8698-E5CD-271543A84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37E269-335A-D20D-0FD7-07FE80949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FE3A0F-ED15-A04B-A511-2920EDCC7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239F82-6C01-A07C-D7C4-2B4AB83A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EDB1-D13F-4937-BE7E-A1FEC44F216F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1946E4-96AF-1BD5-7712-9472AEE2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18FDFB-5716-9225-68D4-85977738F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6466-74A0-4D71-BA01-6E03090F9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9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358DD-3412-A2F0-32CB-7282D133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180420-CC10-73F0-3437-6BF3E4BDC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471E33-1CD8-72D1-7D1A-EBF420717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8EDB1-D13F-4937-BE7E-A1FEC44F216F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571647-7D4B-DABE-3CFE-E357D0A30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32167B-BEC8-31FA-7239-DFFB3A885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96466-74A0-4D71-BA01-6E03090F9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5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10959-8889-9285-988F-21BC45ABFB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26. Контрасты XVIII в.</a:t>
            </a:r>
            <a:r>
              <a:rPr lang="en-US" dirty="0"/>
              <a:t>:</a:t>
            </a:r>
            <a:r>
              <a:rPr lang="ru-RU" dirty="0"/>
              <a:t> эпоха Просвещения и революций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2A3C38-472E-7DA1-19AC-B3E06FE59E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382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78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682BF-CA2E-6EB0-7A2F-4005595C0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Вольтер</a:t>
            </a:r>
          </a:p>
        </p:txBody>
      </p:sp>
      <p:sp>
        <p:nvSpPr>
          <p:cNvPr id="3086" name="Rectangle 308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7" name="Rectangle 308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B4D246-CEC5-89BE-D880-C6310C83F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французский</a:t>
            </a:r>
            <a:r>
              <a:rPr lang="en-US" sz="2400" dirty="0"/>
              <a:t> </a:t>
            </a:r>
            <a:r>
              <a:rPr lang="en-US" sz="2400" dirty="0" err="1"/>
              <a:t>философ-просветитель</a:t>
            </a:r>
            <a:r>
              <a:rPr lang="en-US" sz="2400" dirty="0"/>
              <a:t> XVIII </a:t>
            </a:r>
            <a:r>
              <a:rPr lang="en-US" sz="2400" dirty="0" err="1"/>
              <a:t>века</a:t>
            </a:r>
            <a:r>
              <a:rPr lang="en-US" sz="2400" dirty="0"/>
              <a:t>, </a:t>
            </a:r>
            <a:r>
              <a:rPr lang="en-US" sz="2400" dirty="0" err="1"/>
              <a:t>поэт</a:t>
            </a:r>
            <a:r>
              <a:rPr lang="en-US" sz="2400" dirty="0"/>
              <a:t>, </a:t>
            </a:r>
            <a:r>
              <a:rPr lang="en-US" sz="2400" dirty="0" err="1"/>
              <a:t>прозаик</a:t>
            </a:r>
            <a:r>
              <a:rPr lang="en-US" sz="2400" dirty="0"/>
              <a:t>, </a:t>
            </a:r>
            <a:r>
              <a:rPr lang="en-US" sz="2400" dirty="0" err="1"/>
              <a:t>сатирик</a:t>
            </a:r>
            <a:r>
              <a:rPr lang="en-US" sz="2400" dirty="0"/>
              <a:t>, </a:t>
            </a:r>
            <a:r>
              <a:rPr lang="en-US" sz="2400" dirty="0" err="1"/>
              <a:t>трагик</a:t>
            </a:r>
            <a:r>
              <a:rPr lang="en-US" sz="2400" dirty="0"/>
              <a:t>, </a:t>
            </a:r>
            <a:r>
              <a:rPr lang="en-US" sz="2400" dirty="0" err="1"/>
              <a:t>историк</a:t>
            </a:r>
            <a:r>
              <a:rPr lang="en-US" sz="2400" dirty="0"/>
              <a:t> и </a:t>
            </a:r>
            <a:r>
              <a:rPr lang="en-US" sz="2400" dirty="0" err="1"/>
              <a:t>публицист</a:t>
            </a:r>
            <a:r>
              <a:rPr lang="en-US" sz="24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лучшей</a:t>
            </a:r>
            <a:r>
              <a:rPr lang="en-US" sz="2400" dirty="0"/>
              <a:t> </a:t>
            </a:r>
            <a:r>
              <a:rPr lang="en-US" sz="2400" dirty="0" err="1"/>
              <a:t>формой</a:t>
            </a:r>
            <a:r>
              <a:rPr lang="en-US" sz="2400" dirty="0"/>
              <a:t> </a:t>
            </a:r>
            <a:r>
              <a:rPr lang="en-US" sz="2400" dirty="0" err="1"/>
              <a:t>правления</a:t>
            </a:r>
            <a:r>
              <a:rPr lang="en-US" sz="2400" dirty="0"/>
              <a:t> </a:t>
            </a:r>
            <a:r>
              <a:rPr lang="en-US" sz="2400" dirty="0" err="1"/>
              <a:t>считал</a:t>
            </a:r>
            <a:r>
              <a:rPr lang="en-US" sz="2400" dirty="0"/>
              <a:t> </a:t>
            </a:r>
            <a:r>
              <a:rPr lang="en-US" sz="2400" dirty="0" err="1"/>
              <a:t>просвещенную</a:t>
            </a:r>
            <a:r>
              <a:rPr lang="en-US" sz="2400" dirty="0"/>
              <a:t> </a:t>
            </a:r>
            <a:r>
              <a:rPr lang="en-US" sz="2400" dirty="0" err="1"/>
              <a:t>монархию</a:t>
            </a:r>
            <a:r>
              <a:rPr lang="en-US" sz="2400" dirty="0"/>
              <a:t>. </a:t>
            </a:r>
            <a:r>
              <a:rPr lang="en-US" sz="2400" dirty="0" err="1"/>
              <a:t>Его</a:t>
            </a:r>
            <a:r>
              <a:rPr lang="en-US" sz="2400" dirty="0"/>
              <a:t> </a:t>
            </a:r>
            <a:r>
              <a:rPr lang="en-US" sz="2400" dirty="0" err="1"/>
              <a:t>идеалом</a:t>
            </a:r>
            <a:r>
              <a:rPr lang="en-US" sz="2400" dirty="0"/>
              <a:t> </a:t>
            </a:r>
            <a:r>
              <a:rPr lang="en-US" sz="2400" dirty="0" err="1"/>
              <a:t>был</a:t>
            </a:r>
            <a:r>
              <a:rPr lang="en-US" sz="2400" dirty="0"/>
              <a:t> </a:t>
            </a:r>
            <a:r>
              <a:rPr lang="en-US" sz="2400" dirty="0" err="1"/>
              <a:t>правитель</a:t>
            </a:r>
            <a:r>
              <a:rPr lang="en-US" sz="2400" dirty="0"/>
              <a:t>, </a:t>
            </a:r>
            <a:r>
              <a:rPr lang="en-US" sz="2400" dirty="0" err="1"/>
              <a:t>который</a:t>
            </a:r>
            <a:r>
              <a:rPr lang="en-US" sz="2400" dirty="0"/>
              <a:t> </a:t>
            </a:r>
            <a:r>
              <a:rPr lang="en-US" sz="2400" dirty="0" err="1"/>
              <a:t>изучал</a:t>
            </a:r>
            <a:r>
              <a:rPr lang="en-US" sz="2400" dirty="0"/>
              <a:t> </a:t>
            </a:r>
            <a:r>
              <a:rPr lang="en-US" sz="2400" dirty="0" err="1"/>
              <a:t>науку</a:t>
            </a:r>
            <a:r>
              <a:rPr lang="en-US" sz="2400" dirty="0"/>
              <a:t> </a:t>
            </a:r>
            <a:r>
              <a:rPr lang="en-US" sz="2400" dirty="0" err="1"/>
              <a:t>управления</a:t>
            </a:r>
            <a:r>
              <a:rPr lang="en-US" sz="2400" dirty="0"/>
              <a:t> </a:t>
            </a:r>
            <a:r>
              <a:rPr lang="en-US" sz="2400" dirty="0" err="1"/>
              <a:t>обществом</a:t>
            </a:r>
            <a:r>
              <a:rPr lang="en-US" sz="2400" dirty="0"/>
              <a:t> и </a:t>
            </a:r>
            <a:r>
              <a:rPr lang="en-US" sz="2400" dirty="0" err="1"/>
              <a:t>защищал</a:t>
            </a:r>
            <a:r>
              <a:rPr lang="en-US" sz="2400" dirty="0"/>
              <a:t> </a:t>
            </a:r>
            <a:r>
              <a:rPr lang="en-US" sz="2400" dirty="0" err="1"/>
              <a:t>основные</a:t>
            </a:r>
            <a:r>
              <a:rPr lang="en-US" sz="2400" dirty="0"/>
              <a:t> </a:t>
            </a:r>
            <a:r>
              <a:rPr lang="en-US" sz="2400" dirty="0" err="1"/>
              <a:t>права</a:t>
            </a:r>
            <a:r>
              <a:rPr lang="en-US" sz="2400" dirty="0"/>
              <a:t> </a:t>
            </a:r>
            <a:r>
              <a:rPr lang="en-US" sz="2400" dirty="0" err="1"/>
              <a:t>людей</a:t>
            </a:r>
            <a:r>
              <a:rPr lang="en-US" sz="2400" dirty="0"/>
              <a:t>.</a:t>
            </a:r>
          </a:p>
        </p:txBody>
      </p:sp>
      <p:pic>
        <p:nvPicPr>
          <p:cNvPr id="3074" name="Picture 2" descr="Работа Николя де Ларжильера, 1724 г.">
            <a:extLst>
              <a:ext uri="{FF2B5EF4-FFF2-40B4-BE49-F238E27FC236}">
                <a16:creationId xmlns:a16="http://schemas.microsoft.com/office/drawing/2014/main" id="{133C5307-6852-E577-B491-6B8E9865F3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9394" y="625683"/>
            <a:ext cx="4413267" cy="55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869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9" name="Rectangle 410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B162E-F04F-3354-FE92-7E2B41A4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Жан Жак Руссо</a:t>
            </a:r>
          </a:p>
        </p:txBody>
      </p:sp>
      <p:sp>
        <p:nvSpPr>
          <p:cNvPr id="4110" name="Rectangle 410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11" name="Rectangle 410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A6137B-351D-99AB-AA07-51F87E9F8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80" y="2322117"/>
            <a:ext cx="4443154" cy="424858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франко-швейцарский</a:t>
            </a:r>
            <a:r>
              <a:rPr lang="en-US" sz="1800" dirty="0"/>
              <a:t> (</a:t>
            </a:r>
            <a:r>
              <a:rPr lang="en-US" sz="1800" dirty="0" err="1"/>
              <a:t>родился</a:t>
            </a:r>
            <a:r>
              <a:rPr lang="en-US" sz="1800" dirty="0"/>
              <a:t> в </a:t>
            </a:r>
            <a:r>
              <a:rPr lang="en-US" sz="1800" dirty="0" err="1"/>
              <a:t>республике</a:t>
            </a:r>
            <a:r>
              <a:rPr lang="en-US" sz="1800" dirty="0"/>
              <a:t> </a:t>
            </a:r>
            <a:r>
              <a:rPr lang="en-US" sz="1800" dirty="0" err="1"/>
              <a:t>Женева</a:t>
            </a:r>
            <a:r>
              <a:rPr lang="en-US" sz="1800" dirty="0"/>
              <a:t>) </a:t>
            </a:r>
            <a:r>
              <a:rPr lang="en-US" sz="1800" dirty="0" err="1"/>
              <a:t>философ</a:t>
            </a:r>
            <a:r>
              <a:rPr lang="en-US" sz="1800" dirty="0"/>
              <a:t>, </a:t>
            </a:r>
            <a:r>
              <a:rPr lang="en-US" sz="1800" dirty="0" err="1"/>
              <a:t>писатель</a:t>
            </a:r>
            <a:r>
              <a:rPr lang="en-US" sz="1800" dirty="0"/>
              <a:t> и </a:t>
            </a:r>
            <a:r>
              <a:rPr lang="en-US" sz="1800" dirty="0" err="1"/>
              <a:t>мыслитель</a:t>
            </a:r>
            <a:r>
              <a:rPr lang="en-US" sz="1800" dirty="0"/>
              <a:t> </a:t>
            </a:r>
            <a:r>
              <a:rPr lang="en-US" sz="1800" dirty="0" err="1"/>
              <a:t>эпохи</a:t>
            </a:r>
            <a:r>
              <a:rPr lang="en-US" sz="1800" dirty="0"/>
              <a:t> </a:t>
            </a:r>
            <a:r>
              <a:rPr lang="en-US" sz="1800" dirty="0" err="1"/>
              <a:t>Просвещения</a:t>
            </a:r>
            <a:r>
              <a:rPr lang="en-US" sz="1800" dirty="0"/>
              <a:t>. </a:t>
            </a:r>
            <a:r>
              <a:rPr lang="en-US" sz="1800" dirty="0" err="1"/>
              <a:t>Также</a:t>
            </a:r>
            <a:r>
              <a:rPr lang="en-US" sz="1800" dirty="0"/>
              <a:t> </a:t>
            </a:r>
            <a:r>
              <a:rPr lang="en-US" sz="1800" dirty="0" err="1"/>
              <a:t>музыковед</a:t>
            </a:r>
            <a:r>
              <a:rPr lang="en-US" sz="1800" dirty="0"/>
              <a:t>, </a:t>
            </a:r>
            <a:r>
              <a:rPr lang="en-US" sz="1800" dirty="0" err="1"/>
              <a:t>композитор</a:t>
            </a:r>
            <a:r>
              <a:rPr lang="en-US" sz="1800" dirty="0"/>
              <a:t> и </a:t>
            </a:r>
            <a:r>
              <a:rPr lang="en-US" sz="1800" dirty="0" err="1"/>
              <a:t>ботаник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Народный</a:t>
            </a:r>
            <a:r>
              <a:rPr lang="en-US" sz="1800" dirty="0"/>
              <a:t> </a:t>
            </a:r>
            <a:r>
              <a:rPr lang="en-US" sz="1800" dirty="0" err="1"/>
              <a:t>суверенитет</a:t>
            </a:r>
            <a:r>
              <a:rPr lang="en-US" sz="1800" dirty="0"/>
              <a:t> — </a:t>
            </a:r>
            <a:r>
              <a:rPr lang="en-US" sz="1800" dirty="0" err="1"/>
              <a:t>верховенство</a:t>
            </a:r>
            <a:r>
              <a:rPr lang="en-US" sz="1800" dirty="0"/>
              <a:t> </a:t>
            </a:r>
            <a:r>
              <a:rPr lang="en-US" sz="1800" dirty="0" err="1"/>
              <a:t>прав</a:t>
            </a:r>
            <a:r>
              <a:rPr lang="en-US" sz="1800" dirty="0"/>
              <a:t> </a:t>
            </a:r>
            <a:r>
              <a:rPr lang="en-US" sz="1800" dirty="0" err="1"/>
              <a:t>народа</a:t>
            </a:r>
            <a:r>
              <a:rPr lang="en-US" sz="1800" dirty="0"/>
              <a:t> — </a:t>
            </a:r>
            <a:r>
              <a:rPr lang="en-US" sz="1800" dirty="0" err="1"/>
              <a:t>обосновывался</a:t>
            </a:r>
            <a:r>
              <a:rPr lang="en-US" sz="1800" dirty="0"/>
              <a:t> </a:t>
            </a:r>
            <a:r>
              <a:rPr lang="en-US" sz="1800" dirty="0" err="1"/>
              <a:t>просветителем</a:t>
            </a:r>
            <a:r>
              <a:rPr lang="en-US" sz="1800" dirty="0"/>
              <a:t> «</a:t>
            </a:r>
            <a:r>
              <a:rPr lang="en-US" sz="1800" dirty="0" err="1"/>
              <a:t>естественными</a:t>
            </a:r>
            <a:r>
              <a:rPr lang="en-US" sz="1800" dirty="0"/>
              <a:t>» </a:t>
            </a:r>
            <a:r>
              <a:rPr lang="en-US" sz="1800" dirty="0" err="1"/>
              <a:t>правами</a:t>
            </a:r>
            <a:r>
              <a:rPr lang="en-US" sz="1800" dirty="0"/>
              <a:t>. </a:t>
            </a:r>
            <a:r>
              <a:rPr lang="en-US" sz="1800" dirty="0" err="1"/>
              <a:t>Руссо</a:t>
            </a:r>
            <a:r>
              <a:rPr lang="en-US" sz="1800" dirty="0"/>
              <a:t> </a:t>
            </a:r>
            <a:r>
              <a:rPr lang="en-US" sz="1800" dirty="0" err="1"/>
              <a:t>считал</a:t>
            </a:r>
            <a:r>
              <a:rPr lang="en-US" sz="1800" dirty="0"/>
              <a:t>, </a:t>
            </a:r>
            <a:r>
              <a:rPr lang="en-US" sz="1800" dirty="0" err="1"/>
              <a:t>что</a:t>
            </a:r>
            <a:r>
              <a:rPr lang="en-US" sz="1800" dirty="0"/>
              <a:t> </a:t>
            </a:r>
            <a:r>
              <a:rPr lang="en-US" sz="1800" dirty="0" err="1"/>
              <a:t>все</a:t>
            </a:r>
            <a:r>
              <a:rPr lang="en-US" sz="1800" dirty="0"/>
              <a:t> </a:t>
            </a:r>
            <a:r>
              <a:rPr lang="en-US" sz="1800" dirty="0" err="1"/>
              <a:t>люди</a:t>
            </a:r>
            <a:r>
              <a:rPr lang="en-US" sz="1800" dirty="0"/>
              <a:t> </a:t>
            </a:r>
            <a:r>
              <a:rPr lang="en-US" sz="1800" dirty="0" err="1"/>
              <a:t>от</a:t>
            </a:r>
            <a:r>
              <a:rPr lang="en-US" sz="1800" dirty="0"/>
              <a:t> </a:t>
            </a:r>
            <a:r>
              <a:rPr lang="en-US" sz="1800" dirty="0" err="1"/>
              <a:t>природы</a:t>
            </a:r>
            <a:r>
              <a:rPr lang="en-US" sz="1800" dirty="0"/>
              <a:t> </a:t>
            </a:r>
            <a:r>
              <a:rPr lang="en-US" sz="1800" dirty="0" err="1"/>
              <a:t>равны</a:t>
            </a:r>
            <a:r>
              <a:rPr lang="en-US" sz="1800" dirty="0"/>
              <a:t> и </a:t>
            </a:r>
            <a:r>
              <a:rPr lang="en-US" sz="1800" dirty="0" err="1"/>
              <a:t>что</a:t>
            </a:r>
            <a:r>
              <a:rPr lang="en-US" sz="1800" dirty="0"/>
              <a:t> </a:t>
            </a:r>
            <a:r>
              <a:rPr lang="en-US" sz="1800" dirty="0" err="1"/>
              <a:t>все</a:t>
            </a:r>
            <a:r>
              <a:rPr lang="en-US" sz="1800" dirty="0"/>
              <a:t> </a:t>
            </a:r>
            <a:r>
              <a:rPr lang="en-US" sz="1800" dirty="0" err="1"/>
              <a:t>титулы</a:t>
            </a:r>
            <a:r>
              <a:rPr lang="en-US" sz="1800" dirty="0"/>
              <a:t> и </a:t>
            </a:r>
            <a:r>
              <a:rPr lang="en-US" sz="1800" dirty="0" err="1"/>
              <a:t>ранги</a:t>
            </a:r>
            <a:r>
              <a:rPr lang="en-US" sz="1800" dirty="0"/>
              <a:t> </a:t>
            </a:r>
            <a:r>
              <a:rPr lang="en-US" sz="1800" dirty="0" err="1"/>
              <a:t>должны</a:t>
            </a:r>
            <a:r>
              <a:rPr lang="en-US" sz="1800" dirty="0"/>
              <a:t> </a:t>
            </a:r>
            <a:r>
              <a:rPr lang="en-US" sz="1800" dirty="0" err="1"/>
              <a:t>быть</a:t>
            </a:r>
            <a:r>
              <a:rPr lang="en-US" sz="1800" dirty="0"/>
              <a:t> </a:t>
            </a:r>
            <a:r>
              <a:rPr lang="en-US" sz="1800" dirty="0" err="1"/>
              <a:t>отменены</a:t>
            </a:r>
            <a:r>
              <a:rPr lang="en-US" sz="18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В </a:t>
            </a:r>
            <a:r>
              <a:rPr lang="en-US" sz="1800" dirty="0" err="1"/>
              <a:t>идеальном</a:t>
            </a:r>
            <a:r>
              <a:rPr lang="en-US" sz="1800" dirty="0"/>
              <a:t> </a:t>
            </a:r>
            <a:r>
              <a:rPr lang="en-US" sz="1800" dirty="0" err="1"/>
              <a:t>обществе</a:t>
            </a:r>
            <a:r>
              <a:rPr lang="en-US" sz="1800" dirty="0"/>
              <a:t>, </a:t>
            </a:r>
            <a:r>
              <a:rPr lang="en-US" sz="1800" dirty="0" err="1"/>
              <a:t>по</a:t>
            </a:r>
            <a:r>
              <a:rPr lang="en-US" sz="1800" dirty="0"/>
              <a:t> </a:t>
            </a:r>
            <a:r>
              <a:rPr lang="en-US" sz="1800" dirty="0" err="1"/>
              <a:t>его</a:t>
            </a:r>
            <a:r>
              <a:rPr lang="en-US" sz="1800" dirty="0"/>
              <a:t> </a:t>
            </a:r>
            <a:r>
              <a:rPr lang="en-US" sz="1800" dirty="0" err="1"/>
              <a:t>представлениям</a:t>
            </a:r>
            <a:r>
              <a:rPr lang="en-US" sz="1800" dirty="0"/>
              <a:t>, </a:t>
            </a:r>
            <a:r>
              <a:rPr lang="en-US" sz="1800" dirty="0" err="1"/>
              <a:t>люди</a:t>
            </a:r>
            <a:r>
              <a:rPr lang="en-US" sz="1800" dirty="0"/>
              <a:t> </a:t>
            </a:r>
            <a:r>
              <a:rPr lang="en-US" sz="1800" dirty="0" err="1"/>
              <a:t>заключают</a:t>
            </a:r>
            <a:r>
              <a:rPr lang="en-US" sz="1800" dirty="0"/>
              <a:t> </a:t>
            </a:r>
            <a:r>
              <a:rPr lang="en-US" sz="1800" dirty="0" err="1"/>
              <a:t>договор</a:t>
            </a:r>
            <a:r>
              <a:rPr lang="en-US" sz="1800" dirty="0"/>
              <a:t> </a:t>
            </a:r>
            <a:r>
              <a:rPr lang="en-US" sz="1800" dirty="0" err="1"/>
              <a:t>друг</a:t>
            </a:r>
            <a:r>
              <a:rPr lang="en-US" sz="1800" dirty="0"/>
              <a:t> с </a:t>
            </a:r>
            <a:r>
              <a:rPr lang="en-US" sz="1800" dirty="0" err="1"/>
              <a:t>другом</a:t>
            </a:r>
            <a:r>
              <a:rPr lang="en-US" sz="1800" dirty="0"/>
              <a:t>, а не с </a:t>
            </a:r>
            <a:r>
              <a:rPr lang="en-US" sz="1800" dirty="0" err="1"/>
              <a:t>правителем</a:t>
            </a:r>
            <a:r>
              <a:rPr lang="en-US" sz="1800" dirty="0"/>
              <a:t>. </a:t>
            </a:r>
            <a:r>
              <a:rPr lang="en-US" sz="1800" dirty="0" err="1"/>
              <a:t>Они</a:t>
            </a:r>
            <a:r>
              <a:rPr lang="en-US" sz="1800" dirty="0"/>
              <a:t> </a:t>
            </a:r>
            <a:r>
              <a:rPr lang="en-US" sz="1800" dirty="0" err="1"/>
              <a:t>отдают</a:t>
            </a:r>
            <a:r>
              <a:rPr lang="en-US" sz="1800" dirty="0"/>
              <a:t> </a:t>
            </a:r>
            <a:r>
              <a:rPr lang="en-US" sz="1800" dirty="0" err="1"/>
              <a:t>часть</a:t>
            </a:r>
            <a:r>
              <a:rPr lang="en-US" sz="1800" dirty="0"/>
              <a:t> </a:t>
            </a:r>
            <a:r>
              <a:rPr lang="en-US" sz="1800" dirty="0" err="1"/>
              <a:t>своих</a:t>
            </a:r>
            <a:r>
              <a:rPr lang="en-US" sz="1800" dirty="0"/>
              <a:t> </a:t>
            </a:r>
            <a:r>
              <a:rPr lang="en-US" sz="1800" dirty="0" err="1"/>
              <a:t>естественных</a:t>
            </a:r>
            <a:r>
              <a:rPr lang="en-US" sz="1800" dirty="0"/>
              <a:t> </a:t>
            </a:r>
            <a:r>
              <a:rPr lang="en-US" sz="1800" dirty="0" err="1"/>
              <a:t>свобод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благо</a:t>
            </a:r>
            <a:r>
              <a:rPr lang="en-US" sz="1800" dirty="0"/>
              <a:t> «</a:t>
            </a:r>
            <a:r>
              <a:rPr lang="en-US" sz="1800" dirty="0" err="1"/>
              <a:t>общего</a:t>
            </a:r>
            <a:r>
              <a:rPr lang="en-US" sz="1800" dirty="0"/>
              <a:t> </a:t>
            </a:r>
            <a:r>
              <a:rPr lang="en-US" sz="1800" dirty="0" err="1"/>
              <a:t>дела</a:t>
            </a:r>
            <a:r>
              <a:rPr lang="en-US" sz="1800" dirty="0"/>
              <a:t>» </a:t>
            </a:r>
            <a:r>
              <a:rPr lang="en-US" sz="1800" dirty="0" err="1"/>
              <a:t>или</a:t>
            </a:r>
            <a:r>
              <a:rPr lang="en-US" sz="1800" dirty="0"/>
              <a:t> </a:t>
            </a:r>
            <a:r>
              <a:rPr lang="en-US" sz="1800" dirty="0" err="1"/>
              <a:t>для</a:t>
            </a:r>
            <a:r>
              <a:rPr lang="en-US" sz="1800" dirty="0"/>
              <a:t> </a:t>
            </a:r>
            <a:r>
              <a:rPr lang="en-US" sz="1800" dirty="0" err="1"/>
              <a:t>пользы</a:t>
            </a:r>
            <a:r>
              <a:rPr lang="en-US" sz="1800" dirty="0"/>
              <a:t> </a:t>
            </a:r>
            <a:r>
              <a:rPr lang="en-US" sz="1800" dirty="0" err="1"/>
              <a:t>большинства</a:t>
            </a:r>
            <a:r>
              <a:rPr lang="en-US" sz="1800" dirty="0"/>
              <a:t>, </a:t>
            </a:r>
            <a:r>
              <a:rPr lang="en-US" sz="1800" dirty="0" err="1"/>
              <a:t>воля</a:t>
            </a:r>
            <a:r>
              <a:rPr lang="en-US" sz="1800" dirty="0"/>
              <a:t> </a:t>
            </a:r>
            <a:r>
              <a:rPr lang="en-US" sz="1800" dirty="0" err="1"/>
              <a:t>которого</a:t>
            </a:r>
            <a:r>
              <a:rPr lang="en-US" sz="1800" dirty="0"/>
              <a:t> </a:t>
            </a:r>
            <a:r>
              <a:rPr lang="en-US" sz="1800" dirty="0" err="1"/>
              <a:t>является</a:t>
            </a:r>
            <a:r>
              <a:rPr lang="en-US" sz="1800" dirty="0"/>
              <a:t> </a:t>
            </a:r>
            <a:r>
              <a:rPr lang="en-US" sz="1800" dirty="0" err="1"/>
              <a:t>законом</a:t>
            </a:r>
            <a:r>
              <a:rPr lang="en-US" sz="1800" dirty="0"/>
              <a:t> </a:t>
            </a:r>
            <a:r>
              <a:rPr lang="en-US" sz="1800" dirty="0" err="1"/>
              <a:t>для</a:t>
            </a:r>
            <a:r>
              <a:rPr lang="en-US" sz="1800" dirty="0"/>
              <a:t> </a:t>
            </a:r>
            <a:r>
              <a:rPr lang="en-US" sz="1800" dirty="0" err="1"/>
              <a:t>меньшинства</a:t>
            </a:r>
            <a:endParaRPr lang="en-US" sz="1800" dirty="0"/>
          </a:p>
        </p:txBody>
      </p:sp>
      <p:pic>
        <p:nvPicPr>
          <p:cNvPr id="4098" name="Picture 2" descr="Морис Кантен де Латур. Портрет Жана-Жака Руссо. Пастель, около 1753">
            <a:extLst>
              <a:ext uri="{FF2B5EF4-FFF2-40B4-BE49-F238E27FC236}">
                <a16:creationId xmlns:a16="http://schemas.microsoft.com/office/drawing/2014/main" id="{43E20A01-8685-F2AD-852B-4CBAF96D39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090" y="625683"/>
            <a:ext cx="4343876" cy="55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82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1C594-BC82-FCC1-91C7-E5D6E9B8C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«Человек рожден свободным, а между тем он в цепях»</a:t>
            </a:r>
          </a:p>
        </p:txBody>
      </p:sp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11717B-B90D-630F-83A4-162985B9C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Жан Жак Руссо</a:t>
            </a:r>
          </a:p>
        </p:txBody>
      </p:sp>
    </p:spTree>
    <p:extLst>
      <p:ext uri="{BB962C8B-B14F-4D97-AF65-F5344CB8AC3E}">
        <p14:creationId xmlns:p14="http://schemas.microsoft.com/office/powerpoint/2010/main" val="121571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88FE204-7569-F60C-4CE9-D85AF230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Джон Локк</a:t>
            </a: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0089C34-CE5D-D07A-6C85-27C6EDF17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80" y="2684095"/>
            <a:ext cx="4443154" cy="390489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английский</a:t>
            </a:r>
            <a:r>
              <a:rPr lang="en-US" sz="2000" dirty="0"/>
              <a:t> </a:t>
            </a:r>
            <a:r>
              <a:rPr lang="en-US" sz="2000" dirty="0" err="1"/>
              <a:t>педагог</a:t>
            </a:r>
            <a:r>
              <a:rPr lang="en-US" sz="2000" dirty="0"/>
              <a:t> и </a:t>
            </a:r>
            <a:r>
              <a:rPr lang="en-US" sz="2000" dirty="0" err="1"/>
              <a:t>философ</a:t>
            </a:r>
            <a:r>
              <a:rPr lang="en-US" sz="2000" dirty="0"/>
              <a:t>, </a:t>
            </a:r>
            <a:r>
              <a:rPr lang="en-US" sz="2000" dirty="0" err="1"/>
              <a:t>представитель</a:t>
            </a:r>
            <a:r>
              <a:rPr lang="en-US" sz="2000" dirty="0"/>
              <a:t> </a:t>
            </a:r>
            <a:r>
              <a:rPr lang="en-US" sz="2000" dirty="0" err="1"/>
              <a:t>эмпиризма</a:t>
            </a:r>
            <a:r>
              <a:rPr lang="en-US" sz="2000" dirty="0"/>
              <a:t> и </a:t>
            </a:r>
            <a:r>
              <a:rPr lang="en-US" sz="2000" dirty="0" err="1"/>
              <a:t>либерализма</a:t>
            </a:r>
            <a:r>
              <a:rPr lang="en-US" sz="2000" dirty="0"/>
              <a:t>. </a:t>
            </a:r>
            <a:r>
              <a:rPr lang="en-US" sz="2000" dirty="0" err="1"/>
              <a:t>Письма</a:t>
            </a:r>
            <a:r>
              <a:rPr lang="en-US" sz="2000" dirty="0"/>
              <a:t> </a:t>
            </a:r>
            <a:r>
              <a:rPr lang="en-US" sz="2000" dirty="0" err="1"/>
              <a:t>Локка</a:t>
            </a:r>
            <a:r>
              <a:rPr lang="en-US" sz="2000" dirty="0"/>
              <a:t> </a:t>
            </a:r>
            <a:r>
              <a:rPr lang="en-US" sz="2000" dirty="0" err="1"/>
              <a:t>произвели</a:t>
            </a:r>
            <a:r>
              <a:rPr lang="en-US" sz="2000" dirty="0"/>
              <a:t> </a:t>
            </a:r>
            <a:r>
              <a:rPr lang="en-US" sz="2000" dirty="0" err="1"/>
              <a:t>воздействие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Вольтера</a:t>
            </a:r>
            <a:r>
              <a:rPr lang="en-US" sz="2000" dirty="0"/>
              <a:t> и </a:t>
            </a:r>
            <a:r>
              <a:rPr lang="en-US" sz="2000" dirty="0" err="1"/>
              <a:t>Руссо</a:t>
            </a:r>
            <a:r>
              <a:rPr lang="en-US" sz="2000" dirty="0"/>
              <a:t>, </a:t>
            </a:r>
            <a:r>
              <a:rPr lang="en-US" sz="2000" dirty="0" err="1"/>
              <a:t>многих</a:t>
            </a:r>
            <a:r>
              <a:rPr lang="en-US" sz="2000" dirty="0"/>
              <a:t> </a:t>
            </a:r>
            <a:r>
              <a:rPr lang="en-US" sz="2000" dirty="0" err="1"/>
              <a:t>шотландских</a:t>
            </a:r>
            <a:r>
              <a:rPr lang="en-US" sz="2000" dirty="0"/>
              <a:t> </a:t>
            </a:r>
            <a:r>
              <a:rPr lang="en-US" sz="2000" dirty="0" err="1"/>
              <a:t>мыслителей</a:t>
            </a:r>
            <a:r>
              <a:rPr lang="en-US" sz="2000" dirty="0"/>
              <a:t> </a:t>
            </a:r>
            <a:r>
              <a:rPr lang="en-US" sz="2000" dirty="0" err="1"/>
              <a:t>Просвещения</a:t>
            </a:r>
            <a:r>
              <a:rPr lang="en-US" sz="2000" dirty="0"/>
              <a:t> и </a:t>
            </a:r>
            <a:r>
              <a:rPr lang="en-US" sz="2000" dirty="0" err="1"/>
              <a:t>американских</a:t>
            </a:r>
            <a:r>
              <a:rPr lang="en-US" sz="2000" dirty="0"/>
              <a:t> </a:t>
            </a:r>
            <a:r>
              <a:rPr lang="en-US" sz="2000" dirty="0" err="1"/>
              <a:t>революционеров</a:t>
            </a:r>
            <a:r>
              <a:rPr lang="en-US" sz="20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Сторонник</a:t>
            </a:r>
            <a:r>
              <a:rPr lang="en-US" sz="2000" dirty="0"/>
              <a:t> </a:t>
            </a:r>
            <a:r>
              <a:rPr lang="en-US" sz="2000" dirty="0" err="1"/>
              <a:t>конституционной</a:t>
            </a:r>
            <a:r>
              <a:rPr lang="en-US" sz="2000" dirty="0"/>
              <a:t> </a:t>
            </a:r>
            <a:r>
              <a:rPr lang="en-US" sz="2000" dirty="0" err="1"/>
              <a:t>монархии</a:t>
            </a:r>
            <a:r>
              <a:rPr lang="en-US" sz="2000" dirty="0"/>
              <a:t> и </a:t>
            </a:r>
            <a:r>
              <a:rPr lang="en-US" sz="2000" dirty="0" err="1"/>
              <a:t>теории</a:t>
            </a:r>
            <a:r>
              <a:rPr lang="en-US" sz="2000" dirty="0"/>
              <a:t> </a:t>
            </a:r>
            <a:r>
              <a:rPr lang="en-US" sz="2000" dirty="0" err="1"/>
              <a:t>общественного</a:t>
            </a:r>
            <a:r>
              <a:rPr lang="en-US" sz="2000" dirty="0"/>
              <a:t> </a:t>
            </a:r>
            <a:r>
              <a:rPr lang="en-US" sz="2000" dirty="0" err="1"/>
              <a:t>договора</a:t>
            </a:r>
            <a:r>
              <a:rPr lang="en-US" sz="2000" dirty="0"/>
              <a:t>. </a:t>
            </a:r>
            <a:r>
              <a:rPr lang="en-US" sz="2000" dirty="0" err="1"/>
              <a:t>Первым</a:t>
            </a:r>
            <a:r>
              <a:rPr lang="en-US" sz="2000" dirty="0"/>
              <a:t> </a:t>
            </a:r>
            <a:r>
              <a:rPr lang="en-US" sz="2000" dirty="0" err="1"/>
              <a:t>предложил</a:t>
            </a:r>
            <a:r>
              <a:rPr lang="en-US" sz="2000" dirty="0"/>
              <a:t> </a:t>
            </a:r>
            <a:r>
              <a:rPr lang="en-US" sz="2000" dirty="0" err="1"/>
              <a:t>принцип</a:t>
            </a:r>
            <a:r>
              <a:rPr lang="en-US" sz="2000" dirty="0"/>
              <a:t> </a:t>
            </a:r>
            <a:r>
              <a:rPr lang="en-US" sz="2000" dirty="0" err="1"/>
              <a:t>разделения</a:t>
            </a:r>
            <a:r>
              <a:rPr lang="en-US" sz="2000" dirty="0"/>
              <a:t> </a:t>
            </a:r>
            <a:r>
              <a:rPr lang="en-US" sz="2000" dirty="0" err="1"/>
              <a:t>властей</a:t>
            </a:r>
            <a:r>
              <a:rPr lang="en-US" sz="2000" dirty="0"/>
              <a:t>: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законодательную</a:t>
            </a:r>
            <a:r>
              <a:rPr lang="en-US" sz="2000" dirty="0"/>
              <a:t>, </a:t>
            </a:r>
            <a:r>
              <a:rPr lang="en-US" sz="2000" dirty="0" err="1"/>
              <a:t>исполнительную</a:t>
            </a:r>
            <a:r>
              <a:rPr lang="en-US" sz="2000" dirty="0"/>
              <a:t> и </a:t>
            </a:r>
            <a:r>
              <a:rPr lang="en-US" sz="2000" dirty="0" err="1"/>
              <a:t>федеративную</a:t>
            </a:r>
            <a:r>
              <a:rPr lang="en-US" sz="2000" dirty="0"/>
              <a:t>. </a:t>
            </a:r>
            <a:r>
              <a:rPr lang="en-US" sz="2000" dirty="0" err="1"/>
              <a:t>Федеративная</a:t>
            </a:r>
            <a:r>
              <a:rPr lang="en-US" sz="2000" dirty="0"/>
              <a:t> </a:t>
            </a:r>
            <a:r>
              <a:rPr lang="en-US" sz="2000" dirty="0" err="1"/>
              <a:t>власть</a:t>
            </a:r>
            <a:r>
              <a:rPr lang="en-US" sz="2000" dirty="0"/>
              <a:t> </a:t>
            </a:r>
            <a:r>
              <a:rPr lang="en-US" sz="2000" dirty="0" err="1"/>
              <a:t>занимается</a:t>
            </a:r>
            <a:r>
              <a:rPr lang="en-US" sz="2000" dirty="0"/>
              <a:t> </a:t>
            </a:r>
            <a:r>
              <a:rPr lang="en-US" sz="2000" dirty="0" err="1"/>
              <a:t>объявлением</a:t>
            </a:r>
            <a:r>
              <a:rPr lang="en-US" sz="2000" dirty="0"/>
              <a:t> </a:t>
            </a:r>
            <a:r>
              <a:rPr lang="en-US" sz="2000" dirty="0" err="1"/>
              <a:t>войны</a:t>
            </a:r>
            <a:r>
              <a:rPr lang="en-US" sz="2000" dirty="0"/>
              <a:t> и </a:t>
            </a:r>
            <a:r>
              <a:rPr lang="en-US" sz="2000" dirty="0" err="1"/>
              <a:t>мира</a:t>
            </a:r>
            <a:r>
              <a:rPr lang="en-US" sz="2000" dirty="0"/>
              <a:t>, </a:t>
            </a:r>
            <a:r>
              <a:rPr lang="en-US" sz="2000" dirty="0" err="1"/>
              <a:t>дипломатическими</a:t>
            </a:r>
            <a:r>
              <a:rPr lang="en-US" sz="2000" dirty="0"/>
              <a:t> </a:t>
            </a:r>
            <a:r>
              <a:rPr lang="en-US" sz="2000" dirty="0" err="1"/>
              <a:t>вопросами</a:t>
            </a:r>
            <a:r>
              <a:rPr lang="en-US" sz="2000" dirty="0"/>
              <a:t> и </a:t>
            </a:r>
            <a:r>
              <a:rPr lang="en-US" sz="2000" dirty="0" err="1"/>
              <a:t>участием</a:t>
            </a:r>
            <a:r>
              <a:rPr lang="en-US" sz="2000" dirty="0"/>
              <a:t> в </a:t>
            </a:r>
            <a:r>
              <a:rPr lang="en-US" sz="2000" dirty="0" err="1"/>
              <a:t>союзах</a:t>
            </a:r>
            <a:r>
              <a:rPr lang="en-US" sz="2000" dirty="0"/>
              <a:t> и </a:t>
            </a:r>
            <a:r>
              <a:rPr lang="en-US" sz="2000" dirty="0" err="1"/>
              <a:t>коалициях</a:t>
            </a:r>
            <a:endParaRPr lang="en-US" sz="2000" dirty="0"/>
          </a:p>
        </p:txBody>
      </p:sp>
      <p:pic>
        <p:nvPicPr>
          <p:cNvPr id="5122" name="Picture 2" descr="Портрет философа Джона Локка между 1672 и 1676 годами. Джон Гринхилл">
            <a:extLst>
              <a:ext uri="{FF2B5EF4-FFF2-40B4-BE49-F238E27FC236}">
                <a16:creationId xmlns:a16="http://schemas.microsoft.com/office/drawing/2014/main" id="{A189CBA0-FD8B-6A8C-94D7-A90A9566AD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3064" y="625683"/>
            <a:ext cx="4565927" cy="55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76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9B26929-3BC0-E32D-3A3F-6C317BBC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Шарль Луи де Монтескьё</a:t>
            </a: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BC80313-76A2-9792-F1BF-E031958B1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французский писатель, правовед и философ эпохи Просвещения, один из зачинателей идеологии либерализма. Разработал доктрину о разделении властей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Он полагал, что функции каждой ветви власти должны быть четко определены. В таком случае ни одна из ветвей не имеет возможности влиять на другую.</a:t>
            </a:r>
          </a:p>
        </p:txBody>
      </p:sp>
      <p:pic>
        <p:nvPicPr>
          <p:cNvPr id="6146" name="Picture 2" descr="Изображение выглядит как текст, человек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9D24470F-9319-38AB-E28A-A4A0DE2C5C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3481" y="625683"/>
            <a:ext cx="4205094" cy="55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3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EACF-6C0E-E7C7-144B-F98C02F86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Просвещенный абсолютизм</a:t>
            </a:r>
            <a:b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854760-08BA-1434-20C3-DF8C643A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89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5" name="Rectangle 717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63008-49F6-BEB9-013A-58BF27AB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Просвещенный абсолютизм</a:t>
            </a:r>
            <a:b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2FC1E9-FF39-11CB-C84D-EDDFE61F9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Политика абсолютных монархий, в основе которой лежали идеалы Просвещения</a:t>
            </a:r>
          </a:p>
        </p:txBody>
      </p:sp>
      <p:sp>
        <p:nvSpPr>
          <p:cNvPr id="7186" name="Rectangle 71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7" name="Rectangle 71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170" name="Picture 2" descr="Изображение выглядит как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C81BE87A-8E60-EA21-FF14-B189E317C1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4608" y="940030"/>
            <a:ext cx="6846363" cy="482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80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97D9E-84F1-71F0-F7ED-24531B8CF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Особенности просвещенного абсолютизма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82F76-D660-6792-4F01-D8EA3C2C0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ru-RU" sz="2000"/>
              <a:t>Идеи Просвещения подарили обществу надежду на равенство перед законом</a:t>
            </a:r>
          </a:p>
          <a:p>
            <a:r>
              <a:rPr lang="ru-RU" sz="2000"/>
              <a:t>Активный переход к машинному, капиталистическому производству, рост нищеты, разорение целых городов из-за войн – требовали от государства проведения реформ </a:t>
            </a:r>
          </a:p>
          <a:p>
            <a:r>
              <a:rPr lang="ru-RU" sz="2000"/>
              <a:t>Просвещенный правитель, чтобы доказать право на власть, должен был улучшить жизнь своих граждан. Многие правители, названные историками «просвещенными деспотами», приглашали ко двору философов и ученых, чтобы те помогли им разработать реформы, направленные на укрепление государства</a:t>
            </a:r>
          </a:p>
          <a:p>
            <a:r>
              <a:rPr lang="ru-RU" sz="2000"/>
              <a:t>Так, в Пруссию ко двору Вильгельма II Великого из династии Гогенцоллернов был приглашен сам Вольтер. На протяжении XVIII в. Гогенцоллерны установили абсолютную монархию и превратили Пруссию из маленького королевства в крупную европейскую державу </a:t>
            </a:r>
          </a:p>
        </p:txBody>
      </p:sp>
    </p:spTree>
    <p:extLst>
      <p:ext uri="{BB962C8B-B14F-4D97-AF65-F5344CB8AC3E}">
        <p14:creationId xmlns:p14="http://schemas.microsoft.com/office/powerpoint/2010/main" val="2737832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EFEB8-6A43-48BF-C210-69E71CE7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Политика просвещенного абсолютизма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96ED48A-B1DC-C10A-3918-ED1A393D7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5803" y="2427541"/>
            <a:ext cx="830529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DD8A9-FEBB-01E0-DDEE-E560265FE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Война за Независимость и Французская революция</a:t>
            </a:r>
            <a:b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7F0389-76D7-D8E0-A02A-9C75EC6F2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9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02031-CF31-933D-E927-B7DE1E4F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FDF02F-AFF2-B7F6-F9AB-6695EDB42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454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C5996-089E-98CB-0943-4D44C7E69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13 английских колоний</a:t>
            </a: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7D95AAE-5675-F536-D0D0-96C5550F76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3971" y="492573"/>
            <a:ext cx="551324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025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A6B92DE-2F49-0B63-35D2-797F13CB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Причины войны за Независимость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AF90884-DD75-4A78-70EA-BF670F9F5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ru-RU" sz="2200"/>
              <a:t>Сохранение феодально-абсолютистских порядков, которые в Англии были уже окончательно ликвидированы</a:t>
            </a:r>
          </a:p>
          <a:p>
            <a:r>
              <a:rPr lang="ru-RU" sz="2200"/>
              <a:t>Произвол губернаторов, ограничение свободы предпринимательства и введение новых налогов</a:t>
            </a:r>
          </a:p>
          <a:p>
            <a:r>
              <a:rPr lang="ru-RU" sz="2200"/>
              <a:t>Жители американских колоний полагали, что свои внутренние дела они должны решать самостоятельно, без вмешательства короля и парламента</a:t>
            </a:r>
          </a:p>
          <a:p>
            <a:r>
              <a:rPr lang="ru-RU" sz="2200"/>
              <a:t>Введение Англией нового налога (Почтового акта) в 1765 г.</a:t>
            </a:r>
          </a:p>
        </p:txBody>
      </p:sp>
    </p:spTree>
    <p:extLst>
      <p:ext uri="{BB962C8B-B14F-4D97-AF65-F5344CB8AC3E}">
        <p14:creationId xmlns:p14="http://schemas.microsoft.com/office/powerpoint/2010/main" val="1702581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95581CE-234E-B008-F3D6-79CE985D2D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Rectangle 92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FBECF-E0EA-1226-5586-3BBC0078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1773 г. – Бостонское чаепитие</a:t>
            </a:r>
          </a:p>
        </p:txBody>
      </p:sp>
      <p:cxnSp>
        <p:nvCxnSpPr>
          <p:cNvPr id="9225" name="Straight Connector 92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7" name="Straight Connector 92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930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51" name="Rectangle 10250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E3C533E-3161-9563-F68E-BB902BF6A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/>
              <a:t>Бенджамин Франклин и Томас Джефферсон</a:t>
            </a:r>
          </a:p>
        </p:txBody>
      </p:sp>
      <p:sp>
        <p:nvSpPr>
          <p:cNvPr id="10253" name="Rectangle: Rounded Corners 10252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10242" name="Picture 2" descr="Портрет Бенджамина Франклина кисти Жозефа Дюплесси (Париж, ок. 1785 года)">
            <a:extLst>
              <a:ext uri="{FF2B5EF4-FFF2-40B4-BE49-F238E27FC236}">
                <a16:creationId xmlns:a16="http://schemas.microsoft.com/office/drawing/2014/main" id="{3DCB5150-2E49-71E0-39E4-5FC07AF7688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4066" y="2139484"/>
            <a:ext cx="3359139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Портрет Рембрандта Пила, 1800">
            <a:extLst>
              <a:ext uri="{FF2B5EF4-FFF2-40B4-BE49-F238E27FC236}">
                <a16:creationId xmlns:a16="http://schemas.microsoft.com/office/drawing/2014/main" id="{C33A1CCB-D109-4272-55D7-6AF43B7E8C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2952" y="2139484"/>
            <a:ext cx="3430828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122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9" name="Rectangle 11270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280" name="Rectangle 1127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09BFA-98B4-A230-6EC9-DD67A551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Джордж Вашингтон</a:t>
            </a:r>
          </a:p>
        </p:txBody>
      </p:sp>
      <p:sp>
        <p:nvSpPr>
          <p:cNvPr id="11281" name="Rectangle 1127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82" name="Rectangle 1127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E293A4-6D5C-B731-349C-DBA8D580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2252870"/>
            <a:ext cx="3412219" cy="356025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американский</a:t>
            </a:r>
            <a:r>
              <a:rPr lang="en-US" sz="2000" dirty="0"/>
              <a:t> </a:t>
            </a:r>
            <a:r>
              <a:rPr lang="en-US" sz="2000" dirty="0" err="1"/>
              <a:t>государственный</a:t>
            </a:r>
            <a:r>
              <a:rPr lang="en-US" sz="2000" dirty="0"/>
              <a:t> и </a:t>
            </a:r>
            <a:r>
              <a:rPr lang="en-US" sz="2000" dirty="0" err="1"/>
              <a:t>политический</a:t>
            </a:r>
            <a:r>
              <a:rPr lang="en-US" sz="2000" dirty="0"/>
              <a:t> </a:t>
            </a:r>
            <a:r>
              <a:rPr lang="en-US" sz="2000" dirty="0" err="1"/>
              <a:t>деятель</a:t>
            </a:r>
            <a:r>
              <a:rPr lang="en-US" sz="2000" dirty="0"/>
              <a:t>, </a:t>
            </a:r>
            <a:r>
              <a:rPr lang="en-US" sz="2000" dirty="0" err="1"/>
              <a:t>первый</a:t>
            </a:r>
            <a:r>
              <a:rPr lang="en-US" sz="2000" dirty="0"/>
              <a:t> </a:t>
            </a:r>
            <a:r>
              <a:rPr lang="en-US" sz="2000" dirty="0" err="1"/>
              <a:t>всенародно</a:t>
            </a:r>
            <a:r>
              <a:rPr lang="en-US" sz="2000" dirty="0"/>
              <a:t> </a:t>
            </a:r>
            <a:r>
              <a:rPr lang="en-US" sz="2000" dirty="0" err="1"/>
              <a:t>избранный</a:t>
            </a:r>
            <a:r>
              <a:rPr lang="en-US" sz="2000" dirty="0"/>
              <a:t> </a:t>
            </a:r>
            <a:r>
              <a:rPr lang="en-US" sz="2000" dirty="0" err="1"/>
              <a:t>президент</a:t>
            </a:r>
            <a:r>
              <a:rPr lang="en-US" sz="2000" dirty="0"/>
              <a:t> </a:t>
            </a:r>
            <a:r>
              <a:rPr lang="en-US" sz="2000" dirty="0" err="1"/>
              <a:t>Соединённых</a:t>
            </a:r>
            <a:r>
              <a:rPr lang="en-US" sz="2000" dirty="0"/>
              <a:t> </a:t>
            </a:r>
            <a:r>
              <a:rPr lang="en-US" sz="2000" dirty="0" err="1"/>
              <a:t>Штатов</a:t>
            </a:r>
            <a:r>
              <a:rPr lang="en-US" sz="2000" dirty="0"/>
              <a:t> </a:t>
            </a:r>
            <a:r>
              <a:rPr lang="en-US" sz="2000" dirty="0" err="1"/>
              <a:t>Америки</a:t>
            </a:r>
            <a:r>
              <a:rPr lang="en-US" sz="2000" dirty="0"/>
              <a:t> (1789—1797), </a:t>
            </a:r>
            <a:r>
              <a:rPr lang="en-US" sz="2000" dirty="0" err="1"/>
              <a:t>один</a:t>
            </a:r>
            <a:r>
              <a:rPr lang="en-US" sz="2000" dirty="0"/>
              <a:t>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отцов-основателей</a:t>
            </a:r>
            <a:r>
              <a:rPr lang="en-US" sz="2000" dirty="0"/>
              <a:t> США, </a:t>
            </a:r>
            <a:r>
              <a:rPr lang="en-US" sz="2000" dirty="0" err="1"/>
              <a:t>главнокомандующий</a:t>
            </a:r>
            <a:r>
              <a:rPr lang="en-US" sz="2000" dirty="0"/>
              <a:t> </a:t>
            </a:r>
            <a:r>
              <a:rPr lang="en-US" sz="2000" dirty="0" err="1"/>
              <a:t>Континентальной</a:t>
            </a:r>
            <a:r>
              <a:rPr lang="en-US" sz="2000" dirty="0"/>
              <a:t> </a:t>
            </a:r>
            <a:r>
              <a:rPr lang="en-US" sz="2000" dirty="0" err="1"/>
              <a:t>армией</a:t>
            </a:r>
            <a:r>
              <a:rPr lang="en-US" sz="2000" dirty="0"/>
              <a:t>, </a:t>
            </a:r>
            <a:r>
              <a:rPr lang="en-US" sz="2000" dirty="0" err="1"/>
              <a:t>участник</a:t>
            </a:r>
            <a:r>
              <a:rPr lang="en-US" sz="2000" dirty="0"/>
              <a:t> </a:t>
            </a:r>
            <a:r>
              <a:rPr lang="en-US" sz="2000" dirty="0" err="1"/>
              <a:t>войны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независимость</a:t>
            </a:r>
            <a:r>
              <a:rPr lang="en-US" sz="2000" dirty="0"/>
              <a:t> и </a:t>
            </a:r>
            <a:r>
              <a:rPr lang="en-US" sz="2000" dirty="0" err="1"/>
              <a:t>создатель</a:t>
            </a:r>
            <a:r>
              <a:rPr lang="en-US" sz="2000" dirty="0"/>
              <a:t> </a:t>
            </a:r>
            <a:r>
              <a:rPr lang="en-US" sz="2000" dirty="0" err="1"/>
              <a:t>американского</a:t>
            </a:r>
            <a:r>
              <a:rPr lang="en-US" sz="2000" dirty="0"/>
              <a:t> </a:t>
            </a:r>
            <a:r>
              <a:rPr lang="en-US" sz="2000" dirty="0" err="1"/>
              <a:t>института</a:t>
            </a:r>
            <a:r>
              <a:rPr lang="en-US" sz="2000" dirty="0"/>
              <a:t> </a:t>
            </a:r>
            <a:r>
              <a:rPr lang="en-US" sz="2000" dirty="0" err="1"/>
              <a:t>президентства</a:t>
            </a:r>
            <a:r>
              <a:rPr lang="en-US" sz="2000" dirty="0"/>
              <a:t>.</a:t>
            </a:r>
          </a:p>
        </p:txBody>
      </p:sp>
      <p:pic>
        <p:nvPicPr>
          <p:cNvPr id="11266" name="Picture 2" descr="Изображение выглядит как текст, человек, костюм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61939BCE-C7FB-CCC3-15DA-3BE3AC091B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9014" y="630936"/>
            <a:ext cx="4520084" cy="54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680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F324A-79BB-3D00-F9A3-6EF46713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Война за Независимость (1775 – 1783 гг.)</a:t>
            </a:r>
          </a:p>
        </p:txBody>
      </p:sp>
      <p:cxnSp>
        <p:nvCxnSpPr>
          <p:cNvPr id="12297" name="Straight Connector 1229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A2FB6F6-E3C1-490E-DD4C-DAEE52358C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700" y="492573"/>
            <a:ext cx="4351789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775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0F7BD-C889-E646-9208-967669ABA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Декларация Независимости США (1776 г.)</a:t>
            </a:r>
          </a:p>
        </p:txBody>
      </p:sp>
      <p:cxnSp>
        <p:nvCxnSpPr>
          <p:cNvPr id="13321" name="Straight Connector 1332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Рукописная копия финальной версии декларации, 1823 год">
            <a:extLst>
              <a:ext uri="{FF2B5EF4-FFF2-40B4-BE49-F238E27FC236}">
                <a16:creationId xmlns:a16="http://schemas.microsoft.com/office/drawing/2014/main" id="{FBE57F2F-4C75-2591-AAB6-023BD59524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309" y="492573"/>
            <a:ext cx="4954570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54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Изображение выглядит как внутренний, алтарь&#10;&#10;Автоматически созданное описание">
            <a:extLst>
              <a:ext uri="{FF2B5EF4-FFF2-40B4-BE49-F238E27FC236}">
                <a16:creationId xmlns:a16="http://schemas.microsoft.com/office/drawing/2014/main" id="{EF667205-950D-4DBA-FFAC-0B5F63944F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0" b="14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Rectangle 1434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24A1E-5FEC-69CF-61BC-7C1AE2F0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Конституция США (1787 г.)</a:t>
            </a:r>
          </a:p>
        </p:txBody>
      </p:sp>
      <p:cxnSp>
        <p:nvCxnSpPr>
          <p:cNvPr id="14349" name="Straight Connector 1434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7" name="Straight Connector 1434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353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3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A98D6-79E3-8D9A-6D94-5B0CFD639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Билль о правах (1789 г.)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AB0BB08-CB5E-AD9F-4113-4B484A38A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103" y="2331490"/>
            <a:ext cx="10168128" cy="4213825"/>
          </a:xfrm>
        </p:spPr>
        <p:txBody>
          <a:bodyPr>
            <a:normAutofit lnSpcReduction="10000"/>
          </a:bodyPr>
          <a:lstStyle/>
          <a:p>
            <a:r>
              <a:rPr lang="ru-RU" sz="1800" b="0" i="0" dirty="0">
                <a:effectLst/>
                <a:latin typeface="Arial" panose="020B0604020202020204" pitchFamily="34" charset="0"/>
              </a:rPr>
              <a:t>Свобода слова, свобода религии, свобода прессы, свобода собраний, право на подачу петиции. Запрет на установление официальной государственной религии</a:t>
            </a:r>
          </a:p>
          <a:p>
            <a:r>
              <a:rPr lang="ru-RU" sz="1800" dirty="0"/>
              <a:t>Право хранить и носить оружие</a:t>
            </a:r>
            <a:endParaRPr lang="ru-RU" sz="1800" dirty="0">
              <a:latin typeface="Arial" panose="020B0604020202020204" pitchFamily="34" charset="0"/>
            </a:endParaRPr>
          </a:p>
          <a:p>
            <a:r>
              <a:rPr lang="ru-RU" sz="1800" b="0" i="0" dirty="0">
                <a:effectLst/>
                <a:latin typeface="Arial" panose="020B0604020202020204" pitchFamily="34" charset="0"/>
              </a:rPr>
              <a:t>Запрещено размещать солдат в частных домах без согласия владельца</a:t>
            </a:r>
          </a:p>
          <a:p>
            <a:r>
              <a:rPr lang="ru-RU" sz="1800" b="0" i="0" dirty="0">
                <a:effectLst/>
                <a:latin typeface="Arial" panose="020B0604020202020204" pitchFamily="34" charset="0"/>
              </a:rPr>
              <a:t>Запрет произвольных обысков и арестов</a:t>
            </a:r>
            <a:endParaRPr lang="ru-RU" sz="1800" dirty="0">
              <a:latin typeface="Arial" panose="020B0604020202020204" pitchFamily="34" charset="0"/>
            </a:endParaRPr>
          </a:p>
          <a:p>
            <a:r>
              <a:rPr lang="ru-RU" sz="1800" b="0" i="0" dirty="0">
                <a:effectLst/>
                <a:latin typeface="Arial" panose="020B0604020202020204" pitchFamily="34" charset="0"/>
              </a:rPr>
              <a:t>Право на надлежащее судебное разбирательство, право не свидетельствовать против себя, гарантия частной собственности</a:t>
            </a:r>
          </a:p>
          <a:p>
            <a:r>
              <a:rPr lang="ru-RU" sz="1800" b="0" i="0" dirty="0">
                <a:effectLst/>
                <a:latin typeface="Arial" panose="020B0604020202020204" pitchFamily="34" charset="0"/>
              </a:rPr>
              <a:t>Права обвиняемого в уголовном преступлении, в том числе право на суд присяжных</a:t>
            </a:r>
          </a:p>
          <a:p>
            <a:r>
              <a:rPr lang="ru-RU" sz="1800" b="0" i="0" dirty="0">
                <a:effectLst/>
                <a:latin typeface="Arial" panose="020B0604020202020204" pitchFamily="34" charset="0"/>
              </a:rPr>
              <a:t>Право на суд присяжных в гражданских делах</a:t>
            </a:r>
          </a:p>
          <a:p>
            <a:r>
              <a:rPr lang="ru-RU" sz="1800" b="0" i="0" dirty="0">
                <a:effectLst/>
                <a:latin typeface="Arial" panose="020B0604020202020204" pitchFamily="34" charset="0"/>
              </a:rPr>
              <a:t>Запрет чрезмерных залогов и штрафов, жестоких и необычных наказаний</a:t>
            </a:r>
          </a:p>
          <a:p>
            <a:r>
              <a:rPr lang="ru-RU" sz="1800" b="0" i="0" dirty="0">
                <a:effectLst/>
                <a:latin typeface="Arial" panose="020B0604020202020204" pitchFamily="34" charset="0"/>
              </a:rPr>
              <a:t>Перечисление прав в Конституции не должно трактоваться как умаление остальных прав</a:t>
            </a:r>
          </a:p>
          <a:p>
            <a:r>
              <a:rPr lang="ru-RU" sz="1800" b="0" i="0" dirty="0">
                <a:effectLst/>
                <a:latin typeface="Arial" panose="020B0604020202020204" pitchFamily="34" charset="0"/>
              </a:rPr>
              <a:t>Полномочия, которые Конституция прямо не относит к ведению Соединённых Штатов, сохраняются за штатами и гражданами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06491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68389-7ABE-D88C-15ED-07B5A9A8A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Причины революции во Франции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288D58-96DA-D7A0-B246-1FFD47F0C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Протест различных слоев населения против старого порядка, для которого были характерны неограниченная власть феодального государства, привилегии землевладельческой аристократии, экономическая зависимость большей части населения</a:t>
            </a:r>
          </a:p>
          <a:p>
            <a:r>
              <a:rPr lang="ru-RU" sz="2400" dirty="0"/>
              <a:t>Темпы капиталистического развития Франции во многом замедляла система сословных привилегий</a:t>
            </a:r>
          </a:p>
          <a:p>
            <a:r>
              <a:rPr lang="ru-RU" sz="2400" dirty="0"/>
              <a:t> Первое сословие (духовенство) и второе (дворянство) были привилегированными</a:t>
            </a:r>
          </a:p>
          <a:p>
            <a:r>
              <a:rPr lang="ru-RU" sz="2400" dirty="0"/>
              <a:t>Третье сословие (99% населения) объединяло полное отсутствие политических прав и желание изменить существовавший строй</a:t>
            </a:r>
          </a:p>
          <a:p>
            <a:r>
              <a:rPr lang="ru-RU" sz="2400" dirty="0"/>
              <a:t>Продовольственный кризис из-за неурожая 1788 г. и острый финансовый кризис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973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4639B-23CD-FB96-B67B-A9739EAD8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План урока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31D504-EA0F-B0E8-9980-FC63F7BBE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ru-RU" dirty="0"/>
              <a:t>Идеология Просвещения</a:t>
            </a:r>
          </a:p>
          <a:p>
            <a:r>
              <a:rPr lang="ru-RU" dirty="0"/>
              <a:t>Теории ограниченной монархии, народного суверенитета и принцип разделения властей</a:t>
            </a:r>
          </a:p>
          <a:p>
            <a:r>
              <a:rPr lang="ru-RU" dirty="0"/>
              <a:t>Просвещенный абсолютизм</a:t>
            </a:r>
          </a:p>
          <a:p>
            <a:r>
              <a:rPr lang="ru-RU" dirty="0"/>
              <a:t>Война за Независимость и Французская революция</a:t>
            </a:r>
          </a:p>
        </p:txBody>
      </p:sp>
    </p:spTree>
    <p:extLst>
      <p:ext uri="{BB962C8B-B14F-4D97-AF65-F5344CB8AC3E}">
        <p14:creationId xmlns:p14="http://schemas.microsoft.com/office/powerpoint/2010/main" val="2175628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Изображение выглядит как текст, здание, камень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252527EB-13A9-49D0-DBB6-A822646273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263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4D48C-8828-69A7-43F2-9572DB35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Май 1789 г. – созыв Генеральных Штатов</a:t>
            </a:r>
          </a:p>
        </p:txBody>
      </p:sp>
      <p:cxnSp>
        <p:nvCxnSpPr>
          <p:cNvPr id="15369" name="Straight Connector 1536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71" name="Straight Connector 1537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67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Изображение выглядит как текст, гора, старый, культовое сооружение&#10;&#10;Автоматически созданное описание">
            <a:extLst>
              <a:ext uri="{FF2B5EF4-FFF2-40B4-BE49-F238E27FC236}">
                <a16:creationId xmlns:a16="http://schemas.microsoft.com/office/drawing/2014/main" id="{2627C44C-7823-FE67-D72C-B00FA44179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b="872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7" name="Rectangle 1639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D4BAB-AB30-8592-2F57-FB5CB157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14 июля 1789 г. – начало революции</a:t>
            </a:r>
          </a:p>
        </p:txBody>
      </p:sp>
      <p:cxnSp>
        <p:nvCxnSpPr>
          <p:cNvPr id="16398" name="Straight Connector 1639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9" name="Straight Connector 1639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197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3" name="Rectangle 1741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5B1D5-DD13-D03D-9FEF-FB774159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1791 г. – принятие Конституции и Декларации прав человека</a:t>
            </a:r>
          </a:p>
        </p:txBody>
      </p:sp>
      <p:pic>
        <p:nvPicPr>
          <p:cNvPr id="17410" name="Picture 2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021938B5-374B-6900-BEF6-F389B61AA3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680" y="492573"/>
            <a:ext cx="4645828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123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1843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EF430-0408-0E13-5116-BA7A9C60E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1792 г. – провозглашение Республики</a:t>
            </a:r>
          </a:p>
        </p:txBody>
      </p:sp>
      <p:pic>
        <p:nvPicPr>
          <p:cNvPr id="18434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7986FBF-8BBF-D874-A7CE-0FB5E8761E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9865" y="492573"/>
            <a:ext cx="5601458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86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1946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71DC0-EE78-7FFA-C108-362DA008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Якобинская диктатура (1793-1794 гг.)</a:t>
            </a:r>
          </a:p>
        </p:txBody>
      </p:sp>
      <p:pic>
        <p:nvPicPr>
          <p:cNvPr id="19458" name="Picture 2" descr="Изображение выглядит как толпа, человек, внешний, люди&#10;&#10;Автоматически созданное описание">
            <a:extLst>
              <a:ext uri="{FF2B5EF4-FFF2-40B4-BE49-F238E27FC236}">
                <a16:creationId xmlns:a16="http://schemas.microsoft.com/office/drawing/2014/main" id="{6FF379AE-FA91-89B3-62C8-C481A29CEE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114654"/>
            <a:ext cx="6553545" cy="46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151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09A3A4B3-D747-4F6E-6F70-0BCCE794B8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1" b="5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Rectangle 2048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B5BB9-F043-C148-A9BA-AE59550B8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27 июля 1794 г. - Термидорианский переворот</a:t>
            </a:r>
          </a:p>
        </p:txBody>
      </p:sp>
      <p:cxnSp>
        <p:nvCxnSpPr>
          <p:cNvPr id="20489" name="Straight Connector 2048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1" name="Straight Connector 2049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548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43102-CD7F-7B0B-2CDA-ABB3C78F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Последствия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EFB4147C-D1BF-4780-9063-93633A6CE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ru-RU" dirty="0"/>
              <a:t>Все мужское население Франции получило право голосовать</a:t>
            </a:r>
          </a:p>
          <a:p>
            <a:r>
              <a:rPr lang="ru-RU" dirty="0"/>
              <a:t> Во французских колониях была отменена торговля рабами</a:t>
            </a:r>
          </a:p>
          <a:p>
            <a:r>
              <a:rPr lang="ru-RU" dirty="0"/>
              <a:t> Огромные поместья, принадлежавшие дворянской аристократии, были ликвидированы</a:t>
            </a:r>
          </a:p>
          <a:p>
            <a:r>
              <a:rPr lang="ru-RU" dirty="0"/>
              <a:t> Вся земля была распродана крестьянам по низким ценам, введена метрическая система веса и измерений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180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7DAC4D1B-BF15-E36F-4932-9326C52CC4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7" b="346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Rectangle 215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2C930-C960-960C-C983-749F6205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1799 г. – приход к власти Наполеона Бонапарта </a:t>
            </a:r>
          </a:p>
        </p:txBody>
      </p:sp>
      <p:cxnSp>
        <p:nvCxnSpPr>
          <p:cNvPr id="21513" name="Straight Connector 215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5" name="Straight Connector 215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97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3CE96-5FBB-283D-1998-8C78499D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CD62E2-EDBC-BBC5-067A-597F0476F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96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A1364-52E1-37B7-D46D-0E7E6EB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C4BEC-E9E5-B6D5-6A0D-9D5B6C2F0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4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C0502-FE85-FE35-99B0-054A3A9A3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Идеология Просвещения</a:t>
            </a:r>
            <a:b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D929FA-705D-184B-9F8F-58C73D3F2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692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56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6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96AB97A-F2AE-F1C7-C04B-93E1414D5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Просвещение</a:t>
            </a:r>
          </a:p>
        </p:txBody>
      </p:sp>
      <p:sp>
        <p:nvSpPr>
          <p:cNvPr id="1047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8" name="Rectangle 103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382DA91-3DD0-FD64-022E-7C39A97C7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7" y="2359152"/>
            <a:ext cx="3410712" cy="342504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социальное</a:t>
            </a:r>
            <a:r>
              <a:rPr lang="en-US" sz="2000" dirty="0"/>
              <a:t> и </a:t>
            </a:r>
            <a:r>
              <a:rPr lang="en-US" sz="2000" dirty="0" err="1"/>
              <a:t>культурное</a:t>
            </a:r>
            <a:r>
              <a:rPr lang="en-US" sz="2000" dirty="0"/>
              <a:t> </a:t>
            </a:r>
            <a:r>
              <a:rPr lang="en-US" sz="2000" dirty="0" err="1"/>
              <a:t>движение</a:t>
            </a:r>
            <a:r>
              <a:rPr lang="en-US" sz="2000" dirty="0"/>
              <a:t>, </a:t>
            </a:r>
            <a:r>
              <a:rPr lang="en-US" sz="2000" dirty="0" err="1"/>
              <a:t>породившее</a:t>
            </a:r>
            <a:r>
              <a:rPr lang="en-US" sz="2000" dirty="0"/>
              <a:t> </a:t>
            </a:r>
            <a:r>
              <a:rPr lang="en-US" sz="2000" dirty="0" err="1"/>
              <a:t>новое</a:t>
            </a:r>
            <a:r>
              <a:rPr lang="en-US" sz="2000" dirty="0"/>
              <a:t> </a:t>
            </a:r>
            <a:r>
              <a:rPr lang="en-US" sz="2000" dirty="0" err="1"/>
              <a:t>мировоззрение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основе</a:t>
            </a:r>
            <a:r>
              <a:rPr lang="en-US" sz="2000" dirty="0"/>
              <a:t> </a:t>
            </a:r>
            <a:r>
              <a:rPr lang="en-US" sz="2000" dirty="0" err="1"/>
              <a:t>веры</a:t>
            </a:r>
            <a:r>
              <a:rPr lang="en-US" sz="2000" dirty="0"/>
              <a:t> </a:t>
            </a:r>
            <a:r>
              <a:rPr lang="en-US" sz="2000" dirty="0" err="1"/>
              <a:t>во</a:t>
            </a:r>
            <a:r>
              <a:rPr lang="en-US" sz="2000" dirty="0"/>
              <a:t> </a:t>
            </a:r>
            <a:r>
              <a:rPr lang="en-US" sz="2000" dirty="0" err="1"/>
              <a:t>всемогущество</a:t>
            </a:r>
            <a:r>
              <a:rPr lang="en-US" sz="2000" dirty="0"/>
              <a:t> </a:t>
            </a:r>
            <a:r>
              <a:rPr lang="en-US" sz="2000" dirty="0" err="1"/>
              <a:t>человеческого</a:t>
            </a:r>
            <a:r>
              <a:rPr lang="en-US" sz="2000" dirty="0"/>
              <a:t> </a:t>
            </a:r>
            <a:r>
              <a:rPr lang="en-US" sz="2000" dirty="0" err="1"/>
              <a:t>разума</a:t>
            </a:r>
            <a:r>
              <a:rPr lang="en-US" sz="2000" dirty="0"/>
              <a:t> и в </a:t>
            </a:r>
            <a:r>
              <a:rPr lang="en-US" sz="2000" dirty="0" err="1"/>
              <a:t>общественный</a:t>
            </a:r>
            <a:r>
              <a:rPr lang="en-US" sz="2000" dirty="0"/>
              <a:t> </a:t>
            </a:r>
            <a:r>
              <a:rPr lang="en-US" sz="2000" dirty="0" err="1"/>
              <a:t>прогресс</a:t>
            </a:r>
            <a:endParaRPr lang="en-US" sz="2000" dirty="0"/>
          </a:p>
        </p:txBody>
      </p:sp>
      <p:pic>
        <p:nvPicPr>
          <p:cNvPr id="1026" name="Picture 2" descr="Изображение выглядит как спорт, человек, групп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31258270-9FD5-52DB-D4CC-CEF4E09964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5" r="8890"/>
          <a:stretch/>
        </p:blipFill>
        <p:spPr bwMode="auto">
          <a:xfrm>
            <a:off x="5124450" y="634382"/>
            <a:ext cx="6657213" cy="549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48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F6A64-EF25-598F-83C3-158D40B56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Особенности Просвещения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BDED9B-DC5D-ECF8-BD0D-292969A0F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ru-RU" sz="2200"/>
              <a:t>Формирование нового общества во многом определялось растущей верой европейцев в созидательную силу человеческого разума. Мыслители подвергали сомнению общественное устройство, традиции, верования</a:t>
            </a:r>
          </a:p>
          <a:p>
            <a:r>
              <a:rPr lang="ru-RU" sz="2200"/>
              <a:t>Первоначально идеи Просвещения были распространены среди небольшой группы ученых</a:t>
            </a:r>
          </a:p>
          <a:p>
            <a:r>
              <a:rPr lang="ru-RU" sz="2200"/>
              <a:t>Однако со второй половины XVIII в. новые воззрения через печать быстро охватили средние слои городского европейского населения</a:t>
            </a:r>
          </a:p>
          <a:p>
            <a:r>
              <a:rPr lang="ru-RU" sz="2200"/>
              <a:t>Вскоре идеи Просвещения охватили всю Европу. Своего расцвета Просвещение достигло во Франции</a:t>
            </a:r>
          </a:p>
        </p:txBody>
      </p:sp>
    </p:spTree>
    <p:extLst>
      <p:ext uri="{BB962C8B-B14F-4D97-AF65-F5344CB8AC3E}">
        <p14:creationId xmlns:p14="http://schemas.microsoft.com/office/powerpoint/2010/main" val="9357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AE2B1CDA-2B34-B728-669E-018CD71AFA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24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BCCC7-0F37-FB0D-72E1-FA100305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Идеология Просвещения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E8F476-CDAD-89EA-0189-1D063C8A7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ru-RU" sz="2200"/>
              <a:t>Просветители отвергали церковное учение о несовершенстве природы человека</a:t>
            </a:r>
          </a:p>
          <a:p>
            <a:r>
              <a:rPr lang="ru-RU" sz="2200"/>
              <a:t>Они верили в творческие силы людей, верили в прогресс, в то, что история движется к лучшему, развивается от несправедливого устройства общества к справедливому</a:t>
            </a:r>
          </a:p>
          <a:p>
            <a:r>
              <a:rPr lang="ru-RU" sz="2200"/>
              <a:t>Своими целями просветители провозгласили свободу, благосостояние и счастье людей, мир, ненасилие и веротерпимость</a:t>
            </a:r>
          </a:p>
          <a:p>
            <a:r>
              <a:rPr lang="ru-RU" sz="2200"/>
              <a:t>Просветители выдвинули идею естественного права. Они считали, что все люди от природы имеют равные права</a:t>
            </a:r>
          </a:p>
          <a:p>
            <a:r>
              <a:rPr lang="ru-RU" sz="2200"/>
              <a:t>Различия в обществе установлены не Богом, а людьми. Следовательно, люди могут изменить то, что они сами создали.</a:t>
            </a:r>
          </a:p>
        </p:txBody>
      </p:sp>
    </p:spTree>
    <p:extLst>
      <p:ext uri="{BB962C8B-B14F-4D97-AF65-F5344CB8AC3E}">
        <p14:creationId xmlns:p14="http://schemas.microsoft.com/office/powerpoint/2010/main" val="78487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B0EAC-479E-B681-87CB-E2C591F2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Теории ограниченной монархии, народного суверенитета и принцип разделения властей</a:t>
            </a:r>
            <a:b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E8C3A4-4BE6-C22A-EE70-E7D175BEF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873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1090</Words>
  <Application>Microsoft Office PowerPoint</Application>
  <PresentationFormat>Широкоэкранный</PresentationFormat>
  <Paragraphs>92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Avenir Next LT Pro</vt:lpstr>
      <vt:lpstr>Calibri</vt:lpstr>
      <vt:lpstr>Calibri Light</vt:lpstr>
      <vt:lpstr>Тема Office</vt:lpstr>
      <vt:lpstr>§ 26. Контрасты XVIII в.: эпоха Просвещения и революций</vt:lpstr>
      <vt:lpstr>Проверка д/з</vt:lpstr>
      <vt:lpstr>План урока</vt:lpstr>
      <vt:lpstr>1. Идеология Просвещения </vt:lpstr>
      <vt:lpstr>Просвещение</vt:lpstr>
      <vt:lpstr>Особенности Просвещения</vt:lpstr>
      <vt:lpstr>Презентация PowerPoint</vt:lpstr>
      <vt:lpstr>Идеология Просвещения</vt:lpstr>
      <vt:lpstr>2. Теории ограниченной монархии, народного суверенитета и принцип разделения властей </vt:lpstr>
      <vt:lpstr>Вольтер</vt:lpstr>
      <vt:lpstr>Жан Жак Руссо</vt:lpstr>
      <vt:lpstr>«Человек рожден свободным, а между тем он в цепях»</vt:lpstr>
      <vt:lpstr>Джон Локк</vt:lpstr>
      <vt:lpstr>Шарль Луи де Монтескьё</vt:lpstr>
      <vt:lpstr>3. Просвещенный абсолютизм </vt:lpstr>
      <vt:lpstr>Просвещенный абсолютизм </vt:lpstr>
      <vt:lpstr>Особенности просвещенного абсолютизма</vt:lpstr>
      <vt:lpstr>Политика просвещенного абсолютизма</vt:lpstr>
      <vt:lpstr>4. Война за Независимость и Французская революция </vt:lpstr>
      <vt:lpstr>13 английских колоний</vt:lpstr>
      <vt:lpstr>Причины войны за Независимость</vt:lpstr>
      <vt:lpstr>1773 г. – Бостонское чаепитие</vt:lpstr>
      <vt:lpstr>Бенджамин Франклин и Томас Джефферсон</vt:lpstr>
      <vt:lpstr>Джордж Вашингтон</vt:lpstr>
      <vt:lpstr>Война за Независимость (1775 – 1783 гг.)</vt:lpstr>
      <vt:lpstr>Декларация Независимости США (1776 г.)</vt:lpstr>
      <vt:lpstr>Конституция США (1787 г.)</vt:lpstr>
      <vt:lpstr>Билль о правах (1789 г.)</vt:lpstr>
      <vt:lpstr>Причины революции во Франции</vt:lpstr>
      <vt:lpstr>Май 1789 г. – созыв Генеральных Штатов</vt:lpstr>
      <vt:lpstr>14 июля 1789 г. – начало революции</vt:lpstr>
      <vt:lpstr>1791 г. – принятие Конституции и Декларации прав человека</vt:lpstr>
      <vt:lpstr>1792 г. – провозглашение Республики</vt:lpstr>
      <vt:lpstr>Якобинская диктатура (1793-1794 гг.)</vt:lpstr>
      <vt:lpstr>27 июля 1794 г. - Термидорианский переворот</vt:lpstr>
      <vt:lpstr>Последствия </vt:lpstr>
      <vt:lpstr>1799 г. – приход к власти Наполеона Бонапарта 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26. Контрасты XVIII в.: эпоха Просвещения и революций</dc:title>
  <dc:creator>Роман Жигалов</dc:creator>
  <cp:lastModifiedBy>Роман Жигалов</cp:lastModifiedBy>
  <cp:revision>1</cp:revision>
  <dcterms:created xsi:type="dcterms:W3CDTF">2022-08-13T18:48:52Z</dcterms:created>
  <dcterms:modified xsi:type="dcterms:W3CDTF">2022-08-14T12:45:31Z</dcterms:modified>
</cp:coreProperties>
</file>