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8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81" r:id="rId17"/>
    <p:sldId id="269" r:id="rId18"/>
    <p:sldId id="270" r:id="rId19"/>
    <p:sldId id="271" r:id="rId20"/>
    <p:sldId id="272" r:id="rId21"/>
    <p:sldId id="273" r:id="rId22"/>
    <p:sldId id="282" r:id="rId23"/>
    <p:sldId id="274" r:id="rId24"/>
    <p:sldId id="275" r:id="rId25"/>
    <p:sldId id="276" r:id="rId26"/>
    <p:sldId id="277" r:id="rId27"/>
    <p:sldId id="278" r:id="rId28"/>
    <p:sldId id="279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04922B-3735-4A37-ADC7-9D6D456F1AD2}" v="278" dt="2022-07-14T15:44:43.673"/>
    <p1510:client id="{4F1C3B6B-559F-4561-B9A1-664C94436AB0}" v="334" dt="2022-07-04T18:34:03.040"/>
    <p1510:client id="{FDE685D3-C158-4892-9D76-D70A2A02DC8F}" v="176" dt="2022-07-04T10:57:15.9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FDE685D3-C158-4892-9D76-D70A2A02DC8F}"/>
    <pc:docChg chg="addSld modSld addMainMaster delMainMaster">
      <pc:chgData name="Zhigalov Roman" userId="1f97e9fdf7779aa5" providerId="Windows Live" clId="Web-{FDE685D3-C158-4892-9D76-D70A2A02DC8F}" dt="2022-07-04T10:57:15.982" v="176"/>
      <pc:docMkLst>
        <pc:docMk/>
      </pc:docMkLst>
      <pc:sldChg chg="addSp delSp modSp mod setBg modClrScheme chgLayout">
        <pc:chgData name="Zhigalov Roman" userId="1f97e9fdf7779aa5" providerId="Windows Live" clId="Web-{FDE685D3-C158-4892-9D76-D70A2A02DC8F}" dt="2022-07-04T10:45:05.019" v="4" actId="20577"/>
        <pc:sldMkLst>
          <pc:docMk/>
          <pc:sldMk cId="1351651579" sldId="256"/>
        </pc:sldMkLst>
        <pc:spChg chg="mod">
          <ac:chgData name="Zhigalov Roman" userId="1f97e9fdf7779aa5" providerId="Windows Live" clId="Web-{FDE685D3-C158-4892-9D76-D70A2A02DC8F}" dt="2022-07-04T10:45:05.019" v="4" actId="20577"/>
          <ac:spMkLst>
            <pc:docMk/>
            <pc:sldMk cId="1351651579" sldId="256"/>
            <ac:spMk id="2" creationId="{00000000-0000-0000-0000-000000000000}"/>
          </ac:spMkLst>
        </pc:spChg>
        <pc:spChg chg="mod">
          <ac:chgData name="Zhigalov Roman" userId="1f97e9fdf7779aa5" providerId="Windows Live" clId="Web-{FDE685D3-C158-4892-9D76-D70A2A02DC8F}" dt="2022-07-04T10:44:53.675" v="3"/>
          <ac:spMkLst>
            <pc:docMk/>
            <pc:sldMk cId="1351651579" sldId="256"/>
            <ac:spMk id="3" creationId="{00000000-0000-0000-0000-000000000000}"/>
          </ac:spMkLst>
        </pc:spChg>
        <pc:spChg chg="add del">
          <ac:chgData name="Zhigalov Roman" userId="1f97e9fdf7779aa5" providerId="Windows Live" clId="Web-{FDE685D3-C158-4892-9D76-D70A2A02DC8F}" dt="2022-07-04T10:44:53.628" v="2"/>
          <ac:spMkLst>
            <pc:docMk/>
            <pc:sldMk cId="1351651579" sldId="256"/>
            <ac:spMk id="9" creationId="{8EF32ACB-37F7-4E27-BDBC-67A94864F506}"/>
          </ac:spMkLst>
        </pc:spChg>
        <pc:spChg chg="add del">
          <ac:chgData name="Zhigalov Roman" userId="1f97e9fdf7779aa5" providerId="Windows Live" clId="Web-{FDE685D3-C158-4892-9D76-D70A2A02DC8F}" dt="2022-07-04T10:44:53.628" v="2"/>
          <ac:spMkLst>
            <pc:docMk/>
            <pc:sldMk cId="1351651579" sldId="256"/>
            <ac:spMk id="11" creationId="{DEAF34AB-AE16-45B5-ABC1-801F062234F5}"/>
          </ac:spMkLst>
        </pc:spChg>
        <pc:spChg chg="add del">
          <ac:chgData name="Zhigalov Roman" userId="1f97e9fdf7779aa5" providerId="Windows Live" clId="Web-{FDE685D3-C158-4892-9D76-D70A2A02DC8F}" dt="2022-07-04T10:44:53.628" v="2"/>
          <ac:spMkLst>
            <pc:docMk/>
            <pc:sldMk cId="1351651579" sldId="256"/>
            <ac:spMk id="13" creationId="{640449D5-DE6C-45AB-811E-29321C591CD6}"/>
          </ac:spMkLst>
        </pc:spChg>
        <pc:spChg chg="add">
          <ac:chgData name="Zhigalov Roman" userId="1f97e9fdf7779aa5" providerId="Windows Live" clId="Web-{FDE685D3-C158-4892-9D76-D70A2A02DC8F}" dt="2022-07-04T10:44:53.675" v="3"/>
          <ac:spMkLst>
            <pc:docMk/>
            <pc:sldMk cId="1351651579" sldId="256"/>
            <ac:spMk id="21" creationId="{19F9BF86-FE94-4517-B97D-026C7515E589}"/>
          </ac:spMkLst>
        </pc:spChg>
        <pc:spChg chg="add">
          <ac:chgData name="Zhigalov Roman" userId="1f97e9fdf7779aa5" providerId="Windows Live" clId="Web-{FDE685D3-C158-4892-9D76-D70A2A02DC8F}" dt="2022-07-04T10:44:53.675" v="3"/>
          <ac:spMkLst>
            <pc:docMk/>
            <pc:sldMk cId="1351651579" sldId="256"/>
            <ac:spMk id="23" creationId="{122AB34F-E75C-451A-8410-05B6C249E9D3}"/>
          </ac:spMkLst>
        </pc:spChg>
        <pc:grpChg chg="add del">
          <ac:chgData name="Zhigalov Roman" userId="1f97e9fdf7779aa5" providerId="Windows Live" clId="Web-{FDE685D3-C158-4892-9D76-D70A2A02DC8F}" dt="2022-07-04T10:44:53.628" v="2"/>
          <ac:grpSpMkLst>
            <pc:docMk/>
            <pc:sldMk cId="1351651579" sldId="256"/>
            <ac:grpSpMk id="15" creationId="{222480C3-21A7-43F5-9070-D4ACB7435A94}"/>
          </ac:grpSpMkLst>
        </pc:grpChg>
        <pc:picChg chg="add del">
          <ac:chgData name="Zhigalov Roman" userId="1f97e9fdf7779aa5" providerId="Windows Live" clId="Web-{FDE685D3-C158-4892-9D76-D70A2A02DC8F}" dt="2022-07-04T10:44:53.628" v="2"/>
          <ac:picMkLst>
            <pc:docMk/>
            <pc:sldMk cId="1351651579" sldId="256"/>
            <ac:picMk id="4" creationId="{1D236884-AE4E-629C-7403-8B92DC467EFD}"/>
          </ac:picMkLst>
        </pc:picChg>
        <pc:picChg chg="add">
          <ac:chgData name="Zhigalov Roman" userId="1f97e9fdf7779aa5" providerId="Windows Live" clId="Web-{FDE685D3-C158-4892-9D76-D70A2A02DC8F}" dt="2022-07-04T10:44:53.675" v="3"/>
          <ac:picMkLst>
            <pc:docMk/>
            <pc:sldMk cId="1351651579" sldId="256"/>
            <ac:picMk id="22" creationId="{6FFF8159-A5E5-A5AA-B5C0-02CA9C8BE24A}"/>
          </ac:picMkLst>
        </pc:picChg>
        <pc:cxnChg chg="add">
          <ac:chgData name="Zhigalov Roman" userId="1f97e9fdf7779aa5" providerId="Windows Live" clId="Web-{FDE685D3-C158-4892-9D76-D70A2A02DC8F}" dt="2022-07-04T10:44:53.675" v="3"/>
          <ac:cxnSpMkLst>
            <pc:docMk/>
            <pc:sldMk cId="1351651579" sldId="256"/>
            <ac:cxnSpMk id="24" creationId="{97CC2FE6-3AD0-4131-B4BC-1F4D65E25E13}"/>
          </ac:cxnSpMkLst>
        </pc:cxnChg>
      </pc:sldChg>
      <pc:sldChg chg="addSp delSp modSp new mod setBg">
        <pc:chgData name="Zhigalov Roman" userId="1f97e9fdf7779aa5" providerId="Windows Live" clId="Web-{FDE685D3-C158-4892-9D76-D70A2A02DC8F}" dt="2022-07-04T10:45:46.895" v="15"/>
        <pc:sldMkLst>
          <pc:docMk/>
          <pc:sldMk cId="2182562958" sldId="257"/>
        </pc:sldMkLst>
        <pc:spChg chg="mod">
          <ac:chgData name="Zhigalov Roman" userId="1f97e9fdf7779aa5" providerId="Windows Live" clId="Web-{FDE685D3-C158-4892-9D76-D70A2A02DC8F}" dt="2022-07-04T10:45:46.895" v="15"/>
          <ac:spMkLst>
            <pc:docMk/>
            <pc:sldMk cId="2182562958" sldId="257"/>
            <ac:spMk id="2" creationId="{7BE9D6C1-7882-1780-53D5-839FEB4095B3}"/>
          </ac:spMkLst>
        </pc:spChg>
        <pc:spChg chg="del">
          <ac:chgData name="Zhigalov Roman" userId="1f97e9fdf7779aa5" providerId="Windows Live" clId="Web-{FDE685D3-C158-4892-9D76-D70A2A02DC8F}" dt="2022-07-04T10:45:46.895" v="15"/>
          <ac:spMkLst>
            <pc:docMk/>
            <pc:sldMk cId="2182562958" sldId="257"/>
            <ac:spMk id="3" creationId="{4CEB5436-ED19-5CE7-6BAF-15791448DA94}"/>
          </ac:spMkLst>
        </pc:spChg>
        <pc:spChg chg="add">
          <ac:chgData name="Zhigalov Roman" userId="1f97e9fdf7779aa5" providerId="Windows Live" clId="Web-{FDE685D3-C158-4892-9D76-D70A2A02DC8F}" dt="2022-07-04T10:45:46.895" v="15"/>
          <ac:spMkLst>
            <pc:docMk/>
            <pc:sldMk cId="2182562958" sldId="257"/>
            <ac:spMk id="10" creationId="{19F9BF86-FE94-4517-B97D-026C7515E589}"/>
          </ac:spMkLst>
        </pc:spChg>
        <pc:cxnChg chg="add">
          <ac:chgData name="Zhigalov Roman" userId="1f97e9fdf7779aa5" providerId="Windows Live" clId="Web-{FDE685D3-C158-4892-9D76-D70A2A02DC8F}" dt="2022-07-04T10:45:46.895" v="15"/>
          <ac:cxnSpMkLst>
            <pc:docMk/>
            <pc:sldMk cId="2182562958" sldId="257"/>
            <ac:cxnSpMk id="8" creationId="{F209B62C-3402-4623-9A7C-AA048B56F8C3}"/>
          </ac:cxnSpMkLst>
        </pc:cxnChg>
        <pc:cxnChg chg="add">
          <ac:chgData name="Zhigalov Roman" userId="1f97e9fdf7779aa5" providerId="Windows Live" clId="Web-{FDE685D3-C158-4892-9D76-D70A2A02DC8F}" dt="2022-07-04T10:45:46.895" v="15"/>
          <ac:cxnSpMkLst>
            <pc:docMk/>
            <pc:sldMk cId="2182562958" sldId="257"/>
            <ac:cxnSpMk id="12" creationId="{8A5C8BF2-C035-4BFF-8802-A39723834415}"/>
          </ac:cxnSpMkLst>
        </pc:cxnChg>
      </pc:sldChg>
      <pc:sldChg chg="addSp modSp new mod setBg">
        <pc:chgData name="Zhigalov Roman" userId="1f97e9fdf7779aa5" providerId="Windows Live" clId="Web-{FDE685D3-C158-4892-9D76-D70A2A02DC8F}" dt="2022-07-04T10:46:20.334" v="41"/>
        <pc:sldMkLst>
          <pc:docMk/>
          <pc:sldMk cId="3634479608" sldId="258"/>
        </pc:sldMkLst>
        <pc:spChg chg="mod">
          <ac:chgData name="Zhigalov Roman" userId="1f97e9fdf7779aa5" providerId="Windows Live" clId="Web-{FDE685D3-C158-4892-9D76-D70A2A02DC8F}" dt="2022-07-04T10:46:20.334" v="41"/>
          <ac:spMkLst>
            <pc:docMk/>
            <pc:sldMk cId="3634479608" sldId="258"/>
            <ac:spMk id="2" creationId="{601DD359-55AE-9DC8-2CB9-E0CB5E6CA29E}"/>
          </ac:spMkLst>
        </pc:spChg>
        <pc:spChg chg="mod">
          <ac:chgData name="Zhigalov Roman" userId="1f97e9fdf7779aa5" providerId="Windows Live" clId="Web-{FDE685D3-C158-4892-9D76-D70A2A02DC8F}" dt="2022-07-04T10:46:20.334" v="41"/>
          <ac:spMkLst>
            <pc:docMk/>
            <pc:sldMk cId="3634479608" sldId="258"/>
            <ac:spMk id="3" creationId="{553BDFB2-FD5E-EFB6-13D6-7CDF6C323119}"/>
          </ac:spMkLst>
        </pc:spChg>
        <pc:spChg chg="add">
          <ac:chgData name="Zhigalov Roman" userId="1f97e9fdf7779aa5" providerId="Windows Live" clId="Web-{FDE685D3-C158-4892-9D76-D70A2A02DC8F}" dt="2022-07-04T10:46:20.334" v="41"/>
          <ac:spMkLst>
            <pc:docMk/>
            <pc:sldMk cId="3634479608" sldId="258"/>
            <ac:spMk id="9" creationId="{744CAA32-F237-419C-A2DD-43C28D920D3C}"/>
          </ac:spMkLst>
        </pc:spChg>
        <pc:picChg chg="add">
          <ac:chgData name="Zhigalov Roman" userId="1f97e9fdf7779aa5" providerId="Windows Live" clId="Web-{FDE685D3-C158-4892-9D76-D70A2A02DC8F}" dt="2022-07-04T10:46:20.334" v="41"/>
          <ac:picMkLst>
            <pc:docMk/>
            <pc:sldMk cId="3634479608" sldId="258"/>
            <ac:picMk id="5" creationId="{037CD470-533E-7D1F-5D7C-F941F760BEB7}"/>
          </ac:picMkLst>
        </pc:picChg>
        <pc:cxnChg chg="add">
          <ac:chgData name="Zhigalov Roman" userId="1f97e9fdf7779aa5" providerId="Windows Live" clId="Web-{FDE685D3-C158-4892-9D76-D70A2A02DC8F}" dt="2022-07-04T10:46:20.334" v="41"/>
          <ac:cxnSpMkLst>
            <pc:docMk/>
            <pc:sldMk cId="3634479608" sldId="258"/>
            <ac:cxnSpMk id="11" creationId="{691422F5-4221-4812-AFD9-5479C6D60AD9}"/>
          </ac:cxnSpMkLst>
        </pc:cxnChg>
      </pc:sldChg>
      <pc:sldChg chg="addSp modSp new mod setBg">
        <pc:chgData name="Zhigalov Roman" userId="1f97e9fdf7779aa5" providerId="Windows Live" clId="Web-{FDE685D3-C158-4892-9D76-D70A2A02DC8F}" dt="2022-07-04T10:46:32.600" v="49"/>
        <pc:sldMkLst>
          <pc:docMk/>
          <pc:sldMk cId="1795771785" sldId="259"/>
        </pc:sldMkLst>
        <pc:spChg chg="mod">
          <ac:chgData name="Zhigalov Roman" userId="1f97e9fdf7779aa5" providerId="Windows Live" clId="Web-{FDE685D3-C158-4892-9D76-D70A2A02DC8F}" dt="2022-07-04T10:46:32.600" v="49"/>
          <ac:spMkLst>
            <pc:docMk/>
            <pc:sldMk cId="1795771785" sldId="259"/>
            <ac:spMk id="2" creationId="{45A45C32-3363-3F27-F052-DA1DCECD515D}"/>
          </ac:spMkLst>
        </pc:spChg>
        <pc:spChg chg="mod">
          <ac:chgData name="Zhigalov Roman" userId="1f97e9fdf7779aa5" providerId="Windows Live" clId="Web-{FDE685D3-C158-4892-9D76-D70A2A02DC8F}" dt="2022-07-04T10:46:32.600" v="49"/>
          <ac:spMkLst>
            <pc:docMk/>
            <pc:sldMk cId="1795771785" sldId="259"/>
            <ac:spMk id="3" creationId="{1A1F1FF6-B41C-2814-8F45-C1196AC03B76}"/>
          </ac:spMkLst>
        </pc:spChg>
        <pc:spChg chg="add">
          <ac:chgData name="Zhigalov Roman" userId="1f97e9fdf7779aa5" providerId="Windows Live" clId="Web-{FDE685D3-C158-4892-9D76-D70A2A02DC8F}" dt="2022-07-04T10:46:32.600" v="49"/>
          <ac:spMkLst>
            <pc:docMk/>
            <pc:sldMk cId="1795771785" sldId="259"/>
            <ac:spMk id="11" creationId="{19F9BF86-FE94-4517-B97D-026C7515E589}"/>
          </ac:spMkLst>
        </pc:spChg>
        <pc:spChg chg="add">
          <ac:chgData name="Zhigalov Roman" userId="1f97e9fdf7779aa5" providerId="Windows Live" clId="Web-{FDE685D3-C158-4892-9D76-D70A2A02DC8F}" dt="2022-07-04T10:46:32.600" v="49"/>
          <ac:spMkLst>
            <pc:docMk/>
            <pc:sldMk cId="1795771785" sldId="259"/>
            <ac:spMk id="13" creationId="{D50741CA-59A3-4426-8205-D763C968E879}"/>
          </ac:spMkLst>
        </pc:spChg>
        <pc:picChg chg="add">
          <ac:chgData name="Zhigalov Roman" userId="1f97e9fdf7779aa5" providerId="Windows Live" clId="Web-{FDE685D3-C158-4892-9D76-D70A2A02DC8F}" dt="2022-07-04T10:46:32.600" v="49"/>
          <ac:picMkLst>
            <pc:docMk/>
            <pc:sldMk cId="1795771785" sldId="259"/>
            <ac:picMk id="5" creationId="{17BBC2A9-74D9-0B28-05C9-545B676D7892}"/>
          </ac:picMkLst>
        </pc:picChg>
        <pc:cxnChg chg="add">
          <ac:chgData name="Zhigalov Roman" userId="1f97e9fdf7779aa5" providerId="Windows Live" clId="Web-{FDE685D3-C158-4892-9D76-D70A2A02DC8F}" dt="2022-07-04T10:46:32.600" v="49"/>
          <ac:cxnSpMkLst>
            <pc:docMk/>
            <pc:sldMk cId="1795771785" sldId="259"/>
            <ac:cxnSpMk id="9" creationId="{F209B62C-3402-4623-9A7C-AA048B56F8C3}"/>
          </ac:cxnSpMkLst>
        </pc:cxnChg>
        <pc:cxnChg chg="add">
          <ac:chgData name="Zhigalov Roman" userId="1f97e9fdf7779aa5" providerId="Windows Live" clId="Web-{FDE685D3-C158-4892-9D76-D70A2A02DC8F}" dt="2022-07-04T10:46:32.600" v="49"/>
          <ac:cxnSpMkLst>
            <pc:docMk/>
            <pc:sldMk cId="1795771785" sldId="259"/>
            <ac:cxnSpMk id="15" creationId="{B05D162C-996E-4B39-A3EF-DB9D0EEF2E33}"/>
          </ac:cxnSpMkLst>
        </pc:cxnChg>
      </pc:sldChg>
      <pc:sldChg chg="addSp delSp modSp new mod setBg modClrScheme chgLayout">
        <pc:chgData name="Zhigalov Roman" userId="1f97e9fdf7779aa5" providerId="Windows Live" clId="Web-{FDE685D3-C158-4892-9D76-D70A2A02DC8F}" dt="2022-07-04T10:47:56.337" v="64" actId="20577"/>
        <pc:sldMkLst>
          <pc:docMk/>
          <pc:sldMk cId="385929324" sldId="260"/>
        </pc:sldMkLst>
        <pc:spChg chg="mod ord">
          <ac:chgData name="Zhigalov Roman" userId="1f97e9fdf7779aa5" providerId="Windows Live" clId="Web-{FDE685D3-C158-4892-9D76-D70A2A02DC8F}" dt="2022-07-04T10:47:52.353" v="61"/>
          <ac:spMkLst>
            <pc:docMk/>
            <pc:sldMk cId="385929324" sldId="260"/>
            <ac:spMk id="2" creationId="{08F45793-87DD-5D8F-A077-38D74F9C16A2}"/>
          </ac:spMkLst>
        </pc:spChg>
        <pc:spChg chg="del mod ord">
          <ac:chgData name="Zhigalov Roman" userId="1f97e9fdf7779aa5" providerId="Windows Live" clId="Web-{FDE685D3-C158-4892-9D76-D70A2A02DC8F}" dt="2022-07-04T10:47:46.509" v="58"/>
          <ac:spMkLst>
            <pc:docMk/>
            <pc:sldMk cId="385929324" sldId="260"/>
            <ac:spMk id="3" creationId="{2F280A82-1A83-4B79-7C03-A0D84EC40BDD}"/>
          </ac:spMkLst>
        </pc:spChg>
        <pc:spChg chg="add mod ord">
          <ac:chgData name="Zhigalov Roman" userId="1f97e9fdf7779aa5" providerId="Windows Live" clId="Web-{FDE685D3-C158-4892-9D76-D70A2A02DC8F}" dt="2022-07-04T10:47:56.337" v="64" actId="20577"/>
          <ac:spMkLst>
            <pc:docMk/>
            <pc:sldMk cId="385929324" sldId="260"/>
            <ac:spMk id="4" creationId="{53EF34E7-F2DC-ED6B-F247-3A2826C1BE98}"/>
          </ac:spMkLst>
        </pc:spChg>
        <pc:spChg chg="add del">
          <ac:chgData name="Zhigalov Roman" userId="1f97e9fdf7779aa5" providerId="Windows Live" clId="Web-{FDE685D3-C158-4892-9D76-D70A2A02DC8F}" dt="2022-07-04T10:47:52.353" v="60"/>
          <ac:spMkLst>
            <pc:docMk/>
            <pc:sldMk cId="385929324" sldId="260"/>
            <ac:spMk id="12" creationId="{744CAA32-F237-419C-A2DD-43C28D920D3C}"/>
          </ac:spMkLst>
        </pc:spChg>
        <pc:spChg chg="add">
          <ac:chgData name="Zhigalov Roman" userId="1f97e9fdf7779aa5" providerId="Windows Live" clId="Web-{FDE685D3-C158-4892-9D76-D70A2A02DC8F}" dt="2022-07-04T10:47:52.353" v="61"/>
          <ac:spMkLst>
            <pc:docMk/>
            <pc:sldMk cId="385929324" sldId="260"/>
            <ac:spMk id="17" creationId="{744CAA32-F237-419C-A2DD-43C28D920D3C}"/>
          </ac:spMkLst>
        </pc:spChg>
        <pc:picChg chg="add mod ord">
          <ac:chgData name="Zhigalov Roman" userId="1f97e9fdf7779aa5" providerId="Windows Live" clId="Web-{FDE685D3-C158-4892-9D76-D70A2A02DC8F}" dt="2022-07-04T10:47:52.353" v="61"/>
          <ac:picMkLst>
            <pc:docMk/>
            <pc:sldMk cId="385929324" sldId="260"/>
            <ac:picMk id="5" creationId="{B2EFA0EB-3152-5BF7-5EA5-DA726798B8D2}"/>
          </ac:picMkLst>
        </pc:picChg>
        <pc:cxnChg chg="add del">
          <ac:chgData name="Zhigalov Roman" userId="1f97e9fdf7779aa5" providerId="Windows Live" clId="Web-{FDE685D3-C158-4892-9D76-D70A2A02DC8F}" dt="2022-07-04T10:47:52.353" v="60"/>
          <ac:cxnSpMkLst>
            <pc:docMk/>
            <pc:sldMk cId="385929324" sldId="260"/>
            <ac:cxnSpMk id="10" creationId="{F209B62C-3402-4623-9A7C-AA048B56F8C3}"/>
          </ac:cxnSpMkLst>
        </pc:cxnChg>
        <pc:cxnChg chg="add del">
          <ac:chgData name="Zhigalov Roman" userId="1f97e9fdf7779aa5" providerId="Windows Live" clId="Web-{FDE685D3-C158-4892-9D76-D70A2A02DC8F}" dt="2022-07-04T10:47:52.353" v="60"/>
          <ac:cxnSpMkLst>
            <pc:docMk/>
            <pc:sldMk cId="385929324" sldId="260"/>
            <ac:cxnSpMk id="14" creationId="{691422F5-4221-4812-AFD9-5479C6D60AD9}"/>
          </ac:cxnSpMkLst>
        </pc:cxnChg>
        <pc:cxnChg chg="add">
          <ac:chgData name="Zhigalov Roman" userId="1f97e9fdf7779aa5" providerId="Windows Live" clId="Web-{FDE685D3-C158-4892-9D76-D70A2A02DC8F}" dt="2022-07-04T10:47:52.353" v="61"/>
          <ac:cxnSpMkLst>
            <pc:docMk/>
            <pc:sldMk cId="385929324" sldId="260"/>
            <ac:cxnSpMk id="16" creationId="{F209B62C-3402-4623-9A7C-AA048B56F8C3}"/>
          </ac:cxnSpMkLst>
        </pc:cxnChg>
        <pc:cxnChg chg="add">
          <ac:chgData name="Zhigalov Roman" userId="1f97e9fdf7779aa5" providerId="Windows Live" clId="Web-{FDE685D3-C158-4892-9D76-D70A2A02DC8F}" dt="2022-07-04T10:47:52.353" v="61"/>
          <ac:cxnSpMkLst>
            <pc:docMk/>
            <pc:sldMk cId="385929324" sldId="260"/>
            <ac:cxnSpMk id="18" creationId="{753FE100-D0AB-4AE2-824B-60CFA31EC6A2}"/>
          </ac:cxnSpMkLst>
        </pc:cxnChg>
      </pc:sldChg>
      <pc:sldChg chg="addSp delSp modSp new mod setBg addAnim">
        <pc:chgData name="Zhigalov Roman" userId="1f97e9fdf7779aa5" providerId="Windows Live" clId="Web-{FDE685D3-C158-4892-9D76-D70A2A02DC8F}" dt="2022-07-04T10:49:53.857" v="79"/>
        <pc:sldMkLst>
          <pc:docMk/>
          <pc:sldMk cId="1689255338" sldId="261"/>
        </pc:sldMkLst>
        <pc:spChg chg="mod ord">
          <ac:chgData name="Zhigalov Roman" userId="1f97e9fdf7779aa5" providerId="Windows Live" clId="Web-{FDE685D3-C158-4892-9D76-D70A2A02DC8F}" dt="2022-07-04T10:49:53.857" v="78"/>
          <ac:spMkLst>
            <pc:docMk/>
            <pc:sldMk cId="1689255338" sldId="261"/>
            <ac:spMk id="2" creationId="{F7ED0DA6-4954-8F1B-A149-A27C385CCF9E}"/>
          </ac:spMkLst>
        </pc:spChg>
        <pc:spChg chg="add del">
          <ac:chgData name="Zhigalov Roman" userId="1f97e9fdf7779aa5" providerId="Windows Live" clId="Web-{FDE685D3-C158-4892-9D76-D70A2A02DC8F}" dt="2022-07-04T10:49:49.919" v="77"/>
          <ac:spMkLst>
            <pc:docMk/>
            <pc:sldMk cId="1689255338" sldId="261"/>
            <ac:spMk id="3" creationId="{7DF29A1A-CB93-06F3-1B18-8C1DF114BF88}"/>
          </ac:spMkLst>
        </pc:spChg>
        <pc:spChg chg="mod">
          <ac:chgData name="Zhigalov Roman" userId="1f97e9fdf7779aa5" providerId="Windows Live" clId="Web-{FDE685D3-C158-4892-9D76-D70A2A02DC8F}" dt="2022-07-04T10:49:53.857" v="78"/>
          <ac:spMkLst>
            <pc:docMk/>
            <pc:sldMk cId="1689255338" sldId="261"/>
            <ac:spMk id="4" creationId="{9E89B345-E917-9AE8-C364-167597A605D6}"/>
          </ac:spMkLst>
        </pc:spChg>
        <pc:spChg chg="add">
          <ac:chgData name="Zhigalov Roman" userId="1f97e9fdf7779aa5" providerId="Windows Live" clId="Web-{FDE685D3-C158-4892-9D76-D70A2A02DC8F}" dt="2022-07-04T10:49:53.857" v="78"/>
          <ac:spMkLst>
            <pc:docMk/>
            <pc:sldMk cId="1689255338" sldId="261"/>
            <ac:spMk id="13" creationId="{19F9BF86-FE94-4517-B97D-026C7515E589}"/>
          </ac:spMkLst>
        </pc:spChg>
        <pc:spChg chg="add">
          <ac:chgData name="Zhigalov Roman" userId="1f97e9fdf7779aa5" providerId="Windows Live" clId="Web-{FDE685D3-C158-4892-9D76-D70A2A02DC8F}" dt="2022-07-04T10:49:53.857" v="78"/>
          <ac:spMkLst>
            <pc:docMk/>
            <pc:sldMk cId="1689255338" sldId="261"/>
            <ac:spMk id="15" creationId="{9BD78BA5-2579-4D62-B68F-2289D39BF376}"/>
          </ac:spMkLst>
        </pc:spChg>
        <pc:picChg chg="add del mod ord">
          <ac:chgData name="Zhigalov Roman" userId="1f97e9fdf7779aa5" providerId="Windows Live" clId="Web-{FDE685D3-C158-4892-9D76-D70A2A02DC8F}" dt="2022-07-04T10:49:15.121" v="76"/>
          <ac:picMkLst>
            <pc:docMk/>
            <pc:sldMk cId="1689255338" sldId="261"/>
            <ac:picMk id="5" creationId="{17149553-2114-F42C-7694-D24693D152DE}"/>
          </ac:picMkLst>
        </pc:picChg>
        <pc:picChg chg="add mod ord">
          <ac:chgData name="Zhigalov Roman" userId="1f97e9fdf7779aa5" providerId="Windows Live" clId="Web-{FDE685D3-C158-4892-9D76-D70A2A02DC8F}" dt="2022-07-04T10:49:53.857" v="78"/>
          <ac:picMkLst>
            <pc:docMk/>
            <pc:sldMk cId="1689255338" sldId="261"/>
            <ac:picMk id="6" creationId="{98B3B147-D30A-D468-985D-CEC3CB50EC61}"/>
          </ac:picMkLst>
        </pc:picChg>
        <pc:cxnChg chg="add">
          <ac:chgData name="Zhigalov Roman" userId="1f97e9fdf7779aa5" providerId="Windows Live" clId="Web-{FDE685D3-C158-4892-9D76-D70A2A02DC8F}" dt="2022-07-04T10:49:53.857" v="78"/>
          <ac:cxnSpMkLst>
            <pc:docMk/>
            <pc:sldMk cId="1689255338" sldId="261"/>
            <ac:cxnSpMk id="11" creationId="{F209B62C-3402-4623-9A7C-AA048B56F8C3}"/>
          </ac:cxnSpMkLst>
        </pc:cxnChg>
        <pc:cxnChg chg="add">
          <ac:chgData name="Zhigalov Roman" userId="1f97e9fdf7779aa5" providerId="Windows Live" clId="Web-{FDE685D3-C158-4892-9D76-D70A2A02DC8F}" dt="2022-07-04T10:49:53.857" v="78"/>
          <ac:cxnSpMkLst>
            <pc:docMk/>
            <pc:sldMk cId="1689255338" sldId="261"/>
            <ac:cxnSpMk id="17" creationId="{97CC2FE6-3AD0-4131-B4BC-1F4D65E25E13}"/>
          </ac:cxnSpMkLst>
        </pc:cxnChg>
      </pc:sldChg>
      <pc:sldChg chg="addSp delSp modSp new mod setBg">
        <pc:chgData name="Zhigalov Roman" userId="1f97e9fdf7779aa5" providerId="Windows Live" clId="Web-{FDE685D3-C158-4892-9D76-D70A2A02DC8F}" dt="2022-07-04T10:51:18.407" v="90" actId="20577"/>
        <pc:sldMkLst>
          <pc:docMk/>
          <pc:sldMk cId="1829109082" sldId="262"/>
        </pc:sldMkLst>
        <pc:spChg chg="mod">
          <ac:chgData name="Zhigalov Roman" userId="1f97e9fdf7779aa5" providerId="Windows Live" clId="Web-{FDE685D3-C158-4892-9D76-D70A2A02DC8F}" dt="2022-07-04T10:51:14.266" v="88"/>
          <ac:spMkLst>
            <pc:docMk/>
            <pc:sldMk cId="1829109082" sldId="262"/>
            <ac:spMk id="2" creationId="{416325CC-9F93-D7AC-332F-C5FE49ACFF25}"/>
          </ac:spMkLst>
        </pc:spChg>
        <pc:spChg chg="del">
          <ac:chgData name="Zhigalov Roman" userId="1f97e9fdf7779aa5" providerId="Windows Live" clId="Web-{FDE685D3-C158-4892-9D76-D70A2A02DC8F}" dt="2022-07-04T10:50:45.140" v="81"/>
          <ac:spMkLst>
            <pc:docMk/>
            <pc:sldMk cId="1829109082" sldId="262"/>
            <ac:spMk id="3" creationId="{312BB069-5330-04C4-B541-E93E055CA318}"/>
          </ac:spMkLst>
        </pc:spChg>
        <pc:spChg chg="mod">
          <ac:chgData name="Zhigalov Roman" userId="1f97e9fdf7779aa5" providerId="Windows Live" clId="Web-{FDE685D3-C158-4892-9D76-D70A2A02DC8F}" dt="2022-07-04T10:51:18.407" v="90" actId="20577"/>
          <ac:spMkLst>
            <pc:docMk/>
            <pc:sldMk cId="1829109082" sldId="262"/>
            <ac:spMk id="4" creationId="{9C6F1FCC-7E40-6E43-AE7D-333AC5124B19}"/>
          </ac:spMkLst>
        </pc:spChg>
        <pc:spChg chg="add">
          <ac:chgData name="Zhigalov Roman" userId="1f97e9fdf7779aa5" providerId="Windows Live" clId="Web-{FDE685D3-C158-4892-9D76-D70A2A02DC8F}" dt="2022-07-04T10:51:14.266" v="88"/>
          <ac:spMkLst>
            <pc:docMk/>
            <pc:sldMk cId="1829109082" sldId="262"/>
            <ac:spMk id="12" creationId="{744CAA32-F237-419C-A2DD-43C28D920D3C}"/>
          </ac:spMkLst>
        </pc:spChg>
        <pc:picChg chg="add mod ord">
          <ac:chgData name="Zhigalov Roman" userId="1f97e9fdf7779aa5" providerId="Windows Live" clId="Web-{FDE685D3-C158-4892-9D76-D70A2A02DC8F}" dt="2022-07-04T10:51:14.266" v="88"/>
          <ac:picMkLst>
            <pc:docMk/>
            <pc:sldMk cId="1829109082" sldId="262"/>
            <ac:picMk id="5" creationId="{022410F7-24BD-5B1C-2895-5A11DBA66522}"/>
          </ac:picMkLst>
        </pc:picChg>
        <pc:cxnChg chg="add">
          <ac:chgData name="Zhigalov Roman" userId="1f97e9fdf7779aa5" providerId="Windows Live" clId="Web-{FDE685D3-C158-4892-9D76-D70A2A02DC8F}" dt="2022-07-04T10:51:14.266" v="88"/>
          <ac:cxnSpMkLst>
            <pc:docMk/>
            <pc:sldMk cId="1829109082" sldId="262"/>
            <ac:cxnSpMk id="10" creationId="{F209B62C-3402-4623-9A7C-AA048B56F8C3}"/>
          </ac:cxnSpMkLst>
        </pc:cxnChg>
        <pc:cxnChg chg="add">
          <ac:chgData name="Zhigalov Roman" userId="1f97e9fdf7779aa5" providerId="Windows Live" clId="Web-{FDE685D3-C158-4892-9D76-D70A2A02DC8F}" dt="2022-07-04T10:51:14.266" v="88"/>
          <ac:cxnSpMkLst>
            <pc:docMk/>
            <pc:sldMk cId="1829109082" sldId="262"/>
            <ac:cxnSpMk id="14" creationId="{753FE100-D0AB-4AE2-824B-60CFA31EC6A2}"/>
          </ac:cxnSpMkLst>
        </pc:cxnChg>
      </pc:sldChg>
      <pc:sldChg chg="addSp modSp new mod setBg">
        <pc:chgData name="Zhigalov Roman" userId="1f97e9fdf7779aa5" providerId="Windows Live" clId="Web-{FDE685D3-C158-4892-9D76-D70A2A02DC8F}" dt="2022-07-04T10:53:21.208" v="146"/>
        <pc:sldMkLst>
          <pc:docMk/>
          <pc:sldMk cId="2384271334" sldId="263"/>
        </pc:sldMkLst>
        <pc:spChg chg="mod">
          <ac:chgData name="Zhigalov Roman" userId="1f97e9fdf7779aa5" providerId="Windows Live" clId="Web-{FDE685D3-C158-4892-9D76-D70A2A02DC8F}" dt="2022-07-04T10:53:21.208" v="146"/>
          <ac:spMkLst>
            <pc:docMk/>
            <pc:sldMk cId="2384271334" sldId="263"/>
            <ac:spMk id="2" creationId="{CF95B9E5-2544-C94E-1536-5DBB2468138C}"/>
          </ac:spMkLst>
        </pc:spChg>
        <pc:spChg chg="mod">
          <ac:chgData name="Zhigalov Roman" userId="1f97e9fdf7779aa5" providerId="Windows Live" clId="Web-{FDE685D3-C158-4892-9D76-D70A2A02DC8F}" dt="2022-07-04T10:53:21.208" v="146"/>
          <ac:spMkLst>
            <pc:docMk/>
            <pc:sldMk cId="2384271334" sldId="263"/>
            <ac:spMk id="3" creationId="{BCCDC214-D7E9-2FF8-3124-B15E0117ECAC}"/>
          </ac:spMkLst>
        </pc:spChg>
        <pc:spChg chg="add">
          <ac:chgData name="Zhigalov Roman" userId="1f97e9fdf7779aa5" providerId="Windows Live" clId="Web-{FDE685D3-C158-4892-9D76-D70A2A02DC8F}" dt="2022-07-04T10:53:21.208" v="146"/>
          <ac:spMkLst>
            <pc:docMk/>
            <pc:sldMk cId="2384271334" sldId="263"/>
            <ac:spMk id="8" creationId="{DBDA151C-5770-45E4-AAFF-59E7F403866D}"/>
          </ac:spMkLst>
        </pc:spChg>
        <pc:cxnChg chg="add">
          <ac:chgData name="Zhigalov Roman" userId="1f97e9fdf7779aa5" providerId="Windows Live" clId="Web-{FDE685D3-C158-4892-9D76-D70A2A02DC8F}" dt="2022-07-04T10:53:21.208" v="146"/>
          <ac:cxnSpMkLst>
            <pc:docMk/>
            <pc:sldMk cId="2384271334" sldId="263"/>
            <ac:cxnSpMk id="10" creationId="{B209265E-E0D7-493B-97CE-2263D50C3F0A}"/>
          </ac:cxnSpMkLst>
        </pc:cxnChg>
      </pc:sldChg>
      <pc:sldChg chg="addSp delSp modSp new mod setBg">
        <pc:chgData name="Zhigalov Roman" userId="1f97e9fdf7779aa5" providerId="Windows Live" clId="Web-{FDE685D3-C158-4892-9D76-D70A2A02DC8F}" dt="2022-07-04T10:54:11.350" v="170"/>
        <pc:sldMkLst>
          <pc:docMk/>
          <pc:sldMk cId="1676299432" sldId="264"/>
        </pc:sldMkLst>
        <pc:spChg chg="mod">
          <ac:chgData name="Zhigalov Roman" userId="1f97e9fdf7779aa5" providerId="Windows Live" clId="Web-{FDE685D3-C158-4892-9D76-D70A2A02DC8F}" dt="2022-07-04T10:54:11.350" v="170"/>
          <ac:spMkLst>
            <pc:docMk/>
            <pc:sldMk cId="1676299432" sldId="264"/>
            <ac:spMk id="2" creationId="{BE013222-CF44-0999-E2A0-DA9930993F72}"/>
          </ac:spMkLst>
        </pc:spChg>
        <pc:spChg chg="del">
          <ac:chgData name="Zhigalov Roman" userId="1f97e9fdf7779aa5" providerId="Windows Live" clId="Web-{FDE685D3-C158-4892-9D76-D70A2A02DC8F}" dt="2022-07-04T10:54:04.428" v="169"/>
          <ac:spMkLst>
            <pc:docMk/>
            <pc:sldMk cId="1676299432" sldId="264"/>
            <ac:spMk id="3" creationId="{792F55C7-2287-ED70-6139-8DFFCBD526CD}"/>
          </ac:spMkLst>
        </pc:spChg>
        <pc:spChg chg="mod">
          <ac:chgData name="Zhigalov Roman" userId="1f97e9fdf7779aa5" providerId="Windows Live" clId="Web-{FDE685D3-C158-4892-9D76-D70A2A02DC8F}" dt="2022-07-04T10:54:11.350" v="170"/>
          <ac:spMkLst>
            <pc:docMk/>
            <pc:sldMk cId="1676299432" sldId="264"/>
            <ac:spMk id="4" creationId="{66A7F65A-CF4E-37F7-494A-A2418AC6A5DE}"/>
          </ac:spMkLst>
        </pc:spChg>
        <pc:spChg chg="add">
          <ac:chgData name="Zhigalov Roman" userId="1f97e9fdf7779aa5" providerId="Windows Live" clId="Web-{FDE685D3-C158-4892-9D76-D70A2A02DC8F}" dt="2022-07-04T10:54:11.350" v="170"/>
          <ac:spMkLst>
            <pc:docMk/>
            <pc:sldMk cId="1676299432" sldId="264"/>
            <ac:spMk id="12" creationId="{744CAA32-F237-419C-A2DD-43C28D920D3C}"/>
          </ac:spMkLst>
        </pc:spChg>
        <pc:picChg chg="add mod ord">
          <ac:chgData name="Zhigalov Roman" userId="1f97e9fdf7779aa5" providerId="Windows Live" clId="Web-{FDE685D3-C158-4892-9D76-D70A2A02DC8F}" dt="2022-07-04T10:54:11.350" v="170"/>
          <ac:picMkLst>
            <pc:docMk/>
            <pc:sldMk cId="1676299432" sldId="264"/>
            <ac:picMk id="5" creationId="{95578D8B-99AF-1562-CBE0-FF57ADB2280E}"/>
          </ac:picMkLst>
        </pc:picChg>
        <pc:cxnChg chg="add">
          <ac:chgData name="Zhigalov Roman" userId="1f97e9fdf7779aa5" providerId="Windows Live" clId="Web-{FDE685D3-C158-4892-9D76-D70A2A02DC8F}" dt="2022-07-04T10:54:11.350" v="170"/>
          <ac:cxnSpMkLst>
            <pc:docMk/>
            <pc:sldMk cId="1676299432" sldId="264"/>
            <ac:cxnSpMk id="10" creationId="{F209B62C-3402-4623-9A7C-AA048B56F8C3}"/>
          </ac:cxnSpMkLst>
        </pc:cxnChg>
        <pc:cxnChg chg="add">
          <ac:chgData name="Zhigalov Roman" userId="1f97e9fdf7779aa5" providerId="Windows Live" clId="Web-{FDE685D3-C158-4892-9D76-D70A2A02DC8F}" dt="2022-07-04T10:54:11.350" v="170"/>
          <ac:cxnSpMkLst>
            <pc:docMk/>
            <pc:sldMk cId="1676299432" sldId="264"/>
            <ac:cxnSpMk id="14" creationId="{753FE100-D0AB-4AE2-824B-60CFA31EC6A2}"/>
          </ac:cxnSpMkLst>
        </pc:cxnChg>
      </pc:sldChg>
      <pc:sldChg chg="addSp modSp new mod setBg">
        <pc:chgData name="Zhigalov Roman" userId="1f97e9fdf7779aa5" providerId="Windows Live" clId="Web-{FDE685D3-C158-4892-9D76-D70A2A02DC8F}" dt="2022-07-04T10:55:04.696" v="175"/>
        <pc:sldMkLst>
          <pc:docMk/>
          <pc:sldMk cId="3834089997" sldId="265"/>
        </pc:sldMkLst>
        <pc:spChg chg="mod">
          <ac:chgData name="Zhigalov Roman" userId="1f97e9fdf7779aa5" providerId="Windows Live" clId="Web-{FDE685D3-C158-4892-9D76-D70A2A02DC8F}" dt="2022-07-04T10:55:04.696" v="175"/>
          <ac:spMkLst>
            <pc:docMk/>
            <pc:sldMk cId="3834089997" sldId="265"/>
            <ac:spMk id="2" creationId="{9FF7ECE0-5BAD-9BAB-9897-A2B49B456513}"/>
          </ac:spMkLst>
        </pc:spChg>
        <pc:spChg chg="mod">
          <ac:chgData name="Zhigalov Roman" userId="1f97e9fdf7779aa5" providerId="Windows Live" clId="Web-{FDE685D3-C158-4892-9D76-D70A2A02DC8F}" dt="2022-07-04T10:55:04.696" v="175"/>
          <ac:spMkLst>
            <pc:docMk/>
            <pc:sldMk cId="3834089997" sldId="265"/>
            <ac:spMk id="3" creationId="{DB2AFE8C-AFF2-75B8-B02B-39A16C42C8F6}"/>
          </ac:spMkLst>
        </pc:spChg>
        <pc:spChg chg="add">
          <ac:chgData name="Zhigalov Roman" userId="1f97e9fdf7779aa5" providerId="Windows Live" clId="Web-{FDE685D3-C158-4892-9D76-D70A2A02DC8F}" dt="2022-07-04T10:55:04.696" v="175"/>
          <ac:spMkLst>
            <pc:docMk/>
            <pc:sldMk cId="3834089997" sldId="265"/>
            <ac:spMk id="11" creationId="{19F9BF86-FE94-4517-B97D-026C7515E589}"/>
          </ac:spMkLst>
        </pc:spChg>
        <pc:spChg chg="add">
          <ac:chgData name="Zhigalov Roman" userId="1f97e9fdf7779aa5" providerId="Windows Live" clId="Web-{FDE685D3-C158-4892-9D76-D70A2A02DC8F}" dt="2022-07-04T10:55:04.696" v="175"/>
          <ac:spMkLst>
            <pc:docMk/>
            <pc:sldMk cId="3834089997" sldId="265"/>
            <ac:spMk id="13" creationId="{122AB34F-E75C-451A-8410-05B6C249E9D3}"/>
          </ac:spMkLst>
        </pc:spChg>
        <pc:picChg chg="add">
          <ac:chgData name="Zhigalov Roman" userId="1f97e9fdf7779aa5" providerId="Windows Live" clId="Web-{FDE685D3-C158-4892-9D76-D70A2A02DC8F}" dt="2022-07-04T10:55:04.696" v="175"/>
          <ac:picMkLst>
            <pc:docMk/>
            <pc:sldMk cId="3834089997" sldId="265"/>
            <ac:picMk id="5" creationId="{52096D86-9FF7-FA56-C649-35EDEF37C704}"/>
          </ac:picMkLst>
        </pc:picChg>
        <pc:cxnChg chg="add">
          <ac:chgData name="Zhigalov Roman" userId="1f97e9fdf7779aa5" providerId="Windows Live" clId="Web-{FDE685D3-C158-4892-9D76-D70A2A02DC8F}" dt="2022-07-04T10:55:04.696" v="175"/>
          <ac:cxnSpMkLst>
            <pc:docMk/>
            <pc:sldMk cId="3834089997" sldId="265"/>
            <ac:cxnSpMk id="9" creationId="{F209B62C-3402-4623-9A7C-AA048B56F8C3}"/>
          </ac:cxnSpMkLst>
        </pc:cxnChg>
        <pc:cxnChg chg="add">
          <ac:chgData name="Zhigalov Roman" userId="1f97e9fdf7779aa5" providerId="Windows Live" clId="Web-{FDE685D3-C158-4892-9D76-D70A2A02DC8F}" dt="2022-07-04T10:55:04.696" v="175"/>
          <ac:cxnSpMkLst>
            <pc:docMk/>
            <pc:sldMk cId="3834089997" sldId="265"/>
            <ac:cxnSpMk id="15" creationId="{97CC2FE6-3AD0-4131-B4BC-1F4D65E25E13}"/>
          </ac:cxnSpMkLst>
        </pc:cxnChg>
      </pc:sldChg>
      <pc:sldChg chg="new">
        <pc:chgData name="Zhigalov Roman" userId="1f97e9fdf7779aa5" providerId="Windows Live" clId="Web-{FDE685D3-C158-4892-9D76-D70A2A02DC8F}" dt="2022-07-04T10:57:15.982" v="176"/>
        <pc:sldMkLst>
          <pc:docMk/>
          <pc:sldMk cId="66745441" sldId="266"/>
        </pc:sldMkLst>
      </pc:sldChg>
      <pc:sldMasterChg chg="add del addSldLayout delSldLayout">
        <pc:chgData name="Zhigalov Roman" userId="1f97e9fdf7779aa5" providerId="Windows Live" clId="Web-{FDE685D3-C158-4892-9D76-D70A2A02DC8F}" dt="2022-07-04T10:44:53.675" v="3"/>
        <pc:sldMasterMkLst>
          <pc:docMk/>
          <pc:sldMasterMk cId="3154979492" sldId="2147483648"/>
        </pc:sldMasterMkLst>
        <pc:sldLayoutChg chg="add del">
          <pc:chgData name="Zhigalov Roman" userId="1f97e9fdf7779aa5" providerId="Windows Live" clId="Web-{FDE685D3-C158-4892-9D76-D70A2A02DC8F}" dt="2022-07-04T10:44:53.675" v="3"/>
          <pc:sldLayoutMkLst>
            <pc:docMk/>
            <pc:sldMasterMk cId="3154979492" sldId="2147483648"/>
            <pc:sldLayoutMk cId="161079921" sldId="2147483649"/>
          </pc:sldLayoutMkLst>
        </pc:sldLayoutChg>
        <pc:sldLayoutChg chg="add del">
          <pc:chgData name="Zhigalov Roman" userId="1f97e9fdf7779aa5" providerId="Windows Live" clId="Web-{FDE685D3-C158-4892-9D76-D70A2A02DC8F}" dt="2022-07-04T10:44:53.675" v="3"/>
          <pc:sldLayoutMkLst>
            <pc:docMk/>
            <pc:sldMasterMk cId="3154979492" sldId="2147483648"/>
            <pc:sldLayoutMk cId="2703711724" sldId="2147483650"/>
          </pc:sldLayoutMkLst>
        </pc:sldLayoutChg>
        <pc:sldLayoutChg chg="add del">
          <pc:chgData name="Zhigalov Roman" userId="1f97e9fdf7779aa5" providerId="Windows Live" clId="Web-{FDE685D3-C158-4892-9D76-D70A2A02DC8F}" dt="2022-07-04T10:44:53.675" v="3"/>
          <pc:sldLayoutMkLst>
            <pc:docMk/>
            <pc:sldMasterMk cId="3154979492" sldId="2147483648"/>
            <pc:sldLayoutMk cId="4076369896" sldId="2147483651"/>
          </pc:sldLayoutMkLst>
        </pc:sldLayoutChg>
        <pc:sldLayoutChg chg="add del">
          <pc:chgData name="Zhigalov Roman" userId="1f97e9fdf7779aa5" providerId="Windows Live" clId="Web-{FDE685D3-C158-4892-9D76-D70A2A02DC8F}" dt="2022-07-04T10:44:53.675" v="3"/>
          <pc:sldLayoutMkLst>
            <pc:docMk/>
            <pc:sldMasterMk cId="3154979492" sldId="2147483648"/>
            <pc:sldLayoutMk cId="2625762208" sldId="2147483652"/>
          </pc:sldLayoutMkLst>
        </pc:sldLayoutChg>
        <pc:sldLayoutChg chg="add del">
          <pc:chgData name="Zhigalov Roman" userId="1f97e9fdf7779aa5" providerId="Windows Live" clId="Web-{FDE685D3-C158-4892-9D76-D70A2A02DC8F}" dt="2022-07-04T10:44:53.675" v="3"/>
          <pc:sldLayoutMkLst>
            <pc:docMk/>
            <pc:sldMasterMk cId="3154979492" sldId="2147483648"/>
            <pc:sldLayoutMk cId="188002762" sldId="2147483653"/>
          </pc:sldLayoutMkLst>
        </pc:sldLayoutChg>
        <pc:sldLayoutChg chg="add del">
          <pc:chgData name="Zhigalov Roman" userId="1f97e9fdf7779aa5" providerId="Windows Live" clId="Web-{FDE685D3-C158-4892-9D76-D70A2A02DC8F}" dt="2022-07-04T10:44:53.675" v="3"/>
          <pc:sldLayoutMkLst>
            <pc:docMk/>
            <pc:sldMasterMk cId="3154979492" sldId="2147483648"/>
            <pc:sldLayoutMk cId="2295335545" sldId="2147483654"/>
          </pc:sldLayoutMkLst>
        </pc:sldLayoutChg>
        <pc:sldLayoutChg chg="add del">
          <pc:chgData name="Zhigalov Roman" userId="1f97e9fdf7779aa5" providerId="Windows Live" clId="Web-{FDE685D3-C158-4892-9D76-D70A2A02DC8F}" dt="2022-07-04T10:44:53.675" v="3"/>
          <pc:sldLayoutMkLst>
            <pc:docMk/>
            <pc:sldMasterMk cId="3154979492" sldId="2147483648"/>
            <pc:sldLayoutMk cId="1988754143" sldId="2147483655"/>
          </pc:sldLayoutMkLst>
        </pc:sldLayoutChg>
        <pc:sldLayoutChg chg="add del">
          <pc:chgData name="Zhigalov Roman" userId="1f97e9fdf7779aa5" providerId="Windows Live" clId="Web-{FDE685D3-C158-4892-9D76-D70A2A02DC8F}" dt="2022-07-04T10:44:53.675" v="3"/>
          <pc:sldLayoutMkLst>
            <pc:docMk/>
            <pc:sldMasterMk cId="3154979492" sldId="2147483648"/>
            <pc:sldLayoutMk cId="3665695281" sldId="2147483656"/>
          </pc:sldLayoutMkLst>
        </pc:sldLayoutChg>
        <pc:sldLayoutChg chg="add del">
          <pc:chgData name="Zhigalov Roman" userId="1f97e9fdf7779aa5" providerId="Windows Live" clId="Web-{FDE685D3-C158-4892-9D76-D70A2A02DC8F}" dt="2022-07-04T10:44:53.675" v="3"/>
          <pc:sldLayoutMkLst>
            <pc:docMk/>
            <pc:sldMasterMk cId="3154979492" sldId="2147483648"/>
            <pc:sldLayoutMk cId="2134169247" sldId="2147483657"/>
          </pc:sldLayoutMkLst>
        </pc:sldLayoutChg>
        <pc:sldLayoutChg chg="add del">
          <pc:chgData name="Zhigalov Roman" userId="1f97e9fdf7779aa5" providerId="Windows Live" clId="Web-{FDE685D3-C158-4892-9D76-D70A2A02DC8F}" dt="2022-07-04T10:44:53.675" v="3"/>
          <pc:sldLayoutMkLst>
            <pc:docMk/>
            <pc:sldMasterMk cId="3154979492" sldId="2147483648"/>
            <pc:sldLayoutMk cId="2065727480" sldId="2147483658"/>
          </pc:sldLayoutMkLst>
        </pc:sldLayoutChg>
        <pc:sldLayoutChg chg="add del">
          <pc:chgData name="Zhigalov Roman" userId="1f97e9fdf7779aa5" providerId="Windows Live" clId="Web-{FDE685D3-C158-4892-9D76-D70A2A02DC8F}" dt="2022-07-04T10:44:53.675" v="3"/>
          <pc:sldLayoutMkLst>
            <pc:docMk/>
            <pc:sldMasterMk cId="3154979492" sldId="2147483648"/>
            <pc:sldLayoutMk cId="812261758" sldId="2147483659"/>
          </pc:sldLayoutMkLst>
        </pc:sldLayoutChg>
      </pc:sldMasterChg>
      <pc:sldMasterChg chg="add del addSldLayout delSldLayout">
        <pc:chgData name="Zhigalov Roman" userId="1f97e9fdf7779aa5" providerId="Windows Live" clId="Web-{FDE685D3-C158-4892-9D76-D70A2A02DC8F}" dt="2022-07-04T10:44:53.628" v="2"/>
        <pc:sldMasterMkLst>
          <pc:docMk/>
          <pc:sldMasterMk cId="1406409446" sldId="2147483686"/>
        </pc:sldMasterMkLst>
        <pc:sldLayoutChg chg="add del">
          <pc:chgData name="Zhigalov Roman" userId="1f97e9fdf7779aa5" providerId="Windows Live" clId="Web-{FDE685D3-C158-4892-9D76-D70A2A02DC8F}" dt="2022-07-04T10:44:53.628" v="2"/>
          <pc:sldLayoutMkLst>
            <pc:docMk/>
            <pc:sldMasterMk cId="1406409446" sldId="2147483686"/>
            <pc:sldLayoutMk cId="3851374134" sldId="2147483675"/>
          </pc:sldLayoutMkLst>
        </pc:sldLayoutChg>
        <pc:sldLayoutChg chg="add del">
          <pc:chgData name="Zhigalov Roman" userId="1f97e9fdf7779aa5" providerId="Windows Live" clId="Web-{FDE685D3-C158-4892-9D76-D70A2A02DC8F}" dt="2022-07-04T10:44:53.628" v="2"/>
          <pc:sldLayoutMkLst>
            <pc:docMk/>
            <pc:sldMasterMk cId="1406409446" sldId="2147483686"/>
            <pc:sldLayoutMk cId="1962209372" sldId="2147483676"/>
          </pc:sldLayoutMkLst>
        </pc:sldLayoutChg>
        <pc:sldLayoutChg chg="add del">
          <pc:chgData name="Zhigalov Roman" userId="1f97e9fdf7779aa5" providerId="Windows Live" clId="Web-{FDE685D3-C158-4892-9D76-D70A2A02DC8F}" dt="2022-07-04T10:44:53.628" v="2"/>
          <pc:sldLayoutMkLst>
            <pc:docMk/>
            <pc:sldMasterMk cId="1406409446" sldId="2147483686"/>
            <pc:sldLayoutMk cId="3769262299" sldId="2147483677"/>
          </pc:sldLayoutMkLst>
        </pc:sldLayoutChg>
        <pc:sldLayoutChg chg="add del">
          <pc:chgData name="Zhigalov Roman" userId="1f97e9fdf7779aa5" providerId="Windows Live" clId="Web-{FDE685D3-C158-4892-9D76-D70A2A02DC8F}" dt="2022-07-04T10:44:53.628" v="2"/>
          <pc:sldLayoutMkLst>
            <pc:docMk/>
            <pc:sldMasterMk cId="1406409446" sldId="2147483686"/>
            <pc:sldLayoutMk cId="1839569201" sldId="2147483678"/>
          </pc:sldLayoutMkLst>
        </pc:sldLayoutChg>
        <pc:sldLayoutChg chg="add del">
          <pc:chgData name="Zhigalov Roman" userId="1f97e9fdf7779aa5" providerId="Windows Live" clId="Web-{FDE685D3-C158-4892-9D76-D70A2A02DC8F}" dt="2022-07-04T10:44:53.628" v="2"/>
          <pc:sldLayoutMkLst>
            <pc:docMk/>
            <pc:sldMasterMk cId="1406409446" sldId="2147483686"/>
            <pc:sldLayoutMk cId="2180808243" sldId="2147483679"/>
          </pc:sldLayoutMkLst>
        </pc:sldLayoutChg>
        <pc:sldLayoutChg chg="add del">
          <pc:chgData name="Zhigalov Roman" userId="1f97e9fdf7779aa5" providerId="Windows Live" clId="Web-{FDE685D3-C158-4892-9D76-D70A2A02DC8F}" dt="2022-07-04T10:44:53.628" v="2"/>
          <pc:sldLayoutMkLst>
            <pc:docMk/>
            <pc:sldMasterMk cId="1406409446" sldId="2147483686"/>
            <pc:sldLayoutMk cId="1941286389" sldId="2147483680"/>
          </pc:sldLayoutMkLst>
        </pc:sldLayoutChg>
        <pc:sldLayoutChg chg="add del">
          <pc:chgData name="Zhigalov Roman" userId="1f97e9fdf7779aa5" providerId="Windows Live" clId="Web-{FDE685D3-C158-4892-9D76-D70A2A02DC8F}" dt="2022-07-04T10:44:53.628" v="2"/>
          <pc:sldLayoutMkLst>
            <pc:docMk/>
            <pc:sldMasterMk cId="1406409446" sldId="2147483686"/>
            <pc:sldLayoutMk cId="840534435" sldId="2147483681"/>
          </pc:sldLayoutMkLst>
        </pc:sldLayoutChg>
        <pc:sldLayoutChg chg="add del">
          <pc:chgData name="Zhigalov Roman" userId="1f97e9fdf7779aa5" providerId="Windows Live" clId="Web-{FDE685D3-C158-4892-9D76-D70A2A02DC8F}" dt="2022-07-04T10:44:53.628" v="2"/>
          <pc:sldLayoutMkLst>
            <pc:docMk/>
            <pc:sldMasterMk cId="1406409446" sldId="2147483686"/>
            <pc:sldLayoutMk cId="619563385" sldId="2147483682"/>
          </pc:sldLayoutMkLst>
        </pc:sldLayoutChg>
        <pc:sldLayoutChg chg="add del">
          <pc:chgData name="Zhigalov Roman" userId="1f97e9fdf7779aa5" providerId="Windows Live" clId="Web-{FDE685D3-C158-4892-9D76-D70A2A02DC8F}" dt="2022-07-04T10:44:53.628" v="2"/>
          <pc:sldLayoutMkLst>
            <pc:docMk/>
            <pc:sldMasterMk cId="1406409446" sldId="2147483686"/>
            <pc:sldLayoutMk cId="2865377560" sldId="2147483683"/>
          </pc:sldLayoutMkLst>
        </pc:sldLayoutChg>
        <pc:sldLayoutChg chg="add del">
          <pc:chgData name="Zhigalov Roman" userId="1f97e9fdf7779aa5" providerId="Windows Live" clId="Web-{FDE685D3-C158-4892-9D76-D70A2A02DC8F}" dt="2022-07-04T10:44:53.628" v="2"/>
          <pc:sldLayoutMkLst>
            <pc:docMk/>
            <pc:sldMasterMk cId="1406409446" sldId="2147483686"/>
            <pc:sldLayoutMk cId="369029603" sldId="2147483684"/>
          </pc:sldLayoutMkLst>
        </pc:sldLayoutChg>
        <pc:sldLayoutChg chg="add del">
          <pc:chgData name="Zhigalov Roman" userId="1f97e9fdf7779aa5" providerId="Windows Live" clId="Web-{FDE685D3-C158-4892-9D76-D70A2A02DC8F}" dt="2022-07-04T10:44:53.628" v="2"/>
          <pc:sldLayoutMkLst>
            <pc:docMk/>
            <pc:sldMasterMk cId="1406409446" sldId="2147483686"/>
            <pc:sldLayoutMk cId="153456174" sldId="2147483685"/>
          </pc:sldLayoutMkLst>
        </pc:sldLayoutChg>
      </pc:sldMasterChg>
      <pc:sldMasterChg chg="add addSldLayout">
        <pc:chgData name="Zhigalov Roman" userId="1f97e9fdf7779aa5" providerId="Windows Live" clId="Web-{FDE685D3-C158-4892-9D76-D70A2A02DC8F}" dt="2022-07-04T10:44:53.675" v="3"/>
        <pc:sldMasterMkLst>
          <pc:docMk/>
          <pc:sldMasterMk cId="2163747495" sldId="2147483751"/>
        </pc:sldMasterMkLst>
        <pc:sldLayoutChg chg="add">
          <pc:chgData name="Zhigalov Roman" userId="1f97e9fdf7779aa5" providerId="Windows Live" clId="Web-{FDE685D3-C158-4892-9D76-D70A2A02DC8F}" dt="2022-07-04T10:44:53.675" v="3"/>
          <pc:sldLayoutMkLst>
            <pc:docMk/>
            <pc:sldMasterMk cId="2163747495" sldId="2147483751"/>
            <pc:sldLayoutMk cId="483351171" sldId="2147483740"/>
          </pc:sldLayoutMkLst>
        </pc:sldLayoutChg>
        <pc:sldLayoutChg chg="add">
          <pc:chgData name="Zhigalov Roman" userId="1f97e9fdf7779aa5" providerId="Windows Live" clId="Web-{FDE685D3-C158-4892-9D76-D70A2A02DC8F}" dt="2022-07-04T10:44:53.675" v="3"/>
          <pc:sldLayoutMkLst>
            <pc:docMk/>
            <pc:sldMasterMk cId="2163747495" sldId="2147483751"/>
            <pc:sldLayoutMk cId="2227101770" sldId="2147483741"/>
          </pc:sldLayoutMkLst>
        </pc:sldLayoutChg>
        <pc:sldLayoutChg chg="add">
          <pc:chgData name="Zhigalov Roman" userId="1f97e9fdf7779aa5" providerId="Windows Live" clId="Web-{FDE685D3-C158-4892-9D76-D70A2A02DC8F}" dt="2022-07-04T10:44:53.675" v="3"/>
          <pc:sldLayoutMkLst>
            <pc:docMk/>
            <pc:sldMasterMk cId="2163747495" sldId="2147483751"/>
            <pc:sldLayoutMk cId="1589297452" sldId="2147483742"/>
          </pc:sldLayoutMkLst>
        </pc:sldLayoutChg>
        <pc:sldLayoutChg chg="add">
          <pc:chgData name="Zhigalov Roman" userId="1f97e9fdf7779aa5" providerId="Windows Live" clId="Web-{FDE685D3-C158-4892-9D76-D70A2A02DC8F}" dt="2022-07-04T10:44:53.675" v="3"/>
          <pc:sldLayoutMkLst>
            <pc:docMk/>
            <pc:sldMasterMk cId="2163747495" sldId="2147483751"/>
            <pc:sldLayoutMk cId="1948041335" sldId="2147483743"/>
          </pc:sldLayoutMkLst>
        </pc:sldLayoutChg>
        <pc:sldLayoutChg chg="add">
          <pc:chgData name="Zhigalov Roman" userId="1f97e9fdf7779aa5" providerId="Windows Live" clId="Web-{FDE685D3-C158-4892-9D76-D70A2A02DC8F}" dt="2022-07-04T10:44:53.675" v="3"/>
          <pc:sldLayoutMkLst>
            <pc:docMk/>
            <pc:sldMasterMk cId="2163747495" sldId="2147483751"/>
            <pc:sldLayoutMk cId="282426254" sldId="2147483744"/>
          </pc:sldLayoutMkLst>
        </pc:sldLayoutChg>
        <pc:sldLayoutChg chg="add">
          <pc:chgData name="Zhigalov Roman" userId="1f97e9fdf7779aa5" providerId="Windows Live" clId="Web-{FDE685D3-C158-4892-9D76-D70A2A02DC8F}" dt="2022-07-04T10:44:53.675" v="3"/>
          <pc:sldLayoutMkLst>
            <pc:docMk/>
            <pc:sldMasterMk cId="2163747495" sldId="2147483751"/>
            <pc:sldLayoutMk cId="2735926924" sldId="2147483745"/>
          </pc:sldLayoutMkLst>
        </pc:sldLayoutChg>
        <pc:sldLayoutChg chg="add">
          <pc:chgData name="Zhigalov Roman" userId="1f97e9fdf7779aa5" providerId="Windows Live" clId="Web-{FDE685D3-C158-4892-9D76-D70A2A02DC8F}" dt="2022-07-04T10:44:53.675" v="3"/>
          <pc:sldLayoutMkLst>
            <pc:docMk/>
            <pc:sldMasterMk cId="2163747495" sldId="2147483751"/>
            <pc:sldLayoutMk cId="1854796637" sldId="2147483746"/>
          </pc:sldLayoutMkLst>
        </pc:sldLayoutChg>
        <pc:sldLayoutChg chg="add">
          <pc:chgData name="Zhigalov Roman" userId="1f97e9fdf7779aa5" providerId="Windows Live" clId="Web-{FDE685D3-C158-4892-9D76-D70A2A02DC8F}" dt="2022-07-04T10:44:53.675" v="3"/>
          <pc:sldLayoutMkLst>
            <pc:docMk/>
            <pc:sldMasterMk cId="2163747495" sldId="2147483751"/>
            <pc:sldLayoutMk cId="2445306372" sldId="2147483747"/>
          </pc:sldLayoutMkLst>
        </pc:sldLayoutChg>
        <pc:sldLayoutChg chg="add">
          <pc:chgData name="Zhigalov Roman" userId="1f97e9fdf7779aa5" providerId="Windows Live" clId="Web-{FDE685D3-C158-4892-9D76-D70A2A02DC8F}" dt="2022-07-04T10:44:53.675" v="3"/>
          <pc:sldLayoutMkLst>
            <pc:docMk/>
            <pc:sldMasterMk cId="2163747495" sldId="2147483751"/>
            <pc:sldLayoutMk cId="907394163" sldId="2147483748"/>
          </pc:sldLayoutMkLst>
        </pc:sldLayoutChg>
        <pc:sldLayoutChg chg="add">
          <pc:chgData name="Zhigalov Roman" userId="1f97e9fdf7779aa5" providerId="Windows Live" clId="Web-{FDE685D3-C158-4892-9D76-D70A2A02DC8F}" dt="2022-07-04T10:44:53.675" v="3"/>
          <pc:sldLayoutMkLst>
            <pc:docMk/>
            <pc:sldMasterMk cId="2163747495" sldId="2147483751"/>
            <pc:sldLayoutMk cId="29650845" sldId="2147483749"/>
          </pc:sldLayoutMkLst>
        </pc:sldLayoutChg>
        <pc:sldLayoutChg chg="add">
          <pc:chgData name="Zhigalov Roman" userId="1f97e9fdf7779aa5" providerId="Windows Live" clId="Web-{FDE685D3-C158-4892-9D76-D70A2A02DC8F}" dt="2022-07-04T10:44:53.675" v="3"/>
          <pc:sldLayoutMkLst>
            <pc:docMk/>
            <pc:sldMasterMk cId="2163747495" sldId="2147483751"/>
            <pc:sldLayoutMk cId="1685130396" sldId="2147483750"/>
          </pc:sldLayoutMkLst>
        </pc:sldLayoutChg>
      </pc:sldMasterChg>
    </pc:docChg>
  </pc:docChgLst>
  <pc:docChgLst>
    <pc:chgData name="Zhigalov Roman" userId="1f97e9fdf7779aa5" providerId="Windows Live" clId="Web-{2804922B-3735-4A37-ADC7-9D6D456F1AD2}"/>
    <pc:docChg chg="addSld modSld">
      <pc:chgData name="Zhigalov Roman" userId="1f97e9fdf7779aa5" providerId="Windows Live" clId="Web-{2804922B-3735-4A37-ADC7-9D6D456F1AD2}" dt="2022-07-14T15:44:43.673" v="275" actId="20577"/>
      <pc:docMkLst>
        <pc:docMk/>
      </pc:docMkLst>
      <pc:sldChg chg="modSp">
        <pc:chgData name="Zhigalov Roman" userId="1f97e9fdf7779aa5" providerId="Windows Live" clId="Web-{2804922B-3735-4A37-ADC7-9D6D456F1AD2}" dt="2022-07-14T15:44:34.844" v="273" actId="20577"/>
        <pc:sldMkLst>
          <pc:docMk/>
          <pc:sldMk cId="417475413" sldId="267"/>
        </pc:sldMkLst>
        <pc:spChg chg="mod">
          <ac:chgData name="Zhigalov Roman" userId="1f97e9fdf7779aa5" providerId="Windows Live" clId="Web-{2804922B-3735-4A37-ADC7-9D6D456F1AD2}" dt="2022-07-14T15:44:34.844" v="273" actId="20577"/>
          <ac:spMkLst>
            <pc:docMk/>
            <pc:sldMk cId="417475413" sldId="267"/>
            <ac:spMk id="2" creationId="{AAA68AB5-91F9-2CDE-4B87-5372E378D247}"/>
          </ac:spMkLst>
        </pc:spChg>
        <pc:spChg chg="mod">
          <ac:chgData name="Zhigalov Roman" userId="1f97e9fdf7779aa5" providerId="Windows Live" clId="Web-{2804922B-3735-4A37-ADC7-9D6D456F1AD2}" dt="2022-07-14T15:41:21.566" v="96" actId="20577"/>
          <ac:spMkLst>
            <pc:docMk/>
            <pc:sldMk cId="417475413" sldId="267"/>
            <ac:spMk id="8" creationId="{8EF9A5E6-DF5B-FBD1-7AD7-498B5832666B}"/>
          </ac:spMkLst>
        </pc:spChg>
      </pc:sldChg>
      <pc:sldChg chg="modSp">
        <pc:chgData name="Zhigalov Roman" userId="1f97e9fdf7779aa5" providerId="Windows Live" clId="Web-{2804922B-3735-4A37-ADC7-9D6D456F1AD2}" dt="2022-07-14T15:44:32.579" v="272" actId="20577"/>
        <pc:sldMkLst>
          <pc:docMk/>
          <pc:sldMk cId="549235393" sldId="268"/>
        </pc:sldMkLst>
        <pc:spChg chg="mod">
          <ac:chgData name="Zhigalov Roman" userId="1f97e9fdf7779aa5" providerId="Windows Live" clId="Web-{2804922B-3735-4A37-ADC7-9D6D456F1AD2}" dt="2022-07-14T15:44:32.579" v="272" actId="20577"/>
          <ac:spMkLst>
            <pc:docMk/>
            <pc:sldMk cId="549235393" sldId="268"/>
            <ac:spMk id="2" creationId="{D7F022CE-C650-1F61-A4A5-84E697042E87}"/>
          </ac:spMkLst>
        </pc:spChg>
      </pc:sldChg>
      <pc:sldChg chg="modSp">
        <pc:chgData name="Zhigalov Roman" userId="1f97e9fdf7779aa5" providerId="Windows Live" clId="Web-{2804922B-3735-4A37-ADC7-9D6D456F1AD2}" dt="2022-07-14T15:44:27.610" v="269" actId="20577"/>
        <pc:sldMkLst>
          <pc:docMk/>
          <pc:sldMk cId="323908648" sldId="270"/>
        </pc:sldMkLst>
        <pc:spChg chg="mod">
          <ac:chgData name="Zhigalov Roman" userId="1f97e9fdf7779aa5" providerId="Windows Live" clId="Web-{2804922B-3735-4A37-ADC7-9D6D456F1AD2}" dt="2022-07-14T15:44:27.610" v="269" actId="20577"/>
          <ac:spMkLst>
            <pc:docMk/>
            <pc:sldMk cId="323908648" sldId="270"/>
            <ac:spMk id="2" creationId="{835215BB-1400-93F1-F6CE-C0C263B41B17}"/>
          </ac:spMkLst>
        </pc:spChg>
      </pc:sldChg>
      <pc:sldChg chg="modSp">
        <pc:chgData name="Zhigalov Roman" userId="1f97e9fdf7779aa5" providerId="Windows Live" clId="Web-{2804922B-3735-4A37-ADC7-9D6D456F1AD2}" dt="2022-07-14T15:44:21.859" v="265" actId="20577"/>
        <pc:sldMkLst>
          <pc:docMk/>
          <pc:sldMk cId="182062013" sldId="271"/>
        </pc:sldMkLst>
        <pc:spChg chg="mod">
          <ac:chgData name="Zhigalov Roman" userId="1f97e9fdf7779aa5" providerId="Windows Live" clId="Web-{2804922B-3735-4A37-ADC7-9D6D456F1AD2}" dt="2022-07-14T15:44:21.859" v="265" actId="20577"/>
          <ac:spMkLst>
            <pc:docMk/>
            <pc:sldMk cId="182062013" sldId="271"/>
            <ac:spMk id="2" creationId="{0AAEE2B3-BAB8-4315-FAD6-6816C9A267D0}"/>
          </ac:spMkLst>
        </pc:spChg>
      </pc:sldChg>
      <pc:sldChg chg="modSp">
        <pc:chgData name="Zhigalov Roman" userId="1f97e9fdf7779aa5" providerId="Windows Live" clId="Web-{2804922B-3735-4A37-ADC7-9D6D456F1AD2}" dt="2022-07-14T15:44:24.469" v="267" actId="20577"/>
        <pc:sldMkLst>
          <pc:docMk/>
          <pc:sldMk cId="1016498667" sldId="272"/>
        </pc:sldMkLst>
        <pc:spChg chg="mod">
          <ac:chgData name="Zhigalov Roman" userId="1f97e9fdf7779aa5" providerId="Windows Live" clId="Web-{2804922B-3735-4A37-ADC7-9D6D456F1AD2}" dt="2022-07-14T15:44:24.469" v="267" actId="20577"/>
          <ac:spMkLst>
            <pc:docMk/>
            <pc:sldMk cId="1016498667" sldId="272"/>
            <ac:spMk id="2" creationId="{F7DAE043-3955-E12B-7EBE-0546ED77746D}"/>
          </ac:spMkLst>
        </pc:spChg>
      </pc:sldChg>
      <pc:sldChg chg="modSp">
        <pc:chgData name="Zhigalov Roman" userId="1f97e9fdf7779aa5" providerId="Windows Live" clId="Web-{2804922B-3735-4A37-ADC7-9D6D456F1AD2}" dt="2022-07-14T15:44:43.673" v="275" actId="20577"/>
        <pc:sldMkLst>
          <pc:docMk/>
          <pc:sldMk cId="2118895775" sldId="274"/>
        </pc:sldMkLst>
        <pc:spChg chg="mod">
          <ac:chgData name="Zhigalov Roman" userId="1f97e9fdf7779aa5" providerId="Windows Live" clId="Web-{2804922B-3735-4A37-ADC7-9D6D456F1AD2}" dt="2022-07-14T15:44:43.673" v="275" actId="20577"/>
          <ac:spMkLst>
            <pc:docMk/>
            <pc:sldMk cId="2118895775" sldId="274"/>
            <ac:spMk id="2" creationId="{F16AA102-97ED-D17F-EAB7-9176F3FD1E95}"/>
          </ac:spMkLst>
        </pc:spChg>
      </pc:sldChg>
      <pc:sldChg chg="addSp delSp modSp new mod setBg">
        <pc:chgData name="Zhigalov Roman" userId="1f97e9fdf7779aa5" providerId="Windows Live" clId="Web-{2804922B-3735-4A37-ADC7-9D6D456F1AD2}" dt="2022-07-14T15:39:19.714" v="25"/>
        <pc:sldMkLst>
          <pc:docMk/>
          <pc:sldMk cId="2860910262" sldId="280"/>
        </pc:sldMkLst>
        <pc:spChg chg="mod">
          <ac:chgData name="Zhigalov Roman" userId="1f97e9fdf7779aa5" providerId="Windows Live" clId="Web-{2804922B-3735-4A37-ADC7-9D6D456F1AD2}" dt="2022-07-14T15:39:19.714" v="25"/>
          <ac:spMkLst>
            <pc:docMk/>
            <pc:sldMk cId="2860910262" sldId="280"/>
            <ac:spMk id="2" creationId="{A5E30423-D5D1-93AB-CD30-5438CBB27383}"/>
          </ac:spMkLst>
        </pc:spChg>
        <pc:spChg chg="del">
          <ac:chgData name="Zhigalov Roman" userId="1f97e9fdf7779aa5" providerId="Windows Live" clId="Web-{2804922B-3735-4A37-ADC7-9D6D456F1AD2}" dt="2022-07-14T15:38:37.118" v="1"/>
          <ac:spMkLst>
            <pc:docMk/>
            <pc:sldMk cId="2860910262" sldId="280"/>
            <ac:spMk id="3" creationId="{259652A2-1BD4-AF82-B364-63341B8DF0A1}"/>
          </ac:spMkLst>
        </pc:spChg>
        <pc:spChg chg="add">
          <ac:chgData name="Zhigalov Roman" userId="1f97e9fdf7779aa5" providerId="Windows Live" clId="Web-{2804922B-3735-4A37-ADC7-9D6D456F1AD2}" dt="2022-07-14T15:39:19.714" v="25"/>
          <ac:spMkLst>
            <pc:docMk/>
            <pc:sldMk cId="2860910262" sldId="280"/>
            <ac:spMk id="11" creationId="{CFD1D2CD-954D-4C4D-B505-05EAD159B230}"/>
          </ac:spMkLst>
        </pc:spChg>
        <pc:picChg chg="add mod ord">
          <ac:chgData name="Zhigalov Roman" userId="1f97e9fdf7779aa5" providerId="Windows Live" clId="Web-{2804922B-3735-4A37-ADC7-9D6D456F1AD2}" dt="2022-07-14T15:39:19.714" v="25"/>
          <ac:picMkLst>
            <pc:docMk/>
            <pc:sldMk cId="2860910262" sldId="280"/>
            <ac:picMk id="4" creationId="{3A6D509E-02EE-2A90-EE86-AD07ED8D80D9}"/>
          </ac:picMkLst>
        </pc:picChg>
        <pc:cxnChg chg="add">
          <ac:chgData name="Zhigalov Roman" userId="1f97e9fdf7779aa5" providerId="Windows Live" clId="Web-{2804922B-3735-4A37-ADC7-9D6D456F1AD2}" dt="2022-07-14T15:39:19.714" v="25"/>
          <ac:cxnSpMkLst>
            <pc:docMk/>
            <pc:sldMk cId="2860910262" sldId="280"/>
            <ac:cxnSpMk id="9" creationId="{F209B62C-3402-4623-9A7C-AA048B56F8C3}"/>
          </ac:cxnSpMkLst>
        </pc:cxnChg>
        <pc:cxnChg chg="add">
          <ac:chgData name="Zhigalov Roman" userId="1f97e9fdf7779aa5" providerId="Windows Live" clId="Web-{2804922B-3735-4A37-ADC7-9D6D456F1AD2}" dt="2022-07-14T15:39:19.714" v="25"/>
          <ac:cxnSpMkLst>
            <pc:docMk/>
            <pc:sldMk cId="2860910262" sldId="280"/>
            <ac:cxnSpMk id="13" creationId="{D132AEA7-A24A-45A9-BF8F-D0AFF34DF68C}"/>
          </ac:cxnSpMkLst>
        </pc:cxnChg>
      </pc:sldChg>
      <pc:sldChg chg="addSp modSp new mod setBg">
        <pc:chgData name="Zhigalov Roman" userId="1f97e9fdf7779aa5" providerId="Windows Live" clId="Web-{2804922B-3735-4A37-ADC7-9D6D456F1AD2}" dt="2022-07-14T15:44:29.922" v="270" actId="20577"/>
        <pc:sldMkLst>
          <pc:docMk/>
          <pc:sldMk cId="3073566379" sldId="281"/>
        </pc:sldMkLst>
        <pc:spChg chg="mod">
          <ac:chgData name="Zhigalov Roman" userId="1f97e9fdf7779aa5" providerId="Windows Live" clId="Web-{2804922B-3735-4A37-ADC7-9D6D456F1AD2}" dt="2022-07-14T15:44:29.922" v="270" actId="20577"/>
          <ac:spMkLst>
            <pc:docMk/>
            <pc:sldMk cId="3073566379" sldId="281"/>
            <ac:spMk id="2" creationId="{76838F77-CE8F-C41F-2AE5-F32A397A20E0}"/>
          </ac:spMkLst>
        </pc:spChg>
        <pc:spChg chg="mod">
          <ac:chgData name="Zhigalov Roman" userId="1f97e9fdf7779aa5" providerId="Windows Live" clId="Web-{2804922B-3735-4A37-ADC7-9D6D456F1AD2}" dt="2022-07-14T15:42:44.853" v="216" actId="20577"/>
          <ac:spMkLst>
            <pc:docMk/>
            <pc:sldMk cId="3073566379" sldId="281"/>
            <ac:spMk id="3" creationId="{B20872EC-26A9-9407-3859-438E327654AE}"/>
          </ac:spMkLst>
        </pc:spChg>
        <pc:spChg chg="add">
          <ac:chgData name="Zhigalov Roman" userId="1f97e9fdf7779aa5" providerId="Windows Live" clId="Web-{2804922B-3735-4A37-ADC7-9D6D456F1AD2}" dt="2022-07-14T15:42:40.087" v="213"/>
          <ac:spMkLst>
            <pc:docMk/>
            <pc:sldMk cId="3073566379" sldId="281"/>
            <ac:spMk id="8" creationId="{063F27BC-7079-4FF7-8F7C-ABC82FA3C247}"/>
          </ac:spMkLst>
        </pc:spChg>
        <pc:cxnChg chg="add">
          <ac:chgData name="Zhigalov Roman" userId="1f97e9fdf7779aa5" providerId="Windows Live" clId="Web-{2804922B-3735-4A37-ADC7-9D6D456F1AD2}" dt="2022-07-14T15:42:40.087" v="213"/>
          <ac:cxnSpMkLst>
            <pc:docMk/>
            <pc:sldMk cId="3073566379" sldId="281"/>
            <ac:cxnSpMk id="10" creationId="{61AF2F3F-06F0-42E3-8F72-36BEDCB694FC}"/>
          </ac:cxnSpMkLst>
        </pc:cxnChg>
      </pc:sldChg>
      <pc:sldChg chg="addSp modSp new mod setBg">
        <pc:chgData name="Zhigalov Roman" userId="1f97e9fdf7779aa5" providerId="Windows Live" clId="Web-{2804922B-3735-4A37-ADC7-9D6D456F1AD2}" dt="2022-07-14T15:44:17.218" v="264" actId="20577"/>
        <pc:sldMkLst>
          <pc:docMk/>
          <pc:sldMk cId="2247781104" sldId="282"/>
        </pc:sldMkLst>
        <pc:spChg chg="mod">
          <ac:chgData name="Zhigalov Roman" userId="1f97e9fdf7779aa5" providerId="Windows Live" clId="Web-{2804922B-3735-4A37-ADC7-9D6D456F1AD2}" dt="2022-07-14T15:44:17.218" v="264" actId="20577"/>
          <ac:spMkLst>
            <pc:docMk/>
            <pc:sldMk cId="2247781104" sldId="282"/>
            <ac:spMk id="2" creationId="{A67C852A-C48C-A29E-DBDB-3EE8E22D573D}"/>
          </ac:spMkLst>
        </pc:spChg>
        <pc:spChg chg="mod">
          <ac:chgData name="Zhigalov Roman" userId="1f97e9fdf7779aa5" providerId="Windows Live" clId="Web-{2804922B-3735-4A37-ADC7-9D6D456F1AD2}" dt="2022-07-14T15:44:13.171" v="262" actId="20577"/>
          <ac:spMkLst>
            <pc:docMk/>
            <pc:sldMk cId="2247781104" sldId="282"/>
            <ac:spMk id="3" creationId="{EE60FFA2-B90B-1D35-0382-1019167734C8}"/>
          </ac:spMkLst>
        </pc:spChg>
        <pc:spChg chg="add">
          <ac:chgData name="Zhigalov Roman" userId="1f97e9fdf7779aa5" providerId="Windows Live" clId="Web-{2804922B-3735-4A37-ADC7-9D6D456F1AD2}" dt="2022-07-14T15:44:09.468" v="259"/>
          <ac:spMkLst>
            <pc:docMk/>
            <pc:sldMk cId="2247781104" sldId="282"/>
            <ac:spMk id="8" creationId="{063F27BC-7079-4FF7-8F7C-ABC82FA3C247}"/>
          </ac:spMkLst>
        </pc:spChg>
        <pc:cxnChg chg="add">
          <ac:chgData name="Zhigalov Roman" userId="1f97e9fdf7779aa5" providerId="Windows Live" clId="Web-{2804922B-3735-4A37-ADC7-9D6D456F1AD2}" dt="2022-07-14T15:44:09.468" v="259"/>
          <ac:cxnSpMkLst>
            <pc:docMk/>
            <pc:sldMk cId="2247781104" sldId="282"/>
            <ac:cxnSpMk id="10" creationId="{61AF2F3F-06F0-42E3-8F72-36BEDCB694FC}"/>
          </ac:cxnSpMkLst>
        </pc:cxnChg>
      </pc:sldChg>
    </pc:docChg>
  </pc:docChgLst>
  <pc:docChgLst>
    <pc:chgData name="Zhigalov Roman" userId="1f97e9fdf7779aa5" providerId="Windows Live" clId="Web-{4F1C3B6B-559F-4561-B9A1-664C94436AB0}"/>
    <pc:docChg chg="addSld modSld addMainMaster">
      <pc:chgData name="Zhigalov Roman" userId="1f97e9fdf7779aa5" providerId="Windows Live" clId="Web-{4F1C3B6B-559F-4561-B9A1-664C94436AB0}" dt="2022-07-04T18:34:03.040" v="331"/>
      <pc:docMkLst>
        <pc:docMk/>
      </pc:docMkLst>
      <pc:sldChg chg="addSp delSp modSp mod setBg modClrScheme addAnim chgLayout">
        <pc:chgData name="Zhigalov Roman" userId="1f97e9fdf7779aa5" providerId="Windows Live" clId="Web-{4F1C3B6B-559F-4561-B9A1-664C94436AB0}" dt="2022-07-04T18:13:38.113" v="30" actId="20577"/>
        <pc:sldMkLst>
          <pc:docMk/>
          <pc:sldMk cId="66745441" sldId="266"/>
        </pc:sldMkLst>
        <pc:spChg chg="mod ord">
          <ac:chgData name="Zhigalov Roman" userId="1f97e9fdf7779aa5" providerId="Windows Live" clId="Web-{4F1C3B6B-559F-4561-B9A1-664C94436AB0}" dt="2022-07-04T18:13:38.113" v="30" actId="20577"/>
          <ac:spMkLst>
            <pc:docMk/>
            <pc:sldMk cId="66745441" sldId="266"/>
            <ac:spMk id="2" creationId="{50C03C51-CF3A-F584-424B-DE1268269991}"/>
          </ac:spMkLst>
        </pc:spChg>
        <pc:spChg chg="del mod ord">
          <ac:chgData name="Zhigalov Roman" userId="1f97e9fdf7779aa5" providerId="Windows Live" clId="Web-{4F1C3B6B-559F-4561-B9A1-664C94436AB0}" dt="2022-07-04T18:13:05.925" v="21"/>
          <ac:spMkLst>
            <pc:docMk/>
            <pc:sldMk cId="66745441" sldId="266"/>
            <ac:spMk id="3" creationId="{BC638A25-782B-715D-A6EC-17796BED6BCD}"/>
          </ac:spMkLst>
        </pc:spChg>
        <pc:spChg chg="add mod ord">
          <ac:chgData name="Zhigalov Roman" userId="1f97e9fdf7779aa5" providerId="Windows Live" clId="Web-{4F1C3B6B-559F-4561-B9A1-664C94436AB0}" dt="2022-07-04T18:13:36.145" v="28" actId="1076"/>
          <ac:spMkLst>
            <pc:docMk/>
            <pc:sldMk cId="66745441" sldId="266"/>
            <ac:spMk id="4" creationId="{8DF7EA88-8BEB-041A-6E1F-E5D5DF4D758E}"/>
          </ac:spMkLst>
        </pc:spChg>
        <pc:spChg chg="add">
          <ac:chgData name="Zhigalov Roman" userId="1f97e9fdf7779aa5" providerId="Windows Live" clId="Web-{4F1C3B6B-559F-4561-B9A1-664C94436AB0}" dt="2022-07-04T18:13:09.331" v="22"/>
          <ac:spMkLst>
            <pc:docMk/>
            <pc:sldMk cId="66745441" sldId="266"/>
            <ac:spMk id="12" creationId="{19F9BF86-FE94-4517-B97D-026C7515E589}"/>
          </ac:spMkLst>
        </pc:spChg>
        <pc:spChg chg="add">
          <ac:chgData name="Zhigalov Roman" userId="1f97e9fdf7779aa5" providerId="Windows Live" clId="Web-{4F1C3B6B-559F-4561-B9A1-664C94436AB0}" dt="2022-07-04T18:13:09.331" v="22"/>
          <ac:spMkLst>
            <pc:docMk/>
            <pc:sldMk cId="66745441" sldId="266"/>
            <ac:spMk id="14" creationId="{9E9D00D9-C4F5-471E-BE2C-126CB112A6BD}"/>
          </ac:spMkLst>
        </pc:spChg>
        <pc:picChg chg="add mod ord">
          <ac:chgData name="Zhigalov Roman" userId="1f97e9fdf7779aa5" providerId="Windows Live" clId="Web-{4F1C3B6B-559F-4561-B9A1-664C94436AB0}" dt="2022-07-04T18:13:09.331" v="22"/>
          <ac:picMkLst>
            <pc:docMk/>
            <pc:sldMk cId="66745441" sldId="266"/>
            <ac:picMk id="5" creationId="{E8A99DFE-ECE1-2000-48E5-799588EC90CA}"/>
          </ac:picMkLst>
        </pc:picChg>
        <pc:cxnChg chg="add">
          <ac:chgData name="Zhigalov Roman" userId="1f97e9fdf7779aa5" providerId="Windows Live" clId="Web-{4F1C3B6B-559F-4561-B9A1-664C94436AB0}" dt="2022-07-04T18:13:09.331" v="22"/>
          <ac:cxnSpMkLst>
            <pc:docMk/>
            <pc:sldMk cId="66745441" sldId="266"/>
            <ac:cxnSpMk id="10" creationId="{F209B62C-3402-4623-9A7C-AA048B56F8C3}"/>
          </ac:cxnSpMkLst>
        </pc:cxnChg>
        <pc:cxnChg chg="add">
          <ac:chgData name="Zhigalov Roman" userId="1f97e9fdf7779aa5" providerId="Windows Live" clId="Web-{4F1C3B6B-559F-4561-B9A1-664C94436AB0}" dt="2022-07-04T18:13:09.331" v="22"/>
          <ac:cxnSpMkLst>
            <pc:docMk/>
            <pc:sldMk cId="66745441" sldId="266"/>
            <ac:cxnSpMk id="16" creationId="{97CC2FE6-3AD0-4131-B4BC-1F4D65E25E13}"/>
          </ac:cxnSpMkLst>
        </pc:cxnChg>
      </pc:sldChg>
      <pc:sldChg chg="addSp delSp modSp new mod setBg modClrScheme delDesignElem chgLayout">
        <pc:chgData name="Zhigalov Roman" userId="1f97e9fdf7779aa5" providerId="Windows Live" clId="Web-{4F1C3B6B-559F-4561-B9A1-664C94436AB0}" dt="2022-07-04T18:15:57.321" v="55" actId="20577"/>
        <pc:sldMkLst>
          <pc:docMk/>
          <pc:sldMk cId="417475413" sldId="267"/>
        </pc:sldMkLst>
        <pc:spChg chg="mod ord">
          <ac:chgData name="Zhigalov Roman" userId="1f97e9fdf7779aa5" providerId="Windows Live" clId="Web-{4F1C3B6B-559F-4561-B9A1-664C94436AB0}" dt="2022-07-04T18:15:22.476" v="51"/>
          <ac:spMkLst>
            <pc:docMk/>
            <pc:sldMk cId="417475413" sldId="267"/>
            <ac:spMk id="2" creationId="{AAA68AB5-91F9-2CDE-4B87-5372E378D247}"/>
          </ac:spMkLst>
        </pc:spChg>
        <pc:spChg chg="del">
          <ac:chgData name="Zhigalov Roman" userId="1f97e9fdf7779aa5" providerId="Windows Live" clId="Web-{4F1C3B6B-559F-4561-B9A1-664C94436AB0}" dt="2022-07-04T18:14:49.756" v="46"/>
          <ac:spMkLst>
            <pc:docMk/>
            <pc:sldMk cId="417475413" sldId="267"/>
            <ac:spMk id="3" creationId="{7049F3B0-07C6-74C6-4413-5879942A383B}"/>
          </ac:spMkLst>
        </pc:spChg>
        <pc:spChg chg="add del mod ord">
          <ac:chgData name="Zhigalov Roman" userId="1f97e9fdf7779aa5" providerId="Windows Live" clId="Web-{4F1C3B6B-559F-4561-B9A1-664C94436AB0}" dt="2022-07-04T18:15:22.476" v="51"/>
          <ac:spMkLst>
            <pc:docMk/>
            <pc:sldMk cId="417475413" sldId="267"/>
            <ac:spMk id="5" creationId="{97A2724E-2F53-2818-6358-47B428707563}"/>
          </ac:spMkLst>
        </pc:spChg>
        <pc:spChg chg="add mod ord">
          <ac:chgData name="Zhigalov Roman" userId="1f97e9fdf7779aa5" providerId="Windows Live" clId="Web-{4F1C3B6B-559F-4561-B9A1-664C94436AB0}" dt="2022-07-04T18:15:57.321" v="55" actId="20577"/>
          <ac:spMkLst>
            <pc:docMk/>
            <pc:sldMk cId="417475413" sldId="267"/>
            <ac:spMk id="8" creationId="{8EF9A5E6-DF5B-FBD1-7AD7-498B5832666B}"/>
          </ac:spMkLst>
        </pc:spChg>
        <pc:spChg chg="add del">
          <ac:chgData name="Zhigalov Roman" userId="1f97e9fdf7779aa5" providerId="Windows Live" clId="Web-{4F1C3B6B-559F-4561-B9A1-664C94436AB0}" dt="2022-07-04T18:15:22.476" v="51"/>
          <ac:spMkLst>
            <pc:docMk/>
            <pc:sldMk cId="417475413" sldId="267"/>
            <ac:spMk id="11" creationId="{744CAA32-F237-419C-A2DD-43C28D920D3C}"/>
          </ac:spMkLst>
        </pc:spChg>
        <pc:picChg chg="add mod ord">
          <ac:chgData name="Zhigalov Roman" userId="1f97e9fdf7779aa5" providerId="Windows Live" clId="Web-{4F1C3B6B-559F-4561-B9A1-664C94436AB0}" dt="2022-07-04T18:14:56.725" v="47"/>
          <ac:picMkLst>
            <pc:docMk/>
            <pc:sldMk cId="417475413" sldId="267"/>
            <ac:picMk id="4" creationId="{4192C0FA-0C57-E575-8771-9EF33C4CEA36}"/>
          </ac:picMkLst>
        </pc:picChg>
        <pc:cxnChg chg="add del">
          <ac:chgData name="Zhigalov Roman" userId="1f97e9fdf7779aa5" providerId="Windows Live" clId="Web-{4F1C3B6B-559F-4561-B9A1-664C94436AB0}" dt="2022-07-04T18:15:22.476" v="51"/>
          <ac:cxnSpMkLst>
            <pc:docMk/>
            <pc:sldMk cId="417475413" sldId="267"/>
            <ac:cxnSpMk id="13" creationId="{753FE100-D0AB-4AE2-824B-60CFA31EC6A2}"/>
          </ac:cxnSpMkLst>
        </pc:cxnChg>
      </pc:sldChg>
      <pc:sldChg chg="addSp delSp modSp new mod setBg modClrScheme chgLayout">
        <pc:chgData name="Zhigalov Roman" userId="1f97e9fdf7779aa5" providerId="Windows Live" clId="Web-{4F1C3B6B-559F-4561-B9A1-664C94436AB0}" dt="2022-07-04T18:17:30.026" v="123" actId="20577"/>
        <pc:sldMkLst>
          <pc:docMk/>
          <pc:sldMk cId="549235393" sldId="268"/>
        </pc:sldMkLst>
        <pc:spChg chg="mod ord">
          <ac:chgData name="Zhigalov Roman" userId="1f97e9fdf7779aa5" providerId="Windows Live" clId="Web-{4F1C3B6B-559F-4561-B9A1-664C94436AB0}" dt="2022-07-04T18:17:23.979" v="122"/>
          <ac:spMkLst>
            <pc:docMk/>
            <pc:sldMk cId="549235393" sldId="268"/>
            <ac:spMk id="2" creationId="{D7F022CE-C650-1F61-A4A5-84E697042E87}"/>
          </ac:spMkLst>
        </pc:spChg>
        <pc:spChg chg="mod ord">
          <ac:chgData name="Zhigalov Roman" userId="1f97e9fdf7779aa5" providerId="Windows Live" clId="Web-{4F1C3B6B-559F-4561-B9A1-664C94436AB0}" dt="2022-07-04T18:17:30.026" v="123" actId="20577"/>
          <ac:spMkLst>
            <pc:docMk/>
            <pc:sldMk cId="549235393" sldId="268"/>
            <ac:spMk id="3" creationId="{04BF00E1-7EE7-5A96-8D95-050E26B01191}"/>
          </ac:spMkLst>
        </pc:spChg>
        <pc:spChg chg="del">
          <ac:chgData name="Zhigalov Roman" userId="1f97e9fdf7779aa5" providerId="Windows Live" clId="Web-{4F1C3B6B-559F-4561-B9A1-664C94436AB0}" dt="2022-07-04T18:16:43.853" v="56"/>
          <ac:spMkLst>
            <pc:docMk/>
            <pc:sldMk cId="549235393" sldId="268"/>
            <ac:spMk id="4" creationId="{E67897A0-5160-3C2A-BB40-925BAABCA0F1}"/>
          </ac:spMkLst>
        </pc:spChg>
        <pc:spChg chg="add del">
          <ac:chgData name="Zhigalov Roman" userId="1f97e9fdf7779aa5" providerId="Windows Live" clId="Web-{4F1C3B6B-559F-4561-B9A1-664C94436AB0}" dt="2022-07-04T18:17:23.979" v="121"/>
          <ac:spMkLst>
            <pc:docMk/>
            <pc:sldMk cId="549235393" sldId="268"/>
            <ac:spMk id="8" creationId="{063F27BC-7079-4FF7-8F7C-ABC82FA3C247}"/>
          </ac:spMkLst>
        </pc:spChg>
        <pc:spChg chg="add">
          <ac:chgData name="Zhigalov Roman" userId="1f97e9fdf7779aa5" providerId="Windows Live" clId="Web-{4F1C3B6B-559F-4561-B9A1-664C94436AB0}" dt="2022-07-04T18:17:23.979" v="122"/>
          <ac:spMkLst>
            <pc:docMk/>
            <pc:sldMk cId="549235393" sldId="268"/>
            <ac:spMk id="12" creationId="{DBDA151C-5770-45E4-AAFF-59E7F403866D}"/>
          </ac:spMkLst>
        </pc:spChg>
        <pc:cxnChg chg="add del">
          <ac:chgData name="Zhigalov Roman" userId="1f97e9fdf7779aa5" providerId="Windows Live" clId="Web-{4F1C3B6B-559F-4561-B9A1-664C94436AB0}" dt="2022-07-04T18:17:23.979" v="121"/>
          <ac:cxnSpMkLst>
            <pc:docMk/>
            <pc:sldMk cId="549235393" sldId="268"/>
            <ac:cxnSpMk id="10" creationId="{61AF2F3F-06F0-42E3-8F72-36BEDCB694FC}"/>
          </ac:cxnSpMkLst>
        </pc:cxnChg>
        <pc:cxnChg chg="add">
          <ac:chgData name="Zhigalov Roman" userId="1f97e9fdf7779aa5" providerId="Windows Live" clId="Web-{4F1C3B6B-559F-4561-B9A1-664C94436AB0}" dt="2022-07-04T18:17:23.979" v="122"/>
          <ac:cxnSpMkLst>
            <pc:docMk/>
            <pc:sldMk cId="549235393" sldId="268"/>
            <ac:cxnSpMk id="13" creationId="{B209265E-E0D7-493B-97CE-2263D50C3F0A}"/>
          </ac:cxnSpMkLst>
        </pc:cxnChg>
      </pc:sldChg>
      <pc:sldChg chg="addSp modSp new mod setBg">
        <pc:chgData name="Zhigalov Roman" userId="1f97e9fdf7779aa5" providerId="Windows Live" clId="Web-{4F1C3B6B-559F-4561-B9A1-664C94436AB0}" dt="2022-07-04T18:19:08.483" v="139"/>
        <pc:sldMkLst>
          <pc:docMk/>
          <pc:sldMk cId="2819104991" sldId="269"/>
        </pc:sldMkLst>
        <pc:spChg chg="mod">
          <ac:chgData name="Zhigalov Roman" userId="1f97e9fdf7779aa5" providerId="Windows Live" clId="Web-{4F1C3B6B-559F-4561-B9A1-664C94436AB0}" dt="2022-07-04T18:19:08.483" v="139"/>
          <ac:spMkLst>
            <pc:docMk/>
            <pc:sldMk cId="2819104991" sldId="269"/>
            <ac:spMk id="2" creationId="{850DEEF9-AD37-1717-4506-2F7B20F7A513}"/>
          </ac:spMkLst>
        </pc:spChg>
        <pc:spChg chg="mod">
          <ac:chgData name="Zhigalov Roman" userId="1f97e9fdf7779aa5" providerId="Windows Live" clId="Web-{4F1C3B6B-559F-4561-B9A1-664C94436AB0}" dt="2022-07-04T18:19:08.483" v="139"/>
          <ac:spMkLst>
            <pc:docMk/>
            <pc:sldMk cId="2819104991" sldId="269"/>
            <ac:spMk id="3" creationId="{32AB8DD0-3400-EBB6-4D45-B035959A2A2D}"/>
          </ac:spMkLst>
        </pc:spChg>
        <pc:spChg chg="add">
          <ac:chgData name="Zhigalov Roman" userId="1f97e9fdf7779aa5" providerId="Windows Live" clId="Web-{4F1C3B6B-559F-4561-B9A1-664C94436AB0}" dt="2022-07-04T18:19:08.483" v="139"/>
          <ac:spMkLst>
            <pc:docMk/>
            <pc:sldMk cId="2819104991" sldId="269"/>
            <ac:spMk id="11" creationId="{CFD1D2CD-954D-4C4D-B505-05EAD159B230}"/>
          </ac:spMkLst>
        </pc:spChg>
        <pc:picChg chg="add">
          <ac:chgData name="Zhigalov Roman" userId="1f97e9fdf7779aa5" providerId="Windows Live" clId="Web-{4F1C3B6B-559F-4561-B9A1-664C94436AB0}" dt="2022-07-04T18:19:08.483" v="139"/>
          <ac:picMkLst>
            <pc:docMk/>
            <pc:sldMk cId="2819104991" sldId="269"/>
            <ac:picMk id="5" creationId="{2FCBD849-0916-B3C6-B983-82B9CBB66C4C}"/>
          </ac:picMkLst>
        </pc:picChg>
        <pc:cxnChg chg="add">
          <ac:chgData name="Zhigalov Roman" userId="1f97e9fdf7779aa5" providerId="Windows Live" clId="Web-{4F1C3B6B-559F-4561-B9A1-664C94436AB0}" dt="2022-07-04T18:19:08.483" v="139"/>
          <ac:cxnSpMkLst>
            <pc:docMk/>
            <pc:sldMk cId="2819104991" sldId="269"/>
            <ac:cxnSpMk id="9" creationId="{F209B62C-3402-4623-9A7C-AA048B56F8C3}"/>
          </ac:cxnSpMkLst>
        </pc:cxnChg>
        <pc:cxnChg chg="add">
          <ac:chgData name="Zhigalov Roman" userId="1f97e9fdf7779aa5" providerId="Windows Live" clId="Web-{4F1C3B6B-559F-4561-B9A1-664C94436AB0}" dt="2022-07-04T18:19:08.483" v="139"/>
          <ac:cxnSpMkLst>
            <pc:docMk/>
            <pc:sldMk cId="2819104991" sldId="269"/>
            <ac:cxnSpMk id="13" creationId="{D132AEA7-A24A-45A9-BF8F-D0AFF34DF68C}"/>
          </ac:cxnSpMkLst>
        </pc:cxnChg>
      </pc:sldChg>
      <pc:sldChg chg="addSp delSp modSp new mod setBg">
        <pc:chgData name="Zhigalov Roman" userId="1f97e9fdf7779aa5" providerId="Windows Live" clId="Web-{4F1C3B6B-559F-4561-B9A1-664C94436AB0}" dt="2022-07-04T18:20:15.250" v="155" actId="20577"/>
        <pc:sldMkLst>
          <pc:docMk/>
          <pc:sldMk cId="323908648" sldId="270"/>
        </pc:sldMkLst>
        <pc:spChg chg="mod">
          <ac:chgData name="Zhigalov Roman" userId="1f97e9fdf7779aa5" providerId="Windows Live" clId="Web-{4F1C3B6B-559F-4561-B9A1-664C94436AB0}" dt="2022-07-04T18:20:10.500" v="154"/>
          <ac:spMkLst>
            <pc:docMk/>
            <pc:sldMk cId="323908648" sldId="270"/>
            <ac:spMk id="2" creationId="{835215BB-1400-93F1-F6CE-C0C263B41B17}"/>
          </ac:spMkLst>
        </pc:spChg>
        <pc:spChg chg="del">
          <ac:chgData name="Zhigalov Roman" userId="1f97e9fdf7779aa5" providerId="Windows Live" clId="Web-{4F1C3B6B-559F-4561-B9A1-664C94436AB0}" dt="2022-07-04T18:19:53.156" v="151"/>
          <ac:spMkLst>
            <pc:docMk/>
            <pc:sldMk cId="323908648" sldId="270"/>
            <ac:spMk id="3" creationId="{F3AD90BC-F22D-FAC4-52A4-30F223F17166}"/>
          </ac:spMkLst>
        </pc:spChg>
        <pc:spChg chg="mod">
          <ac:chgData name="Zhigalov Roman" userId="1f97e9fdf7779aa5" providerId="Windows Live" clId="Web-{4F1C3B6B-559F-4561-B9A1-664C94436AB0}" dt="2022-07-04T18:20:15.250" v="155" actId="20577"/>
          <ac:spMkLst>
            <pc:docMk/>
            <pc:sldMk cId="323908648" sldId="270"/>
            <ac:spMk id="4" creationId="{7272116E-6CFD-2AC6-8A62-BE80E7115DC1}"/>
          </ac:spMkLst>
        </pc:spChg>
        <pc:spChg chg="add">
          <ac:chgData name="Zhigalov Roman" userId="1f97e9fdf7779aa5" providerId="Windows Live" clId="Web-{4F1C3B6B-559F-4561-B9A1-664C94436AB0}" dt="2022-07-04T18:20:10.500" v="154"/>
          <ac:spMkLst>
            <pc:docMk/>
            <pc:sldMk cId="323908648" sldId="270"/>
            <ac:spMk id="12" creationId="{744CAA32-F237-419C-A2DD-43C28D920D3C}"/>
          </ac:spMkLst>
        </pc:spChg>
        <pc:picChg chg="add mod ord">
          <ac:chgData name="Zhigalov Roman" userId="1f97e9fdf7779aa5" providerId="Windows Live" clId="Web-{4F1C3B6B-559F-4561-B9A1-664C94436AB0}" dt="2022-07-04T18:20:10.500" v="154"/>
          <ac:picMkLst>
            <pc:docMk/>
            <pc:sldMk cId="323908648" sldId="270"/>
            <ac:picMk id="5" creationId="{8948F9E7-9C9E-012D-1D0C-96A30271FEC7}"/>
          </ac:picMkLst>
        </pc:picChg>
        <pc:cxnChg chg="add">
          <ac:chgData name="Zhigalov Roman" userId="1f97e9fdf7779aa5" providerId="Windows Live" clId="Web-{4F1C3B6B-559F-4561-B9A1-664C94436AB0}" dt="2022-07-04T18:20:10.500" v="154"/>
          <ac:cxnSpMkLst>
            <pc:docMk/>
            <pc:sldMk cId="323908648" sldId="270"/>
            <ac:cxnSpMk id="10" creationId="{F209B62C-3402-4623-9A7C-AA048B56F8C3}"/>
          </ac:cxnSpMkLst>
        </pc:cxnChg>
        <pc:cxnChg chg="add">
          <ac:chgData name="Zhigalov Roman" userId="1f97e9fdf7779aa5" providerId="Windows Live" clId="Web-{4F1C3B6B-559F-4561-B9A1-664C94436AB0}" dt="2022-07-04T18:20:10.500" v="154"/>
          <ac:cxnSpMkLst>
            <pc:docMk/>
            <pc:sldMk cId="323908648" sldId="270"/>
            <ac:cxnSpMk id="14" creationId="{753FE100-D0AB-4AE2-824B-60CFA31EC6A2}"/>
          </ac:cxnSpMkLst>
        </pc:cxnChg>
      </pc:sldChg>
      <pc:sldChg chg="addSp modSp new mod setBg">
        <pc:chgData name="Zhigalov Roman" userId="1f97e9fdf7779aa5" providerId="Windows Live" clId="Web-{4F1C3B6B-559F-4561-B9A1-664C94436AB0}" dt="2022-07-04T18:22:21.660" v="207"/>
        <pc:sldMkLst>
          <pc:docMk/>
          <pc:sldMk cId="182062013" sldId="271"/>
        </pc:sldMkLst>
        <pc:spChg chg="mod">
          <ac:chgData name="Zhigalov Roman" userId="1f97e9fdf7779aa5" providerId="Windows Live" clId="Web-{4F1C3B6B-559F-4561-B9A1-664C94436AB0}" dt="2022-07-04T18:22:21.660" v="207"/>
          <ac:spMkLst>
            <pc:docMk/>
            <pc:sldMk cId="182062013" sldId="271"/>
            <ac:spMk id="2" creationId="{0AAEE2B3-BAB8-4315-FAD6-6816C9A267D0}"/>
          </ac:spMkLst>
        </pc:spChg>
        <pc:spChg chg="mod">
          <ac:chgData name="Zhigalov Roman" userId="1f97e9fdf7779aa5" providerId="Windows Live" clId="Web-{4F1C3B6B-559F-4561-B9A1-664C94436AB0}" dt="2022-07-04T18:22:21.660" v="207"/>
          <ac:spMkLst>
            <pc:docMk/>
            <pc:sldMk cId="182062013" sldId="271"/>
            <ac:spMk id="3" creationId="{83FC875C-6518-3083-2BFD-1A67DB98F0B3}"/>
          </ac:spMkLst>
        </pc:spChg>
        <pc:spChg chg="add">
          <ac:chgData name="Zhigalov Roman" userId="1f97e9fdf7779aa5" providerId="Windows Live" clId="Web-{4F1C3B6B-559F-4561-B9A1-664C94436AB0}" dt="2022-07-04T18:22:21.660" v="207"/>
          <ac:spMkLst>
            <pc:docMk/>
            <pc:sldMk cId="182062013" sldId="271"/>
            <ac:spMk id="9" creationId="{744CAA32-F237-419C-A2DD-43C28D920D3C}"/>
          </ac:spMkLst>
        </pc:spChg>
        <pc:picChg chg="add">
          <ac:chgData name="Zhigalov Roman" userId="1f97e9fdf7779aa5" providerId="Windows Live" clId="Web-{4F1C3B6B-559F-4561-B9A1-664C94436AB0}" dt="2022-07-04T18:22:21.660" v="207"/>
          <ac:picMkLst>
            <pc:docMk/>
            <pc:sldMk cId="182062013" sldId="271"/>
            <ac:picMk id="5" creationId="{2119B9E2-93C2-8029-616F-E1BB171C6CA2}"/>
          </ac:picMkLst>
        </pc:picChg>
        <pc:cxnChg chg="add">
          <ac:chgData name="Zhigalov Roman" userId="1f97e9fdf7779aa5" providerId="Windows Live" clId="Web-{4F1C3B6B-559F-4561-B9A1-664C94436AB0}" dt="2022-07-04T18:22:21.660" v="207"/>
          <ac:cxnSpMkLst>
            <pc:docMk/>
            <pc:sldMk cId="182062013" sldId="271"/>
            <ac:cxnSpMk id="11" creationId="{753FE100-D0AB-4AE2-824B-60CFA31EC6A2}"/>
          </ac:cxnSpMkLst>
        </pc:cxnChg>
      </pc:sldChg>
      <pc:sldChg chg="addSp delSp modSp new mod setBg">
        <pc:chgData name="Zhigalov Roman" userId="1f97e9fdf7779aa5" providerId="Windows Live" clId="Web-{4F1C3B6B-559F-4561-B9A1-664C94436AB0}" dt="2022-07-04T18:25:05.837" v="215"/>
        <pc:sldMkLst>
          <pc:docMk/>
          <pc:sldMk cId="1016498667" sldId="272"/>
        </pc:sldMkLst>
        <pc:spChg chg="mod">
          <ac:chgData name="Zhigalov Roman" userId="1f97e9fdf7779aa5" providerId="Windows Live" clId="Web-{4F1C3B6B-559F-4561-B9A1-664C94436AB0}" dt="2022-07-04T18:25:05.837" v="215"/>
          <ac:spMkLst>
            <pc:docMk/>
            <pc:sldMk cId="1016498667" sldId="272"/>
            <ac:spMk id="2" creationId="{F7DAE043-3955-E12B-7EBE-0546ED77746D}"/>
          </ac:spMkLst>
        </pc:spChg>
        <pc:spChg chg="del">
          <ac:chgData name="Zhigalov Roman" userId="1f97e9fdf7779aa5" providerId="Windows Live" clId="Web-{4F1C3B6B-559F-4561-B9A1-664C94436AB0}" dt="2022-07-04T18:25:02.259" v="214"/>
          <ac:spMkLst>
            <pc:docMk/>
            <pc:sldMk cId="1016498667" sldId="272"/>
            <ac:spMk id="3" creationId="{68ABF0B1-7B47-4C62-A312-09E84A508FD1}"/>
          </ac:spMkLst>
        </pc:spChg>
        <pc:spChg chg="mod">
          <ac:chgData name="Zhigalov Roman" userId="1f97e9fdf7779aa5" providerId="Windows Live" clId="Web-{4F1C3B6B-559F-4561-B9A1-664C94436AB0}" dt="2022-07-04T18:25:05.837" v="215"/>
          <ac:spMkLst>
            <pc:docMk/>
            <pc:sldMk cId="1016498667" sldId="272"/>
            <ac:spMk id="4" creationId="{DD7728A6-7251-C226-013D-B3674AD1D536}"/>
          </ac:spMkLst>
        </pc:spChg>
        <pc:spChg chg="add">
          <ac:chgData name="Zhigalov Roman" userId="1f97e9fdf7779aa5" providerId="Windows Live" clId="Web-{4F1C3B6B-559F-4561-B9A1-664C94436AB0}" dt="2022-07-04T18:25:05.837" v="215"/>
          <ac:spMkLst>
            <pc:docMk/>
            <pc:sldMk cId="1016498667" sldId="272"/>
            <ac:spMk id="12" creationId="{744CAA32-F237-419C-A2DD-43C28D920D3C}"/>
          </ac:spMkLst>
        </pc:spChg>
        <pc:picChg chg="add mod ord">
          <ac:chgData name="Zhigalov Roman" userId="1f97e9fdf7779aa5" providerId="Windows Live" clId="Web-{4F1C3B6B-559F-4561-B9A1-664C94436AB0}" dt="2022-07-04T18:25:05.837" v="215"/>
          <ac:picMkLst>
            <pc:docMk/>
            <pc:sldMk cId="1016498667" sldId="272"/>
            <ac:picMk id="5" creationId="{1DAA13F5-BA8A-B1D9-F28D-DD667A3E10DA}"/>
          </ac:picMkLst>
        </pc:picChg>
        <pc:cxnChg chg="add">
          <ac:chgData name="Zhigalov Roman" userId="1f97e9fdf7779aa5" providerId="Windows Live" clId="Web-{4F1C3B6B-559F-4561-B9A1-664C94436AB0}" dt="2022-07-04T18:25:05.837" v="215"/>
          <ac:cxnSpMkLst>
            <pc:docMk/>
            <pc:sldMk cId="1016498667" sldId="272"/>
            <ac:cxnSpMk id="10" creationId="{F209B62C-3402-4623-9A7C-AA048B56F8C3}"/>
          </ac:cxnSpMkLst>
        </pc:cxnChg>
        <pc:cxnChg chg="add">
          <ac:chgData name="Zhigalov Roman" userId="1f97e9fdf7779aa5" providerId="Windows Live" clId="Web-{4F1C3B6B-559F-4561-B9A1-664C94436AB0}" dt="2022-07-04T18:25:05.837" v="215"/>
          <ac:cxnSpMkLst>
            <pc:docMk/>
            <pc:sldMk cId="1016498667" sldId="272"/>
            <ac:cxnSpMk id="14" creationId="{753FE100-D0AB-4AE2-824B-60CFA31EC6A2}"/>
          </ac:cxnSpMkLst>
        </pc:cxnChg>
      </pc:sldChg>
      <pc:sldChg chg="addSp modSp new mod setBg">
        <pc:chgData name="Zhigalov Roman" userId="1f97e9fdf7779aa5" providerId="Windows Live" clId="Web-{4F1C3B6B-559F-4561-B9A1-664C94436AB0}" dt="2022-07-04T18:26:50.778" v="254"/>
        <pc:sldMkLst>
          <pc:docMk/>
          <pc:sldMk cId="965304246" sldId="273"/>
        </pc:sldMkLst>
        <pc:spChg chg="mod">
          <ac:chgData name="Zhigalov Roman" userId="1f97e9fdf7779aa5" providerId="Windows Live" clId="Web-{4F1C3B6B-559F-4561-B9A1-664C94436AB0}" dt="2022-07-04T18:26:50.778" v="254"/>
          <ac:spMkLst>
            <pc:docMk/>
            <pc:sldMk cId="965304246" sldId="273"/>
            <ac:spMk id="2" creationId="{3D6BB5FA-504D-0812-2215-89315CA4EFA6}"/>
          </ac:spMkLst>
        </pc:spChg>
        <pc:spChg chg="mod">
          <ac:chgData name="Zhigalov Roman" userId="1f97e9fdf7779aa5" providerId="Windows Live" clId="Web-{4F1C3B6B-559F-4561-B9A1-664C94436AB0}" dt="2022-07-04T18:26:50.778" v="254"/>
          <ac:spMkLst>
            <pc:docMk/>
            <pc:sldMk cId="965304246" sldId="273"/>
            <ac:spMk id="3" creationId="{5ABCDC46-2A74-3328-D612-70D803D22487}"/>
          </ac:spMkLst>
        </pc:spChg>
        <pc:spChg chg="add">
          <ac:chgData name="Zhigalov Roman" userId="1f97e9fdf7779aa5" providerId="Windows Live" clId="Web-{4F1C3B6B-559F-4561-B9A1-664C94436AB0}" dt="2022-07-04T18:26:50.778" v="254"/>
          <ac:spMkLst>
            <pc:docMk/>
            <pc:sldMk cId="965304246" sldId="273"/>
            <ac:spMk id="9" creationId="{744CAA32-F237-419C-A2DD-43C28D920D3C}"/>
          </ac:spMkLst>
        </pc:spChg>
        <pc:picChg chg="add">
          <ac:chgData name="Zhigalov Roman" userId="1f97e9fdf7779aa5" providerId="Windows Live" clId="Web-{4F1C3B6B-559F-4561-B9A1-664C94436AB0}" dt="2022-07-04T18:26:50.778" v="254"/>
          <ac:picMkLst>
            <pc:docMk/>
            <pc:sldMk cId="965304246" sldId="273"/>
            <ac:picMk id="5" creationId="{2EA0D3DA-738C-F8F6-DCB7-D7354B694C4A}"/>
          </ac:picMkLst>
        </pc:picChg>
        <pc:cxnChg chg="add">
          <ac:chgData name="Zhigalov Roman" userId="1f97e9fdf7779aa5" providerId="Windows Live" clId="Web-{4F1C3B6B-559F-4561-B9A1-664C94436AB0}" dt="2022-07-04T18:26:50.778" v="254"/>
          <ac:cxnSpMkLst>
            <pc:docMk/>
            <pc:sldMk cId="965304246" sldId="273"/>
            <ac:cxnSpMk id="11" creationId="{753FE100-D0AB-4AE2-824B-60CFA31EC6A2}"/>
          </ac:cxnSpMkLst>
        </pc:cxnChg>
      </pc:sldChg>
      <pc:sldChg chg="addSp delSp modSp new mod setBg">
        <pc:chgData name="Zhigalov Roman" userId="1f97e9fdf7779aa5" providerId="Windows Live" clId="Web-{4F1C3B6B-559F-4561-B9A1-664C94436AB0}" dt="2022-07-04T18:28:58.234" v="263"/>
        <pc:sldMkLst>
          <pc:docMk/>
          <pc:sldMk cId="2118895775" sldId="274"/>
        </pc:sldMkLst>
        <pc:spChg chg="mod">
          <ac:chgData name="Zhigalov Roman" userId="1f97e9fdf7779aa5" providerId="Windows Live" clId="Web-{4F1C3B6B-559F-4561-B9A1-664C94436AB0}" dt="2022-07-04T18:28:58.234" v="263"/>
          <ac:spMkLst>
            <pc:docMk/>
            <pc:sldMk cId="2118895775" sldId="274"/>
            <ac:spMk id="2" creationId="{F16AA102-97ED-D17F-EAB7-9176F3FD1E95}"/>
          </ac:spMkLst>
        </pc:spChg>
        <pc:spChg chg="del">
          <ac:chgData name="Zhigalov Roman" userId="1f97e9fdf7779aa5" providerId="Windows Live" clId="Web-{4F1C3B6B-559F-4561-B9A1-664C94436AB0}" dt="2022-07-04T18:28:54.406" v="262"/>
          <ac:spMkLst>
            <pc:docMk/>
            <pc:sldMk cId="2118895775" sldId="274"/>
            <ac:spMk id="3" creationId="{498F7DBA-33C4-93C2-47EF-731E3DF432E1}"/>
          </ac:spMkLst>
        </pc:spChg>
        <pc:spChg chg="mod">
          <ac:chgData name="Zhigalov Roman" userId="1f97e9fdf7779aa5" providerId="Windows Live" clId="Web-{4F1C3B6B-559F-4561-B9A1-664C94436AB0}" dt="2022-07-04T18:28:58.234" v="263"/>
          <ac:spMkLst>
            <pc:docMk/>
            <pc:sldMk cId="2118895775" sldId="274"/>
            <ac:spMk id="4" creationId="{07C508C6-8C2D-87C5-9FC5-CF3368694A40}"/>
          </ac:spMkLst>
        </pc:spChg>
        <pc:spChg chg="add">
          <ac:chgData name="Zhigalov Roman" userId="1f97e9fdf7779aa5" providerId="Windows Live" clId="Web-{4F1C3B6B-559F-4561-B9A1-664C94436AB0}" dt="2022-07-04T18:28:58.234" v="263"/>
          <ac:spMkLst>
            <pc:docMk/>
            <pc:sldMk cId="2118895775" sldId="274"/>
            <ac:spMk id="12" creationId="{744CAA32-F237-419C-A2DD-43C28D920D3C}"/>
          </ac:spMkLst>
        </pc:spChg>
        <pc:picChg chg="add mod ord">
          <ac:chgData name="Zhigalov Roman" userId="1f97e9fdf7779aa5" providerId="Windows Live" clId="Web-{4F1C3B6B-559F-4561-B9A1-664C94436AB0}" dt="2022-07-04T18:28:58.234" v="263"/>
          <ac:picMkLst>
            <pc:docMk/>
            <pc:sldMk cId="2118895775" sldId="274"/>
            <ac:picMk id="5" creationId="{447FBFEF-B832-25BE-AF77-DF18508A3947}"/>
          </ac:picMkLst>
        </pc:picChg>
        <pc:cxnChg chg="add">
          <ac:chgData name="Zhigalov Roman" userId="1f97e9fdf7779aa5" providerId="Windows Live" clId="Web-{4F1C3B6B-559F-4561-B9A1-664C94436AB0}" dt="2022-07-04T18:28:58.234" v="263"/>
          <ac:cxnSpMkLst>
            <pc:docMk/>
            <pc:sldMk cId="2118895775" sldId="274"/>
            <ac:cxnSpMk id="10" creationId="{F209B62C-3402-4623-9A7C-AA048B56F8C3}"/>
          </ac:cxnSpMkLst>
        </pc:cxnChg>
        <pc:cxnChg chg="add">
          <ac:chgData name="Zhigalov Roman" userId="1f97e9fdf7779aa5" providerId="Windows Live" clId="Web-{4F1C3B6B-559F-4561-B9A1-664C94436AB0}" dt="2022-07-04T18:28:58.234" v="263"/>
          <ac:cxnSpMkLst>
            <pc:docMk/>
            <pc:sldMk cId="2118895775" sldId="274"/>
            <ac:cxnSpMk id="14" creationId="{753FE100-D0AB-4AE2-824B-60CFA31EC6A2}"/>
          </ac:cxnSpMkLst>
        </pc:cxnChg>
      </pc:sldChg>
      <pc:sldChg chg="addSp modSp new mod setBg">
        <pc:chgData name="Zhigalov Roman" userId="1f97e9fdf7779aa5" providerId="Windows Live" clId="Web-{4F1C3B6B-559F-4561-B9A1-664C94436AB0}" dt="2022-07-04T18:32:33.725" v="298" actId="1076"/>
        <pc:sldMkLst>
          <pc:docMk/>
          <pc:sldMk cId="325666300" sldId="275"/>
        </pc:sldMkLst>
        <pc:spChg chg="mod">
          <ac:chgData name="Zhigalov Roman" userId="1f97e9fdf7779aa5" providerId="Windows Live" clId="Web-{4F1C3B6B-559F-4561-B9A1-664C94436AB0}" dt="2022-07-04T18:32:25.038" v="295"/>
          <ac:spMkLst>
            <pc:docMk/>
            <pc:sldMk cId="325666300" sldId="275"/>
            <ac:spMk id="2" creationId="{52F0BBF1-86BC-E704-D224-404E76564918}"/>
          </ac:spMkLst>
        </pc:spChg>
        <pc:spChg chg="mod">
          <ac:chgData name="Zhigalov Roman" userId="1f97e9fdf7779aa5" providerId="Windows Live" clId="Web-{4F1C3B6B-559F-4561-B9A1-664C94436AB0}" dt="2022-07-04T18:32:33.725" v="298" actId="1076"/>
          <ac:spMkLst>
            <pc:docMk/>
            <pc:sldMk cId="325666300" sldId="275"/>
            <ac:spMk id="3" creationId="{4E566603-DA3F-A581-82CA-EA12D71E0B34}"/>
          </ac:spMkLst>
        </pc:spChg>
        <pc:spChg chg="add">
          <ac:chgData name="Zhigalov Roman" userId="1f97e9fdf7779aa5" providerId="Windows Live" clId="Web-{4F1C3B6B-559F-4561-B9A1-664C94436AB0}" dt="2022-07-04T18:32:25.038" v="295"/>
          <ac:spMkLst>
            <pc:docMk/>
            <pc:sldMk cId="325666300" sldId="275"/>
            <ac:spMk id="8" creationId="{DBDA151C-5770-45E4-AAFF-59E7F403866D}"/>
          </ac:spMkLst>
        </pc:spChg>
        <pc:cxnChg chg="add">
          <ac:chgData name="Zhigalov Roman" userId="1f97e9fdf7779aa5" providerId="Windows Live" clId="Web-{4F1C3B6B-559F-4561-B9A1-664C94436AB0}" dt="2022-07-04T18:32:25.038" v="295"/>
          <ac:cxnSpMkLst>
            <pc:docMk/>
            <pc:sldMk cId="325666300" sldId="275"/>
            <ac:cxnSpMk id="10" creationId="{B209265E-E0D7-493B-97CE-2263D50C3F0A}"/>
          </ac:cxnSpMkLst>
        </pc:cxnChg>
      </pc:sldChg>
      <pc:sldChg chg="addSp modSp new mod setBg modClrScheme chgLayout">
        <pc:chgData name="Zhigalov Roman" userId="1f97e9fdf7779aa5" providerId="Windows Live" clId="Web-{4F1C3B6B-559F-4561-B9A1-664C94436AB0}" dt="2022-07-04T18:33:25.805" v="313" actId="1076"/>
        <pc:sldMkLst>
          <pc:docMk/>
          <pc:sldMk cId="1214960675" sldId="276"/>
        </pc:sldMkLst>
        <pc:spChg chg="mod ord">
          <ac:chgData name="Zhigalov Roman" userId="1f97e9fdf7779aa5" providerId="Windows Live" clId="Web-{4F1C3B6B-559F-4561-B9A1-664C94436AB0}" dt="2022-07-04T18:33:25.805" v="313" actId="1076"/>
          <ac:spMkLst>
            <pc:docMk/>
            <pc:sldMk cId="1214960675" sldId="276"/>
            <ac:spMk id="2" creationId="{4409F55D-BB0F-C13C-8F2E-67FD17B018A1}"/>
          </ac:spMkLst>
        </pc:spChg>
        <pc:spChg chg="mod ord">
          <ac:chgData name="Zhigalov Roman" userId="1f97e9fdf7779aa5" providerId="Windows Live" clId="Web-{4F1C3B6B-559F-4561-B9A1-664C94436AB0}" dt="2022-07-04T18:33:02.226" v="308"/>
          <ac:spMkLst>
            <pc:docMk/>
            <pc:sldMk cId="1214960675" sldId="276"/>
            <ac:spMk id="3" creationId="{19695EFE-B340-E95D-A72A-0B8DEDEB4473}"/>
          </ac:spMkLst>
        </pc:spChg>
        <pc:spChg chg="add">
          <ac:chgData name="Zhigalov Roman" userId="1f97e9fdf7779aa5" providerId="Windows Live" clId="Web-{4F1C3B6B-559F-4561-B9A1-664C94436AB0}" dt="2022-07-04T18:33:02.226" v="308"/>
          <ac:spMkLst>
            <pc:docMk/>
            <pc:sldMk cId="1214960675" sldId="276"/>
            <ac:spMk id="10" creationId="{19F9BF86-FE94-4517-B97D-026C7515E589}"/>
          </ac:spMkLst>
        </pc:spChg>
        <pc:cxnChg chg="add">
          <ac:chgData name="Zhigalov Roman" userId="1f97e9fdf7779aa5" providerId="Windows Live" clId="Web-{4F1C3B6B-559F-4561-B9A1-664C94436AB0}" dt="2022-07-04T18:33:02.226" v="308"/>
          <ac:cxnSpMkLst>
            <pc:docMk/>
            <pc:sldMk cId="1214960675" sldId="276"/>
            <ac:cxnSpMk id="8" creationId="{F209B62C-3402-4623-9A7C-AA048B56F8C3}"/>
          </ac:cxnSpMkLst>
        </pc:cxnChg>
        <pc:cxnChg chg="add">
          <ac:chgData name="Zhigalov Roman" userId="1f97e9fdf7779aa5" providerId="Windows Live" clId="Web-{4F1C3B6B-559F-4561-B9A1-664C94436AB0}" dt="2022-07-04T18:33:02.226" v="308"/>
          <ac:cxnSpMkLst>
            <pc:docMk/>
            <pc:sldMk cId="1214960675" sldId="276"/>
            <ac:cxnSpMk id="12" creationId="{84EE7F79-08E8-405E-9B6D-B1560F348480}"/>
          </ac:cxnSpMkLst>
        </pc:cxnChg>
      </pc:sldChg>
      <pc:sldChg chg="modSp new">
        <pc:chgData name="Zhigalov Roman" userId="1f97e9fdf7779aa5" providerId="Windows Live" clId="Web-{4F1C3B6B-559F-4561-B9A1-664C94436AB0}" dt="2022-07-04T18:33:47.056" v="325" actId="20577"/>
        <pc:sldMkLst>
          <pc:docMk/>
          <pc:sldMk cId="1954769793" sldId="277"/>
        </pc:sldMkLst>
        <pc:spChg chg="mod">
          <ac:chgData name="Zhigalov Roman" userId="1f97e9fdf7779aa5" providerId="Windows Live" clId="Web-{4F1C3B6B-559F-4561-B9A1-664C94436AB0}" dt="2022-07-04T18:33:47.056" v="325" actId="20577"/>
          <ac:spMkLst>
            <pc:docMk/>
            <pc:sldMk cId="1954769793" sldId="277"/>
            <ac:spMk id="2" creationId="{9EC0B629-A304-D21F-D733-137343262FF3}"/>
          </ac:spMkLst>
        </pc:spChg>
      </pc:sldChg>
      <pc:sldChg chg="modSp new">
        <pc:chgData name="Zhigalov Roman" userId="1f97e9fdf7779aa5" providerId="Windows Live" clId="Web-{4F1C3B6B-559F-4561-B9A1-664C94436AB0}" dt="2022-07-04T18:33:56.478" v="330" actId="20577"/>
        <pc:sldMkLst>
          <pc:docMk/>
          <pc:sldMk cId="1213764485" sldId="278"/>
        </pc:sldMkLst>
        <pc:spChg chg="mod">
          <ac:chgData name="Zhigalov Roman" userId="1f97e9fdf7779aa5" providerId="Windows Live" clId="Web-{4F1C3B6B-559F-4561-B9A1-664C94436AB0}" dt="2022-07-04T18:33:56.478" v="330" actId="20577"/>
          <ac:spMkLst>
            <pc:docMk/>
            <pc:sldMk cId="1213764485" sldId="278"/>
            <ac:spMk id="2" creationId="{6B7DB885-BD35-5C15-5902-EDB9ECF9ED8D}"/>
          </ac:spMkLst>
        </pc:spChg>
      </pc:sldChg>
      <pc:sldChg chg="add">
        <pc:chgData name="Zhigalov Roman" userId="1f97e9fdf7779aa5" providerId="Windows Live" clId="Web-{4F1C3B6B-559F-4561-B9A1-664C94436AB0}" dt="2022-07-04T18:34:03.040" v="331"/>
        <pc:sldMkLst>
          <pc:docMk/>
          <pc:sldMk cId="3846729346" sldId="279"/>
        </pc:sldMkLst>
      </pc:sldChg>
      <pc:sldMasterChg chg="add addSldLayout">
        <pc:chgData name="Zhigalov Roman" userId="1f97e9fdf7779aa5" providerId="Windows Live" clId="Web-{4F1C3B6B-559F-4561-B9A1-664C94436AB0}" dt="2022-07-04T18:34:03.040" v="331"/>
        <pc:sldMasterMkLst>
          <pc:docMk/>
          <pc:sldMasterMk cId="316056103" sldId="2147483648"/>
        </pc:sldMasterMkLst>
        <pc:sldLayoutChg chg="add">
          <pc:chgData name="Zhigalov Roman" userId="1f97e9fdf7779aa5" providerId="Windows Live" clId="Web-{4F1C3B6B-559F-4561-B9A1-664C94436AB0}" dt="2022-07-04T18:34:03.040" v="331"/>
          <pc:sldLayoutMkLst>
            <pc:docMk/>
            <pc:sldMasterMk cId="316056103" sldId="2147483648"/>
            <pc:sldLayoutMk cId="2686978033" sldId="2147483649"/>
          </pc:sldLayoutMkLst>
        </pc:sldLayoutChg>
        <pc:sldLayoutChg chg="add">
          <pc:chgData name="Zhigalov Roman" userId="1f97e9fdf7779aa5" providerId="Windows Live" clId="Web-{4F1C3B6B-559F-4561-B9A1-664C94436AB0}" dt="2022-07-04T18:34:03.040" v="331"/>
          <pc:sldLayoutMkLst>
            <pc:docMk/>
            <pc:sldMasterMk cId="316056103" sldId="2147483648"/>
            <pc:sldLayoutMk cId="2842962216" sldId="2147483650"/>
          </pc:sldLayoutMkLst>
        </pc:sldLayoutChg>
        <pc:sldLayoutChg chg="add">
          <pc:chgData name="Zhigalov Roman" userId="1f97e9fdf7779aa5" providerId="Windows Live" clId="Web-{4F1C3B6B-559F-4561-B9A1-664C94436AB0}" dt="2022-07-04T18:34:03.040" v="331"/>
          <pc:sldLayoutMkLst>
            <pc:docMk/>
            <pc:sldMasterMk cId="316056103" sldId="2147483648"/>
            <pc:sldLayoutMk cId="2071587190" sldId="2147483651"/>
          </pc:sldLayoutMkLst>
        </pc:sldLayoutChg>
        <pc:sldLayoutChg chg="add">
          <pc:chgData name="Zhigalov Roman" userId="1f97e9fdf7779aa5" providerId="Windows Live" clId="Web-{4F1C3B6B-559F-4561-B9A1-664C94436AB0}" dt="2022-07-04T18:34:03.040" v="331"/>
          <pc:sldLayoutMkLst>
            <pc:docMk/>
            <pc:sldMasterMk cId="316056103" sldId="2147483648"/>
            <pc:sldLayoutMk cId="1928706977" sldId="2147483652"/>
          </pc:sldLayoutMkLst>
        </pc:sldLayoutChg>
        <pc:sldLayoutChg chg="add">
          <pc:chgData name="Zhigalov Roman" userId="1f97e9fdf7779aa5" providerId="Windows Live" clId="Web-{4F1C3B6B-559F-4561-B9A1-664C94436AB0}" dt="2022-07-04T18:34:03.040" v="331"/>
          <pc:sldLayoutMkLst>
            <pc:docMk/>
            <pc:sldMasterMk cId="316056103" sldId="2147483648"/>
            <pc:sldLayoutMk cId="3656676373" sldId="2147483653"/>
          </pc:sldLayoutMkLst>
        </pc:sldLayoutChg>
        <pc:sldLayoutChg chg="add">
          <pc:chgData name="Zhigalov Roman" userId="1f97e9fdf7779aa5" providerId="Windows Live" clId="Web-{4F1C3B6B-559F-4561-B9A1-664C94436AB0}" dt="2022-07-04T18:34:03.040" v="331"/>
          <pc:sldLayoutMkLst>
            <pc:docMk/>
            <pc:sldMasterMk cId="316056103" sldId="2147483648"/>
            <pc:sldLayoutMk cId="3132697345" sldId="2147483654"/>
          </pc:sldLayoutMkLst>
        </pc:sldLayoutChg>
        <pc:sldLayoutChg chg="add">
          <pc:chgData name="Zhigalov Roman" userId="1f97e9fdf7779aa5" providerId="Windows Live" clId="Web-{4F1C3B6B-559F-4561-B9A1-664C94436AB0}" dt="2022-07-04T18:34:03.040" v="331"/>
          <pc:sldLayoutMkLst>
            <pc:docMk/>
            <pc:sldMasterMk cId="316056103" sldId="2147483648"/>
            <pc:sldLayoutMk cId="577961609" sldId="2147483655"/>
          </pc:sldLayoutMkLst>
        </pc:sldLayoutChg>
        <pc:sldLayoutChg chg="add">
          <pc:chgData name="Zhigalov Roman" userId="1f97e9fdf7779aa5" providerId="Windows Live" clId="Web-{4F1C3B6B-559F-4561-B9A1-664C94436AB0}" dt="2022-07-04T18:34:03.040" v="331"/>
          <pc:sldLayoutMkLst>
            <pc:docMk/>
            <pc:sldMasterMk cId="316056103" sldId="2147483648"/>
            <pc:sldLayoutMk cId="3665748758" sldId="2147483656"/>
          </pc:sldLayoutMkLst>
        </pc:sldLayoutChg>
        <pc:sldLayoutChg chg="add">
          <pc:chgData name="Zhigalov Roman" userId="1f97e9fdf7779aa5" providerId="Windows Live" clId="Web-{4F1C3B6B-559F-4561-B9A1-664C94436AB0}" dt="2022-07-04T18:34:03.040" v="331"/>
          <pc:sldLayoutMkLst>
            <pc:docMk/>
            <pc:sldMasterMk cId="316056103" sldId="2147483648"/>
            <pc:sldLayoutMk cId="4025654105" sldId="2147483657"/>
          </pc:sldLayoutMkLst>
        </pc:sldLayoutChg>
        <pc:sldLayoutChg chg="add">
          <pc:chgData name="Zhigalov Roman" userId="1f97e9fdf7779aa5" providerId="Windows Live" clId="Web-{4F1C3B6B-559F-4561-B9A1-664C94436AB0}" dt="2022-07-04T18:34:03.040" v="331"/>
          <pc:sldLayoutMkLst>
            <pc:docMk/>
            <pc:sldMasterMk cId="316056103" sldId="2147483648"/>
            <pc:sldLayoutMk cId="2204173519" sldId="2147483658"/>
          </pc:sldLayoutMkLst>
        </pc:sldLayoutChg>
        <pc:sldLayoutChg chg="add">
          <pc:chgData name="Zhigalov Roman" userId="1f97e9fdf7779aa5" providerId="Windows Live" clId="Web-{4F1C3B6B-559F-4561-B9A1-664C94436AB0}" dt="2022-07-04T18:34:03.040" v="331"/>
          <pc:sldLayoutMkLst>
            <pc:docMk/>
            <pc:sldMasterMk cId="316056103" sldId="2147483648"/>
            <pc:sldLayoutMk cId="1436701990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629" y="1371600"/>
            <a:ext cx="5935540" cy="2696866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629" y="4584879"/>
            <a:ext cx="593554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96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41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8077" y="1401097"/>
            <a:ext cx="2155722" cy="477586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401097"/>
            <a:ext cx="8232058" cy="477586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26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90CF9F-9843-4B11-A681-864D774B1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29F5ACB-DB02-420A-837D-7B1CBACA19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8DE802-F18F-482E-BEAA-FA107DAA0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83BA93-79D8-43A8-BCB2-2894C9D91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279ECA-6E04-457E-A6DA-7B88E7C92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978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DEF66-ABB3-43FD-A25F-40D22FBE2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B76C2A-DD7C-4DC9-B470-800F74E43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C4E1DD-26CB-4CC0-B621-D7C66C96B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C6955C-2364-4396-949A-9B201F776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23C603-2203-4194-9C70-AFD79E3E3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962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935E9-E286-450F-BCAC-918B5570B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C399F2-A8A2-4FC3-8D73-2F803B752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264616-E3DB-451F-9779-4A57E63A5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CDF905-FA78-4086-8257-0E448BC53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C6674B-688C-47E3-9206-ED987CF8B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587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4CE6F-909E-45C4-88E6-99F38682E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160D48-135F-470C-B049-8E0B3BEB8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FCF434-DBAA-4C80-B7FA-E348EBE06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B751EE-A697-4C28-A4F1-2BC88610D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EB967C-5BDC-4287-BF1A-F482B3019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E8BB0D-5CA9-451C-8F7C-DB8989EBD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706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AAC26-26C0-4D0A-8620-C1596C1E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91EF59-8C11-4D1D-8F6C-F8348750E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B67E5F-70EB-410D-B42A-967BA5B0B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C84C25B-D7F3-46E4-8D90-FB78704FE3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73AA1FF-E5D6-4BEC-9CE9-9A85C16ABB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1A7F36A-F3AB-465F-8413-AE1F51CEE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5BBF739-5D8D-464C-91F3-903C64F11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76D5F8-1C19-4DDE-9B0B-9B75170E0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676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8BEA1C-1128-4AE3-8E2D-F989BB934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5EE4E4-326A-48B6-8C98-5E36C732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073955-9B24-41BB-A8FE-56F6DB8B1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E43AA0E-3043-4C57-9280-1CE119D4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697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6E30CA-7AD1-43F2-89F9-75ACB1D3F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DC6298-78A8-4FFC-A97D-0301C9D55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24E471-A793-4D3B-9AC8-311372EC3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961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9508C8-B49E-4E3A-AD86-C2DDE189D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60EDFE-C7EC-4F2E-BDF0-F7BFCC81D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B8A69C-FFCA-40A8-95EE-D37471865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2E0E9D-BB94-4A62-A804-D146203E6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FFFDA7-DEF0-4CE0-B78C-867E04C08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1097BC-4CD4-48DF-BD97-01DA649B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748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063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519CFD-396F-4745-BDEE-0FE3D0888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0B8A04F-099D-46A9-AAF2-6534F17DF0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20B03A-E123-4A1A-B567-018CFB4E9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8F6D8D-D259-4286-9773-A46FC70F2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423E3-D58D-4682-B1D6-E8CB6AA49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3FADD6-DB0F-4078-9201-6E95D594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654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176E28-B7CE-4ECD-813C-C7A4D810B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0B4EEF-FA48-454E-A126-F30B0E76F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EDC9BE-CB52-43C4-8541-24B4C58AD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CF2830-9089-4B08-8300-6AAE4D2F6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C34D73-142C-4A97-93FE-270412A3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173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0FF4399-8793-496A-8558-CDF234FE56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07E73-77DD-4E93-A919-293DF4623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EC0EF6-E18D-4FE9-B937-3673542F1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A799A4-ADC9-4995-8FE5-3D47E364E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F2273C-534A-4631-AFDA-79E1FD9AC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701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9" y="1709738"/>
            <a:ext cx="9214884" cy="31599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94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849526"/>
            <a:ext cx="5105400" cy="32104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49526"/>
            <a:ext cx="5105400" cy="321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371599"/>
            <a:ext cx="10442760" cy="93975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2311353"/>
            <a:ext cx="5084947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2628" y="3006725"/>
            <a:ext cx="5084947" cy="31829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11353"/>
            <a:ext cx="5183188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30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6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51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01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97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0"/>
            <a:ext cx="10363200" cy="1314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2853369"/>
            <a:ext cx="10363200" cy="3088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0D4E46AA-1EC0-4433-9956-E798E94A6FB7}" type="datetimeFigureOut">
              <a:rPr lang="en-US" smtClean="0"/>
              <a:pPr/>
              <a:t>7/14/2022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38C08-47C7-4847-B0BE-B9D8DEEB3D1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09B62C-3402-4623-9A7C-AA048B56F8C3}"/>
              </a:ext>
            </a:extLst>
          </p:cNvPr>
          <p:cNvCxnSpPr>
            <a:cxnSpLocks/>
          </p:cNvCxnSpPr>
          <p:nvPr/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74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4" r:id="rId6"/>
    <p:sldLayoutId id="2147483740" r:id="rId7"/>
    <p:sldLayoutId id="2147483741" r:id="rId8"/>
    <p:sldLayoutId id="2147483742" r:id="rId9"/>
    <p:sldLayoutId id="2147483743" r:id="rId10"/>
    <p:sldLayoutId id="214748374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SzPct val="87000"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20000"/>
        </a:lnSpc>
        <a:spcBef>
          <a:spcPts val="500"/>
        </a:spcBef>
        <a:buSzPct val="87000"/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50A1C-AB95-47B2-880B-87961AD9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24A440-B86B-4AD0-A0D1-32FEE522B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E992C2-70D3-44C4-AD6C-3B682E35D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13D00-16A1-493C-A180-FAF8CB9B7A87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F45216-DCE5-4A56-BC12-74A89D57E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C7DB8F-DAAB-4485-917F-BBBEF19157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5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6FFF8159-A5E5-A5AA-B5C0-02CA9C8BE2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71" r="-2" b="-2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3" name="Rectangle 10">
            <a:extLst>
              <a:ext uri="{FF2B5EF4-FFF2-40B4-BE49-F238E27FC236}">
                <a16:creationId xmlns:a16="http://schemas.microsoft.com/office/drawing/2014/main" id="{122AB34F-E75C-451A-8410-05B6C249E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48484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1729" y="914400"/>
            <a:ext cx="4892948" cy="3427867"/>
          </a:xfrm>
        </p:spPr>
        <p:txBody>
          <a:bodyPr anchor="t">
            <a:normAutofit/>
          </a:bodyPr>
          <a:lstStyle/>
          <a:p>
            <a:pPr algn="r"/>
            <a:r>
              <a:rPr lang="ru-RU" b="1" dirty="0">
                <a:solidFill>
                  <a:srgbClr val="FFFFFF"/>
                </a:solidFill>
                <a:ea typeface="+mj-lt"/>
                <a:cs typeface="+mj-lt"/>
              </a:rPr>
              <a:t>§ 1. Общество как система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73503" y="5253051"/>
            <a:ext cx="4941173" cy="812923"/>
          </a:xfrm>
        </p:spPr>
        <p:txBody>
          <a:bodyPr anchor="t">
            <a:normAutofit/>
          </a:bodyPr>
          <a:lstStyle/>
          <a:p>
            <a:pPr algn="r"/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24" name="Straight Connector 12">
            <a:extLst>
              <a:ext uri="{FF2B5EF4-FFF2-40B4-BE49-F238E27FC236}">
                <a16:creationId xmlns:a16="http://schemas.microsoft.com/office/drawing/2014/main" id="{97CC2FE6-3AD0-4131-B4BC-1F4D65E25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222043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013222-CF44-0999-E2A0-DA9930993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1371600"/>
            <a:ext cx="3943762" cy="13144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Социальное действие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3FE100-D0AB-4AE2-824B-60CFA31EC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>
            <a:extLst>
              <a:ext uri="{FF2B5EF4-FFF2-40B4-BE49-F238E27FC236}">
                <a16:creationId xmlns:a16="http://schemas.microsoft.com/office/drawing/2014/main" id="{66A7F65A-CF4E-37F7-494A-A2418AC6A5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0" y="2853369"/>
            <a:ext cx="3943762" cy="30884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это действие, которое осознаётся самим человеком, ориентировано на поведение других людей и понятно окружающим</a:t>
            </a:r>
          </a:p>
        </p:txBody>
      </p:sp>
      <p:pic>
        <p:nvPicPr>
          <p:cNvPr id="5" name="Рисунок 5" descr="Изображение выглядит как человек, трава, внеш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95578D8B-99AF-1562-CBE0-FF57ADB22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215" r="18346"/>
          <a:stretch/>
        </p:blipFill>
        <p:spPr>
          <a:xfrm>
            <a:off x="5679452" y="10"/>
            <a:ext cx="6512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99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Оранжевый шар в море белых прыгающих шариков">
            <a:extLst>
              <a:ext uri="{FF2B5EF4-FFF2-40B4-BE49-F238E27FC236}">
                <a16:creationId xmlns:a16="http://schemas.microsoft.com/office/drawing/2014/main" id="{52096D86-9FF7-FA56-C649-35EDEF37C7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35" r="-2" b="7568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22AB34F-E75C-451A-8410-05B6C249E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48484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F7ECE0-5BAD-9BAB-9897-A2B49B456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1729" y="914400"/>
            <a:ext cx="4892948" cy="34278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2. Сферы жизни общества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2AFE8C-AFF2-75B8-B02B-39A16C42C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3503" y="5253051"/>
            <a:ext cx="4941173" cy="8129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130000"/>
              </a:lnSpc>
            </a:pPr>
            <a:endParaRPr lang="en-US" sz="1800" b="1" cap="all" spc="30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7CC2FE6-3AD0-4131-B4BC-1F4D65E25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222043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089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E8A99DFE-ECE1-2000-48E5-799588EC9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666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9D00D9-C4F5-471E-BE2C-126CB112A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C03C51-CF3A-F584-424B-DE1268269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4892948" cy="34278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 err="1">
                <a:solidFill>
                  <a:srgbClr val="FFFFFF"/>
                </a:solidFill>
              </a:rPr>
              <a:t>Сферы</a:t>
            </a:r>
            <a:r>
              <a:rPr lang="en-US" sz="4000" b="1" dirty="0">
                <a:solidFill>
                  <a:srgbClr val="FFFFFF"/>
                </a:solidFill>
              </a:rPr>
              <a:t> </a:t>
            </a:r>
            <a:r>
              <a:rPr lang="en-US" sz="4000" b="1" dirty="0" err="1">
                <a:solidFill>
                  <a:srgbClr val="FFFFFF"/>
                </a:solidFill>
              </a:rPr>
              <a:t>жизни</a:t>
            </a:r>
            <a:r>
              <a:rPr lang="en-US" sz="4000" b="1" dirty="0">
                <a:solidFill>
                  <a:srgbClr val="FFFFFF"/>
                </a:solidFill>
              </a:rPr>
              <a:t> </a:t>
            </a:r>
            <a:r>
              <a:rPr lang="en-US" sz="4000" b="1" dirty="0" err="1">
                <a:solidFill>
                  <a:srgbClr val="FFFFFF"/>
                </a:solidFill>
              </a:rPr>
              <a:t>общества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F7EA88-8BEB-041A-6E1F-E5D5DF4D7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0915" y="4967301"/>
            <a:ext cx="4892948" cy="81292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cap="all" spc="300" dirty="0" err="1">
                <a:solidFill>
                  <a:srgbClr val="FFFFFF"/>
                </a:solidFill>
              </a:rPr>
              <a:t>Это</a:t>
            </a:r>
            <a:r>
              <a:rPr lang="en-US" sz="2400" b="1" cap="all" spc="300" dirty="0">
                <a:solidFill>
                  <a:srgbClr val="FFFFFF"/>
                </a:solidFill>
              </a:rPr>
              <a:t> </a:t>
            </a:r>
            <a:r>
              <a:rPr lang="en-US" sz="2400" b="1" cap="all" spc="300" dirty="0" err="1">
                <a:solidFill>
                  <a:srgbClr val="FFFFFF"/>
                </a:solidFill>
              </a:rPr>
              <a:t>независимые</a:t>
            </a:r>
            <a:r>
              <a:rPr lang="en-US" sz="2400" b="1" cap="all" spc="300" dirty="0">
                <a:solidFill>
                  <a:srgbClr val="FFFFFF"/>
                </a:solidFill>
              </a:rPr>
              <a:t>, </a:t>
            </a:r>
            <a:r>
              <a:rPr lang="en-US" sz="2400" b="1" cap="all" spc="300" dirty="0" err="1">
                <a:solidFill>
                  <a:srgbClr val="FFFFFF"/>
                </a:solidFill>
              </a:rPr>
              <a:t>но</a:t>
            </a:r>
            <a:r>
              <a:rPr lang="en-US" sz="2400" b="1" cap="all" spc="300" dirty="0">
                <a:solidFill>
                  <a:srgbClr val="FFFFFF"/>
                </a:solidFill>
              </a:rPr>
              <a:t> в </a:t>
            </a:r>
            <a:r>
              <a:rPr lang="en-US" sz="2400" b="1" cap="all" spc="300" dirty="0" err="1">
                <a:solidFill>
                  <a:srgbClr val="FFFFFF"/>
                </a:solidFill>
              </a:rPr>
              <a:t>то</a:t>
            </a:r>
            <a:r>
              <a:rPr lang="en-US" sz="2400" b="1" cap="all" spc="300" dirty="0">
                <a:solidFill>
                  <a:srgbClr val="FFFFFF"/>
                </a:solidFill>
              </a:rPr>
              <a:t> </a:t>
            </a:r>
            <a:r>
              <a:rPr lang="en-US" sz="2400" b="1" cap="all" spc="300" dirty="0" err="1">
                <a:solidFill>
                  <a:srgbClr val="FFFFFF"/>
                </a:solidFill>
              </a:rPr>
              <a:t>же</a:t>
            </a:r>
            <a:r>
              <a:rPr lang="en-US" sz="2400" b="1" cap="all" spc="300" dirty="0">
                <a:solidFill>
                  <a:srgbClr val="FFFFFF"/>
                </a:solidFill>
              </a:rPr>
              <a:t> </a:t>
            </a:r>
            <a:r>
              <a:rPr lang="en-US" sz="2400" b="1" cap="all" spc="300" dirty="0" err="1">
                <a:solidFill>
                  <a:srgbClr val="FFFFFF"/>
                </a:solidFill>
              </a:rPr>
              <a:t>время</a:t>
            </a:r>
            <a:r>
              <a:rPr lang="en-US" sz="2400" b="1" cap="all" spc="300" dirty="0">
                <a:solidFill>
                  <a:srgbClr val="FFFFFF"/>
                </a:solidFill>
              </a:rPr>
              <a:t> </a:t>
            </a:r>
            <a:r>
              <a:rPr lang="en-US" sz="2400" b="1" cap="all" spc="300" dirty="0" err="1">
                <a:solidFill>
                  <a:srgbClr val="FFFFFF"/>
                </a:solidFill>
              </a:rPr>
              <a:t>взаимосвязанные</a:t>
            </a:r>
            <a:r>
              <a:rPr lang="en-US" sz="2400" b="1" cap="all" spc="300" dirty="0">
                <a:solidFill>
                  <a:srgbClr val="FFFFFF"/>
                </a:solidFill>
              </a:rPr>
              <a:t> </a:t>
            </a:r>
            <a:r>
              <a:rPr lang="en-US" sz="2400" b="1" cap="all" spc="300" dirty="0" err="1">
                <a:solidFill>
                  <a:srgbClr val="FFFFFF"/>
                </a:solidFill>
              </a:rPr>
              <a:t>области</a:t>
            </a:r>
            <a:r>
              <a:rPr lang="en-US" sz="2400" b="1" cap="all" spc="300" dirty="0">
                <a:solidFill>
                  <a:srgbClr val="FFFFFF"/>
                </a:solidFill>
              </a:rPr>
              <a:t> </a:t>
            </a:r>
            <a:r>
              <a:rPr lang="en-US" sz="2400" b="1" cap="all" spc="300" dirty="0" err="1">
                <a:solidFill>
                  <a:srgbClr val="FFFFFF"/>
                </a:solidFill>
              </a:rPr>
              <a:t>человеческой</a:t>
            </a:r>
            <a:r>
              <a:rPr lang="en-US" sz="2400" b="1" cap="all" spc="300" dirty="0">
                <a:solidFill>
                  <a:srgbClr val="FFFFFF"/>
                </a:solidFill>
              </a:rPr>
              <a:t> </a:t>
            </a:r>
            <a:r>
              <a:rPr lang="en-US" sz="2400" b="1" cap="all" spc="300" dirty="0" err="1">
                <a:solidFill>
                  <a:srgbClr val="FFFFFF"/>
                </a:solidFill>
              </a:rPr>
              <a:t>деятельности</a:t>
            </a:r>
            <a:endParaRPr lang="ru-RU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7CC2FE6-3AD0-4131-B4BC-1F4D65E25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7529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4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A68AB5-91F9-2CDE-4B87-5372E378D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0"/>
            <a:ext cx="4079987" cy="1314443"/>
          </a:xfrm>
        </p:spPr>
        <p:txBody>
          <a:bodyPr>
            <a:normAutofit/>
          </a:bodyPr>
          <a:lstStyle/>
          <a:p>
            <a:r>
              <a:rPr lang="ru-RU" b="1" dirty="0"/>
              <a:t>Социальные институты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53FE100-D0AB-4AE2-824B-60CFA31EC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F9A5E6-DF5B-FBD1-7AD7-498B58326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853369"/>
            <a:ext cx="4079988" cy="308846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2400" dirty="0" err="1">
                <a:ea typeface="+mn-lt"/>
                <a:cs typeface="+mn-lt"/>
              </a:rPr>
              <a:t>форма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организации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совместной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жизнедеятельности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людей</a:t>
            </a:r>
            <a:r>
              <a:rPr lang="en-US" sz="2400" dirty="0">
                <a:ea typeface="+mn-lt"/>
                <a:cs typeface="+mn-lt"/>
              </a:rPr>
              <a:t> </a:t>
            </a:r>
          </a:p>
          <a:p>
            <a:r>
              <a:rPr lang="en-US" sz="2400" dirty="0" err="1"/>
              <a:t>Выделяют</a:t>
            </a:r>
            <a:r>
              <a:rPr lang="en-US" sz="2400" dirty="0"/>
              <a:t> </a:t>
            </a:r>
            <a:r>
              <a:rPr lang="en-US" sz="2400" dirty="0" err="1"/>
              <a:t>формальные</a:t>
            </a:r>
            <a:r>
              <a:rPr lang="en-US" sz="2400" dirty="0"/>
              <a:t> (</a:t>
            </a:r>
            <a:r>
              <a:rPr lang="en-US" sz="2400" dirty="0" err="1"/>
              <a:t>медицина</a:t>
            </a:r>
            <a:r>
              <a:rPr lang="en-US" sz="2400" dirty="0"/>
              <a:t>, </a:t>
            </a:r>
            <a:r>
              <a:rPr lang="en-US" sz="2400" dirty="0" err="1"/>
              <a:t>образование</a:t>
            </a:r>
            <a:r>
              <a:rPr lang="en-US" sz="2400" dirty="0"/>
              <a:t>) и </a:t>
            </a:r>
            <a:r>
              <a:rPr lang="en-US" sz="2400" dirty="0" err="1"/>
              <a:t>неформальные</a:t>
            </a:r>
            <a:r>
              <a:rPr lang="en-US" sz="2400" dirty="0"/>
              <a:t> (</a:t>
            </a:r>
            <a:r>
              <a:rPr lang="en-US" sz="2400" dirty="0" err="1"/>
              <a:t>репутация</a:t>
            </a:r>
            <a:r>
              <a:rPr lang="en-US" sz="2400" dirty="0"/>
              <a:t>, </a:t>
            </a:r>
            <a:r>
              <a:rPr lang="en-US" sz="2400" dirty="0" err="1"/>
              <a:t>дружба</a:t>
            </a:r>
            <a:r>
              <a:rPr lang="en-US" sz="2400" dirty="0"/>
              <a:t>)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192C0FA-0C57-E575-8771-9EF33C4CE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569" y="1847722"/>
            <a:ext cx="5799963" cy="316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5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DBDA151C-5770-45E4-AAFF-59E7F403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F022CE-C650-1F61-A4A5-84E697042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914399"/>
            <a:ext cx="3543300" cy="4578624"/>
          </a:xfrm>
        </p:spPr>
        <p:txBody>
          <a:bodyPr anchor="b">
            <a:normAutofit/>
          </a:bodyPr>
          <a:lstStyle/>
          <a:p>
            <a:r>
              <a:rPr lang="ru-RU" sz="3400" b="1" dirty="0"/>
              <a:t>Первостепенные социальные институты</a:t>
            </a:r>
          </a:p>
        </p:txBody>
      </p:sp>
      <p:cxnSp>
        <p:nvCxnSpPr>
          <p:cNvPr id="13" name="Straight Connector 9">
            <a:extLst>
              <a:ext uri="{FF2B5EF4-FFF2-40B4-BE49-F238E27FC236}">
                <a16:creationId xmlns:a16="http://schemas.microsoft.com/office/drawing/2014/main" id="{B209265E-E0D7-493B-97CE-2263D50C3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583125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BF00E1-7EE7-5A96-8D95-050E26B01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900" y="960120"/>
            <a:ext cx="5524499" cy="48310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800" dirty="0"/>
              <a:t>Семья</a:t>
            </a:r>
          </a:p>
          <a:p>
            <a:r>
              <a:rPr lang="ru-RU" sz="2800" dirty="0"/>
              <a:t>Производство</a:t>
            </a:r>
          </a:p>
          <a:p>
            <a:r>
              <a:rPr lang="ru-RU" sz="2800" dirty="0"/>
              <a:t>Религия</a:t>
            </a:r>
          </a:p>
          <a:p>
            <a:r>
              <a:rPr lang="ru-RU" sz="2800" dirty="0"/>
              <a:t>Образование</a:t>
            </a:r>
          </a:p>
          <a:p>
            <a:r>
              <a:rPr lang="ru-RU" sz="2800" dirty="0"/>
              <a:t>Собственность</a:t>
            </a:r>
          </a:p>
          <a:p>
            <a:r>
              <a:rPr lang="ru-RU" sz="2800" dirty="0"/>
              <a:t>Армия</a:t>
            </a:r>
          </a:p>
        </p:txBody>
      </p:sp>
    </p:spTree>
    <p:extLst>
      <p:ext uri="{BB962C8B-B14F-4D97-AF65-F5344CB8AC3E}">
        <p14:creationId xmlns:p14="http://schemas.microsoft.com/office/powerpoint/2010/main" val="549235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3F27BC-7079-4FF7-8F7C-ABC82FA3C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38F77-CE8F-C41F-2AE5-F32A397A2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4694904" cy="2881221"/>
          </a:xfrm>
        </p:spPr>
        <p:txBody>
          <a:bodyPr anchor="t">
            <a:normAutofit/>
          </a:bodyPr>
          <a:lstStyle/>
          <a:p>
            <a:r>
              <a:rPr lang="ru-RU" b="1" dirty="0"/>
              <a:t>Функции социальных институтов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0872EC-26A9-9407-3859-438E32765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960120"/>
            <a:ext cx="4677696" cy="433578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400" dirty="0"/>
              <a:t>Регулирование </a:t>
            </a:r>
            <a:r>
              <a:rPr lang="ru-RU" sz="2400" dirty="0" err="1"/>
              <a:t>социлаьного</a:t>
            </a:r>
            <a:r>
              <a:rPr lang="ru-RU" sz="2400" dirty="0"/>
              <a:t> взаимодействия</a:t>
            </a:r>
          </a:p>
          <a:p>
            <a:r>
              <a:rPr lang="ru-RU" sz="2400" dirty="0"/>
              <a:t>Закрепление, воспроизведение и трансляция социального опыта </a:t>
            </a:r>
          </a:p>
          <a:p>
            <a:r>
              <a:rPr lang="ru-RU" sz="2400" dirty="0"/>
              <a:t>Поддержка устойчивой социальной системы</a:t>
            </a:r>
          </a:p>
          <a:p>
            <a:r>
              <a:rPr lang="ru-RU" sz="2400" dirty="0"/>
              <a:t>Взаимодействие институтов между собой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AF2F3F-06F0-42E3-8F72-36BEDCB69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2570" y="5821999"/>
            <a:ext cx="1020883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566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FD1D2CD-954D-4C4D-B505-05EAD159B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DEEF9-AD37-1717-4506-2F7B20F7A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9" y="1371600"/>
            <a:ext cx="4543494" cy="26968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3. Социальные группы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AB8DD0-3400-EBB6-4D45-B035959A2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9" y="4584879"/>
            <a:ext cx="4359459" cy="12878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30000"/>
              </a:lnSpc>
            </a:pPr>
            <a:endParaRPr lang="en-US" sz="1800" b="1" cap="all" spc="300">
              <a:solidFill>
                <a:schemeClr val="tx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32AEA7-A24A-45A9-BF8F-D0AFF34DF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Цветной Карвед-люди">
            <a:extLst>
              <a:ext uri="{FF2B5EF4-FFF2-40B4-BE49-F238E27FC236}">
                <a16:creationId xmlns:a16="http://schemas.microsoft.com/office/drawing/2014/main" id="{2FCBD849-0916-B3C6-B983-82B9CBB66C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18" r="20105" b="-10"/>
          <a:stretch/>
        </p:blipFill>
        <p:spPr>
          <a:xfrm>
            <a:off x="6515100" y="10"/>
            <a:ext cx="56769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04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5215BB-1400-93F1-F6CE-C0C263B41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1371600"/>
            <a:ext cx="3943762" cy="13144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dirty="0" err="1">
                <a:latin typeface="+mj-lt"/>
                <a:ea typeface="+mj-ea"/>
                <a:cs typeface="+mj-cs"/>
              </a:rPr>
              <a:t>Социальная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latin typeface="+mj-lt"/>
                <a:ea typeface="+mj-ea"/>
                <a:cs typeface="+mj-cs"/>
              </a:rPr>
              <a:t>общность</a:t>
            </a:r>
            <a:endParaRPr lang="en-US" sz="4000" b="1" kern="1200" dirty="0">
              <a:latin typeface="+mj-lt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3FE100-D0AB-4AE2-824B-60CFA31EC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>
            <a:extLst>
              <a:ext uri="{FF2B5EF4-FFF2-40B4-BE49-F238E27FC236}">
                <a16:creationId xmlns:a16="http://schemas.microsoft.com/office/drawing/2014/main" id="{7272116E-6CFD-2AC6-8A62-BE80E7115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0" y="2853369"/>
            <a:ext cx="3943762" cy="30884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 err="1"/>
              <a:t>это</a:t>
            </a:r>
            <a:r>
              <a:rPr lang="en-US" sz="2400" dirty="0"/>
              <a:t> </a:t>
            </a:r>
            <a:r>
              <a:rPr lang="en-US" sz="2400" dirty="0" err="1"/>
              <a:t>совокупность</a:t>
            </a:r>
            <a:r>
              <a:rPr lang="en-US" sz="2400" dirty="0"/>
              <a:t> </a:t>
            </a:r>
            <a:r>
              <a:rPr lang="en-US" sz="2400" dirty="0" err="1"/>
              <a:t>объединённых</a:t>
            </a:r>
            <a:r>
              <a:rPr lang="en-US" sz="2400" dirty="0"/>
              <a:t> </a:t>
            </a:r>
            <a:r>
              <a:rPr lang="en-US" sz="2400" dirty="0" err="1"/>
              <a:t>по</a:t>
            </a:r>
            <a:r>
              <a:rPr lang="en-US" sz="2400" dirty="0"/>
              <a:t> </a:t>
            </a:r>
            <a:r>
              <a:rPr lang="en-US" sz="2400" dirty="0" err="1"/>
              <a:t>определённому</a:t>
            </a:r>
            <a:r>
              <a:rPr lang="en-US" sz="2400" dirty="0"/>
              <a:t> </a:t>
            </a:r>
            <a:r>
              <a:rPr lang="en-US" sz="2400" dirty="0" err="1"/>
              <a:t>признаку</a:t>
            </a:r>
            <a:r>
              <a:rPr lang="en-US" sz="2400" dirty="0"/>
              <a:t> </a:t>
            </a:r>
            <a:r>
              <a:rPr lang="en-US" sz="2400" dirty="0" err="1"/>
              <a:t>людей</a:t>
            </a:r>
            <a:r>
              <a:rPr lang="en-US" sz="2400" dirty="0"/>
              <a:t>, </a:t>
            </a:r>
            <a:r>
              <a:rPr lang="en-US" sz="2400" dirty="0" err="1"/>
              <a:t>выступающая</a:t>
            </a:r>
            <a:r>
              <a:rPr lang="en-US" sz="2400" dirty="0"/>
              <a:t> </a:t>
            </a:r>
            <a:r>
              <a:rPr lang="en-US" sz="2400" dirty="0" err="1"/>
              <a:t>субъектом</a:t>
            </a:r>
            <a:r>
              <a:rPr lang="en-US" sz="2400" dirty="0"/>
              <a:t> </a:t>
            </a:r>
            <a:r>
              <a:rPr lang="en-US" sz="2400" dirty="0" err="1"/>
              <a:t>социального</a:t>
            </a:r>
            <a:r>
              <a:rPr lang="en-US" sz="2400" dirty="0"/>
              <a:t> </a:t>
            </a:r>
            <a:r>
              <a:rPr lang="en-US" sz="2400" dirty="0" err="1"/>
              <a:t>взаи</a:t>
            </a:r>
            <a:r>
              <a:rPr lang="en-US" sz="2400" dirty="0"/>
              <a:t> </a:t>
            </a:r>
            <a:r>
              <a:rPr lang="en-US" sz="2400" dirty="0" err="1"/>
              <a:t>модействия</a:t>
            </a:r>
            <a:r>
              <a:rPr lang="en-US" sz="2400" dirty="0"/>
              <a:t>.</a:t>
            </a:r>
          </a:p>
        </p:txBody>
      </p:sp>
      <p:pic>
        <p:nvPicPr>
          <p:cNvPr id="5" name="Рисунок 5" descr="Изображение выглядит как человек, в позе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8948F9E7-9C9E-012D-1D0C-96A30271F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050" r="17561" b="-1"/>
          <a:stretch/>
        </p:blipFill>
        <p:spPr>
          <a:xfrm>
            <a:off x="5679452" y="10"/>
            <a:ext cx="6512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8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AEE2B3-BAB8-4315-FAD6-6816C9A26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1371600"/>
            <a:ext cx="3943762" cy="131444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400" b="1" dirty="0"/>
              <a:t>Критерии видов и форм общностей 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3FE100-D0AB-4AE2-824B-60CFA31EC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FC875C-6518-3083-2BFD-1A67DB98F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853369"/>
            <a:ext cx="3943762" cy="30884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dirty="0"/>
              <a:t>Продолжительность существования</a:t>
            </a:r>
          </a:p>
          <a:p>
            <a:r>
              <a:rPr lang="ru-RU" dirty="0"/>
              <a:t>Количественный состав</a:t>
            </a:r>
          </a:p>
          <a:p>
            <a:r>
              <a:rPr lang="ru-RU" dirty="0"/>
              <a:t>Степень связанности </a:t>
            </a:r>
          </a:p>
        </p:txBody>
      </p:sp>
      <p:pic>
        <p:nvPicPr>
          <p:cNvPr id="5" name="Picture 4" descr="Песочные часы и календарь">
            <a:extLst>
              <a:ext uri="{FF2B5EF4-FFF2-40B4-BE49-F238E27FC236}">
                <a16:creationId xmlns:a16="http://schemas.microsoft.com/office/drawing/2014/main" id="{2119B9E2-93C2-8029-616F-E1BB171C6C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79" r="9" b="9"/>
          <a:stretch/>
        </p:blipFill>
        <p:spPr>
          <a:xfrm>
            <a:off x="5679452" y="10"/>
            <a:ext cx="6512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2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DAE043-3955-E12B-7EBE-0546ED77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1371600"/>
            <a:ext cx="3943762" cy="13144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dirty="0" err="1">
                <a:latin typeface="+mj-lt"/>
                <a:ea typeface="+mj-ea"/>
                <a:cs typeface="+mj-cs"/>
              </a:rPr>
              <a:t>Социальная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latin typeface="+mj-lt"/>
                <a:ea typeface="+mj-ea"/>
                <a:cs typeface="+mj-cs"/>
              </a:rPr>
              <a:t>группа</a:t>
            </a:r>
            <a:endParaRPr lang="en-US" sz="4000" b="1" kern="1200" dirty="0">
              <a:latin typeface="+mj-lt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3FE100-D0AB-4AE2-824B-60CFA31EC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>
            <a:extLst>
              <a:ext uri="{FF2B5EF4-FFF2-40B4-BE49-F238E27FC236}">
                <a16:creationId xmlns:a16="http://schemas.microsoft.com/office/drawing/2014/main" id="{DD7728A6-7251-C226-013D-B3674AD1D5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0" y="2853369"/>
            <a:ext cx="3943762" cy="30884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устойчивая общность людей со следующими признаками: два и более человек, единый интерес и ценности, наличие регулярных взаимодействий членов группы, разделяемые ожидания относительно друг друга, обособленность от других групп и объединений</a:t>
            </a:r>
          </a:p>
        </p:txBody>
      </p:sp>
      <p:pic>
        <p:nvPicPr>
          <p:cNvPr id="5" name="Рисунок 5" descr="Изображение выглядит как человек, сидит, внутрен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1DAA13F5-BA8A-B1D9-F28D-DD667A3E10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110" r="17501" b="-1"/>
          <a:stretch/>
        </p:blipFill>
        <p:spPr>
          <a:xfrm>
            <a:off x="5679452" y="10"/>
            <a:ext cx="6512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98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E9D6C1-7882-1780-53D5-839FEB409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99660"/>
            <a:ext cx="6592186" cy="28841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Проверка д/з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5C8BF2-C035-4BFF-8802-A39723834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2570" y="5832631"/>
            <a:ext cx="1020883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562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BB5FA-504D-0812-2215-89315CA4E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1371600"/>
            <a:ext cx="3943762" cy="131444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400"/>
              <a:t>Функции социальных групп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3FE100-D0AB-4AE2-824B-60CFA31EC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BCDC46-2A74-3328-D612-70D803D22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853369"/>
            <a:ext cx="3943762" cy="30884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dirty="0"/>
              <a:t>Целеполагание</a:t>
            </a:r>
          </a:p>
          <a:p>
            <a:r>
              <a:rPr lang="ru-RU" dirty="0"/>
              <a:t>Контроль</a:t>
            </a:r>
          </a:p>
          <a:p>
            <a:r>
              <a:rPr lang="ru-RU" dirty="0"/>
              <a:t>Социализация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Picture 4" descr="Цифровой финансовый график">
            <a:extLst>
              <a:ext uri="{FF2B5EF4-FFF2-40B4-BE49-F238E27FC236}">
                <a16:creationId xmlns:a16="http://schemas.microsoft.com/office/drawing/2014/main" id="{2EA0D3DA-738C-F8F6-DCB7-D7354B694C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46" r="14037" b="-2"/>
          <a:stretch/>
        </p:blipFill>
        <p:spPr>
          <a:xfrm>
            <a:off x="5679452" y="10"/>
            <a:ext cx="6512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04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3F27BC-7079-4FF7-8F7C-ABC82FA3C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7C852A-C48C-A29E-DBDB-3EE8E22D5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4694904" cy="2881221"/>
          </a:xfrm>
        </p:spPr>
        <p:txBody>
          <a:bodyPr anchor="t">
            <a:normAutofit/>
          </a:bodyPr>
          <a:lstStyle/>
          <a:p>
            <a:r>
              <a:rPr lang="ru-RU" b="1" dirty="0"/>
              <a:t>Разновидности социальных групп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60FFA2-B90B-1D35-0382-101916773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960120"/>
            <a:ext cx="4677696" cy="43357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3200" dirty="0"/>
              <a:t>Формальные и неформальные </a:t>
            </a:r>
          </a:p>
          <a:p>
            <a:r>
              <a:rPr lang="ru-RU" sz="3200" dirty="0"/>
              <a:t>Малая и большая </a:t>
            </a:r>
          </a:p>
          <a:p>
            <a:r>
              <a:rPr lang="ru-RU" sz="3200" dirty="0"/>
              <a:t>Первичная и вторичная</a:t>
            </a:r>
          </a:p>
          <a:p>
            <a:r>
              <a:rPr lang="ru-RU" sz="3200" dirty="0" err="1"/>
              <a:t>Ингруппа</a:t>
            </a:r>
            <a:r>
              <a:rPr lang="ru-RU" sz="3200" dirty="0"/>
              <a:t> и </a:t>
            </a:r>
            <a:r>
              <a:rPr lang="ru-RU" sz="3200" dirty="0" err="1"/>
              <a:t>Аутгруппа</a:t>
            </a:r>
            <a:endParaRPr lang="ru-RU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AF2F3F-06F0-42E3-8F72-36BEDCB69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2570" y="5821999"/>
            <a:ext cx="1020883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7781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6AA102-97ED-D17F-EAB7-9176F3FD1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1371600"/>
            <a:ext cx="3943762" cy="13144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dirty="0" err="1">
                <a:latin typeface="+mj-lt"/>
                <a:ea typeface="+mj-ea"/>
                <a:cs typeface="+mj-cs"/>
              </a:rPr>
              <a:t>Молодежь</a:t>
            </a:r>
            <a:endParaRPr lang="en-US" sz="4000" b="1" kern="1200">
              <a:latin typeface="+mj-lt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3FE100-D0AB-4AE2-824B-60CFA31EC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>
            <a:extLst>
              <a:ext uri="{FF2B5EF4-FFF2-40B4-BE49-F238E27FC236}">
                <a16:creationId xmlns:a16="http://schemas.microsoft.com/office/drawing/2014/main" id="{07C508C6-8C2D-87C5-9FC5-CF3368694A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0" y="2853369"/>
            <a:ext cx="3943762" cy="30884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это социально-демографическая группа (лица в возрасте от 14 до 31 года), обладающая совокупными половозрастными и социально-психологическими особенностям</a:t>
            </a:r>
          </a:p>
        </p:txBody>
      </p:sp>
      <p:pic>
        <p:nvPicPr>
          <p:cNvPr id="5" name="Рисунок 5" descr="Изображение выглядит как человек, трава, внешни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447FBFEF-B832-25BE-AF77-DF18508A39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97" r="27614" b="-1"/>
          <a:stretch/>
        </p:blipFill>
        <p:spPr>
          <a:xfrm>
            <a:off x="5679452" y="10"/>
            <a:ext cx="6512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95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DA151C-5770-45E4-AAFF-59E7F403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F0BBF1-86BC-E704-D224-404E76564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914399"/>
            <a:ext cx="3543300" cy="4578624"/>
          </a:xfrm>
        </p:spPr>
        <p:txBody>
          <a:bodyPr anchor="b">
            <a:normAutofit/>
          </a:bodyPr>
          <a:lstStyle/>
          <a:p>
            <a:r>
              <a:rPr lang="ru-RU" dirty="0"/>
              <a:t>Характерные черты молодёжи 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09265E-E0D7-493B-97CE-2263D50C3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583125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566603-DA3F-A581-82CA-EA12D71E0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900" y="658195"/>
            <a:ext cx="5524499" cy="483108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ru-RU" sz="2400" dirty="0">
                <a:ea typeface="+mn-lt"/>
                <a:cs typeface="+mn-lt"/>
              </a:rPr>
              <a:t>Становление самосознания и устойчивого образа своей личности, своего «Я»</a:t>
            </a:r>
          </a:p>
          <a:p>
            <a:pPr>
              <a:lnSpc>
                <a:spcPct val="110000"/>
              </a:lnSpc>
            </a:pPr>
            <a:r>
              <a:rPr lang="ru-RU" sz="2400" dirty="0">
                <a:ea typeface="+mn-lt"/>
                <a:cs typeface="+mn-lt"/>
              </a:rPr>
              <a:t>Поиск своего места в жизни</a:t>
            </a:r>
          </a:p>
          <a:p>
            <a:pPr>
              <a:lnSpc>
                <a:spcPct val="110000"/>
              </a:lnSpc>
            </a:pPr>
            <a:r>
              <a:rPr lang="ru-RU" sz="2400" dirty="0">
                <a:ea typeface="+mn-lt"/>
                <a:cs typeface="+mn-lt"/>
              </a:rPr>
              <a:t>Завершение образования</a:t>
            </a:r>
          </a:p>
          <a:p>
            <a:pPr>
              <a:lnSpc>
                <a:spcPct val="110000"/>
              </a:lnSpc>
            </a:pPr>
            <a:r>
              <a:rPr lang="ru-RU" sz="2400" dirty="0">
                <a:ea typeface="+mn-lt"/>
                <a:cs typeface="+mn-lt"/>
              </a:rPr>
              <a:t>Начало трудовой деятельности</a:t>
            </a:r>
          </a:p>
          <a:p>
            <a:pPr>
              <a:lnSpc>
                <a:spcPct val="110000"/>
              </a:lnSpc>
            </a:pPr>
            <a:r>
              <a:rPr lang="ru-RU" sz="2400" dirty="0">
                <a:ea typeface="+mn-lt"/>
                <a:cs typeface="+mn-lt"/>
              </a:rPr>
              <a:t>Обретение материальной самостоятельности</a:t>
            </a:r>
          </a:p>
          <a:p>
            <a:pPr>
              <a:lnSpc>
                <a:spcPct val="110000"/>
              </a:lnSpc>
            </a:pPr>
            <a:r>
              <a:rPr lang="ru-RU" sz="2400" dirty="0">
                <a:ea typeface="+mn-lt"/>
                <a:cs typeface="+mn-lt"/>
              </a:rPr>
              <a:t>Обретение всей полноты прав</a:t>
            </a:r>
          </a:p>
          <a:p>
            <a:pPr>
              <a:lnSpc>
                <a:spcPct val="110000"/>
              </a:lnSpc>
            </a:pPr>
            <a:r>
              <a:rPr lang="ru-RU" sz="2400" dirty="0">
                <a:ea typeface="+mn-lt"/>
                <a:cs typeface="+mn-lt"/>
              </a:rPr>
              <a:t>Изменение социального статуса, расширение социальных ролей</a:t>
            </a:r>
          </a:p>
          <a:p>
            <a:pPr>
              <a:lnSpc>
                <a:spcPct val="110000"/>
              </a:lnSpc>
            </a:pPr>
            <a:r>
              <a:rPr lang="ru-RU" sz="2400" dirty="0">
                <a:ea typeface="+mn-lt"/>
                <a:cs typeface="+mn-lt"/>
              </a:rPr>
              <a:t>Создание собственной семьи</a:t>
            </a:r>
          </a:p>
        </p:txBody>
      </p:sp>
    </p:spTree>
    <p:extLst>
      <p:ext uri="{BB962C8B-B14F-4D97-AF65-F5344CB8AC3E}">
        <p14:creationId xmlns:p14="http://schemas.microsoft.com/office/powerpoint/2010/main" val="325666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09F55D-BB0F-C13C-8F2E-67FD17B01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288" y="2677639"/>
            <a:ext cx="9612776" cy="2682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«</a:t>
            </a:r>
            <a:r>
              <a:rPr lang="en-US" sz="3200" dirty="0" err="1"/>
              <a:t>Когда</a:t>
            </a:r>
            <a:r>
              <a:rPr lang="en-US" sz="3200" dirty="0"/>
              <a:t> </a:t>
            </a:r>
            <a:r>
              <a:rPr lang="en-US" sz="3200" dirty="0" err="1"/>
              <a:t>мне</a:t>
            </a:r>
            <a:r>
              <a:rPr lang="en-US" sz="3200" dirty="0"/>
              <a:t> </a:t>
            </a:r>
            <a:r>
              <a:rPr lang="en-US" sz="3200" dirty="0" err="1"/>
              <a:t>было</a:t>
            </a:r>
            <a:r>
              <a:rPr lang="en-US" sz="3200" dirty="0"/>
              <a:t> 14 </a:t>
            </a:r>
            <a:r>
              <a:rPr lang="en-US" sz="3200" dirty="0" err="1"/>
              <a:t>лет</a:t>
            </a:r>
            <a:r>
              <a:rPr lang="en-US" sz="3200" dirty="0"/>
              <a:t>, </a:t>
            </a:r>
            <a:r>
              <a:rPr lang="en-US" sz="3200" dirty="0" err="1"/>
              <a:t>мой</a:t>
            </a:r>
            <a:r>
              <a:rPr lang="en-US" sz="3200" dirty="0"/>
              <a:t> </a:t>
            </a:r>
            <a:r>
              <a:rPr lang="en-US" sz="3200" dirty="0" err="1"/>
              <a:t>отец</a:t>
            </a:r>
            <a:r>
              <a:rPr lang="en-US" sz="3200" dirty="0"/>
              <a:t> </a:t>
            </a:r>
            <a:r>
              <a:rPr lang="en-US" sz="3200" dirty="0" err="1"/>
              <a:t>был</a:t>
            </a:r>
            <a:r>
              <a:rPr lang="en-US" sz="3200" dirty="0"/>
              <a:t> </a:t>
            </a:r>
            <a:r>
              <a:rPr lang="en-US" sz="3200" dirty="0" err="1"/>
              <a:t>так</a:t>
            </a:r>
            <a:r>
              <a:rPr lang="en-US" sz="3200" dirty="0"/>
              <a:t> </a:t>
            </a:r>
            <a:r>
              <a:rPr lang="en-US" sz="3200" dirty="0" err="1"/>
              <a:t>глуп</a:t>
            </a:r>
            <a:r>
              <a:rPr lang="en-US" sz="3200" dirty="0"/>
              <a:t>, </a:t>
            </a:r>
            <a:r>
              <a:rPr lang="en-US" sz="3200" dirty="0" err="1"/>
              <a:t>что</a:t>
            </a:r>
            <a:r>
              <a:rPr lang="en-US" sz="3200" dirty="0"/>
              <a:t> я с </a:t>
            </a:r>
            <a:r>
              <a:rPr lang="en-US" sz="3200" dirty="0" err="1"/>
              <a:t>трудом</a:t>
            </a:r>
            <a:r>
              <a:rPr lang="en-US" sz="3200" dirty="0"/>
              <a:t> </a:t>
            </a:r>
            <a:r>
              <a:rPr lang="en-US" sz="3200" dirty="0" err="1"/>
              <a:t>переносил</a:t>
            </a:r>
            <a:r>
              <a:rPr lang="en-US" sz="3200" dirty="0"/>
              <a:t> </a:t>
            </a:r>
            <a:r>
              <a:rPr lang="en-US" sz="3200" dirty="0" err="1"/>
              <a:t>его</a:t>
            </a:r>
            <a:r>
              <a:rPr lang="en-US" sz="3200" dirty="0"/>
              <a:t>, </a:t>
            </a:r>
            <a:r>
              <a:rPr lang="en-US" sz="3200" dirty="0" err="1"/>
              <a:t>но</a:t>
            </a:r>
            <a:r>
              <a:rPr lang="en-US" sz="3200" dirty="0"/>
              <a:t> </a:t>
            </a:r>
            <a:r>
              <a:rPr lang="en-US" sz="3200" dirty="0" err="1"/>
              <a:t>когда</a:t>
            </a:r>
            <a:r>
              <a:rPr lang="en-US" sz="3200" dirty="0"/>
              <a:t> </a:t>
            </a:r>
            <a:r>
              <a:rPr lang="en-US" sz="3200" dirty="0" err="1"/>
              <a:t>мне</a:t>
            </a:r>
            <a:r>
              <a:rPr lang="en-US" sz="3200" dirty="0"/>
              <a:t> </a:t>
            </a:r>
            <a:r>
              <a:rPr lang="en-US" sz="3200" dirty="0" err="1"/>
              <a:t>исполнился</a:t>
            </a:r>
            <a:r>
              <a:rPr lang="en-US" sz="3200" dirty="0"/>
              <a:t> 21 </a:t>
            </a:r>
            <a:r>
              <a:rPr lang="en-US" sz="3200" dirty="0" err="1"/>
              <a:t>год</a:t>
            </a:r>
            <a:r>
              <a:rPr lang="en-US" sz="3200" dirty="0"/>
              <a:t>, я </a:t>
            </a:r>
            <a:r>
              <a:rPr lang="en-US" sz="3200" dirty="0" err="1"/>
              <a:t>был</a:t>
            </a:r>
            <a:r>
              <a:rPr lang="en-US" sz="3200" dirty="0"/>
              <a:t> </a:t>
            </a:r>
            <a:r>
              <a:rPr lang="en-US" sz="3200" dirty="0" err="1"/>
              <a:t>изумлён</a:t>
            </a:r>
            <a:r>
              <a:rPr lang="en-US" sz="3200" dirty="0"/>
              <a:t>, </a:t>
            </a:r>
            <a:r>
              <a:rPr lang="en-US" sz="3200" dirty="0" err="1"/>
              <a:t>насколько</a:t>
            </a:r>
            <a:r>
              <a:rPr lang="en-US" sz="3200" dirty="0"/>
              <a:t> </a:t>
            </a:r>
            <a:r>
              <a:rPr lang="en-US" sz="3200" dirty="0" err="1"/>
              <a:t>этот</a:t>
            </a:r>
            <a:r>
              <a:rPr lang="en-US" sz="3200" dirty="0"/>
              <a:t> </a:t>
            </a:r>
            <a:r>
              <a:rPr lang="en-US" sz="3200" dirty="0" err="1"/>
              <a:t>старый</a:t>
            </a:r>
            <a:r>
              <a:rPr lang="en-US" sz="3200" dirty="0"/>
              <a:t> </a:t>
            </a:r>
            <a:r>
              <a:rPr lang="en-US" sz="3200" dirty="0" err="1"/>
              <a:t>человек</a:t>
            </a:r>
            <a:r>
              <a:rPr lang="en-US" sz="3200" dirty="0"/>
              <a:t> </a:t>
            </a:r>
            <a:r>
              <a:rPr lang="en-US" sz="3200" dirty="0" err="1"/>
              <a:t>за</a:t>
            </a:r>
            <a:r>
              <a:rPr lang="en-US" sz="3200" dirty="0"/>
              <a:t> </a:t>
            </a:r>
            <a:r>
              <a:rPr lang="en-US" sz="3200" dirty="0" err="1"/>
              <a:t>истекшие</a:t>
            </a:r>
            <a:r>
              <a:rPr lang="en-US" sz="3200" dirty="0"/>
              <a:t> </a:t>
            </a:r>
            <a:r>
              <a:rPr lang="en-US" sz="3200" dirty="0" err="1"/>
              <a:t>семь</a:t>
            </a:r>
            <a:r>
              <a:rPr lang="en-US" sz="3200" dirty="0"/>
              <a:t> </a:t>
            </a:r>
            <a:r>
              <a:rPr lang="en-US" sz="3200" dirty="0" err="1"/>
              <a:t>лет</a:t>
            </a:r>
            <a:r>
              <a:rPr lang="en-US" sz="3200" dirty="0"/>
              <a:t> </a:t>
            </a:r>
            <a:r>
              <a:rPr lang="en-US" sz="3200" dirty="0" err="1"/>
              <a:t>поумнел</a:t>
            </a:r>
            <a:r>
              <a:rPr lang="en-US" sz="3200" dirty="0"/>
              <a:t>»?</a:t>
            </a:r>
          </a:p>
          <a:p>
            <a:pPr>
              <a:lnSpc>
                <a:spcPct val="90000"/>
              </a:lnSpc>
            </a:pPr>
            <a:endParaRPr lang="en-US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695EFE-B340-E95D-A72A-0B8DEDEB4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413841"/>
            <a:ext cx="6052705" cy="126181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1800" b="1" cap="all" spc="300">
                <a:solidFill>
                  <a:schemeClr val="tx1"/>
                </a:solidFill>
              </a:rPr>
              <a:t>Марк Твен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EE7F79-08E8-405E-9B6D-B1560F348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1585" y="1027306"/>
            <a:ext cx="1020883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960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0B629-A304-D21F-D733-137343262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614DFE-DF6D-6842-6C0D-B82818A61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769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DB885-BD35-5C15-5902-EDB9ECF9E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2BFF83-C319-9249-4F80-BBD923403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7644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825D18F-8EE6-496D-9A2C-028C813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Тест, оценки, д</a:t>
            </a:r>
            <a:r>
              <a:rPr lang="en-US"/>
              <a:t>/</a:t>
            </a:r>
            <a:r>
              <a:rPr lang="ru-RU"/>
              <a:t>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CE13B6-B9FA-457B-B708-3CA28FEA2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211202"/>
            <a:ext cx="5598941" cy="55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729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DD359-55AE-9DC8-2CB9-E0CB5E6CA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3038" y="1371600"/>
            <a:ext cx="3924562" cy="1314443"/>
          </a:xfrm>
        </p:spPr>
        <p:txBody>
          <a:bodyPr>
            <a:normAutofit/>
          </a:bodyPr>
          <a:lstStyle/>
          <a:p>
            <a:r>
              <a:rPr lang="ru-RU" dirty="0"/>
              <a:t>План урока</a:t>
            </a:r>
          </a:p>
        </p:txBody>
      </p:sp>
      <p:pic>
        <p:nvPicPr>
          <p:cNvPr id="5" name="Picture 4" descr="рука, держащая шар">
            <a:extLst>
              <a:ext uri="{FF2B5EF4-FFF2-40B4-BE49-F238E27FC236}">
                <a16:creationId xmlns:a16="http://schemas.microsoft.com/office/drawing/2014/main" id="{037CD470-533E-7D1F-5D7C-F941F760BE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77" r="14329" b="9"/>
          <a:stretch/>
        </p:blipFill>
        <p:spPr>
          <a:xfrm>
            <a:off x="20" y="10"/>
            <a:ext cx="6512527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1422F5-4221-4812-AFD9-5479C6D60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37121" y="1031005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3BDFB2-FD5E-EFB6-13D6-7CDF6C323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3037" y="2853369"/>
            <a:ext cx="3924562" cy="30884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dirty="0"/>
              <a:t>Общество</a:t>
            </a:r>
          </a:p>
          <a:p>
            <a:r>
              <a:rPr lang="ru-RU" dirty="0"/>
              <a:t>Сферы жизни общества</a:t>
            </a:r>
          </a:p>
          <a:p>
            <a:r>
              <a:rPr lang="ru-RU" dirty="0"/>
              <a:t>Социальные группы</a:t>
            </a:r>
          </a:p>
        </p:txBody>
      </p:sp>
    </p:spTree>
    <p:extLst>
      <p:ext uri="{BB962C8B-B14F-4D97-AF65-F5344CB8AC3E}">
        <p14:creationId xmlns:p14="http://schemas.microsoft.com/office/powerpoint/2010/main" val="3634479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Один в толпе">
            <a:extLst>
              <a:ext uri="{FF2B5EF4-FFF2-40B4-BE49-F238E27FC236}">
                <a16:creationId xmlns:a16="http://schemas.microsoft.com/office/drawing/2014/main" id="{17BBC2A9-74D9-0B28-05C9-545B676D7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8131" r="-2" b="16868"/>
          <a:stretch/>
        </p:blipFill>
        <p:spPr>
          <a:xfrm>
            <a:off x="-1" y="10"/>
            <a:ext cx="12191999" cy="685798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50741CA-59A3-4426-8205-D763C968E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45C32-3363-3F27-F052-DA1DCECD5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83874"/>
            <a:ext cx="5296829" cy="28847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1. Общество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1F1FF6-B41C-2814-8F45-C1196AC03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1" y="956112"/>
            <a:ext cx="5296828" cy="149124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30000"/>
              </a:lnSpc>
            </a:pPr>
            <a:endParaRPr lang="en-US" sz="1800" b="1" cap="all" spc="30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5D162C-996E-4B39-A3EF-DB9D0EEF2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7529" y="5832424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771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9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45793-87DD-5D8F-A077-38D74F9C1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1371600"/>
            <a:ext cx="3943762" cy="13144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Общество</a:t>
            </a:r>
          </a:p>
        </p:txBody>
      </p:sp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753FE100-D0AB-4AE2-824B-60CFA31EC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>
            <a:extLst>
              <a:ext uri="{FF2B5EF4-FFF2-40B4-BE49-F238E27FC236}">
                <a16:creationId xmlns:a16="http://schemas.microsoft.com/office/drawing/2014/main" id="{53EF34E7-F2DC-ED6B-F247-3A2826C1B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0" y="2853369"/>
            <a:ext cx="3943762" cy="30884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— </a:t>
            </a:r>
            <a:r>
              <a:rPr lang="en-US" sz="2400" dirty="0" err="1"/>
              <a:t>это</a:t>
            </a:r>
            <a:r>
              <a:rPr lang="en-US" sz="2400" dirty="0"/>
              <a:t> </a:t>
            </a:r>
            <a:r>
              <a:rPr lang="en-US" sz="2400" dirty="0" err="1"/>
              <a:t>исторически</a:t>
            </a:r>
            <a:r>
              <a:rPr lang="en-US" sz="2400" dirty="0"/>
              <a:t> </a:t>
            </a:r>
            <a:r>
              <a:rPr lang="en-US" sz="2400" dirty="0" err="1"/>
              <a:t>сложившаяся</a:t>
            </a:r>
            <a:r>
              <a:rPr lang="en-US" sz="2400" dirty="0"/>
              <a:t> в </a:t>
            </a:r>
            <a:r>
              <a:rPr lang="en-US" sz="2400" dirty="0" err="1"/>
              <a:t>процессе</a:t>
            </a:r>
            <a:r>
              <a:rPr lang="en-US" sz="2400" dirty="0"/>
              <a:t> </a:t>
            </a:r>
            <a:r>
              <a:rPr lang="en-US" sz="2400" dirty="0" err="1"/>
              <a:t>совместной</a:t>
            </a:r>
            <a:r>
              <a:rPr lang="en-US" sz="2400" dirty="0"/>
              <a:t> </a:t>
            </a:r>
            <a:r>
              <a:rPr lang="en-US" sz="2400" dirty="0" err="1"/>
              <a:t>жизнедеятельности</a:t>
            </a:r>
            <a:r>
              <a:rPr lang="en-US" sz="2400" dirty="0"/>
              <a:t> </a:t>
            </a:r>
            <a:r>
              <a:rPr lang="en-US" sz="2400" dirty="0" err="1"/>
              <a:t>устойчивая</a:t>
            </a:r>
            <a:r>
              <a:rPr lang="en-US" sz="2400" dirty="0"/>
              <a:t> </a:t>
            </a:r>
            <a:r>
              <a:rPr lang="en-US" sz="2400" dirty="0" err="1"/>
              <a:t>система</a:t>
            </a:r>
            <a:r>
              <a:rPr lang="en-US" sz="2400" dirty="0"/>
              <a:t> </a:t>
            </a:r>
            <a:r>
              <a:rPr lang="en-US" sz="2400" dirty="0" err="1"/>
              <a:t>отношений</a:t>
            </a:r>
            <a:r>
              <a:rPr lang="en-US" sz="2400" dirty="0"/>
              <a:t> </a:t>
            </a:r>
            <a:r>
              <a:rPr lang="en-US" sz="2400" dirty="0" err="1"/>
              <a:t>между</a:t>
            </a:r>
            <a:r>
              <a:rPr lang="en-US" sz="2400" dirty="0"/>
              <a:t> </a:t>
            </a:r>
            <a:r>
              <a:rPr lang="en-US" sz="2400" dirty="0" err="1"/>
              <a:t>людьми</a:t>
            </a:r>
            <a:endParaRPr lang="en-US" sz="2400" dirty="0"/>
          </a:p>
        </p:txBody>
      </p:sp>
      <p:pic>
        <p:nvPicPr>
          <p:cNvPr id="5" name="Рисунок 5" descr="Изображение выглядит как человек, внешний, в позе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B2EFA0EB-3152-5BF7-5EA5-DA726798B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130" r="26481" b="-1"/>
          <a:stretch/>
        </p:blipFill>
        <p:spPr>
          <a:xfrm>
            <a:off x="5679452" y="10"/>
            <a:ext cx="6512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9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98B3B147-D30A-D468-985D-CEC3CB50EC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761" b="5012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BD78BA5-2579-4D62-B68F-2289D39BF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ED0DA6-4954-8F1B-A149-A27C385CC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4892948" cy="34278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Социология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89B345-E917-9AE8-C364-167597A60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5290" y="5253051"/>
            <a:ext cx="4892948" cy="81292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1800" b="1" cap="all" spc="300">
                <a:solidFill>
                  <a:srgbClr val="FFFFFF"/>
                </a:solidFill>
              </a:rPr>
              <a:t>Наука об обществе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7CC2FE6-3AD0-4131-B4BC-1F4D65E25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7529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25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FD1D2CD-954D-4C4D-B505-05EAD159B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E30423-D5D1-93AB-CD30-5438CBB27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9" y="1371600"/>
            <a:ext cx="4543494" cy="269686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Огюст Конт - автор термина "Социология" (Курс позитивной филосоофии)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32AEA7-A24A-45A9-BF8F-D0AFF34DF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человек, стена, мужч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3A6D509E-02EE-2A90-EE86-AD07ED8D8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861" r="8361"/>
          <a:stretch/>
        </p:blipFill>
        <p:spPr>
          <a:xfrm>
            <a:off x="6515100" y="10"/>
            <a:ext cx="56769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10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6325CC-9F93-D7AC-332F-C5FE49AC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1371600"/>
            <a:ext cx="3943762" cy="13144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Макс Вебер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3FE100-D0AB-4AE2-824B-60CFA31EC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>
            <a:extLst>
              <a:ext uri="{FF2B5EF4-FFF2-40B4-BE49-F238E27FC236}">
                <a16:creationId xmlns:a16="http://schemas.microsoft.com/office/drawing/2014/main" id="{9C6F1FCC-7E40-6E43-AE7D-333AC5124B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0" y="2853369"/>
            <a:ext cx="3943762" cy="30884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 err="1"/>
              <a:t>немецкий</a:t>
            </a:r>
            <a:r>
              <a:rPr lang="en-US" sz="2000" dirty="0"/>
              <a:t> </a:t>
            </a:r>
            <a:r>
              <a:rPr lang="en-US" sz="2000" dirty="0" err="1"/>
              <a:t>социолог</a:t>
            </a:r>
            <a:r>
              <a:rPr lang="en-US" sz="2000" dirty="0"/>
              <a:t>, </a:t>
            </a:r>
            <a:r>
              <a:rPr lang="en-US" sz="2000" dirty="0" err="1"/>
              <a:t>философ</a:t>
            </a:r>
            <a:r>
              <a:rPr lang="en-US" sz="2000" dirty="0"/>
              <a:t>, </a:t>
            </a:r>
            <a:r>
              <a:rPr lang="en-US" sz="2000" dirty="0" err="1"/>
              <a:t>историк</a:t>
            </a:r>
            <a:r>
              <a:rPr lang="en-US" sz="2000" dirty="0"/>
              <a:t>, </a:t>
            </a:r>
            <a:r>
              <a:rPr lang="en-US" sz="2000" dirty="0" err="1"/>
              <a:t>политический</a:t>
            </a:r>
            <a:r>
              <a:rPr lang="en-US" sz="2000" dirty="0"/>
              <a:t> </a:t>
            </a:r>
            <a:r>
              <a:rPr lang="en-US" sz="2000" dirty="0" err="1"/>
              <a:t>экономист</a:t>
            </a:r>
            <a:r>
              <a:rPr lang="en-US" sz="2000" dirty="0"/>
              <a:t>. </a:t>
            </a:r>
            <a:r>
              <a:rPr lang="en-US" sz="2000" dirty="0" err="1"/>
              <a:t>Идеи</a:t>
            </a:r>
            <a:r>
              <a:rPr lang="en-US" sz="2000" dirty="0"/>
              <a:t> </a:t>
            </a:r>
            <a:r>
              <a:rPr lang="en-US" sz="2000" dirty="0" err="1"/>
              <a:t>Вебера</a:t>
            </a:r>
            <a:r>
              <a:rPr lang="en-US" sz="2000" dirty="0"/>
              <a:t> </a:t>
            </a:r>
            <a:r>
              <a:rPr lang="en-US" sz="2000" dirty="0" err="1"/>
              <a:t>оказали</a:t>
            </a:r>
            <a:r>
              <a:rPr lang="en-US" sz="2000" dirty="0"/>
              <a:t> </a:t>
            </a:r>
            <a:r>
              <a:rPr lang="en-US" sz="2000" dirty="0" err="1"/>
              <a:t>значительное</a:t>
            </a:r>
            <a:r>
              <a:rPr lang="en-US" sz="2000" dirty="0"/>
              <a:t> </a:t>
            </a:r>
            <a:r>
              <a:rPr lang="en-US" sz="2000" dirty="0" err="1"/>
              <a:t>влияние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развитие</a:t>
            </a:r>
            <a:r>
              <a:rPr lang="en-US" sz="2000" dirty="0"/>
              <a:t> </a:t>
            </a:r>
            <a:r>
              <a:rPr lang="en-US" sz="2000" dirty="0" err="1"/>
              <a:t>общественных</a:t>
            </a:r>
            <a:r>
              <a:rPr lang="en-US" sz="2000" dirty="0"/>
              <a:t> </a:t>
            </a:r>
            <a:r>
              <a:rPr lang="en-US" sz="2000" dirty="0" err="1"/>
              <a:t>наук</a:t>
            </a:r>
            <a:r>
              <a:rPr lang="en-US" sz="2000" dirty="0"/>
              <a:t>, в </a:t>
            </a:r>
            <a:r>
              <a:rPr lang="en-US" sz="2000" dirty="0" err="1"/>
              <a:t>особенности</a:t>
            </a:r>
            <a:r>
              <a:rPr lang="en-US" sz="2000" dirty="0"/>
              <a:t> — </a:t>
            </a:r>
            <a:r>
              <a:rPr lang="en-US" sz="2000" dirty="0" err="1"/>
              <a:t>социологии</a:t>
            </a:r>
            <a:endParaRPr lang="en-US" sz="2000" dirty="0"/>
          </a:p>
        </p:txBody>
      </p:sp>
      <p:pic>
        <p:nvPicPr>
          <p:cNvPr id="5" name="Рисунок 5" descr="Изображение выглядит как мужчина, человек, стена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022410F7-24BD-5B1C-2895-5A11DBA66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4" r="-2" b="20946"/>
          <a:stretch/>
        </p:blipFill>
        <p:spPr>
          <a:xfrm>
            <a:off x="5679452" y="10"/>
            <a:ext cx="6512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09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DA151C-5770-45E4-AAFF-59E7F403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95B9E5-2544-C94E-1536-5DBB24681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914399"/>
            <a:ext cx="3543300" cy="4578624"/>
          </a:xfrm>
        </p:spPr>
        <p:txBody>
          <a:bodyPr anchor="b">
            <a:normAutofit/>
          </a:bodyPr>
          <a:lstStyle/>
          <a:p>
            <a:r>
              <a:rPr lang="ru-RU" dirty="0"/>
              <a:t>Задачи социологии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09265E-E0D7-493B-97CE-2263D50C3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583125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DC214-D7E9-2FF8-3124-B15E0117E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900" y="960120"/>
            <a:ext cx="5524499" cy="483108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ru-RU" dirty="0">
                <a:ea typeface="+mn-lt"/>
                <a:cs typeface="+mn-lt"/>
              </a:rPr>
              <a:t>понимание социального действия в целях объяснения его причин, процесса осуществления и предполагаемого результата</a:t>
            </a:r>
            <a:endParaRPr lang="ru-RU">
              <a:ea typeface="+mn-lt"/>
              <a:cs typeface="+mn-lt"/>
            </a:endParaRPr>
          </a:p>
          <a:p>
            <a:pPr>
              <a:lnSpc>
                <a:spcPct val="110000"/>
              </a:lnSpc>
            </a:pPr>
            <a:r>
              <a:rPr lang="ru-RU" dirty="0">
                <a:ea typeface="+mn-lt"/>
                <a:cs typeface="+mn-lt"/>
              </a:rPr>
              <a:t>обеспечение прироста нового знания о различных сферах социальной жизни, раскрытие закономерностей и перспективы социального развития общества</a:t>
            </a:r>
            <a:endParaRPr lang="ru-RU">
              <a:ea typeface="+mn-lt"/>
              <a:cs typeface="+mn-lt"/>
            </a:endParaRPr>
          </a:p>
          <a:p>
            <a:pPr>
              <a:lnSpc>
                <a:spcPct val="110000"/>
              </a:lnSpc>
            </a:pPr>
            <a:r>
              <a:rPr lang="ru-RU" dirty="0"/>
              <a:t>Решение практических общественных проблем</a:t>
            </a:r>
            <a:endParaRPr lang="ru-RU"/>
          </a:p>
          <a:p>
            <a:pPr>
              <a:lnSpc>
                <a:spcPct val="110000"/>
              </a:lnSpc>
            </a:pPr>
            <a:r>
              <a:rPr lang="ru-RU" dirty="0">
                <a:ea typeface="+mn-lt"/>
                <a:cs typeface="+mn-lt"/>
              </a:rPr>
              <a:t>выработка научно-обоснованных прогнозов о тенденциях развития социальных процессов</a:t>
            </a:r>
            <a:endParaRPr lang="ru-RU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4271334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AnalogousFromLightSeed_2SEEDS">
      <a:dk1>
        <a:srgbClr val="000000"/>
      </a:dk1>
      <a:lt1>
        <a:srgbClr val="FFFFFF"/>
      </a:lt1>
      <a:dk2>
        <a:srgbClr val="3D3522"/>
      </a:dk2>
      <a:lt2>
        <a:srgbClr val="E2E4E8"/>
      </a:lt2>
      <a:accent1>
        <a:srgbClr val="BF9C50"/>
      </a:accent1>
      <a:accent2>
        <a:srgbClr val="DD8C6E"/>
      </a:accent2>
      <a:accent3>
        <a:srgbClr val="A0A75D"/>
      </a:accent3>
      <a:accent4>
        <a:srgbClr val="50B578"/>
      </a:accent4>
      <a:accent5>
        <a:srgbClr val="59AE9F"/>
      </a:accent5>
      <a:accent6>
        <a:srgbClr val="44ACCC"/>
      </a:accent6>
      <a:hlink>
        <a:srgbClr val="697FAE"/>
      </a:hlink>
      <a:folHlink>
        <a:srgbClr val="7F7F7F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42B0E7C6-1071-483F-A575-9AF7EE1B96AC}" vid="{E18014FF-B132-4F63-9D72-5B85E99D641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DashVTI</vt:lpstr>
      <vt:lpstr>Тема Office</vt:lpstr>
      <vt:lpstr>§ 1. Общество как система</vt:lpstr>
      <vt:lpstr>Проверка д/з</vt:lpstr>
      <vt:lpstr>План урока</vt:lpstr>
      <vt:lpstr>1. Общество</vt:lpstr>
      <vt:lpstr>Общество</vt:lpstr>
      <vt:lpstr>Социология</vt:lpstr>
      <vt:lpstr>Огюст Конт - автор термина "Социология" (Курс позитивной филосоофии)</vt:lpstr>
      <vt:lpstr>Макс Вебер</vt:lpstr>
      <vt:lpstr>Задачи социологии</vt:lpstr>
      <vt:lpstr>Социальное действие</vt:lpstr>
      <vt:lpstr>2. Сферы жизни общества</vt:lpstr>
      <vt:lpstr>Сферы жизни общества</vt:lpstr>
      <vt:lpstr>Социальные институты</vt:lpstr>
      <vt:lpstr>Первостепенные социальные институты</vt:lpstr>
      <vt:lpstr>Функции социальных институтов</vt:lpstr>
      <vt:lpstr>3. Социальные группы</vt:lpstr>
      <vt:lpstr>Социальная общность</vt:lpstr>
      <vt:lpstr>Критерии видов и форм общностей </vt:lpstr>
      <vt:lpstr>Социальная группа</vt:lpstr>
      <vt:lpstr>Функции социальных групп</vt:lpstr>
      <vt:lpstr>Разновидности социальных групп</vt:lpstr>
      <vt:lpstr>Молодежь</vt:lpstr>
      <vt:lpstr>Характерные черты молодёжи </vt:lpstr>
      <vt:lpstr>«Когда мне было 14 лет, мой отец был так глуп, что я с трудом переносил его, но когда мне исполнился 21 год, я был изумлён, насколько этот старый человек за истекшие семь лет поумнел»? </vt:lpstr>
      <vt:lpstr>Контроль знаний</vt:lpstr>
      <vt:lpstr>Домашнее задание</vt:lpstr>
      <vt:lpstr>Тест, оценки, д/з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1. Общество как система</dc:title>
  <dc:creator/>
  <cp:lastModifiedBy/>
  <cp:revision>175</cp:revision>
  <dcterms:created xsi:type="dcterms:W3CDTF">2022-07-04T10:43:18Z</dcterms:created>
  <dcterms:modified xsi:type="dcterms:W3CDTF">2022-07-14T15:44:45Z</dcterms:modified>
</cp:coreProperties>
</file>