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64" r:id="rId20"/>
    <p:sldId id="274" r:id="rId21"/>
    <p:sldId id="275" r:id="rId22"/>
    <p:sldId id="276" r:id="rId23"/>
    <p:sldId id="279" r:id="rId24"/>
    <p:sldId id="277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996692-F637-40FE-9A40-8158574CE183}" v="741" dt="2022-04-02T14:21:10.0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5B996692-F637-40FE-9A40-8158574CE183}"/>
    <pc:docChg chg="addSld delSld modSld addMainMaster modMainMaster">
      <pc:chgData name="Zhigalov Roman" userId="1f97e9fdf7779aa5" providerId="Windows Live" clId="Web-{5B996692-F637-40FE-9A40-8158574CE183}" dt="2022-04-02T14:21:10.003" v="768"/>
      <pc:docMkLst>
        <pc:docMk/>
      </pc:docMkLst>
      <pc:sldChg chg="modSp new">
        <pc:chgData name="Zhigalov Roman" userId="1f97e9fdf7779aa5" providerId="Windows Live" clId="Web-{5B996692-F637-40FE-9A40-8158574CE183}" dt="2022-04-02T13:50:03.766" v="4" actId="20577"/>
        <pc:sldMkLst>
          <pc:docMk/>
          <pc:sldMk cId="1747137869" sldId="257"/>
        </pc:sldMkLst>
        <pc:spChg chg="mod">
          <ac:chgData name="Zhigalov Roman" userId="1f97e9fdf7779aa5" providerId="Windows Live" clId="Web-{5B996692-F637-40FE-9A40-8158574CE183}" dt="2022-04-02T13:50:03.766" v="4" actId="20577"/>
          <ac:spMkLst>
            <pc:docMk/>
            <pc:sldMk cId="1747137869" sldId="257"/>
            <ac:spMk id="2" creationId="{B65FD1E4-1BD3-BECF-AA9A-A851A1682CE8}"/>
          </ac:spMkLst>
        </pc:spChg>
      </pc:sldChg>
      <pc:sldChg chg="addSp modSp new mod setBg">
        <pc:chgData name="Zhigalov Roman" userId="1f97e9fdf7779aa5" providerId="Windows Live" clId="Web-{5B996692-F637-40FE-9A40-8158574CE183}" dt="2022-04-02T14:17:51.029" v="695" actId="20577"/>
        <pc:sldMkLst>
          <pc:docMk/>
          <pc:sldMk cId="1940573850" sldId="258"/>
        </pc:sldMkLst>
        <pc:spChg chg="mod">
          <ac:chgData name="Zhigalov Roman" userId="1f97e9fdf7779aa5" providerId="Windows Live" clId="Web-{5B996692-F637-40FE-9A40-8158574CE183}" dt="2022-04-02T13:53:04.567" v="60"/>
          <ac:spMkLst>
            <pc:docMk/>
            <pc:sldMk cId="1940573850" sldId="258"/>
            <ac:spMk id="2" creationId="{CAD3E0AA-10CC-D0BB-AB5C-E69D2DB1775E}"/>
          </ac:spMkLst>
        </pc:spChg>
        <pc:spChg chg="mod">
          <ac:chgData name="Zhigalov Roman" userId="1f97e9fdf7779aa5" providerId="Windows Live" clId="Web-{5B996692-F637-40FE-9A40-8158574CE183}" dt="2022-04-02T14:17:51.029" v="695" actId="20577"/>
          <ac:spMkLst>
            <pc:docMk/>
            <pc:sldMk cId="1940573850" sldId="258"/>
            <ac:spMk id="3" creationId="{24031561-1FE1-F169-7DA6-BB8C3D4A36F1}"/>
          </ac:spMkLst>
        </pc:spChg>
        <pc:spChg chg="add">
          <ac:chgData name="Zhigalov Roman" userId="1f97e9fdf7779aa5" providerId="Windows Live" clId="Web-{5B996692-F637-40FE-9A40-8158574CE183}" dt="2022-04-02T13:53:04.567" v="60"/>
          <ac:spMkLst>
            <pc:docMk/>
            <pc:sldMk cId="1940573850" sldId="258"/>
            <ac:spMk id="8" creationId="{DBF61EA3-B236-439E-9C0B-340980D56BEE}"/>
          </ac:spMkLst>
        </pc:spChg>
        <pc:spChg chg="add">
          <ac:chgData name="Zhigalov Roman" userId="1f97e9fdf7779aa5" providerId="Windows Live" clId="Web-{5B996692-F637-40FE-9A40-8158574CE183}" dt="2022-04-02T13:53:04.567" v="60"/>
          <ac:spMkLst>
            <pc:docMk/>
            <pc:sldMk cId="1940573850" sldId="258"/>
            <ac:spMk id="14" creationId="{E659831F-0D9A-4C63-9EBB-8435B85A440F}"/>
          </ac:spMkLst>
        </pc:spChg>
        <pc:grpChg chg="add">
          <ac:chgData name="Zhigalov Roman" userId="1f97e9fdf7779aa5" providerId="Windows Live" clId="Web-{5B996692-F637-40FE-9A40-8158574CE183}" dt="2022-04-02T13:53:04.567" v="60"/>
          <ac:grpSpMkLst>
            <pc:docMk/>
            <pc:sldMk cId="1940573850" sldId="258"/>
            <ac:grpSpMk id="10" creationId="{28FAF094-D087-493F-8DF9-A486C2D6BBAA}"/>
          </ac:grpSpMkLst>
        </pc:grpChg>
      </pc:sldChg>
      <pc:sldChg chg="addSp modSp new mod setBg">
        <pc:chgData name="Zhigalov Roman" userId="1f97e9fdf7779aa5" providerId="Windows Live" clId="Web-{5B996692-F637-40FE-9A40-8158574CE183}" dt="2022-04-02T13:53:52.569" v="82" actId="20577"/>
        <pc:sldMkLst>
          <pc:docMk/>
          <pc:sldMk cId="881793338" sldId="259"/>
        </pc:sldMkLst>
        <pc:spChg chg="mod">
          <ac:chgData name="Zhigalov Roman" userId="1f97e9fdf7779aa5" providerId="Windows Live" clId="Web-{5B996692-F637-40FE-9A40-8158574CE183}" dt="2022-04-02T13:53:52.569" v="82" actId="20577"/>
          <ac:spMkLst>
            <pc:docMk/>
            <pc:sldMk cId="881793338" sldId="259"/>
            <ac:spMk id="2" creationId="{703F0F3F-EAA0-E2C7-551A-FEE554FAE51C}"/>
          </ac:spMkLst>
        </pc:spChg>
        <pc:spChg chg="mod">
          <ac:chgData name="Zhigalov Roman" userId="1f97e9fdf7779aa5" providerId="Windows Live" clId="Web-{5B996692-F637-40FE-9A40-8158574CE183}" dt="2022-04-02T13:53:29.115" v="78"/>
          <ac:spMkLst>
            <pc:docMk/>
            <pc:sldMk cId="881793338" sldId="259"/>
            <ac:spMk id="3" creationId="{4B254C00-7018-8EA1-F13B-B56D20E824C5}"/>
          </ac:spMkLst>
        </pc:spChg>
        <pc:spChg chg="add">
          <ac:chgData name="Zhigalov Roman" userId="1f97e9fdf7779aa5" providerId="Windows Live" clId="Web-{5B996692-F637-40FE-9A40-8158574CE183}" dt="2022-04-02T13:53:29.115" v="78"/>
          <ac:spMkLst>
            <pc:docMk/>
            <pc:sldMk cId="881793338" sldId="259"/>
            <ac:spMk id="8" creationId="{4522B21E-B2B9-4C72-9A71-C87EFD137480}"/>
          </ac:spMkLst>
        </pc:spChg>
        <pc:spChg chg="add">
          <ac:chgData name="Zhigalov Roman" userId="1f97e9fdf7779aa5" providerId="Windows Live" clId="Web-{5B996692-F637-40FE-9A40-8158574CE183}" dt="2022-04-02T13:53:29.115" v="78"/>
          <ac:spMkLst>
            <pc:docMk/>
            <pc:sldMk cId="881793338" sldId="259"/>
            <ac:spMk id="10" creationId="{5EB7D2A2-F448-44D4-938C-DC84CBCB3B1E}"/>
          </ac:spMkLst>
        </pc:spChg>
        <pc:spChg chg="add">
          <ac:chgData name="Zhigalov Roman" userId="1f97e9fdf7779aa5" providerId="Windows Live" clId="Web-{5B996692-F637-40FE-9A40-8158574CE183}" dt="2022-04-02T13:53:29.115" v="78"/>
          <ac:spMkLst>
            <pc:docMk/>
            <pc:sldMk cId="881793338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5B996692-F637-40FE-9A40-8158574CE183}" dt="2022-04-02T13:53:29.115" v="78"/>
          <ac:cxnSpMkLst>
            <pc:docMk/>
            <pc:sldMk cId="881793338" sldId="259"/>
            <ac:cxnSpMk id="14" creationId="{F7C8EA93-3210-4C62-99E9-153C275E3A87}"/>
          </ac:cxnSpMkLst>
        </pc:cxnChg>
      </pc:sldChg>
      <pc:sldChg chg="addSp modSp new mod setBg">
        <pc:chgData name="Zhigalov Roman" userId="1f97e9fdf7779aa5" providerId="Windows Live" clId="Web-{5B996692-F637-40FE-9A40-8158574CE183}" dt="2022-04-02T13:55:25.868" v="215"/>
        <pc:sldMkLst>
          <pc:docMk/>
          <pc:sldMk cId="3563088544" sldId="260"/>
        </pc:sldMkLst>
        <pc:spChg chg="mod">
          <ac:chgData name="Zhigalov Roman" userId="1f97e9fdf7779aa5" providerId="Windows Live" clId="Web-{5B996692-F637-40FE-9A40-8158574CE183}" dt="2022-04-02T13:55:25.868" v="215"/>
          <ac:spMkLst>
            <pc:docMk/>
            <pc:sldMk cId="3563088544" sldId="260"/>
            <ac:spMk id="2" creationId="{BE36D029-28AA-4732-6C98-0282DE3BA08E}"/>
          </ac:spMkLst>
        </pc:spChg>
        <pc:spChg chg="mod">
          <ac:chgData name="Zhigalov Roman" userId="1f97e9fdf7779aa5" providerId="Windows Live" clId="Web-{5B996692-F637-40FE-9A40-8158574CE183}" dt="2022-04-02T13:55:25.868" v="215"/>
          <ac:spMkLst>
            <pc:docMk/>
            <pc:sldMk cId="3563088544" sldId="260"/>
            <ac:spMk id="3" creationId="{71BF5557-D512-AED3-8538-C6D356183049}"/>
          </ac:spMkLst>
        </pc:spChg>
        <pc:spChg chg="add">
          <ac:chgData name="Zhigalov Roman" userId="1f97e9fdf7779aa5" providerId="Windows Live" clId="Web-{5B996692-F637-40FE-9A40-8158574CE183}" dt="2022-04-02T13:55:25.868" v="215"/>
          <ac:spMkLst>
            <pc:docMk/>
            <pc:sldMk cId="3563088544" sldId="260"/>
            <ac:spMk id="8" creationId="{907EF6B7-1338-4443-8C46-6A318D952DFD}"/>
          </ac:spMkLst>
        </pc:spChg>
        <pc:spChg chg="add">
          <ac:chgData name="Zhigalov Roman" userId="1f97e9fdf7779aa5" providerId="Windows Live" clId="Web-{5B996692-F637-40FE-9A40-8158574CE183}" dt="2022-04-02T13:55:25.868" v="215"/>
          <ac:spMkLst>
            <pc:docMk/>
            <pc:sldMk cId="3563088544" sldId="260"/>
            <ac:spMk id="10" creationId="{DAAE4CDD-124C-4DCF-9584-B6033B545DD5}"/>
          </ac:spMkLst>
        </pc:spChg>
        <pc:spChg chg="add">
          <ac:chgData name="Zhigalov Roman" userId="1f97e9fdf7779aa5" providerId="Windows Live" clId="Web-{5B996692-F637-40FE-9A40-8158574CE183}" dt="2022-04-02T13:55:25.868" v="215"/>
          <ac:spMkLst>
            <pc:docMk/>
            <pc:sldMk cId="3563088544" sldId="260"/>
            <ac:spMk id="12" creationId="{081E4A58-353D-44AE-B2FC-2A74E2E400F7}"/>
          </ac:spMkLst>
        </pc:spChg>
      </pc:sldChg>
      <pc:sldChg chg="addSp delSp modSp new mod setBg">
        <pc:chgData name="Zhigalov Roman" userId="1f97e9fdf7779aa5" providerId="Windows Live" clId="Web-{5B996692-F637-40FE-9A40-8158574CE183}" dt="2022-04-02T13:57:41.200" v="283"/>
        <pc:sldMkLst>
          <pc:docMk/>
          <pc:sldMk cId="694875903" sldId="261"/>
        </pc:sldMkLst>
        <pc:spChg chg="mod ord">
          <ac:chgData name="Zhigalov Roman" userId="1f97e9fdf7779aa5" providerId="Windows Live" clId="Web-{5B996692-F637-40FE-9A40-8158574CE183}" dt="2022-04-02T13:57:41.200" v="283"/>
          <ac:spMkLst>
            <pc:docMk/>
            <pc:sldMk cId="694875903" sldId="261"/>
            <ac:spMk id="2" creationId="{5C94033F-9FBD-81DD-810D-3D74EB1D2133}"/>
          </ac:spMkLst>
        </pc:spChg>
        <pc:spChg chg="add del">
          <ac:chgData name="Zhigalov Roman" userId="1f97e9fdf7779aa5" providerId="Windows Live" clId="Web-{5B996692-F637-40FE-9A40-8158574CE183}" dt="2022-04-02T13:57:32.887" v="278"/>
          <ac:spMkLst>
            <pc:docMk/>
            <pc:sldMk cId="694875903" sldId="261"/>
            <ac:spMk id="3" creationId="{FD38B377-4EB8-91C6-32A1-7139115BE240}"/>
          </ac:spMkLst>
        </pc:spChg>
        <pc:spChg chg="add del">
          <ac:chgData name="Zhigalov Roman" userId="1f97e9fdf7779aa5" providerId="Windows Live" clId="Web-{5B996692-F637-40FE-9A40-8158574CE183}" dt="2022-04-02T13:57:38.340" v="280"/>
          <ac:spMkLst>
            <pc:docMk/>
            <pc:sldMk cId="694875903" sldId="261"/>
            <ac:spMk id="10" creationId="{37C89E4B-3C9F-44B9-8B86-D9E3D112D8EC}"/>
          </ac:spMkLst>
        </pc:spChg>
        <pc:spChg chg="add del">
          <ac:chgData name="Zhigalov Roman" userId="1f97e9fdf7779aa5" providerId="Windows Live" clId="Web-{5B996692-F637-40FE-9A40-8158574CE183}" dt="2022-04-02T13:57:41.200" v="282"/>
          <ac:spMkLst>
            <pc:docMk/>
            <pc:sldMk cId="694875903" sldId="261"/>
            <ac:spMk id="16" creationId="{16C5FA50-8D52-4617-AF91-5C7B1C8352F1}"/>
          </ac:spMkLst>
        </pc:spChg>
        <pc:spChg chg="add del">
          <ac:chgData name="Zhigalov Roman" userId="1f97e9fdf7779aa5" providerId="Windows Live" clId="Web-{5B996692-F637-40FE-9A40-8158574CE183}" dt="2022-04-02T13:57:41.200" v="282"/>
          <ac:spMkLst>
            <pc:docMk/>
            <pc:sldMk cId="694875903" sldId="261"/>
            <ac:spMk id="17" creationId="{E223798C-12AD-4B0C-A50C-D676347D67CF}"/>
          </ac:spMkLst>
        </pc:spChg>
        <pc:spChg chg="add">
          <ac:chgData name="Zhigalov Roman" userId="1f97e9fdf7779aa5" providerId="Windows Live" clId="Web-{5B996692-F637-40FE-9A40-8158574CE183}" dt="2022-04-02T13:57:41.200" v="283"/>
          <ac:spMkLst>
            <pc:docMk/>
            <pc:sldMk cId="694875903" sldId="261"/>
            <ac:spMk id="19" creationId="{37C89E4B-3C9F-44B9-8B86-D9E3D112D8EC}"/>
          </ac:spMkLst>
        </pc:spChg>
        <pc:picChg chg="add del mod ord">
          <ac:chgData name="Zhigalov Roman" userId="1f97e9fdf7779aa5" providerId="Windows Live" clId="Web-{5B996692-F637-40FE-9A40-8158574CE183}" dt="2022-04-02T13:57:30.887" v="277"/>
          <ac:picMkLst>
            <pc:docMk/>
            <pc:sldMk cId="694875903" sldId="261"/>
            <ac:picMk id="4" creationId="{438DD76F-7485-31A6-4899-C1D636B3F5E1}"/>
          </ac:picMkLst>
        </pc:picChg>
        <pc:picChg chg="add mod ord">
          <ac:chgData name="Zhigalov Roman" userId="1f97e9fdf7779aa5" providerId="Windows Live" clId="Web-{5B996692-F637-40FE-9A40-8158574CE183}" dt="2022-04-02T13:57:41.200" v="283"/>
          <ac:picMkLst>
            <pc:docMk/>
            <pc:sldMk cId="694875903" sldId="261"/>
            <ac:picMk id="5" creationId="{7161932A-DF2B-405D-E639-148761965B60}"/>
          </ac:picMkLst>
        </pc:picChg>
        <pc:cxnChg chg="add del">
          <ac:chgData name="Zhigalov Roman" userId="1f97e9fdf7779aa5" providerId="Windows Live" clId="Web-{5B996692-F637-40FE-9A40-8158574CE183}" dt="2022-04-02T13:57:38.340" v="280"/>
          <ac:cxnSpMkLst>
            <pc:docMk/>
            <pc:sldMk cId="694875903" sldId="261"/>
            <ac:cxnSpMk id="12" creationId="{AA2EAA10-076F-46BD-8F0F-B9A2FB77A85C}"/>
          </ac:cxnSpMkLst>
        </pc:cxnChg>
        <pc:cxnChg chg="add del">
          <ac:chgData name="Zhigalov Roman" userId="1f97e9fdf7779aa5" providerId="Windows Live" clId="Web-{5B996692-F637-40FE-9A40-8158574CE183}" dt="2022-04-02T13:57:38.340" v="280"/>
          <ac:cxnSpMkLst>
            <pc:docMk/>
            <pc:sldMk cId="694875903" sldId="261"/>
            <ac:cxnSpMk id="14" creationId="{D891E407-403B-4764-86C9-33A56D3BCAA3}"/>
          </ac:cxnSpMkLst>
        </pc:cxnChg>
        <pc:cxnChg chg="add">
          <ac:chgData name="Zhigalov Roman" userId="1f97e9fdf7779aa5" providerId="Windows Live" clId="Web-{5B996692-F637-40FE-9A40-8158574CE183}" dt="2022-04-02T13:57:41.200" v="283"/>
          <ac:cxnSpMkLst>
            <pc:docMk/>
            <pc:sldMk cId="694875903" sldId="261"/>
            <ac:cxnSpMk id="20" creationId="{AA2EAA10-076F-46BD-8F0F-B9A2FB77A85C}"/>
          </ac:cxnSpMkLst>
        </pc:cxnChg>
        <pc:cxnChg chg="add">
          <ac:chgData name="Zhigalov Roman" userId="1f97e9fdf7779aa5" providerId="Windows Live" clId="Web-{5B996692-F637-40FE-9A40-8158574CE183}" dt="2022-04-02T13:57:41.200" v="283"/>
          <ac:cxnSpMkLst>
            <pc:docMk/>
            <pc:sldMk cId="694875903" sldId="261"/>
            <ac:cxnSpMk id="21" creationId="{D891E407-403B-4764-86C9-33A56D3BCAA3}"/>
          </ac:cxnSpMkLst>
        </pc:cxnChg>
      </pc:sldChg>
      <pc:sldChg chg="addSp modSp new mod setBg">
        <pc:chgData name="Zhigalov Roman" userId="1f97e9fdf7779aa5" providerId="Windows Live" clId="Web-{5B996692-F637-40FE-9A40-8158574CE183}" dt="2022-04-02T14:00:21.845" v="418"/>
        <pc:sldMkLst>
          <pc:docMk/>
          <pc:sldMk cId="969158982" sldId="262"/>
        </pc:sldMkLst>
        <pc:spChg chg="mod">
          <ac:chgData name="Zhigalov Roman" userId="1f97e9fdf7779aa5" providerId="Windows Live" clId="Web-{5B996692-F637-40FE-9A40-8158574CE183}" dt="2022-04-02T14:00:21.845" v="418"/>
          <ac:spMkLst>
            <pc:docMk/>
            <pc:sldMk cId="969158982" sldId="262"/>
            <ac:spMk id="2" creationId="{C4B0117E-2C8C-AB74-FEC3-31738740B7E2}"/>
          </ac:spMkLst>
        </pc:spChg>
        <pc:spChg chg="mod">
          <ac:chgData name="Zhigalov Roman" userId="1f97e9fdf7779aa5" providerId="Windows Live" clId="Web-{5B996692-F637-40FE-9A40-8158574CE183}" dt="2022-04-02T14:00:21.845" v="418"/>
          <ac:spMkLst>
            <pc:docMk/>
            <pc:sldMk cId="969158982" sldId="262"/>
            <ac:spMk id="3" creationId="{A1488494-D8AB-19AD-0261-EC791D842C06}"/>
          </ac:spMkLst>
        </pc:spChg>
        <pc:spChg chg="add">
          <ac:chgData name="Zhigalov Roman" userId="1f97e9fdf7779aa5" providerId="Windows Live" clId="Web-{5B996692-F637-40FE-9A40-8158574CE183}" dt="2022-04-02T14:00:21.845" v="418"/>
          <ac:spMkLst>
            <pc:docMk/>
            <pc:sldMk cId="969158982" sldId="262"/>
            <ac:spMk id="8" creationId="{DBF61EA3-B236-439E-9C0B-340980D56BEE}"/>
          </ac:spMkLst>
        </pc:spChg>
        <pc:spChg chg="add">
          <ac:chgData name="Zhigalov Roman" userId="1f97e9fdf7779aa5" providerId="Windows Live" clId="Web-{5B996692-F637-40FE-9A40-8158574CE183}" dt="2022-04-02T14:00:21.845" v="418"/>
          <ac:spMkLst>
            <pc:docMk/>
            <pc:sldMk cId="969158982" sldId="262"/>
            <ac:spMk id="14" creationId="{E659831F-0D9A-4C63-9EBB-8435B85A440F}"/>
          </ac:spMkLst>
        </pc:spChg>
        <pc:grpChg chg="add">
          <ac:chgData name="Zhigalov Roman" userId="1f97e9fdf7779aa5" providerId="Windows Live" clId="Web-{5B996692-F637-40FE-9A40-8158574CE183}" dt="2022-04-02T14:00:21.845" v="418"/>
          <ac:grpSpMkLst>
            <pc:docMk/>
            <pc:sldMk cId="969158982" sldId="262"/>
            <ac:grpSpMk id="10" creationId="{28FAF094-D087-493F-8DF9-A486C2D6BBAA}"/>
          </ac:grpSpMkLst>
        </pc:grpChg>
      </pc:sldChg>
      <pc:sldChg chg="addSp modSp new mod setBg">
        <pc:chgData name="Zhigalov Roman" userId="1f97e9fdf7779aa5" providerId="Windows Live" clId="Web-{5B996692-F637-40FE-9A40-8158574CE183}" dt="2022-04-02T14:01:02.174" v="458"/>
        <pc:sldMkLst>
          <pc:docMk/>
          <pc:sldMk cId="3665126744" sldId="263"/>
        </pc:sldMkLst>
        <pc:spChg chg="mod">
          <ac:chgData name="Zhigalov Roman" userId="1f97e9fdf7779aa5" providerId="Windows Live" clId="Web-{5B996692-F637-40FE-9A40-8158574CE183}" dt="2022-04-02T14:01:02.174" v="458"/>
          <ac:spMkLst>
            <pc:docMk/>
            <pc:sldMk cId="3665126744" sldId="263"/>
            <ac:spMk id="2" creationId="{BCB0265D-D4BD-3EDD-76E7-6126981B2C84}"/>
          </ac:spMkLst>
        </pc:spChg>
        <pc:spChg chg="mod">
          <ac:chgData name="Zhigalov Roman" userId="1f97e9fdf7779aa5" providerId="Windows Live" clId="Web-{5B996692-F637-40FE-9A40-8158574CE183}" dt="2022-04-02T14:01:02.174" v="458"/>
          <ac:spMkLst>
            <pc:docMk/>
            <pc:sldMk cId="3665126744" sldId="263"/>
            <ac:spMk id="3" creationId="{D1168671-C2F5-DE9E-157D-D436D2BB265A}"/>
          </ac:spMkLst>
        </pc:spChg>
        <pc:spChg chg="add">
          <ac:chgData name="Zhigalov Roman" userId="1f97e9fdf7779aa5" providerId="Windows Live" clId="Web-{5B996692-F637-40FE-9A40-8158574CE183}" dt="2022-04-02T14:01:02.174" v="458"/>
          <ac:spMkLst>
            <pc:docMk/>
            <pc:sldMk cId="3665126744" sldId="263"/>
            <ac:spMk id="8" creationId="{4522B21E-B2B9-4C72-9A71-C87EFD137480}"/>
          </ac:spMkLst>
        </pc:spChg>
        <pc:spChg chg="add">
          <ac:chgData name="Zhigalov Roman" userId="1f97e9fdf7779aa5" providerId="Windows Live" clId="Web-{5B996692-F637-40FE-9A40-8158574CE183}" dt="2022-04-02T14:01:02.174" v="458"/>
          <ac:spMkLst>
            <pc:docMk/>
            <pc:sldMk cId="3665126744" sldId="263"/>
            <ac:spMk id="10" creationId="{5EB7D2A2-F448-44D4-938C-DC84CBCB3B1E}"/>
          </ac:spMkLst>
        </pc:spChg>
        <pc:spChg chg="add">
          <ac:chgData name="Zhigalov Roman" userId="1f97e9fdf7779aa5" providerId="Windows Live" clId="Web-{5B996692-F637-40FE-9A40-8158574CE183}" dt="2022-04-02T14:01:02.174" v="458"/>
          <ac:spMkLst>
            <pc:docMk/>
            <pc:sldMk cId="3665126744" sldId="263"/>
            <ac:spMk id="12" creationId="{871AEA07-1E14-44B4-8E55-64EF049CD66F}"/>
          </ac:spMkLst>
        </pc:spChg>
        <pc:cxnChg chg="add">
          <ac:chgData name="Zhigalov Roman" userId="1f97e9fdf7779aa5" providerId="Windows Live" clId="Web-{5B996692-F637-40FE-9A40-8158574CE183}" dt="2022-04-02T14:01:02.174" v="458"/>
          <ac:cxnSpMkLst>
            <pc:docMk/>
            <pc:sldMk cId="3665126744" sldId="263"/>
            <ac:cxnSpMk id="14" creationId="{F7C8EA93-3210-4C62-99E9-153C275E3A87}"/>
          </ac:cxnSpMkLst>
        </pc:cxnChg>
      </pc:sldChg>
      <pc:sldChg chg="addSp delSp modSp new mod setBg modClrScheme chgLayout">
        <pc:chgData name="Zhigalov Roman" userId="1f97e9fdf7779aa5" providerId="Windows Live" clId="Web-{5B996692-F637-40FE-9A40-8158574CE183}" dt="2022-04-02T14:03:38.022" v="485"/>
        <pc:sldMkLst>
          <pc:docMk/>
          <pc:sldMk cId="3217985797" sldId="264"/>
        </pc:sldMkLst>
        <pc:spChg chg="mod ord">
          <ac:chgData name="Zhigalov Roman" userId="1f97e9fdf7779aa5" providerId="Windows Live" clId="Web-{5B996692-F637-40FE-9A40-8158574CE183}" dt="2022-04-02T14:03:38.022" v="485"/>
          <ac:spMkLst>
            <pc:docMk/>
            <pc:sldMk cId="3217985797" sldId="264"/>
            <ac:spMk id="2" creationId="{F7446B03-E339-B955-F046-33C5BF7F1C3F}"/>
          </ac:spMkLst>
        </pc:spChg>
        <pc:spChg chg="del mod ord">
          <ac:chgData name="Zhigalov Roman" userId="1f97e9fdf7779aa5" providerId="Windows Live" clId="Web-{5B996692-F637-40FE-9A40-8158574CE183}" dt="2022-04-02T14:03:31.740" v="482"/>
          <ac:spMkLst>
            <pc:docMk/>
            <pc:sldMk cId="3217985797" sldId="264"/>
            <ac:spMk id="3" creationId="{F72A4248-7A2B-9F5F-13F1-CC425108B2BC}"/>
          </ac:spMkLst>
        </pc:spChg>
        <pc:spChg chg="add mod ord">
          <ac:chgData name="Zhigalov Roman" userId="1f97e9fdf7779aa5" providerId="Windows Live" clId="Web-{5B996692-F637-40FE-9A40-8158574CE183}" dt="2022-04-02T14:03:38.022" v="485"/>
          <ac:spMkLst>
            <pc:docMk/>
            <pc:sldMk cId="3217985797" sldId="264"/>
            <ac:spMk id="4" creationId="{3CA3356B-2678-D0F3-508E-9EE423205190}"/>
          </ac:spMkLst>
        </pc:spChg>
        <pc:spChg chg="add del">
          <ac:chgData name="Zhigalov Roman" userId="1f97e9fdf7779aa5" providerId="Windows Live" clId="Web-{5B996692-F637-40FE-9A40-8158574CE183}" dt="2022-04-02T14:03:38.022" v="484"/>
          <ac:spMkLst>
            <pc:docMk/>
            <pc:sldMk cId="3217985797" sldId="264"/>
            <ac:spMk id="10" creationId="{F13C74B1-5B17-4795-BED0-7140497B445A}"/>
          </ac:spMkLst>
        </pc:spChg>
        <pc:spChg chg="add del">
          <ac:chgData name="Zhigalov Roman" userId="1f97e9fdf7779aa5" providerId="Windows Live" clId="Web-{5B996692-F637-40FE-9A40-8158574CE183}" dt="2022-04-02T14:03:38.022" v="484"/>
          <ac:spMkLst>
            <pc:docMk/>
            <pc:sldMk cId="3217985797" sldId="264"/>
            <ac:spMk id="12" creationId="{D4974D33-8DC5-464E-8C6D-BE58F0669C17}"/>
          </ac:spMkLst>
        </pc:spChg>
        <pc:spChg chg="add">
          <ac:chgData name="Zhigalov Roman" userId="1f97e9fdf7779aa5" providerId="Windows Live" clId="Web-{5B996692-F637-40FE-9A40-8158574CE183}" dt="2022-04-02T14:03:38.022" v="485"/>
          <ac:spMkLst>
            <pc:docMk/>
            <pc:sldMk cId="3217985797" sldId="264"/>
            <ac:spMk id="14" creationId="{80DF40B2-80F7-4E71-B46C-284163F3654A}"/>
          </ac:spMkLst>
        </pc:spChg>
        <pc:picChg chg="add mod ord">
          <ac:chgData name="Zhigalov Roman" userId="1f97e9fdf7779aa5" providerId="Windows Live" clId="Web-{5B996692-F637-40FE-9A40-8158574CE183}" dt="2022-04-02T14:03:38.022" v="485"/>
          <ac:picMkLst>
            <pc:docMk/>
            <pc:sldMk cId="3217985797" sldId="264"/>
            <ac:picMk id="5" creationId="{3433E1E7-975D-4214-CCFC-F7E74B7BF246}"/>
          </ac:picMkLst>
        </pc:picChg>
      </pc:sldChg>
      <pc:sldChg chg="add">
        <pc:chgData name="Zhigalov Roman" userId="1f97e9fdf7779aa5" providerId="Windows Live" clId="Web-{5B996692-F637-40FE-9A40-8158574CE183}" dt="2022-04-02T14:01:35.894" v="460"/>
        <pc:sldMkLst>
          <pc:docMk/>
          <pc:sldMk cId="76469182" sldId="265"/>
        </pc:sldMkLst>
      </pc:sldChg>
      <pc:sldChg chg="add">
        <pc:chgData name="Zhigalov Roman" userId="1f97e9fdf7779aa5" providerId="Windows Live" clId="Web-{5B996692-F637-40FE-9A40-8158574CE183}" dt="2022-04-02T14:01:41.113" v="461"/>
        <pc:sldMkLst>
          <pc:docMk/>
          <pc:sldMk cId="3055418659" sldId="266"/>
        </pc:sldMkLst>
      </pc:sldChg>
      <pc:sldChg chg="add">
        <pc:chgData name="Zhigalov Roman" userId="1f97e9fdf7779aa5" providerId="Windows Live" clId="Web-{5B996692-F637-40FE-9A40-8158574CE183}" dt="2022-04-02T14:01:54.988" v="462"/>
        <pc:sldMkLst>
          <pc:docMk/>
          <pc:sldMk cId="1639104368" sldId="267"/>
        </pc:sldMkLst>
      </pc:sldChg>
      <pc:sldChg chg="add">
        <pc:chgData name="Zhigalov Roman" userId="1f97e9fdf7779aa5" providerId="Windows Live" clId="Web-{5B996692-F637-40FE-9A40-8158574CE183}" dt="2022-04-02T14:01:58.066" v="463"/>
        <pc:sldMkLst>
          <pc:docMk/>
          <pc:sldMk cId="1030915618" sldId="268"/>
        </pc:sldMkLst>
      </pc:sldChg>
      <pc:sldChg chg="add">
        <pc:chgData name="Zhigalov Roman" userId="1f97e9fdf7779aa5" providerId="Windows Live" clId="Web-{5B996692-F637-40FE-9A40-8158574CE183}" dt="2022-04-02T14:02:01.597" v="464"/>
        <pc:sldMkLst>
          <pc:docMk/>
          <pc:sldMk cId="3560338249" sldId="269"/>
        </pc:sldMkLst>
      </pc:sldChg>
      <pc:sldChg chg="add">
        <pc:chgData name="Zhigalov Roman" userId="1f97e9fdf7779aa5" providerId="Windows Live" clId="Web-{5B996692-F637-40FE-9A40-8158574CE183}" dt="2022-04-02T14:02:05.894" v="465"/>
        <pc:sldMkLst>
          <pc:docMk/>
          <pc:sldMk cId="3929365588" sldId="270"/>
        </pc:sldMkLst>
      </pc:sldChg>
      <pc:sldChg chg="add">
        <pc:chgData name="Zhigalov Roman" userId="1f97e9fdf7779aa5" providerId="Windows Live" clId="Web-{5B996692-F637-40FE-9A40-8158574CE183}" dt="2022-04-02T14:02:08.973" v="466"/>
        <pc:sldMkLst>
          <pc:docMk/>
          <pc:sldMk cId="1389064250" sldId="271"/>
        </pc:sldMkLst>
      </pc:sldChg>
      <pc:sldChg chg="add">
        <pc:chgData name="Zhigalov Roman" userId="1f97e9fdf7779aa5" providerId="Windows Live" clId="Web-{5B996692-F637-40FE-9A40-8158574CE183}" dt="2022-04-02T14:02:12.348" v="467"/>
        <pc:sldMkLst>
          <pc:docMk/>
          <pc:sldMk cId="969523948" sldId="272"/>
        </pc:sldMkLst>
      </pc:sldChg>
      <pc:sldChg chg="add">
        <pc:chgData name="Zhigalov Roman" userId="1f97e9fdf7779aa5" providerId="Windows Live" clId="Web-{5B996692-F637-40FE-9A40-8158574CE183}" dt="2022-04-02T14:02:15.145" v="468"/>
        <pc:sldMkLst>
          <pc:docMk/>
          <pc:sldMk cId="1521072550" sldId="273"/>
        </pc:sldMkLst>
      </pc:sldChg>
      <pc:sldChg chg="addSp modSp new mod setBg">
        <pc:chgData name="Zhigalov Roman" userId="1f97e9fdf7779aa5" providerId="Windows Live" clId="Web-{5B996692-F637-40FE-9A40-8158574CE183}" dt="2022-04-02T14:04:05.179" v="499"/>
        <pc:sldMkLst>
          <pc:docMk/>
          <pc:sldMk cId="2468755494" sldId="274"/>
        </pc:sldMkLst>
        <pc:spChg chg="mod">
          <ac:chgData name="Zhigalov Roman" userId="1f97e9fdf7779aa5" providerId="Windows Live" clId="Web-{5B996692-F637-40FE-9A40-8158574CE183}" dt="2022-04-02T14:04:05.179" v="499"/>
          <ac:spMkLst>
            <pc:docMk/>
            <pc:sldMk cId="2468755494" sldId="274"/>
            <ac:spMk id="2" creationId="{A8A5C6C3-A6F4-2574-3CF8-DEA6DFC87A42}"/>
          </ac:spMkLst>
        </pc:spChg>
        <pc:spChg chg="mod">
          <ac:chgData name="Zhigalov Roman" userId="1f97e9fdf7779aa5" providerId="Windows Live" clId="Web-{5B996692-F637-40FE-9A40-8158574CE183}" dt="2022-04-02T14:04:05.179" v="499"/>
          <ac:spMkLst>
            <pc:docMk/>
            <pc:sldMk cId="2468755494" sldId="274"/>
            <ac:spMk id="3" creationId="{618A1D87-D926-A673-816C-05D43B84DE71}"/>
          </ac:spMkLst>
        </pc:spChg>
        <pc:spChg chg="add">
          <ac:chgData name="Zhigalov Roman" userId="1f97e9fdf7779aa5" providerId="Windows Live" clId="Web-{5B996692-F637-40FE-9A40-8158574CE183}" dt="2022-04-02T14:04:05.179" v="499"/>
          <ac:spMkLst>
            <pc:docMk/>
            <pc:sldMk cId="2468755494" sldId="274"/>
            <ac:spMk id="8" creationId="{4522B21E-B2B9-4C72-9A71-C87EFD137480}"/>
          </ac:spMkLst>
        </pc:spChg>
        <pc:spChg chg="add">
          <ac:chgData name="Zhigalov Roman" userId="1f97e9fdf7779aa5" providerId="Windows Live" clId="Web-{5B996692-F637-40FE-9A40-8158574CE183}" dt="2022-04-02T14:04:05.179" v="499"/>
          <ac:spMkLst>
            <pc:docMk/>
            <pc:sldMk cId="2468755494" sldId="274"/>
            <ac:spMk id="10" creationId="{5EB7D2A2-F448-44D4-938C-DC84CBCB3B1E}"/>
          </ac:spMkLst>
        </pc:spChg>
        <pc:spChg chg="add">
          <ac:chgData name="Zhigalov Roman" userId="1f97e9fdf7779aa5" providerId="Windows Live" clId="Web-{5B996692-F637-40FE-9A40-8158574CE183}" dt="2022-04-02T14:04:05.179" v="499"/>
          <ac:spMkLst>
            <pc:docMk/>
            <pc:sldMk cId="2468755494" sldId="274"/>
            <ac:spMk id="12" creationId="{871AEA07-1E14-44B4-8E55-64EF049CD66F}"/>
          </ac:spMkLst>
        </pc:spChg>
        <pc:cxnChg chg="add">
          <ac:chgData name="Zhigalov Roman" userId="1f97e9fdf7779aa5" providerId="Windows Live" clId="Web-{5B996692-F637-40FE-9A40-8158574CE183}" dt="2022-04-02T14:04:05.179" v="499"/>
          <ac:cxnSpMkLst>
            <pc:docMk/>
            <pc:sldMk cId="2468755494" sldId="274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5B996692-F637-40FE-9A40-8158574CE183}" dt="2022-04-02T14:05:40.744" v="521"/>
        <pc:sldMkLst>
          <pc:docMk/>
          <pc:sldMk cId="4226376639" sldId="275"/>
        </pc:sldMkLst>
        <pc:spChg chg="mod ord">
          <ac:chgData name="Zhigalov Roman" userId="1f97e9fdf7779aa5" providerId="Windows Live" clId="Web-{5B996692-F637-40FE-9A40-8158574CE183}" dt="2022-04-02T14:05:40.744" v="521"/>
          <ac:spMkLst>
            <pc:docMk/>
            <pc:sldMk cId="4226376639" sldId="275"/>
            <ac:spMk id="2" creationId="{01587168-30E7-F919-39E0-31D69D121A83}"/>
          </ac:spMkLst>
        </pc:spChg>
        <pc:spChg chg="del">
          <ac:chgData name="Zhigalov Roman" userId="1f97e9fdf7779aa5" providerId="Windows Live" clId="Web-{5B996692-F637-40FE-9A40-8158574CE183}" dt="2022-04-02T14:05:18.618" v="518"/>
          <ac:spMkLst>
            <pc:docMk/>
            <pc:sldMk cId="4226376639" sldId="275"/>
            <ac:spMk id="3" creationId="{BCBFB61C-A08A-FE70-DA0A-FDC0D218245D}"/>
          </ac:spMkLst>
        </pc:spChg>
        <pc:spChg chg="add del">
          <ac:chgData name="Zhigalov Roman" userId="1f97e9fdf7779aa5" providerId="Windows Live" clId="Web-{5B996692-F637-40FE-9A40-8158574CE183}" dt="2022-04-02T14:05:40.744" v="520"/>
          <ac:spMkLst>
            <pc:docMk/>
            <pc:sldMk cId="4226376639" sldId="275"/>
            <ac:spMk id="9" creationId="{37C89E4B-3C9F-44B9-8B86-D9E3D112D8EC}"/>
          </ac:spMkLst>
        </pc:spChg>
        <pc:spChg chg="add">
          <ac:chgData name="Zhigalov Roman" userId="1f97e9fdf7779aa5" providerId="Windows Live" clId="Web-{5B996692-F637-40FE-9A40-8158574CE183}" dt="2022-04-02T14:05:40.744" v="521"/>
          <ac:spMkLst>
            <pc:docMk/>
            <pc:sldMk cId="4226376639" sldId="275"/>
            <ac:spMk id="15" creationId="{16C5FA50-8D52-4617-AF91-5C7B1C8352F1}"/>
          </ac:spMkLst>
        </pc:spChg>
        <pc:spChg chg="add">
          <ac:chgData name="Zhigalov Roman" userId="1f97e9fdf7779aa5" providerId="Windows Live" clId="Web-{5B996692-F637-40FE-9A40-8158574CE183}" dt="2022-04-02T14:05:40.744" v="521"/>
          <ac:spMkLst>
            <pc:docMk/>
            <pc:sldMk cId="4226376639" sldId="275"/>
            <ac:spMk id="16" creationId="{E223798C-12AD-4B0C-A50C-D676347D67CF}"/>
          </ac:spMkLst>
        </pc:spChg>
        <pc:picChg chg="add mod ord">
          <ac:chgData name="Zhigalov Roman" userId="1f97e9fdf7779aa5" providerId="Windows Live" clId="Web-{5B996692-F637-40FE-9A40-8158574CE183}" dt="2022-04-02T14:05:40.744" v="521"/>
          <ac:picMkLst>
            <pc:docMk/>
            <pc:sldMk cId="4226376639" sldId="275"/>
            <ac:picMk id="4" creationId="{8342F762-EA83-5A58-FD6E-6D61142D93D1}"/>
          </ac:picMkLst>
        </pc:picChg>
        <pc:cxnChg chg="add del">
          <ac:chgData name="Zhigalov Roman" userId="1f97e9fdf7779aa5" providerId="Windows Live" clId="Web-{5B996692-F637-40FE-9A40-8158574CE183}" dt="2022-04-02T14:05:40.744" v="520"/>
          <ac:cxnSpMkLst>
            <pc:docMk/>
            <pc:sldMk cId="4226376639" sldId="275"/>
            <ac:cxnSpMk id="11" creationId="{AA2EAA10-076F-46BD-8F0F-B9A2FB77A85C}"/>
          </ac:cxnSpMkLst>
        </pc:cxnChg>
        <pc:cxnChg chg="add del">
          <ac:chgData name="Zhigalov Roman" userId="1f97e9fdf7779aa5" providerId="Windows Live" clId="Web-{5B996692-F637-40FE-9A40-8158574CE183}" dt="2022-04-02T14:05:40.744" v="520"/>
          <ac:cxnSpMkLst>
            <pc:docMk/>
            <pc:sldMk cId="4226376639" sldId="275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5B996692-F637-40FE-9A40-8158574CE183}" dt="2022-04-02T14:06:52.215" v="553"/>
        <pc:sldMkLst>
          <pc:docMk/>
          <pc:sldMk cId="2562109441" sldId="276"/>
        </pc:sldMkLst>
        <pc:spChg chg="mod">
          <ac:chgData name="Zhigalov Roman" userId="1f97e9fdf7779aa5" providerId="Windows Live" clId="Web-{5B996692-F637-40FE-9A40-8158574CE183}" dt="2022-04-02T14:06:52.215" v="553"/>
          <ac:spMkLst>
            <pc:docMk/>
            <pc:sldMk cId="2562109441" sldId="276"/>
            <ac:spMk id="2" creationId="{43AA1320-8DDE-B96E-15FD-62DA1AF8969E}"/>
          </ac:spMkLst>
        </pc:spChg>
        <pc:spChg chg="add del mod">
          <ac:chgData name="Zhigalov Roman" userId="1f97e9fdf7779aa5" providerId="Windows Live" clId="Web-{5B996692-F637-40FE-9A40-8158574CE183}" dt="2022-04-02T14:06:52.215" v="553"/>
          <ac:spMkLst>
            <pc:docMk/>
            <pc:sldMk cId="2562109441" sldId="276"/>
            <ac:spMk id="3" creationId="{B7077FFA-A4D5-9E0D-638B-BE8AD737081E}"/>
          </ac:spMkLst>
        </pc:spChg>
        <pc:spChg chg="add del">
          <ac:chgData name="Zhigalov Roman" userId="1f97e9fdf7779aa5" providerId="Windows Live" clId="Web-{5B996692-F637-40FE-9A40-8158574CE183}" dt="2022-04-02T14:06:52.215" v="553"/>
          <ac:spMkLst>
            <pc:docMk/>
            <pc:sldMk cId="2562109441" sldId="276"/>
            <ac:spMk id="8" creationId="{DBF61EA3-B236-439E-9C0B-340980D56BEE}"/>
          </ac:spMkLst>
        </pc:spChg>
        <pc:spChg chg="add del">
          <ac:chgData name="Zhigalov Roman" userId="1f97e9fdf7779aa5" providerId="Windows Live" clId="Web-{5B996692-F637-40FE-9A40-8158574CE183}" dt="2022-04-02T14:06:52.215" v="553"/>
          <ac:spMkLst>
            <pc:docMk/>
            <pc:sldMk cId="2562109441" sldId="276"/>
            <ac:spMk id="14" creationId="{E659831F-0D9A-4C63-9EBB-8435B85A440F}"/>
          </ac:spMkLst>
        </pc:spChg>
        <pc:spChg chg="add">
          <ac:chgData name="Zhigalov Roman" userId="1f97e9fdf7779aa5" providerId="Windows Live" clId="Web-{5B996692-F637-40FE-9A40-8158574CE183}" dt="2022-04-02T14:06:52.215" v="553"/>
          <ac:spMkLst>
            <pc:docMk/>
            <pc:sldMk cId="2562109441" sldId="276"/>
            <ac:spMk id="19" creationId="{907EF6B7-1338-4443-8C46-6A318D952DFD}"/>
          </ac:spMkLst>
        </pc:spChg>
        <pc:spChg chg="add del">
          <ac:chgData name="Zhigalov Roman" userId="1f97e9fdf7779aa5" providerId="Windows Live" clId="Web-{5B996692-F637-40FE-9A40-8158574CE183}" dt="2022-04-02T14:06:52.199" v="552"/>
          <ac:spMkLst>
            <pc:docMk/>
            <pc:sldMk cId="2562109441" sldId="276"/>
            <ac:spMk id="20" creationId="{BACC6370-2D7E-4714-9D71-7542949D7D5D}"/>
          </ac:spMkLst>
        </pc:spChg>
        <pc:spChg chg="add">
          <ac:chgData name="Zhigalov Roman" userId="1f97e9fdf7779aa5" providerId="Windows Live" clId="Web-{5B996692-F637-40FE-9A40-8158574CE183}" dt="2022-04-02T14:06:52.215" v="553"/>
          <ac:spMkLst>
            <pc:docMk/>
            <pc:sldMk cId="2562109441" sldId="276"/>
            <ac:spMk id="21" creationId="{DAAE4CDD-124C-4DCF-9584-B6033B545DD5}"/>
          </ac:spMkLst>
        </pc:spChg>
        <pc:spChg chg="add del">
          <ac:chgData name="Zhigalov Roman" userId="1f97e9fdf7779aa5" providerId="Windows Live" clId="Web-{5B996692-F637-40FE-9A40-8158574CE183}" dt="2022-04-02T14:06:52.199" v="552"/>
          <ac:spMkLst>
            <pc:docMk/>
            <pc:sldMk cId="2562109441" sldId="276"/>
            <ac:spMk id="22" creationId="{F68B3F68-107C-434F-AA38-110D5EA91B85}"/>
          </ac:spMkLst>
        </pc:spChg>
        <pc:spChg chg="add">
          <ac:chgData name="Zhigalov Roman" userId="1f97e9fdf7779aa5" providerId="Windows Live" clId="Web-{5B996692-F637-40FE-9A40-8158574CE183}" dt="2022-04-02T14:06:52.215" v="553"/>
          <ac:spMkLst>
            <pc:docMk/>
            <pc:sldMk cId="2562109441" sldId="276"/>
            <ac:spMk id="23" creationId="{081E4A58-353D-44AE-B2FC-2A74E2E400F7}"/>
          </ac:spMkLst>
        </pc:spChg>
        <pc:spChg chg="add del">
          <ac:chgData name="Zhigalov Roman" userId="1f97e9fdf7779aa5" providerId="Windows Live" clId="Web-{5B996692-F637-40FE-9A40-8158574CE183}" dt="2022-04-02T14:06:52.199" v="552"/>
          <ac:spMkLst>
            <pc:docMk/>
            <pc:sldMk cId="2562109441" sldId="276"/>
            <ac:spMk id="24" creationId="{AAD0DBB9-1A4B-4391-81D4-CB19F9AB918A}"/>
          </ac:spMkLst>
        </pc:spChg>
        <pc:spChg chg="add del">
          <ac:chgData name="Zhigalov Roman" userId="1f97e9fdf7779aa5" providerId="Windows Live" clId="Web-{5B996692-F637-40FE-9A40-8158574CE183}" dt="2022-04-02T14:06:52.199" v="552"/>
          <ac:spMkLst>
            <pc:docMk/>
            <pc:sldMk cId="2562109441" sldId="276"/>
            <ac:spMk id="26" creationId="{063BBA22-50EA-4C4D-BE05-F1CE4E63AA56}"/>
          </ac:spMkLst>
        </pc:spChg>
        <pc:spChg chg="add">
          <ac:chgData name="Zhigalov Roman" userId="1f97e9fdf7779aa5" providerId="Windows Live" clId="Web-{5B996692-F637-40FE-9A40-8158574CE183}" dt="2022-04-02T14:06:52.215" v="553"/>
          <ac:spMkLst>
            <pc:docMk/>
            <pc:sldMk cId="2562109441" sldId="276"/>
            <ac:spMk id="28" creationId="{B7077FFA-A4D5-9E0D-638B-BE8AD737081E}"/>
          </ac:spMkLst>
        </pc:spChg>
        <pc:grpChg chg="add del">
          <ac:chgData name="Zhigalov Roman" userId="1f97e9fdf7779aa5" providerId="Windows Live" clId="Web-{5B996692-F637-40FE-9A40-8158574CE183}" dt="2022-04-02T14:06:52.215" v="553"/>
          <ac:grpSpMkLst>
            <pc:docMk/>
            <pc:sldMk cId="2562109441" sldId="276"/>
            <ac:grpSpMk id="10" creationId="{28FAF094-D087-493F-8DF9-A486C2D6BBAA}"/>
          </ac:grpSpMkLst>
        </pc:grpChg>
        <pc:graphicFrameChg chg="add del">
          <ac:chgData name="Zhigalov Roman" userId="1f97e9fdf7779aa5" providerId="Windows Live" clId="Web-{5B996692-F637-40FE-9A40-8158574CE183}" dt="2022-04-02T14:06:52.199" v="552"/>
          <ac:graphicFrameMkLst>
            <pc:docMk/>
            <pc:sldMk cId="2562109441" sldId="276"/>
            <ac:graphicFrameMk id="16" creationId="{2BCDA103-8F99-2045-F043-B586A6B0E556}"/>
          </ac:graphicFrameMkLst>
        </pc:graphicFrameChg>
      </pc:sldChg>
      <pc:sldChg chg="addSp delSp modSp new mod setBg">
        <pc:chgData name="Zhigalov Roman" userId="1f97e9fdf7779aa5" providerId="Windows Live" clId="Web-{5B996692-F637-40FE-9A40-8158574CE183}" dt="2022-04-02T14:09:29.500" v="566"/>
        <pc:sldMkLst>
          <pc:docMk/>
          <pc:sldMk cId="4054614227" sldId="277"/>
        </pc:sldMkLst>
        <pc:spChg chg="mod ord">
          <ac:chgData name="Zhigalov Roman" userId="1f97e9fdf7779aa5" providerId="Windows Live" clId="Web-{5B996692-F637-40FE-9A40-8158574CE183}" dt="2022-04-02T14:09:29.500" v="566"/>
          <ac:spMkLst>
            <pc:docMk/>
            <pc:sldMk cId="4054614227" sldId="277"/>
            <ac:spMk id="2" creationId="{765348CE-1C4C-FA54-20CB-E7E8D1F4A21A}"/>
          </ac:spMkLst>
        </pc:spChg>
        <pc:spChg chg="del">
          <ac:chgData name="Zhigalov Roman" userId="1f97e9fdf7779aa5" providerId="Windows Live" clId="Web-{5B996692-F637-40FE-9A40-8158574CE183}" dt="2022-04-02T14:09:24.547" v="563"/>
          <ac:spMkLst>
            <pc:docMk/>
            <pc:sldMk cId="4054614227" sldId="277"/>
            <ac:spMk id="3" creationId="{2AF15FDD-4211-8C45-5D86-2A81AED7AB50}"/>
          </ac:spMkLst>
        </pc:spChg>
        <pc:spChg chg="add del">
          <ac:chgData name="Zhigalov Roman" userId="1f97e9fdf7779aa5" providerId="Windows Live" clId="Web-{5B996692-F637-40FE-9A40-8158574CE183}" dt="2022-04-02T14:09:29.485" v="565"/>
          <ac:spMkLst>
            <pc:docMk/>
            <pc:sldMk cId="4054614227" sldId="277"/>
            <ac:spMk id="9" creationId="{1825AC39-5F85-4CAA-8A81-A1287086B2B6}"/>
          </ac:spMkLst>
        </pc:spChg>
        <pc:spChg chg="add del">
          <ac:chgData name="Zhigalov Roman" userId="1f97e9fdf7779aa5" providerId="Windows Live" clId="Web-{5B996692-F637-40FE-9A40-8158574CE183}" dt="2022-04-02T14:09:29.485" v="565"/>
          <ac:spMkLst>
            <pc:docMk/>
            <pc:sldMk cId="4054614227" sldId="277"/>
            <ac:spMk id="11" creationId="{95DA4D23-37FC-4B90-8188-F0377C5FF44B}"/>
          </ac:spMkLst>
        </pc:spChg>
        <pc:spChg chg="add del">
          <ac:chgData name="Zhigalov Roman" userId="1f97e9fdf7779aa5" providerId="Windows Live" clId="Web-{5B996692-F637-40FE-9A40-8158574CE183}" dt="2022-04-02T14:09:29.485" v="565"/>
          <ac:spMkLst>
            <pc:docMk/>
            <pc:sldMk cId="4054614227" sldId="277"/>
            <ac:spMk id="13" creationId="{A7A4B465-FBCC-4CD4-89A1-82992A7B47FF}"/>
          </ac:spMkLst>
        </pc:spChg>
        <pc:spChg chg="add del">
          <ac:chgData name="Zhigalov Roman" userId="1f97e9fdf7779aa5" providerId="Windows Live" clId="Web-{5B996692-F637-40FE-9A40-8158574CE183}" dt="2022-04-02T14:09:29.485" v="565"/>
          <ac:spMkLst>
            <pc:docMk/>
            <pc:sldMk cId="4054614227" sldId="277"/>
            <ac:spMk id="15" creationId="{909E572F-9CDC-4214-9D42-FF0017649590}"/>
          </ac:spMkLst>
        </pc:spChg>
        <pc:spChg chg="add">
          <ac:chgData name="Zhigalov Roman" userId="1f97e9fdf7779aa5" providerId="Windows Live" clId="Web-{5B996692-F637-40FE-9A40-8158574CE183}" dt="2022-04-02T14:09:29.500" v="566"/>
          <ac:spMkLst>
            <pc:docMk/>
            <pc:sldMk cId="4054614227" sldId="277"/>
            <ac:spMk id="17" creationId="{37C89E4B-3C9F-44B9-8B86-D9E3D112D8EC}"/>
          </ac:spMkLst>
        </pc:spChg>
        <pc:picChg chg="add mod ord">
          <ac:chgData name="Zhigalov Roman" userId="1f97e9fdf7779aa5" providerId="Windows Live" clId="Web-{5B996692-F637-40FE-9A40-8158574CE183}" dt="2022-04-02T14:09:29.500" v="566"/>
          <ac:picMkLst>
            <pc:docMk/>
            <pc:sldMk cId="4054614227" sldId="277"/>
            <ac:picMk id="4" creationId="{7B419F48-4EDA-E03A-6C66-F06D599BD5DA}"/>
          </ac:picMkLst>
        </pc:picChg>
        <pc:cxnChg chg="add">
          <ac:chgData name="Zhigalov Roman" userId="1f97e9fdf7779aa5" providerId="Windows Live" clId="Web-{5B996692-F637-40FE-9A40-8158574CE183}" dt="2022-04-02T14:09:29.500" v="566"/>
          <ac:cxnSpMkLst>
            <pc:docMk/>
            <pc:sldMk cId="4054614227" sldId="277"/>
            <ac:cxnSpMk id="18" creationId="{AA2EAA10-076F-46BD-8F0F-B9A2FB77A85C}"/>
          </ac:cxnSpMkLst>
        </pc:cxnChg>
        <pc:cxnChg chg="add">
          <ac:chgData name="Zhigalov Roman" userId="1f97e9fdf7779aa5" providerId="Windows Live" clId="Web-{5B996692-F637-40FE-9A40-8158574CE183}" dt="2022-04-02T14:09:29.500" v="566"/>
          <ac:cxnSpMkLst>
            <pc:docMk/>
            <pc:sldMk cId="4054614227" sldId="277"/>
            <ac:cxnSpMk id="19" creationId="{D891E407-403B-4764-86C9-33A56D3BCAA3}"/>
          </ac:cxnSpMkLst>
        </pc:cxnChg>
      </pc:sldChg>
      <pc:sldChg chg="new del">
        <pc:chgData name="Zhigalov Roman" userId="1f97e9fdf7779aa5" providerId="Windows Live" clId="Web-{5B996692-F637-40FE-9A40-8158574CE183}" dt="2022-04-02T14:12:51.506" v="584"/>
        <pc:sldMkLst>
          <pc:docMk/>
          <pc:sldMk cId="720843104" sldId="278"/>
        </pc:sldMkLst>
      </pc:sldChg>
      <pc:sldChg chg="addSp delSp modSp new mod setBg modClrScheme chgLayout">
        <pc:chgData name="Zhigalov Roman" userId="1f97e9fdf7779aa5" providerId="Windows Live" clId="Web-{5B996692-F637-40FE-9A40-8158574CE183}" dt="2022-04-02T14:12:38.162" v="582"/>
        <pc:sldMkLst>
          <pc:docMk/>
          <pc:sldMk cId="793377919" sldId="279"/>
        </pc:sldMkLst>
        <pc:spChg chg="mod ord">
          <ac:chgData name="Zhigalov Roman" userId="1f97e9fdf7779aa5" providerId="Windows Live" clId="Web-{5B996692-F637-40FE-9A40-8158574CE183}" dt="2022-04-02T14:12:38.162" v="582"/>
          <ac:spMkLst>
            <pc:docMk/>
            <pc:sldMk cId="793377919" sldId="279"/>
            <ac:spMk id="2" creationId="{843D5358-7566-41C6-C4A8-198F4928CC6E}"/>
          </ac:spMkLst>
        </pc:spChg>
        <pc:spChg chg="mod ord">
          <ac:chgData name="Zhigalov Roman" userId="1f97e9fdf7779aa5" providerId="Windows Live" clId="Web-{5B996692-F637-40FE-9A40-8158574CE183}" dt="2022-04-02T14:12:38.162" v="582"/>
          <ac:spMkLst>
            <pc:docMk/>
            <pc:sldMk cId="793377919" sldId="279"/>
            <ac:spMk id="3" creationId="{5CF8B946-F297-999E-BDB7-1526818A6F3F}"/>
          </ac:spMkLst>
        </pc:spChg>
        <pc:spChg chg="add">
          <ac:chgData name="Zhigalov Roman" userId="1f97e9fdf7779aa5" providerId="Windows Live" clId="Web-{5B996692-F637-40FE-9A40-8158574CE183}" dt="2022-04-02T14:12:38.162" v="582"/>
          <ac:spMkLst>
            <pc:docMk/>
            <pc:sldMk cId="793377919" sldId="279"/>
            <ac:spMk id="8" creationId="{9095C1F4-AE7F-44E4-8693-40D3D6831140}"/>
          </ac:spMkLst>
        </pc:spChg>
        <pc:spChg chg="add del">
          <ac:chgData name="Zhigalov Roman" userId="1f97e9fdf7779aa5" providerId="Windows Live" clId="Web-{5B996692-F637-40FE-9A40-8158574CE183}" dt="2022-04-02T14:12:38.146" v="581"/>
          <ac:spMkLst>
            <pc:docMk/>
            <pc:sldMk cId="793377919" sldId="279"/>
            <ac:spMk id="9" creationId="{58B7BA18-82AC-4F73-A843-CD22FEA67830}"/>
          </ac:spMkLst>
        </pc:spChg>
        <pc:spChg chg="add">
          <ac:chgData name="Zhigalov Roman" userId="1f97e9fdf7779aa5" providerId="Windows Live" clId="Web-{5B996692-F637-40FE-9A40-8158574CE183}" dt="2022-04-02T14:12:38.162" v="582"/>
          <ac:spMkLst>
            <pc:docMk/>
            <pc:sldMk cId="793377919" sldId="279"/>
            <ac:spMk id="14" creationId="{871AEA07-1E14-44B4-8E55-64EF049CD66F}"/>
          </ac:spMkLst>
        </pc:spChg>
        <pc:spChg chg="add del">
          <ac:chgData name="Zhigalov Roman" userId="1f97e9fdf7779aa5" providerId="Windows Live" clId="Web-{5B996692-F637-40FE-9A40-8158574CE183}" dt="2022-04-02T14:12:38.146" v="581"/>
          <ac:spMkLst>
            <pc:docMk/>
            <pc:sldMk cId="793377919" sldId="279"/>
            <ac:spMk id="15" creationId="{79D730AC-06E5-4840-86DF-F67855B1DB35}"/>
          </ac:spMkLst>
        </pc:spChg>
        <pc:grpChg chg="add">
          <ac:chgData name="Zhigalov Roman" userId="1f97e9fdf7779aa5" providerId="Windows Live" clId="Web-{5B996692-F637-40FE-9A40-8158574CE183}" dt="2022-04-02T14:12:38.162" v="582"/>
          <ac:grpSpMkLst>
            <pc:docMk/>
            <pc:sldMk cId="793377919" sldId="279"/>
            <ac:grpSpMk id="10" creationId="{8734DDD3-F723-4DD3-8ABE-EC0B2AC87D74}"/>
          </ac:grpSpMkLst>
        </pc:grpChg>
        <pc:grpChg chg="add del">
          <ac:chgData name="Zhigalov Roman" userId="1f97e9fdf7779aa5" providerId="Windows Live" clId="Web-{5B996692-F637-40FE-9A40-8158574CE183}" dt="2022-04-02T14:12:38.146" v="581"/>
          <ac:grpSpMkLst>
            <pc:docMk/>
            <pc:sldMk cId="793377919" sldId="279"/>
            <ac:grpSpMk id="11" creationId="{0A18D471-708A-40E6-B998-65CD717785B2}"/>
          </ac:grpSpMkLst>
        </pc:grpChg>
        <pc:picChg chg="add del">
          <ac:chgData name="Zhigalov Roman" userId="1f97e9fdf7779aa5" providerId="Windows Live" clId="Web-{5B996692-F637-40FE-9A40-8158574CE183}" dt="2022-04-02T14:12:38.146" v="581"/>
          <ac:picMkLst>
            <pc:docMk/>
            <pc:sldMk cId="793377919" sldId="279"/>
            <ac:picMk id="5" creationId="{B212E500-CFD9-1E77-2AE4-A703D5B2CC69}"/>
          </ac:picMkLst>
        </pc:picChg>
      </pc:sldChg>
      <pc:sldChg chg="addSp delSp modSp new mod setBg">
        <pc:chgData name="Zhigalov Roman" userId="1f97e9fdf7779aa5" providerId="Windows Live" clId="Web-{5B996692-F637-40FE-9A40-8158574CE183}" dt="2022-04-02T14:13:04.272" v="610"/>
        <pc:sldMkLst>
          <pc:docMk/>
          <pc:sldMk cId="4125176823" sldId="280"/>
        </pc:sldMkLst>
        <pc:spChg chg="mod">
          <ac:chgData name="Zhigalov Roman" userId="1f97e9fdf7779aa5" providerId="Windows Live" clId="Web-{5B996692-F637-40FE-9A40-8158574CE183}" dt="2022-04-02T14:13:04.272" v="610"/>
          <ac:spMkLst>
            <pc:docMk/>
            <pc:sldMk cId="4125176823" sldId="280"/>
            <ac:spMk id="2" creationId="{5DEB7AEF-1200-8D65-FDA9-49959F18040F}"/>
          </ac:spMkLst>
        </pc:spChg>
        <pc:spChg chg="mod">
          <ac:chgData name="Zhigalov Roman" userId="1f97e9fdf7779aa5" providerId="Windows Live" clId="Web-{5B996692-F637-40FE-9A40-8158574CE183}" dt="2022-04-02T14:13:04.272" v="610"/>
          <ac:spMkLst>
            <pc:docMk/>
            <pc:sldMk cId="4125176823" sldId="280"/>
            <ac:spMk id="3" creationId="{34B202A8-B253-7A66-293C-5CA2B1A9D4EB}"/>
          </ac:spMkLst>
        </pc:spChg>
        <pc:spChg chg="add del">
          <ac:chgData name="Zhigalov Roman" userId="1f97e9fdf7779aa5" providerId="Windows Live" clId="Web-{5B996692-F637-40FE-9A40-8158574CE183}" dt="2022-04-02T14:13:04.256" v="609"/>
          <ac:spMkLst>
            <pc:docMk/>
            <pc:sldMk cId="4125176823" sldId="280"/>
            <ac:spMk id="8" creationId="{9095C1F4-AE7F-44E4-8693-40D3D6831140}"/>
          </ac:spMkLst>
        </pc:spChg>
        <pc:spChg chg="add">
          <ac:chgData name="Zhigalov Roman" userId="1f97e9fdf7779aa5" providerId="Windows Live" clId="Web-{5B996692-F637-40FE-9A40-8158574CE183}" dt="2022-04-02T14:13:04.272" v="610"/>
          <ac:spMkLst>
            <pc:docMk/>
            <pc:sldMk cId="4125176823" sldId="280"/>
            <ac:spMk id="12" creationId="{871AEA07-1E14-44B4-8E55-64EF049CD66F}"/>
          </ac:spMkLst>
        </pc:spChg>
        <pc:spChg chg="add del">
          <ac:chgData name="Zhigalov Roman" userId="1f97e9fdf7779aa5" providerId="Windows Live" clId="Web-{5B996692-F637-40FE-9A40-8158574CE183}" dt="2022-04-02T14:13:04.256" v="609"/>
          <ac:spMkLst>
            <pc:docMk/>
            <pc:sldMk cId="4125176823" sldId="280"/>
            <ac:spMk id="14" creationId="{871AEA07-1E14-44B4-8E55-64EF049CD66F}"/>
          </ac:spMkLst>
        </pc:spChg>
        <pc:spChg chg="add">
          <ac:chgData name="Zhigalov Roman" userId="1f97e9fdf7779aa5" providerId="Windows Live" clId="Web-{5B996692-F637-40FE-9A40-8158574CE183}" dt="2022-04-02T14:13:04.272" v="610"/>
          <ac:spMkLst>
            <pc:docMk/>
            <pc:sldMk cId="4125176823" sldId="280"/>
            <ac:spMk id="16" creationId="{4522B21E-B2B9-4C72-9A71-C87EFD137480}"/>
          </ac:spMkLst>
        </pc:spChg>
        <pc:spChg chg="add">
          <ac:chgData name="Zhigalov Roman" userId="1f97e9fdf7779aa5" providerId="Windows Live" clId="Web-{5B996692-F637-40FE-9A40-8158574CE183}" dt="2022-04-02T14:13:04.272" v="610"/>
          <ac:spMkLst>
            <pc:docMk/>
            <pc:sldMk cId="4125176823" sldId="280"/>
            <ac:spMk id="17" creationId="{5EB7D2A2-F448-44D4-938C-DC84CBCB3B1E}"/>
          </ac:spMkLst>
        </pc:spChg>
        <pc:grpChg chg="add del">
          <ac:chgData name="Zhigalov Roman" userId="1f97e9fdf7779aa5" providerId="Windows Live" clId="Web-{5B996692-F637-40FE-9A40-8158574CE183}" dt="2022-04-02T14:13:04.256" v="609"/>
          <ac:grpSpMkLst>
            <pc:docMk/>
            <pc:sldMk cId="4125176823" sldId="280"/>
            <ac:grpSpMk id="10" creationId="{8734DDD3-F723-4DD3-8ABE-EC0B2AC87D74}"/>
          </ac:grpSpMkLst>
        </pc:grpChg>
        <pc:cxnChg chg="add">
          <ac:chgData name="Zhigalov Roman" userId="1f97e9fdf7779aa5" providerId="Windows Live" clId="Web-{5B996692-F637-40FE-9A40-8158574CE183}" dt="2022-04-02T14:13:04.272" v="610"/>
          <ac:cxnSpMkLst>
            <pc:docMk/>
            <pc:sldMk cId="4125176823" sldId="280"/>
            <ac:cxnSpMk id="18" creationId="{F7C8EA93-3210-4C62-99E9-153C275E3A87}"/>
          </ac:cxnSpMkLst>
        </pc:cxnChg>
      </pc:sldChg>
      <pc:sldChg chg="addSp delSp modSp new mod setBg modClrScheme chgLayout">
        <pc:chgData name="Zhigalov Roman" userId="1f97e9fdf7779aa5" providerId="Windows Live" clId="Web-{5B996692-F637-40FE-9A40-8158574CE183}" dt="2022-04-02T14:16:28.355" v="640"/>
        <pc:sldMkLst>
          <pc:docMk/>
          <pc:sldMk cId="3676471519" sldId="281"/>
        </pc:sldMkLst>
        <pc:spChg chg="mod ord">
          <ac:chgData name="Zhigalov Roman" userId="1f97e9fdf7779aa5" providerId="Windows Live" clId="Web-{5B996692-F637-40FE-9A40-8158574CE183}" dt="2022-04-02T14:16:28.355" v="640"/>
          <ac:spMkLst>
            <pc:docMk/>
            <pc:sldMk cId="3676471519" sldId="281"/>
            <ac:spMk id="2" creationId="{C10FDFEB-8C09-839A-F4E0-D404F86A3183}"/>
          </ac:spMkLst>
        </pc:spChg>
        <pc:spChg chg="mod ord">
          <ac:chgData name="Zhigalov Roman" userId="1f97e9fdf7779aa5" providerId="Windows Live" clId="Web-{5B996692-F637-40FE-9A40-8158574CE183}" dt="2022-04-02T14:16:28.355" v="640"/>
          <ac:spMkLst>
            <pc:docMk/>
            <pc:sldMk cId="3676471519" sldId="281"/>
            <ac:spMk id="3" creationId="{5BF0B00F-3436-AA9E-7035-B81B79CE6BE3}"/>
          </ac:spMkLst>
        </pc:spChg>
        <pc:spChg chg="add del mod ord">
          <ac:chgData name="Zhigalov Roman" userId="1f97e9fdf7779aa5" providerId="Windows Live" clId="Web-{5B996692-F637-40FE-9A40-8158574CE183}" dt="2022-04-02T14:16:26.340" v="639"/>
          <ac:spMkLst>
            <pc:docMk/>
            <pc:sldMk cId="3676471519" sldId="281"/>
            <ac:spMk id="4" creationId="{24A54FB7-1291-6605-BE0D-DC4229016EB6}"/>
          </ac:spMkLst>
        </pc:spChg>
        <pc:spChg chg="add">
          <ac:chgData name="Zhigalov Roman" userId="1f97e9fdf7779aa5" providerId="Windows Live" clId="Web-{5B996692-F637-40FE-9A40-8158574CE183}" dt="2022-04-02T14:16:28.355" v="640"/>
          <ac:spMkLst>
            <pc:docMk/>
            <pc:sldMk cId="3676471519" sldId="281"/>
            <ac:spMk id="10" creationId="{3CD9DF72-87A3-404E-A828-84CBF11A8303}"/>
          </ac:spMkLst>
        </pc:spChg>
        <pc:picChg chg="add mod ord">
          <ac:chgData name="Zhigalov Roman" userId="1f97e9fdf7779aa5" providerId="Windows Live" clId="Web-{5B996692-F637-40FE-9A40-8158574CE183}" dt="2022-04-02T14:16:28.355" v="640"/>
          <ac:picMkLst>
            <pc:docMk/>
            <pc:sldMk cId="3676471519" sldId="281"/>
            <ac:picMk id="5" creationId="{01DA3A3C-4EEC-FB76-907D-AD96D3FEB379}"/>
          </ac:picMkLst>
        </pc:picChg>
        <pc:cxnChg chg="add">
          <ac:chgData name="Zhigalov Roman" userId="1f97e9fdf7779aa5" providerId="Windows Live" clId="Web-{5B996692-F637-40FE-9A40-8158574CE183}" dt="2022-04-02T14:16:28.355" v="640"/>
          <ac:cxnSpMkLst>
            <pc:docMk/>
            <pc:sldMk cId="3676471519" sldId="281"/>
            <ac:cxnSpMk id="12" creationId="{20E3A342-4D61-4E3F-AF90-1AB42AEB96CC}"/>
          </ac:cxnSpMkLst>
        </pc:cxnChg>
      </pc:sldChg>
      <pc:sldChg chg="addSp delSp modSp new mod setBg">
        <pc:chgData name="Zhigalov Roman" userId="1f97e9fdf7779aa5" providerId="Windows Live" clId="Web-{5B996692-F637-40FE-9A40-8158574CE183}" dt="2022-04-02T14:17:33.076" v="665" actId="20577"/>
        <pc:sldMkLst>
          <pc:docMk/>
          <pc:sldMk cId="4153794332" sldId="282"/>
        </pc:sldMkLst>
        <pc:spChg chg="mod">
          <ac:chgData name="Zhigalov Roman" userId="1f97e9fdf7779aa5" providerId="Windows Live" clId="Web-{5B996692-F637-40FE-9A40-8158574CE183}" dt="2022-04-02T14:17:29.763" v="663"/>
          <ac:spMkLst>
            <pc:docMk/>
            <pc:sldMk cId="4153794332" sldId="282"/>
            <ac:spMk id="2" creationId="{5A172364-25DA-D3FB-0B81-823A7CD7193A}"/>
          </ac:spMkLst>
        </pc:spChg>
        <pc:spChg chg="mod">
          <ac:chgData name="Zhigalov Roman" userId="1f97e9fdf7779aa5" providerId="Windows Live" clId="Web-{5B996692-F637-40FE-9A40-8158574CE183}" dt="2022-04-02T14:17:33.076" v="665" actId="20577"/>
          <ac:spMkLst>
            <pc:docMk/>
            <pc:sldMk cId="4153794332" sldId="282"/>
            <ac:spMk id="3" creationId="{886C8544-3401-AAB6-3C44-421D1E15D08A}"/>
          </ac:spMkLst>
        </pc:spChg>
        <pc:spChg chg="add del">
          <ac:chgData name="Zhigalov Roman" userId="1f97e9fdf7779aa5" providerId="Windows Live" clId="Web-{5B996692-F637-40FE-9A40-8158574CE183}" dt="2022-04-02T14:17:27.154" v="660"/>
          <ac:spMkLst>
            <pc:docMk/>
            <pc:sldMk cId="4153794332" sldId="282"/>
            <ac:spMk id="8" creationId="{DBF61EA3-B236-439E-9C0B-340980D56BEE}"/>
          </ac:spMkLst>
        </pc:spChg>
        <pc:spChg chg="add del">
          <ac:chgData name="Zhigalov Roman" userId="1f97e9fdf7779aa5" providerId="Windows Live" clId="Web-{5B996692-F637-40FE-9A40-8158574CE183}" dt="2022-04-02T14:17:27.154" v="660"/>
          <ac:spMkLst>
            <pc:docMk/>
            <pc:sldMk cId="4153794332" sldId="282"/>
            <ac:spMk id="14" creationId="{E659831F-0D9A-4C63-9EBB-8435B85A440F}"/>
          </ac:spMkLst>
        </pc:spChg>
        <pc:spChg chg="add del">
          <ac:chgData name="Zhigalov Roman" userId="1f97e9fdf7779aa5" providerId="Windows Live" clId="Web-{5B996692-F637-40FE-9A40-8158574CE183}" dt="2022-04-02T14:17:29.763" v="662"/>
          <ac:spMkLst>
            <pc:docMk/>
            <pc:sldMk cId="4153794332" sldId="282"/>
            <ac:spMk id="15" creationId="{D5B0017B-2ECA-49AF-B397-DC140825DF8D}"/>
          </ac:spMkLst>
        </pc:spChg>
        <pc:spChg chg="add del">
          <ac:chgData name="Zhigalov Roman" userId="1f97e9fdf7779aa5" providerId="Windows Live" clId="Web-{5B996692-F637-40FE-9A40-8158574CE183}" dt="2022-04-02T14:17:29.763" v="662"/>
          <ac:spMkLst>
            <pc:docMk/>
            <pc:sldMk cId="4153794332" sldId="282"/>
            <ac:spMk id="16" creationId="{B6CDA21F-E7AF-4C75-8395-33F58D5B0E45}"/>
          </ac:spMkLst>
        </pc:spChg>
        <pc:spChg chg="add">
          <ac:chgData name="Zhigalov Roman" userId="1f97e9fdf7779aa5" providerId="Windows Live" clId="Web-{5B996692-F637-40FE-9A40-8158574CE183}" dt="2022-04-02T14:17:29.763" v="663"/>
          <ac:spMkLst>
            <pc:docMk/>
            <pc:sldMk cId="4153794332" sldId="282"/>
            <ac:spMk id="20" creationId="{DBF61EA3-B236-439E-9C0B-340980D56BEE}"/>
          </ac:spMkLst>
        </pc:spChg>
        <pc:spChg chg="add">
          <ac:chgData name="Zhigalov Roman" userId="1f97e9fdf7779aa5" providerId="Windows Live" clId="Web-{5B996692-F637-40FE-9A40-8158574CE183}" dt="2022-04-02T14:17:29.763" v="663"/>
          <ac:spMkLst>
            <pc:docMk/>
            <pc:sldMk cId="4153794332" sldId="282"/>
            <ac:spMk id="22" creationId="{E659831F-0D9A-4C63-9EBB-8435B85A440F}"/>
          </ac:spMkLst>
        </pc:spChg>
        <pc:grpChg chg="add del">
          <ac:chgData name="Zhigalov Roman" userId="1f97e9fdf7779aa5" providerId="Windows Live" clId="Web-{5B996692-F637-40FE-9A40-8158574CE183}" dt="2022-04-02T14:17:27.154" v="660"/>
          <ac:grpSpMkLst>
            <pc:docMk/>
            <pc:sldMk cId="4153794332" sldId="282"/>
            <ac:grpSpMk id="10" creationId="{28FAF094-D087-493F-8DF9-A486C2D6BBAA}"/>
          </ac:grpSpMkLst>
        </pc:grpChg>
        <pc:grpChg chg="add del">
          <ac:chgData name="Zhigalov Roman" userId="1f97e9fdf7779aa5" providerId="Windows Live" clId="Web-{5B996692-F637-40FE-9A40-8158574CE183}" dt="2022-04-02T14:17:29.763" v="662"/>
          <ac:grpSpMkLst>
            <pc:docMk/>
            <pc:sldMk cId="4153794332" sldId="282"/>
            <ac:grpSpMk id="18" creationId="{AE1C45F0-260A-458C-96ED-C1F6D2151219}"/>
          </ac:grpSpMkLst>
        </pc:grpChg>
        <pc:grpChg chg="add">
          <ac:chgData name="Zhigalov Roman" userId="1f97e9fdf7779aa5" providerId="Windows Live" clId="Web-{5B996692-F637-40FE-9A40-8158574CE183}" dt="2022-04-02T14:17:29.763" v="663"/>
          <ac:grpSpMkLst>
            <pc:docMk/>
            <pc:sldMk cId="4153794332" sldId="282"/>
            <ac:grpSpMk id="21" creationId="{28FAF094-D087-493F-8DF9-A486C2D6BBAA}"/>
          </ac:grpSpMkLst>
        </pc:grpChg>
        <pc:cxnChg chg="add del">
          <ac:chgData name="Zhigalov Roman" userId="1f97e9fdf7779aa5" providerId="Windows Live" clId="Web-{5B996692-F637-40FE-9A40-8158574CE183}" dt="2022-04-02T14:17:29.763" v="662"/>
          <ac:cxnSpMkLst>
            <pc:docMk/>
            <pc:sldMk cId="4153794332" sldId="282"/>
            <ac:cxnSpMk id="17" creationId="{6CF1BAF6-AD41-4082-B212-8A1F9A2E8779}"/>
          </ac:cxnSpMkLst>
        </pc:cxnChg>
      </pc:sldChg>
      <pc:sldChg chg="addSp modSp new mod setBg">
        <pc:chgData name="Zhigalov Roman" userId="1f97e9fdf7779aa5" providerId="Windows Live" clId="Web-{5B996692-F637-40FE-9A40-8158574CE183}" dt="2022-04-02T14:18:14.702" v="722"/>
        <pc:sldMkLst>
          <pc:docMk/>
          <pc:sldMk cId="3752874152" sldId="283"/>
        </pc:sldMkLst>
        <pc:spChg chg="mod">
          <ac:chgData name="Zhigalov Roman" userId="1f97e9fdf7779aa5" providerId="Windows Live" clId="Web-{5B996692-F637-40FE-9A40-8158574CE183}" dt="2022-04-02T14:18:14.702" v="722"/>
          <ac:spMkLst>
            <pc:docMk/>
            <pc:sldMk cId="3752874152" sldId="283"/>
            <ac:spMk id="2" creationId="{30642D5A-1A7E-D4C3-AE71-216C06073788}"/>
          </ac:spMkLst>
        </pc:spChg>
        <pc:spChg chg="mod">
          <ac:chgData name="Zhigalov Roman" userId="1f97e9fdf7779aa5" providerId="Windows Live" clId="Web-{5B996692-F637-40FE-9A40-8158574CE183}" dt="2022-04-02T14:18:14.702" v="722"/>
          <ac:spMkLst>
            <pc:docMk/>
            <pc:sldMk cId="3752874152" sldId="283"/>
            <ac:spMk id="3" creationId="{8C66E8E8-72E4-B15F-EF8F-C5B22DC34233}"/>
          </ac:spMkLst>
        </pc:spChg>
        <pc:spChg chg="add">
          <ac:chgData name="Zhigalov Roman" userId="1f97e9fdf7779aa5" providerId="Windows Live" clId="Web-{5B996692-F637-40FE-9A40-8158574CE183}" dt="2022-04-02T14:18:14.702" v="722"/>
          <ac:spMkLst>
            <pc:docMk/>
            <pc:sldMk cId="3752874152" sldId="283"/>
            <ac:spMk id="8" creationId="{4522B21E-B2B9-4C72-9A71-C87EFD137480}"/>
          </ac:spMkLst>
        </pc:spChg>
        <pc:spChg chg="add">
          <ac:chgData name="Zhigalov Roman" userId="1f97e9fdf7779aa5" providerId="Windows Live" clId="Web-{5B996692-F637-40FE-9A40-8158574CE183}" dt="2022-04-02T14:18:14.702" v="722"/>
          <ac:spMkLst>
            <pc:docMk/>
            <pc:sldMk cId="3752874152" sldId="283"/>
            <ac:spMk id="10" creationId="{5EB7D2A2-F448-44D4-938C-DC84CBCB3B1E}"/>
          </ac:spMkLst>
        </pc:spChg>
        <pc:spChg chg="add">
          <ac:chgData name="Zhigalov Roman" userId="1f97e9fdf7779aa5" providerId="Windows Live" clId="Web-{5B996692-F637-40FE-9A40-8158574CE183}" dt="2022-04-02T14:18:14.702" v="722"/>
          <ac:spMkLst>
            <pc:docMk/>
            <pc:sldMk cId="3752874152" sldId="283"/>
            <ac:spMk id="12" creationId="{871AEA07-1E14-44B4-8E55-64EF049CD66F}"/>
          </ac:spMkLst>
        </pc:spChg>
        <pc:cxnChg chg="add">
          <ac:chgData name="Zhigalov Roman" userId="1f97e9fdf7779aa5" providerId="Windows Live" clId="Web-{5B996692-F637-40FE-9A40-8158574CE183}" dt="2022-04-02T14:18:14.702" v="722"/>
          <ac:cxnSpMkLst>
            <pc:docMk/>
            <pc:sldMk cId="3752874152" sldId="283"/>
            <ac:cxnSpMk id="14" creationId="{F7C8EA93-3210-4C62-99E9-153C275E3A87}"/>
          </ac:cxnSpMkLst>
        </pc:cxnChg>
      </pc:sldChg>
      <pc:sldChg chg="addSp modSp new mod setBg">
        <pc:chgData name="Zhigalov Roman" userId="1f97e9fdf7779aa5" providerId="Windows Live" clId="Web-{5B996692-F637-40FE-9A40-8158574CE183}" dt="2022-04-02T14:20:35.049" v="746"/>
        <pc:sldMkLst>
          <pc:docMk/>
          <pc:sldMk cId="1893611213" sldId="284"/>
        </pc:sldMkLst>
        <pc:spChg chg="mod">
          <ac:chgData name="Zhigalov Roman" userId="1f97e9fdf7779aa5" providerId="Windows Live" clId="Web-{5B996692-F637-40FE-9A40-8158574CE183}" dt="2022-04-02T14:20:35.049" v="746"/>
          <ac:spMkLst>
            <pc:docMk/>
            <pc:sldMk cId="1893611213" sldId="284"/>
            <ac:spMk id="2" creationId="{2C7CD7BA-E65D-4689-6FDD-85121DE8212A}"/>
          </ac:spMkLst>
        </pc:spChg>
        <pc:spChg chg="mod">
          <ac:chgData name="Zhigalov Roman" userId="1f97e9fdf7779aa5" providerId="Windows Live" clId="Web-{5B996692-F637-40FE-9A40-8158574CE183}" dt="2022-04-02T14:20:35.049" v="746"/>
          <ac:spMkLst>
            <pc:docMk/>
            <pc:sldMk cId="1893611213" sldId="284"/>
            <ac:spMk id="3" creationId="{851D5184-666A-0B30-839B-78195C570A01}"/>
          </ac:spMkLst>
        </pc:spChg>
        <pc:spChg chg="add">
          <ac:chgData name="Zhigalov Roman" userId="1f97e9fdf7779aa5" providerId="Windows Live" clId="Web-{5B996692-F637-40FE-9A40-8158574CE183}" dt="2022-04-02T14:20:35.049" v="746"/>
          <ac:spMkLst>
            <pc:docMk/>
            <pc:sldMk cId="1893611213" sldId="284"/>
            <ac:spMk id="8" creationId="{DBF61EA3-B236-439E-9C0B-340980D56BEE}"/>
          </ac:spMkLst>
        </pc:spChg>
        <pc:spChg chg="add">
          <ac:chgData name="Zhigalov Roman" userId="1f97e9fdf7779aa5" providerId="Windows Live" clId="Web-{5B996692-F637-40FE-9A40-8158574CE183}" dt="2022-04-02T14:20:35.049" v="746"/>
          <ac:spMkLst>
            <pc:docMk/>
            <pc:sldMk cId="1893611213" sldId="284"/>
            <ac:spMk id="14" creationId="{E659831F-0D9A-4C63-9EBB-8435B85A440F}"/>
          </ac:spMkLst>
        </pc:spChg>
        <pc:grpChg chg="add">
          <ac:chgData name="Zhigalov Roman" userId="1f97e9fdf7779aa5" providerId="Windows Live" clId="Web-{5B996692-F637-40FE-9A40-8158574CE183}" dt="2022-04-02T14:20:35.049" v="746"/>
          <ac:grpSpMkLst>
            <pc:docMk/>
            <pc:sldMk cId="1893611213" sldId="284"/>
            <ac:grpSpMk id="10" creationId="{28FAF094-D087-493F-8DF9-A486C2D6BBAA}"/>
          </ac:grpSpMkLst>
        </pc:grpChg>
      </pc:sldChg>
      <pc:sldChg chg="modSp new">
        <pc:chgData name="Zhigalov Roman" userId="1f97e9fdf7779aa5" providerId="Windows Live" clId="Web-{5B996692-F637-40FE-9A40-8158574CE183}" dt="2022-04-02T14:20:42.472" v="751" actId="20577"/>
        <pc:sldMkLst>
          <pc:docMk/>
          <pc:sldMk cId="80167419" sldId="285"/>
        </pc:sldMkLst>
        <pc:spChg chg="mod">
          <ac:chgData name="Zhigalov Roman" userId="1f97e9fdf7779aa5" providerId="Windows Live" clId="Web-{5B996692-F637-40FE-9A40-8158574CE183}" dt="2022-04-02T14:20:42.472" v="751" actId="20577"/>
          <ac:spMkLst>
            <pc:docMk/>
            <pc:sldMk cId="80167419" sldId="285"/>
            <ac:spMk id="2" creationId="{A0FD4096-CB4F-CE08-8027-0328081D059B}"/>
          </ac:spMkLst>
        </pc:spChg>
      </pc:sldChg>
      <pc:sldChg chg="modSp new">
        <pc:chgData name="Zhigalov Roman" userId="1f97e9fdf7779aa5" providerId="Windows Live" clId="Web-{5B996692-F637-40FE-9A40-8158574CE183}" dt="2022-04-02T14:21:09.722" v="767" actId="20577"/>
        <pc:sldMkLst>
          <pc:docMk/>
          <pc:sldMk cId="506104896" sldId="286"/>
        </pc:sldMkLst>
        <pc:spChg chg="mod">
          <ac:chgData name="Zhigalov Roman" userId="1f97e9fdf7779aa5" providerId="Windows Live" clId="Web-{5B996692-F637-40FE-9A40-8158574CE183}" dt="2022-04-02T14:21:09.722" v="767" actId="20577"/>
          <ac:spMkLst>
            <pc:docMk/>
            <pc:sldMk cId="506104896" sldId="286"/>
            <ac:spMk id="2" creationId="{4496D5E6-EF85-3805-389D-D5C359055F2B}"/>
          </ac:spMkLst>
        </pc:spChg>
      </pc:sldChg>
      <pc:sldChg chg="add">
        <pc:chgData name="Zhigalov Roman" userId="1f97e9fdf7779aa5" providerId="Windows Live" clId="Web-{5B996692-F637-40FE-9A40-8158574CE183}" dt="2022-04-02T14:21:10.003" v="768"/>
        <pc:sldMkLst>
          <pc:docMk/>
          <pc:sldMk cId="381858063" sldId="287"/>
        </pc:sldMkLst>
      </pc:sldChg>
      <pc:sldMasterChg chg="add addSldLayout">
        <pc:chgData name="Zhigalov Roman" userId="1f97e9fdf7779aa5" providerId="Windows Live" clId="Web-{5B996692-F637-40FE-9A40-8158574CE183}" dt="2022-04-02T14:21:10.003" v="768"/>
        <pc:sldMasterMkLst>
          <pc:docMk/>
          <pc:sldMasterMk cId="316056103" sldId="2147483648"/>
        </pc:sldMasterMkLst>
        <pc:sldLayoutChg chg="add">
          <pc:chgData name="Zhigalov Roman" userId="1f97e9fdf7779aa5" providerId="Windows Live" clId="Web-{5B996692-F637-40FE-9A40-8158574CE183}" dt="2022-04-02T14:21:10.003" v="768"/>
          <pc:sldLayoutMkLst>
            <pc:docMk/>
            <pc:sldMasterMk cId="316056103" sldId="2147483648"/>
            <pc:sldLayoutMk cId="2686978033" sldId="2147483649"/>
          </pc:sldLayoutMkLst>
        </pc:sldLayoutChg>
        <pc:sldLayoutChg chg="add">
          <pc:chgData name="Zhigalov Roman" userId="1f97e9fdf7779aa5" providerId="Windows Live" clId="Web-{5B996692-F637-40FE-9A40-8158574CE183}" dt="2022-04-02T14:21:10.003" v="768"/>
          <pc:sldLayoutMkLst>
            <pc:docMk/>
            <pc:sldMasterMk cId="316056103" sldId="2147483648"/>
            <pc:sldLayoutMk cId="2842962216" sldId="2147483650"/>
          </pc:sldLayoutMkLst>
        </pc:sldLayoutChg>
        <pc:sldLayoutChg chg="add">
          <pc:chgData name="Zhigalov Roman" userId="1f97e9fdf7779aa5" providerId="Windows Live" clId="Web-{5B996692-F637-40FE-9A40-8158574CE183}" dt="2022-04-02T14:21:10.003" v="768"/>
          <pc:sldLayoutMkLst>
            <pc:docMk/>
            <pc:sldMasterMk cId="316056103" sldId="2147483648"/>
            <pc:sldLayoutMk cId="2071587190" sldId="2147483651"/>
          </pc:sldLayoutMkLst>
        </pc:sldLayoutChg>
        <pc:sldLayoutChg chg="add">
          <pc:chgData name="Zhigalov Roman" userId="1f97e9fdf7779aa5" providerId="Windows Live" clId="Web-{5B996692-F637-40FE-9A40-8158574CE183}" dt="2022-04-02T14:21:10.003" v="768"/>
          <pc:sldLayoutMkLst>
            <pc:docMk/>
            <pc:sldMasterMk cId="316056103" sldId="2147483648"/>
            <pc:sldLayoutMk cId="1928706977" sldId="2147483652"/>
          </pc:sldLayoutMkLst>
        </pc:sldLayoutChg>
        <pc:sldLayoutChg chg="add">
          <pc:chgData name="Zhigalov Roman" userId="1f97e9fdf7779aa5" providerId="Windows Live" clId="Web-{5B996692-F637-40FE-9A40-8158574CE183}" dt="2022-04-02T14:21:10.003" v="768"/>
          <pc:sldLayoutMkLst>
            <pc:docMk/>
            <pc:sldMasterMk cId="316056103" sldId="2147483648"/>
            <pc:sldLayoutMk cId="3656676373" sldId="2147483653"/>
          </pc:sldLayoutMkLst>
        </pc:sldLayoutChg>
        <pc:sldLayoutChg chg="add">
          <pc:chgData name="Zhigalov Roman" userId="1f97e9fdf7779aa5" providerId="Windows Live" clId="Web-{5B996692-F637-40FE-9A40-8158574CE183}" dt="2022-04-02T14:21:10.003" v="768"/>
          <pc:sldLayoutMkLst>
            <pc:docMk/>
            <pc:sldMasterMk cId="316056103" sldId="2147483648"/>
            <pc:sldLayoutMk cId="3132697345" sldId="2147483654"/>
          </pc:sldLayoutMkLst>
        </pc:sldLayoutChg>
        <pc:sldLayoutChg chg="add">
          <pc:chgData name="Zhigalov Roman" userId="1f97e9fdf7779aa5" providerId="Windows Live" clId="Web-{5B996692-F637-40FE-9A40-8158574CE183}" dt="2022-04-02T14:21:10.003" v="768"/>
          <pc:sldLayoutMkLst>
            <pc:docMk/>
            <pc:sldMasterMk cId="316056103" sldId="2147483648"/>
            <pc:sldLayoutMk cId="577961609" sldId="2147483655"/>
          </pc:sldLayoutMkLst>
        </pc:sldLayoutChg>
        <pc:sldLayoutChg chg="add">
          <pc:chgData name="Zhigalov Roman" userId="1f97e9fdf7779aa5" providerId="Windows Live" clId="Web-{5B996692-F637-40FE-9A40-8158574CE183}" dt="2022-04-02T14:21:10.003" v="768"/>
          <pc:sldLayoutMkLst>
            <pc:docMk/>
            <pc:sldMasterMk cId="316056103" sldId="2147483648"/>
            <pc:sldLayoutMk cId="3665748758" sldId="2147483656"/>
          </pc:sldLayoutMkLst>
        </pc:sldLayoutChg>
        <pc:sldLayoutChg chg="add">
          <pc:chgData name="Zhigalov Roman" userId="1f97e9fdf7779aa5" providerId="Windows Live" clId="Web-{5B996692-F637-40FE-9A40-8158574CE183}" dt="2022-04-02T14:21:10.003" v="768"/>
          <pc:sldLayoutMkLst>
            <pc:docMk/>
            <pc:sldMasterMk cId="316056103" sldId="2147483648"/>
            <pc:sldLayoutMk cId="4025654105" sldId="2147483657"/>
          </pc:sldLayoutMkLst>
        </pc:sldLayoutChg>
        <pc:sldLayoutChg chg="add">
          <pc:chgData name="Zhigalov Roman" userId="1f97e9fdf7779aa5" providerId="Windows Live" clId="Web-{5B996692-F637-40FE-9A40-8158574CE183}" dt="2022-04-02T14:21:10.003" v="768"/>
          <pc:sldLayoutMkLst>
            <pc:docMk/>
            <pc:sldMasterMk cId="316056103" sldId="2147483648"/>
            <pc:sldLayoutMk cId="2204173519" sldId="2147483658"/>
          </pc:sldLayoutMkLst>
        </pc:sldLayoutChg>
        <pc:sldLayoutChg chg="add">
          <pc:chgData name="Zhigalov Roman" userId="1f97e9fdf7779aa5" providerId="Windows Live" clId="Web-{5B996692-F637-40FE-9A40-8158574CE183}" dt="2022-04-02T14:21:10.003" v="768"/>
          <pc:sldLayoutMkLst>
            <pc:docMk/>
            <pc:sldMasterMk cId="316056103" sldId="2147483648"/>
            <pc:sldLayoutMk cId="1436701990" sldId="2147483659"/>
          </pc:sldLayoutMkLst>
        </pc:sldLayoutChg>
      </pc:sldMasterChg>
      <pc:sldMasterChg chg="replId modSldLayout">
        <pc:chgData name="Zhigalov Roman" userId="1f97e9fdf7779aa5" providerId="Windows Live" clId="Web-{5B996692-F637-40FE-9A40-8158574CE183}" dt="2022-04-02T14:21:10.003" v="768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5B996692-F637-40FE-9A40-8158574CE183}" dt="2022-04-02T14:21:10.003" v="768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5B996692-F637-40FE-9A40-8158574CE183}" dt="2022-04-02T14:21:10.003" v="768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5B996692-F637-40FE-9A40-8158574CE183}" dt="2022-04-02T14:21:10.003" v="768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5B996692-F637-40FE-9A40-8158574CE183}" dt="2022-04-02T14:21:10.003" v="768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5B996692-F637-40FE-9A40-8158574CE183}" dt="2022-04-02T14:21:10.003" v="768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5B996692-F637-40FE-9A40-8158574CE183}" dt="2022-04-02T14:21:10.003" v="768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5B996692-F637-40FE-9A40-8158574CE183}" dt="2022-04-02T14:21:10.003" v="768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5B996692-F637-40FE-9A40-8158574CE183}" dt="2022-04-02T14:21:10.003" v="768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5B996692-F637-40FE-9A40-8158574CE183}" dt="2022-04-02T14:21:10.003" v="768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5B996692-F637-40FE-9A40-8158574CE183}" dt="2022-04-02T14:21:10.003" v="768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5B996692-F637-40FE-9A40-8158574CE183}" dt="2022-04-02T14:21:10.003" v="768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  <pc:docChgLst>
    <pc:chgData clId="Web-{5B996692-F637-40FE-9A40-8158574CE183}"/>
    <pc:docChg chg="modSld">
      <pc:chgData name="" userId="" providerId="" clId="Web-{5B996692-F637-40FE-9A40-8158574CE183}" dt="2022-04-02T13:49:53.343" v="2" actId="20577"/>
      <pc:docMkLst>
        <pc:docMk/>
      </pc:docMkLst>
      <pc:sldChg chg="modSp">
        <pc:chgData name="" userId="" providerId="" clId="Web-{5B996692-F637-40FE-9A40-8158574CE183}" dt="2022-04-02T13:49:53.343" v="2" actId="20577"/>
        <pc:sldMkLst>
          <pc:docMk/>
          <pc:sldMk cId="1351651579" sldId="256"/>
        </pc:sldMkLst>
        <pc:spChg chg="mod">
          <ac:chgData name="" userId="" providerId="" clId="Web-{5B996692-F637-40FE-9A40-8158574CE183}" dt="2022-04-02T13:49:53.343" v="2" actId="20577"/>
          <ac:spMkLst>
            <pc:docMk/>
            <pc:sldMk cId="1351651579" sldId="256"/>
            <ac:spMk id="2" creationId="{00000000-0000-0000-0000-00000000000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3FC3E9-A681-48A9-A509-B5F9FA0371A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D68DCB46-4257-4C21-8B4E-40B07AEB70C9}">
      <dgm:prSet/>
      <dgm:spPr/>
      <dgm:t>
        <a:bodyPr/>
        <a:lstStyle/>
        <a:p>
          <a:r>
            <a:rPr lang="ru-RU"/>
            <a:t>Руководит работой Правительства Премьер-Министр, назначаемый Президентом</a:t>
          </a:r>
          <a:endParaRPr lang="en-US"/>
        </a:p>
      </dgm:t>
    </dgm:pt>
    <dgm:pt modelId="{189C7ADD-1CC2-40C8-9623-AB72397507B3}" type="parTrans" cxnId="{374CB8DA-1EEC-4A7C-A814-B6F4FF041A6A}">
      <dgm:prSet/>
      <dgm:spPr/>
      <dgm:t>
        <a:bodyPr/>
        <a:lstStyle/>
        <a:p>
          <a:endParaRPr lang="en-US"/>
        </a:p>
      </dgm:t>
    </dgm:pt>
    <dgm:pt modelId="{23F6349A-82BF-4F2A-A7A8-B7CB95E0EE43}" type="sibTrans" cxnId="{374CB8DA-1EEC-4A7C-A814-B6F4FF041A6A}">
      <dgm:prSet/>
      <dgm:spPr/>
      <dgm:t>
        <a:bodyPr/>
        <a:lstStyle/>
        <a:p>
          <a:endParaRPr lang="en-US"/>
        </a:p>
      </dgm:t>
    </dgm:pt>
    <dgm:pt modelId="{2B3FD11E-51C8-4073-B96C-10B4F06501CA}">
      <dgm:prSet/>
      <dgm:spPr/>
      <dgm:t>
        <a:bodyPr/>
        <a:lstStyle/>
        <a:p>
          <a:r>
            <a:rPr lang="ru-RU"/>
            <a:t>В состав правительства входят заместители Премьер-министра, министры, председатели государственных комитетов, руководители ведомств. Их назначает Президент.</a:t>
          </a:r>
          <a:endParaRPr lang="en-US"/>
        </a:p>
      </dgm:t>
    </dgm:pt>
    <dgm:pt modelId="{DBC8E558-6772-4965-8FA5-18FFC4842F21}" type="parTrans" cxnId="{E62EB1DA-C13F-43EE-9976-0EF8F461B811}">
      <dgm:prSet/>
      <dgm:spPr/>
      <dgm:t>
        <a:bodyPr/>
        <a:lstStyle/>
        <a:p>
          <a:endParaRPr lang="en-US"/>
        </a:p>
      </dgm:t>
    </dgm:pt>
    <dgm:pt modelId="{57229442-9DBD-402F-BF95-0649CAA7BC50}" type="sibTrans" cxnId="{E62EB1DA-C13F-43EE-9976-0EF8F461B811}">
      <dgm:prSet/>
      <dgm:spPr/>
      <dgm:t>
        <a:bodyPr/>
        <a:lstStyle/>
        <a:p>
          <a:endParaRPr lang="en-US"/>
        </a:p>
      </dgm:t>
    </dgm:pt>
    <dgm:pt modelId="{05F10D8C-FACE-450C-BECE-A70528029885}">
      <dgm:prSet/>
      <dgm:spPr/>
      <dgm:t>
        <a:bodyPr/>
        <a:lstStyle/>
        <a:p>
          <a:r>
            <a:rPr lang="ru-RU"/>
            <a:t>Основная задача исполнительной власти — реализация законов на практике, обеспечение эффективного управления в государстве.</a:t>
          </a:r>
          <a:endParaRPr lang="en-US"/>
        </a:p>
      </dgm:t>
    </dgm:pt>
    <dgm:pt modelId="{7A3CA33D-7A22-401A-8CCA-6102E1A75B6E}" type="parTrans" cxnId="{B1455678-1648-447E-8450-1701D2081F91}">
      <dgm:prSet/>
      <dgm:spPr/>
      <dgm:t>
        <a:bodyPr/>
        <a:lstStyle/>
        <a:p>
          <a:endParaRPr lang="en-US"/>
        </a:p>
      </dgm:t>
    </dgm:pt>
    <dgm:pt modelId="{385EE1FB-142C-4FD8-982E-2551DC53439D}" type="sibTrans" cxnId="{B1455678-1648-447E-8450-1701D2081F91}">
      <dgm:prSet/>
      <dgm:spPr/>
      <dgm:t>
        <a:bodyPr/>
        <a:lstStyle/>
        <a:p>
          <a:endParaRPr lang="en-US"/>
        </a:p>
      </dgm:t>
    </dgm:pt>
    <dgm:pt modelId="{C337D476-F53E-4806-8BAF-FEAD60E5FC37}" type="pres">
      <dgm:prSet presAssocID="{053FC3E9-A681-48A9-A509-B5F9FA0371A9}" presName="root" presStyleCnt="0">
        <dgm:presLayoutVars>
          <dgm:dir/>
          <dgm:resizeHandles val="exact"/>
        </dgm:presLayoutVars>
      </dgm:prSet>
      <dgm:spPr/>
    </dgm:pt>
    <dgm:pt modelId="{2E9FA089-E90F-4947-BC9E-4A57FD64DAF4}" type="pres">
      <dgm:prSet presAssocID="{D68DCB46-4257-4C21-8B4E-40B07AEB70C9}" presName="compNode" presStyleCnt="0"/>
      <dgm:spPr/>
    </dgm:pt>
    <dgm:pt modelId="{ACC538D0-7077-4F1F-BC4E-8DD6DBF7217B}" type="pres">
      <dgm:prSet presAssocID="{D68DCB46-4257-4C21-8B4E-40B07AEB70C9}" presName="bgRect" presStyleLbl="bgShp" presStyleIdx="0" presStyleCnt="3"/>
      <dgm:spPr/>
    </dgm:pt>
    <dgm:pt modelId="{3106ADF0-BA52-4157-BE98-1ED1285A21E1}" type="pres">
      <dgm:prSet presAssocID="{D68DCB46-4257-4C21-8B4E-40B07AEB70C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Суд"/>
        </a:ext>
      </dgm:extLst>
    </dgm:pt>
    <dgm:pt modelId="{86A685EB-FAFB-4692-ADCE-8D9D5FFC8CE9}" type="pres">
      <dgm:prSet presAssocID="{D68DCB46-4257-4C21-8B4E-40B07AEB70C9}" presName="spaceRect" presStyleCnt="0"/>
      <dgm:spPr/>
    </dgm:pt>
    <dgm:pt modelId="{739E11EC-B85F-4967-B902-742D77ACC967}" type="pres">
      <dgm:prSet presAssocID="{D68DCB46-4257-4C21-8B4E-40B07AEB70C9}" presName="parTx" presStyleLbl="revTx" presStyleIdx="0" presStyleCnt="3">
        <dgm:presLayoutVars>
          <dgm:chMax val="0"/>
          <dgm:chPref val="0"/>
        </dgm:presLayoutVars>
      </dgm:prSet>
      <dgm:spPr/>
    </dgm:pt>
    <dgm:pt modelId="{6AC33ABD-8446-4123-AAB0-0B6C76C64980}" type="pres">
      <dgm:prSet presAssocID="{23F6349A-82BF-4F2A-A7A8-B7CB95E0EE43}" presName="sibTrans" presStyleCnt="0"/>
      <dgm:spPr/>
    </dgm:pt>
    <dgm:pt modelId="{E3E46AFE-93F8-4CFB-B6F6-E1B881C9837A}" type="pres">
      <dgm:prSet presAssocID="{2B3FD11E-51C8-4073-B96C-10B4F06501CA}" presName="compNode" presStyleCnt="0"/>
      <dgm:spPr/>
    </dgm:pt>
    <dgm:pt modelId="{0F2B33C3-FD44-49ED-9B4F-27550505D813}" type="pres">
      <dgm:prSet presAssocID="{2B3FD11E-51C8-4073-B96C-10B4F06501CA}" presName="bgRect" presStyleLbl="bgShp" presStyleIdx="1" presStyleCnt="3"/>
      <dgm:spPr/>
    </dgm:pt>
    <dgm:pt modelId="{0E6793B7-C6D4-480F-A818-A0C8A5E16119}" type="pres">
      <dgm:prSet presAssocID="{2B3FD11E-51C8-4073-B96C-10B4F06501C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Лектор"/>
        </a:ext>
      </dgm:extLst>
    </dgm:pt>
    <dgm:pt modelId="{383A49F6-8199-4067-A043-A2A4218897A0}" type="pres">
      <dgm:prSet presAssocID="{2B3FD11E-51C8-4073-B96C-10B4F06501CA}" presName="spaceRect" presStyleCnt="0"/>
      <dgm:spPr/>
    </dgm:pt>
    <dgm:pt modelId="{F4FC32C4-B674-43E8-8B20-8A3C9E83B6E9}" type="pres">
      <dgm:prSet presAssocID="{2B3FD11E-51C8-4073-B96C-10B4F06501CA}" presName="parTx" presStyleLbl="revTx" presStyleIdx="1" presStyleCnt="3">
        <dgm:presLayoutVars>
          <dgm:chMax val="0"/>
          <dgm:chPref val="0"/>
        </dgm:presLayoutVars>
      </dgm:prSet>
      <dgm:spPr/>
    </dgm:pt>
    <dgm:pt modelId="{F63D0158-34BA-48D6-9E00-2DFD864754B4}" type="pres">
      <dgm:prSet presAssocID="{57229442-9DBD-402F-BF95-0649CAA7BC50}" presName="sibTrans" presStyleCnt="0"/>
      <dgm:spPr/>
    </dgm:pt>
    <dgm:pt modelId="{595EED8A-7685-47C1-8CFF-4DB88F7FDB98}" type="pres">
      <dgm:prSet presAssocID="{05F10D8C-FACE-450C-BECE-A70528029885}" presName="compNode" presStyleCnt="0"/>
      <dgm:spPr/>
    </dgm:pt>
    <dgm:pt modelId="{CD9CD000-8C7B-4C44-9BA7-9B5A59E20D8A}" type="pres">
      <dgm:prSet presAssocID="{05F10D8C-FACE-450C-BECE-A70528029885}" presName="bgRect" presStyleLbl="bgShp" presStyleIdx="2" presStyleCnt="3"/>
      <dgm:spPr/>
    </dgm:pt>
    <dgm:pt modelId="{53986BA4-0B21-4348-99DF-AE8F4BDE2BE5}" type="pres">
      <dgm:prSet presAssocID="{05F10D8C-FACE-450C-BECE-A7052802988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абрика"/>
        </a:ext>
      </dgm:extLst>
    </dgm:pt>
    <dgm:pt modelId="{F5FC6E01-A6DC-4DA4-9C80-E3FA7BF2D834}" type="pres">
      <dgm:prSet presAssocID="{05F10D8C-FACE-450C-BECE-A70528029885}" presName="spaceRect" presStyleCnt="0"/>
      <dgm:spPr/>
    </dgm:pt>
    <dgm:pt modelId="{D28C2AAB-098C-4259-AD69-DF9B3D9EE470}" type="pres">
      <dgm:prSet presAssocID="{05F10D8C-FACE-450C-BECE-A7052802988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FDE2F27-BA9C-4AEE-9E3F-C3AB1BFA65E7}" type="presOf" srcId="{2B3FD11E-51C8-4073-B96C-10B4F06501CA}" destId="{F4FC32C4-B674-43E8-8B20-8A3C9E83B6E9}" srcOrd="0" destOrd="0" presId="urn:microsoft.com/office/officeart/2018/2/layout/IconVerticalSolidList"/>
    <dgm:cxn modelId="{B3CE763F-573F-4380-9FB0-BB5DAFFA1FAB}" type="presOf" srcId="{05F10D8C-FACE-450C-BECE-A70528029885}" destId="{D28C2AAB-098C-4259-AD69-DF9B3D9EE470}" srcOrd="0" destOrd="0" presId="urn:microsoft.com/office/officeart/2018/2/layout/IconVerticalSolidList"/>
    <dgm:cxn modelId="{B1455678-1648-447E-8450-1701D2081F91}" srcId="{053FC3E9-A681-48A9-A509-B5F9FA0371A9}" destId="{05F10D8C-FACE-450C-BECE-A70528029885}" srcOrd="2" destOrd="0" parTransId="{7A3CA33D-7A22-401A-8CCA-6102E1A75B6E}" sibTransId="{385EE1FB-142C-4FD8-982E-2551DC53439D}"/>
    <dgm:cxn modelId="{60F04AC6-297A-413F-B6FC-C5B232B5327F}" type="presOf" srcId="{053FC3E9-A681-48A9-A509-B5F9FA0371A9}" destId="{C337D476-F53E-4806-8BAF-FEAD60E5FC37}" srcOrd="0" destOrd="0" presId="urn:microsoft.com/office/officeart/2018/2/layout/IconVerticalSolidList"/>
    <dgm:cxn modelId="{E62EB1DA-C13F-43EE-9976-0EF8F461B811}" srcId="{053FC3E9-A681-48A9-A509-B5F9FA0371A9}" destId="{2B3FD11E-51C8-4073-B96C-10B4F06501CA}" srcOrd="1" destOrd="0" parTransId="{DBC8E558-6772-4965-8FA5-18FFC4842F21}" sibTransId="{57229442-9DBD-402F-BF95-0649CAA7BC50}"/>
    <dgm:cxn modelId="{374CB8DA-1EEC-4A7C-A814-B6F4FF041A6A}" srcId="{053FC3E9-A681-48A9-A509-B5F9FA0371A9}" destId="{D68DCB46-4257-4C21-8B4E-40B07AEB70C9}" srcOrd="0" destOrd="0" parTransId="{189C7ADD-1CC2-40C8-9623-AB72397507B3}" sibTransId="{23F6349A-82BF-4F2A-A7A8-B7CB95E0EE43}"/>
    <dgm:cxn modelId="{A605A8F1-5F98-4EEB-B86A-A1F8ECB04FC5}" type="presOf" srcId="{D68DCB46-4257-4C21-8B4E-40B07AEB70C9}" destId="{739E11EC-B85F-4967-B902-742D77ACC967}" srcOrd="0" destOrd="0" presId="urn:microsoft.com/office/officeart/2018/2/layout/IconVerticalSolidList"/>
    <dgm:cxn modelId="{FA92183F-8A94-4ECD-8672-9647AD771A47}" type="presParOf" srcId="{C337D476-F53E-4806-8BAF-FEAD60E5FC37}" destId="{2E9FA089-E90F-4947-BC9E-4A57FD64DAF4}" srcOrd="0" destOrd="0" presId="urn:microsoft.com/office/officeart/2018/2/layout/IconVerticalSolidList"/>
    <dgm:cxn modelId="{CDE2E9E6-26EF-4C95-BBCE-84F5C53AD875}" type="presParOf" srcId="{2E9FA089-E90F-4947-BC9E-4A57FD64DAF4}" destId="{ACC538D0-7077-4F1F-BC4E-8DD6DBF7217B}" srcOrd="0" destOrd="0" presId="urn:microsoft.com/office/officeart/2018/2/layout/IconVerticalSolidList"/>
    <dgm:cxn modelId="{88393FD0-BD5D-4B99-AA90-06ED354C6E19}" type="presParOf" srcId="{2E9FA089-E90F-4947-BC9E-4A57FD64DAF4}" destId="{3106ADF0-BA52-4157-BE98-1ED1285A21E1}" srcOrd="1" destOrd="0" presId="urn:microsoft.com/office/officeart/2018/2/layout/IconVerticalSolidList"/>
    <dgm:cxn modelId="{E4AF8AE6-8272-49DA-9029-777340A43AD2}" type="presParOf" srcId="{2E9FA089-E90F-4947-BC9E-4A57FD64DAF4}" destId="{86A685EB-FAFB-4692-ADCE-8D9D5FFC8CE9}" srcOrd="2" destOrd="0" presId="urn:microsoft.com/office/officeart/2018/2/layout/IconVerticalSolidList"/>
    <dgm:cxn modelId="{F85D82B9-2D7A-4C56-A5E9-FC1812F83028}" type="presParOf" srcId="{2E9FA089-E90F-4947-BC9E-4A57FD64DAF4}" destId="{739E11EC-B85F-4967-B902-742D77ACC967}" srcOrd="3" destOrd="0" presId="urn:microsoft.com/office/officeart/2018/2/layout/IconVerticalSolidList"/>
    <dgm:cxn modelId="{399921EC-3FDC-4C2B-B14C-A48F6BB6F05D}" type="presParOf" srcId="{C337D476-F53E-4806-8BAF-FEAD60E5FC37}" destId="{6AC33ABD-8446-4123-AAB0-0B6C76C64980}" srcOrd="1" destOrd="0" presId="urn:microsoft.com/office/officeart/2018/2/layout/IconVerticalSolidList"/>
    <dgm:cxn modelId="{3B345012-DE5B-4417-B2AF-C2A277A1C974}" type="presParOf" srcId="{C337D476-F53E-4806-8BAF-FEAD60E5FC37}" destId="{E3E46AFE-93F8-4CFB-B6F6-E1B881C9837A}" srcOrd="2" destOrd="0" presId="urn:microsoft.com/office/officeart/2018/2/layout/IconVerticalSolidList"/>
    <dgm:cxn modelId="{7D347AAD-2B6D-47C7-B38E-267BB3E76154}" type="presParOf" srcId="{E3E46AFE-93F8-4CFB-B6F6-E1B881C9837A}" destId="{0F2B33C3-FD44-49ED-9B4F-27550505D813}" srcOrd="0" destOrd="0" presId="urn:microsoft.com/office/officeart/2018/2/layout/IconVerticalSolidList"/>
    <dgm:cxn modelId="{2CC5303C-2391-4430-94A6-4A1837658DA7}" type="presParOf" srcId="{E3E46AFE-93F8-4CFB-B6F6-E1B881C9837A}" destId="{0E6793B7-C6D4-480F-A818-A0C8A5E16119}" srcOrd="1" destOrd="0" presId="urn:microsoft.com/office/officeart/2018/2/layout/IconVerticalSolidList"/>
    <dgm:cxn modelId="{84997238-A65F-45B7-A0C7-07B6F74A3481}" type="presParOf" srcId="{E3E46AFE-93F8-4CFB-B6F6-E1B881C9837A}" destId="{383A49F6-8199-4067-A043-A2A4218897A0}" srcOrd="2" destOrd="0" presId="urn:microsoft.com/office/officeart/2018/2/layout/IconVerticalSolidList"/>
    <dgm:cxn modelId="{646E3D27-BED6-4716-9410-7EEA3D873FFA}" type="presParOf" srcId="{E3E46AFE-93F8-4CFB-B6F6-E1B881C9837A}" destId="{F4FC32C4-B674-43E8-8B20-8A3C9E83B6E9}" srcOrd="3" destOrd="0" presId="urn:microsoft.com/office/officeart/2018/2/layout/IconVerticalSolidList"/>
    <dgm:cxn modelId="{EBCE2820-C569-4905-9227-D61FBDBF19CA}" type="presParOf" srcId="{C337D476-F53E-4806-8BAF-FEAD60E5FC37}" destId="{F63D0158-34BA-48D6-9E00-2DFD864754B4}" srcOrd="3" destOrd="0" presId="urn:microsoft.com/office/officeart/2018/2/layout/IconVerticalSolidList"/>
    <dgm:cxn modelId="{95ECB6AF-FBDA-4E2D-9E2B-090A60685789}" type="presParOf" srcId="{C337D476-F53E-4806-8BAF-FEAD60E5FC37}" destId="{595EED8A-7685-47C1-8CFF-4DB88F7FDB98}" srcOrd="4" destOrd="0" presId="urn:microsoft.com/office/officeart/2018/2/layout/IconVerticalSolidList"/>
    <dgm:cxn modelId="{5AC162E3-DD79-43DD-AF54-601CE0B33B50}" type="presParOf" srcId="{595EED8A-7685-47C1-8CFF-4DB88F7FDB98}" destId="{CD9CD000-8C7B-4C44-9BA7-9B5A59E20D8A}" srcOrd="0" destOrd="0" presId="urn:microsoft.com/office/officeart/2018/2/layout/IconVerticalSolidList"/>
    <dgm:cxn modelId="{AF2B117F-BB70-4F9E-AE89-DAE6421CC4AC}" type="presParOf" srcId="{595EED8A-7685-47C1-8CFF-4DB88F7FDB98}" destId="{53986BA4-0B21-4348-99DF-AE8F4BDE2BE5}" srcOrd="1" destOrd="0" presId="urn:microsoft.com/office/officeart/2018/2/layout/IconVerticalSolidList"/>
    <dgm:cxn modelId="{411CCC1E-436B-41EB-B843-6754969E9B7A}" type="presParOf" srcId="{595EED8A-7685-47C1-8CFF-4DB88F7FDB98}" destId="{F5FC6E01-A6DC-4DA4-9C80-E3FA7BF2D834}" srcOrd="2" destOrd="0" presId="urn:microsoft.com/office/officeart/2018/2/layout/IconVerticalSolidList"/>
    <dgm:cxn modelId="{49D4291E-B5D0-490E-A704-743F7E65429B}" type="presParOf" srcId="{595EED8A-7685-47C1-8CFF-4DB88F7FDB98}" destId="{D28C2AAB-098C-4259-AD69-DF9B3D9EE47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C538D0-7077-4F1F-BC4E-8DD6DBF7217B}">
      <dsp:nvSpPr>
        <dsp:cNvPr id="0" name=""/>
        <dsp:cNvSpPr/>
      </dsp:nvSpPr>
      <dsp:spPr>
        <a:xfrm>
          <a:off x="0" y="695"/>
          <a:ext cx="6117335" cy="162723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06ADF0-BA52-4157-BE98-1ED1285A21E1}">
      <dsp:nvSpPr>
        <dsp:cNvPr id="0" name=""/>
        <dsp:cNvSpPr/>
      </dsp:nvSpPr>
      <dsp:spPr>
        <a:xfrm>
          <a:off x="492238" y="366823"/>
          <a:ext cx="894979" cy="89497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9E11EC-B85F-4967-B902-742D77ACC967}">
      <dsp:nvSpPr>
        <dsp:cNvPr id="0" name=""/>
        <dsp:cNvSpPr/>
      </dsp:nvSpPr>
      <dsp:spPr>
        <a:xfrm>
          <a:off x="1879455" y="695"/>
          <a:ext cx="4237880" cy="1627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216" tIns="172216" rIns="172216" bIns="172216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Руководит работой Правительства Премьер-Министр, назначаемый Президентом</a:t>
          </a:r>
          <a:endParaRPr lang="en-US" sz="1600" kern="1200"/>
        </a:p>
      </dsp:txBody>
      <dsp:txXfrm>
        <a:off x="1879455" y="695"/>
        <a:ext cx="4237880" cy="1627234"/>
      </dsp:txXfrm>
    </dsp:sp>
    <dsp:sp modelId="{0F2B33C3-FD44-49ED-9B4F-27550505D813}">
      <dsp:nvSpPr>
        <dsp:cNvPr id="0" name=""/>
        <dsp:cNvSpPr/>
      </dsp:nvSpPr>
      <dsp:spPr>
        <a:xfrm>
          <a:off x="0" y="2034738"/>
          <a:ext cx="6117335" cy="16272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6793B7-C6D4-480F-A818-A0C8A5E16119}">
      <dsp:nvSpPr>
        <dsp:cNvPr id="0" name=""/>
        <dsp:cNvSpPr/>
      </dsp:nvSpPr>
      <dsp:spPr>
        <a:xfrm>
          <a:off x="492238" y="2400866"/>
          <a:ext cx="894979" cy="89497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FC32C4-B674-43E8-8B20-8A3C9E83B6E9}">
      <dsp:nvSpPr>
        <dsp:cNvPr id="0" name=""/>
        <dsp:cNvSpPr/>
      </dsp:nvSpPr>
      <dsp:spPr>
        <a:xfrm>
          <a:off x="1879455" y="2034738"/>
          <a:ext cx="4237880" cy="1627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216" tIns="172216" rIns="172216" bIns="172216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В состав правительства входят заместители Премьер-министра, министры, председатели государственных комитетов, руководители ведомств. Их назначает Президент.</a:t>
          </a:r>
          <a:endParaRPr lang="en-US" sz="1600" kern="1200"/>
        </a:p>
      </dsp:txBody>
      <dsp:txXfrm>
        <a:off x="1879455" y="2034738"/>
        <a:ext cx="4237880" cy="1627234"/>
      </dsp:txXfrm>
    </dsp:sp>
    <dsp:sp modelId="{CD9CD000-8C7B-4C44-9BA7-9B5A59E20D8A}">
      <dsp:nvSpPr>
        <dsp:cNvPr id="0" name=""/>
        <dsp:cNvSpPr/>
      </dsp:nvSpPr>
      <dsp:spPr>
        <a:xfrm>
          <a:off x="0" y="4068781"/>
          <a:ext cx="6117335" cy="16272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986BA4-0B21-4348-99DF-AE8F4BDE2BE5}">
      <dsp:nvSpPr>
        <dsp:cNvPr id="0" name=""/>
        <dsp:cNvSpPr/>
      </dsp:nvSpPr>
      <dsp:spPr>
        <a:xfrm>
          <a:off x="492238" y="4434909"/>
          <a:ext cx="894979" cy="89497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8C2AAB-098C-4259-AD69-DF9B3D9EE470}">
      <dsp:nvSpPr>
        <dsp:cNvPr id="0" name=""/>
        <dsp:cNvSpPr/>
      </dsp:nvSpPr>
      <dsp:spPr>
        <a:xfrm>
          <a:off x="1879455" y="4068781"/>
          <a:ext cx="4237880" cy="16272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216" tIns="172216" rIns="172216" bIns="172216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/>
            <a:t>Основная задача исполнительной власти — реализация законов на практике, обеспечение эффективного управления в государстве.</a:t>
          </a:r>
          <a:endParaRPr lang="en-US" sz="1600" kern="1200"/>
        </a:p>
      </dsp:txBody>
      <dsp:txXfrm>
        <a:off x="1879455" y="4068781"/>
        <a:ext cx="4237880" cy="16272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90CF9F-9843-4B11-A681-864D774B1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29F5ACB-DB02-420A-837D-7B1CBACA19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8DE802-F18F-482E-BEAA-FA107DAA0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83BA93-79D8-43A8-BCB2-2894C9D91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279ECA-6E04-457E-A6DA-7B88E7C92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978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DEF66-ABB3-43FD-A25F-40D22FBE2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B76C2A-DD7C-4DC9-B470-800F74E43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C4E1DD-26CB-4CC0-B621-D7C66C96B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C6955C-2364-4396-949A-9B201F776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23C603-2203-4194-9C70-AFD79E3E3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962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9935E9-E286-450F-BCAC-918B5570B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C399F2-A8A2-4FC3-8D73-2F803B752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264616-E3DB-451F-9779-4A57E63A5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CDF905-FA78-4086-8257-0E448BC53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C6674B-688C-47E3-9206-ED987CF8B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587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4CE6F-909E-45C4-88E6-99F38682E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160D48-135F-470C-B049-8E0B3BEB8D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6FCF434-DBAA-4C80-B7FA-E348EBE06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B751EE-A697-4C28-A4F1-2BC88610D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EB967C-5BDC-4287-BF1A-F482B3019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E8BB0D-5CA9-451C-8F7C-DB8989EBD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706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AAC26-26C0-4D0A-8620-C1596C1E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91EF59-8C11-4D1D-8F6C-F8348750E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B67E5F-70EB-410D-B42A-967BA5B0B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C84C25B-D7F3-46E4-8D90-FB78704FE3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73AA1FF-E5D6-4BEC-9CE9-9A85C16ABB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1A7F36A-F3AB-465F-8413-AE1F51CEE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5BBF739-5D8D-464C-91F3-903C64F11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76D5F8-1C19-4DDE-9B0B-9B75170E0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676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8BEA1C-1128-4AE3-8E2D-F989BB934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5EE4E4-326A-48B6-8C98-5E36C732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073955-9B24-41BB-A8FE-56F6DB8B1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E43AA0E-3043-4C57-9280-1CE119D4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697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6E30CA-7AD1-43F2-89F9-75ACB1D3F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DC6298-78A8-4FFC-A97D-0301C9D55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24E471-A793-4D3B-9AC8-311372EC3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961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9508C8-B49E-4E3A-AD86-C2DDE189D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60EDFE-C7EC-4F2E-BDF0-F7BFCC81D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B8A69C-FFCA-40A8-95EE-D37471865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92E0E9D-BB94-4A62-A804-D146203E6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FFFDA7-DEF0-4CE0-B78C-867E04C08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1097BC-4CD4-48DF-BD97-01DA649B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748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519CFD-396F-4745-BDEE-0FE3D0888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0B8A04F-099D-46A9-AAF2-6534F17DF0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420B03A-E123-4A1A-B567-018CFB4E9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8F6D8D-D259-4286-9773-A46FC70F2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423E3-D58D-4682-B1D6-E8CB6AA49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3FADD6-DB0F-4078-9201-6E95D594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654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176E28-B7CE-4ECD-813C-C7A4D810B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0B4EEF-FA48-454E-A126-F30B0E76F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EDC9BE-CB52-43C4-8541-24B4C58AD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CF2830-9089-4B08-8300-6AAE4D2F6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C34D73-142C-4A97-93FE-270412A37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173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0FF4399-8793-496A-8558-CDF234FE56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07E73-77DD-4E93-A919-293DF4623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EC0EF6-E18D-4FE9-B937-3673542F1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A799A4-ADC9-4995-8FE5-3D47E364E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F2273C-534A-4631-AFDA-79E1FD9AC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701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50A1C-AB95-47B2-880B-87961AD9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24A440-B86B-4AD0-A0D1-32FEE522B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E992C2-70D3-44C4-AD6C-3B682E35D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13D00-16A1-493C-A180-FAF8CB9B7A87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F45216-DCE5-4A56-BC12-74A89D57E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C7DB8F-DAAB-4485-917F-BBBEF19157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4D5BB-5AE5-48ED-BA3A-02620D3ED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56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§ 28. Общественно-политическая жизнь во второй половине 1990-х гг.— начале XXI в.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63A356-FC7C-4AA5-9E22-0FBDD511B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000">
                <a:cs typeface="Calibri Light"/>
              </a:rPr>
              <a:t>Президент Республики Беларусь</a:t>
            </a:r>
            <a:endParaRPr lang="ru-RU" sz="50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A9643F-88FB-4022-A5C1-1F1AD92E9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Олицетворяет единство народа</a:t>
            </a:r>
          </a:p>
          <a:p>
            <a:r>
              <a:rPr lang="ru-RU" sz="2400">
                <a:cs typeface="Calibri"/>
              </a:rPr>
              <a:t>Гарантирует реализацию внутренней и внешней политики</a:t>
            </a:r>
          </a:p>
          <a:p>
            <a:r>
              <a:rPr lang="ru-RU" sz="2400">
                <a:cs typeface="Calibri"/>
              </a:rPr>
              <a:t>Представляет Республику Беларусь на международной арене</a:t>
            </a:r>
          </a:p>
          <a:p>
            <a:r>
              <a:rPr lang="ru-RU" sz="2400">
                <a:cs typeface="Calibri"/>
              </a:rPr>
              <a:t>Принимает меры по охране суверенитета Республики Беларусь</a:t>
            </a:r>
          </a:p>
          <a:p>
            <a:r>
              <a:rPr lang="ru-RU" sz="2400">
                <a:cs typeface="Calibri"/>
              </a:rPr>
              <a:t>Обеспечивает политическую и экономическую стабильность</a:t>
            </a:r>
          </a:p>
          <a:p>
            <a:r>
              <a:rPr lang="ru-RU" sz="2400" dirty="0">
                <a:cs typeface="Calibri"/>
              </a:rPr>
              <a:t>Осуществляет посредничество между органами власти</a:t>
            </a:r>
          </a:p>
        </p:txBody>
      </p:sp>
    </p:spTree>
    <p:extLst>
      <p:ext uri="{BB962C8B-B14F-4D97-AF65-F5344CB8AC3E}">
        <p14:creationId xmlns:p14="http://schemas.microsoft.com/office/powerpoint/2010/main" val="3055418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2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893BD4-EF80-4BCC-B895-80A409A8B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Законодательная власть</a:t>
            </a:r>
          </a:p>
        </p:txBody>
      </p:sp>
      <p:grpSp>
        <p:nvGrpSpPr>
          <p:cNvPr id="24" name="Group 1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DBFCE6-6721-4406-B776-B267EF656B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Представлена Парламентом, который в Республике Беларусь называется Национальным Собранием. Принимает верительные и отзывные грамоты дипломатических представителей иностранных государств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8" descr="Изображение выглядит как стол, деревянный&#10;&#10;Автоматически созданное описание">
            <a:extLst>
              <a:ext uri="{FF2B5EF4-FFF2-40B4-BE49-F238E27FC236}">
                <a16:creationId xmlns:a16="http://schemas.microsoft.com/office/drawing/2014/main" id="{9B6E6A84-9FED-48FB-B325-D6222C4AE6B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6536" r="24865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04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BDC44F-98AA-441B-9CC4-9023C2985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Палата представителей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C04651-8BDD-4AF2-8F6E-D584F96BF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это палата Парламента, в состав которой входят депутаты, избранные в ходе прямых выборов. Депутаты Палаты представителей представляют интересы избирателей своего округа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341CC733-546C-481F-906C-DA8856E63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296" r="4847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15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5F0E7B-763B-43C5-BCF5-456A877A6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Совет Республики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18EC8C-4941-4EEA-9A47-7F39EABF2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это палата территориального представительства. Он формируется следующим образом: на заседаниях местных Советов депутатов избирается по восемь членов от каждой области и г. Минска, ещё восемь членов назначаются Президентом. Члены Совета Республики представляют интересы своего региона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56B9AB20-AB49-4AE2-AF0D-E3D80BB046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882" r="20774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338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58D4E2-05FA-4617-915E-C2CFA1CC1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Исполнительная власть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1D539B-2881-460F-ADA3-CAECBF196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6" y="2031101"/>
            <a:ext cx="4282984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dirty="0" err="1">
                <a:ea typeface="+mn-lt"/>
                <a:cs typeface="+mn-lt"/>
              </a:rPr>
              <a:t>Правительство</a:t>
            </a:r>
            <a:r>
              <a:rPr lang="en-US" sz="1800" dirty="0">
                <a:ea typeface="+mn-lt"/>
                <a:cs typeface="+mn-lt"/>
              </a:rPr>
              <a:t> — </a:t>
            </a:r>
            <a:r>
              <a:rPr lang="en-US" sz="1800" dirty="0" err="1">
                <a:ea typeface="+mn-lt"/>
                <a:cs typeface="+mn-lt"/>
              </a:rPr>
              <a:t>Совет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Министров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Республики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Беларусь</a:t>
            </a:r>
            <a:r>
              <a:rPr lang="en-US" sz="1800" dirty="0">
                <a:ea typeface="+mn-lt"/>
                <a:cs typeface="+mn-lt"/>
              </a:rPr>
              <a:t> — </a:t>
            </a:r>
            <a:r>
              <a:rPr lang="en-US" sz="1800" dirty="0" err="1">
                <a:ea typeface="+mn-lt"/>
                <a:cs typeface="+mn-lt"/>
              </a:rPr>
              <a:t>центральный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орган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государственного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управления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dirty="0" err="1">
                <a:ea typeface="+mn-lt"/>
                <a:cs typeface="+mn-lt"/>
              </a:rPr>
              <a:t>который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осуществляет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руководство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системой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подчинённых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ему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министерств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dirty="0" err="1">
                <a:ea typeface="+mn-lt"/>
                <a:cs typeface="+mn-lt"/>
              </a:rPr>
              <a:t>комитетов</a:t>
            </a:r>
            <a:r>
              <a:rPr lang="en-US" sz="1800" dirty="0">
                <a:ea typeface="+mn-lt"/>
                <a:cs typeface="+mn-lt"/>
              </a:rPr>
              <a:t> и </a:t>
            </a:r>
            <a:r>
              <a:rPr lang="en-US" sz="1800" dirty="0" err="1">
                <a:ea typeface="+mn-lt"/>
                <a:cs typeface="+mn-lt"/>
              </a:rPr>
              <a:t>иных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государственных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организаций</a:t>
            </a:r>
            <a:r>
              <a:rPr lang="en-US" sz="1800" dirty="0">
                <a:ea typeface="+mn-lt"/>
                <a:cs typeface="+mn-lt"/>
              </a:rPr>
              <a:t>, а </a:t>
            </a:r>
            <a:r>
              <a:rPr lang="en-US" sz="1800" dirty="0" err="1">
                <a:ea typeface="+mn-lt"/>
                <a:cs typeface="+mn-lt"/>
              </a:rPr>
              <a:t>также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местных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исполнительных</a:t>
            </a:r>
            <a:r>
              <a:rPr lang="en-US" sz="1800" dirty="0">
                <a:ea typeface="+mn-lt"/>
                <a:cs typeface="+mn-lt"/>
              </a:rPr>
              <a:t> и </a:t>
            </a:r>
            <a:r>
              <a:rPr lang="en-US" sz="1800" dirty="0" err="1">
                <a:ea typeface="+mn-lt"/>
                <a:cs typeface="+mn-lt"/>
              </a:rPr>
              <a:t>распорядительных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органов</a:t>
            </a:r>
            <a:r>
              <a:rPr lang="en-US" sz="1800" dirty="0">
                <a:ea typeface="+mn-lt"/>
                <a:cs typeface="+mn-lt"/>
              </a:rPr>
              <a:t>.</a:t>
            </a:r>
            <a:endParaRPr lang="ru-RU" dirty="0">
              <a:ea typeface="+mn-lt"/>
              <a:cs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здание, внешний, небо, город&#10;&#10;Автоматически созданное описание">
            <a:extLst>
              <a:ext uri="{FF2B5EF4-FFF2-40B4-BE49-F238E27FC236}">
                <a16:creationId xmlns:a16="http://schemas.microsoft.com/office/drawing/2014/main" id="{A5A239F5-8B0C-4120-9622-84A386BA07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7738" y="1434214"/>
            <a:ext cx="5628018" cy="375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65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CD0B41-84EA-49DE-BFBE-B53440785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209086"/>
            <a:ext cx="3876848" cy="4064925"/>
          </a:xfrm>
        </p:spPr>
        <p:txBody>
          <a:bodyPr anchor="ctr">
            <a:normAutofit/>
          </a:bodyPr>
          <a:lstStyle/>
          <a:p>
            <a:r>
              <a:rPr lang="ru-RU" sz="5000">
                <a:cs typeface="Calibri Light"/>
              </a:rPr>
              <a:t>Основные положения</a:t>
            </a:r>
            <a:endParaRPr lang="ru-RU" sz="50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999B20-6058-4C55-882E-A1FB050B6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569464"/>
            <a:ext cx="242107" cy="1340860"/>
            <a:chOff x="56167" y="2761488"/>
            <a:chExt cx="242107" cy="1340860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168AC90C-344A-4A64-BC4B-AEE98034B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47AEB9AE-7E63-42CA-A3E5-F8EF7D8CA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076031FA-B93F-4A7D-AE66-85ADC613E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0C1FC8D1-E08A-4B12-A48F-BF225E5B0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F62D5F69-2C82-4007-8EF0-EBC9C2350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677FAED6-5057-4B80-B1CF-196DC022B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CE77C39F-572F-4435-85B4-9E9A35CF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B3283BD4-0BC4-41D1-B09B-CBDC4292C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BA3E687B-951E-45B2-BEFE-4CBEB32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A49870CA-6E02-4787-82A6-28C0CB6B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5639C028-DD6E-4E69-AE6E-1CC158EDC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B1CD1FE8-3027-45AA-AD53-5B131FB03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1FD2B706-0BB9-4A30-9206-252E09AE0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D5783E13-BA0A-4F1E-A4F0-BFC9FF10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D0847D6C-8036-43A9-BA3E-D1E892888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1D610CBF-7C35-498A-9BDD-A2954A7CA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BCB60915-0422-4144-87E9-2289DBC0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9D64F486-DA93-45CE-9075-4110C67F1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DA8356F6-E822-44E0-8A11-33E5A5432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C825C106-0BD3-41C1-8520-50F54BD67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BA84DE4A-9F9C-41F0-B7DB-EBE4A482E2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3535522"/>
              </p:ext>
            </p:extLst>
          </p:nvPr>
        </p:nvGraphicFramePr>
        <p:xfrm>
          <a:off x="5614416" y="457200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9064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E125E9-EEB7-467B-884F-5271DF75F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Судебная власть</a:t>
            </a:r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7A0FEB-55F5-49A6-B48D-8D9FA7EF1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661" y="2599509"/>
            <a:ext cx="4530898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самостоятельная и независимая ветвь государственной </a:t>
            </a:r>
            <a:r>
              <a:rPr lang="en-US" sz="2000" b="1"/>
              <a:t>власти</a:t>
            </a:r>
            <a:r>
              <a:rPr lang="en-US" sz="2000"/>
              <a:t>, действующая для разрешения на основе закона социальных конфликтов между государством и гражданами, самими гражданами, юридическими лицами, а также контроля за конституционностью законов.</a:t>
            </a:r>
          </a:p>
        </p:txBody>
      </p:sp>
      <p:pic>
        <p:nvPicPr>
          <p:cNvPr id="5" name="Рисунок 5" descr="Изображение выглядит как внутренний, потолок, стена, пол&#10;&#10;Автоматически созданное описание">
            <a:extLst>
              <a:ext uri="{FF2B5EF4-FFF2-40B4-BE49-F238E27FC236}">
                <a16:creationId xmlns:a16="http://schemas.microsoft.com/office/drawing/2014/main" id="{34712E0B-E435-430F-822B-ECB012832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1532" y="2706164"/>
            <a:ext cx="5150277" cy="3270426"/>
          </a:xfrm>
          <a:prstGeom prst="rect">
            <a:avLst/>
          </a:prstGeom>
        </p:spPr>
      </p:pic>
      <p:sp>
        <p:nvSpPr>
          <p:cNvPr id="24" name="Rectangle 1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23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933D65-D020-4D8D-BB55-73BCCECAB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Суд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77C3C8-8874-4589-B8BE-AC383F3C0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661" y="2599509"/>
            <a:ext cx="4530898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это орган государственной власти, на который возложено осуществление правосудия, то есть рассмотрение и разрешение уголовных, гражданских, административных и иных дел в установленном порядке.</a:t>
            </a:r>
          </a:p>
        </p:txBody>
      </p:sp>
      <p:pic>
        <p:nvPicPr>
          <p:cNvPr id="5" name="Рисунок 5" descr="Изображение выглядит как текст, здание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7A93507F-24BC-4BAD-8A9F-F0031B3AE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1532" y="2879986"/>
            <a:ext cx="5150277" cy="292278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072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46B03-E339-B955-F046-33C5BF7F1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Всебелорусское народное собрание</a:t>
            </a:r>
          </a:p>
          <a:p>
            <a:endParaRPr lang="en-US" sz="400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A3356B-2678-D0F3-508E-9EE4232051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1" y="2962279"/>
            <a:ext cx="3799425" cy="314324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700"/>
              <a:t>общее собрание представителей белорусского правительства и других ветвей власти, руководителей и тружеников предприятий, деятелей науки и культуры. Оценивается действие власти за прошедшие пять лет и определяются основные направления и параметры развития государства, выработка плана экономического и социального развития страны на предстоящий пятилетний срок. </a:t>
            </a:r>
          </a:p>
        </p:txBody>
      </p:sp>
      <p:pic>
        <p:nvPicPr>
          <p:cNvPr id="5" name="Рисунок 5" descr="Изображение выглядит как человек, аудитория, здание, зал&#10;&#10;Автоматически созданное описание">
            <a:extLst>
              <a:ext uri="{FF2B5EF4-FFF2-40B4-BE49-F238E27FC236}">
                <a16:creationId xmlns:a16="http://schemas.microsoft.com/office/drawing/2014/main" id="{3433E1E7-975D-4214-CCFC-F7E74B7BF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642" r="8457" b="-1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17985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A5C6C3-A6F4-2574-3CF8-DEA6DFC87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Выборы президента и референдум 2004 г.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8A1D87-D926-A673-816C-05D43B84D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755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FD1E4-1BD3-BECF-AA9A-A851A1682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559045-804B-9FB9-3078-D29BE7C01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137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5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87168-30E7-F919-39E0-31D69D121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2001 г. - выбора Президента Республики Беларусь</a:t>
            </a: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человек, газета, знак&#10;&#10;Автоматически созданное описание">
            <a:extLst>
              <a:ext uri="{FF2B5EF4-FFF2-40B4-BE49-F238E27FC236}">
                <a16:creationId xmlns:a16="http://schemas.microsoft.com/office/drawing/2014/main" id="{8342F762-EA83-5A58-FD6E-6D61142D9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068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26376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AA1320-8DDE-B96E-15FD-62DA1AF89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cs typeface="Calibri Light"/>
              </a:rPr>
              <a:t>Референдум 2004 г.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B7077FFA-A4D5-9E0D-638B-BE8AD7370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ea typeface="+mn-lt"/>
                <a:cs typeface="+mn-lt"/>
              </a:rPr>
              <a:t>На общенародное обсуждение был вынесен вопрос: «Разрешаете ли Вы первому Президенту Республики Беларусь Лукашенко А. Г. участвовать в качестве кандидата в Президенты Республики Беларусь в выборах Президента и принимаете ли часть первую статьи 81 Конституции Республики Беларусь в следующей редакции: „Президент избирается на пять лет непосредственно народом Республики Беларусь на основе всеобщего, свободного, равного и прямого избирательного права при тайном голосовании“?»</a:t>
            </a:r>
          </a:p>
          <a:p>
            <a:endParaRPr lang="ru-RU" sz="2200">
              <a:cs typeface="Calibri"/>
            </a:endParaRPr>
          </a:p>
          <a:p>
            <a:r>
              <a:rPr lang="ru-RU" sz="2200">
                <a:ea typeface="+mn-lt"/>
                <a:cs typeface="+mn-lt"/>
              </a:rPr>
              <a:t>На основе мнения большинства голосовавших (79,4 %) из статьи 81 Конституции Республики Беларусь была исключена ее вторая часть: «Одно и то же лицо может быть Президентом не более двух сроков».</a:t>
            </a:r>
          </a:p>
        </p:txBody>
      </p:sp>
    </p:spTree>
    <p:extLst>
      <p:ext uri="{BB962C8B-B14F-4D97-AF65-F5344CB8AC3E}">
        <p14:creationId xmlns:p14="http://schemas.microsoft.com/office/powerpoint/2010/main" val="2562109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95C1F4-AE7F-44E4-8693-40D3D6831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34DDD3-F723-4DD3-8ABE-EC0B2AC87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522324" y="-15978"/>
            <a:ext cx="7147352" cy="5876916"/>
            <a:chOff x="329184" y="-99107"/>
            <a:chExt cx="524256" cy="5876916"/>
          </a:xfrm>
        </p:grpSpPr>
        <p:cxnSp>
          <p:nvCxnSpPr>
            <p:cNvPr id="17" name="Straight Connector 10">
              <a:extLst>
                <a:ext uri="{FF2B5EF4-FFF2-40B4-BE49-F238E27FC236}">
                  <a16:creationId xmlns:a16="http://schemas.microsoft.com/office/drawing/2014/main" id="{F7C8EA93-3210-4C62-99E9-153C275E3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3824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B7D2A2-F448-44D4-938C-DC84CBCB3B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-99107"/>
              <a:ext cx="524256" cy="563122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1055718"/>
            <a:ext cx="10999072" cy="3358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D5358-7566-41C6-C4A8-198F4928C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84683"/>
            <a:ext cx="9144000" cy="2551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Президентские выборы 2006 г.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F8B946-F297-999E-BDB7-1526818A6F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160469"/>
            <a:ext cx="9144000" cy="11821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8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377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B419F48-4EDA-E03A-6C66-F06D599BD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9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5348CE-1C4C-FA54-20CB-E7E8D1F4A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Президентские выборы 2010 г.</a:t>
            </a:r>
          </a:p>
        </p:txBody>
      </p:sp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614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EB7AEF-1200-8D65-FDA9-49959F180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Основы идеологии белорусского государства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B202A8-B253-7A66-293C-5CA2B1A9D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176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Изображение выглядит как небо, вода, внешний, река&#10;&#10;Автоматически созданное описание">
            <a:extLst>
              <a:ext uri="{FF2B5EF4-FFF2-40B4-BE49-F238E27FC236}">
                <a16:creationId xmlns:a16="http://schemas.microsoft.com/office/drawing/2014/main" id="{01DA3A3C-4EEC-FB76-907D-AD96D3FEB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417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0FDFEB-8C09-839A-F4E0-D404F86A3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/>
              <a:t>Идеология белорусского государства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>
            <a:extLst>
              <a:ext uri="{FF2B5EF4-FFF2-40B4-BE49-F238E27FC236}">
                <a16:creationId xmlns:a16="http://schemas.microsoft.com/office/drawing/2014/main" id="{5BF0B00F-3436-AA9E-7035-B81B79CE6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это совокупность идей и идеалов, отражающих национально-исторические традиции и ценности современной белорусской нации как политического сообщества, которое имеет собственную суверенную государственность.</a:t>
            </a:r>
          </a:p>
        </p:txBody>
      </p:sp>
    </p:spTree>
    <p:extLst>
      <p:ext uri="{BB962C8B-B14F-4D97-AF65-F5344CB8AC3E}">
        <p14:creationId xmlns:p14="http://schemas.microsoft.com/office/powerpoint/2010/main" val="3676471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172364-25DA-D3FB-0B81-823A7CD71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Основные положения</a:t>
            </a:r>
            <a:endParaRPr lang="ru-RU" sz="5400"/>
          </a:p>
        </p:txBody>
      </p:sp>
      <p:grpSp>
        <p:nvGrpSpPr>
          <p:cNvPr id="21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6C8544-3401-AAB6-3C44-421D1E15D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r>
              <a:rPr lang="ru-RU" sz="1800" dirty="0">
                <a:ea typeface="+mn-lt"/>
                <a:cs typeface="+mn-lt"/>
              </a:rPr>
              <a:t>Правовой основой идеологии белорусского государства является Конституция Республики Беларусь</a:t>
            </a:r>
          </a:p>
          <a:p>
            <a:r>
              <a:rPr lang="ru-RU" sz="1800" dirty="0">
                <a:ea typeface="+mn-lt"/>
                <a:cs typeface="+mn-lt"/>
              </a:rPr>
              <a:t>Политической основой идеологии считаются принцип разделения власти и народовластие</a:t>
            </a:r>
          </a:p>
          <a:p>
            <a:r>
              <a:rPr lang="ru-RU" sz="1800" dirty="0">
                <a:ea typeface="+mn-lt"/>
                <a:cs typeface="+mn-lt"/>
              </a:rPr>
              <a:t>Экономическую основу идеологии составляет социально ориентированная модель экономического развития. </a:t>
            </a:r>
          </a:p>
          <a:p>
            <a:r>
              <a:rPr lang="ru-RU" sz="1800" dirty="0">
                <a:ea typeface="+mn-lt"/>
                <a:cs typeface="+mn-lt"/>
              </a:rPr>
              <a:t>Мировоззренческий фундамент идеологии белорусского государства образует общенациональная (национально-государственная) идея, которая основывается на осознании народом своей государственности и первичности национальных интересов. </a:t>
            </a:r>
          </a:p>
          <a:p>
            <a:r>
              <a:rPr lang="ru-RU" sz="1800" dirty="0">
                <a:ea typeface="+mn-lt"/>
                <a:cs typeface="+mn-lt"/>
              </a:rPr>
              <a:t>Социально-гуманистическая основа идеологии белорусского государства предусматривает реализацию принципов социальной справедливости и социального равенства. </a:t>
            </a:r>
          </a:p>
          <a:p>
            <a:r>
              <a:rPr lang="ru-RU" sz="1800" dirty="0">
                <a:ea typeface="+mn-lt"/>
                <a:cs typeface="+mn-lt"/>
              </a:rPr>
              <a:t>Культурно-историческая основа идеологии белорусского государства опирается на исторические (X—XIX вв.) и национальные (XX в.) формы белорусской государственности. </a:t>
            </a:r>
          </a:p>
          <a:p>
            <a:r>
              <a:rPr lang="ru-RU" sz="1800" dirty="0">
                <a:ea typeface="+mn-lt"/>
                <a:cs typeface="+mn-lt"/>
              </a:rPr>
              <a:t>Геополитическая основа идеологии белорусского государства основывается на принципе нейтралитета, международном сотрудничестве и национальной безопасности</a:t>
            </a:r>
            <a:endParaRPr lang="ru-RU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37943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642D5A-1A7E-D4C3-AE71-216C06073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 Политические партии и общественные объединения 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66E8E8-72E4-B15F-EF8F-C5B22DC34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874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7CD7BA-E65D-4689-6FDD-85121DE8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Основные положения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1D5184-666A-0B30-839B-78195C570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000">
                <a:ea typeface="+mn-lt"/>
                <a:cs typeface="+mn-lt"/>
              </a:rPr>
              <a:t>По состоянию на 1 января 2018 г. в Беларуси зарегистрировано 15 политических партий</a:t>
            </a:r>
          </a:p>
          <a:p>
            <a:r>
              <a:rPr lang="ru-RU" sz="2000">
                <a:ea typeface="+mn-lt"/>
                <a:cs typeface="+mn-lt"/>
              </a:rPr>
              <a:t>Большинство существующих в наши дни партий значительного влияния на политическую жизнь страны не имеют.</a:t>
            </a:r>
          </a:p>
          <a:p>
            <a:r>
              <a:rPr lang="ru-RU" sz="2000">
                <a:ea typeface="+mn-lt"/>
                <a:cs typeface="+mn-lt"/>
              </a:rPr>
              <a:t>Одной из наиболее массовых общественных организаций является республиканское общественное объединение «Белая Русь»</a:t>
            </a:r>
          </a:p>
          <a:p>
            <a:r>
              <a:rPr lang="ru-RU" sz="2000">
                <a:ea typeface="+mn-lt"/>
                <a:cs typeface="+mn-lt"/>
              </a:rPr>
              <a:t>Преемником лучших традиций комсомола Беларуси и самым крупным объединением молодежи является Белорусский республиканский союз молодежи (БРСМ)</a:t>
            </a:r>
          </a:p>
          <a:p>
            <a:r>
              <a:rPr lang="ru-RU" sz="2000">
                <a:ea typeface="+mn-lt"/>
                <a:cs typeface="+mn-lt"/>
              </a:rPr>
              <a:t>Массовым детским общественным объединением является Белорусская республиканская пионерская организация</a:t>
            </a:r>
          </a:p>
          <a:p>
            <a:endParaRPr lang="ru-RU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3611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FD4096-CB4F-CE08-8027-0328081D0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C6DC83-AC5E-630B-61F2-01E2E24A6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67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D3E0AA-10CC-D0BB-AB5C-E69D2DB17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План урока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031561-1FE1-F169-7DA6-BB8C3D4A3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Референдум 1996 г.</a:t>
            </a:r>
          </a:p>
          <a:p>
            <a:r>
              <a:rPr lang="ru-RU" sz="2400" dirty="0">
                <a:ea typeface="+mn-lt"/>
                <a:cs typeface="+mn-lt"/>
              </a:rPr>
              <a:t>Основы государственного устройства</a:t>
            </a:r>
          </a:p>
          <a:p>
            <a:r>
              <a:rPr lang="ru-RU" sz="2400" dirty="0">
                <a:cs typeface="Calibri"/>
              </a:rPr>
              <a:t>Выборы президента и референдум 2004 г.</a:t>
            </a:r>
          </a:p>
          <a:p>
            <a:r>
              <a:rPr lang="ru-RU" sz="2400" dirty="0">
                <a:cs typeface="Calibri"/>
              </a:rPr>
              <a:t>Основы идеологии белорусского государства</a:t>
            </a:r>
          </a:p>
          <a:p>
            <a:r>
              <a:rPr lang="ru-RU" sz="2400" dirty="0">
                <a:cs typeface="Calibri"/>
              </a:rPr>
              <a:t>Политические партии и общественные объединения</a:t>
            </a:r>
          </a:p>
        </p:txBody>
      </p:sp>
    </p:spTree>
    <p:extLst>
      <p:ext uri="{BB962C8B-B14F-4D97-AF65-F5344CB8AC3E}">
        <p14:creationId xmlns:p14="http://schemas.microsoft.com/office/powerpoint/2010/main" val="19405738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96D5E6-EF85-3805-389D-D5C359055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164A0F-E18A-8877-E4CD-935488F65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1048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825D18F-8EE6-496D-9A2C-028C8136D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Тест, оценки, д</a:t>
            </a:r>
            <a:r>
              <a:rPr lang="en-US"/>
              <a:t>/</a:t>
            </a:r>
            <a:r>
              <a:rPr lang="ru-RU"/>
              <a:t>з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CE13B6-B9FA-457B-B708-3CA28FEA2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8" y="1211202"/>
            <a:ext cx="5598941" cy="559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58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F0F3F-EAA0-E2C7-551A-FEE554FAE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latin typeface="+mj-lt"/>
                <a:ea typeface="+mj-ea"/>
                <a:cs typeface="+mj-cs"/>
              </a:rPr>
              <a:t>1. Референдум </a:t>
            </a:r>
            <a:r>
              <a:rPr lang="en-US" sz="7200" dirty="0"/>
              <a:t>1996</a:t>
            </a:r>
            <a:r>
              <a:rPr lang="en-US" sz="7200" kern="1200" dirty="0">
                <a:latin typeface="+mj-lt"/>
                <a:ea typeface="+mj-ea"/>
                <a:cs typeface="+mj-cs"/>
              </a:rPr>
              <a:t> г.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254C00-7018-8EA1-F13B-B56D20E82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793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36D029-28AA-4732-6C98-0282DE3BA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FFFFFF"/>
                </a:solidFill>
                <a:cs typeface="Calibri Light"/>
              </a:rPr>
              <a:t>Причины проведения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BF5557-D512-AED3-8538-C6D356183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cs typeface="Calibri"/>
              </a:rPr>
              <a:t>Недостаточно чёткое разграничение полномочий между президентом и парламентом </a:t>
            </a:r>
          </a:p>
          <a:p>
            <a:r>
              <a:rPr lang="ru-RU" dirty="0">
                <a:cs typeface="Calibri"/>
              </a:rPr>
              <a:t>Назревание конфликта между президентом и частью депутатов</a:t>
            </a:r>
          </a:p>
          <a:p>
            <a:r>
              <a:rPr lang="ru-RU" dirty="0">
                <a:cs typeface="Calibri"/>
              </a:rPr>
              <a:t>Необходимость совершенствования системы управления государством</a:t>
            </a:r>
          </a:p>
          <a:p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3088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61932A-DF2B-405D-E639-148761965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7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94033F-9FBD-81DD-810D-3D74EB1D2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24 ноября 1996 г. - проведение референдума</a:t>
            </a:r>
          </a:p>
        </p:txBody>
      </p:sp>
      <p:cxnSp>
        <p:nvCxnSpPr>
          <p:cNvPr id="20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875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B0117E-2C8C-AB74-FEC3-31738740B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Основные решения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488494-D8AB-19AD-0261-EC791D842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Был поддержан перенос Дня Независимости с 27 июля на 3 июля</a:t>
            </a:r>
          </a:p>
          <a:p>
            <a:r>
              <a:rPr lang="ru-RU" sz="2400">
                <a:ea typeface="+mn-lt"/>
                <a:cs typeface="+mn-lt"/>
              </a:rPr>
              <a:t>Было поддержано принятие «Конституции Республики Беларусь с изменениями и дополнениями, предложенными А. Г. Лукашенко» (расширение полномочий главы государства)</a:t>
            </a:r>
          </a:p>
          <a:p>
            <a:r>
              <a:rPr lang="ru-RU" sz="2400" dirty="0">
                <a:ea typeface="+mn-lt"/>
                <a:cs typeface="+mn-lt"/>
              </a:rPr>
              <a:t>Отмена смертной казни поддержана не была </a:t>
            </a:r>
          </a:p>
          <a:p>
            <a:endParaRPr lang="ru-RU" sz="2400">
              <a:cs typeface="Calibri"/>
            </a:endParaRPr>
          </a:p>
          <a:p>
            <a:endParaRPr lang="ru-RU" sz="2400">
              <a:cs typeface="Calibri"/>
            </a:endParaRP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9158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B0265D-D4BD-3EDD-76E7-6126981B2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Основы государственного устройства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168671-C2F5-DE9E-157D-D436D2BB2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5126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A5C72-F6EC-4CFA-99F9-F36C55698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Президент Республики Беларусь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A28647-B747-4A8C-B7CD-0D7F3B15D4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3809" y="953037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Глава государства, гарант Конституции Республики Беларусь, прав и свобод человека и гражданин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стена, мужч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DC4AB1E1-87AF-4790-AABC-FEBE343780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2492" y="1662703"/>
            <a:ext cx="5536001" cy="347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91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Тема Office</vt:lpstr>
      <vt:lpstr>Тема Office</vt:lpstr>
      <vt:lpstr>§ 28. Общественно-политическая жизнь во второй половине 1990-х гг.— начале XXI в.</vt:lpstr>
      <vt:lpstr>Проверка д/з</vt:lpstr>
      <vt:lpstr>План урока</vt:lpstr>
      <vt:lpstr>1. Референдум 1996 г.</vt:lpstr>
      <vt:lpstr>Причины проведения</vt:lpstr>
      <vt:lpstr>24 ноября 1996 г. - проведение референдума</vt:lpstr>
      <vt:lpstr>Основные решения</vt:lpstr>
      <vt:lpstr>2. Основы государственного устройства</vt:lpstr>
      <vt:lpstr>Президент Республики Беларусь</vt:lpstr>
      <vt:lpstr>Президент Республики Беларусь</vt:lpstr>
      <vt:lpstr>Законодательная власть</vt:lpstr>
      <vt:lpstr>Палата представителей</vt:lpstr>
      <vt:lpstr>Совет Республики</vt:lpstr>
      <vt:lpstr>Исполнительная власть</vt:lpstr>
      <vt:lpstr>Основные положения</vt:lpstr>
      <vt:lpstr>Судебная власть</vt:lpstr>
      <vt:lpstr>Суд</vt:lpstr>
      <vt:lpstr>Всебелорусское народное собрание </vt:lpstr>
      <vt:lpstr>3. Выборы президента и референдум 2004 г.</vt:lpstr>
      <vt:lpstr>2001 г. - выбора Президента Республики Беларусь</vt:lpstr>
      <vt:lpstr>Референдум 2004 г.</vt:lpstr>
      <vt:lpstr>Президентские выборы 2006 г.</vt:lpstr>
      <vt:lpstr>Президентские выборы 2010 г.</vt:lpstr>
      <vt:lpstr>4. Основы идеологии белорусского государства</vt:lpstr>
      <vt:lpstr>Идеология белорусского государства</vt:lpstr>
      <vt:lpstr>Основные положения</vt:lpstr>
      <vt:lpstr>5. Политические партии и общественные объединения </vt:lpstr>
      <vt:lpstr>Основные положения</vt:lpstr>
      <vt:lpstr>Контроль знаний</vt:lpstr>
      <vt:lpstr>Домашнее задание</vt:lpstr>
      <vt:lpstr>Тест, оценки, д/з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28. Общественно-политическая жизнь во второй половине 1990-х гг.— начале XXI в.</dc:title>
  <dc:creator/>
  <cp:lastModifiedBy/>
  <cp:revision>128</cp:revision>
  <dcterms:created xsi:type="dcterms:W3CDTF">2022-04-02T13:49:49Z</dcterms:created>
  <dcterms:modified xsi:type="dcterms:W3CDTF">2022-04-02T14:21:10Z</dcterms:modified>
</cp:coreProperties>
</file>