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4"/>
    <p:sldMasterId id="2147483671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21" Type="http://schemas.openxmlformats.org/officeDocument/2006/relationships/slide" Target="slides/slide15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d5c4e5f4a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d5c4e5f4a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d5c4e5f4ae_2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gd5c4e5f4ae_2_75:notes"/>
          <p:cNvSpPr/>
          <p:nvPr>
            <p:ph idx="2" type="sldImg"/>
          </p:nvPr>
        </p:nvSpPr>
        <p:spPr>
          <a:xfrm>
            <a:off x="381187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d5c4e5f4ae_2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gd5c4e5f4ae_2_80:notes"/>
          <p:cNvSpPr/>
          <p:nvPr>
            <p:ph idx="2" type="sldImg"/>
          </p:nvPr>
        </p:nvSpPr>
        <p:spPr>
          <a:xfrm>
            <a:off x="381187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d5c4e5f4ae_2_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gd5c4e5f4ae_2_86:notes"/>
          <p:cNvSpPr/>
          <p:nvPr>
            <p:ph idx="2" type="sldImg"/>
          </p:nvPr>
        </p:nvSpPr>
        <p:spPr>
          <a:xfrm>
            <a:off x="381187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d5c4e5f4ae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gd5c4e5f4ae_0_11:notes"/>
          <p:cNvSpPr/>
          <p:nvPr>
            <p:ph idx="2" type="sldImg"/>
          </p:nvPr>
        </p:nvSpPr>
        <p:spPr>
          <a:xfrm>
            <a:off x="381187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d5c4e5f4ae_2_1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gd5c4e5f4ae_2_121:notes"/>
          <p:cNvSpPr/>
          <p:nvPr>
            <p:ph idx="2" type="sldImg"/>
          </p:nvPr>
        </p:nvSpPr>
        <p:spPr>
          <a:xfrm>
            <a:off x="381187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d5c4e5f4ae_2_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gd5c4e5f4ae_2_98:notes"/>
          <p:cNvSpPr/>
          <p:nvPr>
            <p:ph idx="2" type="sldImg"/>
          </p:nvPr>
        </p:nvSpPr>
        <p:spPr>
          <a:xfrm>
            <a:off x="381187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d5dd28d6a1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gd5dd28d6a1_0_0:notes"/>
          <p:cNvSpPr/>
          <p:nvPr>
            <p:ph idx="2" type="sldImg"/>
          </p:nvPr>
        </p:nvSpPr>
        <p:spPr>
          <a:xfrm>
            <a:off x="381187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d5c4e5f4ae_2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4" name="Google Shape;184;gd5c4e5f4ae_2_126:notes"/>
          <p:cNvSpPr/>
          <p:nvPr>
            <p:ph idx="2" type="sldImg"/>
          </p:nvPr>
        </p:nvSpPr>
        <p:spPr>
          <a:xfrm>
            <a:off x="381187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d5c4e5f4ae_0_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d5c4e5f4ae_0_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d5c4e5f4ae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gd5c4e5f4ae_0_57:notes"/>
          <p:cNvSpPr/>
          <p:nvPr>
            <p:ph idx="2" type="sldImg"/>
          </p:nvPr>
        </p:nvSpPr>
        <p:spPr>
          <a:xfrm>
            <a:off x="381187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d5ea5d09f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gd5ea5d09f7_0_0:notes"/>
          <p:cNvSpPr/>
          <p:nvPr>
            <p:ph idx="2" type="sldImg"/>
          </p:nvPr>
        </p:nvSpPr>
        <p:spPr>
          <a:xfrm>
            <a:off x="381187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d5ea5d09f7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gd5ea5d09f7_0_11:notes"/>
          <p:cNvSpPr/>
          <p:nvPr>
            <p:ph idx="2" type="sldImg"/>
          </p:nvPr>
        </p:nvSpPr>
        <p:spPr>
          <a:xfrm>
            <a:off x="381187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gd5c4e5f4ae_2_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gd5c4e5f4ae_2_131:notes"/>
          <p:cNvSpPr/>
          <p:nvPr>
            <p:ph idx="2" type="sldImg"/>
          </p:nvPr>
        </p:nvSpPr>
        <p:spPr>
          <a:xfrm>
            <a:off x="381187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d5c4e5f4ae_2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4" name="Google Shape;234;gd5c4e5f4ae_2_138:notes"/>
          <p:cNvSpPr/>
          <p:nvPr>
            <p:ph idx="2" type="sldImg"/>
          </p:nvPr>
        </p:nvSpPr>
        <p:spPr>
          <a:xfrm>
            <a:off x="381187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type="ctrTitle"/>
          </p:nvPr>
        </p:nvSpPr>
        <p:spPr>
          <a:xfrm>
            <a:off x="2701925" y="1597819"/>
            <a:ext cx="4800600" cy="110251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4"/>
          <p:cNvSpPr txBox="1"/>
          <p:nvPr>
            <p:ph idx="1" type="subTitle"/>
          </p:nvPr>
        </p:nvSpPr>
        <p:spPr>
          <a:xfrm>
            <a:off x="2701925" y="2914650"/>
            <a:ext cx="4114800" cy="1314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  <a:defRPr/>
            </a:lvl1pPr>
            <a:lvl2pPr lvl="1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9" name="Google Shape;59;p14"/>
          <p:cNvSpPr txBox="1"/>
          <p:nvPr>
            <p:ph idx="10" type="dt"/>
          </p:nvPr>
        </p:nvSpPr>
        <p:spPr>
          <a:xfrm>
            <a:off x="457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4"/>
          <p:cNvSpPr txBox="1"/>
          <p:nvPr>
            <p:ph idx="11" type="ftr"/>
          </p:nvPr>
        </p:nvSpPr>
        <p:spPr>
          <a:xfrm>
            <a:off x="3124200" y="4683919"/>
            <a:ext cx="2895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4"/>
          <p:cNvSpPr txBox="1"/>
          <p:nvPr>
            <p:ph idx="12" type="sldNum"/>
          </p:nvPr>
        </p:nvSpPr>
        <p:spPr>
          <a:xfrm>
            <a:off x="6553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/>
          <p:nvPr>
            <p:ph idx="10" type="dt"/>
          </p:nvPr>
        </p:nvSpPr>
        <p:spPr>
          <a:xfrm>
            <a:off x="457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5"/>
          <p:cNvSpPr txBox="1"/>
          <p:nvPr>
            <p:ph idx="11" type="ftr"/>
          </p:nvPr>
        </p:nvSpPr>
        <p:spPr>
          <a:xfrm>
            <a:off x="3124200" y="4683919"/>
            <a:ext cx="2895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5"/>
          <p:cNvSpPr txBox="1"/>
          <p:nvPr>
            <p:ph idx="12" type="sldNum"/>
          </p:nvPr>
        </p:nvSpPr>
        <p:spPr>
          <a:xfrm>
            <a:off x="6553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6"/>
          <p:cNvSpPr txBox="1"/>
          <p:nvPr>
            <p:ph type="title"/>
          </p:nvPr>
        </p:nvSpPr>
        <p:spPr>
          <a:xfrm>
            <a:off x="2703513" y="205978"/>
            <a:ext cx="6316662" cy="857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6"/>
          <p:cNvSpPr txBox="1"/>
          <p:nvPr>
            <p:ph idx="1" type="body"/>
          </p:nvPr>
        </p:nvSpPr>
        <p:spPr>
          <a:xfrm>
            <a:off x="2693988" y="1200150"/>
            <a:ext cx="6326187" cy="3394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69" name="Google Shape;69;p16"/>
          <p:cNvSpPr txBox="1"/>
          <p:nvPr>
            <p:ph idx="10" type="dt"/>
          </p:nvPr>
        </p:nvSpPr>
        <p:spPr>
          <a:xfrm>
            <a:off x="457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6"/>
          <p:cNvSpPr txBox="1"/>
          <p:nvPr>
            <p:ph idx="11" type="ftr"/>
          </p:nvPr>
        </p:nvSpPr>
        <p:spPr>
          <a:xfrm>
            <a:off x="3124200" y="4683919"/>
            <a:ext cx="2895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6"/>
          <p:cNvSpPr txBox="1"/>
          <p:nvPr>
            <p:ph idx="12" type="sldNum"/>
          </p:nvPr>
        </p:nvSpPr>
        <p:spPr>
          <a:xfrm>
            <a:off x="6553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"/>
          <p:cNvSpPr txBox="1"/>
          <p:nvPr>
            <p:ph type="title"/>
          </p:nvPr>
        </p:nvSpPr>
        <p:spPr>
          <a:xfrm>
            <a:off x="722313" y="3305175"/>
            <a:ext cx="7772400" cy="10215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7"/>
          <p:cNvSpPr txBox="1"/>
          <p:nvPr>
            <p:ph idx="1" type="body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  <a:defRPr sz="2000"/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  <a:defRPr sz="1800"/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sz="1600"/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9pPr>
          </a:lstStyle>
          <a:p/>
        </p:txBody>
      </p:sp>
      <p:sp>
        <p:nvSpPr>
          <p:cNvPr id="75" name="Google Shape;75;p17"/>
          <p:cNvSpPr txBox="1"/>
          <p:nvPr>
            <p:ph idx="10" type="dt"/>
          </p:nvPr>
        </p:nvSpPr>
        <p:spPr>
          <a:xfrm>
            <a:off x="457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7"/>
          <p:cNvSpPr txBox="1"/>
          <p:nvPr>
            <p:ph idx="11" type="ftr"/>
          </p:nvPr>
        </p:nvSpPr>
        <p:spPr>
          <a:xfrm>
            <a:off x="3124200" y="4683919"/>
            <a:ext cx="2895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7"/>
          <p:cNvSpPr txBox="1"/>
          <p:nvPr>
            <p:ph idx="12" type="sldNum"/>
          </p:nvPr>
        </p:nvSpPr>
        <p:spPr>
          <a:xfrm>
            <a:off x="6553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8"/>
          <p:cNvSpPr txBox="1"/>
          <p:nvPr>
            <p:ph type="title"/>
          </p:nvPr>
        </p:nvSpPr>
        <p:spPr>
          <a:xfrm>
            <a:off x="2703513" y="205978"/>
            <a:ext cx="6316662" cy="857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8"/>
          <p:cNvSpPr txBox="1"/>
          <p:nvPr>
            <p:ph idx="1" type="body"/>
          </p:nvPr>
        </p:nvSpPr>
        <p:spPr>
          <a:xfrm>
            <a:off x="2693988" y="1200150"/>
            <a:ext cx="3086100" cy="3394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9pPr>
          </a:lstStyle>
          <a:p/>
        </p:txBody>
      </p:sp>
      <p:sp>
        <p:nvSpPr>
          <p:cNvPr id="81" name="Google Shape;81;p18"/>
          <p:cNvSpPr txBox="1"/>
          <p:nvPr>
            <p:ph idx="2" type="body"/>
          </p:nvPr>
        </p:nvSpPr>
        <p:spPr>
          <a:xfrm>
            <a:off x="5932488" y="1200150"/>
            <a:ext cx="3087687" cy="3394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SzPts val="2800"/>
              <a:buFont typeface="Arial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9pPr>
          </a:lstStyle>
          <a:p/>
        </p:txBody>
      </p:sp>
      <p:sp>
        <p:nvSpPr>
          <p:cNvPr id="82" name="Google Shape;82;p18"/>
          <p:cNvSpPr txBox="1"/>
          <p:nvPr>
            <p:ph idx="10" type="dt"/>
          </p:nvPr>
        </p:nvSpPr>
        <p:spPr>
          <a:xfrm>
            <a:off x="457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8"/>
          <p:cNvSpPr txBox="1"/>
          <p:nvPr>
            <p:ph idx="11" type="ftr"/>
          </p:nvPr>
        </p:nvSpPr>
        <p:spPr>
          <a:xfrm>
            <a:off x="3124200" y="4683919"/>
            <a:ext cx="2895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8"/>
          <p:cNvSpPr txBox="1"/>
          <p:nvPr>
            <p:ph idx="12" type="sldNum"/>
          </p:nvPr>
        </p:nvSpPr>
        <p:spPr>
          <a:xfrm>
            <a:off x="6553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9"/>
          <p:cNvSpPr txBox="1"/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7" name="Google Shape;87;p19"/>
          <p:cNvSpPr txBox="1"/>
          <p:nvPr>
            <p:ph idx="1" type="body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88" name="Google Shape;88;p19"/>
          <p:cNvSpPr txBox="1"/>
          <p:nvPr>
            <p:ph idx="2" type="body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9pPr>
          </a:lstStyle>
          <a:p/>
        </p:txBody>
      </p:sp>
      <p:sp>
        <p:nvSpPr>
          <p:cNvPr id="89" name="Google Shape;89;p19"/>
          <p:cNvSpPr txBox="1"/>
          <p:nvPr>
            <p:ph idx="3" type="body"/>
          </p:nvPr>
        </p:nvSpPr>
        <p:spPr>
          <a:xfrm>
            <a:off x="4645025" y="1151335"/>
            <a:ext cx="4041775" cy="47982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None/>
              <a:defRPr b="1" sz="1600"/>
            </a:lvl9pPr>
          </a:lstStyle>
          <a:p/>
        </p:txBody>
      </p:sp>
      <p:sp>
        <p:nvSpPr>
          <p:cNvPr id="90" name="Google Shape;90;p19"/>
          <p:cNvSpPr txBox="1"/>
          <p:nvPr>
            <p:ph idx="4" type="body"/>
          </p:nvPr>
        </p:nvSpPr>
        <p:spPr>
          <a:xfrm>
            <a:off x="4645025" y="1631156"/>
            <a:ext cx="4041775" cy="296346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Font typeface="Arial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SzPts val="1600"/>
              <a:buFont typeface="Arial"/>
              <a:buChar char="•"/>
              <a:defRPr sz="1600"/>
            </a:lvl9pPr>
          </a:lstStyle>
          <a:p/>
        </p:txBody>
      </p:sp>
      <p:sp>
        <p:nvSpPr>
          <p:cNvPr id="91" name="Google Shape;91;p19"/>
          <p:cNvSpPr txBox="1"/>
          <p:nvPr>
            <p:ph idx="10" type="dt"/>
          </p:nvPr>
        </p:nvSpPr>
        <p:spPr>
          <a:xfrm>
            <a:off x="457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9"/>
          <p:cNvSpPr txBox="1"/>
          <p:nvPr>
            <p:ph idx="11" type="ftr"/>
          </p:nvPr>
        </p:nvSpPr>
        <p:spPr>
          <a:xfrm>
            <a:off x="3124200" y="4683919"/>
            <a:ext cx="2895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19"/>
          <p:cNvSpPr txBox="1"/>
          <p:nvPr>
            <p:ph idx="12" type="sldNum"/>
          </p:nvPr>
        </p:nvSpPr>
        <p:spPr>
          <a:xfrm>
            <a:off x="6553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0"/>
          <p:cNvSpPr txBox="1"/>
          <p:nvPr>
            <p:ph type="title"/>
          </p:nvPr>
        </p:nvSpPr>
        <p:spPr>
          <a:xfrm>
            <a:off x="2703513" y="205978"/>
            <a:ext cx="6316662" cy="857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20"/>
          <p:cNvSpPr txBox="1"/>
          <p:nvPr>
            <p:ph idx="10" type="dt"/>
          </p:nvPr>
        </p:nvSpPr>
        <p:spPr>
          <a:xfrm>
            <a:off x="457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0"/>
          <p:cNvSpPr txBox="1"/>
          <p:nvPr>
            <p:ph idx="11" type="ftr"/>
          </p:nvPr>
        </p:nvSpPr>
        <p:spPr>
          <a:xfrm>
            <a:off x="3124200" y="4683919"/>
            <a:ext cx="2895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20"/>
          <p:cNvSpPr txBox="1"/>
          <p:nvPr>
            <p:ph idx="12" type="sldNum"/>
          </p:nvPr>
        </p:nvSpPr>
        <p:spPr>
          <a:xfrm>
            <a:off x="6553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1"/>
          <p:cNvSpPr txBox="1"/>
          <p:nvPr>
            <p:ph type="title"/>
          </p:nvPr>
        </p:nvSpPr>
        <p:spPr>
          <a:xfrm>
            <a:off x="457200" y="204788"/>
            <a:ext cx="3008313" cy="8715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21"/>
          <p:cNvSpPr txBox="1"/>
          <p:nvPr>
            <p:ph idx="1" type="body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SzPts val="3200"/>
              <a:buFont typeface="Arial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SzPts val="2800"/>
              <a:buFont typeface="Arial"/>
              <a:buChar char="•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SzPts val="2400"/>
              <a:buFont typeface="Arial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SzPts val="2000"/>
              <a:buFont typeface="Arial"/>
              <a:buChar char="•"/>
              <a:defRPr sz="2000"/>
            </a:lvl9pPr>
          </a:lstStyle>
          <a:p/>
        </p:txBody>
      </p:sp>
      <p:sp>
        <p:nvSpPr>
          <p:cNvPr id="102" name="Google Shape;102;p21"/>
          <p:cNvSpPr txBox="1"/>
          <p:nvPr>
            <p:ph idx="2" type="body"/>
          </p:nvPr>
        </p:nvSpPr>
        <p:spPr>
          <a:xfrm>
            <a:off x="457200" y="1076325"/>
            <a:ext cx="3008313" cy="35182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103" name="Google Shape;103;p21"/>
          <p:cNvSpPr txBox="1"/>
          <p:nvPr>
            <p:ph idx="10" type="dt"/>
          </p:nvPr>
        </p:nvSpPr>
        <p:spPr>
          <a:xfrm>
            <a:off x="457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21"/>
          <p:cNvSpPr txBox="1"/>
          <p:nvPr>
            <p:ph idx="11" type="ftr"/>
          </p:nvPr>
        </p:nvSpPr>
        <p:spPr>
          <a:xfrm>
            <a:off x="3124200" y="4683919"/>
            <a:ext cx="2895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5" name="Google Shape;105;p21"/>
          <p:cNvSpPr txBox="1"/>
          <p:nvPr>
            <p:ph idx="12" type="sldNum"/>
          </p:nvPr>
        </p:nvSpPr>
        <p:spPr>
          <a:xfrm>
            <a:off x="6553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/>
          <p:nvPr>
            <p:ph type="title"/>
          </p:nvPr>
        </p:nvSpPr>
        <p:spPr>
          <a:xfrm>
            <a:off x="1792288" y="3600450"/>
            <a:ext cx="5486400" cy="42505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8" name="Google Shape;108;p22"/>
          <p:cNvSpPr/>
          <p:nvPr>
            <p:ph idx="2" type="pic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9" name="Google Shape;109;p22"/>
          <p:cNvSpPr txBox="1"/>
          <p:nvPr>
            <p:ph idx="1" type="body"/>
          </p:nvPr>
        </p:nvSpPr>
        <p:spPr>
          <a:xfrm>
            <a:off x="1792288" y="4025503"/>
            <a:ext cx="5486400" cy="6036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1400"/>
              <a:buFont typeface="Arial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SzPts val="1200"/>
              <a:buFont typeface="Arial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SzPts val="1000"/>
              <a:buFont typeface="Arial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SzPts val="900"/>
              <a:buFont typeface="Arial"/>
              <a:buNone/>
              <a:defRPr sz="900"/>
            </a:lvl9pPr>
          </a:lstStyle>
          <a:p/>
        </p:txBody>
      </p:sp>
      <p:sp>
        <p:nvSpPr>
          <p:cNvPr id="110" name="Google Shape;110;p22"/>
          <p:cNvSpPr txBox="1"/>
          <p:nvPr>
            <p:ph idx="10" type="dt"/>
          </p:nvPr>
        </p:nvSpPr>
        <p:spPr>
          <a:xfrm>
            <a:off x="457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22"/>
          <p:cNvSpPr txBox="1"/>
          <p:nvPr>
            <p:ph idx="11" type="ftr"/>
          </p:nvPr>
        </p:nvSpPr>
        <p:spPr>
          <a:xfrm>
            <a:off x="3124200" y="4683919"/>
            <a:ext cx="2895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2" name="Google Shape;112;p22"/>
          <p:cNvSpPr txBox="1"/>
          <p:nvPr>
            <p:ph idx="12" type="sldNum"/>
          </p:nvPr>
        </p:nvSpPr>
        <p:spPr>
          <a:xfrm>
            <a:off x="6553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/>
          <p:nvPr>
            <p:ph type="title"/>
          </p:nvPr>
        </p:nvSpPr>
        <p:spPr>
          <a:xfrm>
            <a:off x="2703513" y="205978"/>
            <a:ext cx="6316662" cy="857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5" name="Google Shape;115;p23"/>
          <p:cNvSpPr txBox="1"/>
          <p:nvPr>
            <p:ph idx="1" type="body"/>
          </p:nvPr>
        </p:nvSpPr>
        <p:spPr>
          <a:xfrm rot="5400000">
            <a:off x="4159846" y="-265707"/>
            <a:ext cx="3394472" cy="6326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16" name="Google Shape;116;p23"/>
          <p:cNvSpPr txBox="1"/>
          <p:nvPr>
            <p:ph idx="10" type="dt"/>
          </p:nvPr>
        </p:nvSpPr>
        <p:spPr>
          <a:xfrm>
            <a:off x="457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23"/>
          <p:cNvSpPr txBox="1"/>
          <p:nvPr>
            <p:ph idx="11" type="ftr"/>
          </p:nvPr>
        </p:nvSpPr>
        <p:spPr>
          <a:xfrm>
            <a:off x="3124200" y="4683919"/>
            <a:ext cx="2895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8" name="Google Shape;118;p23"/>
          <p:cNvSpPr txBox="1"/>
          <p:nvPr>
            <p:ph idx="12" type="sldNum"/>
          </p:nvPr>
        </p:nvSpPr>
        <p:spPr>
          <a:xfrm>
            <a:off x="6553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/>
          <p:nvPr>
            <p:ph type="title"/>
          </p:nvPr>
        </p:nvSpPr>
        <p:spPr>
          <a:xfrm rot="5400000">
            <a:off x="6035278" y="1609725"/>
            <a:ext cx="4388644" cy="15811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1" name="Google Shape;121;p24"/>
          <p:cNvSpPr txBox="1"/>
          <p:nvPr>
            <p:ph idx="1" type="body"/>
          </p:nvPr>
        </p:nvSpPr>
        <p:spPr>
          <a:xfrm rot="5400000">
            <a:off x="2795985" y="103982"/>
            <a:ext cx="4388644" cy="45926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22" name="Google Shape;122;p24"/>
          <p:cNvSpPr txBox="1"/>
          <p:nvPr>
            <p:ph idx="10" type="dt"/>
          </p:nvPr>
        </p:nvSpPr>
        <p:spPr>
          <a:xfrm>
            <a:off x="457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24"/>
          <p:cNvSpPr txBox="1"/>
          <p:nvPr>
            <p:ph idx="11" type="ftr"/>
          </p:nvPr>
        </p:nvSpPr>
        <p:spPr>
          <a:xfrm>
            <a:off x="3124200" y="4683919"/>
            <a:ext cx="2895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4" name="Google Shape;124;p24"/>
          <p:cNvSpPr txBox="1"/>
          <p:nvPr>
            <p:ph idx="12" type="sldNum"/>
          </p:nvPr>
        </p:nvSpPr>
        <p:spPr>
          <a:xfrm>
            <a:off x="6553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algn="r">
              <a:spcBef>
                <a:spcPts val="0"/>
              </a:spcBef>
              <a:buNone/>
              <a:defRPr sz="1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22.xml"/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2703513" y="205978"/>
            <a:ext cx="6316662" cy="8572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2693988" y="1200150"/>
            <a:ext cx="6326187" cy="3394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81000" lvl="3" marL="18288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81000" lvl="4" marL="22860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81000" lvl="5" marL="27432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81000" lvl="6" marL="32004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81000" lvl="7" marL="36576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81000" lvl="8" marL="41148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457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124200" y="4683919"/>
            <a:ext cx="2895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553200" y="4683919"/>
            <a:ext cx="2133600" cy="357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Relationship Id="rId3" Type="http://schemas.openxmlformats.org/officeDocument/2006/relationships/hyperlink" Target="http://www.youtube.com/watch?v=xLfAnnOx7tc" TargetMode="External"/><Relationship Id="rId4" Type="http://schemas.openxmlformats.org/officeDocument/2006/relationships/image" Target="../media/image1.jpg"/><Relationship Id="rId5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://www.youtube.com/watch?v=Qg2hfpoOetI" TargetMode="External"/><Relationship Id="rId4" Type="http://schemas.openxmlformats.org/officeDocument/2006/relationships/image" Target="../media/image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Relationship Id="rId4" Type="http://schemas.openxmlformats.org/officeDocument/2006/relationships/image" Target="../media/image1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Relationship Id="rId4" Type="http://schemas.openxmlformats.org/officeDocument/2006/relationships/image" Target="../media/image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png"/><Relationship Id="rId4" Type="http://schemas.openxmlformats.org/officeDocument/2006/relationships/image" Target="../media/image14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png"/><Relationship Id="rId4" Type="http://schemas.openxmlformats.org/officeDocument/2006/relationships/image" Target="../media/image1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2.png"/><Relationship Id="rId4" Type="http://schemas.openxmlformats.org/officeDocument/2006/relationships/image" Target="../media/image1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5"/>
          <p:cNvSpPr txBox="1"/>
          <p:nvPr/>
        </p:nvSpPr>
        <p:spPr>
          <a:xfrm>
            <a:off x="2103437" y="125663"/>
            <a:ext cx="4570500" cy="484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rPr b="1" i="0" lang="ru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Государственное учреждение образования</a:t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rPr b="1" i="0" lang="ru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«Гимназия №2 г. Солигорска»</a:t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25"/>
          <p:cNvSpPr txBox="1"/>
          <p:nvPr/>
        </p:nvSpPr>
        <p:spPr>
          <a:xfrm>
            <a:off x="465175" y="1815680"/>
            <a:ext cx="8213700" cy="75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Times New Roman"/>
              <a:buNone/>
            </a:pPr>
            <a:r>
              <a:rPr b="1" i="0" lang="ru" sz="2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Людмила Антоновна Ларчик</a:t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Times New Roman"/>
              <a:buNone/>
            </a:pPr>
            <a:r>
              <a:rPr b="1" i="0" lang="ru" sz="18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Учитель истории и обществоведения высшей квалификационной категории</a:t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25"/>
          <p:cNvSpPr txBox="1"/>
          <p:nvPr/>
        </p:nvSpPr>
        <p:spPr>
          <a:xfrm>
            <a:off x="101575" y="3112300"/>
            <a:ext cx="8981100" cy="1001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1" i="0" lang="ru" sz="27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Урок истории Беларуси в </a:t>
            </a:r>
            <a:r>
              <a:rPr b="1" lang="ru" sz="27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</a:t>
            </a:r>
            <a:r>
              <a:rPr b="1" i="0" lang="ru" sz="27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классе</a:t>
            </a:r>
            <a:endParaRPr b="0" i="0" sz="13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1" i="0" lang="ru" sz="27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Тема урока : «</a:t>
            </a:r>
            <a:r>
              <a:rPr b="1" lang="ru" sz="270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Восстание 1794г. на белорусских землях</a:t>
            </a:r>
            <a:r>
              <a:rPr b="1" i="0" lang="ru" sz="27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</a:t>
            </a:r>
            <a:endParaRPr b="0" i="0" sz="13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6"/>
          <p:cNvSpPr/>
          <p:nvPr/>
        </p:nvSpPr>
        <p:spPr>
          <a:xfrm>
            <a:off x="210375" y="205975"/>
            <a:ext cx="8705400" cy="4328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" sz="6500" u="none" cap="none" strike="noStrike">
                <a:solidFill>
                  <a:srgbClr val="ACEDFF"/>
                </a:solidFill>
                <a:latin typeface="Arial"/>
                <a:ea typeface="Arial"/>
                <a:cs typeface="Arial"/>
                <a:sym typeface="Arial"/>
              </a:rPr>
              <a:t>Домашнее задание</a:t>
            </a:r>
            <a:endParaRPr sz="700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" sz="5300" u="none" cap="none" strike="noStrike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§ 28,</a:t>
            </a:r>
            <a:endParaRPr b="1" i="0" sz="5300" u="none" cap="none" strike="noStrike">
              <a:solidFill>
                <a:srgbClr val="FFC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5300">
                <a:solidFill>
                  <a:srgbClr val="FFC000"/>
                </a:solidFill>
              </a:rPr>
              <a:t>подготовить любые творческие работы по </a:t>
            </a:r>
            <a:endParaRPr b="1" sz="5300">
              <a:solidFill>
                <a:srgbClr val="FFC000"/>
              </a:solidFill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5300">
                <a:solidFill>
                  <a:srgbClr val="FFC000"/>
                </a:solidFill>
              </a:rPr>
              <a:t>§ 29 “Культура”  </a:t>
            </a:r>
            <a:endParaRPr b="1" i="0" sz="5300" u="none" cap="none" strike="noStrike">
              <a:solidFill>
                <a:srgbClr val="FFC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27"/>
          <p:cNvSpPr/>
          <p:nvPr/>
        </p:nvSpPr>
        <p:spPr>
          <a:xfrm>
            <a:off x="-27936" y="133417"/>
            <a:ext cx="9199800" cy="17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" sz="5900" u="none" cap="none" strike="noStrike">
                <a:solidFill>
                  <a:srgbClr val="ACEDFF"/>
                </a:solidFill>
                <a:latin typeface="Arial"/>
                <a:ea typeface="Arial"/>
                <a:cs typeface="Arial"/>
                <a:sym typeface="Arial"/>
              </a:rPr>
              <a:t>ВОССТАНИЕ 1794г.</a:t>
            </a:r>
            <a:endParaRPr b="1" i="0" sz="5900" u="none" cap="none" strike="noStrike">
              <a:solidFill>
                <a:srgbClr val="ACED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5900">
                <a:solidFill>
                  <a:srgbClr val="ACEDFF"/>
                </a:solidFill>
              </a:rPr>
              <a:t>на белорусских землях</a:t>
            </a:r>
            <a:endParaRPr b="1" i="0" sz="5900" u="none" cap="none" strike="noStrike">
              <a:solidFill>
                <a:srgbClr val="ACED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>
    <mc:Choice Requires="p14">
      <p:transition spd="slow" p14:dur="4000">
        <p:fade thruBlk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8"/>
          <p:cNvSpPr/>
          <p:nvPr/>
        </p:nvSpPr>
        <p:spPr>
          <a:xfrm>
            <a:off x="0" y="2182"/>
            <a:ext cx="9144000" cy="131574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800">
                <a:solidFill>
                  <a:srgbClr val="CDA8FF"/>
                </a:solidFill>
              </a:rPr>
              <a:t>С помощью текста учебника стр. 186 назвать причины восстания.</a:t>
            </a:r>
            <a:endParaRPr b="1" i="0" sz="2800" u="none" cap="none" strike="noStrike">
              <a:solidFill>
                <a:srgbClr val="CDA8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9" name="Google Shape;149;p28"/>
          <p:cNvSpPr/>
          <p:nvPr/>
        </p:nvSpPr>
        <p:spPr>
          <a:xfrm>
            <a:off x="841525" y="939625"/>
            <a:ext cx="7803900" cy="1418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" sz="2400" u="none" cap="none" strike="noStrike">
                <a:solidFill>
                  <a:srgbClr val="ACEDFF"/>
                </a:solidFill>
              </a:rPr>
              <a:t>Причины восстания</a:t>
            </a:r>
            <a:endParaRPr b="1" sz="2400">
              <a:solidFill>
                <a:srgbClr val="ACEDFF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" sz="2000" u="none" cap="none" strike="noStrike">
                <a:solidFill>
                  <a:srgbClr val="002594"/>
                </a:solidFill>
              </a:rPr>
              <a:t>    </a:t>
            </a:r>
            <a:r>
              <a:rPr b="1" i="0" lang="ru" sz="2400" u="none" cap="none" strike="noStrike"/>
              <a:t> 1. Отмена действия Конституции </a:t>
            </a:r>
            <a:r>
              <a:rPr b="1" lang="ru" sz="2400"/>
              <a:t>3 мая 1791 г.;</a:t>
            </a:r>
            <a:endParaRPr b="1" sz="24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/>
              <a:t>     2. Второй раздел Речи Посполитой.</a:t>
            </a:r>
            <a:endParaRPr b="1" sz="2400"/>
          </a:p>
        </p:txBody>
      </p:sp>
    </p:spTree>
  </p:cSld>
  <p:clrMapOvr>
    <a:masterClrMapping/>
  </p:clrMapOvr>
  <mc:AlternateContent>
    <mc:Choice Requires="p14">
      <p:transition spd="slow" p14:dur="1100">
        <p14:flip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9"/>
          <p:cNvSpPr txBox="1"/>
          <p:nvPr/>
        </p:nvSpPr>
        <p:spPr>
          <a:xfrm>
            <a:off x="2720475" y="87025"/>
            <a:ext cx="41787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ACEDFF"/>
                </a:solidFill>
              </a:rPr>
              <a:t>Цели восстания</a:t>
            </a:r>
            <a:endParaRPr b="1" sz="3000">
              <a:solidFill>
                <a:srgbClr val="ACEDFF"/>
              </a:solidFill>
            </a:endParaRPr>
          </a:p>
        </p:txBody>
      </p:sp>
      <p:sp>
        <p:nvSpPr>
          <p:cNvPr id="155" name="Google Shape;155;p29"/>
          <p:cNvSpPr txBox="1"/>
          <p:nvPr/>
        </p:nvSpPr>
        <p:spPr>
          <a:xfrm>
            <a:off x="82200" y="3776250"/>
            <a:ext cx="8979600" cy="125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rgbClr val="FFC000"/>
                </a:solidFill>
              </a:rPr>
              <a:t> </a:t>
            </a:r>
            <a:r>
              <a:rPr b="1" lang="ru" sz="2400">
                <a:solidFill>
                  <a:schemeClr val="lt1"/>
                </a:solidFill>
              </a:rPr>
              <a:t> </a:t>
            </a:r>
            <a:r>
              <a:rPr b="1" lang="ru" sz="2300">
                <a:solidFill>
                  <a:schemeClr val="lt1"/>
                </a:solidFill>
              </a:rPr>
              <a:t>1.  Изгнание иностранных войск с территории РП;</a:t>
            </a:r>
            <a:endParaRPr sz="23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300">
                <a:solidFill>
                  <a:schemeClr val="lt1"/>
                </a:solidFill>
              </a:rPr>
              <a:t>  2.  Восстановление независимости РП в границах 1772г.;</a:t>
            </a:r>
            <a:endParaRPr sz="23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300">
                <a:solidFill>
                  <a:schemeClr val="lt1"/>
                </a:solidFill>
              </a:rPr>
              <a:t>  3.  Возрождение Конституции 1791г.;  </a:t>
            </a:r>
            <a:endParaRPr sz="2300">
              <a:solidFill>
                <a:schemeClr val="lt1"/>
              </a:solidFill>
            </a:endParaRPr>
          </a:p>
        </p:txBody>
      </p:sp>
      <p:sp>
        <p:nvSpPr>
          <p:cNvPr id="156" name="Google Shape;156;p29"/>
          <p:cNvSpPr txBox="1"/>
          <p:nvPr/>
        </p:nvSpPr>
        <p:spPr>
          <a:xfrm>
            <a:off x="0" y="0"/>
            <a:ext cx="9111600" cy="388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100">
                <a:solidFill>
                  <a:schemeClr val="lt1"/>
                </a:solidFill>
              </a:rPr>
              <a:t>–</a:t>
            </a:r>
            <a:endParaRPr sz="100"/>
          </a:p>
        </p:txBody>
      </p:sp>
      <p:pic>
        <p:nvPicPr>
          <p:cNvPr id="157" name="Google Shape;157;p29" title="Восстание Тадеуша Костюшко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29475" y="733525"/>
            <a:ext cx="4083776" cy="3062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29"/>
          <p:cNvPicPr preferRelativeResize="0"/>
          <p:nvPr/>
        </p:nvPicPr>
        <p:blipFill rotWithShape="1">
          <a:blip r:embed="rId5">
            <a:alphaModFix/>
          </a:blip>
          <a:srcRect b="3264" l="2693" r="3126" t="2671"/>
          <a:stretch/>
        </p:blipFill>
        <p:spPr>
          <a:xfrm>
            <a:off x="4977350" y="733525"/>
            <a:ext cx="3054275" cy="306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100">
        <p14:flip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0"/>
          <p:cNvSpPr txBox="1"/>
          <p:nvPr/>
        </p:nvSpPr>
        <p:spPr>
          <a:xfrm>
            <a:off x="94125" y="668875"/>
            <a:ext cx="5892000" cy="4206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500">
                <a:solidFill>
                  <a:srgbClr val="FFC000"/>
                </a:solidFill>
              </a:rPr>
              <a:t>24 марта 1794г.</a:t>
            </a:r>
            <a:r>
              <a:rPr b="1" lang="ru" sz="1600">
                <a:solidFill>
                  <a:schemeClr val="lt1"/>
                </a:solidFill>
              </a:rPr>
              <a:t> </a:t>
            </a:r>
            <a:r>
              <a:rPr b="1" lang="ru" sz="2000">
                <a:solidFill>
                  <a:schemeClr val="lt1"/>
                </a:solidFill>
              </a:rPr>
              <a:t>начало восстания; провозглашение «Акта восстания» в Кракове;</a:t>
            </a:r>
            <a:endParaRPr b="1" sz="2000">
              <a:solidFill>
                <a:srgbClr val="FFC000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000">
                <a:solidFill>
                  <a:srgbClr val="FFC000"/>
                </a:solidFill>
              </a:rPr>
              <a:t>Во второй половине апреля </a:t>
            </a:r>
            <a:r>
              <a:rPr b="1" lang="ru" sz="2000">
                <a:solidFill>
                  <a:schemeClr val="lt1"/>
                </a:solidFill>
              </a:rPr>
              <a:t>восстание охватило земли современной Литвы и запада Беларуси. </a:t>
            </a:r>
            <a:endParaRPr b="1" sz="2000">
              <a:solidFill>
                <a:schemeClr val="lt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000">
                <a:solidFill>
                  <a:srgbClr val="FFC000"/>
                </a:solidFill>
              </a:rPr>
              <a:t>В ночь на 23 апреля 1794 г. </a:t>
            </a:r>
            <a:r>
              <a:rPr b="1" lang="ru" sz="2000">
                <a:solidFill>
                  <a:schemeClr val="lt2"/>
                </a:solidFill>
              </a:rPr>
              <a:t>войска ВКЛ и мещане захватили российский гарнизон </a:t>
            </a:r>
            <a:endParaRPr b="1" sz="2000">
              <a:solidFill>
                <a:schemeClr val="lt2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000">
                <a:solidFill>
                  <a:schemeClr val="lt2"/>
                </a:solidFill>
              </a:rPr>
              <a:t>в Вильно.</a:t>
            </a:r>
            <a:endParaRPr b="1" sz="2000">
              <a:solidFill>
                <a:schemeClr val="lt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000">
                <a:solidFill>
                  <a:schemeClr val="lt1"/>
                </a:solidFill>
              </a:rPr>
              <a:t>Для руководства восстанием</a:t>
            </a:r>
            <a:r>
              <a:rPr b="1" lang="ru" sz="2000">
                <a:solidFill>
                  <a:schemeClr val="lt1"/>
                </a:solidFill>
              </a:rPr>
              <a:t> создан органа управления </a:t>
            </a:r>
            <a:r>
              <a:rPr b="1" lang="ru" sz="2000">
                <a:solidFill>
                  <a:srgbClr val="ACEDFF"/>
                </a:solidFill>
              </a:rPr>
              <a:t>«Наивысшая литовская рада»</a:t>
            </a:r>
            <a:endParaRPr b="1" sz="2000">
              <a:solidFill>
                <a:srgbClr val="ACEDFF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000">
                <a:solidFill>
                  <a:schemeClr val="lt2"/>
                </a:solidFill>
              </a:rPr>
              <a:t>Возглавил ее сторонник идей Французской революции полковник</a:t>
            </a:r>
            <a:r>
              <a:rPr b="1" lang="ru" sz="2000">
                <a:solidFill>
                  <a:srgbClr val="FFC000"/>
                </a:solidFill>
              </a:rPr>
              <a:t> Якуб Ясинский. </a:t>
            </a:r>
            <a:endParaRPr b="1" sz="2000">
              <a:solidFill>
                <a:srgbClr val="FFC000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"/>
          </a:p>
        </p:txBody>
      </p:sp>
      <p:sp>
        <p:nvSpPr>
          <p:cNvPr id="164" name="Google Shape;164;p30"/>
          <p:cNvSpPr txBox="1"/>
          <p:nvPr/>
        </p:nvSpPr>
        <p:spPr>
          <a:xfrm>
            <a:off x="94125" y="0"/>
            <a:ext cx="9087600" cy="800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000">
                <a:solidFill>
                  <a:srgbClr val="FFC000"/>
                </a:solidFill>
              </a:rPr>
              <a:t>Начало восстания</a:t>
            </a:r>
            <a:endParaRPr b="1" sz="4000">
              <a:solidFill>
                <a:srgbClr val="FFC000"/>
              </a:solidFill>
            </a:endParaRPr>
          </a:p>
        </p:txBody>
      </p:sp>
      <p:pic>
        <p:nvPicPr>
          <p:cNvPr id="165" name="Google Shape;165;p30"/>
          <p:cNvPicPr preferRelativeResize="0"/>
          <p:nvPr/>
        </p:nvPicPr>
        <p:blipFill rotWithShape="1">
          <a:blip r:embed="rId3">
            <a:alphaModFix/>
          </a:blip>
          <a:srcRect b="0" l="7993" r="5493" t="0"/>
          <a:stretch/>
        </p:blipFill>
        <p:spPr>
          <a:xfrm>
            <a:off x="5835225" y="1027625"/>
            <a:ext cx="3261650" cy="28267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1"/>
          <p:cNvSpPr txBox="1"/>
          <p:nvPr/>
        </p:nvSpPr>
        <p:spPr>
          <a:xfrm>
            <a:off x="4345500" y="247050"/>
            <a:ext cx="4621200" cy="19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Восстание возглавил</a:t>
            </a:r>
            <a:endParaRPr sz="800"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Андрей Тадеуш</a:t>
            </a:r>
            <a:endParaRPr b="1" sz="3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Бонавентура</a:t>
            </a:r>
            <a:endParaRPr b="1" sz="3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Костюшко</a:t>
            </a:r>
            <a:endParaRPr b="1" sz="3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31"/>
          <p:cNvSpPr txBox="1"/>
          <p:nvPr/>
        </p:nvSpPr>
        <p:spPr>
          <a:xfrm>
            <a:off x="4739675" y="2328700"/>
            <a:ext cx="4251300" cy="209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100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</a:t>
            </a:r>
            <a:r>
              <a:rPr b="1" lang="ru" sz="3100">
                <a:solidFill>
                  <a:srgbClr val="FFC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евиз восстания «Свобода, целостность, независимость».</a:t>
            </a:r>
            <a:endParaRPr b="1" sz="3100">
              <a:solidFill>
                <a:srgbClr val="FFC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descr="Жыццю і дзейнасці Тадэвуша Касцюшкі прысвечана надзвычай многа даследаванняў. Асабліва шмат кніг і артыкулаў выходзіла на польскай, французскай, англійскай, а апошнім часам і на беларускай мовах -- менавіта ў тых краінах, дзе слынны военачальнік лічыцца ганаровым грамадзянінам і нацыянальным героем." id="172" name="Google Shape;172;p31" title="Гісторыя пад знакам Пагоні. Тадэвуш Касцюшка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7675" y="886275"/>
            <a:ext cx="4572000" cy="342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200">
        <p14:flip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2"/>
          <p:cNvSpPr txBox="1"/>
          <p:nvPr/>
        </p:nvSpPr>
        <p:spPr>
          <a:xfrm>
            <a:off x="123325" y="0"/>
            <a:ext cx="8139600" cy="126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00"/>
          </a:p>
        </p:txBody>
      </p:sp>
      <p:sp>
        <p:nvSpPr>
          <p:cNvPr id="178" name="Google Shape;178;p32"/>
          <p:cNvSpPr txBox="1"/>
          <p:nvPr/>
        </p:nvSpPr>
        <p:spPr>
          <a:xfrm>
            <a:off x="2886900" y="230125"/>
            <a:ext cx="3207000" cy="21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600">
                <a:solidFill>
                  <a:schemeClr val="accent5"/>
                </a:solidFill>
              </a:rPr>
              <a:t>В чём причины противоречий, возникших между Т.Костюшко и Я.Ясинским?</a:t>
            </a:r>
            <a:endParaRPr b="1" sz="2600">
              <a:solidFill>
                <a:schemeClr val="accent5"/>
              </a:solidFill>
            </a:endParaRPr>
          </a:p>
        </p:txBody>
      </p:sp>
      <p:pic>
        <p:nvPicPr>
          <p:cNvPr id="179" name="Google Shape;179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900" y="230125"/>
            <a:ext cx="2465975" cy="393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34925" y="230125"/>
            <a:ext cx="2622925" cy="3592351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32"/>
          <p:cNvSpPr txBox="1"/>
          <p:nvPr/>
        </p:nvSpPr>
        <p:spPr>
          <a:xfrm>
            <a:off x="2589300" y="3920900"/>
            <a:ext cx="65547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600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 июня 1794 г. Ясинский был отстранен </a:t>
            </a:r>
            <a:endParaRPr b="1" sz="2600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600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от руководства восстанием в ВКЛ</a:t>
            </a:r>
            <a:endParaRPr b="1" sz="2600">
              <a:solidFill>
                <a:schemeClr val="lt2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3"/>
          <p:cNvSpPr/>
          <p:nvPr/>
        </p:nvSpPr>
        <p:spPr>
          <a:xfrm>
            <a:off x="0" y="87475"/>
            <a:ext cx="8984700" cy="495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ACEDFF"/>
                </a:solidFill>
                <a:latin typeface="Arial"/>
                <a:ea typeface="Arial"/>
                <a:cs typeface="Arial"/>
                <a:sym typeface="Arial"/>
              </a:rPr>
              <a:t>7 мая 1794г.</a:t>
            </a:r>
            <a:r>
              <a:rPr b="1" lang="ru" sz="40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ru"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–</a:t>
            </a:r>
            <a:r>
              <a:rPr b="1" lang="ru" sz="24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ru" sz="240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принятие «Полонецкого универсала»;</a:t>
            </a:r>
            <a:endParaRPr b="1" sz="2400">
              <a:solidFill>
                <a:schemeClr val="lt2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400">
                <a:solidFill>
                  <a:srgbClr val="FFC000"/>
                </a:solidFill>
              </a:rPr>
              <a:t>Каковы цель и результат его принятия?</a:t>
            </a:r>
            <a:endParaRPr b="1" sz="3400">
              <a:solidFill>
                <a:srgbClr val="FFC000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lt2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>
              <a:solidFill>
                <a:schemeClr val="lt2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400">
                <a:solidFill>
                  <a:schemeClr val="lt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1" sz="3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p33"/>
          <p:cNvPicPr preferRelativeResize="0"/>
          <p:nvPr/>
        </p:nvPicPr>
        <p:blipFill rotWithShape="1">
          <a:blip r:embed="rId3">
            <a:alphaModFix/>
          </a:blip>
          <a:srcRect b="0" l="0" r="911" t="0"/>
          <a:stretch/>
        </p:blipFill>
        <p:spPr>
          <a:xfrm>
            <a:off x="3955795" y="1326662"/>
            <a:ext cx="5093904" cy="379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7725" y="1346300"/>
            <a:ext cx="3507976" cy="3757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gallery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850" y="29025"/>
            <a:ext cx="5593225" cy="4983900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34"/>
          <p:cNvSpPr txBox="1"/>
          <p:nvPr/>
        </p:nvSpPr>
        <p:spPr>
          <a:xfrm>
            <a:off x="5745625" y="123325"/>
            <a:ext cx="3358800" cy="538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300">
                <a:solidFill>
                  <a:schemeClr val="accent1"/>
                </a:solidFill>
              </a:rPr>
              <a:t>Поработаем с картой!</a:t>
            </a:r>
            <a:endParaRPr b="1" sz="2300">
              <a:solidFill>
                <a:schemeClr val="accent1"/>
              </a:solidFill>
            </a:endParaRPr>
          </a:p>
        </p:txBody>
      </p:sp>
      <p:sp>
        <p:nvSpPr>
          <p:cNvPr id="195" name="Google Shape;195;p34"/>
          <p:cNvSpPr txBox="1"/>
          <p:nvPr/>
        </p:nvSpPr>
        <p:spPr>
          <a:xfrm>
            <a:off x="5861700" y="943100"/>
            <a:ext cx="3199500" cy="3786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600">
                <a:solidFill>
                  <a:schemeClr val="lt1"/>
                </a:solidFill>
              </a:rPr>
              <a:t>Как развивались события восстания после отстранения от руководства Я.Ясинского и принятия Полонецкого универсала?</a:t>
            </a:r>
            <a:endParaRPr b="1" sz="2600">
              <a:solidFill>
                <a:schemeClr val="lt1"/>
              </a:solidFill>
            </a:endParaRPr>
          </a:p>
        </p:txBody>
      </p:sp>
      <p:pic>
        <p:nvPicPr>
          <p:cNvPr id="196" name="Google Shape;196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83250" y="1485325"/>
            <a:ext cx="538800" cy="53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00375" y="2167325"/>
            <a:ext cx="538800" cy="53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78062" y="1485325"/>
            <a:ext cx="538800" cy="538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62200" y="1011925"/>
            <a:ext cx="538800" cy="53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5"/>
          <p:cNvSpPr/>
          <p:nvPr/>
        </p:nvSpPr>
        <p:spPr>
          <a:xfrm>
            <a:off x="22275" y="0"/>
            <a:ext cx="5041800" cy="16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800">
                <a:solidFill>
                  <a:srgbClr val="ACEDFF"/>
                </a:solidFill>
                <a:latin typeface="Arial"/>
                <a:ea typeface="Arial"/>
                <a:cs typeface="Arial"/>
                <a:sym typeface="Arial"/>
              </a:rPr>
              <a:t>17 сентября и 19 сентября 1794г.-</a:t>
            </a:r>
            <a:r>
              <a:rPr b="1" lang="ru" sz="2800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ru"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поражение отрядов повстанцев под Крупчицами </a:t>
            </a:r>
            <a:endParaRPr b="1" sz="22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и Брестом</a:t>
            </a:r>
            <a:r>
              <a:rPr b="1" lang="ru" sz="2200">
                <a:solidFill>
                  <a:schemeClr val="lt1"/>
                </a:solidFill>
              </a:rPr>
              <a:t>;</a:t>
            </a:r>
            <a:endParaRPr b="1" sz="30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" name="Google Shape;205;p35"/>
          <p:cNvPicPr preferRelativeResize="0"/>
          <p:nvPr/>
        </p:nvPicPr>
        <p:blipFill rotWithShape="1">
          <a:blip r:embed="rId3">
            <a:alphaModFix/>
          </a:blip>
          <a:srcRect b="0" l="0" r="39169" t="0"/>
          <a:stretch/>
        </p:blipFill>
        <p:spPr>
          <a:xfrm>
            <a:off x="5041800" y="79800"/>
            <a:ext cx="3873950" cy="4983900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35"/>
          <p:cNvSpPr/>
          <p:nvPr/>
        </p:nvSpPr>
        <p:spPr>
          <a:xfrm>
            <a:off x="7421425" y="2415750"/>
            <a:ext cx="261300" cy="312000"/>
          </a:xfrm>
          <a:prstGeom prst="mathMultiply">
            <a:avLst>
              <a:gd fmla="val 23520" name="adj1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35"/>
          <p:cNvSpPr/>
          <p:nvPr/>
        </p:nvSpPr>
        <p:spPr>
          <a:xfrm>
            <a:off x="7588325" y="2259750"/>
            <a:ext cx="261300" cy="312000"/>
          </a:xfrm>
          <a:prstGeom prst="mathMultiply">
            <a:avLst>
              <a:gd fmla="val 23520" name="adj1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08" name="Google Shape;208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7625" y="1584500"/>
            <a:ext cx="4128950" cy="3366075"/>
          </a:xfrm>
          <a:prstGeom prst="rect">
            <a:avLst/>
          </a:prstGeom>
          <a:noFill/>
          <a:ln>
            <a:noFill/>
          </a:ln>
          <a:effectLst>
            <a:outerShdw blurRad="214313" rotWithShape="0" algn="bl" dir="5280000" dist="9525">
              <a:srgbClr val="D9D9D9">
                <a:alpha val="56000"/>
              </a:srgbClr>
            </a:outerShdw>
          </a:effectLst>
        </p:spPr>
      </p:pic>
    </p:spTree>
  </p:cSld>
  <p:clrMapOvr>
    <a:masterClrMapping/>
  </p:clrMapOvr>
  <mc:AlternateContent>
    <mc:Choice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36"/>
          <p:cNvPicPr preferRelativeResize="0"/>
          <p:nvPr/>
        </p:nvPicPr>
        <p:blipFill rotWithShape="1">
          <a:blip r:embed="rId3">
            <a:alphaModFix/>
          </a:blip>
          <a:srcRect b="0" l="0" r="39169" t="0"/>
          <a:stretch/>
        </p:blipFill>
        <p:spPr>
          <a:xfrm>
            <a:off x="5041800" y="79800"/>
            <a:ext cx="3873950" cy="4983900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36"/>
          <p:cNvSpPr/>
          <p:nvPr/>
        </p:nvSpPr>
        <p:spPr>
          <a:xfrm>
            <a:off x="6928200" y="2571750"/>
            <a:ext cx="261300" cy="312000"/>
          </a:xfrm>
          <a:prstGeom prst="mathMultiply">
            <a:avLst>
              <a:gd fmla="val 23520" name="adj1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36"/>
          <p:cNvSpPr txBox="1"/>
          <p:nvPr/>
        </p:nvSpPr>
        <p:spPr>
          <a:xfrm>
            <a:off x="56550" y="79800"/>
            <a:ext cx="5041800" cy="20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800">
                <a:solidFill>
                  <a:srgbClr val="FFC000"/>
                </a:solidFill>
              </a:rPr>
              <a:t>10 октября</a:t>
            </a:r>
            <a:r>
              <a:rPr b="1" lang="ru" sz="3000">
                <a:solidFill>
                  <a:srgbClr val="FFC000"/>
                </a:solidFill>
              </a:rPr>
              <a:t> </a:t>
            </a:r>
            <a:r>
              <a:rPr b="1" lang="ru" sz="2200">
                <a:solidFill>
                  <a:schemeClr val="lt1"/>
                </a:solidFill>
              </a:rPr>
              <a:t>– разгром отрядов Т.Костюшко под Мацеёвицами; </a:t>
            </a:r>
            <a:endParaRPr b="1" sz="22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200">
                <a:solidFill>
                  <a:schemeClr val="lt1"/>
                </a:solidFill>
              </a:rPr>
              <a:t>Т.Костюшко пленён;</a:t>
            </a:r>
            <a:endParaRPr b="1" sz="2200"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200">
                <a:solidFill>
                  <a:schemeClr val="lt1"/>
                </a:solidFill>
              </a:rPr>
              <a:t>Руководство переходит к Томашу Вавжецкому.</a:t>
            </a:r>
            <a:endParaRPr b="1" sz="3000">
              <a:solidFill>
                <a:schemeClr val="lt1"/>
              </a:solidFill>
            </a:endParaRPr>
          </a:p>
        </p:txBody>
      </p:sp>
      <p:pic>
        <p:nvPicPr>
          <p:cNvPr id="216" name="Google Shape;216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55550" y="1704300"/>
            <a:ext cx="2425398" cy="3292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Google Shape;221;p37"/>
          <p:cNvPicPr preferRelativeResize="0"/>
          <p:nvPr/>
        </p:nvPicPr>
        <p:blipFill rotWithShape="1">
          <a:blip r:embed="rId3">
            <a:alphaModFix/>
          </a:blip>
          <a:srcRect b="0" l="0" r="39169" t="0"/>
          <a:stretch/>
        </p:blipFill>
        <p:spPr>
          <a:xfrm>
            <a:off x="5019600" y="79800"/>
            <a:ext cx="3873950" cy="4983900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p37"/>
          <p:cNvSpPr txBox="1"/>
          <p:nvPr/>
        </p:nvSpPr>
        <p:spPr>
          <a:xfrm>
            <a:off x="0" y="79800"/>
            <a:ext cx="5019600" cy="985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800">
                <a:solidFill>
                  <a:srgbClr val="FFC000"/>
                </a:solidFill>
              </a:rPr>
              <a:t>4 ноября</a:t>
            </a:r>
            <a:r>
              <a:rPr b="1" lang="ru" sz="3000">
                <a:solidFill>
                  <a:srgbClr val="FFC000"/>
                </a:solidFill>
              </a:rPr>
              <a:t> </a:t>
            </a:r>
            <a:r>
              <a:rPr b="1" lang="ru" sz="2200">
                <a:solidFill>
                  <a:schemeClr val="lt1"/>
                </a:solidFill>
              </a:rPr>
              <a:t>– «пражская резня»; капитуляция Варшавы;</a:t>
            </a:r>
            <a:endParaRPr b="1" sz="3000">
              <a:solidFill>
                <a:schemeClr val="lt1"/>
              </a:solidFill>
            </a:endParaRPr>
          </a:p>
        </p:txBody>
      </p:sp>
      <p:pic>
        <p:nvPicPr>
          <p:cNvPr id="223" name="Google Shape;223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217400"/>
            <a:ext cx="4737000" cy="359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37"/>
          <p:cNvSpPr/>
          <p:nvPr/>
        </p:nvSpPr>
        <p:spPr>
          <a:xfrm>
            <a:off x="6843875" y="2168175"/>
            <a:ext cx="339300" cy="480600"/>
          </a:xfrm>
          <a:prstGeom prst="moon">
            <a:avLst>
              <a:gd fmla="val 24535" name="adj"/>
            </a:avLst>
          </a:prstGeom>
          <a:solidFill>
            <a:srgbClr val="FF000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38"/>
          <p:cNvSpPr/>
          <p:nvPr/>
        </p:nvSpPr>
        <p:spPr>
          <a:xfrm>
            <a:off x="0" y="0"/>
            <a:ext cx="9205533" cy="117724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800" cap="none">
                <a:solidFill>
                  <a:srgbClr val="CDA8FF"/>
                </a:solidFill>
                <a:latin typeface="Arial"/>
                <a:ea typeface="Arial"/>
                <a:cs typeface="Arial"/>
                <a:sym typeface="Arial"/>
              </a:rPr>
              <a:t>Почему восстание потерпело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800" cap="none">
                <a:solidFill>
                  <a:srgbClr val="CDA8FF"/>
                </a:solidFill>
                <a:latin typeface="Arial"/>
                <a:ea typeface="Arial"/>
                <a:cs typeface="Arial"/>
                <a:sym typeface="Arial"/>
              </a:rPr>
              <a:t> поражение?</a:t>
            </a:r>
            <a:endParaRPr b="1" sz="4800" cap="none">
              <a:solidFill>
                <a:srgbClr val="CDA8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38"/>
          <p:cNvSpPr/>
          <p:nvPr/>
        </p:nvSpPr>
        <p:spPr>
          <a:xfrm>
            <a:off x="43300" y="11542"/>
            <a:ext cx="9057416" cy="5770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4400" cap="none">
                <a:solidFill>
                  <a:srgbClr val="CDA8FF"/>
                </a:solidFill>
                <a:latin typeface="Arial"/>
                <a:ea typeface="Arial"/>
                <a:cs typeface="Arial"/>
                <a:sym typeface="Arial"/>
              </a:rPr>
              <a:t>Причины поражение восстания</a:t>
            </a:r>
            <a:endParaRPr b="1" sz="4400" cap="none">
              <a:solidFill>
                <a:srgbClr val="CDA8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1" name="Google Shape;231;p38"/>
          <p:cNvSpPr txBox="1"/>
          <p:nvPr/>
        </p:nvSpPr>
        <p:spPr>
          <a:xfrm>
            <a:off x="43300" y="1065231"/>
            <a:ext cx="8928600" cy="383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08000" lvl="0" marL="5143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AutoNum type="arabicPeriod"/>
            </a:pPr>
            <a:r>
              <a:rPr b="1" lang="ru" sz="2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Несогласованность действий руководителей </a:t>
            </a:r>
            <a:endParaRPr sz="13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700">
                <a:solidFill>
                  <a:schemeClr val="lt1"/>
                </a:solidFill>
              </a:rPr>
              <a:t>     </a:t>
            </a:r>
            <a:r>
              <a:rPr b="1" lang="ru" sz="2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восстания;</a:t>
            </a:r>
            <a:endParaRPr sz="1300"/>
          </a:p>
          <a:p>
            <a:pPr indent="-508000" lvl="0" marL="5143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AutoNum type="arabicPeriod" startAt="2"/>
            </a:pPr>
            <a:r>
              <a:rPr b="1" lang="ru" sz="2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Оно не было поддержано основной массой </a:t>
            </a:r>
            <a:endParaRPr sz="13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700">
                <a:solidFill>
                  <a:schemeClr val="lt1"/>
                </a:solidFill>
              </a:rPr>
              <a:t>     </a:t>
            </a:r>
            <a:r>
              <a:rPr b="1" lang="ru" sz="2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крестьян и горожан;</a:t>
            </a:r>
            <a:endParaRPr sz="1300"/>
          </a:p>
          <a:p>
            <a:pPr indent="-508000" lvl="0" marL="5143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AutoNum type="arabicPeriod" startAt="3"/>
            </a:pPr>
            <a:r>
              <a:rPr b="1" lang="ru" sz="2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Шляхта стремилась не допустить широкого </a:t>
            </a:r>
            <a:endParaRPr sz="13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700">
                <a:solidFill>
                  <a:schemeClr val="lt1"/>
                </a:solidFill>
              </a:rPr>
              <a:t>     </a:t>
            </a:r>
            <a:r>
              <a:rPr b="1" lang="ru" sz="2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выступления городских низов и крестьянства;</a:t>
            </a:r>
            <a:endParaRPr sz="1300"/>
          </a:p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Отсутствие единства в рядах восставших;</a:t>
            </a:r>
            <a:endParaRPr sz="1300"/>
          </a:p>
          <a:p>
            <a:pPr indent="-508000" lvl="0" marL="51435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AutoNum type="arabicPeriod" startAt="4"/>
            </a:pPr>
            <a:r>
              <a:rPr b="1" lang="ru" sz="2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П</a:t>
            </a:r>
            <a:r>
              <a:rPr b="1" lang="ru" sz="2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одавление восстания силами регулярных </a:t>
            </a:r>
            <a:endParaRPr sz="1300"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700">
                <a:solidFill>
                  <a:schemeClr val="lt1"/>
                </a:solidFill>
              </a:rPr>
              <a:t>     </a:t>
            </a:r>
            <a:r>
              <a:rPr b="1" lang="ru" sz="27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войск;</a:t>
            </a:r>
            <a:endParaRPr b="1" sz="27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" name="Google Shape;236;p39"/>
          <p:cNvPicPr preferRelativeResize="0"/>
          <p:nvPr/>
        </p:nvPicPr>
        <p:blipFill rotWithShape="1">
          <a:blip r:embed="rId3">
            <a:alphaModFix/>
          </a:blip>
          <a:srcRect b="0" l="0" r="0" t="4379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p39"/>
          <p:cNvSpPr txBox="1"/>
          <p:nvPr/>
        </p:nvSpPr>
        <p:spPr>
          <a:xfrm>
            <a:off x="0" y="0"/>
            <a:ext cx="2619000" cy="1723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000">
                <a:solidFill>
                  <a:srgbClr val="990000"/>
                </a:solidFill>
              </a:rPr>
              <a:t>24 октября 1795 г.</a:t>
            </a:r>
            <a:r>
              <a:rPr b="1" lang="ru" sz="2000">
                <a:solidFill>
                  <a:srgbClr val="FF0000"/>
                </a:solidFill>
              </a:rPr>
              <a:t> </a:t>
            </a:r>
            <a:r>
              <a:rPr b="1" lang="ru" sz="2000"/>
              <a:t>в Петербурге подписан договор о III разделе Речи Посполитой.</a:t>
            </a:r>
            <a:endParaRPr b="1" sz="2000"/>
          </a:p>
        </p:txBody>
      </p:sp>
      <p:sp>
        <p:nvSpPr>
          <p:cNvPr id="238" name="Google Shape;238;p39"/>
          <p:cNvSpPr txBox="1"/>
          <p:nvPr/>
        </p:nvSpPr>
        <p:spPr>
          <a:xfrm>
            <a:off x="6144000" y="2408525"/>
            <a:ext cx="3000000" cy="203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2000">
                <a:solidFill>
                  <a:srgbClr val="990000"/>
                </a:solidFill>
              </a:rPr>
              <a:t>25 ноября 1795 г.</a:t>
            </a:r>
            <a:r>
              <a:rPr b="1" lang="ru" sz="2000"/>
              <a:t> Станислав Август Понятовский подписал в Городне акт отречения от престола.</a:t>
            </a:r>
            <a:endParaRPr b="1" sz="2000"/>
          </a:p>
        </p:txBody>
      </p:sp>
    </p:spTree>
  </p:cSld>
  <p:clrMapOvr>
    <a:masterClrMapping/>
  </p:clrMapOvr>
  <p:transition spd="slow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niebieskie kwadraty">
  <a:themeElements>
    <a:clrScheme name="Тема Office 2">
      <a:dk1>
        <a:srgbClr val="333333"/>
      </a:dk1>
      <a:lt1>
        <a:srgbClr val="FFFFFF"/>
      </a:lt1>
      <a:dk2>
        <a:srgbClr val="0033CC"/>
      </a:dk2>
      <a:lt2>
        <a:srgbClr val="FFFFFF"/>
      </a:lt2>
      <a:accent1>
        <a:srgbClr val="57C5FF"/>
      </a:accent1>
      <a:accent2>
        <a:srgbClr val="CAB3FF"/>
      </a:accent2>
      <a:accent3>
        <a:srgbClr val="AAADE2"/>
      </a:accent3>
      <a:accent4>
        <a:srgbClr val="DADADA"/>
      </a:accent4>
      <a:accent5>
        <a:srgbClr val="B4DFFF"/>
      </a:accent5>
      <a:accent6>
        <a:srgbClr val="B7A2E7"/>
      </a:accent6>
      <a:hlink>
        <a:srgbClr val="94AFFF"/>
      </a:hlink>
      <a:folHlink>
        <a:srgbClr val="FACBD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