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DEAFEA-30AC-46C3-B2E9-A8962D07CECC}" v="520" dt="2022-07-13T20:12:29.5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AEDEAFEA-30AC-46C3-B2E9-A8962D07CECC}"/>
    <pc:docChg chg="modSld">
      <pc:chgData name="" userId="" providerId="" clId="Web-{AEDEAFEA-30AC-46C3-B2E9-A8962D07CECC}" dt="2022-07-13T19:33:27.568" v="0" actId="20577"/>
      <pc:docMkLst>
        <pc:docMk/>
      </pc:docMkLst>
      <pc:sldChg chg="modSp">
        <pc:chgData name="" userId="" providerId="" clId="Web-{AEDEAFEA-30AC-46C3-B2E9-A8962D07CECC}" dt="2022-07-13T19:33:27.568" v="0" actId="20577"/>
        <pc:sldMkLst>
          <pc:docMk/>
          <pc:sldMk cId="1351651579" sldId="256"/>
        </pc:sldMkLst>
        <pc:spChg chg="mod">
          <ac:chgData name="" userId="" providerId="" clId="Web-{AEDEAFEA-30AC-46C3-B2E9-A8962D07CECC}" dt="2022-07-13T19:33:27.568" v="0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  <pc:docChgLst>
    <pc:chgData name="Zhigalov Roman" userId="1f97e9fdf7779aa5" providerId="Windows Live" clId="Web-{AEDEAFEA-30AC-46C3-B2E9-A8962D07CECC}"/>
    <pc:docChg chg="addSld modSld addMainMaster modMainMaster">
      <pc:chgData name="Zhigalov Roman" userId="1f97e9fdf7779aa5" providerId="Windows Live" clId="Web-{AEDEAFEA-30AC-46C3-B2E9-A8962D07CECC}" dt="2022-07-13T20:12:29.548" v="735"/>
      <pc:docMkLst>
        <pc:docMk/>
      </pc:docMkLst>
      <pc:sldChg chg="modSp new">
        <pc:chgData name="Zhigalov Roman" userId="1f97e9fdf7779aa5" providerId="Windows Live" clId="Web-{AEDEAFEA-30AC-46C3-B2E9-A8962D07CECC}" dt="2022-07-13T19:33:50.818" v="5" actId="20577"/>
        <pc:sldMkLst>
          <pc:docMk/>
          <pc:sldMk cId="3458395288" sldId="257"/>
        </pc:sldMkLst>
        <pc:spChg chg="mod">
          <ac:chgData name="Zhigalov Roman" userId="1f97e9fdf7779aa5" providerId="Windows Live" clId="Web-{AEDEAFEA-30AC-46C3-B2E9-A8962D07CECC}" dt="2022-07-13T19:33:50.818" v="5" actId="20577"/>
          <ac:spMkLst>
            <pc:docMk/>
            <pc:sldMk cId="3458395288" sldId="257"/>
            <ac:spMk id="2" creationId="{1AEF6655-1A5D-9B80-3BE1-B37B53DEF2C7}"/>
          </ac:spMkLst>
        </pc:spChg>
      </pc:sldChg>
      <pc:sldChg chg="addSp modSp new mod setBg">
        <pc:chgData name="Zhigalov Roman" userId="1f97e9fdf7779aa5" providerId="Windows Live" clId="Web-{AEDEAFEA-30AC-46C3-B2E9-A8962D07CECC}" dt="2022-07-13T19:34:39.286" v="61"/>
        <pc:sldMkLst>
          <pc:docMk/>
          <pc:sldMk cId="425791237" sldId="258"/>
        </pc:sldMkLst>
        <pc:spChg chg="mod">
          <ac:chgData name="Zhigalov Roman" userId="1f97e9fdf7779aa5" providerId="Windows Live" clId="Web-{AEDEAFEA-30AC-46C3-B2E9-A8962D07CECC}" dt="2022-07-13T19:34:39.286" v="61"/>
          <ac:spMkLst>
            <pc:docMk/>
            <pc:sldMk cId="425791237" sldId="258"/>
            <ac:spMk id="2" creationId="{A5885891-E5BB-3243-F1BD-D99DBA1F4705}"/>
          </ac:spMkLst>
        </pc:spChg>
        <pc:spChg chg="mod">
          <ac:chgData name="Zhigalov Roman" userId="1f97e9fdf7779aa5" providerId="Windows Live" clId="Web-{AEDEAFEA-30AC-46C3-B2E9-A8962D07CECC}" dt="2022-07-13T19:34:39.286" v="61"/>
          <ac:spMkLst>
            <pc:docMk/>
            <pc:sldMk cId="425791237" sldId="258"/>
            <ac:spMk id="3" creationId="{FBBD1465-0B89-7314-749E-1B3F39FCDBD2}"/>
          </ac:spMkLst>
        </pc:spChg>
        <pc:spChg chg="add">
          <ac:chgData name="Zhigalov Roman" userId="1f97e9fdf7779aa5" providerId="Windows Live" clId="Web-{AEDEAFEA-30AC-46C3-B2E9-A8962D07CECC}" dt="2022-07-13T19:34:39.286" v="61"/>
          <ac:spMkLst>
            <pc:docMk/>
            <pc:sldMk cId="425791237" sldId="258"/>
            <ac:spMk id="8" creationId="{907EF6B7-1338-4443-8C46-6A318D952DFD}"/>
          </ac:spMkLst>
        </pc:spChg>
        <pc:spChg chg="add">
          <ac:chgData name="Zhigalov Roman" userId="1f97e9fdf7779aa5" providerId="Windows Live" clId="Web-{AEDEAFEA-30AC-46C3-B2E9-A8962D07CECC}" dt="2022-07-13T19:34:39.286" v="61"/>
          <ac:spMkLst>
            <pc:docMk/>
            <pc:sldMk cId="425791237" sldId="258"/>
            <ac:spMk id="10" creationId="{DAAE4CDD-124C-4DCF-9584-B6033B545DD5}"/>
          </ac:spMkLst>
        </pc:spChg>
        <pc:spChg chg="add">
          <ac:chgData name="Zhigalov Roman" userId="1f97e9fdf7779aa5" providerId="Windows Live" clId="Web-{AEDEAFEA-30AC-46C3-B2E9-A8962D07CECC}" dt="2022-07-13T19:34:39.286" v="61"/>
          <ac:spMkLst>
            <pc:docMk/>
            <pc:sldMk cId="425791237" sldId="258"/>
            <ac:spMk id="12" creationId="{081E4A58-353D-44AE-B2FC-2A74E2E400F7}"/>
          </ac:spMkLst>
        </pc:spChg>
      </pc:sldChg>
      <pc:sldChg chg="addSp delSp modSp new mod setBg">
        <pc:chgData name="Zhigalov Roman" userId="1f97e9fdf7779aa5" providerId="Windows Live" clId="Web-{AEDEAFEA-30AC-46C3-B2E9-A8962D07CECC}" dt="2022-07-13T19:34:56.958" v="73"/>
        <pc:sldMkLst>
          <pc:docMk/>
          <pc:sldMk cId="388424254" sldId="259"/>
        </pc:sldMkLst>
        <pc:spChg chg="mod">
          <ac:chgData name="Zhigalov Roman" userId="1f97e9fdf7779aa5" providerId="Windows Live" clId="Web-{AEDEAFEA-30AC-46C3-B2E9-A8962D07CECC}" dt="2022-07-13T19:34:50.926" v="72"/>
          <ac:spMkLst>
            <pc:docMk/>
            <pc:sldMk cId="388424254" sldId="259"/>
            <ac:spMk id="2" creationId="{53B702F3-95E6-8B1E-8213-653723A43128}"/>
          </ac:spMkLst>
        </pc:spChg>
        <pc:spChg chg="mod">
          <ac:chgData name="Zhigalov Roman" userId="1f97e9fdf7779aa5" providerId="Windows Live" clId="Web-{AEDEAFEA-30AC-46C3-B2E9-A8962D07CECC}" dt="2022-07-13T19:34:50.926" v="72"/>
          <ac:spMkLst>
            <pc:docMk/>
            <pc:sldMk cId="388424254" sldId="259"/>
            <ac:spMk id="3" creationId="{07C366BD-F807-1FD3-B661-51180D66BBAC}"/>
          </ac:spMkLst>
        </pc:spChg>
        <pc:spChg chg="add del">
          <ac:chgData name="Zhigalov Roman" userId="1f97e9fdf7779aa5" providerId="Windows Live" clId="Web-{AEDEAFEA-30AC-46C3-B2E9-A8962D07CECC}" dt="2022-07-13T19:34:56.958" v="73"/>
          <ac:spMkLst>
            <pc:docMk/>
            <pc:sldMk cId="388424254" sldId="259"/>
            <ac:spMk id="8" creationId="{D278ADA9-6383-4BDD-80D2-8899A402687B}"/>
          </ac:spMkLst>
        </pc:spChg>
        <pc:spChg chg="add del">
          <ac:chgData name="Zhigalov Roman" userId="1f97e9fdf7779aa5" providerId="Windows Live" clId="Web-{AEDEAFEA-30AC-46C3-B2E9-A8962D07CECC}" dt="2022-07-13T19:34:56.958" v="73"/>
          <ac:spMkLst>
            <pc:docMk/>
            <pc:sldMk cId="388424254" sldId="259"/>
            <ac:spMk id="10" creationId="{484B7147-B0F6-40ED-B5A2-FF72BC8198B6}"/>
          </ac:spMkLst>
        </pc:spChg>
        <pc:spChg chg="add del">
          <ac:chgData name="Zhigalov Roman" userId="1f97e9fdf7779aa5" providerId="Windows Live" clId="Web-{AEDEAFEA-30AC-46C3-B2E9-A8962D07CECC}" dt="2022-07-13T19:34:56.958" v="73"/>
          <ac:spMkLst>
            <pc:docMk/>
            <pc:sldMk cId="388424254" sldId="259"/>
            <ac:spMk id="12" creationId="{B36D2DE0-0628-4A9A-A59D-7BA8B5EB3022}"/>
          </ac:spMkLst>
        </pc:spChg>
        <pc:spChg chg="add del">
          <ac:chgData name="Zhigalov Roman" userId="1f97e9fdf7779aa5" providerId="Windows Live" clId="Web-{AEDEAFEA-30AC-46C3-B2E9-A8962D07CECC}" dt="2022-07-13T19:34:56.958" v="73"/>
          <ac:spMkLst>
            <pc:docMk/>
            <pc:sldMk cId="388424254" sldId="259"/>
            <ac:spMk id="14" creationId="{48E405C9-94BE-41DA-928C-DEC9A8550E9F}"/>
          </ac:spMkLst>
        </pc:spChg>
        <pc:spChg chg="add del">
          <ac:chgData name="Zhigalov Roman" userId="1f97e9fdf7779aa5" providerId="Windows Live" clId="Web-{AEDEAFEA-30AC-46C3-B2E9-A8962D07CECC}" dt="2022-07-13T19:34:56.958" v="73"/>
          <ac:spMkLst>
            <pc:docMk/>
            <pc:sldMk cId="388424254" sldId="259"/>
            <ac:spMk id="16" creationId="{D2091A72-D5BB-42AC-8FD3-F7747D90861E}"/>
          </ac:spMkLst>
        </pc:spChg>
        <pc:spChg chg="add del">
          <ac:chgData name="Zhigalov Roman" userId="1f97e9fdf7779aa5" providerId="Windows Live" clId="Web-{AEDEAFEA-30AC-46C3-B2E9-A8962D07CECC}" dt="2022-07-13T19:34:56.958" v="73"/>
          <ac:spMkLst>
            <pc:docMk/>
            <pc:sldMk cId="388424254" sldId="259"/>
            <ac:spMk id="18" creationId="{6ED12BFC-A737-46AF-8411-481112D54B0C}"/>
          </ac:spMkLst>
        </pc:spChg>
        <pc:spChg chg="add">
          <ac:chgData name="Zhigalov Roman" userId="1f97e9fdf7779aa5" providerId="Windows Live" clId="Web-{AEDEAFEA-30AC-46C3-B2E9-A8962D07CECC}" dt="2022-07-13T19:34:56.958" v="73"/>
          <ac:spMkLst>
            <pc:docMk/>
            <pc:sldMk cId="388424254" sldId="259"/>
            <ac:spMk id="23" creationId="{D278ADA9-6383-4BDD-80D2-8899A402687B}"/>
          </ac:spMkLst>
        </pc:spChg>
        <pc:spChg chg="add">
          <ac:chgData name="Zhigalov Roman" userId="1f97e9fdf7779aa5" providerId="Windows Live" clId="Web-{AEDEAFEA-30AC-46C3-B2E9-A8962D07CECC}" dt="2022-07-13T19:34:56.958" v="73"/>
          <ac:spMkLst>
            <pc:docMk/>
            <pc:sldMk cId="388424254" sldId="259"/>
            <ac:spMk id="25" creationId="{484B7147-B0F6-40ED-B5A2-FF72BC8198B6}"/>
          </ac:spMkLst>
        </pc:spChg>
        <pc:spChg chg="add">
          <ac:chgData name="Zhigalov Roman" userId="1f97e9fdf7779aa5" providerId="Windows Live" clId="Web-{AEDEAFEA-30AC-46C3-B2E9-A8962D07CECC}" dt="2022-07-13T19:34:56.958" v="73"/>
          <ac:spMkLst>
            <pc:docMk/>
            <pc:sldMk cId="388424254" sldId="259"/>
            <ac:spMk id="27" creationId="{B36D2DE0-0628-4A9A-A59D-7BA8B5EB3022}"/>
          </ac:spMkLst>
        </pc:spChg>
        <pc:spChg chg="add">
          <ac:chgData name="Zhigalov Roman" userId="1f97e9fdf7779aa5" providerId="Windows Live" clId="Web-{AEDEAFEA-30AC-46C3-B2E9-A8962D07CECC}" dt="2022-07-13T19:34:56.958" v="73"/>
          <ac:spMkLst>
            <pc:docMk/>
            <pc:sldMk cId="388424254" sldId="259"/>
            <ac:spMk id="29" creationId="{48E405C9-94BE-41DA-928C-DEC9A8550E9F}"/>
          </ac:spMkLst>
        </pc:spChg>
        <pc:spChg chg="add">
          <ac:chgData name="Zhigalov Roman" userId="1f97e9fdf7779aa5" providerId="Windows Live" clId="Web-{AEDEAFEA-30AC-46C3-B2E9-A8962D07CECC}" dt="2022-07-13T19:34:56.958" v="73"/>
          <ac:spMkLst>
            <pc:docMk/>
            <pc:sldMk cId="388424254" sldId="259"/>
            <ac:spMk id="31" creationId="{D2091A72-D5BB-42AC-8FD3-F7747D90861E}"/>
          </ac:spMkLst>
        </pc:spChg>
        <pc:spChg chg="add">
          <ac:chgData name="Zhigalov Roman" userId="1f97e9fdf7779aa5" providerId="Windows Live" clId="Web-{AEDEAFEA-30AC-46C3-B2E9-A8962D07CECC}" dt="2022-07-13T19:34:56.958" v="73"/>
          <ac:spMkLst>
            <pc:docMk/>
            <pc:sldMk cId="388424254" sldId="259"/>
            <ac:spMk id="33" creationId="{6ED12BFC-A737-46AF-8411-481112D54B0C}"/>
          </ac:spMkLst>
        </pc:spChg>
      </pc:sldChg>
      <pc:sldChg chg="addSp delSp modSp new mod setBg">
        <pc:chgData name="Zhigalov Roman" userId="1f97e9fdf7779aa5" providerId="Windows Live" clId="Web-{AEDEAFEA-30AC-46C3-B2E9-A8962D07CECC}" dt="2022-07-13T19:39:12.301" v="78"/>
        <pc:sldMkLst>
          <pc:docMk/>
          <pc:sldMk cId="817635139" sldId="260"/>
        </pc:sldMkLst>
        <pc:spChg chg="mod">
          <ac:chgData name="Zhigalov Roman" userId="1f97e9fdf7779aa5" providerId="Windows Live" clId="Web-{AEDEAFEA-30AC-46C3-B2E9-A8962D07CECC}" dt="2022-07-13T19:39:12.301" v="78"/>
          <ac:spMkLst>
            <pc:docMk/>
            <pc:sldMk cId="817635139" sldId="260"/>
            <ac:spMk id="2" creationId="{353705AA-9B29-3716-7199-82F2ED621365}"/>
          </ac:spMkLst>
        </pc:spChg>
        <pc:spChg chg="del">
          <ac:chgData name="Zhigalov Roman" userId="1f97e9fdf7779aa5" providerId="Windows Live" clId="Web-{AEDEAFEA-30AC-46C3-B2E9-A8962D07CECC}" dt="2022-07-13T19:38:52.130" v="77"/>
          <ac:spMkLst>
            <pc:docMk/>
            <pc:sldMk cId="817635139" sldId="260"/>
            <ac:spMk id="3" creationId="{4F12C67D-E8BD-F5A9-B402-DF6DDD5B5610}"/>
          </ac:spMkLst>
        </pc:spChg>
        <pc:spChg chg="mod">
          <ac:chgData name="Zhigalov Roman" userId="1f97e9fdf7779aa5" providerId="Windows Live" clId="Web-{AEDEAFEA-30AC-46C3-B2E9-A8962D07CECC}" dt="2022-07-13T19:39:12.301" v="78"/>
          <ac:spMkLst>
            <pc:docMk/>
            <pc:sldMk cId="817635139" sldId="260"/>
            <ac:spMk id="4" creationId="{E2892F07-9885-B531-404C-A3C56AF3D4C4}"/>
          </ac:spMkLst>
        </pc:spChg>
        <pc:spChg chg="add">
          <ac:chgData name="Zhigalov Roman" userId="1f97e9fdf7779aa5" providerId="Windows Live" clId="Web-{AEDEAFEA-30AC-46C3-B2E9-A8962D07CECC}" dt="2022-07-13T19:39:12.301" v="78"/>
          <ac:spMkLst>
            <pc:docMk/>
            <pc:sldMk cId="817635139" sldId="260"/>
            <ac:spMk id="10" creationId="{F13C74B1-5B17-4795-BED0-7140497B445A}"/>
          </ac:spMkLst>
        </pc:spChg>
        <pc:spChg chg="add">
          <ac:chgData name="Zhigalov Roman" userId="1f97e9fdf7779aa5" providerId="Windows Live" clId="Web-{AEDEAFEA-30AC-46C3-B2E9-A8962D07CECC}" dt="2022-07-13T19:39:12.301" v="78"/>
          <ac:spMkLst>
            <pc:docMk/>
            <pc:sldMk cId="817635139" sldId="260"/>
            <ac:spMk id="12" creationId="{D4974D33-8DC5-464E-8C6D-BE58F0669C17}"/>
          </ac:spMkLst>
        </pc:spChg>
        <pc:picChg chg="add mod ord">
          <ac:chgData name="Zhigalov Roman" userId="1f97e9fdf7779aa5" providerId="Windows Live" clId="Web-{AEDEAFEA-30AC-46C3-B2E9-A8962D07CECC}" dt="2022-07-13T19:39:12.301" v="78"/>
          <ac:picMkLst>
            <pc:docMk/>
            <pc:sldMk cId="817635139" sldId="260"/>
            <ac:picMk id="5" creationId="{38ABDD69-2E5C-8982-3996-D21886EF781E}"/>
          </ac:picMkLst>
        </pc:picChg>
      </pc:sldChg>
      <pc:sldChg chg="addSp delSp modSp new mod setBg">
        <pc:chgData name="Zhigalov Roman" userId="1f97e9fdf7779aa5" providerId="Windows Live" clId="Web-{AEDEAFEA-30AC-46C3-B2E9-A8962D07CECC}" dt="2022-07-13T19:40:05.566" v="85"/>
        <pc:sldMkLst>
          <pc:docMk/>
          <pc:sldMk cId="4195991609" sldId="261"/>
        </pc:sldMkLst>
        <pc:spChg chg="mod">
          <ac:chgData name="Zhigalov Roman" userId="1f97e9fdf7779aa5" providerId="Windows Live" clId="Web-{AEDEAFEA-30AC-46C3-B2E9-A8962D07CECC}" dt="2022-07-13T19:40:05.566" v="85"/>
          <ac:spMkLst>
            <pc:docMk/>
            <pc:sldMk cId="4195991609" sldId="261"/>
            <ac:spMk id="2" creationId="{21FCD4FE-4320-D8B9-2DEC-EC740494A9D6}"/>
          </ac:spMkLst>
        </pc:spChg>
        <pc:spChg chg="del">
          <ac:chgData name="Zhigalov Roman" userId="1f97e9fdf7779aa5" providerId="Windows Live" clId="Web-{AEDEAFEA-30AC-46C3-B2E9-A8962D07CECC}" dt="2022-07-13T19:40:01.176" v="84"/>
          <ac:spMkLst>
            <pc:docMk/>
            <pc:sldMk cId="4195991609" sldId="261"/>
            <ac:spMk id="3" creationId="{28FF06EE-FDDB-A754-05D4-C50B9F2D26D6}"/>
          </ac:spMkLst>
        </pc:spChg>
        <pc:spChg chg="mod">
          <ac:chgData name="Zhigalov Roman" userId="1f97e9fdf7779aa5" providerId="Windows Live" clId="Web-{AEDEAFEA-30AC-46C3-B2E9-A8962D07CECC}" dt="2022-07-13T19:40:05.566" v="85"/>
          <ac:spMkLst>
            <pc:docMk/>
            <pc:sldMk cId="4195991609" sldId="261"/>
            <ac:spMk id="4" creationId="{21AC5CC0-BD57-D836-E0FC-16ACDBE46536}"/>
          </ac:spMkLst>
        </pc:spChg>
        <pc:spChg chg="add">
          <ac:chgData name="Zhigalov Roman" userId="1f97e9fdf7779aa5" providerId="Windows Live" clId="Web-{AEDEAFEA-30AC-46C3-B2E9-A8962D07CECC}" dt="2022-07-13T19:40:05.566" v="85"/>
          <ac:spMkLst>
            <pc:docMk/>
            <pc:sldMk cId="4195991609" sldId="261"/>
            <ac:spMk id="10" creationId="{B1595A09-E336-4D1B-9B3A-06A2287A54E2}"/>
          </ac:spMkLst>
        </pc:spChg>
        <pc:spChg chg="add">
          <ac:chgData name="Zhigalov Roman" userId="1f97e9fdf7779aa5" providerId="Windows Live" clId="Web-{AEDEAFEA-30AC-46C3-B2E9-A8962D07CECC}" dt="2022-07-13T19:40:05.566" v="85"/>
          <ac:spMkLst>
            <pc:docMk/>
            <pc:sldMk cId="4195991609" sldId="261"/>
            <ac:spMk id="12" creationId="{3540989C-C7B8-473B-BF87-6F2DA6A90006}"/>
          </ac:spMkLst>
        </pc:spChg>
        <pc:picChg chg="add mod ord">
          <ac:chgData name="Zhigalov Roman" userId="1f97e9fdf7779aa5" providerId="Windows Live" clId="Web-{AEDEAFEA-30AC-46C3-B2E9-A8962D07CECC}" dt="2022-07-13T19:40:05.566" v="85"/>
          <ac:picMkLst>
            <pc:docMk/>
            <pc:sldMk cId="4195991609" sldId="261"/>
            <ac:picMk id="5" creationId="{7670C46D-BDE0-452C-5A8F-3A149EBFC169}"/>
          </ac:picMkLst>
        </pc:picChg>
      </pc:sldChg>
      <pc:sldChg chg="addSp delSp modSp new mod setBg">
        <pc:chgData name="Zhigalov Roman" userId="1f97e9fdf7779aa5" providerId="Windows Live" clId="Web-{AEDEAFEA-30AC-46C3-B2E9-A8962D07CECC}" dt="2022-07-13T19:43:14.361" v="96"/>
        <pc:sldMkLst>
          <pc:docMk/>
          <pc:sldMk cId="3440525817" sldId="262"/>
        </pc:sldMkLst>
        <pc:spChg chg="mod">
          <ac:chgData name="Zhigalov Roman" userId="1f97e9fdf7779aa5" providerId="Windows Live" clId="Web-{AEDEAFEA-30AC-46C3-B2E9-A8962D07CECC}" dt="2022-07-13T19:43:14.361" v="96"/>
          <ac:spMkLst>
            <pc:docMk/>
            <pc:sldMk cId="3440525817" sldId="262"/>
            <ac:spMk id="2" creationId="{B2FF5933-463F-19A4-657C-E100ADC4E8AE}"/>
          </ac:spMkLst>
        </pc:spChg>
        <pc:spChg chg="del">
          <ac:chgData name="Zhigalov Roman" userId="1f97e9fdf7779aa5" providerId="Windows Live" clId="Web-{AEDEAFEA-30AC-46C3-B2E9-A8962D07CECC}" dt="2022-07-13T19:43:06.876" v="95"/>
          <ac:spMkLst>
            <pc:docMk/>
            <pc:sldMk cId="3440525817" sldId="262"/>
            <ac:spMk id="3" creationId="{6414A7E2-8A24-E48E-75D8-B9ACC6C0E1FE}"/>
          </ac:spMkLst>
        </pc:spChg>
        <pc:spChg chg="mod">
          <ac:chgData name="Zhigalov Roman" userId="1f97e9fdf7779aa5" providerId="Windows Live" clId="Web-{AEDEAFEA-30AC-46C3-B2E9-A8962D07CECC}" dt="2022-07-13T19:43:14.361" v="96"/>
          <ac:spMkLst>
            <pc:docMk/>
            <pc:sldMk cId="3440525817" sldId="262"/>
            <ac:spMk id="4" creationId="{A49A7526-3BD0-F5EF-D231-FB26D2F20210}"/>
          </ac:spMkLst>
        </pc:spChg>
        <pc:spChg chg="add">
          <ac:chgData name="Zhigalov Roman" userId="1f97e9fdf7779aa5" providerId="Windows Live" clId="Web-{AEDEAFEA-30AC-46C3-B2E9-A8962D07CECC}" dt="2022-07-13T19:43:14.361" v="96"/>
          <ac:spMkLst>
            <pc:docMk/>
            <pc:sldMk cId="3440525817" sldId="262"/>
            <ac:spMk id="10" creationId="{665DBBEF-238B-476B-96AB-8AAC3224ECEA}"/>
          </ac:spMkLst>
        </pc:spChg>
        <pc:spChg chg="add">
          <ac:chgData name="Zhigalov Roman" userId="1f97e9fdf7779aa5" providerId="Windows Live" clId="Web-{AEDEAFEA-30AC-46C3-B2E9-A8962D07CECC}" dt="2022-07-13T19:43:14.361" v="96"/>
          <ac:spMkLst>
            <pc:docMk/>
            <pc:sldMk cId="3440525817" sldId="262"/>
            <ac:spMk id="12" creationId="{3FCFB1DE-0B7E-48CC-BA90-B2AB0889F9D6}"/>
          </ac:spMkLst>
        </pc:spChg>
        <pc:picChg chg="add mod ord">
          <ac:chgData name="Zhigalov Roman" userId="1f97e9fdf7779aa5" providerId="Windows Live" clId="Web-{AEDEAFEA-30AC-46C3-B2E9-A8962D07CECC}" dt="2022-07-13T19:43:14.361" v="96"/>
          <ac:picMkLst>
            <pc:docMk/>
            <pc:sldMk cId="3440525817" sldId="262"/>
            <ac:picMk id="5" creationId="{753405B7-5863-D7AB-F9AE-43BD558F4AE9}"/>
          </ac:picMkLst>
        </pc:picChg>
      </pc:sldChg>
      <pc:sldChg chg="addSp delSp modSp new mod setBg modClrScheme chgLayout">
        <pc:chgData name="Zhigalov Roman" userId="1f97e9fdf7779aa5" providerId="Windows Live" clId="Web-{AEDEAFEA-30AC-46C3-B2E9-A8962D07CECC}" dt="2022-07-13T19:43:55.079" v="116"/>
        <pc:sldMkLst>
          <pc:docMk/>
          <pc:sldMk cId="2851939996" sldId="263"/>
        </pc:sldMkLst>
        <pc:spChg chg="mod ord">
          <ac:chgData name="Zhigalov Roman" userId="1f97e9fdf7779aa5" providerId="Windows Live" clId="Web-{AEDEAFEA-30AC-46C3-B2E9-A8962D07CECC}" dt="2022-07-13T19:43:55.079" v="116"/>
          <ac:spMkLst>
            <pc:docMk/>
            <pc:sldMk cId="2851939996" sldId="263"/>
            <ac:spMk id="2" creationId="{27082E5B-42CA-E550-D2C9-0FC24AD0922F}"/>
          </ac:spMkLst>
        </pc:spChg>
        <pc:spChg chg="del mod ord">
          <ac:chgData name="Zhigalov Roman" userId="1f97e9fdf7779aa5" providerId="Windows Live" clId="Web-{AEDEAFEA-30AC-46C3-B2E9-A8962D07CECC}" dt="2022-07-13T19:43:45.392" v="99"/>
          <ac:spMkLst>
            <pc:docMk/>
            <pc:sldMk cId="2851939996" sldId="263"/>
            <ac:spMk id="3" creationId="{5048C62F-EB52-95DF-8E6D-2EC5CAB0E5A2}"/>
          </ac:spMkLst>
        </pc:spChg>
        <pc:spChg chg="del">
          <ac:chgData name="Zhigalov Roman" userId="1f97e9fdf7779aa5" providerId="Windows Live" clId="Web-{AEDEAFEA-30AC-46C3-B2E9-A8962D07CECC}" dt="2022-07-13T19:43:26.095" v="98"/>
          <ac:spMkLst>
            <pc:docMk/>
            <pc:sldMk cId="2851939996" sldId="263"/>
            <ac:spMk id="4" creationId="{0C7D66A9-87CE-CE44-AFC6-567FFC9F88FB}"/>
          </ac:spMkLst>
        </pc:spChg>
        <pc:spChg chg="add">
          <ac:chgData name="Zhigalov Roman" userId="1f97e9fdf7779aa5" providerId="Windows Live" clId="Web-{AEDEAFEA-30AC-46C3-B2E9-A8962D07CECC}" dt="2022-07-13T19:43:55.079" v="116"/>
          <ac:spMkLst>
            <pc:docMk/>
            <pc:sldMk cId="2851939996" sldId="263"/>
            <ac:spMk id="10" creationId="{9B7AD9F6-8CE7-4299-8FC6-328F4DCD3FF9}"/>
          </ac:spMkLst>
        </pc:spChg>
        <pc:spChg chg="add">
          <ac:chgData name="Zhigalov Roman" userId="1f97e9fdf7779aa5" providerId="Windows Live" clId="Web-{AEDEAFEA-30AC-46C3-B2E9-A8962D07CECC}" dt="2022-07-13T19:43:55.079" v="116"/>
          <ac:spMkLst>
            <pc:docMk/>
            <pc:sldMk cId="2851939996" sldId="263"/>
            <ac:spMk id="12" creationId="{F49775AF-8896-43EE-92C6-83497D6DC56F}"/>
          </ac:spMkLst>
        </pc:spChg>
        <pc:picChg chg="add mod ord">
          <ac:chgData name="Zhigalov Roman" userId="1f97e9fdf7779aa5" providerId="Windows Live" clId="Web-{AEDEAFEA-30AC-46C3-B2E9-A8962D07CECC}" dt="2022-07-13T19:43:55.079" v="116"/>
          <ac:picMkLst>
            <pc:docMk/>
            <pc:sldMk cId="2851939996" sldId="263"/>
            <ac:picMk id="5" creationId="{1D1B034F-6616-9426-F155-C3F4C60BB5FF}"/>
          </ac:picMkLst>
        </pc:picChg>
      </pc:sldChg>
      <pc:sldChg chg="addSp delSp modSp new mod setBg">
        <pc:chgData name="Zhigalov Roman" userId="1f97e9fdf7779aa5" providerId="Windows Live" clId="Web-{AEDEAFEA-30AC-46C3-B2E9-A8962D07CECC}" dt="2022-07-13T19:45:46.346" v="142"/>
        <pc:sldMkLst>
          <pc:docMk/>
          <pc:sldMk cId="2697358353" sldId="264"/>
        </pc:sldMkLst>
        <pc:spChg chg="mod">
          <ac:chgData name="Zhigalov Roman" userId="1f97e9fdf7779aa5" providerId="Windows Live" clId="Web-{AEDEAFEA-30AC-46C3-B2E9-A8962D07CECC}" dt="2022-07-13T19:45:46.346" v="142"/>
          <ac:spMkLst>
            <pc:docMk/>
            <pc:sldMk cId="2697358353" sldId="264"/>
            <ac:spMk id="2" creationId="{3912DD8D-5DD6-1A3E-D290-6FE239D38BA0}"/>
          </ac:spMkLst>
        </pc:spChg>
        <pc:spChg chg="add del">
          <ac:chgData name="Zhigalov Roman" userId="1f97e9fdf7779aa5" providerId="Windows Live" clId="Web-{AEDEAFEA-30AC-46C3-B2E9-A8962D07CECC}" dt="2022-07-13T19:45:42.190" v="141"/>
          <ac:spMkLst>
            <pc:docMk/>
            <pc:sldMk cId="2697358353" sldId="264"/>
            <ac:spMk id="3" creationId="{1560FB84-D87B-C951-D9D2-D0956CA59613}"/>
          </ac:spMkLst>
        </pc:spChg>
        <pc:spChg chg="add del">
          <ac:chgData name="Zhigalov Roman" userId="1f97e9fdf7779aa5" providerId="Windows Live" clId="Web-{AEDEAFEA-30AC-46C3-B2E9-A8962D07CECC}" dt="2022-07-13T19:45:18.781" v="137"/>
          <ac:spMkLst>
            <pc:docMk/>
            <pc:sldMk cId="2697358353" sldId="264"/>
            <ac:spMk id="9" creationId="{9B7AD9F6-8CE7-4299-8FC6-328F4DCD3FF9}"/>
          </ac:spMkLst>
        </pc:spChg>
        <pc:spChg chg="add">
          <ac:chgData name="Zhigalov Roman" userId="1f97e9fdf7779aa5" providerId="Windows Live" clId="Web-{AEDEAFEA-30AC-46C3-B2E9-A8962D07CECC}" dt="2022-07-13T19:45:46.346" v="142"/>
          <ac:spMkLst>
            <pc:docMk/>
            <pc:sldMk cId="2697358353" sldId="264"/>
            <ac:spMk id="10" creationId="{9B7AD9F6-8CE7-4299-8FC6-328F4DCD3FF9}"/>
          </ac:spMkLst>
        </pc:spChg>
        <pc:spChg chg="add del">
          <ac:chgData name="Zhigalov Roman" userId="1f97e9fdf7779aa5" providerId="Windows Live" clId="Web-{AEDEAFEA-30AC-46C3-B2E9-A8962D07CECC}" dt="2022-07-13T19:45:18.781" v="137"/>
          <ac:spMkLst>
            <pc:docMk/>
            <pc:sldMk cId="2697358353" sldId="264"/>
            <ac:spMk id="11" creationId="{F49775AF-8896-43EE-92C6-83497D6DC56F}"/>
          </ac:spMkLst>
        </pc:spChg>
        <pc:spChg chg="add">
          <ac:chgData name="Zhigalov Roman" userId="1f97e9fdf7779aa5" providerId="Windows Live" clId="Web-{AEDEAFEA-30AC-46C3-B2E9-A8962D07CECC}" dt="2022-07-13T19:45:46.346" v="142"/>
          <ac:spMkLst>
            <pc:docMk/>
            <pc:sldMk cId="2697358353" sldId="264"/>
            <ac:spMk id="12" creationId="{F49775AF-8896-43EE-92C6-83497D6DC56F}"/>
          </ac:spMkLst>
        </pc:spChg>
        <pc:spChg chg="add del">
          <ac:chgData name="Zhigalov Roman" userId="1f97e9fdf7779aa5" providerId="Windows Live" clId="Web-{AEDEAFEA-30AC-46C3-B2E9-A8962D07CECC}" dt="2022-07-13T19:45:21.344" v="139"/>
          <ac:spMkLst>
            <pc:docMk/>
            <pc:sldMk cId="2697358353" sldId="264"/>
            <ac:spMk id="13" creationId="{665DBBEF-238B-476B-96AB-8AAC3224ECEA}"/>
          </ac:spMkLst>
        </pc:spChg>
        <pc:spChg chg="add del">
          <ac:chgData name="Zhigalov Roman" userId="1f97e9fdf7779aa5" providerId="Windows Live" clId="Web-{AEDEAFEA-30AC-46C3-B2E9-A8962D07CECC}" dt="2022-07-13T19:45:21.344" v="139"/>
          <ac:spMkLst>
            <pc:docMk/>
            <pc:sldMk cId="2697358353" sldId="264"/>
            <ac:spMk id="14" creationId="{3FCFB1DE-0B7E-48CC-BA90-B2AB0889F9D6}"/>
          </ac:spMkLst>
        </pc:spChg>
        <pc:picChg chg="add del mod ord">
          <ac:chgData name="Zhigalov Roman" userId="1f97e9fdf7779aa5" providerId="Windows Live" clId="Web-{AEDEAFEA-30AC-46C3-B2E9-A8962D07CECC}" dt="2022-07-13T19:45:23.484" v="140"/>
          <ac:picMkLst>
            <pc:docMk/>
            <pc:sldMk cId="2697358353" sldId="264"/>
            <ac:picMk id="4" creationId="{1F576718-AD32-444A-54E4-B3F48B5468ED}"/>
          </ac:picMkLst>
        </pc:picChg>
        <pc:picChg chg="add mod ord">
          <ac:chgData name="Zhigalov Roman" userId="1f97e9fdf7779aa5" providerId="Windows Live" clId="Web-{AEDEAFEA-30AC-46C3-B2E9-A8962D07CECC}" dt="2022-07-13T19:45:46.346" v="142"/>
          <ac:picMkLst>
            <pc:docMk/>
            <pc:sldMk cId="2697358353" sldId="264"/>
            <ac:picMk id="5" creationId="{76A94323-75A7-2A79-9A2F-14FD71073725}"/>
          </ac:picMkLst>
        </pc:picChg>
      </pc:sldChg>
      <pc:sldChg chg="addSp modSp new mod setBg">
        <pc:chgData name="Zhigalov Roman" userId="1f97e9fdf7779aa5" providerId="Windows Live" clId="Web-{AEDEAFEA-30AC-46C3-B2E9-A8962D07CECC}" dt="2022-07-13T19:47:14.892" v="184"/>
        <pc:sldMkLst>
          <pc:docMk/>
          <pc:sldMk cId="564514142" sldId="265"/>
        </pc:sldMkLst>
        <pc:spChg chg="mod">
          <ac:chgData name="Zhigalov Roman" userId="1f97e9fdf7779aa5" providerId="Windows Live" clId="Web-{AEDEAFEA-30AC-46C3-B2E9-A8962D07CECC}" dt="2022-07-13T19:47:14.892" v="184"/>
          <ac:spMkLst>
            <pc:docMk/>
            <pc:sldMk cId="564514142" sldId="265"/>
            <ac:spMk id="2" creationId="{14B34283-2E36-F9F8-F54C-A05D5AC911E0}"/>
          </ac:spMkLst>
        </pc:spChg>
        <pc:spChg chg="mod">
          <ac:chgData name="Zhigalov Roman" userId="1f97e9fdf7779aa5" providerId="Windows Live" clId="Web-{AEDEAFEA-30AC-46C3-B2E9-A8962D07CECC}" dt="2022-07-13T19:47:14.892" v="184"/>
          <ac:spMkLst>
            <pc:docMk/>
            <pc:sldMk cId="564514142" sldId="265"/>
            <ac:spMk id="3" creationId="{468D20A2-ABD0-BFA4-E00C-81FAD265F5C7}"/>
          </ac:spMkLst>
        </pc:spChg>
        <pc:spChg chg="add">
          <ac:chgData name="Zhigalov Roman" userId="1f97e9fdf7779aa5" providerId="Windows Live" clId="Web-{AEDEAFEA-30AC-46C3-B2E9-A8962D07CECC}" dt="2022-07-13T19:47:14.892" v="184"/>
          <ac:spMkLst>
            <pc:docMk/>
            <pc:sldMk cId="564514142" sldId="265"/>
            <ac:spMk id="9" creationId="{F13C74B1-5B17-4795-BED0-7140497B445A}"/>
          </ac:spMkLst>
        </pc:spChg>
        <pc:spChg chg="add">
          <ac:chgData name="Zhigalov Roman" userId="1f97e9fdf7779aa5" providerId="Windows Live" clId="Web-{AEDEAFEA-30AC-46C3-B2E9-A8962D07CECC}" dt="2022-07-13T19:47:14.892" v="184"/>
          <ac:spMkLst>
            <pc:docMk/>
            <pc:sldMk cId="564514142" sldId="265"/>
            <ac:spMk id="11" creationId="{D4974D33-8DC5-464E-8C6D-BE58F0669C17}"/>
          </ac:spMkLst>
        </pc:spChg>
        <pc:picChg chg="add">
          <ac:chgData name="Zhigalov Roman" userId="1f97e9fdf7779aa5" providerId="Windows Live" clId="Web-{AEDEAFEA-30AC-46C3-B2E9-A8962D07CECC}" dt="2022-07-13T19:47:14.892" v="184"/>
          <ac:picMkLst>
            <pc:docMk/>
            <pc:sldMk cId="564514142" sldId="265"/>
            <ac:picMk id="5" creationId="{87CCEEB4-35AB-D82F-B37E-4F55B77D83DC}"/>
          </ac:picMkLst>
        </pc:picChg>
      </pc:sldChg>
      <pc:sldChg chg="addSp delSp modSp new mod setBg">
        <pc:chgData name="Zhigalov Roman" userId="1f97e9fdf7779aa5" providerId="Windows Live" clId="Web-{AEDEAFEA-30AC-46C3-B2E9-A8962D07CECC}" dt="2022-07-13T19:51:59.279" v="263"/>
        <pc:sldMkLst>
          <pc:docMk/>
          <pc:sldMk cId="4198214167" sldId="266"/>
        </pc:sldMkLst>
        <pc:spChg chg="mod">
          <ac:chgData name="Zhigalov Roman" userId="1f97e9fdf7779aa5" providerId="Windows Live" clId="Web-{AEDEAFEA-30AC-46C3-B2E9-A8962D07CECC}" dt="2022-07-13T19:51:59.279" v="263"/>
          <ac:spMkLst>
            <pc:docMk/>
            <pc:sldMk cId="4198214167" sldId="266"/>
            <ac:spMk id="2" creationId="{BA9C795C-04AC-9644-31BE-958291AB09FD}"/>
          </ac:spMkLst>
        </pc:spChg>
        <pc:spChg chg="del mod">
          <ac:chgData name="Zhigalov Roman" userId="1f97e9fdf7779aa5" providerId="Windows Live" clId="Web-{AEDEAFEA-30AC-46C3-B2E9-A8962D07CECC}" dt="2022-07-13T19:51:59.279" v="263"/>
          <ac:spMkLst>
            <pc:docMk/>
            <pc:sldMk cId="4198214167" sldId="266"/>
            <ac:spMk id="3" creationId="{7E58F1CF-691D-3A4C-A4E3-952E53B17A25}"/>
          </ac:spMkLst>
        </pc:spChg>
        <pc:spChg chg="add">
          <ac:chgData name="Zhigalov Roman" userId="1f97e9fdf7779aa5" providerId="Windows Live" clId="Web-{AEDEAFEA-30AC-46C3-B2E9-A8962D07CECC}" dt="2022-07-13T19:51:59.279" v="263"/>
          <ac:spMkLst>
            <pc:docMk/>
            <pc:sldMk cId="4198214167" sldId="266"/>
            <ac:spMk id="9" creationId="{53B021B3-DE93-4AB7-8A18-CF5F1CED88B8}"/>
          </ac:spMkLst>
        </pc:spChg>
        <pc:spChg chg="add">
          <ac:chgData name="Zhigalov Roman" userId="1f97e9fdf7779aa5" providerId="Windows Live" clId="Web-{AEDEAFEA-30AC-46C3-B2E9-A8962D07CECC}" dt="2022-07-13T19:51:59.279" v="263"/>
          <ac:spMkLst>
            <pc:docMk/>
            <pc:sldMk cId="4198214167" sldId="266"/>
            <ac:spMk id="11" creationId="{52D502E5-F6B4-4D58-B4AE-FC466FF15EE8}"/>
          </ac:spMkLst>
        </pc:spChg>
        <pc:spChg chg="add">
          <ac:chgData name="Zhigalov Roman" userId="1f97e9fdf7779aa5" providerId="Windows Live" clId="Web-{AEDEAFEA-30AC-46C3-B2E9-A8962D07CECC}" dt="2022-07-13T19:51:59.279" v="263"/>
          <ac:spMkLst>
            <pc:docMk/>
            <pc:sldMk cId="4198214167" sldId="266"/>
            <ac:spMk id="13" creationId="{9DECDBF4-02B6-4BB4-B65B-B8107AD6A9E8}"/>
          </ac:spMkLst>
        </pc:spChg>
        <pc:graphicFrameChg chg="add">
          <ac:chgData name="Zhigalov Roman" userId="1f97e9fdf7779aa5" providerId="Windows Live" clId="Web-{AEDEAFEA-30AC-46C3-B2E9-A8962D07CECC}" dt="2022-07-13T19:51:59.279" v="263"/>
          <ac:graphicFrameMkLst>
            <pc:docMk/>
            <pc:sldMk cId="4198214167" sldId="266"/>
            <ac:graphicFrameMk id="5" creationId="{6620F8B3-C979-D2D9-15BD-C7B0126EDEF0}"/>
          </ac:graphicFrameMkLst>
        </pc:graphicFrameChg>
      </pc:sldChg>
      <pc:sldChg chg="addSp delSp modSp new mod setBg">
        <pc:chgData name="Zhigalov Roman" userId="1f97e9fdf7779aa5" providerId="Windows Live" clId="Web-{AEDEAFEA-30AC-46C3-B2E9-A8962D07CECC}" dt="2022-07-13T19:53:28.497" v="302"/>
        <pc:sldMkLst>
          <pc:docMk/>
          <pc:sldMk cId="1203231239" sldId="267"/>
        </pc:sldMkLst>
        <pc:spChg chg="mod">
          <ac:chgData name="Zhigalov Roman" userId="1f97e9fdf7779aa5" providerId="Windows Live" clId="Web-{AEDEAFEA-30AC-46C3-B2E9-A8962D07CECC}" dt="2022-07-13T19:53:28.497" v="302"/>
          <ac:spMkLst>
            <pc:docMk/>
            <pc:sldMk cId="1203231239" sldId="267"/>
            <ac:spMk id="2" creationId="{67B1FB25-C4BA-1A93-A220-B016A6F4B248}"/>
          </ac:spMkLst>
        </pc:spChg>
        <pc:spChg chg="mod">
          <ac:chgData name="Zhigalov Roman" userId="1f97e9fdf7779aa5" providerId="Windows Live" clId="Web-{AEDEAFEA-30AC-46C3-B2E9-A8962D07CECC}" dt="2022-07-13T19:53:28.497" v="302"/>
          <ac:spMkLst>
            <pc:docMk/>
            <pc:sldMk cId="1203231239" sldId="267"/>
            <ac:spMk id="3" creationId="{82D95485-F1A9-BBEE-8B2B-BB4D21D75195}"/>
          </ac:spMkLst>
        </pc:spChg>
        <pc:spChg chg="add del">
          <ac:chgData name="Zhigalov Roman" userId="1f97e9fdf7779aa5" providerId="Windows Live" clId="Web-{AEDEAFEA-30AC-46C3-B2E9-A8962D07CECC}" dt="2022-07-13T19:53:28.481" v="301"/>
          <ac:spMkLst>
            <pc:docMk/>
            <pc:sldMk cId="1203231239" sldId="267"/>
            <ac:spMk id="8" creationId="{100EDD19-6802-4EC3-95CE-CFFAB042CFD6}"/>
          </ac:spMkLst>
        </pc:spChg>
        <pc:spChg chg="add del">
          <ac:chgData name="Zhigalov Roman" userId="1f97e9fdf7779aa5" providerId="Windows Live" clId="Web-{AEDEAFEA-30AC-46C3-B2E9-A8962D07CECC}" dt="2022-07-13T19:53:28.481" v="301"/>
          <ac:spMkLst>
            <pc:docMk/>
            <pc:sldMk cId="1203231239" sldId="267"/>
            <ac:spMk id="10" creationId="{DB17E863-922E-4C26-BD64-E8FD41D28661}"/>
          </ac:spMkLst>
        </pc:spChg>
        <pc:spChg chg="add">
          <ac:chgData name="Zhigalov Roman" userId="1f97e9fdf7779aa5" providerId="Windows Live" clId="Web-{AEDEAFEA-30AC-46C3-B2E9-A8962D07CECC}" dt="2022-07-13T19:53:28.497" v="302"/>
          <ac:spMkLst>
            <pc:docMk/>
            <pc:sldMk cId="1203231239" sldId="267"/>
            <ac:spMk id="12" creationId="{081E4A58-353D-44AE-B2FC-2A74E2E400F7}"/>
          </ac:spMkLst>
        </pc:spChg>
        <pc:spChg chg="add">
          <ac:chgData name="Zhigalov Roman" userId="1f97e9fdf7779aa5" providerId="Windows Live" clId="Web-{AEDEAFEA-30AC-46C3-B2E9-A8962D07CECC}" dt="2022-07-13T19:53:28.497" v="302"/>
          <ac:spMkLst>
            <pc:docMk/>
            <pc:sldMk cId="1203231239" sldId="267"/>
            <ac:spMk id="13" creationId="{907EF6B7-1338-4443-8C46-6A318D952DFD}"/>
          </ac:spMkLst>
        </pc:spChg>
        <pc:spChg chg="add">
          <ac:chgData name="Zhigalov Roman" userId="1f97e9fdf7779aa5" providerId="Windows Live" clId="Web-{AEDEAFEA-30AC-46C3-B2E9-A8962D07CECC}" dt="2022-07-13T19:53:28.497" v="302"/>
          <ac:spMkLst>
            <pc:docMk/>
            <pc:sldMk cId="1203231239" sldId="267"/>
            <ac:spMk id="14" creationId="{DAAE4CDD-124C-4DCF-9584-B6033B545DD5}"/>
          </ac:spMkLst>
        </pc:spChg>
      </pc:sldChg>
      <pc:sldChg chg="addSp modSp new mod setBg">
        <pc:chgData name="Zhigalov Roman" userId="1f97e9fdf7779aa5" providerId="Windows Live" clId="Web-{AEDEAFEA-30AC-46C3-B2E9-A8962D07CECC}" dt="2022-07-13T19:54:08.981" v="306"/>
        <pc:sldMkLst>
          <pc:docMk/>
          <pc:sldMk cId="4011866337" sldId="268"/>
        </pc:sldMkLst>
        <pc:spChg chg="mod">
          <ac:chgData name="Zhigalov Roman" userId="1f97e9fdf7779aa5" providerId="Windows Live" clId="Web-{AEDEAFEA-30AC-46C3-B2E9-A8962D07CECC}" dt="2022-07-13T19:54:08.981" v="306"/>
          <ac:spMkLst>
            <pc:docMk/>
            <pc:sldMk cId="4011866337" sldId="268"/>
            <ac:spMk id="2" creationId="{FC60582D-8EDD-3327-A72C-C8B6A44BB60C}"/>
          </ac:spMkLst>
        </pc:spChg>
        <pc:spChg chg="mod">
          <ac:chgData name="Zhigalov Roman" userId="1f97e9fdf7779aa5" providerId="Windows Live" clId="Web-{AEDEAFEA-30AC-46C3-B2E9-A8962D07CECC}" dt="2022-07-13T19:54:08.981" v="306"/>
          <ac:spMkLst>
            <pc:docMk/>
            <pc:sldMk cId="4011866337" sldId="268"/>
            <ac:spMk id="3" creationId="{8C7B0F74-A2BB-C253-8B97-F9770F66BE4F}"/>
          </ac:spMkLst>
        </pc:spChg>
        <pc:spChg chg="add">
          <ac:chgData name="Zhigalov Roman" userId="1f97e9fdf7779aa5" providerId="Windows Live" clId="Web-{AEDEAFEA-30AC-46C3-B2E9-A8962D07CECC}" dt="2022-07-13T19:54:08.981" v="306"/>
          <ac:spMkLst>
            <pc:docMk/>
            <pc:sldMk cId="4011866337" sldId="268"/>
            <ac:spMk id="8" creationId="{D278ADA9-6383-4BDD-80D2-8899A402687B}"/>
          </ac:spMkLst>
        </pc:spChg>
        <pc:spChg chg="add">
          <ac:chgData name="Zhigalov Roman" userId="1f97e9fdf7779aa5" providerId="Windows Live" clId="Web-{AEDEAFEA-30AC-46C3-B2E9-A8962D07CECC}" dt="2022-07-13T19:54:08.981" v="306"/>
          <ac:spMkLst>
            <pc:docMk/>
            <pc:sldMk cId="4011866337" sldId="268"/>
            <ac:spMk id="10" creationId="{484B7147-B0F6-40ED-B5A2-FF72BC8198B6}"/>
          </ac:spMkLst>
        </pc:spChg>
        <pc:spChg chg="add">
          <ac:chgData name="Zhigalov Roman" userId="1f97e9fdf7779aa5" providerId="Windows Live" clId="Web-{AEDEAFEA-30AC-46C3-B2E9-A8962D07CECC}" dt="2022-07-13T19:54:08.981" v="306"/>
          <ac:spMkLst>
            <pc:docMk/>
            <pc:sldMk cId="4011866337" sldId="268"/>
            <ac:spMk id="12" creationId="{B36D2DE0-0628-4A9A-A59D-7BA8B5EB3022}"/>
          </ac:spMkLst>
        </pc:spChg>
        <pc:spChg chg="add">
          <ac:chgData name="Zhigalov Roman" userId="1f97e9fdf7779aa5" providerId="Windows Live" clId="Web-{AEDEAFEA-30AC-46C3-B2E9-A8962D07CECC}" dt="2022-07-13T19:54:08.981" v="306"/>
          <ac:spMkLst>
            <pc:docMk/>
            <pc:sldMk cId="4011866337" sldId="268"/>
            <ac:spMk id="14" creationId="{48E405C9-94BE-41DA-928C-DEC9A8550E9F}"/>
          </ac:spMkLst>
        </pc:spChg>
        <pc:spChg chg="add">
          <ac:chgData name="Zhigalov Roman" userId="1f97e9fdf7779aa5" providerId="Windows Live" clId="Web-{AEDEAFEA-30AC-46C3-B2E9-A8962D07CECC}" dt="2022-07-13T19:54:08.981" v="306"/>
          <ac:spMkLst>
            <pc:docMk/>
            <pc:sldMk cId="4011866337" sldId="268"/>
            <ac:spMk id="16" creationId="{D2091A72-D5BB-42AC-8FD3-F7747D90861E}"/>
          </ac:spMkLst>
        </pc:spChg>
        <pc:spChg chg="add">
          <ac:chgData name="Zhigalov Roman" userId="1f97e9fdf7779aa5" providerId="Windows Live" clId="Web-{AEDEAFEA-30AC-46C3-B2E9-A8962D07CECC}" dt="2022-07-13T19:54:08.981" v="306"/>
          <ac:spMkLst>
            <pc:docMk/>
            <pc:sldMk cId="4011866337" sldId="268"/>
            <ac:spMk id="18" creationId="{6ED12BFC-A737-46AF-8411-481112D54B0C}"/>
          </ac:spMkLst>
        </pc:spChg>
      </pc:sldChg>
      <pc:sldChg chg="addSp delSp modSp new mod setBg">
        <pc:chgData name="Zhigalov Roman" userId="1f97e9fdf7779aa5" providerId="Windows Live" clId="Web-{AEDEAFEA-30AC-46C3-B2E9-A8962D07CECC}" dt="2022-07-13T19:55:44.917" v="327"/>
        <pc:sldMkLst>
          <pc:docMk/>
          <pc:sldMk cId="3539122128" sldId="269"/>
        </pc:sldMkLst>
        <pc:spChg chg="mod">
          <ac:chgData name="Zhigalov Roman" userId="1f97e9fdf7779aa5" providerId="Windows Live" clId="Web-{AEDEAFEA-30AC-46C3-B2E9-A8962D07CECC}" dt="2022-07-13T19:55:44.917" v="327"/>
          <ac:spMkLst>
            <pc:docMk/>
            <pc:sldMk cId="3539122128" sldId="269"/>
            <ac:spMk id="2" creationId="{DE17ED6D-319D-6E73-E616-EDC312F6BBD2}"/>
          </ac:spMkLst>
        </pc:spChg>
        <pc:spChg chg="del mod">
          <ac:chgData name="Zhigalov Roman" userId="1f97e9fdf7779aa5" providerId="Windows Live" clId="Web-{AEDEAFEA-30AC-46C3-B2E9-A8962D07CECC}" dt="2022-07-13T19:55:44.917" v="327"/>
          <ac:spMkLst>
            <pc:docMk/>
            <pc:sldMk cId="3539122128" sldId="269"/>
            <ac:spMk id="3" creationId="{041FB26D-D775-0A48-FC29-CCA6A3FE5B5C}"/>
          </ac:spMkLst>
        </pc:spChg>
        <pc:spChg chg="add">
          <ac:chgData name="Zhigalov Roman" userId="1f97e9fdf7779aa5" providerId="Windows Live" clId="Web-{AEDEAFEA-30AC-46C3-B2E9-A8962D07CECC}" dt="2022-07-13T19:55:44.917" v="327"/>
          <ac:spMkLst>
            <pc:docMk/>
            <pc:sldMk cId="3539122128" sldId="269"/>
            <ac:spMk id="9" creationId="{3A5B4632-C963-4296-86F0-79AA9EA5AE98}"/>
          </ac:spMkLst>
        </pc:spChg>
        <pc:graphicFrameChg chg="add">
          <ac:chgData name="Zhigalov Roman" userId="1f97e9fdf7779aa5" providerId="Windows Live" clId="Web-{AEDEAFEA-30AC-46C3-B2E9-A8962D07CECC}" dt="2022-07-13T19:55:44.917" v="327"/>
          <ac:graphicFrameMkLst>
            <pc:docMk/>
            <pc:sldMk cId="3539122128" sldId="269"/>
            <ac:graphicFrameMk id="5" creationId="{9838FEAB-0F68-AE20-DE09-727C129AA9B0}"/>
          </ac:graphicFrameMkLst>
        </pc:graphicFrameChg>
      </pc:sldChg>
      <pc:sldChg chg="addSp delSp modSp new mod setBg">
        <pc:chgData name="Zhigalov Roman" userId="1f97e9fdf7779aa5" providerId="Windows Live" clId="Web-{AEDEAFEA-30AC-46C3-B2E9-A8962D07CECC}" dt="2022-07-13T19:59:30.727" v="502"/>
        <pc:sldMkLst>
          <pc:docMk/>
          <pc:sldMk cId="3643380580" sldId="270"/>
        </pc:sldMkLst>
        <pc:spChg chg="mod">
          <ac:chgData name="Zhigalov Roman" userId="1f97e9fdf7779aa5" providerId="Windows Live" clId="Web-{AEDEAFEA-30AC-46C3-B2E9-A8962D07CECC}" dt="2022-07-13T19:59:19.664" v="499" actId="20577"/>
          <ac:spMkLst>
            <pc:docMk/>
            <pc:sldMk cId="3643380580" sldId="270"/>
            <ac:spMk id="2" creationId="{52E3EE93-C79C-593F-8D80-F73FFD70E3F4}"/>
          </ac:spMkLst>
        </pc:spChg>
        <pc:spChg chg="del">
          <ac:chgData name="Zhigalov Roman" userId="1f97e9fdf7779aa5" providerId="Windows Live" clId="Web-{AEDEAFEA-30AC-46C3-B2E9-A8962D07CECC}" dt="2022-07-13T19:56:46.948" v="336"/>
          <ac:spMkLst>
            <pc:docMk/>
            <pc:sldMk cId="3643380580" sldId="270"/>
            <ac:spMk id="3" creationId="{E329EFE7-C409-0003-9D52-9D1FD80AB34B}"/>
          </ac:spMkLst>
        </pc:spChg>
        <pc:spChg chg="add del">
          <ac:chgData name="Zhigalov Roman" userId="1f97e9fdf7779aa5" providerId="Windows Live" clId="Web-{AEDEAFEA-30AC-46C3-B2E9-A8962D07CECC}" dt="2022-07-13T19:59:30.727" v="502"/>
          <ac:spMkLst>
            <pc:docMk/>
            <pc:sldMk cId="3643380580" sldId="270"/>
            <ac:spMk id="9" creationId="{6C4028FD-8BAA-4A19-BFDE-594D991B7552}"/>
          </ac:spMkLst>
        </pc:spChg>
        <pc:spChg chg="add">
          <ac:chgData name="Zhigalov Roman" userId="1f97e9fdf7779aa5" providerId="Windows Live" clId="Web-{AEDEAFEA-30AC-46C3-B2E9-A8962D07CECC}" dt="2022-07-13T19:59:30.727" v="502"/>
          <ac:spMkLst>
            <pc:docMk/>
            <pc:sldMk cId="3643380580" sldId="270"/>
            <ac:spMk id="14" creationId="{DA2E7C1E-2B5A-4BBA-AE51-1CD8C19309D7}"/>
          </ac:spMkLst>
        </pc:spChg>
        <pc:spChg chg="add">
          <ac:chgData name="Zhigalov Roman" userId="1f97e9fdf7779aa5" providerId="Windows Live" clId="Web-{AEDEAFEA-30AC-46C3-B2E9-A8962D07CECC}" dt="2022-07-13T19:59:30.727" v="502"/>
          <ac:spMkLst>
            <pc:docMk/>
            <pc:sldMk cId="3643380580" sldId="270"/>
            <ac:spMk id="16" creationId="{43DF76B1-5174-4FAF-9D19-FFEE98426836}"/>
          </ac:spMkLst>
        </pc:spChg>
        <pc:graphicFrameChg chg="add mod ord modGraphic">
          <ac:chgData name="Zhigalov Roman" userId="1f97e9fdf7779aa5" providerId="Windows Live" clId="Web-{AEDEAFEA-30AC-46C3-B2E9-A8962D07CECC}" dt="2022-07-13T19:59:30.727" v="502"/>
          <ac:graphicFrameMkLst>
            <pc:docMk/>
            <pc:sldMk cId="3643380580" sldId="270"/>
            <ac:graphicFrameMk id="4" creationId="{D7ED4074-FF15-618B-7496-9D766EC3B8A7}"/>
          </ac:graphicFrameMkLst>
        </pc:graphicFrameChg>
      </pc:sldChg>
      <pc:sldChg chg="addSp modSp new mod setBg">
        <pc:chgData name="Zhigalov Roman" userId="1f97e9fdf7779aa5" providerId="Windows Live" clId="Web-{AEDEAFEA-30AC-46C3-B2E9-A8962D07CECC}" dt="2022-07-13T20:01:59.928" v="527"/>
        <pc:sldMkLst>
          <pc:docMk/>
          <pc:sldMk cId="3479861131" sldId="271"/>
        </pc:sldMkLst>
        <pc:spChg chg="mod">
          <ac:chgData name="Zhigalov Roman" userId="1f97e9fdf7779aa5" providerId="Windows Live" clId="Web-{AEDEAFEA-30AC-46C3-B2E9-A8962D07CECC}" dt="2022-07-13T20:01:59.928" v="527"/>
          <ac:spMkLst>
            <pc:docMk/>
            <pc:sldMk cId="3479861131" sldId="271"/>
            <ac:spMk id="2" creationId="{85BBFE38-90AA-3877-73F0-A1590CB65640}"/>
          </ac:spMkLst>
        </pc:spChg>
        <pc:spChg chg="mod">
          <ac:chgData name="Zhigalov Roman" userId="1f97e9fdf7779aa5" providerId="Windows Live" clId="Web-{AEDEAFEA-30AC-46C3-B2E9-A8962D07CECC}" dt="2022-07-13T20:01:59.928" v="527"/>
          <ac:spMkLst>
            <pc:docMk/>
            <pc:sldMk cId="3479861131" sldId="271"/>
            <ac:spMk id="3" creationId="{5BE68E4A-85BB-9C1E-259B-C4CC65F42148}"/>
          </ac:spMkLst>
        </pc:spChg>
        <pc:spChg chg="add">
          <ac:chgData name="Zhigalov Roman" userId="1f97e9fdf7779aa5" providerId="Windows Live" clId="Web-{AEDEAFEA-30AC-46C3-B2E9-A8962D07CECC}" dt="2022-07-13T20:01:59.928" v="527"/>
          <ac:spMkLst>
            <pc:docMk/>
            <pc:sldMk cId="3479861131" sldId="271"/>
            <ac:spMk id="8" creationId="{907EF6B7-1338-4443-8C46-6A318D952DFD}"/>
          </ac:spMkLst>
        </pc:spChg>
        <pc:spChg chg="add">
          <ac:chgData name="Zhigalov Roman" userId="1f97e9fdf7779aa5" providerId="Windows Live" clId="Web-{AEDEAFEA-30AC-46C3-B2E9-A8962D07CECC}" dt="2022-07-13T20:01:59.928" v="527"/>
          <ac:spMkLst>
            <pc:docMk/>
            <pc:sldMk cId="3479861131" sldId="271"/>
            <ac:spMk id="10" creationId="{DAAE4CDD-124C-4DCF-9584-B6033B545DD5}"/>
          </ac:spMkLst>
        </pc:spChg>
        <pc:spChg chg="add">
          <ac:chgData name="Zhigalov Roman" userId="1f97e9fdf7779aa5" providerId="Windows Live" clId="Web-{AEDEAFEA-30AC-46C3-B2E9-A8962D07CECC}" dt="2022-07-13T20:01:59.928" v="527"/>
          <ac:spMkLst>
            <pc:docMk/>
            <pc:sldMk cId="3479861131" sldId="271"/>
            <ac:spMk id="12" creationId="{081E4A58-353D-44AE-B2FC-2A74E2E400F7}"/>
          </ac:spMkLst>
        </pc:spChg>
      </pc:sldChg>
      <pc:sldChg chg="addSp delSp modSp new mod setBg">
        <pc:chgData name="Zhigalov Roman" userId="1f97e9fdf7779aa5" providerId="Windows Live" clId="Web-{AEDEAFEA-30AC-46C3-B2E9-A8962D07CECC}" dt="2022-07-13T20:03:11.225" v="579"/>
        <pc:sldMkLst>
          <pc:docMk/>
          <pc:sldMk cId="263777720" sldId="272"/>
        </pc:sldMkLst>
        <pc:spChg chg="mod">
          <ac:chgData name="Zhigalov Roman" userId="1f97e9fdf7779aa5" providerId="Windows Live" clId="Web-{AEDEAFEA-30AC-46C3-B2E9-A8962D07CECC}" dt="2022-07-13T20:03:11.225" v="579"/>
          <ac:spMkLst>
            <pc:docMk/>
            <pc:sldMk cId="263777720" sldId="272"/>
            <ac:spMk id="2" creationId="{BB977247-312C-794C-8A53-CECAD0DAE241}"/>
          </ac:spMkLst>
        </pc:spChg>
        <pc:spChg chg="mod">
          <ac:chgData name="Zhigalov Roman" userId="1f97e9fdf7779aa5" providerId="Windows Live" clId="Web-{AEDEAFEA-30AC-46C3-B2E9-A8962D07CECC}" dt="2022-07-13T20:03:11.225" v="579"/>
          <ac:spMkLst>
            <pc:docMk/>
            <pc:sldMk cId="263777720" sldId="272"/>
            <ac:spMk id="3" creationId="{C2BDD566-1E98-8B18-83F0-1A9DE05EB028}"/>
          </ac:spMkLst>
        </pc:spChg>
        <pc:spChg chg="add">
          <ac:chgData name="Zhigalov Roman" userId="1f97e9fdf7779aa5" providerId="Windows Live" clId="Web-{AEDEAFEA-30AC-46C3-B2E9-A8962D07CECC}" dt="2022-07-13T20:03:11.225" v="579"/>
          <ac:spMkLst>
            <pc:docMk/>
            <pc:sldMk cId="263777720" sldId="272"/>
            <ac:spMk id="8" creationId="{907EF6B7-1338-4443-8C46-6A318D952DFD}"/>
          </ac:spMkLst>
        </pc:spChg>
        <pc:spChg chg="add del">
          <ac:chgData name="Zhigalov Roman" userId="1f97e9fdf7779aa5" providerId="Windows Live" clId="Web-{AEDEAFEA-30AC-46C3-B2E9-A8962D07CECC}" dt="2022-07-13T20:03:11.209" v="578"/>
          <ac:spMkLst>
            <pc:docMk/>
            <pc:sldMk cId="263777720" sldId="272"/>
            <ac:spMk id="10" creationId="{7B831B6F-405A-4B47-B9BB-5CA88F285844}"/>
          </ac:spMkLst>
        </pc:spChg>
        <pc:spChg chg="add del">
          <ac:chgData name="Zhigalov Roman" userId="1f97e9fdf7779aa5" providerId="Windows Live" clId="Web-{AEDEAFEA-30AC-46C3-B2E9-A8962D07CECC}" dt="2022-07-13T20:03:11.209" v="578"/>
          <ac:spMkLst>
            <pc:docMk/>
            <pc:sldMk cId="263777720" sldId="272"/>
            <ac:spMk id="12" creationId="{15109354-9C5D-4F8C-B0E6-D1043C7BF20A}"/>
          </ac:spMkLst>
        </pc:spChg>
        <pc:spChg chg="add del">
          <ac:chgData name="Zhigalov Roman" userId="1f97e9fdf7779aa5" providerId="Windows Live" clId="Web-{AEDEAFEA-30AC-46C3-B2E9-A8962D07CECC}" dt="2022-07-13T20:03:11.209" v="578"/>
          <ac:spMkLst>
            <pc:docMk/>
            <pc:sldMk cId="263777720" sldId="272"/>
            <ac:spMk id="14" creationId="{49B530FE-A87D-41A0-A920-ADC6539EAA44}"/>
          </ac:spMkLst>
        </pc:spChg>
        <pc:spChg chg="add">
          <ac:chgData name="Zhigalov Roman" userId="1f97e9fdf7779aa5" providerId="Windows Live" clId="Web-{AEDEAFEA-30AC-46C3-B2E9-A8962D07CECC}" dt="2022-07-13T20:03:11.225" v="579"/>
          <ac:spMkLst>
            <pc:docMk/>
            <pc:sldMk cId="263777720" sldId="272"/>
            <ac:spMk id="16" creationId="{DAAE4CDD-124C-4DCF-9584-B6033B545DD5}"/>
          </ac:spMkLst>
        </pc:spChg>
        <pc:spChg chg="add">
          <ac:chgData name="Zhigalov Roman" userId="1f97e9fdf7779aa5" providerId="Windows Live" clId="Web-{AEDEAFEA-30AC-46C3-B2E9-A8962D07CECC}" dt="2022-07-13T20:03:11.225" v="579"/>
          <ac:spMkLst>
            <pc:docMk/>
            <pc:sldMk cId="263777720" sldId="272"/>
            <ac:spMk id="17" creationId="{081E4A58-353D-44AE-B2FC-2A74E2E400F7}"/>
          </ac:spMkLst>
        </pc:spChg>
        <pc:picChg chg="add del">
          <ac:chgData name="Zhigalov Roman" userId="1f97e9fdf7779aa5" providerId="Windows Live" clId="Web-{AEDEAFEA-30AC-46C3-B2E9-A8962D07CECC}" dt="2022-07-13T20:03:11.209" v="578"/>
          <ac:picMkLst>
            <pc:docMk/>
            <pc:sldMk cId="263777720" sldId="272"/>
            <ac:picMk id="7" creationId="{899AD6C6-EC0C-73C3-D1A1-20AE81128D8B}"/>
          </ac:picMkLst>
        </pc:picChg>
      </pc:sldChg>
      <pc:sldChg chg="addSp modSp new mod setBg">
        <pc:chgData name="Zhigalov Roman" userId="1f97e9fdf7779aa5" providerId="Windows Live" clId="Web-{AEDEAFEA-30AC-46C3-B2E9-A8962D07CECC}" dt="2022-07-13T20:03:37.521" v="583"/>
        <pc:sldMkLst>
          <pc:docMk/>
          <pc:sldMk cId="1208188555" sldId="273"/>
        </pc:sldMkLst>
        <pc:spChg chg="mod">
          <ac:chgData name="Zhigalov Roman" userId="1f97e9fdf7779aa5" providerId="Windows Live" clId="Web-{AEDEAFEA-30AC-46C3-B2E9-A8962D07CECC}" dt="2022-07-13T20:03:37.521" v="583"/>
          <ac:spMkLst>
            <pc:docMk/>
            <pc:sldMk cId="1208188555" sldId="273"/>
            <ac:spMk id="2" creationId="{A2E51822-6375-59E4-20C4-8D9CA2DBA99A}"/>
          </ac:spMkLst>
        </pc:spChg>
        <pc:spChg chg="mod">
          <ac:chgData name="Zhigalov Roman" userId="1f97e9fdf7779aa5" providerId="Windows Live" clId="Web-{AEDEAFEA-30AC-46C3-B2E9-A8962D07CECC}" dt="2022-07-13T20:03:37.521" v="583"/>
          <ac:spMkLst>
            <pc:docMk/>
            <pc:sldMk cId="1208188555" sldId="273"/>
            <ac:spMk id="3" creationId="{600E46EA-41CA-6F0C-41FE-DCBDC4C998B5}"/>
          </ac:spMkLst>
        </pc:spChg>
        <pc:spChg chg="add">
          <ac:chgData name="Zhigalov Roman" userId="1f97e9fdf7779aa5" providerId="Windows Live" clId="Web-{AEDEAFEA-30AC-46C3-B2E9-A8962D07CECC}" dt="2022-07-13T20:03:37.521" v="583"/>
          <ac:spMkLst>
            <pc:docMk/>
            <pc:sldMk cId="1208188555" sldId="273"/>
            <ac:spMk id="8" creationId="{D278ADA9-6383-4BDD-80D2-8899A402687B}"/>
          </ac:spMkLst>
        </pc:spChg>
        <pc:spChg chg="add">
          <ac:chgData name="Zhigalov Roman" userId="1f97e9fdf7779aa5" providerId="Windows Live" clId="Web-{AEDEAFEA-30AC-46C3-B2E9-A8962D07CECC}" dt="2022-07-13T20:03:37.521" v="583"/>
          <ac:spMkLst>
            <pc:docMk/>
            <pc:sldMk cId="1208188555" sldId="273"/>
            <ac:spMk id="10" creationId="{484B7147-B0F6-40ED-B5A2-FF72BC8198B6}"/>
          </ac:spMkLst>
        </pc:spChg>
        <pc:spChg chg="add">
          <ac:chgData name="Zhigalov Roman" userId="1f97e9fdf7779aa5" providerId="Windows Live" clId="Web-{AEDEAFEA-30AC-46C3-B2E9-A8962D07CECC}" dt="2022-07-13T20:03:37.521" v="583"/>
          <ac:spMkLst>
            <pc:docMk/>
            <pc:sldMk cId="1208188555" sldId="273"/>
            <ac:spMk id="12" creationId="{B36D2DE0-0628-4A9A-A59D-7BA8B5EB3022}"/>
          </ac:spMkLst>
        </pc:spChg>
        <pc:spChg chg="add">
          <ac:chgData name="Zhigalov Roman" userId="1f97e9fdf7779aa5" providerId="Windows Live" clId="Web-{AEDEAFEA-30AC-46C3-B2E9-A8962D07CECC}" dt="2022-07-13T20:03:37.521" v="583"/>
          <ac:spMkLst>
            <pc:docMk/>
            <pc:sldMk cId="1208188555" sldId="273"/>
            <ac:spMk id="14" creationId="{48E405C9-94BE-41DA-928C-DEC9A8550E9F}"/>
          </ac:spMkLst>
        </pc:spChg>
        <pc:spChg chg="add">
          <ac:chgData name="Zhigalov Roman" userId="1f97e9fdf7779aa5" providerId="Windows Live" clId="Web-{AEDEAFEA-30AC-46C3-B2E9-A8962D07CECC}" dt="2022-07-13T20:03:37.521" v="583"/>
          <ac:spMkLst>
            <pc:docMk/>
            <pc:sldMk cId="1208188555" sldId="273"/>
            <ac:spMk id="16" creationId="{D2091A72-D5BB-42AC-8FD3-F7747D90861E}"/>
          </ac:spMkLst>
        </pc:spChg>
        <pc:spChg chg="add">
          <ac:chgData name="Zhigalov Roman" userId="1f97e9fdf7779aa5" providerId="Windows Live" clId="Web-{AEDEAFEA-30AC-46C3-B2E9-A8962D07CECC}" dt="2022-07-13T20:03:37.521" v="583"/>
          <ac:spMkLst>
            <pc:docMk/>
            <pc:sldMk cId="1208188555" sldId="273"/>
            <ac:spMk id="18" creationId="{6ED12BFC-A737-46AF-8411-481112D54B0C}"/>
          </ac:spMkLst>
        </pc:spChg>
      </pc:sldChg>
      <pc:sldChg chg="addSp delSp modSp new mod setBg">
        <pc:chgData name="Zhigalov Roman" userId="1f97e9fdf7779aa5" providerId="Windows Live" clId="Web-{AEDEAFEA-30AC-46C3-B2E9-A8962D07CECC}" dt="2022-07-13T20:06:34.035" v="602"/>
        <pc:sldMkLst>
          <pc:docMk/>
          <pc:sldMk cId="2796408041" sldId="274"/>
        </pc:sldMkLst>
        <pc:spChg chg="mod">
          <ac:chgData name="Zhigalov Roman" userId="1f97e9fdf7779aa5" providerId="Windows Live" clId="Web-{AEDEAFEA-30AC-46C3-B2E9-A8962D07CECC}" dt="2022-07-13T20:06:34.035" v="602"/>
          <ac:spMkLst>
            <pc:docMk/>
            <pc:sldMk cId="2796408041" sldId="274"/>
            <ac:spMk id="2" creationId="{4F0E9FF5-86D1-59D1-B499-6DA3F1F91E17}"/>
          </ac:spMkLst>
        </pc:spChg>
        <pc:spChg chg="del">
          <ac:chgData name="Zhigalov Roman" userId="1f97e9fdf7779aa5" providerId="Windows Live" clId="Web-{AEDEAFEA-30AC-46C3-B2E9-A8962D07CECC}" dt="2022-07-13T20:06:29.644" v="601"/>
          <ac:spMkLst>
            <pc:docMk/>
            <pc:sldMk cId="2796408041" sldId="274"/>
            <ac:spMk id="3" creationId="{118767FF-51AE-5DB3-0C61-2DD63CCD67DE}"/>
          </ac:spMkLst>
        </pc:spChg>
        <pc:spChg chg="mod">
          <ac:chgData name="Zhigalov Roman" userId="1f97e9fdf7779aa5" providerId="Windows Live" clId="Web-{AEDEAFEA-30AC-46C3-B2E9-A8962D07CECC}" dt="2022-07-13T20:06:34.035" v="602"/>
          <ac:spMkLst>
            <pc:docMk/>
            <pc:sldMk cId="2796408041" sldId="274"/>
            <ac:spMk id="4" creationId="{9C269C77-34C8-70E6-1BCE-2A7272CFB2DE}"/>
          </ac:spMkLst>
        </pc:spChg>
        <pc:spChg chg="add">
          <ac:chgData name="Zhigalov Roman" userId="1f97e9fdf7779aa5" providerId="Windows Live" clId="Web-{AEDEAFEA-30AC-46C3-B2E9-A8962D07CECC}" dt="2022-07-13T20:06:34.035" v="602"/>
          <ac:spMkLst>
            <pc:docMk/>
            <pc:sldMk cId="2796408041" sldId="274"/>
            <ac:spMk id="10" creationId="{F13C74B1-5B17-4795-BED0-7140497B445A}"/>
          </ac:spMkLst>
        </pc:spChg>
        <pc:spChg chg="add">
          <ac:chgData name="Zhigalov Roman" userId="1f97e9fdf7779aa5" providerId="Windows Live" clId="Web-{AEDEAFEA-30AC-46C3-B2E9-A8962D07CECC}" dt="2022-07-13T20:06:34.035" v="602"/>
          <ac:spMkLst>
            <pc:docMk/>
            <pc:sldMk cId="2796408041" sldId="274"/>
            <ac:spMk id="12" creationId="{D4974D33-8DC5-464E-8C6D-BE58F0669C17}"/>
          </ac:spMkLst>
        </pc:spChg>
        <pc:picChg chg="add mod ord">
          <ac:chgData name="Zhigalov Roman" userId="1f97e9fdf7779aa5" providerId="Windows Live" clId="Web-{AEDEAFEA-30AC-46C3-B2E9-A8962D07CECC}" dt="2022-07-13T20:06:34.035" v="602"/>
          <ac:picMkLst>
            <pc:docMk/>
            <pc:sldMk cId="2796408041" sldId="274"/>
            <ac:picMk id="5" creationId="{4FBD0B91-0341-24D8-3E51-806D64FBB6DD}"/>
          </ac:picMkLst>
        </pc:picChg>
      </pc:sldChg>
      <pc:sldChg chg="addSp delSp modSp new mod setBg">
        <pc:chgData name="Zhigalov Roman" userId="1f97e9fdf7779aa5" providerId="Windows Live" clId="Web-{AEDEAFEA-30AC-46C3-B2E9-A8962D07CECC}" dt="2022-07-13T20:08:04.862" v="667"/>
        <pc:sldMkLst>
          <pc:docMk/>
          <pc:sldMk cId="4164372679" sldId="275"/>
        </pc:sldMkLst>
        <pc:spChg chg="mod">
          <ac:chgData name="Zhigalov Roman" userId="1f97e9fdf7779aa5" providerId="Windows Live" clId="Web-{AEDEAFEA-30AC-46C3-B2E9-A8962D07CECC}" dt="2022-07-13T20:08:04.862" v="667"/>
          <ac:spMkLst>
            <pc:docMk/>
            <pc:sldMk cId="4164372679" sldId="275"/>
            <ac:spMk id="2" creationId="{739D001B-A5A5-3CA2-C979-55DC35740146}"/>
          </ac:spMkLst>
        </pc:spChg>
        <pc:spChg chg="del">
          <ac:chgData name="Zhigalov Roman" userId="1f97e9fdf7779aa5" providerId="Windows Live" clId="Web-{AEDEAFEA-30AC-46C3-B2E9-A8962D07CECC}" dt="2022-07-13T20:07:18.581" v="611"/>
          <ac:spMkLst>
            <pc:docMk/>
            <pc:sldMk cId="4164372679" sldId="275"/>
            <ac:spMk id="3" creationId="{DF24E356-0915-3954-75A3-7961326E4824}"/>
          </ac:spMkLst>
        </pc:spChg>
        <pc:spChg chg="add">
          <ac:chgData name="Zhigalov Roman" userId="1f97e9fdf7779aa5" providerId="Windows Live" clId="Web-{AEDEAFEA-30AC-46C3-B2E9-A8962D07CECC}" dt="2022-07-13T20:08:04.862" v="667"/>
          <ac:spMkLst>
            <pc:docMk/>
            <pc:sldMk cId="4164372679" sldId="275"/>
            <ac:spMk id="9" creationId="{2E442304-DDBD-4F7B-8017-36BCC863FB40}"/>
          </ac:spMkLst>
        </pc:spChg>
        <pc:spChg chg="add">
          <ac:chgData name="Zhigalov Roman" userId="1f97e9fdf7779aa5" providerId="Windows Live" clId="Web-{AEDEAFEA-30AC-46C3-B2E9-A8962D07CECC}" dt="2022-07-13T20:08:04.862" v="667"/>
          <ac:spMkLst>
            <pc:docMk/>
            <pc:sldMk cId="4164372679" sldId="275"/>
            <ac:spMk id="11" creationId="{5E107275-3853-46FD-A241-DE4355A42675}"/>
          </ac:spMkLst>
        </pc:spChg>
        <pc:graphicFrameChg chg="add mod ord modGraphic">
          <ac:chgData name="Zhigalov Roman" userId="1f97e9fdf7779aa5" providerId="Windows Live" clId="Web-{AEDEAFEA-30AC-46C3-B2E9-A8962D07CECC}" dt="2022-07-13T20:08:04.862" v="667"/>
          <ac:graphicFrameMkLst>
            <pc:docMk/>
            <pc:sldMk cId="4164372679" sldId="275"/>
            <ac:graphicFrameMk id="4" creationId="{E61A3E75-8300-B546-CA95-1CC6B888D1FB}"/>
          </ac:graphicFrameMkLst>
        </pc:graphicFrameChg>
      </pc:sldChg>
      <pc:sldChg chg="addSp delSp modSp new mod setBg">
        <pc:chgData name="Zhigalov Roman" userId="1f97e9fdf7779aa5" providerId="Windows Live" clId="Web-{AEDEAFEA-30AC-46C3-B2E9-A8962D07CECC}" dt="2022-07-13T20:10:32.643" v="695"/>
        <pc:sldMkLst>
          <pc:docMk/>
          <pc:sldMk cId="4288678065" sldId="276"/>
        </pc:sldMkLst>
        <pc:spChg chg="mod ord">
          <ac:chgData name="Zhigalov Roman" userId="1f97e9fdf7779aa5" providerId="Windows Live" clId="Web-{AEDEAFEA-30AC-46C3-B2E9-A8962D07CECC}" dt="2022-07-13T20:10:32.643" v="695"/>
          <ac:spMkLst>
            <pc:docMk/>
            <pc:sldMk cId="4288678065" sldId="276"/>
            <ac:spMk id="2" creationId="{C589E06A-A128-C222-01CA-F6AF98F13B97}"/>
          </ac:spMkLst>
        </pc:spChg>
        <pc:spChg chg="del">
          <ac:chgData name="Zhigalov Roman" userId="1f97e9fdf7779aa5" providerId="Windows Live" clId="Web-{AEDEAFEA-30AC-46C3-B2E9-A8962D07CECC}" dt="2022-07-13T20:10:22.049" v="692"/>
          <ac:spMkLst>
            <pc:docMk/>
            <pc:sldMk cId="4288678065" sldId="276"/>
            <ac:spMk id="3" creationId="{21925AF4-A4E7-4BCD-E51E-D407FE5E4516}"/>
          </ac:spMkLst>
        </pc:spChg>
        <pc:spChg chg="mod">
          <ac:chgData name="Zhigalov Roman" userId="1f97e9fdf7779aa5" providerId="Windows Live" clId="Web-{AEDEAFEA-30AC-46C3-B2E9-A8962D07CECC}" dt="2022-07-13T20:10:32.643" v="695"/>
          <ac:spMkLst>
            <pc:docMk/>
            <pc:sldMk cId="4288678065" sldId="276"/>
            <ac:spMk id="4" creationId="{C9A05CA6-FFB5-6F79-1640-16D563CF753F}"/>
          </ac:spMkLst>
        </pc:spChg>
        <pc:spChg chg="add del">
          <ac:chgData name="Zhigalov Roman" userId="1f97e9fdf7779aa5" providerId="Windows Live" clId="Web-{AEDEAFEA-30AC-46C3-B2E9-A8962D07CECC}" dt="2022-07-13T20:10:32.643" v="694"/>
          <ac:spMkLst>
            <pc:docMk/>
            <pc:sldMk cId="4288678065" sldId="276"/>
            <ac:spMk id="10" creationId="{3CD9DF72-87A3-404E-A828-84CBF11A8303}"/>
          </ac:spMkLst>
        </pc:spChg>
        <pc:spChg chg="add">
          <ac:chgData name="Zhigalov Roman" userId="1f97e9fdf7779aa5" providerId="Windows Live" clId="Web-{AEDEAFEA-30AC-46C3-B2E9-A8962D07CECC}" dt="2022-07-13T20:10:32.643" v="695"/>
          <ac:spMkLst>
            <pc:docMk/>
            <pc:sldMk cId="4288678065" sldId="276"/>
            <ac:spMk id="14" creationId="{04812C46-200A-4DEB-A05E-3ED6C68C2387}"/>
          </ac:spMkLst>
        </pc:spChg>
        <pc:spChg chg="add">
          <ac:chgData name="Zhigalov Roman" userId="1f97e9fdf7779aa5" providerId="Windows Live" clId="Web-{AEDEAFEA-30AC-46C3-B2E9-A8962D07CECC}" dt="2022-07-13T20:10:32.643" v="695"/>
          <ac:spMkLst>
            <pc:docMk/>
            <pc:sldMk cId="4288678065" sldId="276"/>
            <ac:spMk id="15" creationId="{16BF4F81-CE79-4A24-860D-9959FF7162FB}"/>
          </ac:spMkLst>
        </pc:spChg>
        <pc:picChg chg="add mod ord">
          <ac:chgData name="Zhigalov Roman" userId="1f97e9fdf7779aa5" providerId="Windows Live" clId="Web-{AEDEAFEA-30AC-46C3-B2E9-A8962D07CECC}" dt="2022-07-13T20:10:32.643" v="695"/>
          <ac:picMkLst>
            <pc:docMk/>
            <pc:sldMk cId="4288678065" sldId="276"/>
            <ac:picMk id="5" creationId="{37D8C334-E722-E324-1AC6-385342A28FC2}"/>
          </ac:picMkLst>
        </pc:picChg>
        <pc:cxnChg chg="add del">
          <ac:chgData name="Zhigalov Roman" userId="1f97e9fdf7779aa5" providerId="Windows Live" clId="Web-{AEDEAFEA-30AC-46C3-B2E9-A8962D07CECC}" dt="2022-07-13T20:10:32.643" v="694"/>
          <ac:cxnSpMkLst>
            <pc:docMk/>
            <pc:sldMk cId="4288678065" sldId="276"/>
            <ac:cxnSpMk id="12" creationId="{20E3A342-4D61-4E3F-AF90-1AB42AEB96CC}"/>
          </ac:cxnSpMkLst>
        </pc:cxnChg>
      </pc:sldChg>
      <pc:sldChg chg="addSp delSp modSp new mod setBg">
        <pc:chgData name="Zhigalov Roman" userId="1f97e9fdf7779aa5" providerId="Windows Live" clId="Web-{AEDEAFEA-30AC-46C3-B2E9-A8962D07CECC}" dt="2022-07-13T20:11:10.080" v="710" actId="20577"/>
        <pc:sldMkLst>
          <pc:docMk/>
          <pc:sldMk cId="1186794257" sldId="277"/>
        </pc:sldMkLst>
        <pc:spChg chg="mod">
          <ac:chgData name="Zhigalov Roman" userId="1f97e9fdf7779aa5" providerId="Windows Live" clId="Web-{AEDEAFEA-30AC-46C3-B2E9-A8962D07CECC}" dt="2022-07-13T20:11:05.205" v="709"/>
          <ac:spMkLst>
            <pc:docMk/>
            <pc:sldMk cId="1186794257" sldId="277"/>
            <ac:spMk id="2" creationId="{3E2444D4-5629-F996-E2B5-DCA701696747}"/>
          </ac:spMkLst>
        </pc:spChg>
        <pc:spChg chg="add del">
          <ac:chgData name="Zhigalov Roman" userId="1f97e9fdf7779aa5" providerId="Windows Live" clId="Web-{AEDEAFEA-30AC-46C3-B2E9-A8962D07CECC}" dt="2022-07-13T20:11:00.861" v="708"/>
          <ac:spMkLst>
            <pc:docMk/>
            <pc:sldMk cId="1186794257" sldId="277"/>
            <ac:spMk id="3" creationId="{3BB1F735-8D07-CB72-2E8A-4953B716D118}"/>
          </ac:spMkLst>
        </pc:spChg>
        <pc:spChg chg="mod">
          <ac:chgData name="Zhigalov Roman" userId="1f97e9fdf7779aa5" providerId="Windows Live" clId="Web-{AEDEAFEA-30AC-46C3-B2E9-A8962D07CECC}" dt="2022-07-13T20:11:10.080" v="710" actId="20577"/>
          <ac:spMkLst>
            <pc:docMk/>
            <pc:sldMk cId="1186794257" sldId="277"/>
            <ac:spMk id="4" creationId="{A1B6A635-10D6-EED6-530D-5DB44E13934C}"/>
          </ac:spMkLst>
        </pc:spChg>
        <pc:spChg chg="add">
          <ac:chgData name="Zhigalov Roman" userId="1f97e9fdf7779aa5" providerId="Windows Live" clId="Web-{AEDEAFEA-30AC-46C3-B2E9-A8962D07CECC}" dt="2022-07-13T20:11:05.205" v="709"/>
          <ac:spMkLst>
            <pc:docMk/>
            <pc:sldMk cId="1186794257" sldId="277"/>
            <ac:spMk id="11" creationId="{04812C46-200A-4DEB-A05E-3ED6C68C2387}"/>
          </ac:spMkLst>
        </pc:spChg>
        <pc:spChg chg="add">
          <ac:chgData name="Zhigalov Roman" userId="1f97e9fdf7779aa5" providerId="Windows Live" clId="Web-{AEDEAFEA-30AC-46C3-B2E9-A8962D07CECC}" dt="2022-07-13T20:11:05.205" v="709"/>
          <ac:spMkLst>
            <pc:docMk/>
            <pc:sldMk cId="1186794257" sldId="277"/>
            <ac:spMk id="13" creationId="{16BF4F81-CE79-4A24-860D-9959FF7162FB}"/>
          </ac:spMkLst>
        </pc:spChg>
        <pc:picChg chg="add del mod ord">
          <ac:chgData name="Zhigalov Roman" userId="1f97e9fdf7779aa5" providerId="Windows Live" clId="Web-{AEDEAFEA-30AC-46C3-B2E9-A8962D07CECC}" dt="2022-07-13T20:10:50.533" v="705"/>
          <ac:picMkLst>
            <pc:docMk/>
            <pc:sldMk cId="1186794257" sldId="277"/>
            <ac:picMk id="5" creationId="{00609D42-50F3-ADB9-42B3-C4FD758AB935}"/>
          </ac:picMkLst>
        </pc:picChg>
        <pc:picChg chg="add mod ord">
          <ac:chgData name="Zhigalov Roman" userId="1f97e9fdf7779aa5" providerId="Windows Live" clId="Web-{AEDEAFEA-30AC-46C3-B2E9-A8962D07CECC}" dt="2022-07-13T20:11:05.205" v="709"/>
          <ac:picMkLst>
            <pc:docMk/>
            <pc:sldMk cId="1186794257" sldId="277"/>
            <ac:picMk id="6" creationId="{319D7885-B949-84C5-FA5A-31662979FC98}"/>
          </ac:picMkLst>
        </pc:picChg>
      </pc:sldChg>
      <pc:sldChg chg="modSp new">
        <pc:chgData name="Zhigalov Roman" userId="1f97e9fdf7779aa5" providerId="Windows Live" clId="Web-{AEDEAFEA-30AC-46C3-B2E9-A8962D07CECC}" dt="2022-07-13T20:11:26.689" v="721" actId="20577"/>
        <pc:sldMkLst>
          <pc:docMk/>
          <pc:sldMk cId="2532948747" sldId="278"/>
        </pc:sldMkLst>
        <pc:spChg chg="mod">
          <ac:chgData name="Zhigalov Roman" userId="1f97e9fdf7779aa5" providerId="Windows Live" clId="Web-{AEDEAFEA-30AC-46C3-B2E9-A8962D07CECC}" dt="2022-07-13T20:11:26.689" v="721" actId="20577"/>
          <ac:spMkLst>
            <pc:docMk/>
            <pc:sldMk cId="2532948747" sldId="278"/>
            <ac:spMk id="2" creationId="{5BCE56A5-23C5-63B7-D01D-0458C408D5C6}"/>
          </ac:spMkLst>
        </pc:spChg>
      </pc:sldChg>
      <pc:sldChg chg="modSp new">
        <pc:chgData name="Zhigalov Roman" userId="1f97e9fdf7779aa5" providerId="Windows Live" clId="Web-{AEDEAFEA-30AC-46C3-B2E9-A8962D07CECC}" dt="2022-07-13T20:12:27.720" v="734" actId="20577"/>
        <pc:sldMkLst>
          <pc:docMk/>
          <pc:sldMk cId="1757428644" sldId="279"/>
        </pc:sldMkLst>
        <pc:spChg chg="mod">
          <ac:chgData name="Zhigalov Roman" userId="1f97e9fdf7779aa5" providerId="Windows Live" clId="Web-{AEDEAFEA-30AC-46C3-B2E9-A8962D07CECC}" dt="2022-07-13T20:12:27.720" v="734" actId="20577"/>
          <ac:spMkLst>
            <pc:docMk/>
            <pc:sldMk cId="1757428644" sldId="279"/>
            <ac:spMk id="2" creationId="{5375E638-88E1-72D5-80CE-E26D74569C94}"/>
          </ac:spMkLst>
        </pc:spChg>
      </pc:sldChg>
      <pc:sldChg chg="add">
        <pc:chgData name="Zhigalov Roman" userId="1f97e9fdf7779aa5" providerId="Windows Live" clId="Web-{AEDEAFEA-30AC-46C3-B2E9-A8962D07CECC}" dt="2022-07-13T20:12:29.548" v="735"/>
        <pc:sldMkLst>
          <pc:docMk/>
          <pc:sldMk cId="3731621992" sldId="280"/>
        </pc:sldMkLst>
      </pc:sldChg>
      <pc:sldMasterChg chg="add addSldLayout">
        <pc:chgData name="Zhigalov Roman" userId="1f97e9fdf7779aa5" providerId="Windows Live" clId="Web-{AEDEAFEA-30AC-46C3-B2E9-A8962D07CECC}" dt="2022-07-13T20:12:29.548" v="735"/>
        <pc:sldMasterMkLst>
          <pc:docMk/>
          <pc:sldMasterMk cId="316056103" sldId="2147483648"/>
        </pc:sldMasterMkLst>
        <pc:sldLayoutChg chg="add">
          <pc:chgData name="Zhigalov Roman" userId="1f97e9fdf7779aa5" providerId="Windows Live" clId="Web-{AEDEAFEA-30AC-46C3-B2E9-A8962D07CECC}" dt="2022-07-13T20:12:29.548" v="735"/>
          <pc:sldLayoutMkLst>
            <pc:docMk/>
            <pc:sldMasterMk cId="316056103" sldId="2147483648"/>
            <pc:sldLayoutMk cId="2686978033" sldId="2147483649"/>
          </pc:sldLayoutMkLst>
        </pc:sldLayoutChg>
        <pc:sldLayoutChg chg="add">
          <pc:chgData name="Zhigalov Roman" userId="1f97e9fdf7779aa5" providerId="Windows Live" clId="Web-{AEDEAFEA-30AC-46C3-B2E9-A8962D07CECC}" dt="2022-07-13T20:12:29.548" v="735"/>
          <pc:sldLayoutMkLst>
            <pc:docMk/>
            <pc:sldMasterMk cId="316056103" sldId="2147483648"/>
            <pc:sldLayoutMk cId="2842962216" sldId="2147483650"/>
          </pc:sldLayoutMkLst>
        </pc:sldLayoutChg>
        <pc:sldLayoutChg chg="add">
          <pc:chgData name="Zhigalov Roman" userId="1f97e9fdf7779aa5" providerId="Windows Live" clId="Web-{AEDEAFEA-30AC-46C3-B2E9-A8962D07CECC}" dt="2022-07-13T20:12:29.548" v="735"/>
          <pc:sldLayoutMkLst>
            <pc:docMk/>
            <pc:sldMasterMk cId="316056103" sldId="2147483648"/>
            <pc:sldLayoutMk cId="2071587190" sldId="2147483651"/>
          </pc:sldLayoutMkLst>
        </pc:sldLayoutChg>
        <pc:sldLayoutChg chg="add">
          <pc:chgData name="Zhigalov Roman" userId="1f97e9fdf7779aa5" providerId="Windows Live" clId="Web-{AEDEAFEA-30AC-46C3-B2E9-A8962D07CECC}" dt="2022-07-13T20:12:29.548" v="735"/>
          <pc:sldLayoutMkLst>
            <pc:docMk/>
            <pc:sldMasterMk cId="316056103" sldId="2147483648"/>
            <pc:sldLayoutMk cId="1928706977" sldId="2147483652"/>
          </pc:sldLayoutMkLst>
        </pc:sldLayoutChg>
        <pc:sldLayoutChg chg="add">
          <pc:chgData name="Zhigalov Roman" userId="1f97e9fdf7779aa5" providerId="Windows Live" clId="Web-{AEDEAFEA-30AC-46C3-B2E9-A8962D07CECC}" dt="2022-07-13T20:12:29.548" v="735"/>
          <pc:sldLayoutMkLst>
            <pc:docMk/>
            <pc:sldMasterMk cId="316056103" sldId="2147483648"/>
            <pc:sldLayoutMk cId="3656676373" sldId="2147483653"/>
          </pc:sldLayoutMkLst>
        </pc:sldLayoutChg>
        <pc:sldLayoutChg chg="add">
          <pc:chgData name="Zhigalov Roman" userId="1f97e9fdf7779aa5" providerId="Windows Live" clId="Web-{AEDEAFEA-30AC-46C3-B2E9-A8962D07CECC}" dt="2022-07-13T20:12:29.548" v="735"/>
          <pc:sldLayoutMkLst>
            <pc:docMk/>
            <pc:sldMasterMk cId="316056103" sldId="2147483648"/>
            <pc:sldLayoutMk cId="3132697345" sldId="2147483654"/>
          </pc:sldLayoutMkLst>
        </pc:sldLayoutChg>
        <pc:sldLayoutChg chg="add">
          <pc:chgData name="Zhigalov Roman" userId="1f97e9fdf7779aa5" providerId="Windows Live" clId="Web-{AEDEAFEA-30AC-46C3-B2E9-A8962D07CECC}" dt="2022-07-13T20:12:29.548" v="735"/>
          <pc:sldLayoutMkLst>
            <pc:docMk/>
            <pc:sldMasterMk cId="316056103" sldId="2147483648"/>
            <pc:sldLayoutMk cId="577961609" sldId="2147483655"/>
          </pc:sldLayoutMkLst>
        </pc:sldLayoutChg>
        <pc:sldLayoutChg chg="add">
          <pc:chgData name="Zhigalov Roman" userId="1f97e9fdf7779aa5" providerId="Windows Live" clId="Web-{AEDEAFEA-30AC-46C3-B2E9-A8962D07CECC}" dt="2022-07-13T20:12:29.548" v="735"/>
          <pc:sldLayoutMkLst>
            <pc:docMk/>
            <pc:sldMasterMk cId="316056103" sldId="2147483648"/>
            <pc:sldLayoutMk cId="3665748758" sldId="2147483656"/>
          </pc:sldLayoutMkLst>
        </pc:sldLayoutChg>
        <pc:sldLayoutChg chg="add">
          <pc:chgData name="Zhigalov Roman" userId="1f97e9fdf7779aa5" providerId="Windows Live" clId="Web-{AEDEAFEA-30AC-46C3-B2E9-A8962D07CECC}" dt="2022-07-13T20:12:29.548" v="735"/>
          <pc:sldLayoutMkLst>
            <pc:docMk/>
            <pc:sldMasterMk cId="316056103" sldId="2147483648"/>
            <pc:sldLayoutMk cId="4025654105" sldId="2147483657"/>
          </pc:sldLayoutMkLst>
        </pc:sldLayoutChg>
        <pc:sldLayoutChg chg="add">
          <pc:chgData name="Zhigalov Roman" userId="1f97e9fdf7779aa5" providerId="Windows Live" clId="Web-{AEDEAFEA-30AC-46C3-B2E9-A8962D07CECC}" dt="2022-07-13T20:12:29.548" v="735"/>
          <pc:sldLayoutMkLst>
            <pc:docMk/>
            <pc:sldMasterMk cId="316056103" sldId="2147483648"/>
            <pc:sldLayoutMk cId="2204173519" sldId="2147483658"/>
          </pc:sldLayoutMkLst>
        </pc:sldLayoutChg>
        <pc:sldLayoutChg chg="add">
          <pc:chgData name="Zhigalov Roman" userId="1f97e9fdf7779aa5" providerId="Windows Live" clId="Web-{AEDEAFEA-30AC-46C3-B2E9-A8962D07CECC}" dt="2022-07-13T20:12:29.548" v="735"/>
          <pc:sldLayoutMkLst>
            <pc:docMk/>
            <pc:sldMasterMk cId="316056103" sldId="2147483648"/>
            <pc:sldLayoutMk cId="1436701990" sldId="2147483659"/>
          </pc:sldLayoutMkLst>
        </pc:sldLayoutChg>
      </pc:sldMasterChg>
      <pc:sldMasterChg chg="replId modSldLayout">
        <pc:chgData name="Zhigalov Roman" userId="1f97e9fdf7779aa5" providerId="Windows Live" clId="Web-{AEDEAFEA-30AC-46C3-B2E9-A8962D07CECC}" dt="2022-07-13T20:12:29.548" v="735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AEDEAFEA-30AC-46C3-B2E9-A8962D07CECC}" dt="2022-07-13T20:12:29.548" v="735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AEDEAFEA-30AC-46C3-B2E9-A8962D07CECC}" dt="2022-07-13T20:12:29.548" v="735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AEDEAFEA-30AC-46C3-B2E9-A8962D07CECC}" dt="2022-07-13T20:12:29.548" v="735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AEDEAFEA-30AC-46C3-B2E9-A8962D07CECC}" dt="2022-07-13T20:12:29.548" v="735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AEDEAFEA-30AC-46C3-B2E9-A8962D07CECC}" dt="2022-07-13T20:12:29.548" v="735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AEDEAFEA-30AC-46C3-B2E9-A8962D07CECC}" dt="2022-07-13T20:12:29.548" v="735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AEDEAFEA-30AC-46C3-B2E9-A8962D07CECC}" dt="2022-07-13T20:12:29.548" v="735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AEDEAFEA-30AC-46C3-B2E9-A8962D07CECC}" dt="2022-07-13T20:12:29.548" v="735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AEDEAFEA-30AC-46C3-B2E9-A8962D07CECC}" dt="2022-07-13T20:12:29.548" v="735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AEDEAFEA-30AC-46C3-B2E9-A8962D07CECC}" dt="2022-07-13T20:12:29.548" v="735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AEDEAFEA-30AC-46C3-B2E9-A8962D07CECC}" dt="2022-07-13T20:12:29.548" v="735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36BF78-C7D0-4F6E-8F80-52726AA32A7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EB666CD-DE05-445A-B618-1348122B8DF5}">
      <dgm:prSet/>
      <dgm:spPr/>
      <dgm:t>
        <a:bodyPr/>
        <a:lstStyle/>
        <a:p>
          <a:r>
            <a:rPr lang="ru-RU"/>
            <a:t>В Античности начали отсчитывать годы от основания города Рима. История стала выстраиваться в соответствии с хронологией</a:t>
          </a:r>
          <a:endParaRPr lang="en-US"/>
        </a:p>
      </dgm:t>
    </dgm:pt>
    <dgm:pt modelId="{19B6E67A-0590-40F5-96B6-FAA63DF7F8CB}" type="parTrans" cxnId="{90A5E3DE-7FCF-4B80-9AAE-F2CF485BC473}">
      <dgm:prSet/>
      <dgm:spPr/>
      <dgm:t>
        <a:bodyPr/>
        <a:lstStyle/>
        <a:p>
          <a:endParaRPr lang="en-US"/>
        </a:p>
      </dgm:t>
    </dgm:pt>
    <dgm:pt modelId="{F8E56498-AA71-499D-950A-0EBBC482761B}" type="sibTrans" cxnId="{90A5E3DE-7FCF-4B80-9AAE-F2CF485BC473}">
      <dgm:prSet/>
      <dgm:spPr/>
      <dgm:t>
        <a:bodyPr/>
        <a:lstStyle/>
        <a:p>
          <a:endParaRPr lang="en-US"/>
        </a:p>
      </dgm:t>
    </dgm:pt>
    <dgm:pt modelId="{8F6C5363-F599-4F12-A1F4-825D36E19FE7}">
      <dgm:prSet/>
      <dgm:spPr/>
      <dgm:t>
        <a:bodyPr/>
        <a:lstStyle/>
        <a:p>
          <a:r>
            <a:rPr lang="ru-RU"/>
            <a:t>Христианские авторы начали вести летоисчисление от рождества Христова</a:t>
          </a:r>
          <a:endParaRPr lang="en-US"/>
        </a:p>
      </dgm:t>
    </dgm:pt>
    <dgm:pt modelId="{94E9C315-7B78-4633-AE0B-22C330A677F8}" type="parTrans" cxnId="{107E6873-71CC-4FDE-9E9B-07F21A836DB6}">
      <dgm:prSet/>
      <dgm:spPr/>
      <dgm:t>
        <a:bodyPr/>
        <a:lstStyle/>
        <a:p>
          <a:endParaRPr lang="en-US"/>
        </a:p>
      </dgm:t>
    </dgm:pt>
    <dgm:pt modelId="{B66C44F5-4952-4DE3-8B22-5E51CFE0F947}" type="sibTrans" cxnId="{107E6873-71CC-4FDE-9E9B-07F21A836DB6}">
      <dgm:prSet/>
      <dgm:spPr/>
      <dgm:t>
        <a:bodyPr/>
        <a:lstStyle/>
        <a:p>
          <a:endParaRPr lang="en-US"/>
        </a:p>
      </dgm:t>
    </dgm:pt>
    <dgm:pt modelId="{4892CC49-2E53-44D4-BC6E-62E32C3666BF}">
      <dgm:prSet/>
      <dgm:spPr/>
      <dgm:t>
        <a:bodyPr/>
        <a:lstStyle/>
        <a:p>
          <a:r>
            <a:rPr lang="ru-RU"/>
            <a:t>В Средние века в Западной Европе основным видом исторических сочинений стали хроники и летописи, в которых внимание главным образом уделялось описанию истории правящих династий</a:t>
          </a:r>
          <a:endParaRPr lang="en-US"/>
        </a:p>
      </dgm:t>
    </dgm:pt>
    <dgm:pt modelId="{3B3F3754-F3D2-444C-88B5-884C8EDA7B37}" type="parTrans" cxnId="{9ED2CA65-C6F1-4755-AE13-9D56225811EC}">
      <dgm:prSet/>
      <dgm:spPr/>
      <dgm:t>
        <a:bodyPr/>
        <a:lstStyle/>
        <a:p>
          <a:endParaRPr lang="en-US"/>
        </a:p>
      </dgm:t>
    </dgm:pt>
    <dgm:pt modelId="{9C013E19-A60E-4B53-9181-EE91E5D2CD07}" type="sibTrans" cxnId="{9ED2CA65-C6F1-4755-AE13-9D56225811EC}">
      <dgm:prSet/>
      <dgm:spPr/>
      <dgm:t>
        <a:bodyPr/>
        <a:lstStyle/>
        <a:p>
          <a:endParaRPr lang="en-US"/>
        </a:p>
      </dgm:t>
    </dgm:pt>
    <dgm:pt modelId="{114A12C8-5AD0-41E2-B246-B5CFAE3E7970}" type="pres">
      <dgm:prSet presAssocID="{BA36BF78-C7D0-4F6E-8F80-52726AA32A79}" presName="root" presStyleCnt="0">
        <dgm:presLayoutVars>
          <dgm:dir/>
          <dgm:resizeHandles val="exact"/>
        </dgm:presLayoutVars>
      </dgm:prSet>
      <dgm:spPr/>
    </dgm:pt>
    <dgm:pt modelId="{B0E714ED-F975-495F-BA3A-CBB11E12D7D8}" type="pres">
      <dgm:prSet presAssocID="{3EB666CD-DE05-445A-B618-1348122B8DF5}" presName="compNode" presStyleCnt="0"/>
      <dgm:spPr/>
    </dgm:pt>
    <dgm:pt modelId="{0C4FFA92-2B9B-41C6-8F96-D881C7E0DF41}" type="pres">
      <dgm:prSet presAssocID="{3EB666CD-DE05-445A-B618-1348122B8DF5}" presName="bgRect" presStyleLbl="bgShp" presStyleIdx="0" presStyleCnt="3"/>
      <dgm:spPr/>
    </dgm:pt>
    <dgm:pt modelId="{635CDA1B-AFBC-492E-8A9C-2C1FA4C512C9}" type="pres">
      <dgm:prSet presAssocID="{3EB666CD-DE05-445A-B618-1348122B8DF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Маркер"/>
        </a:ext>
      </dgm:extLst>
    </dgm:pt>
    <dgm:pt modelId="{EA0AC3AE-0DC1-4390-AE29-C64595F2E87B}" type="pres">
      <dgm:prSet presAssocID="{3EB666CD-DE05-445A-B618-1348122B8DF5}" presName="spaceRect" presStyleCnt="0"/>
      <dgm:spPr/>
    </dgm:pt>
    <dgm:pt modelId="{D696260C-2795-4840-B839-F1C980A82D6A}" type="pres">
      <dgm:prSet presAssocID="{3EB666CD-DE05-445A-B618-1348122B8DF5}" presName="parTx" presStyleLbl="revTx" presStyleIdx="0" presStyleCnt="3">
        <dgm:presLayoutVars>
          <dgm:chMax val="0"/>
          <dgm:chPref val="0"/>
        </dgm:presLayoutVars>
      </dgm:prSet>
      <dgm:spPr/>
    </dgm:pt>
    <dgm:pt modelId="{6BC7E004-8792-4A10-BE96-A04CA7836867}" type="pres">
      <dgm:prSet presAssocID="{F8E56498-AA71-499D-950A-0EBBC482761B}" presName="sibTrans" presStyleCnt="0"/>
      <dgm:spPr/>
    </dgm:pt>
    <dgm:pt modelId="{3F1BEF49-6621-405D-83D1-DDBE2B739475}" type="pres">
      <dgm:prSet presAssocID="{8F6C5363-F599-4F12-A1F4-825D36E19FE7}" presName="compNode" presStyleCnt="0"/>
      <dgm:spPr/>
    </dgm:pt>
    <dgm:pt modelId="{32621E1D-6C46-4FC9-B38A-7A8E539BE70A}" type="pres">
      <dgm:prSet presAssocID="{8F6C5363-F599-4F12-A1F4-825D36E19FE7}" presName="bgRect" presStyleLbl="bgShp" presStyleIdx="1" presStyleCnt="3"/>
      <dgm:spPr/>
    </dgm:pt>
    <dgm:pt modelId="{FF62E012-B64C-4F28-83CA-D9D20F56B7CB}" type="pres">
      <dgm:prSet presAssocID="{8F6C5363-F599-4F12-A1F4-825D36E19FE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Снежинка"/>
        </a:ext>
      </dgm:extLst>
    </dgm:pt>
    <dgm:pt modelId="{C71E74F8-C6A7-486E-A1B6-CDCFE303BBE1}" type="pres">
      <dgm:prSet presAssocID="{8F6C5363-F599-4F12-A1F4-825D36E19FE7}" presName="spaceRect" presStyleCnt="0"/>
      <dgm:spPr/>
    </dgm:pt>
    <dgm:pt modelId="{54E1369B-B4D6-4BC8-9E8C-39AE71CCADE3}" type="pres">
      <dgm:prSet presAssocID="{8F6C5363-F599-4F12-A1F4-825D36E19FE7}" presName="parTx" presStyleLbl="revTx" presStyleIdx="1" presStyleCnt="3">
        <dgm:presLayoutVars>
          <dgm:chMax val="0"/>
          <dgm:chPref val="0"/>
        </dgm:presLayoutVars>
      </dgm:prSet>
      <dgm:spPr/>
    </dgm:pt>
    <dgm:pt modelId="{DAC0B209-C706-4989-9424-90CE893286BB}" type="pres">
      <dgm:prSet presAssocID="{B66C44F5-4952-4DE3-8B22-5E51CFE0F947}" presName="sibTrans" presStyleCnt="0"/>
      <dgm:spPr/>
    </dgm:pt>
    <dgm:pt modelId="{A1D6FFD0-E07D-430A-B28B-1E8C2723CAFE}" type="pres">
      <dgm:prSet presAssocID="{4892CC49-2E53-44D4-BC6E-62E32C3666BF}" presName="compNode" presStyleCnt="0"/>
      <dgm:spPr/>
    </dgm:pt>
    <dgm:pt modelId="{472DCF32-2DB2-4C98-9D0B-A2B273B08D69}" type="pres">
      <dgm:prSet presAssocID="{4892CC49-2E53-44D4-BC6E-62E32C3666BF}" presName="bgRect" presStyleLbl="bgShp" presStyleIdx="2" presStyleCnt="3"/>
      <dgm:spPr/>
    </dgm:pt>
    <dgm:pt modelId="{618B7489-C888-46F7-B201-A7938559C6E8}" type="pres">
      <dgm:prSet presAssocID="{4892CC49-2E53-44D4-BC6E-62E32C3666B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4569F7BB-5C06-4012-B1FC-D86014FA582E}" type="pres">
      <dgm:prSet presAssocID="{4892CC49-2E53-44D4-BC6E-62E32C3666BF}" presName="spaceRect" presStyleCnt="0"/>
      <dgm:spPr/>
    </dgm:pt>
    <dgm:pt modelId="{88F8E01B-DC81-4367-813A-79840DBD5790}" type="pres">
      <dgm:prSet presAssocID="{4892CC49-2E53-44D4-BC6E-62E32C3666B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182AB1B-47B6-416A-9730-622E4834CC08}" type="presOf" srcId="{8F6C5363-F599-4F12-A1F4-825D36E19FE7}" destId="{54E1369B-B4D6-4BC8-9E8C-39AE71CCADE3}" srcOrd="0" destOrd="0" presId="urn:microsoft.com/office/officeart/2018/2/layout/IconVerticalSolidList"/>
    <dgm:cxn modelId="{9ED2CA65-C6F1-4755-AE13-9D56225811EC}" srcId="{BA36BF78-C7D0-4F6E-8F80-52726AA32A79}" destId="{4892CC49-2E53-44D4-BC6E-62E32C3666BF}" srcOrd="2" destOrd="0" parTransId="{3B3F3754-F3D2-444C-88B5-884C8EDA7B37}" sibTransId="{9C013E19-A60E-4B53-9181-EE91E5D2CD07}"/>
    <dgm:cxn modelId="{107E6873-71CC-4FDE-9E9B-07F21A836DB6}" srcId="{BA36BF78-C7D0-4F6E-8F80-52726AA32A79}" destId="{8F6C5363-F599-4F12-A1F4-825D36E19FE7}" srcOrd="1" destOrd="0" parTransId="{94E9C315-7B78-4633-AE0B-22C330A677F8}" sibTransId="{B66C44F5-4952-4DE3-8B22-5E51CFE0F947}"/>
    <dgm:cxn modelId="{5A4632AF-F7B9-4FD4-A8DF-0C116AEDCC01}" type="presOf" srcId="{3EB666CD-DE05-445A-B618-1348122B8DF5}" destId="{D696260C-2795-4840-B839-F1C980A82D6A}" srcOrd="0" destOrd="0" presId="urn:microsoft.com/office/officeart/2018/2/layout/IconVerticalSolidList"/>
    <dgm:cxn modelId="{90A5E3DE-7FCF-4B80-9AAE-F2CF485BC473}" srcId="{BA36BF78-C7D0-4F6E-8F80-52726AA32A79}" destId="{3EB666CD-DE05-445A-B618-1348122B8DF5}" srcOrd="0" destOrd="0" parTransId="{19B6E67A-0590-40F5-96B6-FAA63DF7F8CB}" sibTransId="{F8E56498-AA71-499D-950A-0EBBC482761B}"/>
    <dgm:cxn modelId="{EE9C67E4-C46A-4173-881C-672FB8B34EC7}" type="presOf" srcId="{BA36BF78-C7D0-4F6E-8F80-52726AA32A79}" destId="{114A12C8-5AD0-41E2-B246-B5CFAE3E7970}" srcOrd="0" destOrd="0" presId="urn:microsoft.com/office/officeart/2018/2/layout/IconVerticalSolidList"/>
    <dgm:cxn modelId="{EA83F8F9-A56E-44C9-B07A-D355AC0A1E8D}" type="presOf" srcId="{4892CC49-2E53-44D4-BC6E-62E32C3666BF}" destId="{88F8E01B-DC81-4367-813A-79840DBD5790}" srcOrd="0" destOrd="0" presId="urn:microsoft.com/office/officeart/2018/2/layout/IconVerticalSolidList"/>
    <dgm:cxn modelId="{BEF34783-459B-4DA8-93AD-A480BF6D687D}" type="presParOf" srcId="{114A12C8-5AD0-41E2-B246-B5CFAE3E7970}" destId="{B0E714ED-F975-495F-BA3A-CBB11E12D7D8}" srcOrd="0" destOrd="0" presId="urn:microsoft.com/office/officeart/2018/2/layout/IconVerticalSolidList"/>
    <dgm:cxn modelId="{4102B0FE-6DA1-49F8-95DF-C223A25D1AAF}" type="presParOf" srcId="{B0E714ED-F975-495F-BA3A-CBB11E12D7D8}" destId="{0C4FFA92-2B9B-41C6-8F96-D881C7E0DF41}" srcOrd="0" destOrd="0" presId="urn:microsoft.com/office/officeart/2018/2/layout/IconVerticalSolidList"/>
    <dgm:cxn modelId="{851B39E0-B16E-4F9D-BEC7-4D2A94CC2F07}" type="presParOf" srcId="{B0E714ED-F975-495F-BA3A-CBB11E12D7D8}" destId="{635CDA1B-AFBC-492E-8A9C-2C1FA4C512C9}" srcOrd="1" destOrd="0" presId="urn:microsoft.com/office/officeart/2018/2/layout/IconVerticalSolidList"/>
    <dgm:cxn modelId="{AF2562F6-CDD4-4DBB-8B8C-440FC64FB9EE}" type="presParOf" srcId="{B0E714ED-F975-495F-BA3A-CBB11E12D7D8}" destId="{EA0AC3AE-0DC1-4390-AE29-C64595F2E87B}" srcOrd="2" destOrd="0" presId="urn:microsoft.com/office/officeart/2018/2/layout/IconVerticalSolidList"/>
    <dgm:cxn modelId="{7DFCBF55-8064-46A1-A7B8-B6CCF4AC5820}" type="presParOf" srcId="{B0E714ED-F975-495F-BA3A-CBB11E12D7D8}" destId="{D696260C-2795-4840-B839-F1C980A82D6A}" srcOrd="3" destOrd="0" presId="urn:microsoft.com/office/officeart/2018/2/layout/IconVerticalSolidList"/>
    <dgm:cxn modelId="{142AF1F5-55DB-4E3F-BA57-F39E95E2716D}" type="presParOf" srcId="{114A12C8-5AD0-41E2-B246-B5CFAE3E7970}" destId="{6BC7E004-8792-4A10-BE96-A04CA7836867}" srcOrd="1" destOrd="0" presId="urn:microsoft.com/office/officeart/2018/2/layout/IconVerticalSolidList"/>
    <dgm:cxn modelId="{E55E6803-A244-448E-B892-D572F94B494D}" type="presParOf" srcId="{114A12C8-5AD0-41E2-B246-B5CFAE3E7970}" destId="{3F1BEF49-6621-405D-83D1-DDBE2B739475}" srcOrd="2" destOrd="0" presId="urn:microsoft.com/office/officeart/2018/2/layout/IconVerticalSolidList"/>
    <dgm:cxn modelId="{4B2987EB-EA07-4771-977B-58AFB422C55F}" type="presParOf" srcId="{3F1BEF49-6621-405D-83D1-DDBE2B739475}" destId="{32621E1D-6C46-4FC9-B38A-7A8E539BE70A}" srcOrd="0" destOrd="0" presId="urn:microsoft.com/office/officeart/2018/2/layout/IconVerticalSolidList"/>
    <dgm:cxn modelId="{4A46E1F5-E7EC-459F-81E1-0993EDF8B8AD}" type="presParOf" srcId="{3F1BEF49-6621-405D-83D1-DDBE2B739475}" destId="{FF62E012-B64C-4F28-83CA-D9D20F56B7CB}" srcOrd="1" destOrd="0" presId="urn:microsoft.com/office/officeart/2018/2/layout/IconVerticalSolidList"/>
    <dgm:cxn modelId="{796FE563-4339-4482-9831-1AD44A64B255}" type="presParOf" srcId="{3F1BEF49-6621-405D-83D1-DDBE2B739475}" destId="{C71E74F8-C6A7-486E-A1B6-CDCFE303BBE1}" srcOrd="2" destOrd="0" presId="urn:microsoft.com/office/officeart/2018/2/layout/IconVerticalSolidList"/>
    <dgm:cxn modelId="{FD108843-A751-463E-84B7-67E1CDCE0D81}" type="presParOf" srcId="{3F1BEF49-6621-405D-83D1-DDBE2B739475}" destId="{54E1369B-B4D6-4BC8-9E8C-39AE71CCADE3}" srcOrd="3" destOrd="0" presId="urn:microsoft.com/office/officeart/2018/2/layout/IconVerticalSolidList"/>
    <dgm:cxn modelId="{217A5E01-36C7-418E-90B0-92891790329E}" type="presParOf" srcId="{114A12C8-5AD0-41E2-B246-B5CFAE3E7970}" destId="{DAC0B209-C706-4989-9424-90CE893286BB}" srcOrd="3" destOrd="0" presId="urn:microsoft.com/office/officeart/2018/2/layout/IconVerticalSolidList"/>
    <dgm:cxn modelId="{5507BAAB-6277-4F40-9C96-7FDE15DB5FAC}" type="presParOf" srcId="{114A12C8-5AD0-41E2-B246-B5CFAE3E7970}" destId="{A1D6FFD0-E07D-430A-B28B-1E8C2723CAFE}" srcOrd="4" destOrd="0" presId="urn:microsoft.com/office/officeart/2018/2/layout/IconVerticalSolidList"/>
    <dgm:cxn modelId="{9583F602-248F-4A1E-A609-B9928C3AF5FB}" type="presParOf" srcId="{A1D6FFD0-E07D-430A-B28B-1E8C2723CAFE}" destId="{472DCF32-2DB2-4C98-9D0B-A2B273B08D69}" srcOrd="0" destOrd="0" presId="urn:microsoft.com/office/officeart/2018/2/layout/IconVerticalSolidList"/>
    <dgm:cxn modelId="{79E871EF-D9BF-4949-8A70-F09735FFE510}" type="presParOf" srcId="{A1D6FFD0-E07D-430A-B28B-1E8C2723CAFE}" destId="{618B7489-C888-46F7-B201-A7938559C6E8}" srcOrd="1" destOrd="0" presId="urn:microsoft.com/office/officeart/2018/2/layout/IconVerticalSolidList"/>
    <dgm:cxn modelId="{EA49553E-B876-4B9C-B263-F577ADBB7CD4}" type="presParOf" srcId="{A1D6FFD0-E07D-430A-B28B-1E8C2723CAFE}" destId="{4569F7BB-5C06-4012-B1FC-D86014FA582E}" srcOrd="2" destOrd="0" presId="urn:microsoft.com/office/officeart/2018/2/layout/IconVerticalSolidList"/>
    <dgm:cxn modelId="{E87C2B26-968A-475A-8CA0-E1F8DA53F706}" type="presParOf" srcId="{A1D6FFD0-E07D-430A-B28B-1E8C2723CAFE}" destId="{88F8E01B-DC81-4367-813A-79840DBD579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A64FEA-7F16-4204-A0AB-95DA3E9982F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B2D0442-EFA9-4912-B8E1-4B04F7048464}">
      <dgm:prSet/>
      <dgm:spPr/>
      <dgm:t>
        <a:bodyPr/>
        <a:lstStyle/>
        <a:p>
          <a:r>
            <a:rPr lang="ru-RU"/>
            <a:t>Познать окружающий мир, законы и тенденции развития общества</a:t>
          </a:r>
          <a:endParaRPr lang="en-US"/>
        </a:p>
      </dgm:t>
    </dgm:pt>
    <dgm:pt modelId="{1638779E-51E7-47D3-8EF3-91BD8EA2687F}" type="parTrans" cxnId="{5B3E027B-3A54-49B7-8D78-20FE16DC0880}">
      <dgm:prSet/>
      <dgm:spPr/>
      <dgm:t>
        <a:bodyPr/>
        <a:lstStyle/>
        <a:p>
          <a:endParaRPr lang="en-US"/>
        </a:p>
      </dgm:t>
    </dgm:pt>
    <dgm:pt modelId="{FEF23939-5E2F-4FED-B3D9-305E10699068}" type="sibTrans" cxnId="{5B3E027B-3A54-49B7-8D78-20FE16DC0880}">
      <dgm:prSet/>
      <dgm:spPr/>
      <dgm:t>
        <a:bodyPr/>
        <a:lstStyle/>
        <a:p>
          <a:endParaRPr lang="en-US"/>
        </a:p>
      </dgm:t>
    </dgm:pt>
    <dgm:pt modelId="{AD61417C-B9AA-4561-A317-48FA588C45F8}">
      <dgm:prSet/>
      <dgm:spPr/>
      <dgm:t>
        <a:bodyPr/>
        <a:lstStyle/>
        <a:p>
          <a:r>
            <a:rPr lang="ru-RU"/>
            <a:t>Чтобы расширить свой личный опыт, обогатив его опытом предыдущих поколений</a:t>
          </a:r>
          <a:endParaRPr lang="en-US"/>
        </a:p>
      </dgm:t>
    </dgm:pt>
    <dgm:pt modelId="{AE13C0D7-B699-4147-A595-BA30FDCBEF11}" type="parTrans" cxnId="{AF823C64-272E-4821-851F-2D4F5CCA1C09}">
      <dgm:prSet/>
      <dgm:spPr/>
      <dgm:t>
        <a:bodyPr/>
        <a:lstStyle/>
        <a:p>
          <a:endParaRPr lang="en-US"/>
        </a:p>
      </dgm:t>
    </dgm:pt>
    <dgm:pt modelId="{A4996BDC-0281-431F-ADFD-49F8E13BB575}" type="sibTrans" cxnId="{AF823C64-272E-4821-851F-2D4F5CCA1C09}">
      <dgm:prSet/>
      <dgm:spPr/>
      <dgm:t>
        <a:bodyPr/>
        <a:lstStyle/>
        <a:p>
          <a:endParaRPr lang="en-US"/>
        </a:p>
      </dgm:t>
    </dgm:pt>
    <dgm:pt modelId="{366E3DD1-F4E9-42B4-AB9E-84931A87C75B}">
      <dgm:prSet/>
      <dgm:spPr/>
      <dgm:t>
        <a:bodyPr/>
        <a:lstStyle/>
        <a:p>
          <a:r>
            <a:rPr lang="ru-RU"/>
            <a:t>Знание истории даёт возможность выстроить стройную систему понятий, целостную картину мира, осознать взаимосвязь событий и явлений</a:t>
          </a:r>
          <a:endParaRPr lang="en-US"/>
        </a:p>
      </dgm:t>
    </dgm:pt>
    <dgm:pt modelId="{BF2F0920-113B-4C36-960D-8A8263D33DA8}" type="parTrans" cxnId="{9703B298-2714-416D-9CA8-066E314C78DE}">
      <dgm:prSet/>
      <dgm:spPr/>
      <dgm:t>
        <a:bodyPr/>
        <a:lstStyle/>
        <a:p>
          <a:endParaRPr lang="en-US"/>
        </a:p>
      </dgm:t>
    </dgm:pt>
    <dgm:pt modelId="{9F02B06C-8CA2-48DF-AE78-114E7F1FF76C}" type="sibTrans" cxnId="{9703B298-2714-416D-9CA8-066E314C78DE}">
      <dgm:prSet/>
      <dgm:spPr/>
      <dgm:t>
        <a:bodyPr/>
        <a:lstStyle/>
        <a:p>
          <a:endParaRPr lang="en-US"/>
        </a:p>
      </dgm:t>
    </dgm:pt>
    <dgm:pt modelId="{8D27CBBF-35DF-452F-847D-D51FF221ECD6}">
      <dgm:prSet/>
      <dgm:spPr/>
      <dgm:t>
        <a:bodyPr/>
        <a:lstStyle/>
        <a:p>
          <a:r>
            <a:rPr lang="ru-RU"/>
            <a:t>История учит мыслить глобально. Знание прошлого помогает разобраться в настоящем и предсказать будущее</a:t>
          </a:r>
          <a:endParaRPr lang="en-US"/>
        </a:p>
      </dgm:t>
    </dgm:pt>
    <dgm:pt modelId="{55760301-8B57-4EC2-B9EB-A9D5E1D58FAB}" type="parTrans" cxnId="{D8473356-3947-4F0A-A574-90513FD07305}">
      <dgm:prSet/>
      <dgm:spPr/>
      <dgm:t>
        <a:bodyPr/>
        <a:lstStyle/>
        <a:p>
          <a:endParaRPr lang="en-US"/>
        </a:p>
      </dgm:t>
    </dgm:pt>
    <dgm:pt modelId="{32106C91-E67E-45D6-B9B1-A2C923B327E4}" type="sibTrans" cxnId="{D8473356-3947-4F0A-A574-90513FD07305}">
      <dgm:prSet/>
      <dgm:spPr/>
      <dgm:t>
        <a:bodyPr/>
        <a:lstStyle/>
        <a:p>
          <a:endParaRPr lang="en-US"/>
        </a:p>
      </dgm:t>
    </dgm:pt>
    <dgm:pt modelId="{B204B844-4593-488E-ACDF-F54FAC968D03}" type="pres">
      <dgm:prSet presAssocID="{45A64FEA-7F16-4204-A0AB-95DA3E9982FB}" presName="root" presStyleCnt="0">
        <dgm:presLayoutVars>
          <dgm:dir/>
          <dgm:resizeHandles val="exact"/>
        </dgm:presLayoutVars>
      </dgm:prSet>
      <dgm:spPr/>
    </dgm:pt>
    <dgm:pt modelId="{84C06B36-6184-4A15-9184-B16F29D29567}" type="pres">
      <dgm:prSet presAssocID="{AB2D0442-EFA9-4912-B8E1-4B04F7048464}" presName="compNode" presStyleCnt="0"/>
      <dgm:spPr/>
    </dgm:pt>
    <dgm:pt modelId="{FB598372-EB81-43BE-B586-9ABA2AD07B43}" type="pres">
      <dgm:prSet presAssocID="{AB2D0442-EFA9-4912-B8E1-4B04F7048464}" presName="bgRect" presStyleLbl="bgShp" presStyleIdx="0" presStyleCnt="4"/>
      <dgm:spPr/>
    </dgm:pt>
    <dgm:pt modelId="{5B3C7283-3E5D-4C85-AC86-B27B92D4820A}" type="pres">
      <dgm:prSet presAssocID="{AB2D0442-EFA9-4912-B8E1-4B04F704846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64259758-F0E0-4271-BEA8-DD08A7FB4367}" type="pres">
      <dgm:prSet presAssocID="{AB2D0442-EFA9-4912-B8E1-4B04F7048464}" presName="spaceRect" presStyleCnt="0"/>
      <dgm:spPr/>
    </dgm:pt>
    <dgm:pt modelId="{6A1A6A12-FA81-4763-BA2D-F1D48D3237A0}" type="pres">
      <dgm:prSet presAssocID="{AB2D0442-EFA9-4912-B8E1-4B04F7048464}" presName="parTx" presStyleLbl="revTx" presStyleIdx="0" presStyleCnt="4">
        <dgm:presLayoutVars>
          <dgm:chMax val="0"/>
          <dgm:chPref val="0"/>
        </dgm:presLayoutVars>
      </dgm:prSet>
      <dgm:spPr/>
    </dgm:pt>
    <dgm:pt modelId="{5A0C74DC-6BC4-46EC-9355-0C8F78DAF6D6}" type="pres">
      <dgm:prSet presAssocID="{FEF23939-5E2F-4FED-B3D9-305E10699068}" presName="sibTrans" presStyleCnt="0"/>
      <dgm:spPr/>
    </dgm:pt>
    <dgm:pt modelId="{028AE046-F36D-4A71-AC5F-E1218F57FE98}" type="pres">
      <dgm:prSet presAssocID="{AD61417C-B9AA-4561-A317-48FA588C45F8}" presName="compNode" presStyleCnt="0"/>
      <dgm:spPr/>
    </dgm:pt>
    <dgm:pt modelId="{E86085AD-3F94-4A5B-B09E-196A06D051A4}" type="pres">
      <dgm:prSet presAssocID="{AD61417C-B9AA-4561-A317-48FA588C45F8}" presName="bgRect" presStyleLbl="bgShp" presStyleIdx="1" presStyleCnt="4"/>
      <dgm:spPr/>
    </dgm:pt>
    <dgm:pt modelId="{50442519-7994-49A7-9B75-AD1154B2FCDC}" type="pres">
      <dgm:prSet presAssocID="{AD61417C-B9AA-4561-A317-48FA588C45F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Подключения"/>
        </a:ext>
      </dgm:extLst>
    </dgm:pt>
    <dgm:pt modelId="{5377E06E-D40E-478E-BED0-3AE8F8BB7CC6}" type="pres">
      <dgm:prSet presAssocID="{AD61417C-B9AA-4561-A317-48FA588C45F8}" presName="spaceRect" presStyleCnt="0"/>
      <dgm:spPr/>
    </dgm:pt>
    <dgm:pt modelId="{8CA0204B-4F54-4D5C-B3E1-56CCD12F40F9}" type="pres">
      <dgm:prSet presAssocID="{AD61417C-B9AA-4561-A317-48FA588C45F8}" presName="parTx" presStyleLbl="revTx" presStyleIdx="1" presStyleCnt="4">
        <dgm:presLayoutVars>
          <dgm:chMax val="0"/>
          <dgm:chPref val="0"/>
        </dgm:presLayoutVars>
      </dgm:prSet>
      <dgm:spPr/>
    </dgm:pt>
    <dgm:pt modelId="{82C723AD-CB37-4D3E-BE1F-C176E59CCF09}" type="pres">
      <dgm:prSet presAssocID="{A4996BDC-0281-431F-ADFD-49F8E13BB575}" presName="sibTrans" presStyleCnt="0"/>
      <dgm:spPr/>
    </dgm:pt>
    <dgm:pt modelId="{64CE0882-499A-44A6-A695-23B7D3DD32B1}" type="pres">
      <dgm:prSet presAssocID="{366E3DD1-F4E9-42B4-AB9E-84931A87C75B}" presName="compNode" presStyleCnt="0"/>
      <dgm:spPr/>
    </dgm:pt>
    <dgm:pt modelId="{E415FF2E-E552-43E5-887C-FBCD0B198E21}" type="pres">
      <dgm:prSet presAssocID="{366E3DD1-F4E9-42B4-AB9E-84931A87C75B}" presName="bgRect" presStyleLbl="bgShp" presStyleIdx="2" presStyleCnt="4"/>
      <dgm:spPr/>
    </dgm:pt>
    <dgm:pt modelId="{92302E62-3A7A-42B6-8DDC-81CCCB6450A7}" type="pres">
      <dgm:prSet presAssocID="{366E3DD1-F4E9-42B4-AB9E-84931A87C75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Вопросы"/>
        </a:ext>
      </dgm:extLst>
    </dgm:pt>
    <dgm:pt modelId="{7820BA1F-CB03-40F2-89DA-8FEB84B6B753}" type="pres">
      <dgm:prSet presAssocID="{366E3DD1-F4E9-42B4-AB9E-84931A87C75B}" presName="spaceRect" presStyleCnt="0"/>
      <dgm:spPr/>
    </dgm:pt>
    <dgm:pt modelId="{C909C2A9-6B3E-408D-9773-A2627EC53A05}" type="pres">
      <dgm:prSet presAssocID="{366E3DD1-F4E9-42B4-AB9E-84931A87C75B}" presName="parTx" presStyleLbl="revTx" presStyleIdx="2" presStyleCnt="4">
        <dgm:presLayoutVars>
          <dgm:chMax val="0"/>
          <dgm:chPref val="0"/>
        </dgm:presLayoutVars>
      </dgm:prSet>
      <dgm:spPr/>
    </dgm:pt>
    <dgm:pt modelId="{331CC850-1DB9-4719-86C3-FD64191F6E35}" type="pres">
      <dgm:prSet presAssocID="{9F02B06C-8CA2-48DF-AE78-114E7F1FF76C}" presName="sibTrans" presStyleCnt="0"/>
      <dgm:spPr/>
    </dgm:pt>
    <dgm:pt modelId="{5C373A0B-CAED-4548-A04D-066BB39A8320}" type="pres">
      <dgm:prSet presAssocID="{8D27CBBF-35DF-452F-847D-D51FF221ECD6}" presName="compNode" presStyleCnt="0"/>
      <dgm:spPr/>
    </dgm:pt>
    <dgm:pt modelId="{E63E6DCA-ADF0-4E5F-A6BD-0FF735179A22}" type="pres">
      <dgm:prSet presAssocID="{8D27CBBF-35DF-452F-847D-D51FF221ECD6}" presName="bgRect" presStyleLbl="bgShp" presStyleIdx="3" presStyleCnt="4"/>
      <dgm:spPr/>
    </dgm:pt>
    <dgm:pt modelId="{D3C0F7F3-45F2-4B60-B401-CBB05680545E}" type="pres">
      <dgm:prSet presAssocID="{8D27CBBF-35DF-452F-847D-D51FF221ECD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EA3882A-3660-43EC-9125-2E6B2CB13D70}" type="pres">
      <dgm:prSet presAssocID="{8D27CBBF-35DF-452F-847D-D51FF221ECD6}" presName="spaceRect" presStyleCnt="0"/>
      <dgm:spPr/>
    </dgm:pt>
    <dgm:pt modelId="{76AEA10F-5A68-422B-BBA9-0A40560447E6}" type="pres">
      <dgm:prSet presAssocID="{8D27CBBF-35DF-452F-847D-D51FF221ECD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5187F02-1336-458F-9BE2-8EB70038E5A2}" type="presOf" srcId="{8D27CBBF-35DF-452F-847D-D51FF221ECD6}" destId="{76AEA10F-5A68-422B-BBA9-0A40560447E6}" srcOrd="0" destOrd="0" presId="urn:microsoft.com/office/officeart/2018/2/layout/IconVerticalSolidList"/>
    <dgm:cxn modelId="{9A8E1E2A-DE33-4838-A770-2999D6093353}" type="presOf" srcId="{AD61417C-B9AA-4561-A317-48FA588C45F8}" destId="{8CA0204B-4F54-4D5C-B3E1-56CCD12F40F9}" srcOrd="0" destOrd="0" presId="urn:microsoft.com/office/officeart/2018/2/layout/IconVerticalSolidList"/>
    <dgm:cxn modelId="{AF823C64-272E-4821-851F-2D4F5CCA1C09}" srcId="{45A64FEA-7F16-4204-A0AB-95DA3E9982FB}" destId="{AD61417C-B9AA-4561-A317-48FA588C45F8}" srcOrd="1" destOrd="0" parTransId="{AE13C0D7-B699-4147-A595-BA30FDCBEF11}" sibTransId="{A4996BDC-0281-431F-ADFD-49F8E13BB575}"/>
    <dgm:cxn modelId="{D8473356-3947-4F0A-A574-90513FD07305}" srcId="{45A64FEA-7F16-4204-A0AB-95DA3E9982FB}" destId="{8D27CBBF-35DF-452F-847D-D51FF221ECD6}" srcOrd="3" destOrd="0" parTransId="{55760301-8B57-4EC2-B9EB-A9D5E1D58FAB}" sibTransId="{32106C91-E67E-45D6-B9B1-A2C923B327E4}"/>
    <dgm:cxn modelId="{5B3E027B-3A54-49B7-8D78-20FE16DC0880}" srcId="{45A64FEA-7F16-4204-A0AB-95DA3E9982FB}" destId="{AB2D0442-EFA9-4912-B8E1-4B04F7048464}" srcOrd="0" destOrd="0" parTransId="{1638779E-51E7-47D3-8EF3-91BD8EA2687F}" sibTransId="{FEF23939-5E2F-4FED-B3D9-305E10699068}"/>
    <dgm:cxn modelId="{9703B298-2714-416D-9CA8-066E314C78DE}" srcId="{45A64FEA-7F16-4204-A0AB-95DA3E9982FB}" destId="{366E3DD1-F4E9-42B4-AB9E-84931A87C75B}" srcOrd="2" destOrd="0" parTransId="{BF2F0920-113B-4C36-960D-8A8263D33DA8}" sibTransId="{9F02B06C-8CA2-48DF-AE78-114E7F1FF76C}"/>
    <dgm:cxn modelId="{B02D56B2-611D-44D7-BF7F-3274119D2FF5}" type="presOf" srcId="{45A64FEA-7F16-4204-A0AB-95DA3E9982FB}" destId="{B204B844-4593-488E-ACDF-F54FAC968D03}" srcOrd="0" destOrd="0" presId="urn:microsoft.com/office/officeart/2018/2/layout/IconVerticalSolidList"/>
    <dgm:cxn modelId="{9A050CFB-74D2-49EA-B569-4FF5C1600F55}" type="presOf" srcId="{366E3DD1-F4E9-42B4-AB9E-84931A87C75B}" destId="{C909C2A9-6B3E-408D-9773-A2627EC53A05}" srcOrd="0" destOrd="0" presId="urn:microsoft.com/office/officeart/2018/2/layout/IconVerticalSolidList"/>
    <dgm:cxn modelId="{F375E5FF-FC56-491F-880F-57C7DB9FED38}" type="presOf" srcId="{AB2D0442-EFA9-4912-B8E1-4B04F7048464}" destId="{6A1A6A12-FA81-4763-BA2D-F1D48D3237A0}" srcOrd="0" destOrd="0" presId="urn:microsoft.com/office/officeart/2018/2/layout/IconVerticalSolidList"/>
    <dgm:cxn modelId="{AC2F77B6-ADBF-441E-A2E0-AC468F6FE373}" type="presParOf" srcId="{B204B844-4593-488E-ACDF-F54FAC968D03}" destId="{84C06B36-6184-4A15-9184-B16F29D29567}" srcOrd="0" destOrd="0" presId="urn:microsoft.com/office/officeart/2018/2/layout/IconVerticalSolidList"/>
    <dgm:cxn modelId="{A6625ECA-2507-4F2D-8321-0DC9198FAFA3}" type="presParOf" srcId="{84C06B36-6184-4A15-9184-B16F29D29567}" destId="{FB598372-EB81-43BE-B586-9ABA2AD07B43}" srcOrd="0" destOrd="0" presId="urn:microsoft.com/office/officeart/2018/2/layout/IconVerticalSolidList"/>
    <dgm:cxn modelId="{27EAC595-5F54-4D02-9816-57FC9186015B}" type="presParOf" srcId="{84C06B36-6184-4A15-9184-B16F29D29567}" destId="{5B3C7283-3E5D-4C85-AC86-B27B92D4820A}" srcOrd="1" destOrd="0" presId="urn:microsoft.com/office/officeart/2018/2/layout/IconVerticalSolidList"/>
    <dgm:cxn modelId="{07A24B7D-798E-49ED-9C11-99C8AD362AB9}" type="presParOf" srcId="{84C06B36-6184-4A15-9184-B16F29D29567}" destId="{64259758-F0E0-4271-BEA8-DD08A7FB4367}" srcOrd="2" destOrd="0" presId="urn:microsoft.com/office/officeart/2018/2/layout/IconVerticalSolidList"/>
    <dgm:cxn modelId="{3037E653-3574-4545-903E-CEC612EFD1D7}" type="presParOf" srcId="{84C06B36-6184-4A15-9184-B16F29D29567}" destId="{6A1A6A12-FA81-4763-BA2D-F1D48D3237A0}" srcOrd="3" destOrd="0" presId="urn:microsoft.com/office/officeart/2018/2/layout/IconVerticalSolidList"/>
    <dgm:cxn modelId="{2B6F75A5-F52B-4191-87AE-1137520C9B1B}" type="presParOf" srcId="{B204B844-4593-488E-ACDF-F54FAC968D03}" destId="{5A0C74DC-6BC4-46EC-9355-0C8F78DAF6D6}" srcOrd="1" destOrd="0" presId="urn:microsoft.com/office/officeart/2018/2/layout/IconVerticalSolidList"/>
    <dgm:cxn modelId="{F3B9A277-5620-4645-9559-995AA8B003CC}" type="presParOf" srcId="{B204B844-4593-488E-ACDF-F54FAC968D03}" destId="{028AE046-F36D-4A71-AC5F-E1218F57FE98}" srcOrd="2" destOrd="0" presId="urn:microsoft.com/office/officeart/2018/2/layout/IconVerticalSolidList"/>
    <dgm:cxn modelId="{C7B750D8-3778-43CD-9310-678C0D1F2E54}" type="presParOf" srcId="{028AE046-F36D-4A71-AC5F-E1218F57FE98}" destId="{E86085AD-3F94-4A5B-B09E-196A06D051A4}" srcOrd="0" destOrd="0" presId="urn:microsoft.com/office/officeart/2018/2/layout/IconVerticalSolidList"/>
    <dgm:cxn modelId="{3F789E77-FF5C-4427-99B7-BC941C1E5E00}" type="presParOf" srcId="{028AE046-F36D-4A71-AC5F-E1218F57FE98}" destId="{50442519-7994-49A7-9B75-AD1154B2FCDC}" srcOrd="1" destOrd="0" presId="urn:microsoft.com/office/officeart/2018/2/layout/IconVerticalSolidList"/>
    <dgm:cxn modelId="{0D0AACA2-4AD3-40CB-85BF-E34C8EB28E49}" type="presParOf" srcId="{028AE046-F36D-4A71-AC5F-E1218F57FE98}" destId="{5377E06E-D40E-478E-BED0-3AE8F8BB7CC6}" srcOrd="2" destOrd="0" presId="urn:microsoft.com/office/officeart/2018/2/layout/IconVerticalSolidList"/>
    <dgm:cxn modelId="{B6428B39-CCF7-47A5-ADC9-A1409DFCFF34}" type="presParOf" srcId="{028AE046-F36D-4A71-AC5F-E1218F57FE98}" destId="{8CA0204B-4F54-4D5C-B3E1-56CCD12F40F9}" srcOrd="3" destOrd="0" presId="urn:microsoft.com/office/officeart/2018/2/layout/IconVerticalSolidList"/>
    <dgm:cxn modelId="{1FB56660-1D0D-4B88-98F8-33A2604A40EA}" type="presParOf" srcId="{B204B844-4593-488E-ACDF-F54FAC968D03}" destId="{82C723AD-CB37-4D3E-BE1F-C176E59CCF09}" srcOrd="3" destOrd="0" presId="urn:microsoft.com/office/officeart/2018/2/layout/IconVerticalSolidList"/>
    <dgm:cxn modelId="{45E2CF7D-2105-4EFC-9FD0-B57BD17F4F01}" type="presParOf" srcId="{B204B844-4593-488E-ACDF-F54FAC968D03}" destId="{64CE0882-499A-44A6-A695-23B7D3DD32B1}" srcOrd="4" destOrd="0" presId="urn:microsoft.com/office/officeart/2018/2/layout/IconVerticalSolidList"/>
    <dgm:cxn modelId="{45F7A405-76DD-4BC8-B538-926D6A21C718}" type="presParOf" srcId="{64CE0882-499A-44A6-A695-23B7D3DD32B1}" destId="{E415FF2E-E552-43E5-887C-FBCD0B198E21}" srcOrd="0" destOrd="0" presId="urn:microsoft.com/office/officeart/2018/2/layout/IconVerticalSolidList"/>
    <dgm:cxn modelId="{48002CEA-417C-4162-9047-F1D2E2ABF756}" type="presParOf" srcId="{64CE0882-499A-44A6-A695-23B7D3DD32B1}" destId="{92302E62-3A7A-42B6-8DDC-81CCCB6450A7}" srcOrd="1" destOrd="0" presId="urn:microsoft.com/office/officeart/2018/2/layout/IconVerticalSolidList"/>
    <dgm:cxn modelId="{33BE6E87-3D9A-48D8-B8FA-3B467832B32F}" type="presParOf" srcId="{64CE0882-499A-44A6-A695-23B7D3DD32B1}" destId="{7820BA1F-CB03-40F2-89DA-8FEB84B6B753}" srcOrd="2" destOrd="0" presId="urn:microsoft.com/office/officeart/2018/2/layout/IconVerticalSolidList"/>
    <dgm:cxn modelId="{29F0E46D-A944-4ABF-83C4-B7BAAD0023B2}" type="presParOf" srcId="{64CE0882-499A-44A6-A695-23B7D3DD32B1}" destId="{C909C2A9-6B3E-408D-9773-A2627EC53A05}" srcOrd="3" destOrd="0" presId="urn:microsoft.com/office/officeart/2018/2/layout/IconVerticalSolidList"/>
    <dgm:cxn modelId="{B9F668B9-E53D-4075-A807-EF752006BA34}" type="presParOf" srcId="{B204B844-4593-488E-ACDF-F54FAC968D03}" destId="{331CC850-1DB9-4719-86C3-FD64191F6E35}" srcOrd="5" destOrd="0" presId="urn:microsoft.com/office/officeart/2018/2/layout/IconVerticalSolidList"/>
    <dgm:cxn modelId="{0CD71BBA-1A98-4AF2-B656-F53844CEB7C8}" type="presParOf" srcId="{B204B844-4593-488E-ACDF-F54FAC968D03}" destId="{5C373A0B-CAED-4548-A04D-066BB39A8320}" srcOrd="6" destOrd="0" presId="urn:microsoft.com/office/officeart/2018/2/layout/IconVerticalSolidList"/>
    <dgm:cxn modelId="{B4B673A6-05FF-4181-8391-CD82CCB4CF1F}" type="presParOf" srcId="{5C373A0B-CAED-4548-A04D-066BB39A8320}" destId="{E63E6DCA-ADF0-4E5F-A6BD-0FF735179A22}" srcOrd="0" destOrd="0" presId="urn:microsoft.com/office/officeart/2018/2/layout/IconVerticalSolidList"/>
    <dgm:cxn modelId="{CCD7608D-E639-4D10-AAF8-B89ECD65DB9F}" type="presParOf" srcId="{5C373A0B-CAED-4548-A04D-066BB39A8320}" destId="{D3C0F7F3-45F2-4B60-B401-CBB05680545E}" srcOrd="1" destOrd="0" presId="urn:microsoft.com/office/officeart/2018/2/layout/IconVerticalSolidList"/>
    <dgm:cxn modelId="{70D9935F-0A20-4E04-A6DB-89987C54700B}" type="presParOf" srcId="{5C373A0B-CAED-4548-A04D-066BB39A8320}" destId="{CEA3882A-3660-43EC-9125-2E6B2CB13D70}" srcOrd="2" destOrd="0" presId="urn:microsoft.com/office/officeart/2018/2/layout/IconVerticalSolidList"/>
    <dgm:cxn modelId="{2E119371-31DF-4254-8338-E0B49F860751}" type="presParOf" srcId="{5C373A0B-CAED-4548-A04D-066BB39A8320}" destId="{76AEA10F-5A68-422B-BBA9-0A40560447E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60A716-191E-4651-A1DB-39C4E95B6675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CA03EC17-4F7A-4881-85D5-70DEF6DF11BA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Первобытное общество (2 млн. Лет назад - 4 тыс. Лет до </a:t>
          </a:r>
          <a:r>
            <a:rPr lang="ru-RU" dirty="0" err="1">
              <a:latin typeface="Calibri Light" panose="020F0302020204030204"/>
            </a:rPr>
            <a:t>н.э</a:t>
          </a:r>
          <a:r>
            <a:rPr lang="ru-RU" dirty="0">
              <a:latin typeface="Calibri Light" panose="020F0302020204030204"/>
            </a:rPr>
            <a:t>)</a:t>
          </a:r>
          <a:endParaRPr lang="ru-RU" dirty="0"/>
        </a:p>
      </dgm:t>
    </dgm:pt>
    <dgm:pt modelId="{FA7D4B4C-4909-4EAA-94A8-3CB54FA58382}" type="parTrans" cxnId="{FC8B7DBA-E06D-4FA6-9C55-644C46490B4F}">
      <dgm:prSet/>
      <dgm:spPr/>
    </dgm:pt>
    <dgm:pt modelId="{04D4F9AE-006A-4E26-8B8D-5825A73613BD}" type="sibTrans" cxnId="{FC8B7DBA-E06D-4FA6-9C55-644C46490B4F}">
      <dgm:prSet/>
      <dgm:spPr/>
      <dgm:t>
        <a:bodyPr/>
        <a:lstStyle/>
        <a:p>
          <a:endParaRPr lang="ru-RU"/>
        </a:p>
      </dgm:t>
    </dgm:pt>
    <dgm:pt modelId="{0C5A63FD-6FDD-4BF4-9AE7-49DB182DE4AB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Древний мир (4 тыс. Лет. До н.э. - 476 г.)</a:t>
          </a:r>
          <a:endParaRPr lang="ru-RU" dirty="0"/>
        </a:p>
      </dgm:t>
    </dgm:pt>
    <dgm:pt modelId="{32B27A72-FE75-4624-81CE-C003B768584F}" type="parTrans" cxnId="{770B2983-84E5-46AC-B9E2-813720D6B460}">
      <dgm:prSet/>
      <dgm:spPr/>
    </dgm:pt>
    <dgm:pt modelId="{AD3741AB-AD5B-4895-827D-5F89B6043DE9}" type="sibTrans" cxnId="{770B2983-84E5-46AC-B9E2-813720D6B460}">
      <dgm:prSet/>
      <dgm:spPr/>
      <dgm:t>
        <a:bodyPr/>
        <a:lstStyle/>
        <a:p>
          <a:endParaRPr lang="ru-RU"/>
        </a:p>
      </dgm:t>
    </dgm:pt>
    <dgm:pt modelId="{1EAB29AC-2842-45BB-83CF-000D765F52AC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Средние века (476 г. - 1492 г.)</a:t>
          </a:r>
          <a:endParaRPr lang="ru-RU" dirty="0"/>
        </a:p>
      </dgm:t>
    </dgm:pt>
    <dgm:pt modelId="{8123A004-64D9-4C22-98B3-28A3C7C8017C}" type="parTrans" cxnId="{32E279FA-FB4A-406D-80CE-53491AFC28D7}">
      <dgm:prSet/>
      <dgm:spPr/>
    </dgm:pt>
    <dgm:pt modelId="{2C4A4616-3DCE-40FF-82BD-2B7D6EEAEDCE}" type="sibTrans" cxnId="{32E279FA-FB4A-406D-80CE-53491AFC28D7}">
      <dgm:prSet/>
      <dgm:spPr/>
      <dgm:t>
        <a:bodyPr/>
        <a:lstStyle/>
        <a:p>
          <a:endParaRPr lang="ru-RU"/>
        </a:p>
      </dgm:t>
    </dgm:pt>
    <dgm:pt modelId="{BB39AC55-20A0-4169-9AEF-FF1B13DF723A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Новое время (1492 г. - 1918 г.)</a:t>
          </a:r>
        </a:p>
      </dgm:t>
    </dgm:pt>
    <dgm:pt modelId="{63607A8E-1A5D-419C-89B8-8889B81BBD1F}" type="parTrans" cxnId="{5BA1A525-BB54-4F60-B412-89FE444662B7}">
      <dgm:prSet/>
      <dgm:spPr/>
    </dgm:pt>
    <dgm:pt modelId="{0F3CF9BB-86D5-428C-8392-FE045033B348}" type="sibTrans" cxnId="{5BA1A525-BB54-4F60-B412-89FE444662B7}">
      <dgm:prSet/>
      <dgm:spPr/>
      <dgm:t>
        <a:bodyPr/>
        <a:lstStyle/>
        <a:p>
          <a:endParaRPr lang="ru-RU"/>
        </a:p>
      </dgm:t>
    </dgm:pt>
    <dgm:pt modelId="{30BE3C4D-F965-4242-A020-2580E44D42D4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Новейшее время (1918 г. - н.в.)</a:t>
          </a:r>
        </a:p>
      </dgm:t>
    </dgm:pt>
    <dgm:pt modelId="{72409F54-9714-465C-B3BA-BB5493B0DEC3}" type="parTrans" cxnId="{3193B295-C203-42DF-822F-8CCAC4A5BE5C}">
      <dgm:prSet/>
      <dgm:spPr/>
    </dgm:pt>
    <dgm:pt modelId="{87A73F6E-E20C-4D98-8C9C-3F327971C75D}" type="sibTrans" cxnId="{3193B295-C203-42DF-822F-8CCAC4A5BE5C}">
      <dgm:prSet/>
      <dgm:spPr/>
      <dgm:t>
        <a:bodyPr/>
        <a:lstStyle/>
        <a:p>
          <a:endParaRPr lang="ru-RU"/>
        </a:p>
      </dgm:t>
    </dgm:pt>
    <dgm:pt modelId="{A9845723-50D6-425D-9451-BE7A413BC1C1}" type="pres">
      <dgm:prSet presAssocID="{A360A716-191E-4651-A1DB-39C4E95B6675}" presName="Name0" presStyleCnt="0">
        <dgm:presLayoutVars>
          <dgm:dir/>
          <dgm:resizeHandles val="exact"/>
        </dgm:presLayoutVars>
      </dgm:prSet>
      <dgm:spPr/>
    </dgm:pt>
    <dgm:pt modelId="{169AE195-C627-430B-983D-C92546EC8F9A}" type="pres">
      <dgm:prSet presAssocID="{CA03EC17-4F7A-4881-85D5-70DEF6DF11BA}" presName="node" presStyleLbl="node1" presStyleIdx="0" presStyleCnt="5">
        <dgm:presLayoutVars>
          <dgm:bulletEnabled val="1"/>
        </dgm:presLayoutVars>
      </dgm:prSet>
      <dgm:spPr/>
    </dgm:pt>
    <dgm:pt modelId="{F7C8BD1E-AE5A-4120-8F5D-4CDD4D64D1C5}" type="pres">
      <dgm:prSet presAssocID="{04D4F9AE-006A-4E26-8B8D-5825A73613BD}" presName="sibTrans" presStyleLbl="sibTrans2D1" presStyleIdx="0" presStyleCnt="4"/>
      <dgm:spPr/>
    </dgm:pt>
    <dgm:pt modelId="{80A5F09C-64A3-4E66-9841-5C057D6B19A7}" type="pres">
      <dgm:prSet presAssocID="{04D4F9AE-006A-4E26-8B8D-5825A73613BD}" presName="connectorText" presStyleLbl="sibTrans2D1" presStyleIdx="0" presStyleCnt="4"/>
      <dgm:spPr/>
    </dgm:pt>
    <dgm:pt modelId="{1E6CCDD8-862D-46F8-8346-F3190A2B7EDB}" type="pres">
      <dgm:prSet presAssocID="{0C5A63FD-6FDD-4BF4-9AE7-49DB182DE4AB}" presName="node" presStyleLbl="node1" presStyleIdx="1" presStyleCnt="5">
        <dgm:presLayoutVars>
          <dgm:bulletEnabled val="1"/>
        </dgm:presLayoutVars>
      </dgm:prSet>
      <dgm:spPr/>
    </dgm:pt>
    <dgm:pt modelId="{73DC3CB0-B465-43BB-8F61-8198F76ACCD7}" type="pres">
      <dgm:prSet presAssocID="{AD3741AB-AD5B-4895-827D-5F89B6043DE9}" presName="sibTrans" presStyleLbl="sibTrans2D1" presStyleIdx="1" presStyleCnt="4"/>
      <dgm:spPr/>
    </dgm:pt>
    <dgm:pt modelId="{D4A261E0-1903-4DD6-A7E3-D38C777EB394}" type="pres">
      <dgm:prSet presAssocID="{AD3741AB-AD5B-4895-827D-5F89B6043DE9}" presName="connectorText" presStyleLbl="sibTrans2D1" presStyleIdx="1" presStyleCnt="4"/>
      <dgm:spPr/>
    </dgm:pt>
    <dgm:pt modelId="{813C2BB2-3EBB-4762-88C1-B6066A8BBAD8}" type="pres">
      <dgm:prSet presAssocID="{1EAB29AC-2842-45BB-83CF-000D765F52AC}" presName="node" presStyleLbl="node1" presStyleIdx="2" presStyleCnt="5">
        <dgm:presLayoutVars>
          <dgm:bulletEnabled val="1"/>
        </dgm:presLayoutVars>
      </dgm:prSet>
      <dgm:spPr/>
    </dgm:pt>
    <dgm:pt modelId="{C669964A-61DD-4040-ACE1-7559858E9D56}" type="pres">
      <dgm:prSet presAssocID="{2C4A4616-3DCE-40FF-82BD-2B7D6EEAEDCE}" presName="sibTrans" presStyleLbl="sibTrans2D1" presStyleIdx="2" presStyleCnt="4"/>
      <dgm:spPr/>
    </dgm:pt>
    <dgm:pt modelId="{0442AAAE-6CCA-4C5A-AFF8-20D340E4A74F}" type="pres">
      <dgm:prSet presAssocID="{2C4A4616-3DCE-40FF-82BD-2B7D6EEAEDCE}" presName="connectorText" presStyleLbl="sibTrans2D1" presStyleIdx="2" presStyleCnt="4"/>
      <dgm:spPr/>
    </dgm:pt>
    <dgm:pt modelId="{569F48EB-B0FE-4F60-B12B-5FE7AD6FC922}" type="pres">
      <dgm:prSet presAssocID="{BB39AC55-20A0-4169-9AEF-FF1B13DF723A}" presName="node" presStyleLbl="node1" presStyleIdx="3" presStyleCnt="5">
        <dgm:presLayoutVars>
          <dgm:bulletEnabled val="1"/>
        </dgm:presLayoutVars>
      </dgm:prSet>
      <dgm:spPr/>
    </dgm:pt>
    <dgm:pt modelId="{CE0A500A-C743-4565-AC9D-244742286E53}" type="pres">
      <dgm:prSet presAssocID="{0F3CF9BB-86D5-428C-8392-FE045033B348}" presName="sibTrans" presStyleLbl="sibTrans2D1" presStyleIdx="3" presStyleCnt="4"/>
      <dgm:spPr/>
    </dgm:pt>
    <dgm:pt modelId="{8FCE74B7-060E-4F36-BEC9-E918DDFF92CA}" type="pres">
      <dgm:prSet presAssocID="{0F3CF9BB-86D5-428C-8392-FE045033B348}" presName="connectorText" presStyleLbl="sibTrans2D1" presStyleIdx="3" presStyleCnt="4"/>
      <dgm:spPr/>
    </dgm:pt>
    <dgm:pt modelId="{6035A8F2-57AD-459F-AE8B-5B5F68211707}" type="pres">
      <dgm:prSet presAssocID="{30BE3C4D-F965-4242-A020-2580E44D42D4}" presName="node" presStyleLbl="node1" presStyleIdx="4" presStyleCnt="5">
        <dgm:presLayoutVars>
          <dgm:bulletEnabled val="1"/>
        </dgm:presLayoutVars>
      </dgm:prSet>
      <dgm:spPr/>
    </dgm:pt>
  </dgm:ptLst>
  <dgm:cxnLst>
    <dgm:cxn modelId="{C448840C-9E44-4225-9429-753A10D33E92}" type="presOf" srcId="{0F3CF9BB-86D5-428C-8392-FE045033B348}" destId="{8FCE74B7-060E-4F36-BEC9-E918DDFF92CA}" srcOrd="1" destOrd="0" presId="urn:microsoft.com/office/officeart/2005/8/layout/process1"/>
    <dgm:cxn modelId="{37242313-025B-4761-A78A-8A022666C256}" type="presOf" srcId="{CA03EC17-4F7A-4881-85D5-70DEF6DF11BA}" destId="{169AE195-C627-430B-983D-C92546EC8F9A}" srcOrd="0" destOrd="0" presId="urn:microsoft.com/office/officeart/2005/8/layout/process1"/>
    <dgm:cxn modelId="{CDD1BB24-15E3-42DE-84A2-007F08D061AD}" type="presOf" srcId="{30BE3C4D-F965-4242-A020-2580E44D42D4}" destId="{6035A8F2-57AD-459F-AE8B-5B5F68211707}" srcOrd="0" destOrd="0" presId="urn:microsoft.com/office/officeart/2005/8/layout/process1"/>
    <dgm:cxn modelId="{5BA1A525-BB54-4F60-B412-89FE444662B7}" srcId="{A360A716-191E-4651-A1DB-39C4E95B6675}" destId="{BB39AC55-20A0-4169-9AEF-FF1B13DF723A}" srcOrd="3" destOrd="0" parTransId="{63607A8E-1A5D-419C-89B8-8889B81BBD1F}" sibTransId="{0F3CF9BB-86D5-428C-8392-FE045033B348}"/>
    <dgm:cxn modelId="{A016A73C-4850-43E1-9574-E6245C3BD669}" type="presOf" srcId="{A360A716-191E-4651-A1DB-39C4E95B6675}" destId="{A9845723-50D6-425D-9451-BE7A413BC1C1}" srcOrd="0" destOrd="0" presId="urn:microsoft.com/office/officeart/2005/8/layout/process1"/>
    <dgm:cxn modelId="{FFCBC162-117E-4D7B-9EB0-9DB84FAFA987}" type="presOf" srcId="{0F3CF9BB-86D5-428C-8392-FE045033B348}" destId="{CE0A500A-C743-4565-AC9D-244742286E53}" srcOrd="0" destOrd="0" presId="urn:microsoft.com/office/officeart/2005/8/layout/process1"/>
    <dgm:cxn modelId="{804E4465-26E6-42AD-B98F-7087C3ACD828}" type="presOf" srcId="{BB39AC55-20A0-4169-9AEF-FF1B13DF723A}" destId="{569F48EB-B0FE-4F60-B12B-5FE7AD6FC922}" srcOrd="0" destOrd="0" presId="urn:microsoft.com/office/officeart/2005/8/layout/process1"/>
    <dgm:cxn modelId="{3A6D5347-F834-45B2-916F-2155F007142D}" type="presOf" srcId="{AD3741AB-AD5B-4895-827D-5F89B6043DE9}" destId="{D4A261E0-1903-4DD6-A7E3-D38C777EB394}" srcOrd="1" destOrd="0" presId="urn:microsoft.com/office/officeart/2005/8/layout/process1"/>
    <dgm:cxn modelId="{1C7FC177-27AD-48BA-9016-86F04FE0DA05}" type="presOf" srcId="{2C4A4616-3DCE-40FF-82BD-2B7D6EEAEDCE}" destId="{0442AAAE-6CCA-4C5A-AFF8-20D340E4A74F}" srcOrd="1" destOrd="0" presId="urn:microsoft.com/office/officeart/2005/8/layout/process1"/>
    <dgm:cxn modelId="{770B2983-84E5-46AC-B9E2-813720D6B460}" srcId="{A360A716-191E-4651-A1DB-39C4E95B6675}" destId="{0C5A63FD-6FDD-4BF4-9AE7-49DB182DE4AB}" srcOrd="1" destOrd="0" parTransId="{32B27A72-FE75-4624-81CE-C003B768584F}" sibTransId="{AD3741AB-AD5B-4895-827D-5F89B6043DE9}"/>
    <dgm:cxn modelId="{E138E68E-42FD-457E-BC17-050E6C23FA6E}" type="presOf" srcId="{2C4A4616-3DCE-40FF-82BD-2B7D6EEAEDCE}" destId="{C669964A-61DD-4040-ACE1-7559858E9D56}" srcOrd="0" destOrd="0" presId="urn:microsoft.com/office/officeart/2005/8/layout/process1"/>
    <dgm:cxn modelId="{3193B295-C203-42DF-822F-8CCAC4A5BE5C}" srcId="{A360A716-191E-4651-A1DB-39C4E95B6675}" destId="{30BE3C4D-F965-4242-A020-2580E44D42D4}" srcOrd="4" destOrd="0" parTransId="{72409F54-9714-465C-B3BA-BB5493B0DEC3}" sibTransId="{87A73F6E-E20C-4D98-8C9C-3F327971C75D}"/>
    <dgm:cxn modelId="{8495DD9D-5E2C-4CCD-B073-C4355E69152D}" type="presOf" srcId="{04D4F9AE-006A-4E26-8B8D-5825A73613BD}" destId="{F7C8BD1E-AE5A-4120-8F5D-4CDD4D64D1C5}" srcOrd="0" destOrd="0" presId="urn:microsoft.com/office/officeart/2005/8/layout/process1"/>
    <dgm:cxn modelId="{EB35BC9F-32B4-425F-A59E-F4033A0A699B}" type="presOf" srcId="{0C5A63FD-6FDD-4BF4-9AE7-49DB182DE4AB}" destId="{1E6CCDD8-862D-46F8-8346-F3190A2B7EDB}" srcOrd="0" destOrd="0" presId="urn:microsoft.com/office/officeart/2005/8/layout/process1"/>
    <dgm:cxn modelId="{F43C74AE-8839-409C-A6D7-B0BF02B2ED40}" type="presOf" srcId="{04D4F9AE-006A-4E26-8B8D-5825A73613BD}" destId="{80A5F09C-64A3-4E66-9841-5C057D6B19A7}" srcOrd="1" destOrd="0" presId="urn:microsoft.com/office/officeart/2005/8/layout/process1"/>
    <dgm:cxn modelId="{FC8B7DBA-E06D-4FA6-9C55-644C46490B4F}" srcId="{A360A716-191E-4651-A1DB-39C4E95B6675}" destId="{CA03EC17-4F7A-4881-85D5-70DEF6DF11BA}" srcOrd="0" destOrd="0" parTransId="{FA7D4B4C-4909-4EAA-94A8-3CB54FA58382}" sibTransId="{04D4F9AE-006A-4E26-8B8D-5825A73613BD}"/>
    <dgm:cxn modelId="{16A1CCBF-77CC-4E88-88AC-6213E85F9EFA}" type="presOf" srcId="{1EAB29AC-2842-45BB-83CF-000D765F52AC}" destId="{813C2BB2-3EBB-4762-88C1-B6066A8BBAD8}" srcOrd="0" destOrd="0" presId="urn:microsoft.com/office/officeart/2005/8/layout/process1"/>
    <dgm:cxn modelId="{32E279FA-FB4A-406D-80CE-53491AFC28D7}" srcId="{A360A716-191E-4651-A1DB-39C4E95B6675}" destId="{1EAB29AC-2842-45BB-83CF-000D765F52AC}" srcOrd="2" destOrd="0" parTransId="{8123A004-64D9-4C22-98B3-28A3C7C8017C}" sibTransId="{2C4A4616-3DCE-40FF-82BD-2B7D6EEAEDCE}"/>
    <dgm:cxn modelId="{B35282FF-5DCE-4732-8B8D-663BB045247C}" type="presOf" srcId="{AD3741AB-AD5B-4895-827D-5F89B6043DE9}" destId="{73DC3CB0-B465-43BB-8F61-8198F76ACCD7}" srcOrd="0" destOrd="0" presId="urn:microsoft.com/office/officeart/2005/8/layout/process1"/>
    <dgm:cxn modelId="{D3F77234-2A33-4596-B33E-13B67712C926}" type="presParOf" srcId="{A9845723-50D6-425D-9451-BE7A413BC1C1}" destId="{169AE195-C627-430B-983D-C92546EC8F9A}" srcOrd="0" destOrd="0" presId="urn:microsoft.com/office/officeart/2005/8/layout/process1"/>
    <dgm:cxn modelId="{883AB8FE-4339-4DEE-8AF1-7BC64E886B5D}" type="presParOf" srcId="{A9845723-50D6-425D-9451-BE7A413BC1C1}" destId="{F7C8BD1E-AE5A-4120-8F5D-4CDD4D64D1C5}" srcOrd="1" destOrd="0" presId="urn:microsoft.com/office/officeart/2005/8/layout/process1"/>
    <dgm:cxn modelId="{5CE66FC0-C947-4AEC-B300-C259D33F0B23}" type="presParOf" srcId="{F7C8BD1E-AE5A-4120-8F5D-4CDD4D64D1C5}" destId="{80A5F09C-64A3-4E66-9841-5C057D6B19A7}" srcOrd="0" destOrd="0" presId="urn:microsoft.com/office/officeart/2005/8/layout/process1"/>
    <dgm:cxn modelId="{0CEF7193-A748-4220-B1FD-E4E10DA574E9}" type="presParOf" srcId="{A9845723-50D6-425D-9451-BE7A413BC1C1}" destId="{1E6CCDD8-862D-46F8-8346-F3190A2B7EDB}" srcOrd="2" destOrd="0" presId="urn:microsoft.com/office/officeart/2005/8/layout/process1"/>
    <dgm:cxn modelId="{35D6D24C-35C8-4A82-B665-0BB5A0110ECB}" type="presParOf" srcId="{A9845723-50D6-425D-9451-BE7A413BC1C1}" destId="{73DC3CB0-B465-43BB-8F61-8198F76ACCD7}" srcOrd="3" destOrd="0" presId="urn:microsoft.com/office/officeart/2005/8/layout/process1"/>
    <dgm:cxn modelId="{329C9FDF-B9C5-46A6-985E-0AD20368CF9E}" type="presParOf" srcId="{73DC3CB0-B465-43BB-8F61-8198F76ACCD7}" destId="{D4A261E0-1903-4DD6-A7E3-D38C777EB394}" srcOrd="0" destOrd="0" presId="urn:microsoft.com/office/officeart/2005/8/layout/process1"/>
    <dgm:cxn modelId="{67ADDC77-CAFC-40B7-92E5-455156B9CAA1}" type="presParOf" srcId="{A9845723-50D6-425D-9451-BE7A413BC1C1}" destId="{813C2BB2-3EBB-4762-88C1-B6066A8BBAD8}" srcOrd="4" destOrd="0" presId="urn:microsoft.com/office/officeart/2005/8/layout/process1"/>
    <dgm:cxn modelId="{B9888DA1-2DDB-436F-99D0-B7AF8F399B4A}" type="presParOf" srcId="{A9845723-50D6-425D-9451-BE7A413BC1C1}" destId="{C669964A-61DD-4040-ACE1-7559858E9D56}" srcOrd="5" destOrd="0" presId="urn:microsoft.com/office/officeart/2005/8/layout/process1"/>
    <dgm:cxn modelId="{808E7486-2682-4673-8872-9FA2A8A702DA}" type="presParOf" srcId="{C669964A-61DD-4040-ACE1-7559858E9D56}" destId="{0442AAAE-6CCA-4C5A-AFF8-20D340E4A74F}" srcOrd="0" destOrd="0" presId="urn:microsoft.com/office/officeart/2005/8/layout/process1"/>
    <dgm:cxn modelId="{C424EAA2-51FC-4DF0-8248-79FA22325FB8}" type="presParOf" srcId="{A9845723-50D6-425D-9451-BE7A413BC1C1}" destId="{569F48EB-B0FE-4F60-B12B-5FE7AD6FC922}" srcOrd="6" destOrd="0" presId="urn:microsoft.com/office/officeart/2005/8/layout/process1"/>
    <dgm:cxn modelId="{AAA14E48-CB27-4542-A03A-35D85364D40E}" type="presParOf" srcId="{A9845723-50D6-425D-9451-BE7A413BC1C1}" destId="{CE0A500A-C743-4565-AC9D-244742286E53}" srcOrd="7" destOrd="0" presId="urn:microsoft.com/office/officeart/2005/8/layout/process1"/>
    <dgm:cxn modelId="{259797C5-BD9C-4864-9D89-D56725C8842F}" type="presParOf" srcId="{CE0A500A-C743-4565-AC9D-244742286E53}" destId="{8FCE74B7-060E-4F36-BEC9-E918DDFF92CA}" srcOrd="0" destOrd="0" presId="urn:microsoft.com/office/officeart/2005/8/layout/process1"/>
    <dgm:cxn modelId="{67F5FEA3-D2C5-459D-967B-D81A5E0409ED}" type="presParOf" srcId="{A9845723-50D6-425D-9451-BE7A413BC1C1}" destId="{6035A8F2-57AD-459F-AE8B-5B5F68211707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004BF4-CCB7-4AE8-9FDE-8B751EB2212B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</dgm:pt>
    <dgm:pt modelId="{36A747E2-1AB0-40F4-86C1-78A86A3685F5}">
      <dgm:prSet phldrT="[Текст]" phldr="0"/>
      <dgm:spPr/>
      <dgm:t>
        <a:bodyPr/>
        <a:lstStyle/>
        <a:p>
          <a:r>
            <a:rPr lang="ru-RU" dirty="0">
              <a:latin typeface="Calibri Light" panose="020F0302020204030204"/>
            </a:rPr>
            <a:t>Первобытно-общинная</a:t>
          </a:r>
          <a:endParaRPr lang="ru-RU" dirty="0"/>
        </a:p>
      </dgm:t>
    </dgm:pt>
    <dgm:pt modelId="{F53AEB63-D7C6-4F4A-BE00-CC10097840BF}" type="parTrans" cxnId="{2CB5803F-C246-40A7-9738-9E8BD53F0AD3}">
      <dgm:prSet/>
      <dgm:spPr/>
    </dgm:pt>
    <dgm:pt modelId="{CBB2D9EF-1DFA-4561-8793-D7DCD26C5D4B}" type="sibTrans" cxnId="{2CB5803F-C246-40A7-9738-9E8BD53F0AD3}">
      <dgm:prSet/>
      <dgm:spPr/>
      <dgm:t>
        <a:bodyPr/>
        <a:lstStyle/>
        <a:p>
          <a:endParaRPr lang="ru-RU"/>
        </a:p>
      </dgm:t>
    </dgm:pt>
    <dgm:pt modelId="{6C39AD3F-86E6-459C-95C3-1B05DB8630ED}">
      <dgm:prSet phldrT="[Текст]" phldr="0"/>
      <dgm:spPr/>
      <dgm:t>
        <a:bodyPr/>
        <a:lstStyle/>
        <a:p>
          <a:r>
            <a:rPr lang="ru-RU" dirty="0">
              <a:latin typeface="Calibri Light" panose="020F0302020204030204"/>
            </a:rPr>
            <a:t>Рабовладельческая</a:t>
          </a:r>
          <a:endParaRPr lang="ru-RU" dirty="0"/>
        </a:p>
      </dgm:t>
    </dgm:pt>
    <dgm:pt modelId="{635E71A9-08F6-4665-9D26-E9FD91F3C9A5}" type="parTrans" cxnId="{19F4E75B-72B1-43FF-9651-463D00D8AFC6}">
      <dgm:prSet/>
      <dgm:spPr/>
    </dgm:pt>
    <dgm:pt modelId="{DCC3821A-BD23-42DE-BC2C-4D960BA13D01}" type="sibTrans" cxnId="{19F4E75B-72B1-43FF-9651-463D00D8AFC6}">
      <dgm:prSet/>
      <dgm:spPr/>
      <dgm:t>
        <a:bodyPr/>
        <a:lstStyle/>
        <a:p>
          <a:endParaRPr lang="ru-RU"/>
        </a:p>
      </dgm:t>
    </dgm:pt>
    <dgm:pt modelId="{B7D6D354-E935-4AA0-9632-5A6E87043114}">
      <dgm:prSet phldrT="[Текст]" phldr="0"/>
      <dgm:spPr/>
      <dgm:t>
        <a:bodyPr/>
        <a:lstStyle/>
        <a:p>
          <a:r>
            <a:rPr lang="ru-RU" dirty="0">
              <a:latin typeface="Calibri Light" panose="020F0302020204030204"/>
            </a:rPr>
            <a:t>Феодальная</a:t>
          </a:r>
          <a:endParaRPr lang="ru-RU" dirty="0"/>
        </a:p>
      </dgm:t>
    </dgm:pt>
    <dgm:pt modelId="{DD9E941D-1192-4054-A169-2DF16E35D249}" type="parTrans" cxnId="{40C41592-698A-4111-B2C3-25C960EEDB63}">
      <dgm:prSet/>
      <dgm:spPr/>
    </dgm:pt>
    <dgm:pt modelId="{F69863D3-6B0B-4CC9-96BF-9E6D81EBA552}" type="sibTrans" cxnId="{40C41592-698A-4111-B2C3-25C960EEDB63}">
      <dgm:prSet/>
      <dgm:spPr/>
      <dgm:t>
        <a:bodyPr/>
        <a:lstStyle/>
        <a:p>
          <a:endParaRPr lang="ru-RU"/>
        </a:p>
      </dgm:t>
    </dgm:pt>
    <dgm:pt modelId="{1F7D79A9-CE57-45CF-AA6B-6CB4AD5E923A}">
      <dgm:prSet phldr="0"/>
      <dgm:spPr/>
      <dgm:t>
        <a:bodyPr/>
        <a:lstStyle/>
        <a:p>
          <a:r>
            <a:rPr lang="ru-RU" dirty="0">
              <a:latin typeface="Calibri Light" panose="020F0302020204030204"/>
            </a:rPr>
            <a:t>Капиталистическая</a:t>
          </a:r>
        </a:p>
      </dgm:t>
    </dgm:pt>
    <dgm:pt modelId="{10B0026C-8461-433C-9EE3-ED65F0D0A1D5}" type="parTrans" cxnId="{E061EFFF-6EA6-433A-B4DE-D7B1181A64CE}">
      <dgm:prSet/>
      <dgm:spPr/>
    </dgm:pt>
    <dgm:pt modelId="{EAF1E3FF-82D7-4992-B00E-4297D056CF8D}" type="sibTrans" cxnId="{E061EFFF-6EA6-433A-B4DE-D7B1181A64CE}">
      <dgm:prSet/>
      <dgm:spPr/>
      <dgm:t>
        <a:bodyPr/>
        <a:lstStyle/>
        <a:p>
          <a:endParaRPr lang="ru-RU"/>
        </a:p>
      </dgm:t>
    </dgm:pt>
    <dgm:pt modelId="{2A7F97B4-F23B-42FE-9F54-8F7CD688F5FB}">
      <dgm:prSet phldr="0"/>
      <dgm:spPr/>
      <dgm:t>
        <a:bodyPr/>
        <a:lstStyle/>
        <a:p>
          <a:r>
            <a:rPr lang="ru-RU" dirty="0">
              <a:latin typeface="Calibri Light" panose="020F0302020204030204"/>
            </a:rPr>
            <a:t>Коммунистическая</a:t>
          </a:r>
        </a:p>
      </dgm:t>
    </dgm:pt>
    <dgm:pt modelId="{357691C4-4EE4-4293-AB80-909531029064}" type="parTrans" cxnId="{0B7597CC-19B5-479C-B820-AEB123733E71}">
      <dgm:prSet/>
      <dgm:spPr/>
    </dgm:pt>
    <dgm:pt modelId="{E0D55AEB-C895-4A34-A7FC-F4A5244D00E9}" type="sibTrans" cxnId="{0B7597CC-19B5-479C-B820-AEB123733E71}">
      <dgm:prSet/>
      <dgm:spPr/>
    </dgm:pt>
    <dgm:pt modelId="{8B6B0BC4-F48E-459D-9BB1-AE313E09E215}" type="pres">
      <dgm:prSet presAssocID="{2C004BF4-CCB7-4AE8-9FDE-8B751EB2212B}" presName="linear" presStyleCnt="0">
        <dgm:presLayoutVars>
          <dgm:dir/>
          <dgm:animLvl val="lvl"/>
          <dgm:resizeHandles val="exact"/>
        </dgm:presLayoutVars>
      </dgm:prSet>
      <dgm:spPr/>
    </dgm:pt>
    <dgm:pt modelId="{9BFFD326-D4E5-4CDB-BA70-F0EBE3848648}" type="pres">
      <dgm:prSet presAssocID="{36A747E2-1AB0-40F4-86C1-78A86A3685F5}" presName="parentLin" presStyleCnt="0"/>
      <dgm:spPr/>
    </dgm:pt>
    <dgm:pt modelId="{8657965D-2295-4931-9258-7B70537C481C}" type="pres">
      <dgm:prSet presAssocID="{36A747E2-1AB0-40F4-86C1-78A86A3685F5}" presName="parentLeftMargin" presStyleLbl="node1" presStyleIdx="0" presStyleCnt="5"/>
      <dgm:spPr/>
    </dgm:pt>
    <dgm:pt modelId="{59E05B5F-ACFF-4408-8A09-7A202FB4791B}" type="pres">
      <dgm:prSet presAssocID="{36A747E2-1AB0-40F4-86C1-78A86A3685F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219363A-08F4-418A-AF3F-398DAC589559}" type="pres">
      <dgm:prSet presAssocID="{36A747E2-1AB0-40F4-86C1-78A86A3685F5}" presName="negativeSpace" presStyleCnt="0"/>
      <dgm:spPr/>
    </dgm:pt>
    <dgm:pt modelId="{9015E971-408B-4557-8F09-84568DB162B9}" type="pres">
      <dgm:prSet presAssocID="{36A747E2-1AB0-40F4-86C1-78A86A3685F5}" presName="childText" presStyleLbl="conFgAcc1" presStyleIdx="0" presStyleCnt="5">
        <dgm:presLayoutVars>
          <dgm:bulletEnabled val="1"/>
        </dgm:presLayoutVars>
      </dgm:prSet>
      <dgm:spPr/>
    </dgm:pt>
    <dgm:pt modelId="{83CEF425-1E18-460B-8B5D-324C81CE1CDD}" type="pres">
      <dgm:prSet presAssocID="{CBB2D9EF-1DFA-4561-8793-D7DCD26C5D4B}" presName="spaceBetweenRectangles" presStyleCnt="0"/>
      <dgm:spPr/>
    </dgm:pt>
    <dgm:pt modelId="{CAEBDF43-F695-4DA5-8656-A30D7C828DF3}" type="pres">
      <dgm:prSet presAssocID="{6C39AD3F-86E6-459C-95C3-1B05DB8630ED}" presName="parentLin" presStyleCnt="0"/>
      <dgm:spPr/>
    </dgm:pt>
    <dgm:pt modelId="{3079C41C-DC13-4E7C-A7A2-89EF46B7AA71}" type="pres">
      <dgm:prSet presAssocID="{6C39AD3F-86E6-459C-95C3-1B05DB8630ED}" presName="parentLeftMargin" presStyleLbl="node1" presStyleIdx="0" presStyleCnt="5"/>
      <dgm:spPr/>
    </dgm:pt>
    <dgm:pt modelId="{CBFB117B-4156-4264-B395-FE4C8EEA66C9}" type="pres">
      <dgm:prSet presAssocID="{6C39AD3F-86E6-459C-95C3-1B05DB8630E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6DF6186-0882-4261-A3B1-F43316930E67}" type="pres">
      <dgm:prSet presAssocID="{6C39AD3F-86E6-459C-95C3-1B05DB8630ED}" presName="negativeSpace" presStyleCnt="0"/>
      <dgm:spPr/>
    </dgm:pt>
    <dgm:pt modelId="{B255E09E-84BB-4714-9418-E7C14B936D81}" type="pres">
      <dgm:prSet presAssocID="{6C39AD3F-86E6-459C-95C3-1B05DB8630ED}" presName="childText" presStyleLbl="conFgAcc1" presStyleIdx="1" presStyleCnt="5">
        <dgm:presLayoutVars>
          <dgm:bulletEnabled val="1"/>
        </dgm:presLayoutVars>
      </dgm:prSet>
      <dgm:spPr/>
    </dgm:pt>
    <dgm:pt modelId="{95DD501D-4850-4575-BED1-1EC7D5F3C6C1}" type="pres">
      <dgm:prSet presAssocID="{DCC3821A-BD23-42DE-BC2C-4D960BA13D01}" presName="spaceBetweenRectangles" presStyleCnt="0"/>
      <dgm:spPr/>
    </dgm:pt>
    <dgm:pt modelId="{6CFD684E-FDA9-4CF9-8E45-C1939DA21412}" type="pres">
      <dgm:prSet presAssocID="{B7D6D354-E935-4AA0-9632-5A6E87043114}" presName="parentLin" presStyleCnt="0"/>
      <dgm:spPr/>
    </dgm:pt>
    <dgm:pt modelId="{AF2735EC-B4BC-464C-B565-A3266032C625}" type="pres">
      <dgm:prSet presAssocID="{B7D6D354-E935-4AA0-9632-5A6E87043114}" presName="parentLeftMargin" presStyleLbl="node1" presStyleIdx="1" presStyleCnt="5"/>
      <dgm:spPr/>
    </dgm:pt>
    <dgm:pt modelId="{3D9EC38E-D099-4AF9-97A7-22F6EAE1D3E7}" type="pres">
      <dgm:prSet presAssocID="{B7D6D354-E935-4AA0-9632-5A6E8704311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23EDA46-8254-47FA-A60D-F15BC8D93D67}" type="pres">
      <dgm:prSet presAssocID="{B7D6D354-E935-4AA0-9632-5A6E87043114}" presName="negativeSpace" presStyleCnt="0"/>
      <dgm:spPr/>
    </dgm:pt>
    <dgm:pt modelId="{FB45B4E8-88D6-41A6-8FD5-87FC199E02F4}" type="pres">
      <dgm:prSet presAssocID="{B7D6D354-E935-4AA0-9632-5A6E87043114}" presName="childText" presStyleLbl="conFgAcc1" presStyleIdx="2" presStyleCnt="5">
        <dgm:presLayoutVars>
          <dgm:bulletEnabled val="1"/>
        </dgm:presLayoutVars>
      </dgm:prSet>
      <dgm:spPr/>
    </dgm:pt>
    <dgm:pt modelId="{C7A9A0FF-AE35-4C09-A1A5-BB72CA195E53}" type="pres">
      <dgm:prSet presAssocID="{F69863D3-6B0B-4CC9-96BF-9E6D81EBA552}" presName="spaceBetweenRectangles" presStyleCnt="0"/>
      <dgm:spPr/>
    </dgm:pt>
    <dgm:pt modelId="{BD69F75F-FE35-42F1-A4CD-9ED325875052}" type="pres">
      <dgm:prSet presAssocID="{1F7D79A9-CE57-45CF-AA6B-6CB4AD5E923A}" presName="parentLin" presStyleCnt="0"/>
      <dgm:spPr/>
    </dgm:pt>
    <dgm:pt modelId="{37BA1068-EAF7-47A0-A0BB-F8101E1A34B0}" type="pres">
      <dgm:prSet presAssocID="{1F7D79A9-CE57-45CF-AA6B-6CB4AD5E923A}" presName="parentLeftMargin" presStyleLbl="node1" presStyleIdx="2" presStyleCnt="5"/>
      <dgm:spPr/>
    </dgm:pt>
    <dgm:pt modelId="{A464DA4B-3F3B-47AE-9023-A5305D59A757}" type="pres">
      <dgm:prSet presAssocID="{1F7D79A9-CE57-45CF-AA6B-6CB4AD5E923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EF1AE67-DA6D-4C23-991B-C358820E6C45}" type="pres">
      <dgm:prSet presAssocID="{1F7D79A9-CE57-45CF-AA6B-6CB4AD5E923A}" presName="negativeSpace" presStyleCnt="0"/>
      <dgm:spPr/>
    </dgm:pt>
    <dgm:pt modelId="{A26AD4F1-8A2F-4769-BFEF-BC8740F00106}" type="pres">
      <dgm:prSet presAssocID="{1F7D79A9-CE57-45CF-AA6B-6CB4AD5E923A}" presName="childText" presStyleLbl="conFgAcc1" presStyleIdx="3" presStyleCnt="5">
        <dgm:presLayoutVars>
          <dgm:bulletEnabled val="1"/>
        </dgm:presLayoutVars>
      </dgm:prSet>
      <dgm:spPr/>
    </dgm:pt>
    <dgm:pt modelId="{6199976F-C1DE-4E36-B52D-CA8F6DCBF280}" type="pres">
      <dgm:prSet presAssocID="{EAF1E3FF-82D7-4992-B00E-4297D056CF8D}" presName="spaceBetweenRectangles" presStyleCnt="0"/>
      <dgm:spPr/>
    </dgm:pt>
    <dgm:pt modelId="{580D0892-1F6A-44F6-987A-10AF2EADC3BB}" type="pres">
      <dgm:prSet presAssocID="{2A7F97B4-F23B-42FE-9F54-8F7CD688F5FB}" presName="parentLin" presStyleCnt="0"/>
      <dgm:spPr/>
    </dgm:pt>
    <dgm:pt modelId="{637C7FB1-FA42-4505-B010-D98E8BFD2B3C}" type="pres">
      <dgm:prSet presAssocID="{2A7F97B4-F23B-42FE-9F54-8F7CD688F5FB}" presName="parentLeftMargin" presStyleLbl="node1" presStyleIdx="3" presStyleCnt="5"/>
      <dgm:spPr/>
    </dgm:pt>
    <dgm:pt modelId="{0580AD9B-334E-43AC-BD08-8A4467A8B5DE}" type="pres">
      <dgm:prSet presAssocID="{2A7F97B4-F23B-42FE-9F54-8F7CD688F5FB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2C397294-D418-41AB-84EC-5F7BB56F5D38}" type="pres">
      <dgm:prSet presAssocID="{2A7F97B4-F23B-42FE-9F54-8F7CD688F5FB}" presName="negativeSpace" presStyleCnt="0"/>
      <dgm:spPr/>
    </dgm:pt>
    <dgm:pt modelId="{C9B5AFC6-D9C8-4A91-BE13-D355A2F21DC6}" type="pres">
      <dgm:prSet presAssocID="{2A7F97B4-F23B-42FE-9F54-8F7CD688F5FB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CB5803F-C246-40A7-9738-9E8BD53F0AD3}" srcId="{2C004BF4-CCB7-4AE8-9FDE-8B751EB2212B}" destId="{36A747E2-1AB0-40F4-86C1-78A86A3685F5}" srcOrd="0" destOrd="0" parTransId="{F53AEB63-D7C6-4F4A-BE00-CC10097840BF}" sibTransId="{CBB2D9EF-1DFA-4561-8793-D7DCD26C5D4B}"/>
    <dgm:cxn modelId="{19F4E75B-72B1-43FF-9651-463D00D8AFC6}" srcId="{2C004BF4-CCB7-4AE8-9FDE-8B751EB2212B}" destId="{6C39AD3F-86E6-459C-95C3-1B05DB8630ED}" srcOrd="1" destOrd="0" parTransId="{635E71A9-08F6-4665-9D26-E9FD91F3C9A5}" sibTransId="{DCC3821A-BD23-42DE-BC2C-4D960BA13D01}"/>
    <dgm:cxn modelId="{2551556E-364F-41BA-95E4-9189807B8CEB}" type="presOf" srcId="{2A7F97B4-F23B-42FE-9F54-8F7CD688F5FB}" destId="{0580AD9B-334E-43AC-BD08-8A4467A8B5DE}" srcOrd="1" destOrd="0" presId="urn:microsoft.com/office/officeart/2005/8/layout/list1"/>
    <dgm:cxn modelId="{563BF152-90BB-4E4A-B6C7-820B9966C519}" type="presOf" srcId="{B7D6D354-E935-4AA0-9632-5A6E87043114}" destId="{3D9EC38E-D099-4AF9-97A7-22F6EAE1D3E7}" srcOrd="1" destOrd="0" presId="urn:microsoft.com/office/officeart/2005/8/layout/list1"/>
    <dgm:cxn modelId="{DA2A9059-BADB-40B3-8F39-8FE704DEC868}" type="presOf" srcId="{36A747E2-1AB0-40F4-86C1-78A86A3685F5}" destId="{59E05B5F-ACFF-4408-8A09-7A202FB4791B}" srcOrd="1" destOrd="0" presId="urn:microsoft.com/office/officeart/2005/8/layout/list1"/>
    <dgm:cxn modelId="{EB467880-CF3A-4C25-82B7-95F994DDC8E0}" type="presOf" srcId="{6C39AD3F-86E6-459C-95C3-1B05DB8630ED}" destId="{3079C41C-DC13-4E7C-A7A2-89EF46B7AA71}" srcOrd="0" destOrd="0" presId="urn:microsoft.com/office/officeart/2005/8/layout/list1"/>
    <dgm:cxn modelId="{0792218B-2F88-4C68-9CB8-4041D408DC76}" type="presOf" srcId="{2C004BF4-CCB7-4AE8-9FDE-8B751EB2212B}" destId="{8B6B0BC4-F48E-459D-9BB1-AE313E09E215}" srcOrd="0" destOrd="0" presId="urn:microsoft.com/office/officeart/2005/8/layout/list1"/>
    <dgm:cxn modelId="{40C41592-698A-4111-B2C3-25C960EEDB63}" srcId="{2C004BF4-CCB7-4AE8-9FDE-8B751EB2212B}" destId="{B7D6D354-E935-4AA0-9632-5A6E87043114}" srcOrd="2" destOrd="0" parTransId="{DD9E941D-1192-4054-A169-2DF16E35D249}" sibTransId="{F69863D3-6B0B-4CC9-96BF-9E6D81EBA552}"/>
    <dgm:cxn modelId="{4F164FAD-FD8D-4EC3-89A3-438B39489083}" type="presOf" srcId="{B7D6D354-E935-4AA0-9632-5A6E87043114}" destId="{AF2735EC-B4BC-464C-B565-A3266032C625}" srcOrd="0" destOrd="0" presId="urn:microsoft.com/office/officeart/2005/8/layout/list1"/>
    <dgm:cxn modelId="{ED9355AE-DDCD-450D-B1DD-64B786342C92}" type="presOf" srcId="{2A7F97B4-F23B-42FE-9F54-8F7CD688F5FB}" destId="{637C7FB1-FA42-4505-B010-D98E8BFD2B3C}" srcOrd="0" destOrd="0" presId="urn:microsoft.com/office/officeart/2005/8/layout/list1"/>
    <dgm:cxn modelId="{D1A330B2-219D-45DE-BC56-923FB7B72FA7}" type="presOf" srcId="{1F7D79A9-CE57-45CF-AA6B-6CB4AD5E923A}" destId="{37BA1068-EAF7-47A0-A0BB-F8101E1A34B0}" srcOrd="0" destOrd="0" presId="urn:microsoft.com/office/officeart/2005/8/layout/list1"/>
    <dgm:cxn modelId="{5CD894B5-A75A-4050-B252-B57EC73D9915}" type="presOf" srcId="{1F7D79A9-CE57-45CF-AA6B-6CB4AD5E923A}" destId="{A464DA4B-3F3B-47AE-9023-A5305D59A757}" srcOrd="1" destOrd="0" presId="urn:microsoft.com/office/officeart/2005/8/layout/list1"/>
    <dgm:cxn modelId="{928DBFC8-A618-4B03-9AF7-CA03899D1D3F}" type="presOf" srcId="{36A747E2-1AB0-40F4-86C1-78A86A3685F5}" destId="{8657965D-2295-4931-9258-7B70537C481C}" srcOrd="0" destOrd="0" presId="urn:microsoft.com/office/officeart/2005/8/layout/list1"/>
    <dgm:cxn modelId="{0B7597CC-19B5-479C-B820-AEB123733E71}" srcId="{2C004BF4-CCB7-4AE8-9FDE-8B751EB2212B}" destId="{2A7F97B4-F23B-42FE-9F54-8F7CD688F5FB}" srcOrd="4" destOrd="0" parTransId="{357691C4-4EE4-4293-AB80-909531029064}" sibTransId="{E0D55AEB-C895-4A34-A7FC-F4A5244D00E9}"/>
    <dgm:cxn modelId="{FA7B49D5-C546-41A2-8891-7A03E1903796}" type="presOf" srcId="{6C39AD3F-86E6-459C-95C3-1B05DB8630ED}" destId="{CBFB117B-4156-4264-B395-FE4C8EEA66C9}" srcOrd="1" destOrd="0" presId="urn:microsoft.com/office/officeart/2005/8/layout/list1"/>
    <dgm:cxn modelId="{E061EFFF-6EA6-433A-B4DE-D7B1181A64CE}" srcId="{2C004BF4-CCB7-4AE8-9FDE-8B751EB2212B}" destId="{1F7D79A9-CE57-45CF-AA6B-6CB4AD5E923A}" srcOrd="3" destOrd="0" parTransId="{10B0026C-8461-433C-9EE3-ED65F0D0A1D5}" sibTransId="{EAF1E3FF-82D7-4992-B00E-4297D056CF8D}"/>
    <dgm:cxn modelId="{357ED075-F573-43BC-81A2-B6630D622CB0}" type="presParOf" srcId="{8B6B0BC4-F48E-459D-9BB1-AE313E09E215}" destId="{9BFFD326-D4E5-4CDB-BA70-F0EBE3848648}" srcOrd="0" destOrd="0" presId="urn:microsoft.com/office/officeart/2005/8/layout/list1"/>
    <dgm:cxn modelId="{61B97C9C-86D6-4BA7-8E22-6A7AEC458F54}" type="presParOf" srcId="{9BFFD326-D4E5-4CDB-BA70-F0EBE3848648}" destId="{8657965D-2295-4931-9258-7B70537C481C}" srcOrd="0" destOrd="0" presId="urn:microsoft.com/office/officeart/2005/8/layout/list1"/>
    <dgm:cxn modelId="{A70198D9-F6A1-4AE3-8C4B-AAB683BFA22F}" type="presParOf" srcId="{9BFFD326-D4E5-4CDB-BA70-F0EBE3848648}" destId="{59E05B5F-ACFF-4408-8A09-7A202FB4791B}" srcOrd="1" destOrd="0" presId="urn:microsoft.com/office/officeart/2005/8/layout/list1"/>
    <dgm:cxn modelId="{2D632803-3CDF-4AE2-9CCD-EDDD9F7F4B5B}" type="presParOf" srcId="{8B6B0BC4-F48E-459D-9BB1-AE313E09E215}" destId="{C219363A-08F4-418A-AF3F-398DAC589559}" srcOrd="1" destOrd="0" presId="urn:microsoft.com/office/officeart/2005/8/layout/list1"/>
    <dgm:cxn modelId="{1B3FFB2E-80AD-4D79-AA7A-31E31A5C3737}" type="presParOf" srcId="{8B6B0BC4-F48E-459D-9BB1-AE313E09E215}" destId="{9015E971-408B-4557-8F09-84568DB162B9}" srcOrd="2" destOrd="0" presId="urn:microsoft.com/office/officeart/2005/8/layout/list1"/>
    <dgm:cxn modelId="{D15126AA-BDA6-4CEC-BD62-C0888F9A60DC}" type="presParOf" srcId="{8B6B0BC4-F48E-459D-9BB1-AE313E09E215}" destId="{83CEF425-1E18-460B-8B5D-324C81CE1CDD}" srcOrd="3" destOrd="0" presId="urn:microsoft.com/office/officeart/2005/8/layout/list1"/>
    <dgm:cxn modelId="{AFCF9C9C-D8DA-4707-B9ED-7D31B5C91188}" type="presParOf" srcId="{8B6B0BC4-F48E-459D-9BB1-AE313E09E215}" destId="{CAEBDF43-F695-4DA5-8656-A30D7C828DF3}" srcOrd="4" destOrd="0" presId="urn:microsoft.com/office/officeart/2005/8/layout/list1"/>
    <dgm:cxn modelId="{3060828F-683B-49E9-97CB-A02D2FF58DC5}" type="presParOf" srcId="{CAEBDF43-F695-4DA5-8656-A30D7C828DF3}" destId="{3079C41C-DC13-4E7C-A7A2-89EF46B7AA71}" srcOrd="0" destOrd="0" presId="urn:microsoft.com/office/officeart/2005/8/layout/list1"/>
    <dgm:cxn modelId="{4E1FA4F3-9850-4E63-836C-27C797D55CDD}" type="presParOf" srcId="{CAEBDF43-F695-4DA5-8656-A30D7C828DF3}" destId="{CBFB117B-4156-4264-B395-FE4C8EEA66C9}" srcOrd="1" destOrd="0" presId="urn:microsoft.com/office/officeart/2005/8/layout/list1"/>
    <dgm:cxn modelId="{29BE6AD1-D4C0-4FE9-BD01-28DB741FDA61}" type="presParOf" srcId="{8B6B0BC4-F48E-459D-9BB1-AE313E09E215}" destId="{E6DF6186-0882-4261-A3B1-F43316930E67}" srcOrd="5" destOrd="0" presId="urn:microsoft.com/office/officeart/2005/8/layout/list1"/>
    <dgm:cxn modelId="{E55F5BC9-7F8D-4C06-9A8A-B544D5C07F94}" type="presParOf" srcId="{8B6B0BC4-F48E-459D-9BB1-AE313E09E215}" destId="{B255E09E-84BB-4714-9418-E7C14B936D81}" srcOrd="6" destOrd="0" presId="urn:microsoft.com/office/officeart/2005/8/layout/list1"/>
    <dgm:cxn modelId="{A39CC60E-B3F2-4075-99B1-A5EA138A3197}" type="presParOf" srcId="{8B6B0BC4-F48E-459D-9BB1-AE313E09E215}" destId="{95DD501D-4850-4575-BED1-1EC7D5F3C6C1}" srcOrd="7" destOrd="0" presId="urn:microsoft.com/office/officeart/2005/8/layout/list1"/>
    <dgm:cxn modelId="{731407DE-B7BE-4E97-8536-11BFD9A912F0}" type="presParOf" srcId="{8B6B0BC4-F48E-459D-9BB1-AE313E09E215}" destId="{6CFD684E-FDA9-4CF9-8E45-C1939DA21412}" srcOrd="8" destOrd="0" presId="urn:microsoft.com/office/officeart/2005/8/layout/list1"/>
    <dgm:cxn modelId="{35D8FFEF-D270-4257-AD30-D11FD43CCDA1}" type="presParOf" srcId="{6CFD684E-FDA9-4CF9-8E45-C1939DA21412}" destId="{AF2735EC-B4BC-464C-B565-A3266032C625}" srcOrd="0" destOrd="0" presId="urn:microsoft.com/office/officeart/2005/8/layout/list1"/>
    <dgm:cxn modelId="{372EF90C-7837-4A8A-B2CA-4B783A195734}" type="presParOf" srcId="{6CFD684E-FDA9-4CF9-8E45-C1939DA21412}" destId="{3D9EC38E-D099-4AF9-97A7-22F6EAE1D3E7}" srcOrd="1" destOrd="0" presId="urn:microsoft.com/office/officeart/2005/8/layout/list1"/>
    <dgm:cxn modelId="{1BE54BA5-AC8E-4875-BDEF-CDC73508BDF2}" type="presParOf" srcId="{8B6B0BC4-F48E-459D-9BB1-AE313E09E215}" destId="{C23EDA46-8254-47FA-A60D-F15BC8D93D67}" srcOrd="9" destOrd="0" presId="urn:microsoft.com/office/officeart/2005/8/layout/list1"/>
    <dgm:cxn modelId="{0F11EAE2-FD30-443A-AAB7-3C4DFBA4C9E6}" type="presParOf" srcId="{8B6B0BC4-F48E-459D-9BB1-AE313E09E215}" destId="{FB45B4E8-88D6-41A6-8FD5-87FC199E02F4}" srcOrd="10" destOrd="0" presId="urn:microsoft.com/office/officeart/2005/8/layout/list1"/>
    <dgm:cxn modelId="{C3BBB2A2-4DA5-4CFB-9BB8-65942A2DCCF7}" type="presParOf" srcId="{8B6B0BC4-F48E-459D-9BB1-AE313E09E215}" destId="{C7A9A0FF-AE35-4C09-A1A5-BB72CA195E53}" srcOrd="11" destOrd="0" presId="urn:microsoft.com/office/officeart/2005/8/layout/list1"/>
    <dgm:cxn modelId="{A578D518-D025-4181-AF5E-E665E40EC8BF}" type="presParOf" srcId="{8B6B0BC4-F48E-459D-9BB1-AE313E09E215}" destId="{BD69F75F-FE35-42F1-A4CD-9ED325875052}" srcOrd="12" destOrd="0" presId="urn:microsoft.com/office/officeart/2005/8/layout/list1"/>
    <dgm:cxn modelId="{126538F2-ECF9-41B7-9BE8-80DC6C5D63FD}" type="presParOf" srcId="{BD69F75F-FE35-42F1-A4CD-9ED325875052}" destId="{37BA1068-EAF7-47A0-A0BB-F8101E1A34B0}" srcOrd="0" destOrd="0" presId="urn:microsoft.com/office/officeart/2005/8/layout/list1"/>
    <dgm:cxn modelId="{1D6346D5-F18E-40CB-AAC5-6CB9A7C7BBFB}" type="presParOf" srcId="{BD69F75F-FE35-42F1-A4CD-9ED325875052}" destId="{A464DA4B-3F3B-47AE-9023-A5305D59A757}" srcOrd="1" destOrd="0" presId="urn:microsoft.com/office/officeart/2005/8/layout/list1"/>
    <dgm:cxn modelId="{0F9BC54E-5B5E-46A7-85D8-E6C0C3078EEA}" type="presParOf" srcId="{8B6B0BC4-F48E-459D-9BB1-AE313E09E215}" destId="{5EF1AE67-DA6D-4C23-991B-C358820E6C45}" srcOrd="13" destOrd="0" presId="urn:microsoft.com/office/officeart/2005/8/layout/list1"/>
    <dgm:cxn modelId="{DDAD5A48-F4DF-40EC-A7D8-72D60CBA6824}" type="presParOf" srcId="{8B6B0BC4-F48E-459D-9BB1-AE313E09E215}" destId="{A26AD4F1-8A2F-4769-BFEF-BC8740F00106}" srcOrd="14" destOrd="0" presId="urn:microsoft.com/office/officeart/2005/8/layout/list1"/>
    <dgm:cxn modelId="{303B1FF5-4A18-4D63-BFBA-654AEF28FC8B}" type="presParOf" srcId="{8B6B0BC4-F48E-459D-9BB1-AE313E09E215}" destId="{6199976F-C1DE-4E36-B52D-CA8F6DCBF280}" srcOrd="15" destOrd="0" presId="urn:microsoft.com/office/officeart/2005/8/layout/list1"/>
    <dgm:cxn modelId="{524A15F5-2A87-4A5C-A256-8E824ABC9A5B}" type="presParOf" srcId="{8B6B0BC4-F48E-459D-9BB1-AE313E09E215}" destId="{580D0892-1F6A-44F6-987A-10AF2EADC3BB}" srcOrd="16" destOrd="0" presId="urn:microsoft.com/office/officeart/2005/8/layout/list1"/>
    <dgm:cxn modelId="{6E8AC22E-19C1-453D-9822-84749E4FCC2C}" type="presParOf" srcId="{580D0892-1F6A-44F6-987A-10AF2EADC3BB}" destId="{637C7FB1-FA42-4505-B010-D98E8BFD2B3C}" srcOrd="0" destOrd="0" presId="urn:microsoft.com/office/officeart/2005/8/layout/list1"/>
    <dgm:cxn modelId="{96167C6C-E93B-467D-8023-1618D3F97EFF}" type="presParOf" srcId="{580D0892-1F6A-44F6-987A-10AF2EADC3BB}" destId="{0580AD9B-334E-43AC-BD08-8A4467A8B5DE}" srcOrd="1" destOrd="0" presId="urn:microsoft.com/office/officeart/2005/8/layout/list1"/>
    <dgm:cxn modelId="{2FB248AB-7E99-4F58-8DE0-C49360BB4260}" type="presParOf" srcId="{8B6B0BC4-F48E-459D-9BB1-AE313E09E215}" destId="{2C397294-D418-41AB-84EC-5F7BB56F5D38}" srcOrd="17" destOrd="0" presId="urn:microsoft.com/office/officeart/2005/8/layout/list1"/>
    <dgm:cxn modelId="{F6198D62-4E91-4DFB-AD45-449F5D8247BC}" type="presParOf" srcId="{8B6B0BC4-F48E-459D-9BB1-AE313E09E215}" destId="{C9B5AFC6-D9C8-4A91-BE13-D355A2F21DC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4FFA92-2B9B-41C6-8F96-D881C7E0DF41}">
      <dsp:nvSpPr>
        <dsp:cNvPr id="0" name=""/>
        <dsp:cNvSpPr/>
      </dsp:nvSpPr>
      <dsp:spPr>
        <a:xfrm>
          <a:off x="0" y="531"/>
          <a:ext cx="105156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5CDA1B-AFBC-492E-8A9C-2C1FA4C512C9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96260C-2795-4840-B839-F1C980A82D6A}">
      <dsp:nvSpPr>
        <dsp:cNvPr id="0" name=""/>
        <dsp:cNvSpPr/>
      </dsp:nvSpPr>
      <dsp:spPr>
        <a:xfrm>
          <a:off x="1437631" y="531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В Античности начали отсчитывать годы от основания города Рима. История стала выстраиваться в соответствии с хронологией</a:t>
          </a:r>
          <a:endParaRPr lang="en-US" sz="2300" kern="1200"/>
        </a:p>
      </dsp:txBody>
      <dsp:txXfrm>
        <a:off x="1437631" y="531"/>
        <a:ext cx="9077968" cy="1244702"/>
      </dsp:txXfrm>
    </dsp:sp>
    <dsp:sp modelId="{32621E1D-6C46-4FC9-B38A-7A8E539BE70A}">
      <dsp:nvSpPr>
        <dsp:cNvPr id="0" name=""/>
        <dsp:cNvSpPr/>
      </dsp:nvSpPr>
      <dsp:spPr>
        <a:xfrm>
          <a:off x="0" y="1556410"/>
          <a:ext cx="105156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2E012-B64C-4F28-83CA-D9D20F56B7CB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1369B-B4D6-4BC8-9E8C-39AE71CCADE3}">
      <dsp:nvSpPr>
        <dsp:cNvPr id="0" name=""/>
        <dsp:cNvSpPr/>
      </dsp:nvSpPr>
      <dsp:spPr>
        <a:xfrm>
          <a:off x="1437631" y="1556410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Христианские авторы начали вести летоисчисление от рождества Христова</a:t>
          </a:r>
          <a:endParaRPr lang="en-US" sz="2300" kern="1200"/>
        </a:p>
      </dsp:txBody>
      <dsp:txXfrm>
        <a:off x="1437631" y="1556410"/>
        <a:ext cx="9077968" cy="1244702"/>
      </dsp:txXfrm>
    </dsp:sp>
    <dsp:sp modelId="{472DCF32-2DB2-4C98-9D0B-A2B273B08D69}">
      <dsp:nvSpPr>
        <dsp:cNvPr id="0" name=""/>
        <dsp:cNvSpPr/>
      </dsp:nvSpPr>
      <dsp:spPr>
        <a:xfrm>
          <a:off x="0" y="3112289"/>
          <a:ext cx="105156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B7489-C888-46F7-B201-A7938559C6E8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F8E01B-DC81-4367-813A-79840DBD5790}">
      <dsp:nvSpPr>
        <dsp:cNvPr id="0" name=""/>
        <dsp:cNvSpPr/>
      </dsp:nvSpPr>
      <dsp:spPr>
        <a:xfrm>
          <a:off x="1437631" y="3112289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В Средние века в Западной Европе основным видом исторических сочинений стали хроники и летописи, в которых внимание главным образом уделялось описанию истории правящих династий</a:t>
          </a:r>
          <a:endParaRPr lang="en-US" sz="2300" kern="1200"/>
        </a:p>
      </dsp:txBody>
      <dsp:txXfrm>
        <a:off x="1437631" y="3112289"/>
        <a:ext cx="9077968" cy="12447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98372-EB81-43BE-B586-9ABA2AD07B43}">
      <dsp:nvSpPr>
        <dsp:cNvPr id="0" name=""/>
        <dsp:cNvSpPr/>
      </dsp:nvSpPr>
      <dsp:spPr>
        <a:xfrm>
          <a:off x="0" y="2447"/>
          <a:ext cx="6588691" cy="12403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3C7283-3E5D-4C85-AC86-B27B92D4820A}">
      <dsp:nvSpPr>
        <dsp:cNvPr id="0" name=""/>
        <dsp:cNvSpPr/>
      </dsp:nvSpPr>
      <dsp:spPr>
        <a:xfrm>
          <a:off x="375217" y="281534"/>
          <a:ext cx="682214" cy="6822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1A6A12-FA81-4763-BA2D-F1D48D3237A0}">
      <dsp:nvSpPr>
        <dsp:cNvPr id="0" name=""/>
        <dsp:cNvSpPr/>
      </dsp:nvSpPr>
      <dsp:spPr>
        <a:xfrm>
          <a:off x="1432649" y="2447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Познать окружающий мир, законы и тенденции развития общества</a:t>
          </a:r>
          <a:endParaRPr lang="en-US" sz="1800" kern="1200"/>
        </a:p>
      </dsp:txBody>
      <dsp:txXfrm>
        <a:off x="1432649" y="2447"/>
        <a:ext cx="5156041" cy="1240389"/>
      </dsp:txXfrm>
    </dsp:sp>
    <dsp:sp modelId="{E86085AD-3F94-4A5B-B09E-196A06D051A4}">
      <dsp:nvSpPr>
        <dsp:cNvPr id="0" name=""/>
        <dsp:cNvSpPr/>
      </dsp:nvSpPr>
      <dsp:spPr>
        <a:xfrm>
          <a:off x="0" y="1552933"/>
          <a:ext cx="6588691" cy="12403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442519-7994-49A7-9B75-AD1154B2FCDC}">
      <dsp:nvSpPr>
        <dsp:cNvPr id="0" name=""/>
        <dsp:cNvSpPr/>
      </dsp:nvSpPr>
      <dsp:spPr>
        <a:xfrm>
          <a:off x="375217" y="1832021"/>
          <a:ext cx="682214" cy="6822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0204B-4F54-4D5C-B3E1-56CCD12F40F9}">
      <dsp:nvSpPr>
        <dsp:cNvPr id="0" name=""/>
        <dsp:cNvSpPr/>
      </dsp:nvSpPr>
      <dsp:spPr>
        <a:xfrm>
          <a:off x="1432649" y="1552933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Чтобы расширить свой личный опыт, обогатив его опытом предыдущих поколений</a:t>
          </a:r>
          <a:endParaRPr lang="en-US" sz="1800" kern="1200"/>
        </a:p>
      </dsp:txBody>
      <dsp:txXfrm>
        <a:off x="1432649" y="1552933"/>
        <a:ext cx="5156041" cy="1240389"/>
      </dsp:txXfrm>
    </dsp:sp>
    <dsp:sp modelId="{E415FF2E-E552-43E5-887C-FBCD0B198E21}">
      <dsp:nvSpPr>
        <dsp:cNvPr id="0" name=""/>
        <dsp:cNvSpPr/>
      </dsp:nvSpPr>
      <dsp:spPr>
        <a:xfrm>
          <a:off x="0" y="3103420"/>
          <a:ext cx="6588691" cy="12403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302E62-3A7A-42B6-8DDC-81CCCB6450A7}">
      <dsp:nvSpPr>
        <dsp:cNvPr id="0" name=""/>
        <dsp:cNvSpPr/>
      </dsp:nvSpPr>
      <dsp:spPr>
        <a:xfrm>
          <a:off x="375217" y="3382507"/>
          <a:ext cx="682214" cy="6822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9C2A9-6B3E-408D-9773-A2627EC53A05}">
      <dsp:nvSpPr>
        <dsp:cNvPr id="0" name=""/>
        <dsp:cNvSpPr/>
      </dsp:nvSpPr>
      <dsp:spPr>
        <a:xfrm>
          <a:off x="1432649" y="3103420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Знание истории даёт возможность выстроить стройную систему понятий, целостную картину мира, осознать взаимосвязь событий и явлений</a:t>
          </a:r>
          <a:endParaRPr lang="en-US" sz="1800" kern="1200"/>
        </a:p>
      </dsp:txBody>
      <dsp:txXfrm>
        <a:off x="1432649" y="3103420"/>
        <a:ext cx="5156041" cy="1240389"/>
      </dsp:txXfrm>
    </dsp:sp>
    <dsp:sp modelId="{E63E6DCA-ADF0-4E5F-A6BD-0FF735179A22}">
      <dsp:nvSpPr>
        <dsp:cNvPr id="0" name=""/>
        <dsp:cNvSpPr/>
      </dsp:nvSpPr>
      <dsp:spPr>
        <a:xfrm>
          <a:off x="0" y="4653906"/>
          <a:ext cx="6588691" cy="124038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C0F7F3-45F2-4B60-B401-CBB05680545E}">
      <dsp:nvSpPr>
        <dsp:cNvPr id="0" name=""/>
        <dsp:cNvSpPr/>
      </dsp:nvSpPr>
      <dsp:spPr>
        <a:xfrm>
          <a:off x="375217" y="4932994"/>
          <a:ext cx="682214" cy="6822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AEA10F-5A68-422B-BBA9-0A40560447E6}">
      <dsp:nvSpPr>
        <dsp:cNvPr id="0" name=""/>
        <dsp:cNvSpPr/>
      </dsp:nvSpPr>
      <dsp:spPr>
        <a:xfrm>
          <a:off x="1432649" y="4653906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История учит мыслить глобально. Знание прошлого помогает разобраться в настоящем и предсказать будущее</a:t>
          </a:r>
          <a:endParaRPr lang="en-US" sz="1800" kern="1200"/>
        </a:p>
      </dsp:txBody>
      <dsp:txXfrm>
        <a:off x="1432649" y="4653906"/>
        <a:ext cx="5156041" cy="12403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AE195-C627-430B-983D-C92546EC8F9A}">
      <dsp:nvSpPr>
        <dsp:cNvPr id="0" name=""/>
        <dsp:cNvSpPr/>
      </dsp:nvSpPr>
      <dsp:spPr>
        <a:xfrm>
          <a:off x="5576" y="2104019"/>
          <a:ext cx="1728820" cy="152352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alibri Light" panose="020F0302020204030204"/>
            </a:rPr>
            <a:t>Первобытное общество (2 млн. Лет назад - 4 тыс. Лет до </a:t>
          </a:r>
          <a:r>
            <a:rPr lang="ru-RU" sz="1800" kern="1200" dirty="0" err="1">
              <a:latin typeface="Calibri Light" panose="020F0302020204030204"/>
            </a:rPr>
            <a:t>н.э</a:t>
          </a:r>
          <a:r>
            <a:rPr lang="ru-RU" sz="1800" kern="1200" dirty="0">
              <a:latin typeface="Calibri Light" panose="020F0302020204030204"/>
            </a:rPr>
            <a:t>)</a:t>
          </a:r>
          <a:endParaRPr lang="ru-RU" sz="1800" kern="1200" dirty="0"/>
        </a:p>
      </dsp:txBody>
      <dsp:txXfrm>
        <a:off x="50198" y="2148641"/>
        <a:ext cx="1639576" cy="1434279"/>
      </dsp:txXfrm>
    </dsp:sp>
    <dsp:sp modelId="{F7C8BD1E-AE5A-4120-8F5D-4CDD4D64D1C5}">
      <dsp:nvSpPr>
        <dsp:cNvPr id="0" name=""/>
        <dsp:cNvSpPr/>
      </dsp:nvSpPr>
      <dsp:spPr>
        <a:xfrm>
          <a:off x="1907279" y="2651407"/>
          <a:ext cx="366510" cy="4287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1907279" y="2737156"/>
        <a:ext cx="256557" cy="257249"/>
      </dsp:txXfrm>
    </dsp:sp>
    <dsp:sp modelId="{1E6CCDD8-862D-46F8-8346-F3190A2B7EDB}">
      <dsp:nvSpPr>
        <dsp:cNvPr id="0" name=""/>
        <dsp:cNvSpPr/>
      </dsp:nvSpPr>
      <dsp:spPr>
        <a:xfrm>
          <a:off x="2425926" y="2104019"/>
          <a:ext cx="1728820" cy="1523523"/>
        </a:xfrm>
        <a:prstGeom prst="roundRect">
          <a:avLst>
            <a:gd name="adj" fmla="val 1000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alibri Light" panose="020F0302020204030204"/>
            </a:rPr>
            <a:t>Древний мир (4 тыс. Лет. До н.э. - 476 г.)</a:t>
          </a:r>
          <a:endParaRPr lang="ru-RU" sz="1800" kern="1200" dirty="0"/>
        </a:p>
      </dsp:txBody>
      <dsp:txXfrm>
        <a:off x="2470548" y="2148641"/>
        <a:ext cx="1639576" cy="1434279"/>
      </dsp:txXfrm>
    </dsp:sp>
    <dsp:sp modelId="{73DC3CB0-B465-43BB-8F61-8198F76ACCD7}">
      <dsp:nvSpPr>
        <dsp:cNvPr id="0" name=""/>
        <dsp:cNvSpPr/>
      </dsp:nvSpPr>
      <dsp:spPr>
        <a:xfrm>
          <a:off x="4327629" y="2651407"/>
          <a:ext cx="366510" cy="4287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4327629" y="2737156"/>
        <a:ext cx="256557" cy="257249"/>
      </dsp:txXfrm>
    </dsp:sp>
    <dsp:sp modelId="{813C2BB2-3EBB-4762-88C1-B6066A8BBAD8}">
      <dsp:nvSpPr>
        <dsp:cNvPr id="0" name=""/>
        <dsp:cNvSpPr/>
      </dsp:nvSpPr>
      <dsp:spPr>
        <a:xfrm>
          <a:off x="4846275" y="2104019"/>
          <a:ext cx="1728820" cy="1523523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alibri Light" panose="020F0302020204030204"/>
            </a:rPr>
            <a:t>Средние века (476 г. - 1492 г.)</a:t>
          </a:r>
          <a:endParaRPr lang="ru-RU" sz="1800" kern="1200" dirty="0"/>
        </a:p>
      </dsp:txBody>
      <dsp:txXfrm>
        <a:off x="4890897" y="2148641"/>
        <a:ext cx="1639576" cy="1434279"/>
      </dsp:txXfrm>
    </dsp:sp>
    <dsp:sp modelId="{C669964A-61DD-4040-ACE1-7559858E9D56}">
      <dsp:nvSpPr>
        <dsp:cNvPr id="0" name=""/>
        <dsp:cNvSpPr/>
      </dsp:nvSpPr>
      <dsp:spPr>
        <a:xfrm>
          <a:off x="6747978" y="2651407"/>
          <a:ext cx="366510" cy="4287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6747978" y="2737156"/>
        <a:ext cx="256557" cy="257249"/>
      </dsp:txXfrm>
    </dsp:sp>
    <dsp:sp modelId="{569F48EB-B0FE-4F60-B12B-5FE7AD6FC922}">
      <dsp:nvSpPr>
        <dsp:cNvPr id="0" name=""/>
        <dsp:cNvSpPr/>
      </dsp:nvSpPr>
      <dsp:spPr>
        <a:xfrm>
          <a:off x="7266624" y="2104019"/>
          <a:ext cx="1728820" cy="1523523"/>
        </a:xfrm>
        <a:prstGeom prst="roundRect">
          <a:avLst>
            <a:gd name="adj" fmla="val 1000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alibri Light" panose="020F0302020204030204"/>
            </a:rPr>
            <a:t>Новое время (1492 г. - 1918 г.)</a:t>
          </a:r>
        </a:p>
      </dsp:txBody>
      <dsp:txXfrm>
        <a:off x="7311246" y="2148641"/>
        <a:ext cx="1639576" cy="1434279"/>
      </dsp:txXfrm>
    </dsp:sp>
    <dsp:sp modelId="{CE0A500A-C743-4565-AC9D-244742286E53}">
      <dsp:nvSpPr>
        <dsp:cNvPr id="0" name=""/>
        <dsp:cNvSpPr/>
      </dsp:nvSpPr>
      <dsp:spPr>
        <a:xfrm>
          <a:off x="9168327" y="2651407"/>
          <a:ext cx="366510" cy="4287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9168327" y="2737156"/>
        <a:ext cx="256557" cy="257249"/>
      </dsp:txXfrm>
    </dsp:sp>
    <dsp:sp modelId="{6035A8F2-57AD-459F-AE8B-5B5F68211707}">
      <dsp:nvSpPr>
        <dsp:cNvPr id="0" name=""/>
        <dsp:cNvSpPr/>
      </dsp:nvSpPr>
      <dsp:spPr>
        <a:xfrm>
          <a:off x="9686974" y="2104019"/>
          <a:ext cx="1728820" cy="1523523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alibri Light" panose="020F0302020204030204"/>
            </a:rPr>
            <a:t>Новейшее время (1918 г. - н.в.)</a:t>
          </a:r>
        </a:p>
      </dsp:txBody>
      <dsp:txXfrm>
        <a:off x="9731596" y="2148641"/>
        <a:ext cx="1639576" cy="14342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15E971-408B-4557-8F09-84568DB162B9}">
      <dsp:nvSpPr>
        <dsp:cNvPr id="0" name=""/>
        <dsp:cNvSpPr/>
      </dsp:nvSpPr>
      <dsp:spPr>
        <a:xfrm>
          <a:off x="0" y="369570"/>
          <a:ext cx="6900512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05B5F-ACFF-4408-8A09-7A202FB4791B}">
      <dsp:nvSpPr>
        <dsp:cNvPr id="0" name=""/>
        <dsp:cNvSpPr/>
      </dsp:nvSpPr>
      <dsp:spPr>
        <a:xfrm>
          <a:off x="345025" y="570"/>
          <a:ext cx="4830358" cy="738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latin typeface="Calibri Light" panose="020F0302020204030204"/>
            </a:rPr>
            <a:t>Первобытно-общинная</a:t>
          </a:r>
          <a:endParaRPr lang="ru-RU" sz="2500" kern="1200" dirty="0"/>
        </a:p>
      </dsp:txBody>
      <dsp:txXfrm>
        <a:off x="381051" y="36596"/>
        <a:ext cx="4758306" cy="665948"/>
      </dsp:txXfrm>
    </dsp:sp>
    <dsp:sp modelId="{B255E09E-84BB-4714-9418-E7C14B936D81}">
      <dsp:nvSpPr>
        <dsp:cNvPr id="0" name=""/>
        <dsp:cNvSpPr/>
      </dsp:nvSpPr>
      <dsp:spPr>
        <a:xfrm>
          <a:off x="0" y="1503570"/>
          <a:ext cx="6900512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B117B-4156-4264-B395-FE4C8EEA66C9}">
      <dsp:nvSpPr>
        <dsp:cNvPr id="0" name=""/>
        <dsp:cNvSpPr/>
      </dsp:nvSpPr>
      <dsp:spPr>
        <a:xfrm>
          <a:off x="345025" y="1134570"/>
          <a:ext cx="4830358" cy="73800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latin typeface="Calibri Light" panose="020F0302020204030204"/>
            </a:rPr>
            <a:t>Рабовладельческая</a:t>
          </a:r>
          <a:endParaRPr lang="ru-RU" sz="2500" kern="1200" dirty="0"/>
        </a:p>
      </dsp:txBody>
      <dsp:txXfrm>
        <a:off x="381051" y="1170596"/>
        <a:ext cx="4758306" cy="665948"/>
      </dsp:txXfrm>
    </dsp:sp>
    <dsp:sp modelId="{FB45B4E8-88D6-41A6-8FD5-87FC199E02F4}">
      <dsp:nvSpPr>
        <dsp:cNvPr id="0" name=""/>
        <dsp:cNvSpPr/>
      </dsp:nvSpPr>
      <dsp:spPr>
        <a:xfrm>
          <a:off x="0" y="2637570"/>
          <a:ext cx="6900512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EC38E-D099-4AF9-97A7-22F6EAE1D3E7}">
      <dsp:nvSpPr>
        <dsp:cNvPr id="0" name=""/>
        <dsp:cNvSpPr/>
      </dsp:nvSpPr>
      <dsp:spPr>
        <a:xfrm>
          <a:off x="345025" y="2268570"/>
          <a:ext cx="4830358" cy="73800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latin typeface="Calibri Light" panose="020F0302020204030204"/>
            </a:rPr>
            <a:t>Феодальная</a:t>
          </a:r>
          <a:endParaRPr lang="ru-RU" sz="2500" kern="1200" dirty="0"/>
        </a:p>
      </dsp:txBody>
      <dsp:txXfrm>
        <a:off x="381051" y="2304596"/>
        <a:ext cx="4758306" cy="665948"/>
      </dsp:txXfrm>
    </dsp:sp>
    <dsp:sp modelId="{A26AD4F1-8A2F-4769-BFEF-BC8740F00106}">
      <dsp:nvSpPr>
        <dsp:cNvPr id="0" name=""/>
        <dsp:cNvSpPr/>
      </dsp:nvSpPr>
      <dsp:spPr>
        <a:xfrm>
          <a:off x="0" y="3771570"/>
          <a:ext cx="6900512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4DA4B-3F3B-47AE-9023-A5305D59A757}">
      <dsp:nvSpPr>
        <dsp:cNvPr id="0" name=""/>
        <dsp:cNvSpPr/>
      </dsp:nvSpPr>
      <dsp:spPr>
        <a:xfrm>
          <a:off x="345025" y="3402570"/>
          <a:ext cx="4830358" cy="73800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latin typeface="Calibri Light" panose="020F0302020204030204"/>
            </a:rPr>
            <a:t>Капиталистическая</a:t>
          </a:r>
        </a:p>
      </dsp:txBody>
      <dsp:txXfrm>
        <a:off x="381051" y="3438596"/>
        <a:ext cx="4758306" cy="665948"/>
      </dsp:txXfrm>
    </dsp:sp>
    <dsp:sp modelId="{C9B5AFC6-D9C8-4A91-BE13-D355A2F21DC6}">
      <dsp:nvSpPr>
        <dsp:cNvPr id="0" name=""/>
        <dsp:cNvSpPr/>
      </dsp:nvSpPr>
      <dsp:spPr>
        <a:xfrm>
          <a:off x="0" y="4905570"/>
          <a:ext cx="6900512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80AD9B-334E-43AC-BD08-8A4467A8B5DE}">
      <dsp:nvSpPr>
        <dsp:cNvPr id="0" name=""/>
        <dsp:cNvSpPr/>
      </dsp:nvSpPr>
      <dsp:spPr>
        <a:xfrm>
          <a:off x="345025" y="4536570"/>
          <a:ext cx="4830358" cy="7380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latin typeface="Calibri Light" panose="020F0302020204030204"/>
            </a:rPr>
            <a:t>Коммунистическая</a:t>
          </a:r>
        </a:p>
      </dsp:txBody>
      <dsp:txXfrm>
        <a:off x="381051" y="4572596"/>
        <a:ext cx="4758306" cy="665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90CF9F-9843-4B11-A681-864D774B1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9F5ACB-DB02-420A-837D-7B1CBACA1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8DE802-F18F-482E-BEAA-FA107DAA0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83BA93-79D8-43A8-BCB2-2894C9D91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279ECA-6E04-457E-A6DA-7B88E7C9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978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DEF66-ABB3-43FD-A25F-40D22FBE2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76C2A-DD7C-4DC9-B470-800F74E43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C4E1DD-26CB-4CC0-B621-D7C66C96B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C6955C-2364-4396-949A-9B201F77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23C603-2203-4194-9C70-AFD79E3E3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962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935E9-E286-450F-BCAC-918B5570B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C399F2-A8A2-4FC3-8D73-2F803B752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264616-E3DB-451F-9779-4A57E63A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CDF905-FA78-4086-8257-0E448BC5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C6674B-688C-47E3-9206-ED987CF8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587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4CE6F-909E-45C4-88E6-99F38682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160D48-135F-470C-B049-8E0B3BEB8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FCF434-DBAA-4C80-B7FA-E348EBE06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B751EE-A697-4C28-A4F1-2BC88610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EB967C-5BDC-4287-BF1A-F482B301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E8BB0D-5CA9-451C-8F7C-DB8989EB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706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AAC26-26C0-4D0A-8620-C1596C1E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91EF59-8C11-4D1D-8F6C-F8348750E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B67E5F-70EB-410D-B42A-967BA5B0B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84C25B-D7F3-46E4-8D90-FB78704FE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73AA1FF-E5D6-4BEC-9CE9-9A85C16ABB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A7F36A-F3AB-465F-8413-AE1F51CE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BBF739-5D8D-464C-91F3-903C64F11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76D5F8-1C19-4DDE-9B0B-9B75170E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676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8BEA1C-1128-4AE3-8E2D-F989BB93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5EE4E4-326A-48B6-8C98-5E36C732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073955-9B24-41BB-A8FE-56F6DB8B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43AA0E-3043-4C57-9280-1CE119D4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97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6E30CA-7AD1-43F2-89F9-75ACB1D3F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DC6298-78A8-4FFC-A97D-0301C9D55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24E471-A793-4D3B-9AC8-311372EC3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961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9508C8-B49E-4E3A-AD86-C2DDE189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60EDFE-C7EC-4F2E-BDF0-F7BFCC81D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B8A69C-FFCA-40A8-95EE-D37471865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2E0E9D-BB94-4A62-A804-D146203E6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FFFDA7-DEF0-4CE0-B78C-867E04C08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1097BC-4CD4-48DF-BD97-01DA649B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748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19CFD-396F-4745-BDEE-0FE3D0888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0B8A04F-099D-46A9-AAF2-6534F17DF0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20B03A-E123-4A1A-B567-018CFB4E9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8F6D8D-D259-4286-9773-A46FC70F2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423E3-D58D-4682-B1D6-E8CB6AA49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3FADD6-DB0F-4078-9201-6E95D594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654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176E28-B7CE-4ECD-813C-C7A4D810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0B4EEF-FA48-454E-A126-F30B0E76F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EDC9BE-CB52-43C4-8541-24B4C58AD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CF2830-9089-4B08-8300-6AAE4D2F6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C34D73-142C-4A97-93FE-270412A3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173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0FF4399-8793-496A-8558-CDF234FE56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07E73-77DD-4E93-A919-293DF4623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EC0EF6-E18D-4FE9-B937-3673542F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A799A4-ADC9-4995-8FE5-3D47E364E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F2273C-534A-4631-AFDA-79E1FD9A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70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50A1C-AB95-47B2-880B-87961AD9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24A440-B86B-4AD0-A0D1-32FEE522B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E992C2-70D3-44C4-AD6C-3B682E35D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13D00-16A1-493C-A180-FAF8CB9B7A87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F45216-DCE5-4A56-BC12-74A89D57E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C7DB8F-DAAB-4485-917F-BBBEF1915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5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 1. Введение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34283-2E36-F9F8-F54C-A05D5AC91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4200">
                <a:cs typeface="Calibri Light"/>
              </a:rPr>
              <a:t>Зачем древним людям история нужна была?</a:t>
            </a:r>
            <a:endParaRPr lang="ru-RU" sz="42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8D20A2-ABD0-BFA4-E00C-81FAD265F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>
                <a:ea typeface="+mn-lt"/>
                <a:cs typeface="+mn-lt"/>
              </a:rPr>
              <a:t>изучение исторических произведений было важной частью воспитания гражданина. </a:t>
            </a:r>
            <a:endParaRPr lang="ru-RU" sz="2000"/>
          </a:p>
          <a:p>
            <a:r>
              <a:rPr lang="ru-RU" sz="2000">
                <a:ea typeface="+mn-lt"/>
                <a:cs typeface="+mn-lt"/>
              </a:rPr>
              <a:t>Зная историю своих предков и гордясь ею, гражданин должен был осознанно защищать свою Родину</a:t>
            </a:r>
            <a:endParaRPr lang="ru-RU" sz="2000"/>
          </a:p>
          <a:p>
            <a:r>
              <a:rPr lang="ru-RU" sz="2000">
                <a:ea typeface="+mn-lt"/>
                <a:cs typeface="+mn-lt"/>
              </a:rPr>
              <a:t>Для римлян смысл истории состоял в росте политического могущества их государства</a:t>
            </a:r>
          </a:p>
          <a:p>
            <a:endParaRPr lang="ru-RU" sz="2000">
              <a:ea typeface="+mn-lt"/>
              <a:cs typeface="+mn-lt"/>
            </a:endParaRPr>
          </a:p>
        </p:txBody>
      </p:sp>
      <p:pic>
        <p:nvPicPr>
          <p:cNvPr id="5" name="Picture 4" descr="Ближний план фото открытой книги">
            <a:extLst>
              <a:ext uri="{FF2B5EF4-FFF2-40B4-BE49-F238E27FC236}">
                <a16:creationId xmlns:a16="http://schemas.microsoft.com/office/drawing/2014/main" id="{87CCEEB4-35AB-D82F-B37E-4F55B77D8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41" r="18154" b="1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4514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C795C-04AC-9644-31BE-958291AB0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ru-RU" sz="3100">
                <a:cs typeface="Calibri Light"/>
              </a:rPr>
              <a:t>Особенности развития истории в Античности и Средневековье</a:t>
            </a:r>
            <a:endParaRPr lang="ru-RU" sz="31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6620F8B3-C979-D2D9-15BD-C7B0126EDE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6626474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8214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B1FB25-C4BA-1A93-A220-B016A6F4B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4100">
                <a:solidFill>
                  <a:srgbClr val="FFFFFF"/>
                </a:solidFill>
                <a:cs typeface="Calibri Light"/>
              </a:rPr>
              <a:t>Особенности развития истории в Новое время</a:t>
            </a:r>
            <a:endParaRPr lang="ru-RU" sz="41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D95485-F1A9-BBEE-8B2B-BB4D21D75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ea typeface="+mn-lt"/>
                <a:cs typeface="+mn-lt"/>
              </a:rPr>
              <a:t>Исследователи европейского Возрождения попытались рационально подойти к изучению истории всего человечества</a:t>
            </a:r>
          </a:p>
          <a:p>
            <a:r>
              <a:rPr lang="ru-RU" sz="2400" err="1">
                <a:ea typeface="+mn-lt"/>
                <a:cs typeface="+mn-lt"/>
              </a:rPr>
              <a:t>Джамбаттиста</a:t>
            </a:r>
            <a:r>
              <a:rPr lang="ru-RU" sz="2400">
                <a:ea typeface="+mn-lt"/>
                <a:cs typeface="+mn-lt"/>
              </a:rPr>
              <a:t> Вико создал новую философию истории: человечество последовательно развивается от варварства к цивилизации</a:t>
            </a:r>
          </a:p>
          <a:p>
            <a:r>
              <a:rPr lang="ru-RU" sz="2400">
                <a:ea typeface="+mn-lt"/>
                <a:cs typeface="+mn-lt"/>
              </a:rPr>
              <a:t>Историки конца XIX — начала XX в. выработали стройную концепцию истории как отрасли научного знания: она познаваема, имеет свои собственные законы развития, основой исторического познания являются факты, история выступает основой для понимания эволюции общества, она может служить для создания моделей дальнейшего развития стран</a:t>
            </a:r>
          </a:p>
        </p:txBody>
      </p:sp>
    </p:spTree>
    <p:extLst>
      <p:ext uri="{BB962C8B-B14F-4D97-AF65-F5344CB8AC3E}">
        <p14:creationId xmlns:p14="http://schemas.microsoft.com/office/powerpoint/2010/main" val="1203231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60582D-8EDD-3327-A72C-C8B6A44BB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 Роль всемирной истории и её периодизация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7B0F74-A2BB-C253-8B97-F9770F66B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5031" y="4076802"/>
            <a:ext cx="5561938" cy="153458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66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7ED6D-319D-6E73-E616-EDC312F6B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ru-RU" sz="4800">
                <a:solidFill>
                  <a:schemeClr val="bg1"/>
                </a:solidFill>
                <a:cs typeface="Calibri Light"/>
              </a:rPr>
              <a:t>Зачем?</a:t>
            </a:r>
            <a:endParaRPr lang="ru-RU" sz="4800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9838FEAB-0F68-AE20-DE09-727C129AA9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523952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9122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3EE93-C79C-593F-8D80-F73FFD70E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ru-RU" sz="5200" dirty="0">
                <a:cs typeface="Calibri Light"/>
              </a:rPr>
              <a:t>Периодизация</a:t>
            </a:r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D7ED4074-FF15-618B-7496-9D766EC3B8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8406368"/>
              </p:ext>
            </p:extLst>
          </p:nvPr>
        </p:nvGraphicFramePr>
        <p:xfrm>
          <a:off x="565031" y="991739"/>
          <a:ext cx="11421372" cy="5731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3380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BFE38-90AA-3877-73F0-A1590CB65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4100">
                <a:solidFill>
                  <a:srgbClr val="FFFFFF"/>
                </a:solidFill>
                <a:cs typeface="Calibri Light"/>
              </a:rPr>
              <a:t>Основные исторические термины</a:t>
            </a:r>
            <a:endParaRPr lang="ru-RU" sz="41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E68E4A-85BB-9C1E-259B-C4CC65F42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исторический факт — состоявшееся событие или явление</a:t>
            </a:r>
          </a:p>
          <a:p>
            <a:r>
              <a:rPr lang="ru-RU" dirty="0">
                <a:ea typeface="+mn-lt"/>
                <a:cs typeface="+mn-lt"/>
              </a:rPr>
              <a:t>историческое время — движение от одного общественного события к другому</a:t>
            </a:r>
          </a:p>
          <a:p>
            <a:r>
              <a:rPr lang="ru-RU" dirty="0">
                <a:ea typeface="+mn-lt"/>
                <a:cs typeface="+mn-lt"/>
              </a:rPr>
              <a:t>историческое пространство — территориальные рамки, в которых локализуется исторический факт или явление</a:t>
            </a:r>
          </a:p>
          <a:p>
            <a:r>
              <a:rPr lang="ru-RU" dirty="0">
                <a:ea typeface="+mn-lt"/>
                <a:cs typeface="+mn-lt"/>
              </a:rPr>
              <a:t>исторических источников — сохранившихся свидетельств прошлого, которые содержат информацию о событиях и деятельности людей</a:t>
            </a:r>
            <a:endParaRPr lang="ru-RU" dirty="0">
              <a:cs typeface="Calibri"/>
            </a:endParaRP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9861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77247-312C-794C-8A53-CECAD0DAE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4100">
                <a:solidFill>
                  <a:srgbClr val="FFFFFF"/>
                </a:solidFill>
                <a:cs typeface="Calibri Light"/>
              </a:rPr>
              <a:t>Виды исторических источников</a:t>
            </a:r>
            <a:endParaRPr lang="ru-RU" sz="4100">
              <a:solidFill>
                <a:srgbClr val="FFFFFF"/>
              </a:solidFill>
            </a:endParaRPr>
          </a:p>
        </p:txBody>
      </p:sp>
      <p:sp>
        <p:nvSpPr>
          <p:cNvPr id="17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BDD566-1E98-8B18-83F0-1A9DE05EB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cs typeface="Calibri"/>
              </a:rPr>
              <a:t>Письменные</a:t>
            </a:r>
          </a:p>
          <a:p>
            <a:r>
              <a:rPr lang="ru-RU" dirty="0">
                <a:cs typeface="Calibri"/>
              </a:rPr>
              <a:t>Вещественные</a:t>
            </a:r>
          </a:p>
          <a:p>
            <a:r>
              <a:rPr lang="ru-RU" dirty="0">
                <a:cs typeface="Calibri"/>
              </a:rPr>
              <a:t>Этнографические </a:t>
            </a:r>
          </a:p>
          <a:p>
            <a:r>
              <a:rPr lang="ru-RU" dirty="0">
                <a:cs typeface="Calibri"/>
              </a:rPr>
              <a:t>Устные</a:t>
            </a:r>
          </a:p>
          <a:p>
            <a:r>
              <a:rPr lang="ru-RU" dirty="0">
                <a:cs typeface="Calibri"/>
              </a:rPr>
              <a:t>Аудио/видео материалы</a:t>
            </a:r>
          </a:p>
        </p:txBody>
      </p:sp>
    </p:spTree>
    <p:extLst>
      <p:ext uri="{BB962C8B-B14F-4D97-AF65-F5344CB8AC3E}">
        <p14:creationId xmlns:p14="http://schemas.microsoft.com/office/powerpoint/2010/main" val="263777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E51822-6375-59E4-20C4-8D9CA2DB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 Формационный и цивилизационный подходы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0E46EA-41CA-6F0C-41FE-DCBDC4C99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5031" y="4076802"/>
            <a:ext cx="5561938" cy="153458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88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E9FF5-86D1-59D1-B499-6DA3F1F91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Формационный подход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269C77-34C8-70E6-1BCE-2A7272CFB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рассматривает последовательные этапы в развитии человечества — формации (автор Карл Маркс)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Смену формаций, по мнению сторонников такого подхода, определяет смена социальноэкономических отношений, зависящих от конкретного способа производства</a:t>
            </a:r>
          </a:p>
        </p:txBody>
      </p:sp>
      <p:pic>
        <p:nvPicPr>
          <p:cNvPr id="5" name="Рисунок 5" descr="Изображение выглядит как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4FBD0B91-0341-24D8-3E51-806D64FBB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3071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96408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EF6655-1A5D-9B80-3BE1-B37B53DEF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D9CC24-6D09-4105-702D-9FC942FD3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395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D001B-A5A5-3CA2-C979-55DC35740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400">
                <a:cs typeface="Calibri Light"/>
              </a:rPr>
              <a:t>Формации в истории</a:t>
            </a:r>
            <a:endParaRPr lang="ru-RU" sz="54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E61A3E75-8300-B546-CA95-1CC6B888D1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555405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4372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16BF4F81-CE79-4A24-860D-9959FF71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9E06A-A128-C222-01CA-F6AF98F13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90" y="681037"/>
            <a:ext cx="3738779" cy="17888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Цивилизационный подход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A05CA6-FFB5-6F79-1640-16D563CF7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0390" y="2630161"/>
            <a:ext cx="3738780" cy="354680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предусматривает изучение локальных цивилизаций во всей совокупности их важных черт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Цивилизационный подход делает упор на изучение специфики локальных цивилизаций, подчеркивая многообразие форм исторического процесса.</a:t>
            </a:r>
          </a:p>
        </p:txBody>
      </p:sp>
      <p:pic>
        <p:nvPicPr>
          <p:cNvPr id="5" name="Рисунок 5" descr="Изображение выглядит как трава, дерево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37D8C334-E722-E324-1AC6-385342A28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43" r="12999" b="-1"/>
          <a:stretch/>
        </p:blipFill>
        <p:spPr>
          <a:xfrm>
            <a:off x="5170507" y="484633"/>
            <a:ext cx="6542215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78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BF4F81-CE79-4A24-860D-9959FF71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444D4-5629-F996-E2B5-DCA701696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90" y="681037"/>
            <a:ext cx="3738779" cy="17888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Цивилизация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B6A635-10D6-EED6-530D-5DB44E13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0390" y="2630161"/>
            <a:ext cx="3738780" cy="35468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самостоятельное</a:t>
            </a:r>
            <a:r>
              <a:rPr lang="en-US" sz="2000" dirty="0"/>
              <a:t> </a:t>
            </a:r>
            <a:r>
              <a:rPr lang="en-US" sz="2000" dirty="0" err="1"/>
              <a:t>общество</a:t>
            </a:r>
            <a:r>
              <a:rPr lang="en-US" sz="2000" dirty="0"/>
              <a:t> (</a:t>
            </a:r>
            <a:r>
              <a:rPr lang="en-US" sz="2000" dirty="0" err="1"/>
              <a:t>или</a:t>
            </a:r>
            <a:r>
              <a:rPr lang="en-US" sz="2000" dirty="0"/>
              <a:t> </a:t>
            </a:r>
            <a:r>
              <a:rPr lang="en-US" sz="2000" dirty="0" err="1"/>
              <a:t>крупное</a:t>
            </a:r>
            <a:r>
              <a:rPr lang="en-US" sz="2000" dirty="0"/>
              <a:t> </a:t>
            </a:r>
            <a:r>
              <a:rPr lang="en-US" sz="2000" dirty="0" err="1"/>
              <a:t>государство</a:t>
            </a:r>
            <a:r>
              <a:rPr lang="en-US" sz="2000" dirty="0"/>
              <a:t>), </a:t>
            </a:r>
            <a:r>
              <a:rPr lang="en-US" sz="2000" dirty="0" err="1"/>
              <a:t>которое</a:t>
            </a:r>
            <a:r>
              <a:rPr lang="en-US" sz="2000" dirty="0"/>
              <a:t> </a:t>
            </a:r>
            <a:r>
              <a:rPr lang="en-US" sz="2000" dirty="0" err="1"/>
              <a:t>характеризуется</a:t>
            </a:r>
            <a:r>
              <a:rPr lang="en-US" sz="2000" dirty="0"/>
              <a:t> </a:t>
            </a:r>
            <a:r>
              <a:rPr lang="en-US" sz="2000" dirty="0" err="1"/>
              <a:t>совокупностью</a:t>
            </a:r>
            <a:r>
              <a:rPr lang="en-US" sz="2000" dirty="0"/>
              <a:t> </a:t>
            </a:r>
            <a:r>
              <a:rPr lang="en-US" sz="2000" dirty="0" err="1"/>
              <a:t>политических</a:t>
            </a:r>
            <a:r>
              <a:rPr lang="en-US" sz="2000" dirty="0"/>
              <a:t>, </a:t>
            </a:r>
            <a:r>
              <a:rPr lang="en-US" sz="2000" dirty="0" err="1"/>
              <a:t>государственных</a:t>
            </a:r>
            <a:r>
              <a:rPr lang="en-US" sz="2000" dirty="0"/>
              <a:t>, </a:t>
            </a:r>
            <a:r>
              <a:rPr lang="en-US" sz="2000" dirty="0" err="1"/>
              <a:t>религиозных</a:t>
            </a:r>
            <a:r>
              <a:rPr lang="en-US" sz="2000" dirty="0"/>
              <a:t>, </a:t>
            </a:r>
            <a:r>
              <a:rPr lang="en-US" sz="2000" dirty="0" err="1"/>
              <a:t>экономических</a:t>
            </a:r>
            <a:r>
              <a:rPr lang="en-US" sz="2000" dirty="0"/>
              <a:t>, </a:t>
            </a:r>
            <a:r>
              <a:rPr lang="en-US" sz="2000" dirty="0" err="1"/>
              <a:t>культурных</a:t>
            </a:r>
            <a:r>
              <a:rPr lang="en-US" sz="2000" dirty="0"/>
              <a:t> и </a:t>
            </a:r>
            <a:r>
              <a:rPr lang="en-US" sz="2000" dirty="0" err="1"/>
              <a:t>социальных</a:t>
            </a:r>
            <a:r>
              <a:rPr lang="en-US" sz="2000" dirty="0"/>
              <a:t> </a:t>
            </a:r>
            <a:r>
              <a:rPr lang="en-US" sz="2000" dirty="0" err="1"/>
              <a:t>традиций</a:t>
            </a:r>
            <a:r>
              <a:rPr lang="en-US" sz="2000" dirty="0"/>
              <a:t>, </a:t>
            </a:r>
            <a:r>
              <a:rPr lang="en-US" sz="2000" dirty="0" err="1"/>
              <a:t>морали</a:t>
            </a:r>
            <a:r>
              <a:rPr lang="en-US" sz="2000" dirty="0"/>
              <a:t>, </a:t>
            </a:r>
            <a:r>
              <a:rPr lang="en-US" sz="2000" dirty="0" err="1"/>
              <a:t>ценностей</a:t>
            </a:r>
            <a:r>
              <a:rPr lang="en-US" sz="2000" dirty="0"/>
              <a:t> и </a:t>
            </a:r>
            <a:r>
              <a:rPr lang="en-US" sz="2000" dirty="0" err="1"/>
              <a:t>мировоззрения</a:t>
            </a:r>
            <a:r>
              <a:rPr lang="en-US" sz="2000" dirty="0"/>
              <a:t> (</a:t>
            </a:r>
            <a:r>
              <a:rPr lang="en-US" sz="2000" dirty="0" err="1"/>
              <a:t>такие</a:t>
            </a:r>
            <a:r>
              <a:rPr lang="en-US" sz="2000" dirty="0"/>
              <a:t> </a:t>
            </a:r>
            <a:r>
              <a:rPr lang="en-US" sz="2000" dirty="0" err="1"/>
              <a:t>цивилизации</a:t>
            </a:r>
            <a:r>
              <a:rPr lang="en-US" sz="2000" dirty="0"/>
              <a:t> </a:t>
            </a:r>
            <a:r>
              <a:rPr lang="en-US" sz="2000" dirty="0" err="1"/>
              <a:t>называют</a:t>
            </a:r>
            <a:r>
              <a:rPr lang="en-US" sz="2000" dirty="0"/>
              <a:t> </a:t>
            </a:r>
            <a:r>
              <a:rPr lang="en-US" sz="2000" dirty="0" err="1"/>
              <a:t>локальными</a:t>
            </a:r>
            <a:r>
              <a:rPr lang="en-US" sz="2000" dirty="0"/>
              <a:t>)</a:t>
            </a:r>
          </a:p>
        </p:txBody>
      </p:sp>
      <p:pic>
        <p:nvPicPr>
          <p:cNvPr id="6" name="Рисунок 6" descr="Изображение выглядит как небо, гора, внешний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319D7885-B949-84C5-FA5A-31662979F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5842" b="-1"/>
          <a:stretch/>
        </p:blipFill>
        <p:spPr>
          <a:xfrm>
            <a:off x="5170507" y="484633"/>
            <a:ext cx="6542215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94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E56A5-23C5-63B7-D01D-0458C408D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2A0BB3-FAD1-99FD-162C-86226D775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948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5E638-88E1-72D5-80CE-E26D74569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B27173-5EF0-C0E5-E304-0C71CD3AC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428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621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885891-E5BB-3243-F1BD-D99DBA1F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План урока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BD1465-0B89-7314-749E-1B3F39FCD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cs typeface="Calibri"/>
              </a:rPr>
              <a:t>Зачем нам история?</a:t>
            </a:r>
          </a:p>
          <a:p>
            <a:r>
              <a:rPr lang="ru-RU" dirty="0">
                <a:cs typeface="Calibri"/>
              </a:rPr>
              <a:t>Роль всемирной истории и её периодизация</a:t>
            </a:r>
          </a:p>
          <a:p>
            <a:r>
              <a:rPr lang="ru-RU" dirty="0">
                <a:ea typeface="+mn-lt"/>
                <a:cs typeface="+mn-lt"/>
              </a:rPr>
              <a:t>Формационный и цивилизационный подходы</a:t>
            </a:r>
            <a:endParaRPr lang="ru-RU" dirty="0">
              <a:cs typeface="Calibri"/>
            </a:endParaRP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791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702F3-95E6-8B1E-8213-653723A43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Зачем нам история?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C366BD-F807-1FD3-B661-51180D66B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5031" y="4076802"/>
            <a:ext cx="5561938" cy="153458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4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3705AA-9B29-3716-7199-82F2ED621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История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892F07-9885-B531-404C-A3C56AF3D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это наука о прошлом человеческого общества, которая стремится понять причинноследственные связи в процессе его развити</a:t>
            </a:r>
          </a:p>
        </p:txBody>
      </p:sp>
      <p:pic>
        <p:nvPicPr>
          <p:cNvPr id="5" name="Рисунок 5" descr="Изображение выглядит как текст, трава, внешни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38ABDD69-2E5C-8982-3996-D21886EF7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018" r="2681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7635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FCD4FE-4320-D8B9-2DEC-EC740494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/>
              <a:t>История</a:t>
            </a:r>
          </a:p>
        </p:txBody>
      </p:sp>
      <p:pic>
        <p:nvPicPr>
          <p:cNvPr id="5" name="Рисунок 5" descr="Изображение выглядит как текст, человек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7670C46D-BDE0-452C-5A8F-3A149EBFC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406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AC5CC0-BD57-D836-E0FC-16ACDBE46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294" y="4777739"/>
            <a:ext cx="6897626" cy="13992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комплексная дисциплина, изучающая последовательность событий с точки зрения политики, государственного устройства, экономики, социальных отношений, религии, культуры, военного дела и многих других аспектов</a:t>
            </a:r>
          </a:p>
        </p:txBody>
      </p:sp>
    </p:spTree>
    <p:extLst>
      <p:ext uri="{BB962C8B-B14F-4D97-AF65-F5344CB8AC3E}">
        <p14:creationId xmlns:p14="http://schemas.microsoft.com/office/powerpoint/2010/main" val="4195991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F5933-463F-19A4-657C-E100ADC4E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"История"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9A7526-3BD0-F5EF-D231-FB26D2F20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 </a:t>
            </a:r>
            <a:r>
              <a:rPr lang="en-US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греческого</a:t>
            </a: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historia - </a:t>
            </a:r>
            <a:r>
              <a:rPr lang="en-US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рассказ</a:t>
            </a: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о прошедшем - об узнанном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небо, трав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753405B7-5863-D7AB-F9AE-43BD558F4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6445" y="640080"/>
            <a:ext cx="6810317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25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82E5B-42CA-E550-D2C9-0FC24AD0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Геродот - отец истории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здание, скульптура&#10;&#10;Автоматически созданное описание">
            <a:extLst>
              <a:ext uri="{FF2B5EF4-FFF2-40B4-BE49-F238E27FC236}">
                <a16:creationId xmlns:a16="http://schemas.microsoft.com/office/drawing/2014/main" id="{1D1B034F-6616-9426-F155-C3F4C60BB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1750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1939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2DD8D-5DD6-1A3E-D290-6FE239D38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 err="1"/>
              <a:t>Клио</a:t>
            </a:r>
            <a:r>
              <a:rPr lang="en-US" sz="3400" dirty="0"/>
              <a:t> - </a:t>
            </a:r>
            <a:r>
              <a:rPr lang="en-US" sz="3400" dirty="0" err="1"/>
              <a:t>покровительница</a:t>
            </a:r>
            <a:r>
              <a:rPr lang="en-US" sz="3400" dirty="0"/>
              <a:t> </a:t>
            </a:r>
            <a:r>
              <a:rPr lang="en-US" sz="3400" dirty="0" err="1"/>
              <a:t>истории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стена, здание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76A94323-75A7-2A79-9A2F-14FD71073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52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973583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Тема Office</vt:lpstr>
      <vt:lpstr>§ 1. Введение</vt:lpstr>
      <vt:lpstr>Проверка д/з</vt:lpstr>
      <vt:lpstr>План урока</vt:lpstr>
      <vt:lpstr>1. Зачем нам история?</vt:lpstr>
      <vt:lpstr>История</vt:lpstr>
      <vt:lpstr>История</vt:lpstr>
      <vt:lpstr>"История"</vt:lpstr>
      <vt:lpstr>Геродот - отец истории</vt:lpstr>
      <vt:lpstr>Клио - покровительница истории</vt:lpstr>
      <vt:lpstr>Зачем древним людям история нужна была?</vt:lpstr>
      <vt:lpstr>Особенности развития истории в Античности и Средневековье</vt:lpstr>
      <vt:lpstr>Особенности развития истории в Новое время</vt:lpstr>
      <vt:lpstr>2. Роль всемирной истории и её периодизация</vt:lpstr>
      <vt:lpstr>Зачем?</vt:lpstr>
      <vt:lpstr>Периодизация</vt:lpstr>
      <vt:lpstr>Основные исторические термины</vt:lpstr>
      <vt:lpstr>Виды исторических источников</vt:lpstr>
      <vt:lpstr>3. Формационный и цивилизационный подходы</vt:lpstr>
      <vt:lpstr>Формационный подход</vt:lpstr>
      <vt:lpstr>Формации в истории</vt:lpstr>
      <vt:lpstr>Цивилизационный подход</vt:lpstr>
      <vt:lpstr>Цивилизация</vt:lpstr>
      <vt:lpstr>Контроль знаний</vt:lpstr>
      <vt:lpstr>Домашнее задание</vt:lpstr>
      <vt:lpstr>Тест, оценки, д/з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 1. Введение</dc:title>
  <dc:creator/>
  <cp:lastModifiedBy/>
  <cp:revision>150</cp:revision>
  <dcterms:created xsi:type="dcterms:W3CDTF">2022-07-13T19:33:23Z</dcterms:created>
  <dcterms:modified xsi:type="dcterms:W3CDTF">2022-07-13T20:12:34Z</dcterms:modified>
</cp:coreProperties>
</file>