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0" r:id="rId2"/>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4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D7FCA8-0A4A-4AD9-B313-96854E7BD09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0D59DC0-C452-479A-8946-5E1223D7320C}">
      <dgm:prSet/>
      <dgm:spPr/>
      <dgm:t>
        <a:bodyPr/>
        <a:lstStyle/>
        <a:p>
          <a:r>
            <a:rPr lang="ru-RU"/>
            <a:t>Понятие гражданского права</a:t>
          </a:r>
          <a:endParaRPr lang="en-US"/>
        </a:p>
      </dgm:t>
    </dgm:pt>
    <dgm:pt modelId="{833EE3A0-6849-49BA-9569-C9EE218FD3F5}" type="parTrans" cxnId="{A20F871F-1374-40D2-BB0D-6AC039701838}">
      <dgm:prSet/>
      <dgm:spPr/>
      <dgm:t>
        <a:bodyPr/>
        <a:lstStyle/>
        <a:p>
          <a:endParaRPr lang="en-US"/>
        </a:p>
      </dgm:t>
    </dgm:pt>
    <dgm:pt modelId="{BDE9FBD9-20A1-4EFF-AC59-C1ED3A62640F}" type="sibTrans" cxnId="{A20F871F-1374-40D2-BB0D-6AC039701838}">
      <dgm:prSet/>
      <dgm:spPr/>
      <dgm:t>
        <a:bodyPr/>
        <a:lstStyle/>
        <a:p>
          <a:endParaRPr lang="en-US"/>
        </a:p>
      </dgm:t>
    </dgm:pt>
    <dgm:pt modelId="{595C8121-D977-42B2-9717-7E31F0AC43AD}">
      <dgm:prSet/>
      <dgm:spPr/>
      <dgm:t>
        <a:bodyPr/>
        <a:lstStyle/>
        <a:p>
          <a:r>
            <a:rPr lang="ru-RU"/>
            <a:t>Субъекты гражданско-правовых отношений</a:t>
          </a:r>
          <a:endParaRPr lang="en-US"/>
        </a:p>
      </dgm:t>
    </dgm:pt>
    <dgm:pt modelId="{16311249-95E1-4835-BA8A-C93C267C6C2E}" type="parTrans" cxnId="{BD4A83FC-143C-4057-81E1-D20B18CB4732}">
      <dgm:prSet/>
      <dgm:spPr/>
      <dgm:t>
        <a:bodyPr/>
        <a:lstStyle/>
        <a:p>
          <a:endParaRPr lang="en-US"/>
        </a:p>
      </dgm:t>
    </dgm:pt>
    <dgm:pt modelId="{81197625-538E-434C-8763-0EE689ACB47F}" type="sibTrans" cxnId="{BD4A83FC-143C-4057-81E1-D20B18CB4732}">
      <dgm:prSet/>
      <dgm:spPr/>
      <dgm:t>
        <a:bodyPr/>
        <a:lstStyle/>
        <a:p>
          <a:endParaRPr lang="en-US"/>
        </a:p>
      </dgm:t>
    </dgm:pt>
    <dgm:pt modelId="{AFB88678-8307-4C64-B0DD-A8692A0DE982}">
      <dgm:prSet/>
      <dgm:spPr/>
      <dgm:t>
        <a:bodyPr/>
        <a:lstStyle/>
        <a:p>
          <a:r>
            <a:rPr lang="ru-RU"/>
            <a:t>Гражданская правоспособность и дееспособность</a:t>
          </a:r>
          <a:endParaRPr lang="en-US"/>
        </a:p>
      </dgm:t>
    </dgm:pt>
    <dgm:pt modelId="{88BB6FF2-4A9D-47DE-A11D-F968E614992B}" type="parTrans" cxnId="{B4571134-B0CB-48F9-94BF-4258E6355F6A}">
      <dgm:prSet/>
      <dgm:spPr/>
      <dgm:t>
        <a:bodyPr/>
        <a:lstStyle/>
        <a:p>
          <a:endParaRPr lang="en-US"/>
        </a:p>
      </dgm:t>
    </dgm:pt>
    <dgm:pt modelId="{2C984AF9-8521-4FAF-AA65-09BC0AC09A31}" type="sibTrans" cxnId="{B4571134-B0CB-48F9-94BF-4258E6355F6A}">
      <dgm:prSet/>
      <dgm:spPr/>
      <dgm:t>
        <a:bodyPr/>
        <a:lstStyle/>
        <a:p>
          <a:endParaRPr lang="en-US"/>
        </a:p>
      </dgm:t>
    </dgm:pt>
    <dgm:pt modelId="{8E771B94-9028-424D-8B21-7EE1A4701680}" type="pres">
      <dgm:prSet presAssocID="{C9D7FCA8-0A4A-4AD9-B313-96854E7BD09B}" presName="root" presStyleCnt="0">
        <dgm:presLayoutVars>
          <dgm:dir/>
          <dgm:resizeHandles val="exact"/>
        </dgm:presLayoutVars>
      </dgm:prSet>
      <dgm:spPr/>
    </dgm:pt>
    <dgm:pt modelId="{BF9B16E3-D40A-49F5-A255-B0A50BD21522}" type="pres">
      <dgm:prSet presAssocID="{F0D59DC0-C452-479A-8946-5E1223D7320C}" presName="compNode" presStyleCnt="0"/>
      <dgm:spPr/>
    </dgm:pt>
    <dgm:pt modelId="{84E4B254-2AB7-4D5B-AE4F-6352C8B88135}" type="pres">
      <dgm:prSet presAssocID="{F0D59DC0-C452-479A-8946-5E1223D7320C}" presName="bgRect" presStyleLbl="bgShp" presStyleIdx="0" presStyleCnt="3"/>
      <dgm:spPr/>
    </dgm:pt>
    <dgm:pt modelId="{46A467DF-4752-4989-A97C-8643D18162E8}" type="pres">
      <dgm:prSet presAssocID="{F0D59DC0-C452-479A-8946-5E1223D732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A66235CA-3D93-4484-9D22-37FDB8E9A6C4}" type="pres">
      <dgm:prSet presAssocID="{F0D59DC0-C452-479A-8946-5E1223D7320C}" presName="spaceRect" presStyleCnt="0"/>
      <dgm:spPr/>
    </dgm:pt>
    <dgm:pt modelId="{A2B5DADE-2DB3-4EB1-AC4E-659F51F0640E}" type="pres">
      <dgm:prSet presAssocID="{F0D59DC0-C452-479A-8946-5E1223D7320C}" presName="parTx" presStyleLbl="revTx" presStyleIdx="0" presStyleCnt="3">
        <dgm:presLayoutVars>
          <dgm:chMax val="0"/>
          <dgm:chPref val="0"/>
        </dgm:presLayoutVars>
      </dgm:prSet>
      <dgm:spPr/>
    </dgm:pt>
    <dgm:pt modelId="{A134BA21-8075-4425-9EDC-FF82901F3ECF}" type="pres">
      <dgm:prSet presAssocID="{BDE9FBD9-20A1-4EFF-AC59-C1ED3A62640F}" presName="sibTrans" presStyleCnt="0"/>
      <dgm:spPr/>
    </dgm:pt>
    <dgm:pt modelId="{3C684DE5-4EB8-4DEE-AA00-4DFDF0686321}" type="pres">
      <dgm:prSet presAssocID="{595C8121-D977-42B2-9717-7E31F0AC43AD}" presName="compNode" presStyleCnt="0"/>
      <dgm:spPr/>
    </dgm:pt>
    <dgm:pt modelId="{90E5B933-0A8B-499D-B28B-4BB26074E59C}" type="pres">
      <dgm:prSet presAssocID="{595C8121-D977-42B2-9717-7E31F0AC43AD}" presName="bgRect" presStyleLbl="bgShp" presStyleIdx="1" presStyleCnt="3"/>
      <dgm:spPr/>
    </dgm:pt>
    <dgm:pt modelId="{A3A9603A-099D-4C0F-897F-B5EDD9E9E16D}" type="pres">
      <dgm:prSet presAssocID="{595C8121-D977-42B2-9717-7E31F0AC43A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Иерархия"/>
        </a:ext>
      </dgm:extLst>
    </dgm:pt>
    <dgm:pt modelId="{C0A405AE-B50C-49F4-A334-4EBE08AAD959}" type="pres">
      <dgm:prSet presAssocID="{595C8121-D977-42B2-9717-7E31F0AC43AD}" presName="spaceRect" presStyleCnt="0"/>
      <dgm:spPr/>
    </dgm:pt>
    <dgm:pt modelId="{81C62586-3C60-4EC8-B94F-31EF2D053B5B}" type="pres">
      <dgm:prSet presAssocID="{595C8121-D977-42B2-9717-7E31F0AC43AD}" presName="parTx" presStyleLbl="revTx" presStyleIdx="1" presStyleCnt="3">
        <dgm:presLayoutVars>
          <dgm:chMax val="0"/>
          <dgm:chPref val="0"/>
        </dgm:presLayoutVars>
      </dgm:prSet>
      <dgm:spPr/>
    </dgm:pt>
    <dgm:pt modelId="{9FF04D4D-7015-4757-AF3F-0AAA40E7F487}" type="pres">
      <dgm:prSet presAssocID="{81197625-538E-434C-8763-0EE689ACB47F}" presName="sibTrans" presStyleCnt="0"/>
      <dgm:spPr/>
    </dgm:pt>
    <dgm:pt modelId="{3C518AE4-4225-4559-B641-FF0F087901FD}" type="pres">
      <dgm:prSet presAssocID="{AFB88678-8307-4C64-B0DD-A8692A0DE982}" presName="compNode" presStyleCnt="0"/>
      <dgm:spPr/>
    </dgm:pt>
    <dgm:pt modelId="{2AF54C08-A0CD-4EDF-BE29-FE4C099D4D42}" type="pres">
      <dgm:prSet presAssocID="{AFB88678-8307-4C64-B0DD-A8692A0DE982}" presName="bgRect" presStyleLbl="bgShp" presStyleIdx="2" presStyleCnt="3"/>
      <dgm:spPr/>
    </dgm:pt>
    <dgm:pt modelId="{D738BE13-8D8C-442D-BEAA-AB751AF4B069}" type="pres">
      <dgm:prSet presAssocID="{AFB88678-8307-4C64-B0DD-A8692A0DE98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Группа"/>
        </a:ext>
      </dgm:extLst>
    </dgm:pt>
    <dgm:pt modelId="{3849FB87-72E8-443D-90C9-AE4A41338867}" type="pres">
      <dgm:prSet presAssocID="{AFB88678-8307-4C64-B0DD-A8692A0DE982}" presName="spaceRect" presStyleCnt="0"/>
      <dgm:spPr/>
    </dgm:pt>
    <dgm:pt modelId="{D84A0F77-84B7-4932-82A2-634CF9DE73B1}" type="pres">
      <dgm:prSet presAssocID="{AFB88678-8307-4C64-B0DD-A8692A0DE982}" presName="parTx" presStyleLbl="revTx" presStyleIdx="2" presStyleCnt="3">
        <dgm:presLayoutVars>
          <dgm:chMax val="0"/>
          <dgm:chPref val="0"/>
        </dgm:presLayoutVars>
      </dgm:prSet>
      <dgm:spPr/>
    </dgm:pt>
  </dgm:ptLst>
  <dgm:cxnLst>
    <dgm:cxn modelId="{60217410-A8A6-4405-BC35-FE7F831F4080}" type="presOf" srcId="{595C8121-D977-42B2-9717-7E31F0AC43AD}" destId="{81C62586-3C60-4EC8-B94F-31EF2D053B5B}" srcOrd="0" destOrd="0" presId="urn:microsoft.com/office/officeart/2018/2/layout/IconVerticalSolidList"/>
    <dgm:cxn modelId="{A20F871F-1374-40D2-BB0D-6AC039701838}" srcId="{C9D7FCA8-0A4A-4AD9-B313-96854E7BD09B}" destId="{F0D59DC0-C452-479A-8946-5E1223D7320C}" srcOrd="0" destOrd="0" parTransId="{833EE3A0-6849-49BA-9569-C9EE218FD3F5}" sibTransId="{BDE9FBD9-20A1-4EFF-AC59-C1ED3A62640F}"/>
    <dgm:cxn modelId="{421FD822-0BBF-4BAE-91E4-A87FABCDE4A4}" type="presOf" srcId="{C9D7FCA8-0A4A-4AD9-B313-96854E7BD09B}" destId="{8E771B94-9028-424D-8B21-7EE1A4701680}" srcOrd="0" destOrd="0" presId="urn:microsoft.com/office/officeart/2018/2/layout/IconVerticalSolidList"/>
    <dgm:cxn modelId="{B4571134-B0CB-48F9-94BF-4258E6355F6A}" srcId="{C9D7FCA8-0A4A-4AD9-B313-96854E7BD09B}" destId="{AFB88678-8307-4C64-B0DD-A8692A0DE982}" srcOrd="2" destOrd="0" parTransId="{88BB6FF2-4A9D-47DE-A11D-F968E614992B}" sibTransId="{2C984AF9-8521-4FAF-AA65-09BC0AC09A31}"/>
    <dgm:cxn modelId="{A7EE1B34-D881-4941-AC00-F1D03A6EDD77}" type="presOf" srcId="{F0D59DC0-C452-479A-8946-5E1223D7320C}" destId="{A2B5DADE-2DB3-4EB1-AC4E-659F51F0640E}" srcOrd="0" destOrd="0" presId="urn:microsoft.com/office/officeart/2018/2/layout/IconVerticalSolidList"/>
    <dgm:cxn modelId="{67CBBBC8-9234-41EC-AB92-15064507B0E8}" type="presOf" srcId="{AFB88678-8307-4C64-B0DD-A8692A0DE982}" destId="{D84A0F77-84B7-4932-82A2-634CF9DE73B1}" srcOrd="0" destOrd="0" presId="urn:microsoft.com/office/officeart/2018/2/layout/IconVerticalSolidList"/>
    <dgm:cxn modelId="{BD4A83FC-143C-4057-81E1-D20B18CB4732}" srcId="{C9D7FCA8-0A4A-4AD9-B313-96854E7BD09B}" destId="{595C8121-D977-42B2-9717-7E31F0AC43AD}" srcOrd="1" destOrd="0" parTransId="{16311249-95E1-4835-BA8A-C93C267C6C2E}" sibTransId="{81197625-538E-434C-8763-0EE689ACB47F}"/>
    <dgm:cxn modelId="{E2EEE8F6-85EE-4481-9F1B-7A4A017811C1}" type="presParOf" srcId="{8E771B94-9028-424D-8B21-7EE1A4701680}" destId="{BF9B16E3-D40A-49F5-A255-B0A50BD21522}" srcOrd="0" destOrd="0" presId="urn:microsoft.com/office/officeart/2018/2/layout/IconVerticalSolidList"/>
    <dgm:cxn modelId="{00088C1D-7C56-4855-898B-454920CD67E3}" type="presParOf" srcId="{BF9B16E3-D40A-49F5-A255-B0A50BD21522}" destId="{84E4B254-2AB7-4D5B-AE4F-6352C8B88135}" srcOrd="0" destOrd="0" presId="urn:microsoft.com/office/officeart/2018/2/layout/IconVerticalSolidList"/>
    <dgm:cxn modelId="{7D6AFC1F-C056-4575-96FC-AAA4DD1885B9}" type="presParOf" srcId="{BF9B16E3-D40A-49F5-A255-B0A50BD21522}" destId="{46A467DF-4752-4989-A97C-8643D18162E8}" srcOrd="1" destOrd="0" presId="urn:microsoft.com/office/officeart/2018/2/layout/IconVerticalSolidList"/>
    <dgm:cxn modelId="{5EE42B85-F288-483B-8276-1EA368122481}" type="presParOf" srcId="{BF9B16E3-D40A-49F5-A255-B0A50BD21522}" destId="{A66235CA-3D93-4484-9D22-37FDB8E9A6C4}" srcOrd="2" destOrd="0" presId="urn:microsoft.com/office/officeart/2018/2/layout/IconVerticalSolidList"/>
    <dgm:cxn modelId="{22B96C8E-9ABE-4265-80D7-0E19B7250414}" type="presParOf" srcId="{BF9B16E3-D40A-49F5-A255-B0A50BD21522}" destId="{A2B5DADE-2DB3-4EB1-AC4E-659F51F0640E}" srcOrd="3" destOrd="0" presId="urn:microsoft.com/office/officeart/2018/2/layout/IconVerticalSolidList"/>
    <dgm:cxn modelId="{680AC62D-4353-4090-9F87-CB5424EA5E7F}" type="presParOf" srcId="{8E771B94-9028-424D-8B21-7EE1A4701680}" destId="{A134BA21-8075-4425-9EDC-FF82901F3ECF}" srcOrd="1" destOrd="0" presId="urn:microsoft.com/office/officeart/2018/2/layout/IconVerticalSolidList"/>
    <dgm:cxn modelId="{183A9368-8DD8-4A08-9193-FF303BB76FE9}" type="presParOf" srcId="{8E771B94-9028-424D-8B21-7EE1A4701680}" destId="{3C684DE5-4EB8-4DEE-AA00-4DFDF0686321}" srcOrd="2" destOrd="0" presId="urn:microsoft.com/office/officeart/2018/2/layout/IconVerticalSolidList"/>
    <dgm:cxn modelId="{DCB3B770-6F21-49CD-99C2-3D782635546F}" type="presParOf" srcId="{3C684DE5-4EB8-4DEE-AA00-4DFDF0686321}" destId="{90E5B933-0A8B-499D-B28B-4BB26074E59C}" srcOrd="0" destOrd="0" presId="urn:microsoft.com/office/officeart/2018/2/layout/IconVerticalSolidList"/>
    <dgm:cxn modelId="{702EB2C3-75AB-46FA-97BA-F639B1255010}" type="presParOf" srcId="{3C684DE5-4EB8-4DEE-AA00-4DFDF0686321}" destId="{A3A9603A-099D-4C0F-897F-B5EDD9E9E16D}" srcOrd="1" destOrd="0" presId="urn:microsoft.com/office/officeart/2018/2/layout/IconVerticalSolidList"/>
    <dgm:cxn modelId="{03A11882-86C9-4B81-9A65-23DA4C72165A}" type="presParOf" srcId="{3C684DE5-4EB8-4DEE-AA00-4DFDF0686321}" destId="{C0A405AE-B50C-49F4-A334-4EBE08AAD959}" srcOrd="2" destOrd="0" presId="urn:microsoft.com/office/officeart/2018/2/layout/IconVerticalSolidList"/>
    <dgm:cxn modelId="{69C09152-9383-4572-8C5B-469A8FADB1EE}" type="presParOf" srcId="{3C684DE5-4EB8-4DEE-AA00-4DFDF0686321}" destId="{81C62586-3C60-4EC8-B94F-31EF2D053B5B}" srcOrd="3" destOrd="0" presId="urn:microsoft.com/office/officeart/2018/2/layout/IconVerticalSolidList"/>
    <dgm:cxn modelId="{5A6A1053-6F26-4DAF-9CA2-25436709D876}" type="presParOf" srcId="{8E771B94-9028-424D-8B21-7EE1A4701680}" destId="{9FF04D4D-7015-4757-AF3F-0AAA40E7F487}" srcOrd="3" destOrd="0" presId="urn:microsoft.com/office/officeart/2018/2/layout/IconVerticalSolidList"/>
    <dgm:cxn modelId="{6ECC2CD8-E30E-4AE1-9F81-3F877BEBCB54}" type="presParOf" srcId="{8E771B94-9028-424D-8B21-7EE1A4701680}" destId="{3C518AE4-4225-4559-B641-FF0F087901FD}" srcOrd="4" destOrd="0" presId="urn:microsoft.com/office/officeart/2018/2/layout/IconVerticalSolidList"/>
    <dgm:cxn modelId="{9436CF9C-5578-4B09-8863-BE88C4194D05}" type="presParOf" srcId="{3C518AE4-4225-4559-B641-FF0F087901FD}" destId="{2AF54C08-A0CD-4EDF-BE29-FE4C099D4D42}" srcOrd="0" destOrd="0" presId="urn:microsoft.com/office/officeart/2018/2/layout/IconVerticalSolidList"/>
    <dgm:cxn modelId="{ED224826-359B-4917-9323-016414922DEF}" type="presParOf" srcId="{3C518AE4-4225-4559-B641-FF0F087901FD}" destId="{D738BE13-8D8C-442D-BEAA-AB751AF4B069}" srcOrd="1" destOrd="0" presId="urn:microsoft.com/office/officeart/2018/2/layout/IconVerticalSolidList"/>
    <dgm:cxn modelId="{840AC681-F914-4EF0-ABA7-38071081BB32}" type="presParOf" srcId="{3C518AE4-4225-4559-B641-FF0F087901FD}" destId="{3849FB87-72E8-443D-90C9-AE4A41338867}" srcOrd="2" destOrd="0" presId="urn:microsoft.com/office/officeart/2018/2/layout/IconVerticalSolidList"/>
    <dgm:cxn modelId="{6BE1058A-9D96-40DB-86A4-A8AA774B6B67}" type="presParOf" srcId="{3C518AE4-4225-4559-B641-FF0F087901FD}" destId="{D84A0F77-84B7-4932-82A2-634CF9DE73B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BBB16F-BFCD-4566-A81C-B8F599093174}"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018F6D91-23DD-41FB-9EAB-4F79A1F8C52C}">
      <dgm:prSet/>
      <dgm:spPr/>
      <dgm:t>
        <a:bodyPr/>
        <a:lstStyle/>
        <a:p>
          <a:r>
            <a:rPr lang="ru-RU"/>
            <a:t>Юридическое равенство субъектов правоотношений</a:t>
          </a:r>
          <a:endParaRPr lang="en-US"/>
        </a:p>
      </dgm:t>
    </dgm:pt>
    <dgm:pt modelId="{95BCFC48-8309-483F-8526-F31CA497A0F9}" type="parTrans" cxnId="{67B72202-6FA2-4F1C-9415-A9C2BF067918}">
      <dgm:prSet/>
      <dgm:spPr/>
      <dgm:t>
        <a:bodyPr/>
        <a:lstStyle/>
        <a:p>
          <a:endParaRPr lang="en-US"/>
        </a:p>
      </dgm:t>
    </dgm:pt>
    <dgm:pt modelId="{B428E672-FF60-467E-A878-D8208EEDE0C5}" type="sibTrans" cxnId="{67B72202-6FA2-4F1C-9415-A9C2BF067918}">
      <dgm:prSet phldrT="01" phldr="0"/>
      <dgm:spPr/>
      <dgm:t>
        <a:bodyPr/>
        <a:lstStyle/>
        <a:p>
          <a:r>
            <a:rPr lang="en-US"/>
            <a:t>01</a:t>
          </a:r>
        </a:p>
      </dgm:t>
    </dgm:pt>
    <dgm:pt modelId="{7D22A7DA-34A2-4E2C-8572-EFE61463BAAA}">
      <dgm:prSet/>
      <dgm:spPr/>
      <dgm:t>
        <a:bodyPr/>
        <a:lstStyle/>
        <a:p>
          <a:r>
            <a:rPr lang="ru-RU"/>
            <a:t>Автономия воли</a:t>
          </a:r>
          <a:endParaRPr lang="en-US"/>
        </a:p>
      </dgm:t>
    </dgm:pt>
    <dgm:pt modelId="{E43AAD10-5A5B-4AF2-A37B-BBF31FD20397}" type="parTrans" cxnId="{B64C21FE-E646-4B0E-B2ED-35EA32F096CF}">
      <dgm:prSet/>
      <dgm:spPr/>
      <dgm:t>
        <a:bodyPr/>
        <a:lstStyle/>
        <a:p>
          <a:endParaRPr lang="en-US"/>
        </a:p>
      </dgm:t>
    </dgm:pt>
    <dgm:pt modelId="{6C9849D1-56A8-4A5A-A834-8780A88AC9F1}" type="sibTrans" cxnId="{B64C21FE-E646-4B0E-B2ED-35EA32F096CF}">
      <dgm:prSet phldrT="02" phldr="0"/>
      <dgm:spPr/>
      <dgm:t>
        <a:bodyPr/>
        <a:lstStyle/>
        <a:p>
          <a:r>
            <a:rPr lang="en-US"/>
            <a:t>02</a:t>
          </a:r>
        </a:p>
      </dgm:t>
    </dgm:pt>
    <dgm:pt modelId="{FBBBDB22-602A-4D2B-B9C0-03485CC762F2}">
      <dgm:prSet/>
      <dgm:spPr/>
      <dgm:t>
        <a:bodyPr/>
        <a:lstStyle/>
        <a:p>
          <a:r>
            <a:rPr lang="ru-RU"/>
            <a:t>Имущественная самостоятельность</a:t>
          </a:r>
          <a:endParaRPr lang="en-US"/>
        </a:p>
      </dgm:t>
    </dgm:pt>
    <dgm:pt modelId="{2281E69F-CA52-4630-99DB-44333E7E34D2}" type="parTrans" cxnId="{ED28F169-763E-4048-A6F5-D9DE9E0A638F}">
      <dgm:prSet/>
      <dgm:spPr/>
      <dgm:t>
        <a:bodyPr/>
        <a:lstStyle/>
        <a:p>
          <a:endParaRPr lang="en-US"/>
        </a:p>
      </dgm:t>
    </dgm:pt>
    <dgm:pt modelId="{572A61A8-E317-46FB-8A16-0D7B995EEB14}" type="sibTrans" cxnId="{ED28F169-763E-4048-A6F5-D9DE9E0A638F}">
      <dgm:prSet phldrT="03" phldr="0"/>
      <dgm:spPr/>
      <dgm:t>
        <a:bodyPr/>
        <a:lstStyle/>
        <a:p>
          <a:r>
            <a:rPr lang="en-US"/>
            <a:t>03</a:t>
          </a:r>
        </a:p>
      </dgm:t>
    </dgm:pt>
    <dgm:pt modelId="{26C06373-8BAC-4F64-ABB3-04B591C94D4C}" type="pres">
      <dgm:prSet presAssocID="{66BBB16F-BFCD-4566-A81C-B8F599093174}" presName="Name0" presStyleCnt="0">
        <dgm:presLayoutVars>
          <dgm:animLvl val="lvl"/>
          <dgm:resizeHandles val="exact"/>
        </dgm:presLayoutVars>
      </dgm:prSet>
      <dgm:spPr/>
    </dgm:pt>
    <dgm:pt modelId="{E7DFFF58-B506-46B8-A849-F476BB6ED214}" type="pres">
      <dgm:prSet presAssocID="{018F6D91-23DD-41FB-9EAB-4F79A1F8C52C}" presName="compositeNode" presStyleCnt="0">
        <dgm:presLayoutVars>
          <dgm:bulletEnabled val="1"/>
        </dgm:presLayoutVars>
      </dgm:prSet>
      <dgm:spPr/>
    </dgm:pt>
    <dgm:pt modelId="{7FF596C9-5082-4A9C-8A13-BFEEE069CE19}" type="pres">
      <dgm:prSet presAssocID="{018F6D91-23DD-41FB-9EAB-4F79A1F8C52C}" presName="bgRect" presStyleLbl="alignNode1" presStyleIdx="0" presStyleCnt="3"/>
      <dgm:spPr/>
    </dgm:pt>
    <dgm:pt modelId="{0557CE37-D2B9-46FA-84DA-3187FC25CABF}" type="pres">
      <dgm:prSet presAssocID="{B428E672-FF60-467E-A878-D8208EEDE0C5}" presName="sibTransNodeRect" presStyleLbl="alignNode1" presStyleIdx="0" presStyleCnt="3">
        <dgm:presLayoutVars>
          <dgm:chMax val="0"/>
          <dgm:bulletEnabled val="1"/>
        </dgm:presLayoutVars>
      </dgm:prSet>
      <dgm:spPr/>
    </dgm:pt>
    <dgm:pt modelId="{07B2BFAE-18F2-47AB-A1FA-05DCC4EB77D4}" type="pres">
      <dgm:prSet presAssocID="{018F6D91-23DD-41FB-9EAB-4F79A1F8C52C}" presName="nodeRect" presStyleLbl="alignNode1" presStyleIdx="0" presStyleCnt="3">
        <dgm:presLayoutVars>
          <dgm:bulletEnabled val="1"/>
        </dgm:presLayoutVars>
      </dgm:prSet>
      <dgm:spPr/>
    </dgm:pt>
    <dgm:pt modelId="{79158B11-3DF1-4A47-BB58-95FECE89FB12}" type="pres">
      <dgm:prSet presAssocID="{B428E672-FF60-467E-A878-D8208EEDE0C5}" presName="sibTrans" presStyleCnt="0"/>
      <dgm:spPr/>
    </dgm:pt>
    <dgm:pt modelId="{3DA4D1F6-1488-46BB-A52F-CD6525383EA0}" type="pres">
      <dgm:prSet presAssocID="{7D22A7DA-34A2-4E2C-8572-EFE61463BAAA}" presName="compositeNode" presStyleCnt="0">
        <dgm:presLayoutVars>
          <dgm:bulletEnabled val="1"/>
        </dgm:presLayoutVars>
      </dgm:prSet>
      <dgm:spPr/>
    </dgm:pt>
    <dgm:pt modelId="{C0B1B65B-E187-4093-B340-6A68BEE9A52B}" type="pres">
      <dgm:prSet presAssocID="{7D22A7DA-34A2-4E2C-8572-EFE61463BAAA}" presName="bgRect" presStyleLbl="alignNode1" presStyleIdx="1" presStyleCnt="3"/>
      <dgm:spPr/>
    </dgm:pt>
    <dgm:pt modelId="{96E0B527-9662-4141-BC56-C1CA106DD549}" type="pres">
      <dgm:prSet presAssocID="{6C9849D1-56A8-4A5A-A834-8780A88AC9F1}" presName="sibTransNodeRect" presStyleLbl="alignNode1" presStyleIdx="1" presStyleCnt="3">
        <dgm:presLayoutVars>
          <dgm:chMax val="0"/>
          <dgm:bulletEnabled val="1"/>
        </dgm:presLayoutVars>
      </dgm:prSet>
      <dgm:spPr/>
    </dgm:pt>
    <dgm:pt modelId="{8BEDFB4C-0E7A-4616-AA6A-CA67054AE18E}" type="pres">
      <dgm:prSet presAssocID="{7D22A7DA-34A2-4E2C-8572-EFE61463BAAA}" presName="nodeRect" presStyleLbl="alignNode1" presStyleIdx="1" presStyleCnt="3">
        <dgm:presLayoutVars>
          <dgm:bulletEnabled val="1"/>
        </dgm:presLayoutVars>
      </dgm:prSet>
      <dgm:spPr/>
    </dgm:pt>
    <dgm:pt modelId="{A0A1F468-B249-4B42-9611-7298495DFDC7}" type="pres">
      <dgm:prSet presAssocID="{6C9849D1-56A8-4A5A-A834-8780A88AC9F1}" presName="sibTrans" presStyleCnt="0"/>
      <dgm:spPr/>
    </dgm:pt>
    <dgm:pt modelId="{D192AA05-F2A8-4C4B-AC84-1A6B65C92957}" type="pres">
      <dgm:prSet presAssocID="{FBBBDB22-602A-4D2B-B9C0-03485CC762F2}" presName="compositeNode" presStyleCnt="0">
        <dgm:presLayoutVars>
          <dgm:bulletEnabled val="1"/>
        </dgm:presLayoutVars>
      </dgm:prSet>
      <dgm:spPr/>
    </dgm:pt>
    <dgm:pt modelId="{6C13C0A9-0741-4C83-BB53-386B1F5CDB2C}" type="pres">
      <dgm:prSet presAssocID="{FBBBDB22-602A-4D2B-B9C0-03485CC762F2}" presName="bgRect" presStyleLbl="alignNode1" presStyleIdx="2" presStyleCnt="3"/>
      <dgm:spPr/>
    </dgm:pt>
    <dgm:pt modelId="{1A28E183-AFCD-4B1B-9E6F-68E770830666}" type="pres">
      <dgm:prSet presAssocID="{572A61A8-E317-46FB-8A16-0D7B995EEB14}" presName="sibTransNodeRect" presStyleLbl="alignNode1" presStyleIdx="2" presStyleCnt="3">
        <dgm:presLayoutVars>
          <dgm:chMax val="0"/>
          <dgm:bulletEnabled val="1"/>
        </dgm:presLayoutVars>
      </dgm:prSet>
      <dgm:spPr/>
    </dgm:pt>
    <dgm:pt modelId="{D3ADDB56-1AD1-42E3-8F6D-54B8B61B20B3}" type="pres">
      <dgm:prSet presAssocID="{FBBBDB22-602A-4D2B-B9C0-03485CC762F2}" presName="nodeRect" presStyleLbl="alignNode1" presStyleIdx="2" presStyleCnt="3">
        <dgm:presLayoutVars>
          <dgm:bulletEnabled val="1"/>
        </dgm:presLayoutVars>
      </dgm:prSet>
      <dgm:spPr/>
    </dgm:pt>
  </dgm:ptLst>
  <dgm:cxnLst>
    <dgm:cxn modelId="{67B72202-6FA2-4F1C-9415-A9C2BF067918}" srcId="{66BBB16F-BFCD-4566-A81C-B8F599093174}" destId="{018F6D91-23DD-41FB-9EAB-4F79A1F8C52C}" srcOrd="0" destOrd="0" parTransId="{95BCFC48-8309-483F-8526-F31CA497A0F9}" sibTransId="{B428E672-FF60-467E-A878-D8208EEDE0C5}"/>
    <dgm:cxn modelId="{4022D526-05F6-4FBF-AC18-DF205E0C4F75}" type="presOf" srcId="{7D22A7DA-34A2-4E2C-8572-EFE61463BAAA}" destId="{8BEDFB4C-0E7A-4616-AA6A-CA67054AE18E}" srcOrd="1" destOrd="0" presId="urn:microsoft.com/office/officeart/2016/7/layout/LinearBlockProcessNumbered"/>
    <dgm:cxn modelId="{AD90125B-CCC7-4E1D-8D8B-A6B07B35EC29}" type="presOf" srcId="{6C9849D1-56A8-4A5A-A834-8780A88AC9F1}" destId="{96E0B527-9662-4141-BC56-C1CA106DD549}" srcOrd="0" destOrd="0" presId="urn:microsoft.com/office/officeart/2016/7/layout/LinearBlockProcessNumbered"/>
    <dgm:cxn modelId="{ED28F169-763E-4048-A6F5-D9DE9E0A638F}" srcId="{66BBB16F-BFCD-4566-A81C-B8F599093174}" destId="{FBBBDB22-602A-4D2B-B9C0-03485CC762F2}" srcOrd="2" destOrd="0" parTransId="{2281E69F-CA52-4630-99DB-44333E7E34D2}" sibTransId="{572A61A8-E317-46FB-8A16-0D7B995EEB14}"/>
    <dgm:cxn modelId="{6852886C-A548-4D37-8282-032F0D8CCBEF}" type="presOf" srcId="{7D22A7DA-34A2-4E2C-8572-EFE61463BAAA}" destId="{C0B1B65B-E187-4093-B340-6A68BEE9A52B}" srcOrd="0" destOrd="0" presId="urn:microsoft.com/office/officeart/2016/7/layout/LinearBlockProcessNumbered"/>
    <dgm:cxn modelId="{542E7083-A71E-46A3-A600-47BE31197826}" type="presOf" srcId="{572A61A8-E317-46FB-8A16-0D7B995EEB14}" destId="{1A28E183-AFCD-4B1B-9E6F-68E770830666}" srcOrd="0" destOrd="0" presId="urn:microsoft.com/office/officeart/2016/7/layout/LinearBlockProcessNumbered"/>
    <dgm:cxn modelId="{1151CD93-9E96-49CA-AEF3-4B8F3B02584C}" type="presOf" srcId="{B428E672-FF60-467E-A878-D8208EEDE0C5}" destId="{0557CE37-D2B9-46FA-84DA-3187FC25CABF}" srcOrd="0" destOrd="0" presId="urn:microsoft.com/office/officeart/2016/7/layout/LinearBlockProcessNumbered"/>
    <dgm:cxn modelId="{2628C8A2-6DE6-4136-9C71-8A1FE2AC113D}" type="presOf" srcId="{66BBB16F-BFCD-4566-A81C-B8F599093174}" destId="{26C06373-8BAC-4F64-ABB3-04B591C94D4C}" srcOrd="0" destOrd="0" presId="urn:microsoft.com/office/officeart/2016/7/layout/LinearBlockProcessNumbered"/>
    <dgm:cxn modelId="{9E653FA9-894D-4327-B6CA-0E96F985D56D}" type="presOf" srcId="{FBBBDB22-602A-4D2B-B9C0-03485CC762F2}" destId="{D3ADDB56-1AD1-42E3-8F6D-54B8B61B20B3}" srcOrd="1" destOrd="0" presId="urn:microsoft.com/office/officeart/2016/7/layout/LinearBlockProcessNumbered"/>
    <dgm:cxn modelId="{826FCEC5-9A97-4FAA-A8EF-8ECFFBAF0D72}" type="presOf" srcId="{FBBBDB22-602A-4D2B-B9C0-03485CC762F2}" destId="{6C13C0A9-0741-4C83-BB53-386B1F5CDB2C}" srcOrd="0" destOrd="0" presId="urn:microsoft.com/office/officeart/2016/7/layout/LinearBlockProcessNumbered"/>
    <dgm:cxn modelId="{9DB152D4-3A18-492B-BC72-03C2309F6949}" type="presOf" srcId="{018F6D91-23DD-41FB-9EAB-4F79A1F8C52C}" destId="{7FF596C9-5082-4A9C-8A13-BFEEE069CE19}" srcOrd="0" destOrd="0" presId="urn:microsoft.com/office/officeart/2016/7/layout/LinearBlockProcessNumbered"/>
    <dgm:cxn modelId="{AD3595F5-F423-44FF-92E9-02F786B11F17}" type="presOf" srcId="{018F6D91-23DD-41FB-9EAB-4F79A1F8C52C}" destId="{07B2BFAE-18F2-47AB-A1FA-05DCC4EB77D4}" srcOrd="1" destOrd="0" presId="urn:microsoft.com/office/officeart/2016/7/layout/LinearBlockProcessNumbered"/>
    <dgm:cxn modelId="{B64C21FE-E646-4B0E-B2ED-35EA32F096CF}" srcId="{66BBB16F-BFCD-4566-A81C-B8F599093174}" destId="{7D22A7DA-34A2-4E2C-8572-EFE61463BAAA}" srcOrd="1" destOrd="0" parTransId="{E43AAD10-5A5B-4AF2-A37B-BBF31FD20397}" sibTransId="{6C9849D1-56A8-4A5A-A834-8780A88AC9F1}"/>
    <dgm:cxn modelId="{4BB1E6E9-A633-44D0-BCD4-642779798B34}" type="presParOf" srcId="{26C06373-8BAC-4F64-ABB3-04B591C94D4C}" destId="{E7DFFF58-B506-46B8-A849-F476BB6ED214}" srcOrd="0" destOrd="0" presId="urn:microsoft.com/office/officeart/2016/7/layout/LinearBlockProcessNumbered"/>
    <dgm:cxn modelId="{A26278C7-B150-41B5-9982-D6BF9F4035C6}" type="presParOf" srcId="{E7DFFF58-B506-46B8-A849-F476BB6ED214}" destId="{7FF596C9-5082-4A9C-8A13-BFEEE069CE19}" srcOrd="0" destOrd="0" presId="urn:microsoft.com/office/officeart/2016/7/layout/LinearBlockProcessNumbered"/>
    <dgm:cxn modelId="{119299CB-EADC-487F-9544-A4DE03963061}" type="presParOf" srcId="{E7DFFF58-B506-46B8-A849-F476BB6ED214}" destId="{0557CE37-D2B9-46FA-84DA-3187FC25CABF}" srcOrd="1" destOrd="0" presId="urn:microsoft.com/office/officeart/2016/7/layout/LinearBlockProcessNumbered"/>
    <dgm:cxn modelId="{86AD106D-774D-4765-978D-F05581811894}" type="presParOf" srcId="{E7DFFF58-B506-46B8-A849-F476BB6ED214}" destId="{07B2BFAE-18F2-47AB-A1FA-05DCC4EB77D4}" srcOrd="2" destOrd="0" presId="urn:microsoft.com/office/officeart/2016/7/layout/LinearBlockProcessNumbered"/>
    <dgm:cxn modelId="{E27F69CB-EDD9-4FFD-B168-063F6C7B5106}" type="presParOf" srcId="{26C06373-8BAC-4F64-ABB3-04B591C94D4C}" destId="{79158B11-3DF1-4A47-BB58-95FECE89FB12}" srcOrd="1" destOrd="0" presId="urn:microsoft.com/office/officeart/2016/7/layout/LinearBlockProcessNumbered"/>
    <dgm:cxn modelId="{7917AF9F-B834-4B18-9126-82744AF32195}" type="presParOf" srcId="{26C06373-8BAC-4F64-ABB3-04B591C94D4C}" destId="{3DA4D1F6-1488-46BB-A52F-CD6525383EA0}" srcOrd="2" destOrd="0" presId="urn:microsoft.com/office/officeart/2016/7/layout/LinearBlockProcessNumbered"/>
    <dgm:cxn modelId="{6C6DD9E5-3755-4290-AB9F-2353A6EEB0C6}" type="presParOf" srcId="{3DA4D1F6-1488-46BB-A52F-CD6525383EA0}" destId="{C0B1B65B-E187-4093-B340-6A68BEE9A52B}" srcOrd="0" destOrd="0" presId="urn:microsoft.com/office/officeart/2016/7/layout/LinearBlockProcessNumbered"/>
    <dgm:cxn modelId="{0B458FFC-7EEB-4E04-BA65-3D61E1393575}" type="presParOf" srcId="{3DA4D1F6-1488-46BB-A52F-CD6525383EA0}" destId="{96E0B527-9662-4141-BC56-C1CA106DD549}" srcOrd="1" destOrd="0" presId="urn:microsoft.com/office/officeart/2016/7/layout/LinearBlockProcessNumbered"/>
    <dgm:cxn modelId="{9BD461CA-1AEA-4090-BBC7-143237F3DF61}" type="presParOf" srcId="{3DA4D1F6-1488-46BB-A52F-CD6525383EA0}" destId="{8BEDFB4C-0E7A-4616-AA6A-CA67054AE18E}" srcOrd="2" destOrd="0" presId="urn:microsoft.com/office/officeart/2016/7/layout/LinearBlockProcessNumbered"/>
    <dgm:cxn modelId="{E3D58113-F582-4367-AC3D-E7AEA4CACF40}" type="presParOf" srcId="{26C06373-8BAC-4F64-ABB3-04B591C94D4C}" destId="{A0A1F468-B249-4B42-9611-7298495DFDC7}" srcOrd="3" destOrd="0" presId="urn:microsoft.com/office/officeart/2016/7/layout/LinearBlockProcessNumbered"/>
    <dgm:cxn modelId="{835C5ADF-FA55-49F3-9316-FF782440CAB3}" type="presParOf" srcId="{26C06373-8BAC-4F64-ABB3-04B591C94D4C}" destId="{D192AA05-F2A8-4C4B-AC84-1A6B65C92957}" srcOrd="4" destOrd="0" presId="urn:microsoft.com/office/officeart/2016/7/layout/LinearBlockProcessNumbered"/>
    <dgm:cxn modelId="{892D6176-81CF-424A-8285-E39CA7B12E7B}" type="presParOf" srcId="{D192AA05-F2A8-4C4B-AC84-1A6B65C92957}" destId="{6C13C0A9-0741-4C83-BB53-386B1F5CDB2C}" srcOrd="0" destOrd="0" presId="urn:microsoft.com/office/officeart/2016/7/layout/LinearBlockProcessNumbered"/>
    <dgm:cxn modelId="{717814CA-1C58-4240-A10C-2B8F4DD5ED4E}" type="presParOf" srcId="{D192AA05-F2A8-4C4B-AC84-1A6B65C92957}" destId="{1A28E183-AFCD-4B1B-9E6F-68E770830666}" srcOrd="1" destOrd="0" presId="urn:microsoft.com/office/officeart/2016/7/layout/LinearBlockProcessNumbered"/>
    <dgm:cxn modelId="{56623642-0114-4588-9DFA-E23F8633AFE0}" type="presParOf" srcId="{D192AA05-F2A8-4C4B-AC84-1A6B65C92957}" destId="{D3ADDB56-1AD1-42E3-8F6D-54B8B61B20B3}"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4B254-2AB7-4D5B-AE4F-6352C8B88135}">
      <dsp:nvSpPr>
        <dsp:cNvPr id="0" name=""/>
        <dsp:cNvSpPr/>
      </dsp:nvSpPr>
      <dsp:spPr>
        <a:xfrm>
          <a:off x="0" y="660"/>
          <a:ext cx="6254749" cy="15450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A467DF-4752-4989-A97C-8643D18162E8}">
      <dsp:nvSpPr>
        <dsp:cNvPr id="0" name=""/>
        <dsp:cNvSpPr/>
      </dsp:nvSpPr>
      <dsp:spPr>
        <a:xfrm>
          <a:off x="467366" y="348288"/>
          <a:ext cx="849756" cy="849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2B5DADE-2DB3-4EB1-AC4E-659F51F0640E}">
      <dsp:nvSpPr>
        <dsp:cNvPr id="0" name=""/>
        <dsp:cNvSpPr/>
      </dsp:nvSpPr>
      <dsp:spPr>
        <a:xfrm>
          <a:off x="1784489" y="660"/>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1111250">
            <a:lnSpc>
              <a:spcPct val="90000"/>
            </a:lnSpc>
            <a:spcBef>
              <a:spcPct val="0"/>
            </a:spcBef>
            <a:spcAft>
              <a:spcPct val="35000"/>
            </a:spcAft>
            <a:buNone/>
          </a:pPr>
          <a:r>
            <a:rPr lang="ru-RU" sz="2500" kern="1200"/>
            <a:t>Понятие гражданского права</a:t>
          </a:r>
          <a:endParaRPr lang="en-US" sz="2500" kern="1200"/>
        </a:p>
      </dsp:txBody>
      <dsp:txXfrm>
        <a:off x="1784489" y="660"/>
        <a:ext cx="4470260" cy="1545012"/>
      </dsp:txXfrm>
    </dsp:sp>
    <dsp:sp modelId="{90E5B933-0A8B-499D-B28B-4BB26074E59C}">
      <dsp:nvSpPr>
        <dsp:cNvPr id="0" name=""/>
        <dsp:cNvSpPr/>
      </dsp:nvSpPr>
      <dsp:spPr>
        <a:xfrm>
          <a:off x="0" y="1931926"/>
          <a:ext cx="6254749" cy="15450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A9603A-099D-4C0F-897F-B5EDD9E9E16D}">
      <dsp:nvSpPr>
        <dsp:cNvPr id="0" name=""/>
        <dsp:cNvSpPr/>
      </dsp:nvSpPr>
      <dsp:spPr>
        <a:xfrm>
          <a:off x="467366" y="2279554"/>
          <a:ext cx="849756" cy="849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1C62586-3C60-4EC8-B94F-31EF2D053B5B}">
      <dsp:nvSpPr>
        <dsp:cNvPr id="0" name=""/>
        <dsp:cNvSpPr/>
      </dsp:nvSpPr>
      <dsp:spPr>
        <a:xfrm>
          <a:off x="1784489" y="1931926"/>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1111250">
            <a:lnSpc>
              <a:spcPct val="90000"/>
            </a:lnSpc>
            <a:spcBef>
              <a:spcPct val="0"/>
            </a:spcBef>
            <a:spcAft>
              <a:spcPct val="35000"/>
            </a:spcAft>
            <a:buNone/>
          </a:pPr>
          <a:r>
            <a:rPr lang="ru-RU" sz="2500" kern="1200"/>
            <a:t>Субъекты гражданско-правовых отношений</a:t>
          </a:r>
          <a:endParaRPr lang="en-US" sz="2500" kern="1200"/>
        </a:p>
      </dsp:txBody>
      <dsp:txXfrm>
        <a:off x="1784489" y="1931926"/>
        <a:ext cx="4470260" cy="1545012"/>
      </dsp:txXfrm>
    </dsp:sp>
    <dsp:sp modelId="{2AF54C08-A0CD-4EDF-BE29-FE4C099D4D42}">
      <dsp:nvSpPr>
        <dsp:cNvPr id="0" name=""/>
        <dsp:cNvSpPr/>
      </dsp:nvSpPr>
      <dsp:spPr>
        <a:xfrm>
          <a:off x="0" y="3863192"/>
          <a:ext cx="6254749" cy="15450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38BE13-8D8C-442D-BEAA-AB751AF4B069}">
      <dsp:nvSpPr>
        <dsp:cNvPr id="0" name=""/>
        <dsp:cNvSpPr/>
      </dsp:nvSpPr>
      <dsp:spPr>
        <a:xfrm>
          <a:off x="467366" y="4210819"/>
          <a:ext cx="849756" cy="849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84A0F77-84B7-4932-82A2-634CF9DE73B1}">
      <dsp:nvSpPr>
        <dsp:cNvPr id="0" name=""/>
        <dsp:cNvSpPr/>
      </dsp:nvSpPr>
      <dsp:spPr>
        <a:xfrm>
          <a:off x="1784489" y="3863192"/>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1111250">
            <a:lnSpc>
              <a:spcPct val="90000"/>
            </a:lnSpc>
            <a:spcBef>
              <a:spcPct val="0"/>
            </a:spcBef>
            <a:spcAft>
              <a:spcPct val="35000"/>
            </a:spcAft>
            <a:buNone/>
          </a:pPr>
          <a:r>
            <a:rPr lang="ru-RU" sz="2500" kern="1200"/>
            <a:t>Гражданская правоспособность и дееспособность</a:t>
          </a:r>
          <a:endParaRPr lang="en-US" sz="2500" kern="1200"/>
        </a:p>
      </dsp:txBody>
      <dsp:txXfrm>
        <a:off x="1784489" y="3863192"/>
        <a:ext cx="4470260" cy="1545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596C9-5082-4A9C-8A13-BFEEE069CE19}">
      <dsp:nvSpPr>
        <dsp:cNvPr id="0" name=""/>
        <dsp:cNvSpPr/>
      </dsp:nvSpPr>
      <dsp:spPr>
        <a:xfrm>
          <a:off x="795" y="0"/>
          <a:ext cx="3220715" cy="3594100"/>
        </a:xfrm>
        <a:prstGeom prst="rect">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330200" numCol="1" spcCol="1270" anchor="t" anchorCtr="0">
          <a:noAutofit/>
        </a:bodyPr>
        <a:lstStyle/>
        <a:p>
          <a:pPr marL="0" lvl="0" indent="0" algn="l" defTabSz="1066800">
            <a:lnSpc>
              <a:spcPct val="90000"/>
            </a:lnSpc>
            <a:spcBef>
              <a:spcPct val="0"/>
            </a:spcBef>
            <a:spcAft>
              <a:spcPct val="35000"/>
            </a:spcAft>
            <a:buNone/>
          </a:pPr>
          <a:r>
            <a:rPr lang="ru-RU" sz="2400" kern="1200"/>
            <a:t>Юридическое равенство субъектов правоотношений</a:t>
          </a:r>
          <a:endParaRPr lang="en-US" sz="2400" kern="1200"/>
        </a:p>
      </dsp:txBody>
      <dsp:txXfrm>
        <a:off x="795" y="1437640"/>
        <a:ext cx="3220715" cy="2156460"/>
      </dsp:txXfrm>
    </dsp:sp>
    <dsp:sp modelId="{0557CE37-D2B9-46FA-84DA-3187FC25CABF}">
      <dsp:nvSpPr>
        <dsp:cNvPr id="0" name=""/>
        <dsp:cNvSpPr/>
      </dsp:nvSpPr>
      <dsp:spPr>
        <a:xfrm>
          <a:off x="795" y="0"/>
          <a:ext cx="3220715" cy="1437640"/>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8135" tIns="165100" rIns="318135"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795" y="0"/>
        <a:ext cx="3220715" cy="1437640"/>
      </dsp:txXfrm>
    </dsp:sp>
    <dsp:sp modelId="{C0B1B65B-E187-4093-B340-6A68BEE9A52B}">
      <dsp:nvSpPr>
        <dsp:cNvPr id="0" name=""/>
        <dsp:cNvSpPr/>
      </dsp:nvSpPr>
      <dsp:spPr>
        <a:xfrm>
          <a:off x="3479167" y="0"/>
          <a:ext cx="3220715" cy="3594100"/>
        </a:xfrm>
        <a:prstGeom prst="rect">
          <a:avLst/>
        </a:prstGeom>
        <a:solidFill>
          <a:schemeClr val="accent3">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330200" numCol="1" spcCol="1270" anchor="t" anchorCtr="0">
          <a:noAutofit/>
        </a:bodyPr>
        <a:lstStyle/>
        <a:p>
          <a:pPr marL="0" lvl="0" indent="0" algn="l" defTabSz="1066800">
            <a:lnSpc>
              <a:spcPct val="90000"/>
            </a:lnSpc>
            <a:spcBef>
              <a:spcPct val="0"/>
            </a:spcBef>
            <a:spcAft>
              <a:spcPct val="35000"/>
            </a:spcAft>
            <a:buNone/>
          </a:pPr>
          <a:r>
            <a:rPr lang="ru-RU" sz="2400" kern="1200"/>
            <a:t>Автономия воли</a:t>
          </a:r>
          <a:endParaRPr lang="en-US" sz="2400" kern="1200"/>
        </a:p>
      </dsp:txBody>
      <dsp:txXfrm>
        <a:off x="3479167" y="1437640"/>
        <a:ext cx="3220715" cy="2156460"/>
      </dsp:txXfrm>
    </dsp:sp>
    <dsp:sp modelId="{96E0B527-9662-4141-BC56-C1CA106DD549}">
      <dsp:nvSpPr>
        <dsp:cNvPr id="0" name=""/>
        <dsp:cNvSpPr/>
      </dsp:nvSpPr>
      <dsp:spPr>
        <a:xfrm>
          <a:off x="3479167" y="0"/>
          <a:ext cx="3220715" cy="1437640"/>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8135" tIns="165100" rIns="318135"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479167" y="0"/>
        <a:ext cx="3220715" cy="1437640"/>
      </dsp:txXfrm>
    </dsp:sp>
    <dsp:sp modelId="{6C13C0A9-0741-4C83-BB53-386B1F5CDB2C}">
      <dsp:nvSpPr>
        <dsp:cNvPr id="0" name=""/>
        <dsp:cNvSpPr/>
      </dsp:nvSpPr>
      <dsp:spPr>
        <a:xfrm>
          <a:off x="6957539" y="0"/>
          <a:ext cx="3220715" cy="3594100"/>
        </a:xfrm>
        <a:prstGeom prst="rect">
          <a:avLst/>
        </a:prstGeom>
        <a:solidFill>
          <a:schemeClr val="accent4">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330200" numCol="1" spcCol="1270" anchor="t" anchorCtr="0">
          <a:noAutofit/>
        </a:bodyPr>
        <a:lstStyle/>
        <a:p>
          <a:pPr marL="0" lvl="0" indent="0" algn="l" defTabSz="1066800">
            <a:lnSpc>
              <a:spcPct val="90000"/>
            </a:lnSpc>
            <a:spcBef>
              <a:spcPct val="0"/>
            </a:spcBef>
            <a:spcAft>
              <a:spcPct val="35000"/>
            </a:spcAft>
            <a:buNone/>
          </a:pPr>
          <a:r>
            <a:rPr lang="ru-RU" sz="2400" kern="1200"/>
            <a:t>Имущественная самостоятельность</a:t>
          </a:r>
          <a:endParaRPr lang="en-US" sz="2400" kern="1200"/>
        </a:p>
      </dsp:txBody>
      <dsp:txXfrm>
        <a:off x="6957539" y="1437640"/>
        <a:ext cx="3220715" cy="2156460"/>
      </dsp:txXfrm>
    </dsp:sp>
    <dsp:sp modelId="{1A28E183-AFCD-4B1B-9E6F-68E770830666}">
      <dsp:nvSpPr>
        <dsp:cNvPr id="0" name=""/>
        <dsp:cNvSpPr/>
      </dsp:nvSpPr>
      <dsp:spPr>
        <a:xfrm>
          <a:off x="6957539" y="0"/>
          <a:ext cx="3220715" cy="1437640"/>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8135" tIns="165100" rIns="318135"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957539" y="0"/>
        <a:ext cx="3220715" cy="14376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6C7DBD77-75BE-4030-96DD-F90B189B3BDB}" type="datetimeFigureOut">
              <a:rPr lang="ru-RU" smtClean="0"/>
              <a:t>25.01.2022</a:t>
            </a:fld>
            <a:endParaRPr lang="ru-RU"/>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ru-RU"/>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ADA802CD-2610-4EE7-9E11-DB5F5ED903A6}" type="slidenum">
              <a:rPr lang="ru-RU" smtClean="0"/>
              <a:t>‹#›</a:t>
            </a:fld>
            <a:endParaRPr lang="ru-RU"/>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1904384"/>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C7DBD77-75BE-4030-96DD-F90B189B3BDB}" type="datetimeFigureOut">
              <a:rPr lang="ru-RU" smtClean="0"/>
              <a:t>25.01.2022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A802CD-2610-4EE7-9E11-DB5F5ED903A6}" type="slidenum">
              <a:rPr lang="ru-RU" smtClean="0"/>
              <a:t>‹#›</a:t>
            </a:fld>
            <a:endParaRPr lang="ru-RU"/>
          </a:p>
        </p:txBody>
      </p:sp>
    </p:spTree>
    <p:extLst>
      <p:ext uri="{BB962C8B-B14F-4D97-AF65-F5344CB8AC3E}">
        <p14:creationId xmlns:p14="http://schemas.microsoft.com/office/powerpoint/2010/main" val="1852023323"/>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C7DBD77-75BE-4030-96DD-F90B189B3BDB}" type="datetimeFigureOut">
              <a:rPr lang="ru-RU" smtClean="0"/>
              <a:t>25.01.2022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A802CD-2610-4EE7-9E11-DB5F5ED903A6}" type="slidenum">
              <a:rPr lang="ru-RU" smtClean="0"/>
              <a:t>‹#›</a:t>
            </a:fld>
            <a:endParaRPr lang="ru-RU"/>
          </a:p>
        </p:txBody>
      </p:sp>
    </p:spTree>
    <p:extLst>
      <p:ext uri="{BB962C8B-B14F-4D97-AF65-F5344CB8AC3E}">
        <p14:creationId xmlns:p14="http://schemas.microsoft.com/office/powerpoint/2010/main" val="2339491522"/>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C7DBD77-75BE-4030-96DD-F90B189B3BDB}" type="datetimeFigureOut">
              <a:rPr lang="ru-RU" smtClean="0"/>
              <a:t>25.01.2022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A802CD-2610-4EE7-9E11-DB5F5ED903A6}" type="slidenum">
              <a:rPr lang="ru-RU" smtClean="0"/>
              <a:t>‹#›</a:t>
            </a:fld>
            <a:endParaRPr lang="ru-RU"/>
          </a:p>
        </p:txBody>
      </p:sp>
    </p:spTree>
    <p:extLst>
      <p:ext uri="{BB962C8B-B14F-4D97-AF65-F5344CB8AC3E}">
        <p14:creationId xmlns:p14="http://schemas.microsoft.com/office/powerpoint/2010/main" val="3783890813"/>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C7DBD77-75BE-4030-96DD-F90B189B3BDB}" type="datetimeFigureOut">
              <a:rPr lang="ru-RU" smtClean="0"/>
              <a:t>25.01.2022</a:t>
            </a:fld>
            <a:endParaRPr lang="ru-RU"/>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DA802CD-2610-4EE7-9E11-DB5F5ED903A6}" type="slidenum">
              <a:rPr lang="ru-RU" smtClean="0"/>
              <a:t>‹#›</a:t>
            </a:fld>
            <a:endParaRPr lang="ru-RU"/>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68367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C7DBD77-75BE-4030-96DD-F90B189B3BDB}" type="datetimeFigureOut">
              <a:rPr lang="ru-RU" smtClean="0"/>
              <a:t>25.01.2022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A802CD-2610-4EE7-9E11-DB5F5ED903A6}" type="slidenum">
              <a:rPr lang="ru-RU" smtClean="0"/>
              <a:t>‹#›</a:t>
            </a:fld>
            <a:endParaRPr lang="ru-RU"/>
          </a:p>
        </p:txBody>
      </p:sp>
    </p:spTree>
    <p:extLst>
      <p:ext uri="{BB962C8B-B14F-4D97-AF65-F5344CB8AC3E}">
        <p14:creationId xmlns:p14="http://schemas.microsoft.com/office/powerpoint/2010/main" val="3844375514"/>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C7DBD77-75BE-4030-96DD-F90B189B3BDB}" type="datetimeFigureOut">
              <a:rPr lang="ru-RU" smtClean="0"/>
              <a:t>25.01.2022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DA802CD-2610-4EE7-9E11-DB5F5ED903A6}" type="slidenum">
              <a:rPr lang="ru-RU" smtClean="0"/>
              <a:t>‹#›</a:t>
            </a:fld>
            <a:endParaRPr lang="ru-RU"/>
          </a:p>
        </p:txBody>
      </p:sp>
    </p:spTree>
    <p:extLst>
      <p:ext uri="{BB962C8B-B14F-4D97-AF65-F5344CB8AC3E}">
        <p14:creationId xmlns:p14="http://schemas.microsoft.com/office/powerpoint/2010/main" val="3828017468"/>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C7DBD77-75BE-4030-96DD-F90B189B3BDB}" type="datetimeFigureOut">
              <a:rPr lang="ru-RU" smtClean="0"/>
              <a:t>25.01.2022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DA802CD-2610-4EE7-9E11-DB5F5ED903A6}" type="slidenum">
              <a:rPr lang="ru-RU" smtClean="0"/>
              <a:t>‹#›</a:t>
            </a:fld>
            <a:endParaRPr lang="ru-RU"/>
          </a:p>
        </p:txBody>
      </p:sp>
    </p:spTree>
    <p:extLst>
      <p:ext uri="{BB962C8B-B14F-4D97-AF65-F5344CB8AC3E}">
        <p14:creationId xmlns:p14="http://schemas.microsoft.com/office/powerpoint/2010/main" val="1281139106"/>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DBD77-75BE-4030-96DD-F90B189B3BDB}" type="datetimeFigureOut">
              <a:rPr lang="ru-RU" smtClean="0"/>
              <a:t>25.01.2022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DA802CD-2610-4EE7-9E11-DB5F5ED903A6}" type="slidenum">
              <a:rPr lang="ru-RU" smtClean="0"/>
              <a:t>‹#›</a:t>
            </a:fld>
            <a:endParaRPr lang="ru-RU"/>
          </a:p>
        </p:txBody>
      </p:sp>
    </p:spTree>
    <p:extLst>
      <p:ext uri="{BB962C8B-B14F-4D97-AF65-F5344CB8AC3E}">
        <p14:creationId xmlns:p14="http://schemas.microsoft.com/office/powerpoint/2010/main" val="579976383"/>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6C7DBD77-75BE-4030-96DD-F90B189B3BDB}" type="datetimeFigureOut">
              <a:rPr lang="ru-RU" smtClean="0"/>
              <a:t>25.01.2022</a:t>
            </a:fld>
            <a:endParaRPr lang="ru-RU"/>
          </a:p>
        </p:txBody>
      </p:sp>
      <p:sp>
        <p:nvSpPr>
          <p:cNvPr id="6" name="Footer Placeholder 5"/>
          <p:cNvSpPr>
            <a:spLocks noGrp="1"/>
          </p:cNvSpPr>
          <p:nvPr>
            <p:ph type="ftr" sz="quarter" idx="11"/>
          </p:nvPr>
        </p:nvSpPr>
        <p:spPr>
          <a:xfrm>
            <a:off x="2103620" y="6375679"/>
            <a:ext cx="3482179" cy="345796"/>
          </a:xfrm>
        </p:spPr>
        <p:txBody>
          <a:bodyPr/>
          <a:lstStyle/>
          <a:p>
            <a:endParaRPr lang="ru-RU"/>
          </a:p>
        </p:txBody>
      </p:sp>
      <p:sp>
        <p:nvSpPr>
          <p:cNvPr id="7" name="Slide Number Placeholder 6"/>
          <p:cNvSpPr>
            <a:spLocks noGrp="1"/>
          </p:cNvSpPr>
          <p:nvPr>
            <p:ph type="sldNum" sz="quarter" idx="12"/>
          </p:nvPr>
        </p:nvSpPr>
        <p:spPr>
          <a:xfrm>
            <a:off x="5691014" y="6375679"/>
            <a:ext cx="1232456" cy="345796"/>
          </a:xfrm>
        </p:spPr>
        <p:txBody>
          <a:bodyPr/>
          <a:lstStyle/>
          <a:p>
            <a:fld id="{ADA802CD-2610-4EE7-9E11-DB5F5ED903A6}" type="slidenum">
              <a:rPr lang="ru-RU" smtClean="0"/>
              <a:t>‹#›</a:t>
            </a:fld>
            <a:endParaRPr lang="ru-RU"/>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4841769"/>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6C7DBD77-75BE-4030-96DD-F90B189B3BDB}" type="datetimeFigureOut">
              <a:rPr lang="ru-RU" smtClean="0"/>
              <a:t>25.01.2022</a:t>
            </a:fld>
            <a:endParaRPr lang="ru-RU"/>
          </a:p>
        </p:txBody>
      </p:sp>
      <p:sp>
        <p:nvSpPr>
          <p:cNvPr id="6" name="Footer Placeholder 5"/>
          <p:cNvSpPr>
            <a:spLocks noGrp="1"/>
          </p:cNvSpPr>
          <p:nvPr>
            <p:ph type="ftr" sz="quarter" idx="11"/>
          </p:nvPr>
        </p:nvSpPr>
        <p:spPr>
          <a:xfrm>
            <a:off x="2103621" y="6375679"/>
            <a:ext cx="3482178" cy="345796"/>
          </a:xfrm>
        </p:spPr>
        <p:txBody>
          <a:bodyPr/>
          <a:lstStyle/>
          <a:p>
            <a:endParaRPr lang="ru-RU"/>
          </a:p>
        </p:txBody>
      </p:sp>
      <p:sp>
        <p:nvSpPr>
          <p:cNvPr id="7" name="Slide Number Placeholder 6"/>
          <p:cNvSpPr>
            <a:spLocks noGrp="1"/>
          </p:cNvSpPr>
          <p:nvPr>
            <p:ph type="sldNum" sz="quarter" idx="12"/>
          </p:nvPr>
        </p:nvSpPr>
        <p:spPr>
          <a:xfrm>
            <a:off x="5687568" y="6375679"/>
            <a:ext cx="1234440" cy="345796"/>
          </a:xfrm>
        </p:spPr>
        <p:txBody>
          <a:bodyPr/>
          <a:lstStyle/>
          <a:p>
            <a:fld id="{ADA802CD-2610-4EE7-9E11-DB5F5ED903A6}" type="slidenum">
              <a:rPr lang="ru-RU" smtClean="0"/>
              <a:t>‹#›</a:t>
            </a:fld>
            <a:endParaRPr lang="ru-RU"/>
          </a:p>
        </p:txBody>
      </p:sp>
    </p:spTree>
    <p:extLst>
      <p:ext uri="{BB962C8B-B14F-4D97-AF65-F5344CB8AC3E}">
        <p14:creationId xmlns:p14="http://schemas.microsoft.com/office/powerpoint/2010/main" val="1952291744"/>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C7DBD77-75BE-4030-96DD-F90B189B3BDB}" type="datetimeFigureOut">
              <a:rPr lang="ru-RU" smtClean="0"/>
              <a:t>25.01.2022</a:t>
            </a:fld>
            <a:endParaRPr lang="ru-RU"/>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DA802CD-2610-4EE7-9E11-DB5F5ED903A6}" type="slidenum">
              <a:rPr lang="ru-RU" smtClean="0"/>
              <a:t>‹#›</a:t>
            </a:fld>
            <a:endParaRPr lang="ru-RU"/>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26750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0" name="Rectangle 19">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D21B79D8-625E-4AA7-8EB3-A4D9B9023A16}"/>
              </a:ext>
            </a:extLst>
          </p:cNvPr>
          <p:cNvSpPr>
            <a:spLocks noGrp="1"/>
          </p:cNvSpPr>
          <p:nvPr>
            <p:ph type="title"/>
          </p:nvPr>
        </p:nvSpPr>
        <p:spPr>
          <a:xfrm>
            <a:off x="373224" y="345233"/>
            <a:ext cx="11498149" cy="4450702"/>
          </a:xfrm>
        </p:spPr>
        <p:txBody>
          <a:bodyPr vert="horz" lIns="91440" tIns="45720" rIns="91440" bIns="45720" rtlCol="0" anchor="ctr">
            <a:noAutofit/>
          </a:bodyPr>
          <a:lstStyle/>
          <a:p>
            <a:pPr algn="ctr"/>
            <a:r>
              <a:rPr lang="en-US" sz="4000" spc="800" dirty="0">
                <a:solidFill>
                  <a:schemeClr val="tx2"/>
                </a:solidFill>
              </a:rPr>
              <a:t>В </a:t>
            </a:r>
            <a:r>
              <a:rPr lang="en-US" sz="4000" spc="800" dirty="0" err="1">
                <a:solidFill>
                  <a:schemeClr val="tx2"/>
                </a:solidFill>
              </a:rPr>
              <a:t>автомобильной</a:t>
            </a:r>
            <a:r>
              <a:rPr lang="en-US" sz="4000" spc="800" dirty="0">
                <a:solidFill>
                  <a:schemeClr val="tx2"/>
                </a:solidFill>
              </a:rPr>
              <a:t> </a:t>
            </a:r>
            <a:r>
              <a:rPr lang="en-US" sz="4000" spc="800" dirty="0" err="1">
                <a:solidFill>
                  <a:schemeClr val="tx2"/>
                </a:solidFill>
              </a:rPr>
              <a:t>катастрофе</a:t>
            </a:r>
            <a:r>
              <a:rPr lang="en-US" sz="4000" spc="800" dirty="0">
                <a:solidFill>
                  <a:schemeClr val="tx2"/>
                </a:solidFill>
              </a:rPr>
              <a:t> </a:t>
            </a:r>
            <a:r>
              <a:rPr lang="en-US" sz="4000" spc="800" dirty="0" err="1">
                <a:solidFill>
                  <a:schemeClr val="tx2"/>
                </a:solidFill>
              </a:rPr>
              <a:t>погибли</a:t>
            </a:r>
            <a:r>
              <a:rPr lang="en-US" sz="4000" spc="800" dirty="0">
                <a:solidFill>
                  <a:schemeClr val="tx2"/>
                </a:solidFill>
              </a:rPr>
              <a:t> </a:t>
            </a:r>
            <a:r>
              <a:rPr lang="en-US" sz="4000" spc="800" dirty="0" err="1">
                <a:solidFill>
                  <a:schemeClr val="tx2"/>
                </a:solidFill>
              </a:rPr>
              <a:t>Зверева</a:t>
            </a:r>
            <a:r>
              <a:rPr lang="en-US" sz="4000" spc="800" dirty="0">
                <a:solidFill>
                  <a:schemeClr val="tx2"/>
                </a:solidFill>
              </a:rPr>
              <a:t> и </a:t>
            </a:r>
            <a:r>
              <a:rPr lang="en-US" sz="4000" spc="800" dirty="0" err="1">
                <a:solidFill>
                  <a:schemeClr val="tx2"/>
                </a:solidFill>
              </a:rPr>
              <a:t>её</a:t>
            </a:r>
            <a:r>
              <a:rPr lang="en-US" sz="4000" spc="800" dirty="0">
                <a:solidFill>
                  <a:schemeClr val="tx2"/>
                </a:solidFill>
              </a:rPr>
              <a:t> </a:t>
            </a:r>
            <a:r>
              <a:rPr lang="en-US" sz="4000" spc="800" dirty="0" err="1">
                <a:solidFill>
                  <a:schemeClr val="tx2"/>
                </a:solidFill>
              </a:rPr>
              <a:t>дочь</a:t>
            </a:r>
            <a:r>
              <a:rPr lang="en-US" sz="4000" spc="800" dirty="0">
                <a:solidFill>
                  <a:schemeClr val="tx2"/>
                </a:solidFill>
              </a:rPr>
              <a:t> </a:t>
            </a:r>
            <a:r>
              <a:rPr lang="en-US" sz="4000" spc="800" dirty="0" err="1">
                <a:solidFill>
                  <a:schemeClr val="tx2"/>
                </a:solidFill>
              </a:rPr>
              <a:t>Куликова</a:t>
            </a:r>
            <a:r>
              <a:rPr lang="en-US" sz="4000" spc="800" dirty="0">
                <a:solidFill>
                  <a:schemeClr val="tx2"/>
                </a:solidFill>
              </a:rPr>
              <a:t>. </a:t>
            </a:r>
            <a:r>
              <a:rPr lang="en-US" sz="4000" spc="800" dirty="0" err="1">
                <a:solidFill>
                  <a:schemeClr val="tx2"/>
                </a:solidFill>
              </a:rPr>
              <a:t>На</a:t>
            </a:r>
            <a:r>
              <a:rPr lang="en-US" sz="4000" spc="800" dirty="0">
                <a:solidFill>
                  <a:schemeClr val="tx2"/>
                </a:solidFill>
              </a:rPr>
              <a:t> </a:t>
            </a:r>
            <a:r>
              <a:rPr lang="en-US" sz="4000" spc="800" dirty="0" err="1">
                <a:solidFill>
                  <a:schemeClr val="tx2"/>
                </a:solidFill>
              </a:rPr>
              <a:t>наследство</a:t>
            </a:r>
            <a:r>
              <a:rPr lang="en-US" sz="4000" spc="800" dirty="0">
                <a:solidFill>
                  <a:schemeClr val="tx2"/>
                </a:solidFill>
              </a:rPr>
              <a:t> </a:t>
            </a:r>
            <a:r>
              <a:rPr lang="en-US" sz="4000" spc="800" dirty="0" err="1">
                <a:solidFill>
                  <a:schemeClr val="tx2"/>
                </a:solidFill>
              </a:rPr>
              <a:t>претендуют</a:t>
            </a:r>
            <a:r>
              <a:rPr lang="en-US" sz="4000" spc="800" dirty="0">
                <a:solidFill>
                  <a:schemeClr val="tx2"/>
                </a:solidFill>
              </a:rPr>
              <a:t> </a:t>
            </a:r>
            <a:r>
              <a:rPr lang="en-US" sz="4000" spc="800" dirty="0" err="1">
                <a:solidFill>
                  <a:schemeClr val="tx2"/>
                </a:solidFill>
              </a:rPr>
              <a:t>дочь</a:t>
            </a:r>
            <a:r>
              <a:rPr lang="en-US" sz="4000" spc="800" dirty="0">
                <a:solidFill>
                  <a:schemeClr val="tx2"/>
                </a:solidFill>
              </a:rPr>
              <a:t> </a:t>
            </a:r>
            <a:r>
              <a:rPr lang="en-US" sz="4000" spc="800" dirty="0" err="1">
                <a:solidFill>
                  <a:schemeClr val="tx2"/>
                </a:solidFill>
              </a:rPr>
              <a:t>Куликовой</a:t>
            </a:r>
            <a:r>
              <a:rPr lang="en-US" sz="4000" spc="800" dirty="0">
                <a:solidFill>
                  <a:schemeClr val="tx2"/>
                </a:solidFill>
              </a:rPr>
              <a:t> и </a:t>
            </a:r>
            <a:r>
              <a:rPr lang="en-US" sz="4000" spc="800" dirty="0" err="1">
                <a:solidFill>
                  <a:schemeClr val="tx2"/>
                </a:solidFill>
              </a:rPr>
              <a:t>роднаЯ</a:t>
            </a:r>
            <a:r>
              <a:rPr lang="en-US" sz="4000" spc="800" dirty="0">
                <a:solidFill>
                  <a:schemeClr val="tx2"/>
                </a:solidFill>
              </a:rPr>
              <a:t> </a:t>
            </a:r>
            <a:r>
              <a:rPr lang="en-US" sz="4000" spc="800" dirty="0" err="1">
                <a:solidFill>
                  <a:schemeClr val="tx2"/>
                </a:solidFill>
              </a:rPr>
              <a:t>сестра</a:t>
            </a:r>
            <a:r>
              <a:rPr lang="en-US" sz="4000" spc="800" dirty="0">
                <a:solidFill>
                  <a:schemeClr val="tx2"/>
                </a:solidFill>
              </a:rPr>
              <a:t> </a:t>
            </a:r>
            <a:r>
              <a:rPr lang="en-US" sz="4000" spc="800" dirty="0" err="1">
                <a:solidFill>
                  <a:schemeClr val="tx2"/>
                </a:solidFill>
              </a:rPr>
              <a:t>Зверевой</a:t>
            </a:r>
            <a:r>
              <a:rPr lang="en-US" sz="4000" spc="800" dirty="0">
                <a:solidFill>
                  <a:schemeClr val="tx2"/>
                </a:solidFill>
              </a:rPr>
              <a:t>. </a:t>
            </a:r>
            <a:br>
              <a:rPr lang="en-US" sz="4000" spc="800" dirty="0">
                <a:solidFill>
                  <a:schemeClr val="tx2"/>
                </a:solidFill>
              </a:rPr>
            </a:br>
            <a:r>
              <a:rPr lang="en-US" sz="4000" spc="800" dirty="0" err="1">
                <a:solidFill>
                  <a:schemeClr val="tx2"/>
                </a:solidFill>
              </a:rPr>
              <a:t>Кто</a:t>
            </a:r>
            <a:r>
              <a:rPr lang="en-US" sz="4000" spc="800" dirty="0">
                <a:solidFill>
                  <a:schemeClr val="tx2"/>
                </a:solidFill>
              </a:rPr>
              <a:t> </a:t>
            </a:r>
            <a:r>
              <a:rPr lang="en-US" sz="4000" spc="800" dirty="0" err="1">
                <a:solidFill>
                  <a:schemeClr val="tx2"/>
                </a:solidFill>
              </a:rPr>
              <a:t>из</a:t>
            </a:r>
            <a:r>
              <a:rPr lang="en-US" sz="4000" spc="800" dirty="0">
                <a:solidFill>
                  <a:schemeClr val="tx2"/>
                </a:solidFill>
              </a:rPr>
              <a:t> </a:t>
            </a:r>
            <a:r>
              <a:rPr lang="en-US" sz="4000" spc="800" dirty="0" err="1">
                <a:solidFill>
                  <a:schemeClr val="tx2"/>
                </a:solidFill>
              </a:rPr>
              <a:t>них</a:t>
            </a:r>
            <a:r>
              <a:rPr lang="en-US" sz="4000" spc="800" dirty="0">
                <a:solidFill>
                  <a:schemeClr val="tx2"/>
                </a:solidFill>
              </a:rPr>
              <a:t> </a:t>
            </a:r>
            <a:r>
              <a:rPr lang="en-US" sz="4000" spc="800" dirty="0" err="1">
                <a:solidFill>
                  <a:schemeClr val="tx2"/>
                </a:solidFill>
              </a:rPr>
              <a:t>будет</a:t>
            </a:r>
            <a:r>
              <a:rPr lang="en-US" sz="4000" spc="800" dirty="0">
                <a:solidFill>
                  <a:schemeClr val="tx2"/>
                </a:solidFill>
              </a:rPr>
              <a:t> </a:t>
            </a:r>
            <a:r>
              <a:rPr lang="en-US" sz="4000" spc="800" dirty="0" err="1">
                <a:solidFill>
                  <a:schemeClr val="tx2"/>
                </a:solidFill>
              </a:rPr>
              <a:t>призван</a:t>
            </a:r>
            <a:r>
              <a:rPr lang="en-US" sz="4000" spc="800" dirty="0">
                <a:solidFill>
                  <a:schemeClr val="tx2"/>
                </a:solidFill>
              </a:rPr>
              <a:t> к </a:t>
            </a:r>
            <a:r>
              <a:rPr lang="en-US" sz="4000" spc="800" dirty="0" err="1">
                <a:solidFill>
                  <a:schemeClr val="tx2"/>
                </a:solidFill>
              </a:rPr>
              <a:t>наследованию</a:t>
            </a:r>
            <a:r>
              <a:rPr lang="en-US" sz="4000" spc="800" dirty="0">
                <a:solidFill>
                  <a:schemeClr val="tx2"/>
                </a:solidFill>
              </a:rPr>
              <a:t>?</a:t>
            </a:r>
          </a:p>
        </p:txBody>
      </p:sp>
      <p:sp>
        <p:nvSpPr>
          <p:cNvPr id="24" name="Freeform: Shape 23">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185722"/>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10766450-A96A-4BC1-9418-5E6D915082B7}"/>
              </a:ext>
            </a:extLst>
          </p:cNvPr>
          <p:cNvSpPr>
            <a:spLocks noGrp="1"/>
          </p:cNvSpPr>
          <p:nvPr>
            <p:ph type="title"/>
          </p:nvPr>
        </p:nvSpPr>
        <p:spPr>
          <a:xfrm>
            <a:off x="761996" y="382385"/>
            <a:ext cx="10668004" cy="953513"/>
          </a:xfrm>
        </p:spPr>
        <p:txBody>
          <a:bodyPr anchor="b">
            <a:normAutofit/>
          </a:bodyPr>
          <a:lstStyle/>
          <a:p>
            <a:pPr algn="ctr"/>
            <a:r>
              <a:rPr lang="ru-RU" dirty="0"/>
              <a:t>Повторим изученное</a:t>
            </a:r>
          </a:p>
        </p:txBody>
      </p:sp>
      <p:sp>
        <p:nvSpPr>
          <p:cNvPr id="3" name="Объект 2">
            <a:extLst>
              <a:ext uri="{FF2B5EF4-FFF2-40B4-BE49-F238E27FC236}">
                <a16:creationId xmlns:a16="http://schemas.microsoft.com/office/drawing/2014/main" id="{A21FA40A-1EBD-4EBF-9E15-CA79DA5D06C5}"/>
              </a:ext>
            </a:extLst>
          </p:cNvPr>
          <p:cNvSpPr>
            <a:spLocks noGrp="1"/>
          </p:cNvSpPr>
          <p:nvPr>
            <p:ph idx="1"/>
          </p:nvPr>
        </p:nvSpPr>
        <p:spPr>
          <a:xfrm>
            <a:off x="761996" y="1426464"/>
            <a:ext cx="10576564" cy="4288537"/>
          </a:xfrm>
        </p:spPr>
        <p:txBody>
          <a:bodyPr anchor="ctr">
            <a:normAutofit/>
          </a:bodyPr>
          <a:lstStyle/>
          <a:p>
            <a:r>
              <a:rPr lang="ru-RU" sz="3600" dirty="0"/>
              <a:t>Что такое гражданское право?</a:t>
            </a:r>
          </a:p>
          <a:p>
            <a:r>
              <a:rPr lang="ru-RU" sz="3600" dirty="0"/>
              <a:t>Какие вопросы решает гражданско-правовое законодательство?</a:t>
            </a:r>
          </a:p>
          <a:p>
            <a:r>
              <a:rPr lang="ru-RU" sz="3600" dirty="0"/>
              <a:t>Каковы критерии участия в гражданско-правовом процессе?</a:t>
            </a:r>
          </a:p>
          <a:p>
            <a:r>
              <a:rPr lang="ru-RU" sz="3600" dirty="0"/>
              <a:t>Что такое сделка? Как успешно заключить сделку?</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31616265"/>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2A42EE89-46A6-4616-987D-6468BC707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Изображение выглядит как стол&#10;&#10;Автоматически созданное описание">
            <a:extLst>
              <a:ext uri="{FF2B5EF4-FFF2-40B4-BE49-F238E27FC236}">
                <a16:creationId xmlns:a16="http://schemas.microsoft.com/office/drawing/2014/main" id="{E1C7046D-53DA-4020-B342-C3F4A6E3B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118" y="643466"/>
            <a:ext cx="10901763" cy="4927597"/>
          </a:xfrm>
          <a:prstGeom prst="rect">
            <a:avLst/>
          </a:prstGeom>
        </p:spPr>
      </p:pic>
      <p:sp>
        <p:nvSpPr>
          <p:cNvPr id="16" name="Freeform: Shape 15">
            <a:extLst>
              <a:ext uri="{FF2B5EF4-FFF2-40B4-BE49-F238E27FC236}">
                <a16:creationId xmlns:a16="http://schemas.microsoft.com/office/drawing/2014/main" id="{45A29992-9794-4D64-AB37-EA803ED6C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653089" y="319086"/>
            <a:ext cx="885825" cy="12192000"/>
          </a:xfrm>
          <a:custGeom>
            <a:avLst/>
            <a:gdLst>
              <a:gd name="connsiteX0" fmla="*/ 885825 w 885825"/>
              <a:gd name="connsiteY0" fmla="*/ 6098626 h 12192000"/>
              <a:gd name="connsiteX1" fmla="*/ 882650 w 885825"/>
              <a:gd name="connsiteY1" fmla="*/ 6166889 h 12192000"/>
              <a:gd name="connsiteX2" fmla="*/ 876300 w 885825"/>
              <a:gd name="connsiteY2" fmla="*/ 6227214 h 12192000"/>
              <a:gd name="connsiteX3" fmla="*/ 865188 w 885825"/>
              <a:gd name="connsiteY3" fmla="*/ 6279601 h 12192000"/>
              <a:gd name="connsiteX4" fmla="*/ 849313 w 885825"/>
              <a:gd name="connsiteY4" fmla="*/ 6325639 h 12192000"/>
              <a:gd name="connsiteX5" fmla="*/ 833438 w 885825"/>
              <a:gd name="connsiteY5" fmla="*/ 6366914 h 12192000"/>
              <a:gd name="connsiteX6" fmla="*/ 817563 w 885825"/>
              <a:gd name="connsiteY6" fmla="*/ 6403426 h 12192000"/>
              <a:gd name="connsiteX7" fmla="*/ 798513 w 885825"/>
              <a:gd name="connsiteY7" fmla="*/ 6441526 h 12192000"/>
              <a:gd name="connsiteX8" fmla="*/ 779463 w 885825"/>
              <a:gd name="connsiteY8" fmla="*/ 6479626 h 12192000"/>
              <a:gd name="connsiteX9" fmla="*/ 760413 w 885825"/>
              <a:gd name="connsiteY9" fmla="*/ 6516139 h 12192000"/>
              <a:gd name="connsiteX10" fmla="*/ 744538 w 885825"/>
              <a:gd name="connsiteY10" fmla="*/ 6557414 h 12192000"/>
              <a:gd name="connsiteX11" fmla="*/ 730250 w 885825"/>
              <a:gd name="connsiteY11" fmla="*/ 6603451 h 12192000"/>
              <a:gd name="connsiteX12" fmla="*/ 719138 w 885825"/>
              <a:gd name="connsiteY12" fmla="*/ 6655839 h 12192000"/>
              <a:gd name="connsiteX13" fmla="*/ 711200 w 885825"/>
              <a:gd name="connsiteY13" fmla="*/ 6716164 h 12192000"/>
              <a:gd name="connsiteX14" fmla="*/ 709613 w 885825"/>
              <a:gd name="connsiteY14" fmla="*/ 6784426 h 12192000"/>
              <a:gd name="connsiteX15" fmla="*/ 711200 w 885825"/>
              <a:gd name="connsiteY15" fmla="*/ 6852689 h 12192000"/>
              <a:gd name="connsiteX16" fmla="*/ 719138 w 885825"/>
              <a:gd name="connsiteY16" fmla="*/ 6913014 h 12192000"/>
              <a:gd name="connsiteX17" fmla="*/ 730250 w 885825"/>
              <a:gd name="connsiteY17" fmla="*/ 6965401 h 12192000"/>
              <a:gd name="connsiteX18" fmla="*/ 744538 w 885825"/>
              <a:gd name="connsiteY18" fmla="*/ 7011439 h 12192000"/>
              <a:gd name="connsiteX19" fmla="*/ 760413 w 885825"/>
              <a:gd name="connsiteY19" fmla="*/ 7052714 h 12192000"/>
              <a:gd name="connsiteX20" fmla="*/ 779463 w 885825"/>
              <a:gd name="connsiteY20" fmla="*/ 7089226 h 12192000"/>
              <a:gd name="connsiteX21" fmla="*/ 798513 w 885825"/>
              <a:gd name="connsiteY21" fmla="*/ 7127326 h 12192000"/>
              <a:gd name="connsiteX22" fmla="*/ 817563 w 885825"/>
              <a:gd name="connsiteY22" fmla="*/ 7165426 h 12192000"/>
              <a:gd name="connsiteX23" fmla="*/ 833438 w 885825"/>
              <a:gd name="connsiteY23" fmla="*/ 7201939 h 12192000"/>
              <a:gd name="connsiteX24" fmla="*/ 849313 w 885825"/>
              <a:gd name="connsiteY24" fmla="*/ 7243214 h 12192000"/>
              <a:gd name="connsiteX25" fmla="*/ 865188 w 885825"/>
              <a:gd name="connsiteY25" fmla="*/ 7289251 h 12192000"/>
              <a:gd name="connsiteX26" fmla="*/ 876300 w 885825"/>
              <a:gd name="connsiteY26" fmla="*/ 7341639 h 12192000"/>
              <a:gd name="connsiteX27" fmla="*/ 882650 w 885825"/>
              <a:gd name="connsiteY27" fmla="*/ 7401964 h 12192000"/>
              <a:gd name="connsiteX28" fmla="*/ 885825 w 885825"/>
              <a:gd name="connsiteY28" fmla="*/ 7470226 h 12192000"/>
              <a:gd name="connsiteX29" fmla="*/ 882650 w 885825"/>
              <a:gd name="connsiteY29" fmla="*/ 7538489 h 12192000"/>
              <a:gd name="connsiteX30" fmla="*/ 876300 w 885825"/>
              <a:gd name="connsiteY30" fmla="*/ 7598814 h 12192000"/>
              <a:gd name="connsiteX31" fmla="*/ 865188 w 885825"/>
              <a:gd name="connsiteY31" fmla="*/ 7651201 h 12192000"/>
              <a:gd name="connsiteX32" fmla="*/ 849313 w 885825"/>
              <a:gd name="connsiteY32" fmla="*/ 7697239 h 12192000"/>
              <a:gd name="connsiteX33" fmla="*/ 833438 w 885825"/>
              <a:gd name="connsiteY33" fmla="*/ 7738514 h 12192000"/>
              <a:gd name="connsiteX34" fmla="*/ 817563 w 885825"/>
              <a:gd name="connsiteY34" fmla="*/ 7775026 h 12192000"/>
              <a:gd name="connsiteX35" fmla="*/ 798513 w 885825"/>
              <a:gd name="connsiteY35" fmla="*/ 7813126 h 12192000"/>
              <a:gd name="connsiteX36" fmla="*/ 779463 w 885825"/>
              <a:gd name="connsiteY36" fmla="*/ 7851226 h 12192000"/>
              <a:gd name="connsiteX37" fmla="*/ 760413 w 885825"/>
              <a:gd name="connsiteY37" fmla="*/ 7887739 h 12192000"/>
              <a:gd name="connsiteX38" fmla="*/ 744538 w 885825"/>
              <a:gd name="connsiteY38" fmla="*/ 7929014 h 12192000"/>
              <a:gd name="connsiteX39" fmla="*/ 730250 w 885825"/>
              <a:gd name="connsiteY39" fmla="*/ 7975051 h 12192000"/>
              <a:gd name="connsiteX40" fmla="*/ 719138 w 885825"/>
              <a:gd name="connsiteY40" fmla="*/ 8027439 h 12192000"/>
              <a:gd name="connsiteX41" fmla="*/ 711200 w 885825"/>
              <a:gd name="connsiteY41" fmla="*/ 8087764 h 12192000"/>
              <a:gd name="connsiteX42" fmla="*/ 709613 w 885825"/>
              <a:gd name="connsiteY42" fmla="*/ 8156026 h 12192000"/>
              <a:gd name="connsiteX43" fmla="*/ 711200 w 885825"/>
              <a:gd name="connsiteY43" fmla="*/ 8224289 h 12192000"/>
              <a:gd name="connsiteX44" fmla="*/ 719138 w 885825"/>
              <a:gd name="connsiteY44" fmla="*/ 8284614 h 12192000"/>
              <a:gd name="connsiteX45" fmla="*/ 730250 w 885825"/>
              <a:gd name="connsiteY45" fmla="*/ 8337001 h 12192000"/>
              <a:gd name="connsiteX46" fmla="*/ 744538 w 885825"/>
              <a:gd name="connsiteY46" fmla="*/ 8383039 h 12192000"/>
              <a:gd name="connsiteX47" fmla="*/ 760413 w 885825"/>
              <a:gd name="connsiteY47" fmla="*/ 8424314 h 12192000"/>
              <a:gd name="connsiteX48" fmla="*/ 779463 w 885825"/>
              <a:gd name="connsiteY48" fmla="*/ 8460826 h 12192000"/>
              <a:gd name="connsiteX49" fmla="*/ 798513 w 885825"/>
              <a:gd name="connsiteY49" fmla="*/ 8498926 h 12192000"/>
              <a:gd name="connsiteX50" fmla="*/ 817563 w 885825"/>
              <a:gd name="connsiteY50" fmla="*/ 8537026 h 12192000"/>
              <a:gd name="connsiteX51" fmla="*/ 833438 w 885825"/>
              <a:gd name="connsiteY51" fmla="*/ 8573540 h 12192000"/>
              <a:gd name="connsiteX52" fmla="*/ 849313 w 885825"/>
              <a:gd name="connsiteY52" fmla="*/ 8614814 h 12192000"/>
              <a:gd name="connsiteX53" fmla="*/ 865188 w 885825"/>
              <a:gd name="connsiteY53" fmla="*/ 8660852 h 12192000"/>
              <a:gd name="connsiteX54" fmla="*/ 876300 w 885825"/>
              <a:gd name="connsiteY54" fmla="*/ 8713240 h 12192000"/>
              <a:gd name="connsiteX55" fmla="*/ 882650 w 885825"/>
              <a:gd name="connsiteY55" fmla="*/ 8773564 h 12192000"/>
              <a:gd name="connsiteX56" fmla="*/ 885825 w 885825"/>
              <a:gd name="connsiteY56" fmla="*/ 8840240 h 12192000"/>
              <a:gd name="connsiteX57" fmla="*/ 882650 w 885825"/>
              <a:gd name="connsiteY57" fmla="*/ 8910090 h 12192000"/>
              <a:gd name="connsiteX58" fmla="*/ 876300 w 885825"/>
              <a:gd name="connsiteY58" fmla="*/ 8970414 h 12192000"/>
              <a:gd name="connsiteX59" fmla="*/ 865188 w 885825"/>
              <a:gd name="connsiteY59" fmla="*/ 9022802 h 12192000"/>
              <a:gd name="connsiteX60" fmla="*/ 849313 w 885825"/>
              <a:gd name="connsiteY60" fmla="*/ 9068840 h 12192000"/>
              <a:gd name="connsiteX61" fmla="*/ 833438 w 885825"/>
              <a:gd name="connsiteY61" fmla="*/ 9110114 h 12192000"/>
              <a:gd name="connsiteX62" fmla="*/ 817563 w 885825"/>
              <a:gd name="connsiteY62" fmla="*/ 9146628 h 12192000"/>
              <a:gd name="connsiteX63" fmla="*/ 798513 w 885825"/>
              <a:gd name="connsiteY63" fmla="*/ 9184728 h 12192000"/>
              <a:gd name="connsiteX64" fmla="*/ 779463 w 885825"/>
              <a:gd name="connsiteY64" fmla="*/ 9222828 h 12192000"/>
              <a:gd name="connsiteX65" fmla="*/ 760413 w 885825"/>
              <a:gd name="connsiteY65" fmla="*/ 9259340 h 12192000"/>
              <a:gd name="connsiteX66" fmla="*/ 744538 w 885825"/>
              <a:gd name="connsiteY66" fmla="*/ 9300614 h 12192000"/>
              <a:gd name="connsiteX67" fmla="*/ 730250 w 885825"/>
              <a:gd name="connsiteY67" fmla="*/ 9346652 h 12192000"/>
              <a:gd name="connsiteX68" fmla="*/ 719138 w 885825"/>
              <a:gd name="connsiteY68" fmla="*/ 9399040 h 12192000"/>
              <a:gd name="connsiteX69" fmla="*/ 711200 w 885825"/>
              <a:gd name="connsiteY69" fmla="*/ 9459364 h 12192000"/>
              <a:gd name="connsiteX70" fmla="*/ 709613 w 885825"/>
              <a:gd name="connsiteY70" fmla="*/ 9527628 h 12192000"/>
              <a:gd name="connsiteX71" fmla="*/ 711200 w 885825"/>
              <a:gd name="connsiteY71" fmla="*/ 9595890 h 12192000"/>
              <a:gd name="connsiteX72" fmla="*/ 719138 w 885825"/>
              <a:gd name="connsiteY72" fmla="*/ 9656214 h 12192000"/>
              <a:gd name="connsiteX73" fmla="*/ 730250 w 885825"/>
              <a:gd name="connsiteY73" fmla="*/ 9708602 h 12192000"/>
              <a:gd name="connsiteX74" fmla="*/ 744538 w 885825"/>
              <a:gd name="connsiteY74" fmla="*/ 9754640 h 12192000"/>
              <a:gd name="connsiteX75" fmla="*/ 760413 w 885825"/>
              <a:gd name="connsiteY75" fmla="*/ 9795914 h 12192000"/>
              <a:gd name="connsiteX76" fmla="*/ 779463 w 885825"/>
              <a:gd name="connsiteY76" fmla="*/ 9832428 h 12192000"/>
              <a:gd name="connsiteX77" fmla="*/ 817563 w 885825"/>
              <a:gd name="connsiteY77" fmla="*/ 9908628 h 12192000"/>
              <a:gd name="connsiteX78" fmla="*/ 833438 w 885825"/>
              <a:gd name="connsiteY78" fmla="*/ 9945140 h 12192000"/>
              <a:gd name="connsiteX79" fmla="*/ 849313 w 885825"/>
              <a:gd name="connsiteY79" fmla="*/ 9986414 h 12192000"/>
              <a:gd name="connsiteX80" fmla="*/ 865188 w 885825"/>
              <a:gd name="connsiteY80" fmla="*/ 10032452 h 12192000"/>
              <a:gd name="connsiteX81" fmla="*/ 876300 w 885825"/>
              <a:gd name="connsiteY81" fmla="*/ 10084840 h 12192000"/>
              <a:gd name="connsiteX82" fmla="*/ 882650 w 885825"/>
              <a:gd name="connsiteY82" fmla="*/ 10145164 h 12192000"/>
              <a:gd name="connsiteX83" fmla="*/ 885825 w 885825"/>
              <a:gd name="connsiteY83" fmla="*/ 10213428 h 12192000"/>
              <a:gd name="connsiteX84" fmla="*/ 882650 w 885825"/>
              <a:gd name="connsiteY84" fmla="*/ 10281690 h 12192000"/>
              <a:gd name="connsiteX85" fmla="*/ 876300 w 885825"/>
              <a:gd name="connsiteY85" fmla="*/ 10342014 h 12192000"/>
              <a:gd name="connsiteX86" fmla="*/ 865188 w 885825"/>
              <a:gd name="connsiteY86" fmla="*/ 10394402 h 12192000"/>
              <a:gd name="connsiteX87" fmla="*/ 849313 w 885825"/>
              <a:gd name="connsiteY87" fmla="*/ 10440440 h 12192000"/>
              <a:gd name="connsiteX88" fmla="*/ 833438 w 885825"/>
              <a:gd name="connsiteY88" fmla="*/ 10481714 h 12192000"/>
              <a:gd name="connsiteX89" fmla="*/ 817563 w 885825"/>
              <a:gd name="connsiteY89" fmla="*/ 10518228 h 12192000"/>
              <a:gd name="connsiteX90" fmla="*/ 798513 w 885825"/>
              <a:gd name="connsiteY90" fmla="*/ 10556328 h 12192000"/>
              <a:gd name="connsiteX91" fmla="*/ 779463 w 885825"/>
              <a:gd name="connsiteY91" fmla="*/ 10594428 h 12192000"/>
              <a:gd name="connsiteX92" fmla="*/ 760413 w 885825"/>
              <a:gd name="connsiteY92" fmla="*/ 10630940 h 12192000"/>
              <a:gd name="connsiteX93" fmla="*/ 744538 w 885825"/>
              <a:gd name="connsiteY93" fmla="*/ 10672214 h 12192000"/>
              <a:gd name="connsiteX94" fmla="*/ 730250 w 885825"/>
              <a:gd name="connsiteY94" fmla="*/ 10718252 h 12192000"/>
              <a:gd name="connsiteX95" fmla="*/ 719138 w 885825"/>
              <a:gd name="connsiteY95" fmla="*/ 10770640 h 12192000"/>
              <a:gd name="connsiteX96" fmla="*/ 711200 w 885825"/>
              <a:gd name="connsiteY96" fmla="*/ 10830964 h 12192000"/>
              <a:gd name="connsiteX97" fmla="*/ 709613 w 885825"/>
              <a:gd name="connsiteY97" fmla="*/ 10899228 h 12192000"/>
              <a:gd name="connsiteX98" fmla="*/ 711200 w 885825"/>
              <a:gd name="connsiteY98" fmla="*/ 10967490 h 12192000"/>
              <a:gd name="connsiteX99" fmla="*/ 719138 w 885825"/>
              <a:gd name="connsiteY99" fmla="*/ 11027814 h 12192000"/>
              <a:gd name="connsiteX100" fmla="*/ 730250 w 885825"/>
              <a:gd name="connsiteY100" fmla="*/ 11080202 h 12192000"/>
              <a:gd name="connsiteX101" fmla="*/ 744538 w 885825"/>
              <a:gd name="connsiteY101" fmla="*/ 11126240 h 12192000"/>
              <a:gd name="connsiteX102" fmla="*/ 760413 w 885825"/>
              <a:gd name="connsiteY102" fmla="*/ 11167514 h 12192000"/>
              <a:gd name="connsiteX103" fmla="*/ 779463 w 885825"/>
              <a:gd name="connsiteY103" fmla="*/ 11204028 h 12192000"/>
              <a:gd name="connsiteX104" fmla="*/ 798513 w 885825"/>
              <a:gd name="connsiteY104" fmla="*/ 11242128 h 12192000"/>
              <a:gd name="connsiteX105" fmla="*/ 817563 w 885825"/>
              <a:gd name="connsiteY105" fmla="*/ 11280228 h 12192000"/>
              <a:gd name="connsiteX106" fmla="*/ 833438 w 885825"/>
              <a:gd name="connsiteY106" fmla="*/ 11316740 h 12192000"/>
              <a:gd name="connsiteX107" fmla="*/ 849313 w 885825"/>
              <a:gd name="connsiteY107" fmla="*/ 11358014 h 12192000"/>
              <a:gd name="connsiteX108" fmla="*/ 865188 w 885825"/>
              <a:gd name="connsiteY108" fmla="*/ 11404052 h 12192000"/>
              <a:gd name="connsiteX109" fmla="*/ 876300 w 885825"/>
              <a:gd name="connsiteY109" fmla="*/ 11456440 h 12192000"/>
              <a:gd name="connsiteX110" fmla="*/ 882650 w 885825"/>
              <a:gd name="connsiteY110" fmla="*/ 11516764 h 12192000"/>
              <a:gd name="connsiteX111" fmla="*/ 885825 w 885825"/>
              <a:gd name="connsiteY111" fmla="*/ 11585028 h 12192000"/>
              <a:gd name="connsiteX112" fmla="*/ 882650 w 885825"/>
              <a:gd name="connsiteY112" fmla="*/ 11653290 h 12192000"/>
              <a:gd name="connsiteX113" fmla="*/ 876300 w 885825"/>
              <a:gd name="connsiteY113" fmla="*/ 11713614 h 12192000"/>
              <a:gd name="connsiteX114" fmla="*/ 865188 w 885825"/>
              <a:gd name="connsiteY114" fmla="*/ 11766002 h 12192000"/>
              <a:gd name="connsiteX115" fmla="*/ 849313 w 885825"/>
              <a:gd name="connsiteY115" fmla="*/ 11812040 h 12192000"/>
              <a:gd name="connsiteX116" fmla="*/ 833438 w 885825"/>
              <a:gd name="connsiteY116" fmla="*/ 11853314 h 12192000"/>
              <a:gd name="connsiteX117" fmla="*/ 817563 w 885825"/>
              <a:gd name="connsiteY117" fmla="*/ 11889828 h 12192000"/>
              <a:gd name="connsiteX118" fmla="*/ 798513 w 885825"/>
              <a:gd name="connsiteY118" fmla="*/ 11927928 h 12192000"/>
              <a:gd name="connsiteX119" fmla="*/ 779463 w 885825"/>
              <a:gd name="connsiteY119" fmla="*/ 11966028 h 12192000"/>
              <a:gd name="connsiteX120" fmla="*/ 760413 w 885825"/>
              <a:gd name="connsiteY120" fmla="*/ 12002540 h 12192000"/>
              <a:gd name="connsiteX121" fmla="*/ 744538 w 885825"/>
              <a:gd name="connsiteY121" fmla="*/ 12043814 h 12192000"/>
              <a:gd name="connsiteX122" fmla="*/ 730250 w 885825"/>
              <a:gd name="connsiteY122" fmla="*/ 12089852 h 12192000"/>
              <a:gd name="connsiteX123" fmla="*/ 719138 w 885825"/>
              <a:gd name="connsiteY123" fmla="*/ 12142240 h 12192000"/>
              <a:gd name="connsiteX124" fmla="*/ 712590 w 885825"/>
              <a:gd name="connsiteY124" fmla="*/ 12192000 h 12192000"/>
              <a:gd name="connsiteX125" fmla="*/ 0 w 885825"/>
              <a:gd name="connsiteY125" fmla="*/ 12192000 h 12192000"/>
              <a:gd name="connsiteX126" fmla="*/ 0 w 885825"/>
              <a:gd name="connsiteY126" fmla="*/ 6779170 h 12192000"/>
              <a:gd name="connsiteX127" fmla="*/ 0 w 885825"/>
              <a:gd name="connsiteY127" fmla="*/ 6779170 h 12192000"/>
              <a:gd name="connsiteX128" fmla="*/ 0 w 885825"/>
              <a:gd name="connsiteY128" fmla="*/ 0 h 12192000"/>
              <a:gd name="connsiteX129" fmla="*/ 712590 w 885825"/>
              <a:gd name="connsiteY129" fmla="*/ 0 h 12192000"/>
              <a:gd name="connsiteX130" fmla="*/ 719137 w 885825"/>
              <a:gd name="connsiteY130" fmla="*/ 49758 h 12192000"/>
              <a:gd name="connsiteX131" fmla="*/ 730249 w 885825"/>
              <a:gd name="connsiteY131" fmla="*/ 102145 h 12192000"/>
              <a:gd name="connsiteX132" fmla="*/ 744537 w 885825"/>
              <a:gd name="connsiteY132" fmla="*/ 148183 h 12192000"/>
              <a:gd name="connsiteX133" fmla="*/ 760412 w 885825"/>
              <a:gd name="connsiteY133" fmla="*/ 189458 h 12192000"/>
              <a:gd name="connsiteX134" fmla="*/ 779462 w 885825"/>
              <a:gd name="connsiteY134" fmla="*/ 225970 h 12192000"/>
              <a:gd name="connsiteX135" fmla="*/ 798512 w 885825"/>
              <a:gd name="connsiteY135" fmla="*/ 264070 h 12192000"/>
              <a:gd name="connsiteX136" fmla="*/ 817562 w 885825"/>
              <a:gd name="connsiteY136" fmla="*/ 302170 h 12192000"/>
              <a:gd name="connsiteX137" fmla="*/ 833437 w 885825"/>
              <a:gd name="connsiteY137" fmla="*/ 338683 h 12192000"/>
              <a:gd name="connsiteX138" fmla="*/ 849312 w 885825"/>
              <a:gd name="connsiteY138" fmla="*/ 379958 h 12192000"/>
              <a:gd name="connsiteX139" fmla="*/ 865187 w 885825"/>
              <a:gd name="connsiteY139" fmla="*/ 425995 h 12192000"/>
              <a:gd name="connsiteX140" fmla="*/ 876299 w 885825"/>
              <a:gd name="connsiteY140" fmla="*/ 478383 h 12192000"/>
              <a:gd name="connsiteX141" fmla="*/ 882649 w 885825"/>
              <a:gd name="connsiteY141" fmla="*/ 538708 h 12192000"/>
              <a:gd name="connsiteX142" fmla="*/ 885824 w 885825"/>
              <a:gd name="connsiteY142" fmla="*/ 606970 h 12192000"/>
              <a:gd name="connsiteX143" fmla="*/ 882649 w 885825"/>
              <a:gd name="connsiteY143" fmla="*/ 675233 h 12192000"/>
              <a:gd name="connsiteX144" fmla="*/ 876299 w 885825"/>
              <a:gd name="connsiteY144" fmla="*/ 735558 h 12192000"/>
              <a:gd name="connsiteX145" fmla="*/ 865187 w 885825"/>
              <a:gd name="connsiteY145" fmla="*/ 787945 h 12192000"/>
              <a:gd name="connsiteX146" fmla="*/ 849312 w 885825"/>
              <a:gd name="connsiteY146" fmla="*/ 833983 h 12192000"/>
              <a:gd name="connsiteX147" fmla="*/ 833437 w 885825"/>
              <a:gd name="connsiteY147" fmla="*/ 875258 h 12192000"/>
              <a:gd name="connsiteX148" fmla="*/ 817562 w 885825"/>
              <a:gd name="connsiteY148" fmla="*/ 911770 h 12192000"/>
              <a:gd name="connsiteX149" fmla="*/ 798512 w 885825"/>
              <a:gd name="connsiteY149" fmla="*/ 949870 h 12192000"/>
              <a:gd name="connsiteX150" fmla="*/ 779462 w 885825"/>
              <a:gd name="connsiteY150" fmla="*/ 987970 h 12192000"/>
              <a:gd name="connsiteX151" fmla="*/ 760412 w 885825"/>
              <a:gd name="connsiteY151" fmla="*/ 1024483 h 12192000"/>
              <a:gd name="connsiteX152" fmla="*/ 744537 w 885825"/>
              <a:gd name="connsiteY152" fmla="*/ 1065758 h 12192000"/>
              <a:gd name="connsiteX153" fmla="*/ 730249 w 885825"/>
              <a:gd name="connsiteY153" fmla="*/ 1111795 h 12192000"/>
              <a:gd name="connsiteX154" fmla="*/ 719137 w 885825"/>
              <a:gd name="connsiteY154" fmla="*/ 1164183 h 12192000"/>
              <a:gd name="connsiteX155" fmla="*/ 711199 w 885825"/>
              <a:gd name="connsiteY155" fmla="*/ 1224508 h 12192000"/>
              <a:gd name="connsiteX156" fmla="*/ 709612 w 885825"/>
              <a:gd name="connsiteY156" fmla="*/ 1292770 h 12192000"/>
              <a:gd name="connsiteX157" fmla="*/ 711199 w 885825"/>
              <a:gd name="connsiteY157" fmla="*/ 1361033 h 12192000"/>
              <a:gd name="connsiteX158" fmla="*/ 719137 w 885825"/>
              <a:gd name="connsiteY158" fmla="*/ 1421358 h 12192000"/>
              <a:gd name="connsiteX159" fmla="*/ 730249 w 885825"/>
              <a:gd name="connsiteY159" fmla="*/ 1473745 h 12192000"/>
              <a:gd name="connsiteX160" fmla="*/ 744537 w 885825"/>
              <a:gd name="connsiteY160" fmla="*/ 1519783 h 12192000"/>
              <a:gd name="connsiteX161" fmla="*/ 760412 w 885825"/>
              <a:gd name="connsiteY161" fmla="*/ 1561058 h 12192000"/>
              <a:gd name="connsiteX162" fmla="*/ 779462 w 885825"/>
              <a:gd name="connsiteY162" fmla="*/ 1597570 h 12192000"/>
              <a:gd name="connsiteX163" fmla="*/ 798512 w 885825"/>
              <a:gd name="connsiteY163" fmla="*/ 1635670 h 12192000"/>
              <a:gd name="connsiteX164" fmla="*/ 817562 w 885825"/>
              <a:gd name="connsiteY164" fmla="*/ 1673770 h 12192000"/>
              <a:gd name="connsiteX165" fmla="*/ 833437 w 885825"/>
              <a:gd name="connsiteY165" fmla="*/ 1710283 h 12192000"/>
              <a:gd name="connsiteX166" fmla="*/ 849312 w 885825"/>
              <a:gd name="connsiteY166" fmla="*/ 1751558 h 12192000"/>
              <a:gd name="connsiteX167" fmla="*/ 865187 w 885825"/>
              <a:gd name="connsiteY167" fmla="*/ 1797595 h 12192000"/>
              <a:gd name="connsiteX168" fmla="*/ 876299 w 885825"/>
              <a:gd name="connsiteY168" fmla="*/ 1849983 h 12192000"/>
              <a:gd name="connsiteX169" fmla="*/ 882649 w 885825"/>
              <a:gd name="connsiteY169" fmla="*/ 1910308 h 12192000"/>
              <a:gd name="connsiteX170" fmla="*/ 885824 w 885825"/>
              <a:gd name="connsiteY170" fmla="*/ 1978570 h 12192000"/>
              <a:gd name="connsiteX171" fmla="*/ 882649 w 885825"/>
              <a:gd name="connsiteY171" fmla="*/ 2046833 h 12192000"/>
              <a:gd name="connsiteX172" fmla="*/ 876299 w 885825"/>
              <a:gd name="connsiteY172" fmla="*/ 2107158 h 12192000"/>
              <a:gd name="connsiteX173" fmla="*/ 865187 w 885825"/>
              <a:gd name="connsiteY173" fmla="*/ 2159545 h 12192000"/>
              <a:gd name="connsiteX174" fmla="*/ 849312 w 885825"/>
              <a:gd name="connsiteY174" fmla="*/ 2205583 h 12192000"/>
              <a:gd name="connsiteX175" fmla="*/ 833437 w 885825"/>
              <a:gd name="connsiteY175" fmla="*/ 2246858 h 12192000"/>
              <a:gd name="connsiteX176" fmla="*/ 817562 w 885825"/>
              <a:gd name="connsiteY176" fmla="*/ 2283370 h 12192000"/>
              <a:gd name="connsiteX177" fmla="*/ 798512 w 885825"/>
              <a:gd name="connsiteY177" fmla="*/ 2321470 h 12192000"/>
              <a:gd name="connsiteX178" fmla="*/ 779462 w 885825"/>
              <a:gd name="connsiteY178" fmla="*/ 2359570 h 12192000"/>
              <a:gd name="connsiteX179" fmla="*/ 760412 w 885825"/>
              <a:gd name="connsiteY179" fmla="*/ 2396083 h 12192000"/>
              <a:gd name="connsiteX180" fmla="*/ 744537 w 885825"/>
              <a:gd name="connsiteY180" fmla="*/ 2437358 h 12192000"/>
              <a:gd name="connsiteX181" fmla="*/ 730249 w 885825"/>
              <a:gd name="connsiteY181" fmla="*/ 2483395 h 12192000"/>
              <a:gd name="connsiteX182" fmla="*/ 719137 w 885825"/>
              <a:gd name="connsiteY182" fmla="*/ 2535782 h 12192000"/>
              <a:gd name="connsiteX183" fmla="*/ 711199 w 885825"/>
              <a:gd name="connsiteY183" fmla="*/ 2596108 h 12192000"/>
              <a:gd name="connsiteX184" fmla="*/ 709612 w 885825"/>
              <a:gd name="connsiteY184" fmla="*/ 2664370 h 12192000"/>
              <a:gd name="connsiteX185" fmla="*/ 711199 w 885825"/>
              <a:gd name="connsiteY185" fmla="*/ 2732633 h 12192000"/>
              <a:gd name="connsiteX186" fmla="*/ 719137 w 885825"/>
              <a:gd name="connsiteY186" fmla="*/ 2792958 h 12192000"/>
              <a:gd name="connsiteX187" fmla="*/ 730249 w 885825"/>
              <a:gd name="connsiteY187" fmla="*/ 2845345 h 12192000"/>
              <a:gd name="connsiteX188" fmla="*/ 744537 w 885825"/>
              <a:gd name="connsiteY188" fmla="*/ 2891383 h 12192000"/>
              <a:gd name="connsiteX189" fmla="*/ 760412 w 885825"/>
              <a:gd name="connsiteY189" fmla="*/ 2932658 h 12192000"/>
              <a:gd name="connsiteX190" fmla="*/ 779462 w 885825"/>
              <a:gd name="connsiteY190" fmla="*/ 2969170 h 12192000"/>
              <a:gd name="connsiteX191" fmla="*/ 798512 w 885825"/>
              <a:gd name="connsiteY191" fmla="*/ 3007270 h 12192000"/>
              <a:gd name="connsiteX192" fmla="*/ 817562 w 885825"/>
              <a:gd name="connsiteY192" fmla="*/ 3045370 h 12192000"/>
              <a:gd name="connsiteX193" fmla="*/ 833437 w 885825"/>
              <a:gd name="connsiteY193" fmla="*/ 3081883 h 12192000"/>
              <a:gd name="connsiteX194" fmla="*/ 849312 w 885825"/>
              <a:gd name="connsiteY194" fmla="*/ 3123158 h 12192000"/>
              <a:gd name="connsiteX195" fmla="*/ 865187 w 885825"/>
              <a:gd name="connsiteY195" fmla="*/ 3169195 h 12192000"/>
              <a:gd name="connsiteX196" fmla="*/ 876299 w 885825"/>
              <a:gd name="connsiteY196" fmla="*/ 3221583 h 12192000"/>
              <a:gd name="connsiteX197" fmla="*/ 882649 w 885825"/>
              <a:gd name="connsiteY197" fmla="*/ 3281908 h 12192000"/>
              <a:gd name="connsiteX198" fmla="*/ 885824 w 885825"/>
              <a:gd name="connsiteY198" fmla="*/ 3348582 h 12192000"/>
              <a:gd name="connsiteX199" fmla="*/ 882649 w 885825"/>
              <a:gd name="connsiteY199" fmla="*/ 3418433 h 12192000"/>
              <a:gd name="connsiteX200" fmla="*/ 876299 w 885825"/>
              <a:gd name="connsiteY200" fmla="*/ 3478758 h 12192000"/>
              <a:gd name="connsiteX201" fmla="*/ 865187 w 885825"/>
              <a:gd name="connsiteY201" fmla="*/ 3531145 h 12192000"/>
              <a:gd name="connsiteX202" fmla="*/ 849312 w 885825"/>
              <a:gd name="connsiteY202" fmla="*/ 3577183 h 12192000"/>
              <a:gd name="connsiteX203" fmla="*/ 833437 w 885825"/>
              <a:gd name="connsiteY203" fmla="*/ 3618458 h 12192000"/>
              <a:gd name="connsiteX204" fmla="*/ 817562 w 885825"/>
              <a:gd name="connsiteY204" fmla="*/ 3654970 h 12192000"/>
              <a:gd name="connsiteX205" fmla="*/ 798512 w 885825"/>
              <a:gd name="connsiteY205" fmla="*/ 3693070 h 12192000"/>
              <a:gd name="connsiteX206" fmla="*/ 779462 w 885825"/>
              <a:gd name="connsiteY206" fmla="*/ 3731170 h 12192000"/>
              <a:gd name="connsiteX207" fmla="*/ 760412 w 885825"/>
              <a:gd name="connsiteY207" fmla="*/ 3767683 h 12192000"/>
              <a:gd name="connsiteX208" fmla="*/ 744537 w 885825"/>
              <a:gd name="connsiteY208" fmla="*/ 3808958 h 12192000"/>
              <a:gd name="connsiteX209" fmla="*/ 730249 w 885825"/>
              <a:gd name="connsiteY209" fmla="*/ 3854995 h 12192000"/>
              <a:gd name="connsiteX210" fmla="*/ 719137 w 885825"/>
              <a:gd name="connsiteY210" fmla="*/ 3907383 h 12192000"/>
              <a:gd name="connsiteX211" fmla="*/ 711199 w 885825"/>
              <a:gd name="connsiteY211" fmla="*/ 3967708 h 12192000"/>
              <a:gd name="connsiteX212" fmla="*/ 709612 w 885825"/>
              <a:gd name="connsiteY212" fmla="*/ 4035970 h 12192000"/>
              <a:gd name="connsiteX213" fmla="*/ 711199 w 885825"/>
              <a:gd name="connsiteY213" fmla="*/ 4104233 h 12192000"/>
              <a:gd name="connsiteX214" fmla="*/ 719137 w 885825"/>
              <a:gd name="connsiteY214" fmla="*/ 4164557 h 12192000"/>
              <a:gd name="connsiteX215" fmla="*/ 730249 w 885825"/>
              <a:gd name="connsiteY215" fmla="*/ 4216946 h 12192000"/>
              <a:gd name="connsiteX216" fmla="*/ 744537 w 885825"/>
              <a:gd name="connsiteY216" fmla="*/ 4262982 h 12192000"/>
              <a:gd name="connsiteX217" fmla="*/ 760412 w 885825"/>
              <a:gd name="connsiteY217" fmla="*/ 4304258 h 12192000"/>
              <a:gd name="connsiteX218" fmla="*/ 779462 w 885825"/>
              <a:gd name="connsiteY218" fmla="*/ 4340770 h 12192000"/>
              <a:gd name="connsiteX219" fmla="*/ 817562 w 885825"/>
              <a:gd name="connsiteY219" fmla="*/ 4416970 h 12192000"/>
              <a:gd name="connsiteX220" fmla="*/ 833437 w 885825"/>
              <a:gd name="connsiteY220" fmla="*/ 4453483 h 12192000"/>
              <a:gd name="connsiteX221" fmla="*/ 849312 w 885825"/>
              <a:gd name="connsiteY221" fmla="*/ 4494758 h 12192000"/>
              <a:gd name="connsiteX222" fmla="*/ 865187 w 885825"/>
              <a:gd name="connsiteY222" fmla="*/ 4540795 h 12192000"/>
              <a:gd name="connsiteX223" fmla="*/ 876299 w 885825"/>
              <a:gd name="connsiteY223" fmla="*/ 4593183 h 12192000"/>
              <a:gd name="connsiteX224" fmla="*/ 882649 w 885825"/>
              <a:gd name="connsiteY224" fmla="*/ 4653508 h 12192000"/>
              <a:gd name="connsiteX225" fmla="*/ 885824 w 885825"/>
              <a:gd name="connsiteY225" fmla="*/ 4721770 h 12192000"/>
              <a:gd name="connsiteX226" fmla="*/ 882649 w 885825"/>
              <a:gd name="connsiteY226" fmla="*/ 4790033 h 12192000"/>
              <a:gd name="connsiteX227" fmla="*/ 876299 w 885825"/>
              <a:gd name="connsiteY227" fmla="*/ 4850357 h 12192000"/>
              <a:gd name="connsiteX228" fmla="*/ 865187 w 885825"/>
              <a:gd name="connsiteY228" fmla="*/ 4902746 h 12192000"/>
              <a:gd name="connsiteX229" fmla="*/ 849312 w 885825"/>
              <a:gd name="connsiteY229" fmla="*/ 4948782 h 12192000"/>
              <a:gd name="connsiteX230" fmla="*/ 833437 w 885825"/>
              <a:gd name="connsiteY230" fmla="*/ 4990057 h 12192000"/>
              <a:gd name="connsiteX231" fmla="*/ 817562 w 885825"/>
              <a:gd name="connsiteY231" fmla="*/ 5026570 h 12192000"/>
              <a:gd name="connsiteX232" fmla="*/ 798512 w 885825"/>
              <a:gd name="connsiteY232" fmla="*/ 5064670 h 12192000"/>
              <a:gd name="connsiteX233" fmla="*/ 779462 w 885825"/>
              <a:gd name="connsiteY233" fmla="*/ 5102770 h 12192000"/>
              <a:gd name="connsiteX234" fmla="*/ 760412 w 885825"/>
              <a:gd name="connsiteY234" fmla="*/ 5139283 h 12192000"/>
              <a:gd name="connsiteX235" fmla="*/ 744537 w 885825"/>
              <a:gd name="connsiteY235" fmla="*/ 5180558 h 12192000"/>
              <a:gd name="connsiteX236" fmla="*/ 730249 w 885825"/>
              <a:gd name="connsiteY236" fmla="*/ 5226595 h 12192000"/>
              <a:gd name="connsiteX237" fmla="*/ 719137 w 885825"/>
              <a:gd name="connsiteY237" fmla="*/ 5278983 h 12192000"/>
              <a:gd name="connsiteX238" fmla="*/ 711199 w 885825"/>
              <a:gd name="connsiteY238" fmla="*/ 5339307 h 12192000"/>
              <a:gd name="connsiteX239" fmla="*/ 709612 w 885825"/>
              <a:gd name="connsiteY239" fmla="*/ 5407570 h 12192000"/>
              <a:gd name="connsiteX240" fmla="*/ 711199 w 885825"/>
              <a:gd name="connsiteY240" fmla="*/ 5475833 h 12192000"/>
              <a:gd name="connsiteX241" fmla="*/ 719137 w 885825"/>
              <a:gd name="connsiteY241" fmla="*/ 5536158 h 12192000"/>
              <a:gd name="connsiteX242" fmla="*/ 730249 w 885825"/>
              <a:gd name="connsiteY242" fmla="*/ 5588545 h 12192000"/>
              <a:gd name="connsiteX243" fmla="*/ 744537 w 885825"/>
              <a:gd name="connsiteY243" fmla="*/ 5634583 h 12192000"/>
              <a:gd name="connsiteX244" fmla="*/ 760412 w 885825"/>
              <a:gd name="connsiteY244" fmla="*/ 5675858 h 12192000"/>
              <a:gd name="connsiteX245" fmla="*/ 779462 w 885825"/>
              <a:gd name="connsiteY245" fmla="*/ 5712371 h 12192000"/>
              <a:gd name="connsiteX246" fmla="*/ 798512 w 885825"/>
              <a:gd name="connsiteY246" fmla="*/ 5750471 h 12192000"/>
              <a:gd name="connsiteX247" fmla="*/ 817562 w 885825"/>
              <a:gd name="connsiteY247" fmla="*/ 5788571 h 12192000"/>
              <a:gd name="connsiteX248" fmla="*/ 833437 w 885825"/>
              <a:gd name="connsiteY248" fmla="*/ 5825083 h 12192000"/>
              <a:gd name="connsiteX249" fmla="*/ 849312 w 885825"/>
              <a:gd name="connsiteY249" fmla="*/ 5866358 h 12192000"/>
              <a:gd name="connsiteX250" fmla="*/ 865187 w 885825"/>
              <a:gd name="connsiteY250" fmla="*/ 5912395 h 12192000"/>
              <a:gd name="connsiteX251" fmla="*/ 876299 w 885825"/>
              <a:gd name="connsiteY251" fmla="*/ 5964783 h 12192000"/>
              <a:gd name="connsiteX252" fmla="*/ 882649 w 885825"/>
              <a:gd name="connsiteY252" fmla="*/ 6025108 h 12192000"/>
              <a:gd name="connsiteX253" fmla="*/ 885824 w 885825"/>
              <a:gd name="connsiteY253" fmla="*/ 6093370 h 12192000"/>
              <a:gd name="connsiteX254" fmla="*/ 885703 w 885825"/>
              <a:gd name="connsiteY254" fmla="*/ 6095988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885825" h="12192000">
                <a:moveTo>
                  <a:pt x="885825" y="6098626"/>
                </a:moveTo>
                <a:lnTo>
                  <a:pt x="882650" y="6166889"/>
                </a:lnTo>
                <a:lnTo>
                  <a:pt x="876300" y="6227214"/>
                </a:lnTo>
                <a:lnTo>
                  <a:pt x="865188" y="6279601"/>
                </a:lnTo>
                <a:lnTo>
                  <a:pt x="849313" y="6325639"/>
                </a:lnTo>
                <a:lnTo>
                  <a:pt x="833438" y="6366914"/>
                </a:lnTo>
                <a:lnTo>
                  <a:pt x="817563" y="6403426"/>
                </a:lnTo>
                <a:lnTo>
                  <a:pt x="798513" y="6441526"/>
                </a:lnTo>
                <a:lnTo>
                  <a:pt x="779463" y="6479626"/>
                </a:lnTo>
                <a:lnTo>
                  <a:pt x="760413" y="6516139"/>
                </a:lnTo>
                <a:lnTo>
                  <a:pt x="744538" y="6557414"/>
                </a:lnTo>
                <a:lnTo>
                  <a:pt x="730250" y="6603451"/>
                </a:lnTo>
                <a:lnTo>
                  <a:pt x="719138" y="6655839"/>
                </a:lnTo>
                <a:lnTo>
                  <a:pt x="711200" y="6716164"/>
                </a:lnTo>
                <a:lnTo>
                  <a:pt x="709613" y="6784426"/>
                </a:lnTo>
                <a:lnTo>
                  <a:pt x="711200" y="6852689"/>
                </a:lnTo>
                <a:lnTo>
                  <a:pt x="719138" y="6913014"/>
                </a:lnTo>
                <a:lnTo>
                  <a:pt x="730250" y="6965401"/>
                </a:lnTo>
                <a:lnTo>
                  <a:pt x="744538" y="7011439"/>
                </a:lnTo>
                <a:lnTo>
                  <a:pt x="760413" y="7052714"/>
                </a:lnTo>
                <a:lnTo>
                  <a:pt x="779463" y="7089226"/>
                </a:lnTo>
                <a:lnTo>
                  <a:pt x="798513" y="7127326"/>
                </a:lnTo>
                <a:lnTo>
                  <a:pt x="817563" y="7165426"/>
                </a:lnTo>
                <a:lnTo>
                  <a:pt x="833438" y="7201939"/>
                </a:lnTo>
                <a:lnTo>
                  <a:pt x="849313" y="7243214"/>
                </a:lnTo>
                <a:lnTo>
                  <a:pt x="865188" y="7289251"/>
                </a:lnTo>
                <a:lnTo>
                  <a:pt x="876300" y="7341639"/>
                </a:lnTo>
                <a:lnTo>
                  <a:pt x="882650" y="7401964"/>
                </a:lnTo>
                <a:lnTo>
                  <a:pt x="885825" y="7470226"/>
                </a:lnTo>
                <a:lnTo>
                  <a:pt x="882650" y="7538489"/>
                </a:lnTo>
                <a:lnTo>
                  <a:pt x="876300" y="7598814"/>
                </a:lnTo>
                <a:lnTo>
                  <a:pt x="865188" y="7651201"/>
                </a:lnTo>
                <a:lnTo>
                  <a:pt x="849313" y="7697239"/>
                </a:lnTo>
                <a:lnTo>
                  <a:pt x="833438" y="7738514"/>
                </a:lnTo>
                <a:lnTo>
                  <a:pt x="817563" y="7775026"/>
                </a:lnTo>
                <a:lnTo>
                  <a:pt x="798513" y="7813126"/>
                </a:lnTo>
                <a:lnTo>
                  <a:pt x="779463" y="7851226"/>
                </a:lnTo>
                <a:lnTo>
                  <a:pt x="760413" y="7887739"/>
                </a:lnTo>
                <a:lnTo>
                  <a:pt x="744538" y="7929014"/>
                </a:lnTo>
                <a:lnTo>
                  <a:pt x="730250" y="7975051"/>
                </a:lnTo>
                <a:lnTo>
                  <a:pt x="719138" y="8027439"/>
                </a:lnTo>
                <a:lnTo>
                  <a:pt x="711200" y="8087764"/>
                </a:lnTo>
                <a:lnTo>
                  <a:pt x="709613" y="8156026"/>
                </a:lnTo>
                <a:lnTo>
                  <a:pt x="711200" y="8224289"/>
                </a:lnTo>
                <a:lnTo>
                  <a:pt x="719138" y="8284614"/>
                </a:lnTo>
                <a:lnTo>
                  <a:pt x="730250" y="8337001"/>
                </a:lnTo>
                <a:lnTo>
                  <a:pt x="744538" y="8383039"/>
                </a:lnTo>
                <a:lnTo>
                  <a:pt x="760413" y="8424314"/>
                </a:lnTo>
                <a:lnTo>
                  <a:pt x="779463" y="8460826"/>
                </a:lnTo>
                <a:lnTo>
                  <a:pt x="798513" y="8498926"/>
                </a:lnTo>
                <a:lnTo>
                  <a:pt x="817563" y="8537026"/>
                </a:lnTo>
                <a:lnTo>
                  <a:pt x="833438" y="8573540"/>
                </a:lnTo>
                <a:lnTo>
                  <a:pt x="849313" y="8614814"/>
                </a:lnTo>
                <a:lnTo>
                  <a:pt x="865188" y="8660852"/>
                </a:lnTo>
                <a:lnTo>
                  <a:pt x="876300" y="8713240"/>
                </a:lnTo>
                <a:lnTo>
                  <a:pt x="882650" y="8773564"/>
                </a:lnTo>
                <a:lnTo>
                  <a:pt x="885825" y="8840240"/>
                </a:lnTo>
                <a:lnTo>
                  <a:pt x="882650" y="8910090"/>
                </a:lnTo>
                <a:lnTo>
                  <a:pt x="876300" y="8970414"/>
                </a:lnTo>
                <a:lnTo>
                  <a:pt x="865188" y="9022802"/>
                </a:lnTo>
                <a:lnTo>
                  <a:pt x="849313" y="9068840"/>
                </a:lnTo>
                <a:lnTo>
                  <a:pt x="833438" y="9110114"/>
                </a:lnTo>
                <a:lnTo>
                  <a:pt x="817563" y="9146628"/>
                </a:lnTo>
                <a:lnTo>
                  <a:pt x="798513" y="9184728"/>
                </a:lnTo>
                <a:lnTo>
                  <a:pt x="779463" y="9222828"/>
                </a:lnTo>
                <a:lnTo>
                  <a:pt x="760413" y="9259340"/>
                </a:lnTo>
                <a:lnTo>
                  <a:pt x="744538" y="9300614"/>
                </a:lnTo>
                <a:lnTo>
                  <a:pt x="730250" y="9346652"/>
                </a:lnTo>
                <a:lnTo>
                  <a:pt x="719138" y="9399040"/>
                </a:lnTo>
                <a:lnTo>
                  <a:pt x="711200" y="9459364"/>
                </a:lnTo>
                <a:lnTo>
                  <a:pt x="709613" y="9527628"/>
                </a:lnTo>
                <a:lnTo>
                  <a:pt x="711200" y="9595890"/>
                </a:lnTo>
                <a:lnTo>
                  <a:pt x="719138" y="9656214"/>
                </a:lnTo>
                <a:lnTo>
                  <a:pt x="730250" y="9708602"/>
                </a:lnTo>
                <a:lnTo>
                  <a:pt x="744538" y="9754640"/>
                </a:lnTo>
                <a:lnTo>
                  <a:pt x="760413" y="9795914"/>
                </a:lnTo>
                <a:lnTo>
                  <a:pt x="779463" y="9832428"/>
                </a:lnTo>
                <a:lnTo>
                  <a:pt x="817563" y="9908628"/>
                </a:lnTo>
                <a:lnTo>
                  <a:pt x="833438" y="9945140"/>
                </a:lnTo>
                <a:lnTo>
                  <a:pt x="849313" y="9986414"/>
                </a:lnTo>
                <a:lnTo>
                  <a:pt x="865188" y="10032452"/>
                </a:lnTo>
                <a:lnTo>
                  <a:pt x="876300" y="10084840"/>
                </a:lnTo>
                <a:lnTo>
                  <a:pt x="882650" y="10145164"/>
                </a:lnTo>
                <a:lnTo>
                  <a:pt x="885825" y="10213428"/>
                </a:lnTo>
                <a:lnTo>
                  <a:pt x="882650" y="10281690"/>
                </a:lnTo>
                <a:lnTo>
                  <a:pt x="876300" y="10342014"/>
                </a:lnTo>
                <a:lnTo>
                  <a:pt x="865188" y="10394402"/>
                </a:lnTo>
                <a:lnTo>
                  <a:pt x="849313" y="10440440"/>
                </a:lnTo>
                <a:lnTo>
                  <a:pt x="833438" y="10481714"/>
                </a:lnTo>
                <a:lnTo>
                  <a:pt x="817563" y="10518228"/>
                </a:lnTo>
                <a:lnTo>
                  <a:pt x="798513" y="10556328"/>
                </a:lnTo>
                <a:lnTo>
                  <a:pt x="779463" y="10594428"/>
                </a:lnTo>
                <a:lnTo>
                  <a:pt x="760413" y="10630940"/>
                </a:lnTo>
                <a:lnTo>
                  <a:pt x="744538" y="10672214"/>
                </a:lnTo>
                <a:lnTo>
                  <a:pt x="730250" y="10718252"/>
                </a:lnTo>
                <a:lnTo>
                  <a:pt x="719138" y="10770640"/>
                </a:lnTo>
                <a:lnTo>
                  <a:pt x="711200" y="10830964"/>
                </a:lnTo>
                <a:lnTo>
                  <a:pt x="709613" y="10899228"/>
                </a:lnTo>
                <a:lnTo>
                  <a:pt x="711200" y="10967490"/>
                </a:lnTo>
                <a:lnTo>
                  <a:pt x="719138" y="11027814"/>
                </a:lnTo>
                <a:lnTo>
                  <a:pt x="730250" y="11080202"/>
                </a:lnTo>
                <a:lnTo>
                  <a:pt x="744538" y="11126240"/>
                </a:lnTo>
                <a:lnTo>
                  <a:pt x="760413" y="11167514"/>
                </a:lnTo>
                <a:lnTo>
                  <a:pt x="779463" y="11204028"/>
                </a:lnTo>
                <a:lnTo>
                  <a:pt x="798513" y="11242128"/>
                </a:lnTo>
                <a:lnTo>
                  <a:pt x="817563" y="11280228"/>
                </a:lnTo>
                <a:lnTo>
                  <a:pt x="833438" y="11316740"/>
                </a:lnTo>
                <a:lnTo>
                  <a:pt x="849313" y="11358014"/>
                </a:lnTo>
                <a:lnTo>
                  <a:pt x="865188" y="11404052"/>
                </a:lnTo>
                <a:lnTo>
                  <a:pt x="876300" y="11456440"/>
                </a:lnTo>
                <a:lnTo>
                  <a:pt x="882650" y="11516764"/>
                </a:lnTo>
                <a:lnTo>
                  <a:pt x="885825" y="11585028"/>
                </a:lnTo>
                <a:lnTo>
                  <a:pt x="882650" y="11653290"/>
                </a:lnTo>
                <a:lnTo>
                  <a:pt x="876300" y="11713614"/>
                </a:lnTo>
                <a:lnTo>
                  <a:pt x="865188" y="11766002"/>
                </a:lnTo>
                <a:lnTo>
                  <a:pt x="849313" y="11812040"/>
                </a:lnTo>
                <a:lnTo>
                  <a:pt x="833438" y="11853314"/>
                </a:lnTo>
                <a:lnTo>
                  <a:pt x="817563" y="11889828"/>
                </a:lnTo>
                <a:lnTo>
                  <a:pt x="798513" y="11927928"/>
                </a:lnTo>
                <a:lnTo>
                  <a:pt x="779463" y="11966028"/>
                </a:lnTo>
                <a:lnTo>
                  <a:pt x="760413" y="12002540"/>
                </a:lnTo>
                <a:lnTo>
                  <a:pt x="744538" y="12043814"/>
                </a:lnTo>
                <a:lnTo>
                  <a:pt x="730250" y="12089852"/>
                </a:lnTo>
                <a:lnTo>
                  <a:pt x="719138" y="12142240"/>
                </a:lnTo>
                <a:lnTo>
                  <a:pt x="712590" y="12192000"/>
                </a:lnTo>
                <a:lnTo>
                  <a:pt x="0" y="12192000"/>
                </a:lnTo>
                <a:lnTo>
                  <a:pt x="0" y="6779170"/>
                </a:lnTo>
                <a:lnTo>
                  <a:pt x="0" y="6779170"/>
                </a:lnTo>
                <a:lnTo>
                  <a:pt x="0" y="0"/>
                </a:lnTo>
                <a:lnTo>
                  <a:pt x="712590" y="0"/>
                </a:lnTo>
                <a:lnTo>
                  <a:pt x="719137" y="49758"/>
                </a:lnTo>
                <a:lnTo>
                  <a:pt x="730249" y="102145"/>
                </a:lnTo>
                <a:lnTo>
                  <a:pt x="744537" y="148183"/>
                </a:lnTo>
                <a:lnTo>
                  <a:pt x="760412" y="189458"/>
                </a:lnTo>
                <a:lnTo>
                  <a:pt x="779462" y="225970"/>
                </a:lnTo>
                <a:lnTo>
                  <a:pt x="798512" y="264070"/>
                </a:lnTo>
                <a:lnTo>
                  <a:pt x="817562" y="302170"/>
                </a:lnTo>
                <a:lnTo>
                  <a:pt x="833437" y="338683"/>
                </a:lnTo>
                <a:lnTo>
                  <a:pt x="849312" y="379958"/>
                </a:lnTo>
                <a:lnTo>
                  <a:pt x="865187" y="425995"/>
                </a:lnTo>
                <a:lnTo>
                  <a:pt x="876299" y="478383"/>
                </a:lnTo>
                <a:lnTo>
                  <a:pt x="882649" y="538708"/>
                </a:lnTo>
                <a:lnTo>
                  <a:pt x="885824" y="606970"/>
                </a:lnTo>
                <a:lnTo>
                  <a:pt x="882649" y="675233"/>
                </a:lnTo>
                <a:lnTo>
                  <a:pt x="876299" y="735558"/>
                </a:lnTo>
                <a:lnTo>
                  <a:pt x="865187" y="787945"/>
                </a:lnTo>
                <a:lnTo>
                  <a:pt x="849312" y="833983"/>
                </a:lnTo>
                <a:lnTo>
                  <a:pt x="833437" y="875258"/>
                </a:lnTo>
                <a:lnTo>
                  <a:pt x="817562" y="911770"/>
                </a:lnTo>
                <a:lnTo>
                  <a:pt x="798512" y="949870"/>
                </a:lnTo>
                <a:lnTo>
                  <a:pt x="779462" y="987970"/>
                </a:lnTo>
                <a:lnTo>
                  <a:pt x="760412" y="1024483"/>
                </a:lnTo>
                <a:lnTo>
                  <a:pt x="744537" y="1065758"/>
                </a:lnTo>
                <a:lnTo>
                  <a:pt x="730249" y="1111795"/>
                </a:lnTo>
                <a:lnTo>
                  <a:pt x="719137" y="1164183"/>
                </a:lnTo>
                <a:lnTo>
                  <a:pt x="711199" y="1224508"/>
                </a:lnTo>
                <a:lnTo>
                  <a:pt x="709612" y="1292770"/>
                </a:lnTo>
                <a:lnTo>
                  <a:pt x="711199" y="1361033"/>
                </a:lnTo>
                <a:lnTo>
                  <a:pt x="719137" y="1421358"/>
                </a:lnTo>
                <a:lnTo>
                  <a:pt x="730249" y="1473745"/>
                </a:lnTo>
                <a:lnTo>
                  <a:pt x="744537" y="1519783"/>
                </a:lnTo>
                <a:lnTo>
                  <a:pt x="760412" y="1561058"/>
                </a:lnTo>
                <a:lnTo>
                  <a:pt x="779462" y="1597570"/>
                </a:lnTo>
                <a:lnTo>
                  <a:pt x="798512" y="1635670"/>
                </a:lnTo>
                <a:lnTo>
                  <a:pt x="817562" y="1673770"/>
                </a:lnTo>
                <a:lnTo>
                  <a:pt x="833437" y="1710283"/>
                </a:lnTo>
                <a:lnTo>
                  <a:pt x="849312" y="1751558"/>
                </a:lnTo>
                <a:lnTo>
                  <a:pt x="865187" y="1797595"/>
                </a:lnTo>
                <a:lnTo>
                  <a:pt x="876299" y="1849983"/>
                </a:lnTo>
                <a:lnTo>
                  <a:pt x="882649" y="1910308"/>
                </a:lnTo>
                <a:lnTo>
                  <a:pt x="885824" y="1978570"/>
                </a:lnTo>
                <a:lnTo>
                  <a:pt x="882649" y="2046833"/>
                </a:lnTo>
                <a:lnTo>
                  <a:pt x="876299" y="2107158"/>
                </a:lnTo>
                <a:lnTo>
                  <a:pt x="865187" y="2159545"/>
                </a:lnTo>
                <a:lnTo>
                  <a:pt x="849312" y="2205583"/>
                </a:lnTo>
                <a:lnTo>
                  <a:pt x="833437" y="2246858"/>
                </a:lnTo>
                <a:lnTo>
                  <a:pt x="817562" y="2283370"/>
                </a:lnTo>
                <a:lnTo>
                  <a:pt x="798512" y="2321470"/>
                </a:lnTo>
                <a:lnTo>
                  <a:pt x="779462" y="2359570"/>
                </a:lnTo>
                <a:lnTo>
                  <a:pt x="760412" y="2396083"/>
                </a:lnTo>
                <a:lnTo>
                  <a:pt x="744537" y="2437358"/>
                </a:lnTo>
                <a:lnTo>
                  <a:pt x="730249" y="2483395"/>
                </a:lnTo>
                <a:lnTo>
                  <a:pt x="719137" y="2535782"/>
                </a:lnTo>
                <a:lnTo>
                  <a:pt x="711199" y="2596108"/>
                </a:lnTo>
                <a:lnTo>
                  <a:pt x="709612" y="2664370"/>
                </a:lnTo>
                <a:lnTo>
                  <a:pt x="711199" y="2732633"/>
                </a:lnTo>
                <a:lnTo>
                  <a:pt x="719137" y="2792958"/>
                </a:lnTo>
                <a:lnTo>
                  <a:pt x="730249" y="2845345"/>
                </a:lnTo>
                <a:lnTo>
                  <a:pt x="744537" y="2891383"/>
                </a:lnTo>
                <a:lnTo>
                  <a:pt x="760412" y="2932658"/>
                </a:lnTo>
                <a:lnTo>
                  <a:pt x="779462" y="2969170"/>
                </a:lnTo>
                <a:lnTo>
                  <a:pt x="798512" y="3007270"/>
                </a:lnTo>
                <a:lnTo>
                  <a:pt x="817562" y="3045370"/>
                </a:lnTo>
                <a:lnTo>
                  <a:pt x="833437" y="3081883"/>
                </a:lnTo>
                <a:lnTo>
                  <a:pt x="849312" y="3123158"/>
                </a:lnTo>
                <a:lnTo>
                  <a:pt x="865187" y="3169195"/>
                </a:lnTo>
                <a:lnTo>
                  <a:pt x="876299" y="3221583"/>
                </a:lnTo>
                <a:lnTo>
                  <a:pt x="882649" y="3281908"/>
                </a:lnTo>
                <a:lnTo>
                  <a:pt x="885824" y="3348582"/>
                </a:lnTo>
                <a:lnTo>
                  <a:pt x="882649" y="3418433"/>
                </a:lnTo>
                <a:lnTo>
                  <a:pt x="876299" y="3478758"/>
                </a:lnTo>
                <a:lnTo>
                  <a:pt x="865187" y="3531145"/>
                </a:lnTo>
                <a:lnTo>
                  <a:pt x="849312" y="3577183"/>
                </a:lnTo>
                <a:lnTo>
                  <a:pt x="833437" y="3618458"/>
                </a:lnTo>
                <a:lnTo>
                  <a:pt x="817562" y="3654970"/>
                </a:lnTo>
                <a:lnTo>
                  <a:pt x="798512" y="3693070"/>
                </a:lnTo>
                <a:lnTo>
                  <a:pt x="779462" y="3731170"/>
                </a:lnTo>
                <a:lnTo>
                  <a:pt x="760412" y="3767683"/>
                </a:lnTo>
                <a:lnTo>
                  <a:pt x="744537" y="3808958"/>
                </a:lnTo>
                <a:lnTo>
                  <a:pt x="730249" y="3854995"/>
                </a:lnTo>
                <a:lnTo>
                  <a:pt x="719137" y="3907383"/>
                </a:lnTo>
                <a:lnTo>
                  <a:pt x="711199" y="3967708"/>
                </a:lnTo>
                <a:lnTo>
                  <a:pt x="709612" y="4035970"/>
                </a:lnTo>
                <a:lnTo>
                  <a:pt x="711199" y="4104233"/>
                </a:lnTo>
                <a:lnTo>
                  <a:pt x="719137" y="4164557"/>
                </a:lnTo>
                <a:lnTo>
                  <a:pt x="730249" y="4216946"/>
                </a:lnTo>
                <a:lnTo>
                  <a:pt x="744537" y="4262982"/>
                </a:lnTo>
                <a:lnTo>
                  <a:pt x="760412" y="4304258"/>
                </a:lnTo>
                <a:lnTo>
                  <a:pt x="779462" y="4340770"/>
                </a:lnTo>
                <a:lnTo>
                  <a:pt x="817562" y="4416970"/>
                </a:lnTo>
                <a:lnTo>
                  <a:pt x="833437" y="4453483"/>
                </a:lnTo>
                <a:lnTo>
                  <a:pt x="849312" y="4494758"/>
                </a:lnTo>
                <a:lnTo>
                  <a:pt x="865187" y="4540795"/>
                </a:lnTo>
                <a:lnTo>
                  <a:pt x="876299" y="4593183"/>
                </a:lnTo>
                <a:lnTo>
                  <a:pt x="882649" y="4653508"/>
                </a:lnTo>
                <a:lnTo>
                  <a:pt x="885824" y="4721770"/>
                </a:lnTo>
                <a:lnTo>
                  <a:pt x="882649" y="4790033"/>
                </a:lnTo>
                <a:lnTo>
                  <a:pt x="876299" y="4850357"/>
                </a:lnTo>
                <a:lnTo>
                  <a:pt x="865187" y="4902746"/>
                </a:lnTo>
                <a:lnTo>
                  <a:pt x="849312" y="4948782"/>
                </a:lnTo>
                <a:lnTo>
                  <a:pt x="833437" y="4990057"/>
                </a:lnTo>
                <a:lnTo>
                  <a:pt x="817562" y="5026570"/>
                </a:lnTo>
                <a:lnTo>
                  <a:pt x="798512" y="5064670"/>
                </a:lnTo>
                <a:lnTo>
                  <a:pt x="779462" y="5102770"/>
                </a:lnTo>
                <a:lnTo>
                  <a:pt x="760412" y="5139283"/>
                </a:lnTo>
                <a:lnTo>
                  <a:pt x="744537" y="5180558"/>
                </a:lnTo>
                <a:lnTo>
                  <a:pt x="730249" y="5226595"/>
                </a:lnTo>
                <a:lnTo>
                  <a:pt x="719137" y="5278983"/>
                </a:lnTo>
                <a:lnTo>
                  <a:pt x="711199" y="5339307"/>
                </a:lnTo>
                <a:lnTo>
                  <a:pt x="709612" y="5407570"/>
                </a:lnTo>
                <a:lnTo>
                  <a:pt x="711199" y="5475833"/>
                </a:lnTo>
                <a:lnTo>
                  <a:pt x="719137" y="5536158"/>
                </a:lnTo>
                <a:lnTo>
                  <a:pt x="730249" y="5588545"/>
                </a:lnTo>
                <a:lnTo>
                  <a:pt x="744537" y="5634583"/>
                </a:lnTo>
                <a:lnTo>
                  <a:pt x="760412" y="5675858"/>
                </a:lnTo>
                <a:lnTo>
                  <a:pt x="779462" y="5712371"/>
                </a:lnTo>
                <a:lnTo>
                  <a:pt x="798512" y="5750471"/>
                </a:lnTo>
                <a:lnTo>
                  <a:pt x="817562" y="5788571"/>
                </a:lnTo>
                <a:lnTo>
                  <a:pt x="833437" y="5825083"/>
                </a:lnTo>
                <a:lnTo>
                  <a:pt x="849312" y="5866358"/>
                </a:lnTo>
                <a:lnTo>
                  <a:pt x="865187" y="5912395"/>
                </a:lnTo>
                <a:lnTo>
                  <a:pt x="876299" y="5964783"/>
                </a:lnTo>
                <a:lnTo>
                  <a:pt x="882649" y="6025108"/>
                </a:lnTo>
                <a:lnTo>
                  <a:pt x="885824" y="6093370"/>
                </a:lnTo>
                <a:lnTo>
                  <a:pt x="885703" y="6095988"/>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160219211"/>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9" name="Rectangle 11">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3">
            <a:extLst>
              <a:ext uri="{FF2B5EF4-FFF2-40B4-BE49-F238E27FC236}">
                <a16:creationId xmlns:a16="http://schemas.microsoft.com/office/drawing/2014/main" id="{2A42EE89-46A6-4616-987D-6468BC707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a:extLst>
              <a:ext uri="{FF2B5EF4-FFF2-40B4-BE49-F238E27FC236}">
                <a16:creationId xmlns:a16="http://schemas.microsoft.com/office/drawing/2014/main" id="{92E7ED99-70FB-4C05-AA21-87B389C3665D}"/>
              </a:ext>
            </a:extLst>
          </p:cNvPr>
          <p:cNvPicPr>
            <a:picLocks noChangeAspect="1"/>
          </p:cNvPicPr>
          <p:nvPr/>
        </p:nvPicPr>
        <p:blipFill rotWithShape="1">
          <a:blip r:embed="rId2"/>
          <a:srcRect l="26700" t="20000" r="12550" b="31600"/>
          <a:stretch/>
        </p:blipFill>
        <p:spPr>
          <a:xfrm>
            <a:off x="643467" y="663720"/>
            <a:ext cx="10905066" cy="4887088"/>
          </a:xfrm>
          <a:prstGeom prst="rect">
            <a:avLst/>
          </a:prstGeom>
        </p:spPr>
      </p:pic>
      <p:sp>
        <p:nvSpPr>
          <p:cNvPr id="21" name="Freeform: Shape 15">
            <a:extLst>
              <a:ext uri="{FF2B5EF4-FFF2-40B4-BE49-F238E27FC236}">
                <a16:creationId xmlns:a16="http://schemas.microsoft.com/office/drawing/2014/main" id="{45A29992-9794-4D64-AB37-EA803ED6C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653089" y="319086"/>
            <a:ext cx="885825" cy="12192000"/>
          </a:xfrm>
          <a:custGeom>
            <a:avLst/>
            <a:gdLst>
              <a:gd name="connsiteX0" fmla="*/ 885825 w 885825"/>
              <a:gd name="connsiteY0" fmla="*/ 6098626 h 12192000"/>
              <a:gd name="connsiteX1" fmla="*/ 882650 w 885825"/>
              <a:gd name="connsiteY1" fmla="*/ 6166889 h 12192000"/>
              <a:gd name="connsiteX2" fmla="*/ 876300 w 885825"/>
              <a:gd name="connsiteY2" fmla="*/ 6227214 h 12192000"/>
              <a:gd name="connsiteX3" fmla="*/ 865188 w 885825"/>
              <a:gd name="connsiteY3" fmla="*/ 6279601 h 12192000"/>
              <a:gd name="connsiteX4" fmla="*/ 849313 w 885825"/>
              <a:gd name="connsiteY4" fmla="*/ 6325639 h 12192000"/>
              <a:gd name="connsiteX5" fmla="*/ 833438 w 885825"/>
              <a:gd name="connsiteY5" fmla="*/ 6366914 h 12192000"/>
              <a:gd name="connsiteX6" fmla="*/ 817563 w 885825"/>
              <a:gd name="connsiteY6" fmla="*/ 6403426 h 12192000"/>
              <a:gd name="connsiteX7" fmla="*/ 798513 w 885825"/>
              <a:gd name="connsiteY7" fmla="*/ 6441526 h 12192000"/>
              <a:gd name="connsiteX8" fmla="*/ 779463 w 885825"/>
              <a:gd name="connsiteY8" fmla="*/ 6479626 h 12192000"/>
              <a:gd name="connsiteX9" fmla="*/ 760413 w 885825"/>
              <a:gd name="connsiteY9" fmla="*/ 6516139 h 12192000"/>
              <a:gd name="connsiteX10" fmla="*/ 744538 w 885825"/>
              <a:gd name="connsiteY10" fmla="*/ 6557414 h 12192000"/>
              <a:gd name="connsiteX11" fmla="*/ 730250 w 885825"/>
              <a:gd name="connsiteY11" fmla="*/ 6603451 h 12192000"/>
              <a:gd name="connsiteX12" fmla="*/ 719138 w 885825"/>
              <a:gd name="connsiteY12" fmla="*/ 6655839 h 12192000"/>
              <a:gd name="connsiteX13" fmla="*/ 711200 w 885825"/>
              <a:gd name="connsiteY13" fmla="*/ 6716164 h 12192000"/>
              <a:gd name="connsiteX14" fmla="*/ 709613 w 885825"/>
              <a:gd name="connsiteY14" fmla="*/ 6784426 h 12192000"/>
              <a:gd name="connsiteX15" fmla="*/ 711200 w 885825"/>
              <a:gd name="connsiteY15" fmla="*/ 6852689 h 12192000"/>
              <a:gd name="connsiteX16" fmla="*/ 719138 w 885825"/>
              <a:gd name="connsiteY16" fmla="*/ 6913014 h 12192000"/>
              <a:gd name="connsiteX17" fmla="*/ 730250 w 885825"/>
              <a:gd name="connsiteY17" fmla="*/ 6965401 h 12192000"/>
              <a:gd name="connsiteX18" fmla="*/ 744538 w 885825"/>
              <a:gd name="connsiteY18" fmla="*/ 7011439 h 12192000"/>
              <a:gd name="connsiteX19" fmla="*/ 760413 w 885825"/>
              <a:gd name="connsiteY19" fmla="*/ 7052714 h 12192000"/>
              <a:gd name="connsiteX20" fmla="*/ 779463 w 885825"/>
              <a:gd name="connsiteY20" fmla="*/ 7089226 h 12192000"/>
              <a:gd name="connsiteX21" fmla="*/ 798513 w 885825"/>
              <a:gd name="connsiteY21" fmla="*/ 7127326 h 12192000"/>
              <a:gd name="connsiteX22" fmla="*/ 817563 w 885825"/>
              <a:gd name="connsiteY22" fmla="*/ 7165426 h 12192000"/>
              <a:gd name="connsiteX23" fmla="*/ 833438 w 885825"/>
              <a:gd name="connsiteY23" fmla="*/ 7201939 h 12192000"/>
              <a:gd name="connsiteX24" fmla="*/ 849313 w 885825"/>
              <a:gd name="connsiteY24" fmla="*/ 7243214 h 12192000"/>
              <a:gd name="connsiteX25" fmla="*/ 865188 w 885825"/>
              <a:gd name="connsiteY25" fmla="*/ 7289251 h 12192000"/>
              <a:gd name="connsiteX26" fmla="*/ 876300 w 885825"/>
              <a:gd name="connsiteY26" fmla="*/ 7341639 h 12192000"/>
              <a:gd name="connsiteX27" fmla="*/ 882650 w 885825"/>
              <a:gd name="connsiteY27" fmla="*/ 7401964 h 12192000"/>
              <a:gd name="connsiteX28" fmla="*/ 885825 w 885825"/>
              <a:gd name="connsiteY28" fmla="*/ 7470226 h 12192000"/>
              <a:gd name="connsiteX29" fmla="*/ 882650 w 885825"/>
              <a:gd name="connsiteY29" fmla="*/ 7538489 h 12192000"/>
              <a:gd name="connsiteX30" fmla="*/ 876300 w 885825"/>
              <a:gd name="connsiteY30" fmla="*/ 7598814 h 12192000"/>
              <a:gd name="connsiteX31" fmla="*/ 865188 w 885825"/>
              <a:gd name="connsiteY31" fmla="*/ 7651201 h 12192000"/>
              <a:gd name="connsiteX32" fmla="*/ 849313 w 885825"/>
              <a:gd name="connsiteY32" fmla="*/ 7697239 h 12192000"/>
              <a:gd name="connsiteX33" fmla="*/ 833438 w 885825"/>
              <a:gd name="connsiteY33" fmla="*/ 7738514 h 12192000"/>
              <a:gd name="connsiteX34" fmla="*/ 817563 w 885825"/>
              <a:gd name="connsiteY34" fmla="*/ 7775026 h 12192000"/>
              <a:gd name="connsiteX35" fmla="*/ 798513 w 885825"/>
              <a:gd name="connsiteY35" fmla="*/ 7813126 h 12192000"/>
              <a:gd name="connsiteX36" fmla="*/ 779463 w 885825"/>
              <a:gd name="connsiteY36" fmla="*/ 7851226 h 12192000"/>
              <a:gd name="connsiteX37" fmla="*/ 760413 w 885825"/>
              <a:gd name="connsiteY37" fmla="*/ 7887739 h 12192000"/>
              <a:gd name="connsiteX38" fmla="*/ 744538 w 885825"/>
              <a:gd name="connsiteY38" fmla="*/ 7929014 h 12192000"/>
              <a:gd name="connsiteX39" fmla="*/ 730250 w 885825"/>
              <a:gd name="connsiteY39" fmla="*/ 7975051 h 12192000"/>
              <a:gd name="connsiteX40" fmla="*/ 719138 w 885825"/>
              <a:gd name="connsiteY40" fmla="*/ 8027439 h 12192000"/>
              <a:gd name="connsiteX41" fmla="*/ 711200 w 885825"/>
              <a:gd name="connsiteY41" fmla="*/ 8087764 h 12192000"/>
              <a:gd name="connsiteX42" fmla="*/ 709613 w 885825"/>
              <a:gd name="connsiteY42" fmla="*/ 8156026 h 12192000"/>
              <a:gd name="connsiteX43" fmla="*/ 711200 w 885825"/>
              <a:gd name="connsiteY43" fmla="*/ 8224289 h 12192000"/>
              <a:gd name="connsiteX44" fmla="*/ 719138 w 885825"/>
              <a:gd name="connsiteY44" fmla="*/ 8284614 h 12192000"/>
              <a:gd name="connsiteX45" fmla="*/ 730250 w 885825"/>
              <a:gd name="connsiteY45" fmla="*/ 8337001 h 12192000"/>
              <a:gd name="connsiteX46" fmla="*/ 744538 w 885825"/>
              <a:gd name="connsiteY46" fmla="*/ 8383039 h 12192000"/>
              <a:gd name="connsiteX47" fmla="*/ 760413 w 885825"/>
              <a:gd name="connsiteY47" fmla="*/ 8424314 h 12192000"/>
              <a:gd name="connsiteX48" fmla="*/ 779463 w 885825"/>
              <a:gd name="connsiteY48" fmla="*/ 8460826 h 12192000"/>
              <a:gd name="connsiteX49" fmla="*/ 798513 w 885825"/>
              <a:gd name="connsiteY49" fmla="*/ 8498926 h 12192000"/>
              <a:gd name="connsiteX50" fmla="*/ 817563 w 885825"/>
              <a:gd name="connsiteY50" fmla="*/ 8537026 h 12192000"/>
              <a:gd name="connsiteX51" fmla="*/ 833438 w 885825"/>
              <a:gd name="connsiteY51" fmla="*/ 8573540 h 12192000"/>
              <a:gd name="connsiteX52" fmla="*/ 849313 w 885825"/>
              <a:gd name="connsiteY52" fmla="*/ 8614814 h 12192000"/>
              <a:gd name="connsiteX53" fmla="*/ 865188 w 885825"/>
              <a:gd name="connsiteY53" fmla="*/ 8660852 h 12192000"/>
              <a:gd name="connsiteX54" fmla="*/ 876300 w 885825"/>
              <a:gd name="connsiteY54" fmla="*/ 8713240 h 12192000"/>
              <a:gd name="connsiteX55" fmla="*/ 882650 w 885825"/>
              <a:gd name="connsiteY55" fmla="*/ 8773564 h 12192000"/>
              <a:gd name="connsiteX56" fmla="*/ 885825 w 885825"/>
              <a:gd name="connsiteY56" fmla="*/ 8840240 h 12192000"/>
              <a:gd name="connsiteX57" fmla="*/ 882650 w 885825"/>
              <a:gd name="connsiteY57" fmla="*/ 8910090 h 12192000"/>
              <a:gd name="connsiteX58" fmla="*/ 876300 w 885825"/>
              <a:gd name="connsiteY58" fmla="*/ 8970414 h 12192000"/>
              <a:gd name="connsiteX59" fmla="*/ 865188 w 885825"/>
              <a:gd name="connsiteY59" fmla="*/ 9022802 h 12192000"/>
              <a:gd name="connsiteX60" fmla="*/ 849313 w 885825"/>
              <a:gd name="connsiteY60" fmla="*/ 9068840 h 12192000"/>
              <a:gd name="connsiteX61" fmla="*/ 833438 w 885825"/>
              <a:gd name="connsiteY61" fmla="*/ 9110114 h 12192000"/>
              <a:gd name="connsiteX62" fmla="*/ 817563 w 885825"/>
              <a:gd name="connsiteY62" fmla="*/ 9146628 h 12192000"/>
              <a:gd name="connsiteX63" fmla="*/ 798513 w 885825"/>
              <a:gd name="connsiteY63" fmla="*/ 9184728 h 12192000"/>
              <a:gd name="connsiteX64" fmla="*/ 779463 w 885825"/>
              <a:gd name="connsiteY64" fmla="*/ 9222828 h 12192000"/>
              <a:gd name="connsiteX65" fmla="*/ 760413 w 885825"/>
              <a:gd name="connsiteY65" fmla="*/ 9259340 h 12192000"/>
              <a:gd name="connsiteX66" fmla="*/ 744538 w 885825"/>
              <a:gd name="connsiteY66" fmla="*/ 9300614 h 12192000"/>
              <a:gd name="connsiteX67" fmla="*/ 730250 w 885825"/>
              <a:gd name="connsiteY67" fmla="*/ 9346652 h 12192000"/>
              <a:gd name="connsiteX68" fmla="*/ 719138 w 885825"/>
              <a:gd name="connsiteY68" fmla="*/ 9399040 h 12192000"/>
              <a:gd name="connsiteX69" fmla="*/ 711200 w 885825"/>
              <a:gd name="connsiteY69" fmla="*/ 9459364 h 12192000"/>
              <a:gd name="connsiteX70" fmla="*/ 709613 w 885825"/>
              <a:gd name="connsiteY70" fmla="*/ 9527628 h 12192000"/>
              <a:gd name="connsiteX71" fmla="*/ 711200 w 885825"/>
              <a:gd name="connsiteY71" fmla="*/ 9595890 h 12192000"/>
              <a:gd name="connsiteX72" fmla="*/ 719138 w 885825"/>
              <a:gd name="connsiteY72" fmla="*/ 9656214 h 12192000"/>
              <a:gd name="connsiteX73" fmla="*/ 730250 w 885825"/>
              <a:gd name="connsiteY73" fmla="*/ 9708602 h 12192000"/>
              <a:gd name="connsiteX74" fmla="*/ 744538 w 885825"/>
              <a:gd name="connsiteY74" fmla="*/ 9754640 h 12192000"/>
              <a:gd name="connsiteX75" fmla="*/ 760413 w 885825"/>
              <a:gd name="connsiteY75" fmla="*/ 9795914 h 12192000"/>
              <a:gd name="connsiteX76" fmla="*/ 779463 w 885825"/>
              <a:gd name="connsiteY76" fmla="*/ 9832428 h 12192000"/>
              <a:gd name="connsiteX77" fmla="*/ 817563 w 885825"/>
              <a:gd name="connsiteY77" fmla="*/ 9908628 h 12192000"/>
              <a:gd name="connsiteX78" fmla="*/ 833438 w 885825"/>
              <a:gd name="connsiteY78" fmla="*/ 9945140 h 12192000"/>
              <a:gd name="connsiteX79" fmla="*/ 849313 w 885825"/>
              <a:gd name="connsiteY79" fmla="*/ 9986414 h 12192000"/>
              <a:gd name="connsiteX80" fmla="*/ 865188 w 885825"/>
              <a:gd name="connsiteY80" fmla="*/ 10032452 h 12192000"/>
              <a:gd name="connsiteX81" fmla="*/ 876300 w 885825"/>
              <a:gd name="connsiteY81" fmla="*/ 10084840 h 12192000"/>
              <a:gd name="connsiteX82" fmla="*/ 882650 w 885825"/>
              <a:gd name="connsiteY82" fmla="*/ 10145164 h 12192000"/>
              <a:gd name="connsiteX83" fmla="*/ 885825 w 885825"/>
              <a:gd name="connsiteY83" fmla="*/ 10213428 h 12192000"/>
              <a:gd name="connsiteX84" fmla="*/ 882650 w 885825"/>
              <a:gd name="connsiteY84" fmla="*/ 10281690 h 12192000"/>
              <a:gd name="connsiteX85" fmla="*/ 876300 w 885825"/>
              <a:gd name="connsiteY85" fmla="*/ 10342014 h 12192000"/>
              <a:gd name="connsiteX86" fmla="*/ 865188 w 885825"/>
              <a:gd name="connsiteY86" fmla="*/ 10394402 h 12192000"/>
              <a:gd name="connsiteX87" fmla="*/ 849313 w 885825"/>
              <a:gd name="connsiteY87" fmla="*/ 10440440 h 12192000"/>
              <a:gd name="connsiteX88" fmla="*/ 833438 w 885825"/>
              <a:gd name="connsiteY88" fmla="*/ 10481714 h 12192000"/>
              <a:gd name="connsiteX89" fmla="*/ 817563 w 885825"/>
              <a:gd name="connsiteY89" fmla="*/ 10518228 h 12192000"/>
              <a:gd name="connsiteX90" fmla="*/ 798513 w 885825"/>
              <a:gd name="connsiteY90" fmla="*/ 10556328 h 12192000"/>
              <a:gd name="connsiteX91" fmla="*/ 779463 w 885825"/>
              <a:gd name="connsiteY91" fmla="*/ 10594428 h 12192000"/>
              <a:gd name="connsiteX92" fmla="*/ 760413 w 885825"/>
              <a:gd name="connsiteY92" fmla="*/ 10630940 h 12192000"/>
              <a:gd name="connsiteX93" fmla="*/ 744538 w 885825"/>
              <a:gd name="connsiteY93" fmla="*/ 10672214 h 12192000"/>
              <a:gd name="connsiteX94" fmla="*/ 730250 w 885825"/>
              <a:gd name="connsiteY94" fmla="*/ 10718252 h 12192000"/>
              <a:gd name="connsiteX95" fmla="*/ 719138 w 885825"/>
              <a:gd name="connsiteY95" fmla="*/ 10770640 h 12192000"/>
              <a:gd name="connsiteX96" fmla="*/ 711200 w 885825"/>
              <a:gd name="connsiteY96" fmla="*/ 10830964 h 12192000"/>
              <a:gd name="connsiteX97" fmla="*/ 709613 w 885825"/>
              <a:gd name="connsiteY97" fmla="*/ 10899228 h 12192000"/>
              <a:gd name="connsiteX98" fmla="*/ 711200 w 885825"/>
              <a:gd name="connsiteY98" fmla="*/ 10967490 h 12192000"/>
              <a:gd name="connsiteX99" fmla="*/ 719138 w 885825"/>
              <a:gd name="connsiteY99" fmla="*/ 11027814 h 12192000"/>
              <a:gd name="connsiteX100" fmla="*/ 730250 w 885825"/>
              <a:gd name="connsiteY100" fmla="*/ 11080202 h 12192000"/>
              <a:gd name="connsiteX101" fmla="*/ 744538 w 885825"/>
              <a:gd name="connsiteY101" fmla="*/ 11126240 h 12192000"/>
              <a:gd name="connsiteX102" fmla="*/ 760413 w 885825"/>
              <a:gd name="connsiteY102" fmla="*/ 11167514 h 12192000"/>
              <a:gd name="connsiteX103" fmla="*/ 779463 w 885825"/>
              <a:gd name="connsiteY103" fmla="*/ 11204028 h 12192000"/>
              <a:gd name="connsiteX104" fmla="*/ 798513 w 885825"/>
              <a:gd name="connsiteY104" fmla="*/ 11242128 h 12192000"/>
              <a:gd name="connsiteX105" fmla="*/ 817563 w 885825"/>
              <a:gd name="connsiteY105" fmla="*/ 11280228 h 12192000"/>
              <a:gd name="connsiteX106" fmla="*/ 833438 w 885825"/>
              <a:gd name="connsiteY106" fmla="*/ 11316740 h 12192000"/>
              <a:gd name="connsiteX107" fmla="*/ 849313 w 885825"/>
              <a:gd name="connsiteY107" fmla="*/ 11358014 h 12192000"/>
              <a:gd name="connsiteX108" fmla="*/ 865188 w 885825"/>
              <a:gd name="connsiteY108" fmla="*/ 11404052 h 12192000"/>
              <a:gd name="connsiteX109" fmla="*/ 876300 w 885825"/>
              <a:gd name="connsiteY109" fmla="*/ 11456440 h 12192000"/>
              <a:gd name="connsiteX110" fmla="*/ 882650 w 885825"/>
              <a:gd name="connsiteY110" fmla="*/ 11516764 h 12192000"/>
              <a:gd name="connsiteX111" fmla="*/ 885825 w 885825"/>
              <a:gd name="connsiteY111" fmla="*/ 11585028 h 12192000"/>
              <a:gd name="connsiteX112" fmla="*/ 882650 w 885825"/>
              <a:gd name="connsiteY112" fmla="*/ 11653290 h 12192000"/>
              <a:gd name="connsiteX113" fmla="*/ 876300 w 885825"/>
              <a:gd name="connsiteY113" fmla="*/ 11713614 h 12192000"/>
              <a:gd name="connsiteX114" fmla="*/ 865188 w 885825"/>
              <a:gd name="connsiteY114" fmla="*/ 11766002 h 12192000"/>
              <a:gd name="connsiteX115" fmla="*/ 849313 w 885825"/>
              <a:gd name="connsiteY115" fmla="*/ 11812040 h 12192000"/>
              <a:gd name="connsiteX116" fmla="*/ 833438 w 885825"/>
              <a:gd name="connsiteY116" fmla="*/ 11853314 h 12192000"/>
              <a:gd name="connsiteX117" fmla="*/ 817563 w 885825"/>
              <a:gd name="connsiteY117" fmla="*/ 11889828 h 12192000"/>
              <a:gd name="connsiteX118" fmla="*/ 798513 w 885825"/>
              <a:gd name="connsiteY118" fmla="*/ 11927928 h 12192000"/>
              <a:gd name="connsiteX119" fmla="*/ 779463 w 885825"/>
              <a:gd name="connsiteY119" fmla="*/ 11966028 h 12192000"/>
              <a:gd name="connsiteX120" fmla="*/ 760413 w 885825"/>
              <a:gd name="connsiteY120" fmla="*/ 12002540 h 12192000"/>
              <a:gd name="connsiteX121" fmla="*/ 744538 w 885825"/>
              <a:gd name="connsiteY121" fmla="*/ 12043814 h 12192000"/>
              <a:gd name="connsiteX122" fmla="*/ 730250 w 885825"/>
              <a:gd name="connsiteY122" fmla="*/ 12089852 h 12192000"/>
              <a:gd name="connsiteX123" fmla="*/ 719138 w 885825"/>
              <a:gd name="connsiteY123" fmla="*/ 12142240 h 12192000"/>
              <a:gd name="connsiteX124" fmla="*/ 712590 w 885825"/>
              <a:gd name="connsiteY124" fmla="*/ 12192000 h 12192000"/>
              <a:gd name="connsiteX125" fmla="*/ 0 w 885825"/>
              <a:gd name="connsiteY125" fmla="*/ 12192000 h 12192000"/>
              <a:gd name="connsiteX126" fmla="*/ 0 w 885825"/>
              <a:gd name="connsiteY126" fmla="*/ 6779170 h 12192000"/>
              <a:gd name="connsiteX127" fmla="*/ 0 w 885825"/>
              <a:gd name="connsiteY127" fmla="*/ 6779170 h 12192000"/>
              <a:gd name="connsiteX128" fmla="*/ 0 w 885825"/>
              <a:gd name="connsiteY128" fmla="*/ 0 h 12192000"/>
              <a:gd name="connsiteX129" fmla="*/ 712590 w 885825"/>
              <a:gd name="connsiteY129" fmla="*/ 0 h 12192000"/>
              <a:gd name="connsiteX130" fmla="*/ 719137 w 885825"/>
              <a:gd name="connsiteY130" fmla="*/ 49758 h 12192000"/>
              <a:gd name="connsiteX131" fmla="*/ 730249 w 885825"/>
              <a:gd name="connsiteY131" fmla="*/ 102145 h 12192000"/>
              <a:gd name="connsiteX132" fmla="*/ 744537 w 885825"/>
              <a:gd name="connsiteY132" fmla="*/ 148183 h 12192000"/>
              <a:gd name="connsiteX133" fmla="*/ 760412 w 885825"/>
              <a:gd name="connsiteY133" fmla="*/ 189458 h 12192000"/>
              <a:gd name="connsiteX134" fmla="*/ 779462 w 885825"/>
              <a:gd name="connsiteY134" fmla="*/ 225970 h 12192000"/>
              <a:gd name="connsiteX135" fmla="*/ 798512 w 885825"/>
              <a:gd name="connsiteY135" fmla="*/ 264070 h 12192000"/>
              <a:gd name="connsiteX136" fmla="*/ 817562 w 885825"/>
              <a:gd name="connsiteY136" fmla="*/ 302170 h 12192000"/>
              <a:gd name="connsiteX137" fmla="*/ 833437 w 885825"/>
              <a:gd name="connsiteY137" fmla="*/ 338683 h 12192000"/>
              <a:gd name="connsiteX138" fmla="*/ 849312 w 885825"/>
              <a:gd name="connsiteY138" fmla="*/ 379958 h 12192000"/>
              <a:gd name="connsiteX139" fmla="*/ 865187 w 885825"/>
              <a:gd name="connsiteY139" fmla="*/ 425995 h 12192000"/>
              <a:gd name="connsiteX140" fmla="*/ 876299 w 885825"/>
              <a:gd name="connsiteY140" fmla="*/ 478383 h 12192000"/>
              <a:gd name="connsiteX141" fmla="*/ 882649 w 885825"/>
              <a:gd name="connsiteY141" fmla="*/ 538708 h 12192000"/>
              <a:gd name="connsiteX142" fmla="*/ 885824 w 885825"/>
              <a:gd name="connsiteY142" fmla="*/ 606970 h 12192000"/>
              <a:gd name="connsiteX143" fmla="*/ 882649 w 885825"/>
              <a:gd name="connsiteY143" fmla="*/ 675233 h 12192000"/>
              <a:gd name="connsiteX144" fmla="*/ 876299 w 885825"/>
              <a:gd name="connsiteY144" fmla="*/ 735558 h 12192000"/>
              <a:gd name="connsiteX145" fmla="*/ 865187 w 885825"/>
              <a:gd name="connsiteY145" fmla="*/ 787945 h 12192000"/>
              <a:gd name="connsiteX146" fmla="*/ 849312 w 885825"/>
              <a:gd name="connsiteY146" fmla="*/ 833983 h 12192000"/>
              <a:gd name="connsiteX147" fmla="*/ 833437 w 885825"/>
              <a:gd name="connsiteY147" fmla="*/ 875258 h 12192000"/>
              <a:gd name="connsiteX148" fmla="*/ 817562 w 885825"/>
              <a:gd name="connsiteY148" fmla="*/ 911770 h 12192000"/>
              <a:gd name="connsiteX149" fmla="*/ 798512 w 885825"/>
              <a:gd name="connsiteY149" fmla="*/ 949870 h 12192000"/>
              <a:gd name="connsiteX150" fmla="*/ 779462 w 885825"/>
              <a:gd name="connsiteY150" fmla="*/ 987970 h 12192000"/>
              <a:gd name="connsiteX151" fmla="*/ 760412 w 885825"/>
              <a:gd name="connsiteY151" fmla="*/ 1024483 h 12192000"/>
              <a:gd name="connsiteX152" fmla="*/ 744537 w 885825"/>
              <a:gd name="connsiteY152" fmla="*/ 1065758 h 12192000"/>
              <a:gd name="connsiteX153" fmla="*/ 730249 w 885825"/>
              <a:gd name="connsiteY153" fmla="*/ 1111795 h 12192000"/>
              <a:gd name="connsiteX154" fmla="*/ 719137 w 885825"/>
              <a:gd name="connsiteY154" fmla="*/ 1164183 h 12192000"/>
              <a:gd name="connsiteX155" fmla="*/ 711199 w 885825"/>
              <a:gd name="connsiteY155" fmla="*/ 1224508 h 12192000"/>
              <a:gd name="connsiteX156" fmla="*/ 709612 w 885825"/>
              <a:gd name="connsiteY156" fmla="*/ 1292770 h 12192000"/>
              <a:gd name="connsiteX157" fmla="*/ 711199 w 885825"/>
              <a:gd name="connsiteY157" fmla="*/ 1361033 h 12192000"/>
              <a:gd name="connsiteX158" fmla="*/ 719137 w 885825"/>
              <a:gd name="connsiteY158" fmla="*/ 1421358 h 12192000"/>
              <a:gd name="connsiteX159" fmla="*/ 730249 w 885825"/>
              <a:gd name="connsiteY159" fmla="*/ 1473745 h 12192000"/>
              <a:gd name="connsiteX160" fmla="*/ 744537 w 885825"/>
              <a:gd name="connsiteY160" fmla="*/ 1519783 h 12192000"/>
              <a:gd name="connsiteX161" fmla="*/ 760412 w 885825"/>
              <a:gd name="connsiteY161" fmla="*/ 1561058 h 12192000"/>
              <a:gd name="connsiteX162" fmla="*/ 779462 w 885825"/>
              <a:gd name="connsiteY162" fmla="*/ 1597570 h 12192000"/>
              <a:gd name="connsiteX163" fmla="*/ 798512 w 885825"/>
              <a:gd name="connsiteY163" fmla="*/ 1635670 h 12192000"/>
              <a:gd name="connsiteX164" fmla="*/ 817562 w 885825"/>
              <a:gd name="connsiteY164" fmla="*/ 1673770 h 12192000"/>
              <a:gd name="connsiteX165" fmla="*/ 833437 w 885825"/>
              <a:gd name="connsiteY165" fmla="*/ 1710283 h 12192000"/>
              <a:gd name="connsiteX166" fmla="*/ 849312 w 885825"/>
              <a:gd name="connsiteY166" fmla="*/ 1751558 h 12192000"/>
              <a:gd name="connsiteX167" fmla="*/ 865187 w 885825"/>
              <a:gd name="connsiteY167" fmla="*/ 1797595 h 12192000"/>
              <a:gd name="connsiteX168" fmla="*/ 876299 w 885825"/>
              <a:gd name="connsiteY168" fmla="*/ 1849983 h 12192000"/>
              <a:gd name="connsiteX169" fmla="*/ 882649 w 885825"/>
              <a:gd name="connsiteY169" fmla="*/ 1910308 h 12192000"/>
              <a:gd name="connsiteX170" fmla="*/ 885824 w 885825"/>
              <a:gd name="connsiteY170" fmla="*/ 1978570 h 12192000"/>
              <a:gd name="connsiteX171" fmla="*/ 882649 w 885825"/>
              <a:gd name="connsiteY171" fmla="*/ 2046833 h 12192000"/>
              <a:gd name="connsiteX172" fmla="*/ 876299 w 885825"/>
              <a:gd name="connsiteY172" fmla="*/ 2107158 h 12192000"/>
              <a:gd name="connsiteX173" fmla="*/ 865187 w 885825"/>
              <a:gd name="connsiteY173" fmla="*/ 2159545 h 12192000"/>
              <a:gd name="connsiteX174" fmla="*/ 849312 w 885825"/>
              <a:gd name="connsiteY174" fmla="*/ 2205583 h 12192000"/>
              <a:gd name="connsiteX175" fmla="*/ 833437 w 885825"/>
              <a:gd name="connsiteY175" fmla="*/ 2246858 h 12192000"/>
              <a:gd name="connsiteX176" fmla="*/ 817562 w 885825"/>
              <a:gd name="connsiteY176" fmla="*/ 2283370 h 12192000"/>
              <a:gd name="connsiteX177" fmla="*/ 798512 w 885825"/>
              <a:gd name="connsiteY177" fmla="*/ 2321470 h 12192000"/>
              <a:gd name="connsiteX178" fmla="*/ 779462 w 885825"/>
              <a:gd name="connsiteY178" fmla="*/ 2359570 h 12192000"/>
              <a:gd name="connsiteX179" fmla="*/ 760412 w 885825"/>
              <a:gd name="connsiteY179" fmla="*/ 2396083 h 12192000"/>
              <a:gd name="connsiteX180" fmla="*/ 744537 w 885825"/>
              <a:gd name="connsiteY180" fmla="*/ 2437358 h 12192000"/>
              <a:gd name="connsiteX181" fmla="*/ 730249 w 885825"/>
              <a:gd name="connsiteY181" fmla="*/ 2483395 h 12192000"/>
              <a:gd name="connsiteX182" fmla="*/ 719137 w 885825"/>
              <a:gd name="connsiteY182" fmla="*/ 2535782 h 12192000"/>
              <a:gd name="connsiteX183" fmla="*/ 711199 w 885825"/>
              <a:gd name="connsiteY183" fmla="*/ 2596108 h 12192000"/>
              <a:gd name="connsiteX184" fmla="*/ 709612 w 885825"/>
              <a:gd name="connsiteY184" fmla="*/ 2664370 h 12192000"/>
              <a:gd name="connsiteX185" fmla="*/ 711199 w 885825"/>
              <a:gd name="connsiteY185" fmla="*/ 2732633 h 12192000"/>
              <a:gd name="connsiteX186" fmla="*/ 719137 w 885825"/>
              <a:gd name="connsiteY186" fmla="*/ 2792958 h 12192000"/>
              <a:gd name="connsiteX187" fmla="*/ 730249 w 885825"/>
              <a:gd name="connsiteY187" fmla="*/ 2845345 h 12192000"/>
              <a:gd name="connsiteX188" fmla="*/ 744537 w 885825"/>
              <a:gd name="connsiteY188" fmla="*/ 2891383 h 12192000"/>
              <a:gd name="connsiteX189" fmla="*/ 760412 w 885825"/>
              <a:gd name="connsiteY189" fmla="*/ 2932658 h 12192000"/>
              <a:gd name="connsiteX190" fmla="*/ 779462 w 885825"/>
              <a:gd name="connsiteY190" fmla="*/ 2969170 h 12192000"/>
              <a:gd name="connsiteX191" fmla="*/ 798512 w 885825"/>
              <a:gd name="connsiteY191" fmla="*/ 3007270 h 12192000"/>
              <a:gd name="connsiteX192" fmla="*/ 817562 w 885825"/>
              <a:gd name="connsiteY192" fmla="*/ 3045370 h 12192000"/>
              <a:gd name="connsiteX193" fmla="*/ 833437 w 885825"/>
              <a:gd name="connsiteY193" fmla="*/ 3081883 h 12192000"/>
              <a:gd name="connsiteX194" fmla="*/ 849312 w 885825"/>
              <a:gd name="connsiteY194" fmla="*/ 3123158 h 12192000"/>
              <a:gd name="connsiteX195" fmla="*/ 865187 w 885825"/>
              <a:gd name="connsiteY195" fmla="*/ 3169195 h 12192000"/>
              <a:gd name="connsiteX196" fmla="*/ 876299 w 885825"/>
              <a:gd name="connsiteY196" fmla="*/ 3221583 h 12192000"/>
              <a:gd name="connsiteX197" fmla="*/ 882649 w 885825"/>
              <a:gd name="connsiteY197" fmla="*/ 3281908 h 12192000"/>
              <a:gd name="connsiteX198" fmla="*/ 885824 w 885825"/>
              <a:gd name="connsiteY198" fmla="*/ 3348582 h 12192000"/>
              <a:gd name="connsiteX199" fmla="*/ 882649 w 885825"/>
              <a:gd name="connsiteY199" fmla="*/ 3418433 h 12192000"/>
              <a:gd name="connsiteX200" fmla="*/ 876299 w 885825"/>
              <a:gd name="connsiteY200" fmla="*/ 3478758 h 12192000"/>
              <a:gd name="connsiteX201" fmla="*/ 865187 w 885825"/>
              <a:gd name="connsiteY201" fmla="*/ 3531145 h 12192000"/>
              <a:gd name="connsiteX202" fmla="*/ 849312 w 885825"/>
              <a:gd name="connsiteY202" fmla="*/ 3577183 h 12192000"/>
              <a:gd name="connsiteX203" fmla="*/ 833437 w 885825"/>
              <a:gd name="connsiteY203" fmla="*/ 3618458 h 12192000"/>
              <a:gd name="connsiteX204" fmla="*/ 817562 w 885825"/>
              <a:gd name="connsiteY204" fmla="*/ 3654970 h 12192000"/>
              <a:gd name="connsiteX205" fmla="*/ 798512 w 885825"/>
              <a:gd name="connsiteY205" fmla="*/ 3693070 h 12192000"/>
              <a:gd name="connsiteX206" fmla="*/ 779462 w 885825"/>
              <a:gd name="connsiteY206" fmla="*/ 3731170 h 12192000"/>
              <a:gd name="connsiteX207" fmla="*/ 760412 w 885825"/>
              <a:gd name="connsiteY207" fmla="*/ 3767683 h 12192000"/>
              <a:gd name="connsiteX208" fmla="*/ 744537 w 885825"/>
              <a:gd name="connsiteY208" fmla="*/ 3808958 h 12192000"/>
              <a:gd name="connsiteX209" fmla="*/ 730249 w 885825"/>
              <a:gd name="connsiteY209" fmla="*/ 3854995 h 12192000"/>
              <a:gd name="connsiteX210" fmla="*/ 719137 w 885825"/>
              <a:gd name="connsiteY210" fmla="*/ 3907383 h 12192000"/>
              <a:gd name="connsiteX211" fmla="*/ 711199 w 885825"/>
              <a:gd name="connsiteY211" fmla="*/ 3967708 h 12192000"/>
              <a:gd name="connsiteX212" fmla="*/ 709612 w 885825"/>
              <a:gd name="connsiteY212" fmla="*/ 4035970 h 12192000"/>
              <a:gd name="connsiteX213" fmla="*/ 711199 w 885825"/>
              <a:gd name="connsiteY213" fmla="*/ 4104233 h 12192000"/>
              <a:gd name="connsiteX214" fmla="*/ 719137 w 885825"/>
              <a:gd name="connsiteY214" fmla="*/ 4164557 h 12192000"/>
              <a:gd name="connsiteX215" fmla="*/ 730249 w 885825"/>
              <a:gd name="connsiteY215" fmla="*/ 4216946 h 12192000"/>
              <a:gd name="connsiteX216" fmla="*/ 744537 w 885825"/>
              <a:gd name="connsiteY216" fmla="*/ 4262982 h 12192000"/>
              <a:gd name="connsiteX217" fmla="*/ 760412 w 885825"/>
              <a:gd name="connsiteY217" fmla="*/ 4304258 h 12192000"/>
              <a:gd name="connsiteX218" fmla="*/ 779462 w 885825"/>
              <a:gd name="connsiteY218" fmla="*/ 4340770 h 12192000"/>
              <a:gd name="connsiteX219" fmla="*/ 817562 w 885825"/>
              <a:gd name="connsiteY219" fmla="*/ 4416970 h 12192000"/>
              <a:gd name="connsiteX220" fmla="*/ 833437 w 885825"/>
              <a:gd name="connsiteY220" fmla="*/ 4453483 h 12192000"/>
              <a:gd name="connsiteX221" fmla="*/ 849312 w 885825"/>
              <a:gd name="connsiteY221" fmla="*/ 4494758 h 12192000"/>
              <a:gd name="connsiteX222" fmla="*/ 865187 w 885825"/>
              <a:gd name="connsiteY222" fmla="*/ 4540795 h 12192000"/>
              <a:gd name="connsiteX223" fmla="*/ 876299 w 885825"/>
              <a:gd name="connsiteY223" fmla="*/ 4593183 h 12192000"/>
              <a:gd name="connsiteX224" fmla="*/ 882649 w 885825"/>
              <a:gd name="connsiteY224" fmla="*/ 4653508 h 12192000"/>
              <a:gd name="connsiteX225" fmla="*/ 885824 w 885825"/>
              <a:gd name="connsiteY225" fmla="*/ 4721770 h 12192000"/>
              <a:gd name="connsiteX226" fmla="*/ 882649 w 885825"/>
              <a:gd name="connsiteY226" fmla="*/ 4790033 h 12192000"/>
              <a:gd name="connsiteX227" fmla="*/ 876299 w 885825"/>
              <a:gd name="connsiteY227" fmla="*/ 4850357 h 12192000"/>
              <a:gd name="connsiteX228" fmla="*/ 865187 w 885825"/>
              <a:gd name="connsiteY228" fmla="*/ 4902746 h 12192000"/>
              <a:gd name="connsiteX229" fmla="*/ 849312 w 885825"/>
              <a:gd name="connsiteY229" fmla="*/ 4948782 h 12192000"/>
              <a:gd name="connsiteX230" fmla="*/ 833437 w 885825"/>
              <a:gd name="connsiteY230" fmla="*/ 4990057 h 12192000"/>
              <a:gd name="connsiteX231" fmla="*/ 817562 w 885825"/>
              <a:gd name="connsiteY231" fmla="*/ 5026570 h 12192000"/>
              <a:gd name="connsiteX232" fmla="*/ 798512 w 885825"/>
              <a:gd name="connsiteY232" fmla="*/ 5064670 h 12192000"/>
              <a:gd name="connsiteX233" fmla="*/ 779462 w 885825"/>
              <a:gd name="connsiteY233" fmla="*/ 5102770 h 12192000"/>
              <a:gd name="connsiteX234" fmla="*/ 760412 w 885825"/>
              <a:gd name="connsiteY234" fmla="*/ 5139283 h 12192000"/>
              <a:gd name="connsiteX235" fmla="*/ 744537 w 885825"/>
              <a:gd name="connsiteY235" fmla="*/ 5180558 h 12192000"/>
              <a:gd name="connsiteX236" fmla="*/ 730249 w 885825"/>
              <a:gd name="connsiteY236" fmla="*/ 5226595 h 12192000"/>
              <a:gd name="connsiteX237" fmla="*/ 719137 w 885825"/>
              <a:gd name="connsiteY237" fmla="*/ 5278983 h 12192000"/>
              <a:gd name="connsiteX238" fmla="*/ 711199 w 885825"/>
              <a:gd name="connsiteY238" fmla="*/ 5339307 h 12192000"/>
              <a:gd name="connsiteX239" fmla="*/ 709612 w 885825"/>
              <a:gd name="connsiteY239" fmla="*/ 5407570 h 12192000"/>
              <a:gd name="connsiteX240" fmla="*/ 711199 w 885825"/>
              <a:gd name="connsiteY240" fmla="*/ 5475833 h 12192000"/>
              <a:gd name="connsiteX241" fmla="*/ 719137 w 885825"/>
              <a:gd name="connsiteY241" fmla="*/ 5536158 h 12192000"/>
              <a:gd name="connsiteX242" fmla="*/ 730249 w 885825"/>
              <a:gd name="connsiteY242" fmla="*/ 5588545 h 12192000"/>
              <a:gd name="connsiteX243" fmla="*/ 744537 w 885825"/>
              <a:gd name="connsiteY243" fmla="*/ 5634583 h 12192000"/>
              <a:gd name="connsiteX244" fmla="*/ 760412 w 885825"/>
              <a:gd name="connsiteY244" fmla="*/ 5675858 h 12192000"/>
              <a:gd name="connsiteX245" fmla="*/ 779462 w 885825"/>
              <a:gd name="connsiteY245" fmla="*/ 5712371 h 12192000"/>
              <a:gd name="connsiteX246" fmla="*/ 798512 w 885825"/>
              <a:gd name="connsiteY246" fmla="*/ 5750471 h 12192000"/>
              <a:gd name="connsiteX247" fmla="*/ 817562 w 885825"/>
              <a:gd name="connsiteY247" fmla="*/ 5788571 h 12192000"/>
              <a:gd name="connsiteX248" fmla="*/ 833437 w 885825"/>
              <a:gd name="connsiteY248" fmla="*/ 5825083 h 12192000"/>
              <a:gd name="connsiteX249" fmla="*/ 849312 w 885825"/>
              <a:gd name="connsiteY249" fmla="*/ 5866358 h 12192000"/>
              <a:gd name="connsiteX250" fmla="*/ 865187 w 885825"/>
              <a:gd name="connsiteY250" fmla="*/ 5912395 h 12192000"/>
              <a:gd name="connsiteX251" fmla="*/ 876299 w 885825"/>
              <a:gd name="connsiteY251" fmla="*/ 5964783 h 12192000"/>
              <a:gd name="connsiteX252" fmla="*/ 882649 w 885825"/>
              <a:gd name="connsiteY252" fmla="*/ 6025108 h 12192000"/>
              <a:gd name="connsiteX253" fmla="*/ 885824 w 885825"/>
              <a:gd name="connsiteY253" fmla="*/ 6093370 h 12192000"/>
              <a:gd name="connsiteX254" fmla="*/ 885703 w 885825"/>
              <a:gd name="connsiteY254" fmla="*/ 6095988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885825" h="12192000">
                <a:moveTo>
                  <a:pt x="885825" y="6098626"/>
                </a:moveTo>
                <a:lnTo>
                  <a:pt x="882650" y="6166889"/>
                </a:lnTo>
                <a:lnTo>
                  <a:pt x="876300" y="6227214"/>
                </a:lnTo>
                <a:lnTo>
                  <a:pt x="865188" y="6279601"/>
                </a:lnTo>
                <a:lnTo>
                  <a:pt x="849313" y="6325639"/>
                </a:lnTo>
                <a:lnTo>
                  <a:pt x="833438" y="6366914"/>
                </a:lnTo>
                <a:lnTo>
                  <a:pt x="817563" y="6403426"/>
                </a:lnTo>
                <a:lnTo>
                  <a:pt x="798513" y="6441526"/>
                </a:lnTo>
                <a:lnTo>
                  <a:pt x="779463" y="6479626"/>
                </a:lnTo>
                <a:lnTo>
                  <a:pt x="760413" y="6516139"/>
                </a:lnTo>
                <a:lnTo>
                  <a:pt x="744538" y="6557414"/>
                </a:lnTo>
                <a:lnTo>
                  <a:pt x="730250" y="6603451"/>
                </a:lnTo>
                <a:lnTo>
                  <a:pt x="719138" y="6655839"/>
                </a:lnTo>
                <a:lnTo>
                  <a:pt x="711200" y="6716164"/>
                </a:lnTo>
                <a:lnTo>
                  <a:pt x="709613" y="6784426"/>
                </a:lnTo>
                <a:lnTo>
                  <a:pt x="711200" y="6852689"/>
                </a:lnTo>
                <a:lnTo>
                  <a:pt x="719138" y="6913014"/>
                </a:lnTo>
                <a:lnTo>
                  <a:pt x="730250" y="6965401"/>
                </a:lnTo>
                <a:lnTo>
                  <a:pt x="744538" y="7011439"/>
                </a:lnTo>
                <a:lnTo>
                  <a:pt x="760413" y="7052714"/>
                </a:lnTo>
                <a:lnTo>
                  <a:pt x="779463" y="7089226"/>
                </a:lnTo>
                <a:lnTo>
                  <a:pt x="798513" y="7127326"/>
                </a:lnTo>
                <a:lnTo>
                  <a:pt x="817563" y="7165426"/>
                </a:lnTo>
                <a:lnTo>
                  <a:pt x="833438" y="7201939"/>
                </a:lnTo>
                <a:lnTo>
                  <a:pt x="849313" y="7243214"/>
                </a:lnTo>
                <a:lnTo>
                  <a:pt x="865188" y="7289251"/>
                </a:lnTo>
                <a:lnTo>
                  <a:pt x="876300" y="7341639"/>
                </a:lnTo>
                <a:lnTo>
                  <a:pt x="882650" y="7401964"/>
                </a:lnTo>
                <a:lnTo>
                  <a:pt x="885825" y="7470226"/>
                </a:lnTo>
                <a:lnTo>
                  <a:pt x="882650" y="7538489"/>
                </a:lnTo>
                <a:lnTo>
                  <a:pt x="876300" y="7598814"/>
                </a:lnTo>
                <a:lnTo>
                  <a:pt x="865188" y="7651201"/>
                </a:lnTo>
                <a:lnTo>
                  <a:pt x="849313" y="7697239"/>
                </a:lnTo>
                <a:lnTo>
                  <a:pt x="833438" y="7738514"/>
                </a:lnTo>
                <a:lnTo>
                  <a:pt x="817563" y="7775026"/>
                </a:lnTo>
                <a:lnTo>
                  <a:pt x="798513" y="7813126"/>
                </a:lnTo>
                <a:lnTo>
                  <a:pt x="779463" y="7851226"/>
                </a:lnTo>
                <a:lnTo>
                  <a:pt x="760413" y="7887739"/>
                </a:lnTo>
                <a:lnTo>
                  <a:pt x="744538" y="7929014"/>
                </a:lnTo>
                <a:lnTo>
                  <a:pt x="730250" y="7975051"/>
                </a:lnTo>
                <a:lnTo>
                  <a:pt x="719138" y="8027439"/>
                </a:lnTo>
                <a:lnTo>
                  <a:pt x="711200" y="8087764"/>
                </a:lnTo>
                <a:lnTo>
                  <a:pt x="709613" y="8156026"/>
                </a:lnTo>
                <a:lnTo>
                  <a:pt x="711200" y="8224289"/>
                </a:lnTo>
                <a:lnTo>
                  <a:pt x="719138" y="8284614"/>
                </a:lnTo>
                <a:lnTo>
                  <a:pt x="730250" y="8337001"/>
                </a:lnTo>
                <a:lnTo>
                  <a:pt x="744538" y="8383039"/>
                </a:lnTo>
                <a:lnTo>
                  <a:pt x="760413" y="8424314"/>
                </a:lnTo>
                <a:lnTo>
                  <a:pt x="779463" y="8460826"/>
                </a:lnTo>
                <a:lnTo>
                  <a:pt x="798513" y="8498926"/>
                </a:lnTo>
                <a:lnTo>
                  <a:pt x="817563" y="8537026"/>
                </a:lnTo>
                <a:lnTo>
                  <a:pt x="833438" y="8573540"/>
                </a:lnTo>
                <a:lnTo>
                  <a:pt x="849313" y="8614814"/>
                </a:lnTo>
                <a:lnTo>
                  <a:pt x="865188" y="8660852"/>
                </a:lnTo>
                <a:lnTo>
                  <a:pt x="876300" y="8713240"/>
                </a:lnTo>
                <a:lnTo>
                  <a:pt x="882650" y="8773564"/>
                </a:lnTo>
                <a:lnTo>
                  <a:pt x="885825" y="8840240"/>
                </a:lnTo>
                <a:lnTo>
                  <a:pt x="882650" y="8910090"/>
                </a:lnTo>
                <a:lnTo>
                  <a:pt x="876300" y="8970414"/>
                </a:lnTo>
                <a:lnTo>
                  <a:pt x="865188" y="9022802"/>
                </a:lnTo>
                <a:lnTo>
                  <a:pt x="849313" y="9068840"/>
                </a:lnTo>
                <a:lnTo>
                  <a:pt x="833438" y="9110114"/>
                </a:lnTo>
                <a:lnTo>
                  <a:pt x="817563" y="9146628"/>
                </a:lnTo>
                <a:lnTo>
                  <a:pt x="798513" y="9184728"/>
                </a:lnTo>
                <a:lnTo>
                  <a:pt x="779463" y="9222828"/>
                </a:lnTo>
                <a:lnTo>
                  <a:pt x="760413" y="9259340"/>
                </a:lnTo>
                <a:lnTo>
                  <a:pt x="744538" y="9300614"/>
                </a:lnTo>
                <a:lnTo>
                  <a:pt x="730250" y="9346652"/>
                </a:lnTo>
                <a:lnTo>
                  <a:pt x="719138" y="9399040"/>
                </a:lnTo>
                <a:lnTo>
                  <a:pt x="711200" y="9459364"/>
                </a:lnTo>
                <a:lnTo>
                  <a:pt x="709613" y="9527628"/>
                </a:lnTo>
                <a:lnTo>
                  <a:pt x="711200" y="9595890"/>
                </a:lnTo>
                <a:lnTo>
                  <a:pt x="719138" y="9656214"/>
                </a:lnTo>
                <a:lnTo>
                  <a:pt x="730250" y="9708602"/>
                </a:lnTo>
                <a:lnTo>
                  <a:pt x="744538" y="9754640"/>
                </a:lnTo>
                <a:lnTo>
                  <a:pt x="760413" y="9795914"/>
                </a:lnTo>
                <a:lnTo>
                  <a:pt x="779463" y="9832428"/>
                </a:lnTo>
                <a:lnTo>
                  <a:pt x="817563" y="9908628"/>
                </a:lnTo>
                <a:lnTo>
                  <a:pt x="833438" y="9945140"/>
                </a:lnTo>
                <a:lnTo>
                  <a:pt x="849313" y="9986414"/>
                </a:lnTo>
                <a:lnTo>
                  <a:pt x="865188" y="10032452"/>
                </a:lnTo>
                <a:lnTo>
                  <a:pt x="876300" y="10084840"/>
                </a:lnTo>
                <a:lnTo>
                  <a:pt x="882650" y="10145164"/>
                </a:lnTo>
                <a:lnTo>
                  <a:pt x="885825" y="10213428"/>
                </a:lnTo>
                <a:lnTo>
                  <a:pt x="882650" y="10281690"/>
                </a:lnTo>
                <a:lnTo>
                  <a:pt x="876300" y="10342014"/>
                </a:lnTo>
                <a:lnTo>
                  <a:pt x="865188" y="10394402"/>
                </a:lnTo>
                <a:lnTo>
                  <a:pt x="849313" y="10440440"/>
                </a:lnTo>
                <a:lnTo>
                  <a:pt x="833438" y="10481714"/>
                </a:lnTo>
                <a:lnTo>
                  <a:pt x="817563" y="10518228"/>
                </a:lnTo>
                <a:lnTo>
                  <a:pt x="798513" y="10556328"/>
                </a:lnTo>
                <a:lnTo>
                  <a:pt x="779463" y="10594428"/>
                </a:lnTo>
                <a:lnTo>
                  <a:pt x="760413" y="10630940"/>
                </a:lnTo>
                <a:lnTo>
                  <a:pt x="744538" y="10672214"/>
                </a:lnTo>
                <a:lnTo>
                  <a:pt x="730250" y="10718252"/>
                </a:lnTo>
                <a:lnTo>
                  <a:pt x="719138" y="10770640"/>
                </a:lnTo>
                <a:lnTo>
                  <a:pt x="711200" y="10830964"/>
                </a:lnTo>
                <a:lnTo>
                  <a:pt x="709613" y="10899228"/>
                </a:lnTo>
                <a:lnTo>
                  <a:pt x="711200" y="10967490"/>
                </a:lnTo>
                <a:lnTo>
                  <a:pt x="719138" y="11027814"/>
                </a:lnTo>
                <a:lnTo>
                  <a:pt x="730250" y="11080202"/>
                </a:lnTo>
                <a:lnTo>
                  <a:pt x="744538" y="11126240"/>
                </a:lnTo>
                <a:lnTo>
                  <a:pt x="760413" y="11167514"/>
                </a:lnTo>
                <a:lnTo>
                  <a:pt x="779463" y="11204028"/>
                </a:lnTo>
                <a:lnTo>
                  <a:pt x="798513" y="11242128"/>
                </a:lnTo>
                <a:lnTo>
                  <a:pt x="817563" y="11280228"/>
                </a:lnTo>
                <a:lnTo>
                  <a:pt x="833438" y="11316740"/>
                </a:lnTo>
                <a:lnTo>
                  <a:pt x="849313" y="11358014"/>
                </a:lnTo>
                <a:lnTo>
                  <a:pt x="865188" y="11404052"/>
                </a:lnTo>
                <a:lnTo>
                  <a:pt x="876300" y="11456440"/>
                </a:lnTo>
                <a:lnTo>
                  <a:pt x="882650" y="11516764"/>
                </a:lnTo>
                <a:lnTo>
                  <a:pt x="885825" y="11585028"/>
                </a:lnTo>
                <a:lnTo>
                  <a:pt x="882650" y="11653290"/>
                </a:lnTo>
                <a:lnTo>
                  <a:pt x="876300" y="11713614"/>
                </a:lnTo>
                <a:lnTo>
                  <a:pt x="865188" y="11766002"/>
                </a:lnTo>
                <a:lnTo>
                  <a:pt x="849313" y="11812040"/>
                </a:lnTo>
                <a:lnTo>
                  <a:pt x="833438" y="11853314"/>
                </a:lnTo>
                <a:lnTo>
                  <a:pt x="817563" y="11889828"/>
                </a:lnTo>
                <a:lnTo>
                  <a:pt x="798513" y="11927928"/>
                </a:lnTo>
                <a:lnTo>
                  <a:pt x="779463" y="11966028"/>
                </a:lnTo>
                <a:lnTo>
                  <a:pt x="760413" y="12002540"/>
                </a:lnTo>
                <a:lnTo>
                  <a:pt x="744538" y="12043814"/>
                </a:lnTo>
                <a:lnTo>
                  <a:pt x="730250" y="12089852"/>
                </a:lnTo>
                <a:lnTo>
                  <a:pt x="719138" y="12142240"/>
                </a:lnTo>
                <a:lnTo>
                  <a:pt x="712590" y="12192000"/>
                </a:lnTo>
                <a:lnTo>
                  <a:pt x="0" y="12192000"/>
                </a:lnTo>
                <a:lnTo>
                  <a:pt x="0" y="6779170"/>
                </a:lnTo>
                <a:lnTo>
                  <a:pt x="0" y="6779170"/>
                </a:lnTo>
                <a:lnTo>
                  <a:pt x="0" y="0"/>
                </a:lnTo>
                <a:lnTo>
                  <a:pt x="712590" y="0"/>
                </a:lnTo>
                <a:lnTo>
                  <a:pt x="719137" y="49758"/>
                </a:lnTo>
                <a:lnTo>
                  <a:pt x="730249" y="102145"/>
                </a:lnTo>
                <a:lnTo>
                  <a:pt x="744537" y="148183"/>
                </a:lnTo>
                <a:lnTo>
                  <a:pt x="760412" y="189458"/>
                </a:lnTo>
                <a:lnTo>
                  <a:pt x="779462" y="225970"/>
                </a:lnTo>
                <a:lnTo>
                  <a:pt x="798512" y="264070"/>
                </a:lnTo>
                <a:lnTo>
                  <a:pt x="817562" y="302170"/>
                </a:lnTo>
                <a:lnTo>
                  <a:pt x="833437" y="338683"/>
                </a:lnTo>
                <a:lnTo>
                  <a:pt x="849312" y="379958"/>
                </a:lnTo>
                <a:lnTo>
                  <a:pt x="865187" y="425995"/>
                </a:lnTo>
                <a:lnTo>
                  <a:pt x="876299" y="478383"/>
                </a:lnTo>
                <a:lnTo>
                  <a:pt x="882649" y="538708"/>
                </a:lnTo>
                <a:lnTo>
                  <a:pt x="885824" y="606970"/>
                </a:lnTo>
                <a:lnTo>
                  <a:pt x="882649" y="675233"/>
                </a:lnTo>
                <a:lnTo>
                  <a:pt x="876299" y="735558"/>
                </a:lnTo>
                <a:lnTo>
                  <a:pt x="865187" y="787945"/>
                </a:lnTo>
                <a:lnTo>
                  <a:pt x="849312" y="833983"/>
                </a:lnTo>
                <a:lnTo>
                  <a:pt x="833437" y="875258"/>
                </a:lnTo>
                <a:lnTo>
                  <a:pt x="817562" y="911770"/>
                </a:lnTo>
                <a:lnTo>
                  <a:pt x="798512" y="949870"/>
                </a:lnTo>
                <a:lnTo>
                  <a:pt x="779462" y="987970"/>
                </a:lnTo>
                <a:lnTo>
                  <a:pt x="760412" y="1024483"/>
                </a:lnTo>
                <a:lnTo>
                  <a:pt x="744537" y="1065758"/>
                </a:lnTo>
                <a:lnTo>
                  <a:pt x="730249" y="1111795"/>
                </a:lnTo>
                <a:lnTo>
                  <a:pt x="719137" y="1164183"/>
                </a:lnTo>
                <a:lnTo>
                  <a:pt x="711199" y="1224508"/>
                </a:lnTo>
                <a:lnTo>
                  <a:pt x="709612" y="1292770"/>
                </a:lnTo>
                <a:lnTo>
                  <a:pt x="711199" y="1361033"/>
                </a:lnTo>
                <a:lnTo>
                  <a:pt x="719137" y="1421358"/>
                </a:lnTo>
                <a:lnTo>
                  <a:pt x="730249" y="1473745"/>
                </a:lnTo>
                <a:lnTo>
                  <a:pt x="744537" y="1519783"/>
                </a:lnTo>
                <a:lnTo>
                  <a:pt x="760412" y="1561058"/>
                </a:lnTo>
                <a:lnTo>
                  <a:pt x="779462" y="1597570"/>
                </a:lnTo>
                <a:lnTo>
                  <a:pt x="798512" y="1635670"/>
                </a:lnTo>
                <a:lnTo>
                  <a:pt x="817562" y="1673770"/>
                </a:lnTo>
                <a:lnTo>
                  <a:pt x="833437" y="1710283"/>
                </a:lnTo>
                <a:lnTo>
                  <a:pt x="849312" y="1751558"/>
                </a:lnTo>
                <a:lnTo>
                  <a:pt x="865187" y="1797595"/>
                </a:lnTo>
                <a:lnTo>
                  <a:pt x="876299" y="1849983"/>
                </a:lnTo>
                <a:lnTo>
                  <a:pt x="882649" y="1910308"/>
                </a:lnTo>
                <a:lnTo>
                  <a:pt x="885824" y="1978570"/>
                </a:lnTo>
                <a:lnTo>
                  <a:pt x="882649" y="2046833"/>
                </a:lnTo>
                <a:lnTo>
                  <a:pt x="876299" y="2107158"/>
                </a:lnTo>
                <a:lnTo>
                  <a:pt x="865187" y="2159545"/>
                </a:lnTo>
                <a:lnTo>
                  <a:pt x="849312" y="2205583"/>
                </a:lnTo>
                <a:lnTo>
                  <a:pt x="833437" y="2246858"/>
                </a:lnTo>
                <a:lnTo>
                  <a:pt x="817562" y="2283370"/>
                </a:lnTo>
                <a:lnTo>
                  <a:pt x="798512" y="2321470"/>
                </a:lnTo>
                <a:lnTo>
                  <a:pt x="779462" y="2359570"/>
                </a:lnTo>
                <a:lnTo>
                  <a:pt x="760412" y="2396083"/>
                </a:lnTo>
                <a:lnTo>
                  <a:pt x="744537" y="2437358"/>
                </a:lnTo>
                <a:lnTo>
                  <a:pt x="730249" y="2483395"/>
                </a:lnTo>
                <a:lnTo>
                  <a:pt x="719137" y="2535782"/>
                </a:lnTo>
                <a:lnTo>
                  <a:pt x="711199" y="2596108"/>
                </a:lnTo>
                <a:lnTo>
                  <a:pt x="709612" y="2664370"/>
                </a:lnTo>
                <a:lnTo>
                  <a:pt x="711199" y="2732633"/>
                </a:lnTo>
                <a:lnTo>
                  <a:pt x="719137" y="2792958"/>
                </a:lnTo>
                <a:lnTo>
                  <a:pt x="730249" y="2845345"/>
                </a:lnTo>
                <a:lnTo>
                  <a:pt x="744537" y="2891383"/>
                </a:lnTo>
                <a:lnTo>
                  <a:pt x="760412" y="2932658"/>
                </a:lnTo>
                <a:lnTo>
                  <a:pt x="779462" y="2969170"/>
                </a:lnTo>
                <a:lnTo>
                  <a:pt x="798512" y="3007270"/>
                </a:lnTo>
                <a:lnTo>
                  <a:pt x="817562" y="3045370"/>
                </a:lnTo>
                <a:lnTo>
                  <a:pt x="833437" y="3081883"/>
                </a:lnTo>
                <a:lnTo>
                  <a:pt x="849312" y="3123158"/>
                </a:lnTo>
                <a:lnTo>
                  <a:pt x="865187" y="3169195"/>
                </a:lnTo>
                <a:lnTo>
                  <a:pt x="876299" y="3221583"/>
                </a:lnTo>
                <a:lnTo>
                  <a:pt x="882649" y="3281908"/>
                </a:lnTo>
                <a:lnTo>
                  <a:pt x="885824" y="3348582"/>
                </a:lnTo>
                <a:lnTo>
                  <a:pt x="882649" y="3418433"/>
                </a:lnTo>
                <a:lnTo>
                  <a:pt x="876299" y="3478758"/>
                </a:lnTo>
                <a:lnTo>
                  <a:pt x="865187" y="3531145"/>
                </a:lnTo>
                <a:lnTo>
                  <a:pt x="849312" y="3577183"/>
                </a:lnTo>
                <a:lnTo>
                  <a:pt x="833437" y="3618458"/>
                </a:lnTo>
                <a:lnTo>
                  <a:pt x="817562" y="3654970"/>
                </a:lnTo>
                <a:lnTo>
                  <a:pt x="798512" y="3693070"/>
                </a:lnTo>
                <a:lnTo>
                  <a:pt x="779462" y="3731170"/>
                </a:lnTo>
                <a:lnTo>
                  <a:pt x="760412" y="3767683"/>
                </a:lnTo>
                <a:lnTo>
                  <a:pt x="744537" y="3808958"/>
                </a:lnTo>
                <a:lnTo>
                  <a:pt x="730249" y="3854995"/>
                </a:lnTo>
                <a:lnTo>
                  <a:pt x="719137" y="3907383"/>
                </a:lnTo>
                <a:lnTo>
                  <a:pt x="711199" y="3967708"/>
                </a:lnTo>
                <a:lnTo>
                  <a:pt x="709612" y="4035970"/>
                </a:lnTo>
                <a:lnTo>
                  <a:pt x="711199" y="4104233"/>
                </a:lnTo>
                <a:lnTo>
                  <a:pt x="719137" y="4164557"/>
                </a:lnTo>
                <a:lnTo>
                  <a:pt x="730249" y="4216946"/>
                </a:lnTo>
                <a:lnTo>
                  <a:pt x="744537" y="4262982"/>
                </a:lnTo>
                <a:lnTo>
                  <a:pt x="760412" y="4304258"/>
                </a:lnTo>
                <a:lnTo>
                  <a:pt x="779462" y="4340770"/>
                </a:lnTo>
                <a:lnTo>
                  <a:pt x="817562" y="4416970"/>
                </a:lnTo>
                <a:lnTo>
                  <a:pt x="833437" y="4453483"/>
                </a:lnTo>
                <a:lnTo>
                  <a:pt x="849312" y="4494758"/>
                </a:lnTo>
                <a:lnTo>
                  <a:pt x="865187" y="4540795"/>
                </a:lnTo>
                <a:lnTo>
                  <a:pt x="876299" y="4593183"/>
                </a:lnTo>
                <a:lnTo>
                  <a:pt x="882649" y="4653508"/>
                </a:lnTo>
                <a:lnTo>
                  <a:pt x="885824" y="4721770"/>
                </a:lnTo>
                <a:lnTo>
                  <a:pt x="882649" y="4790033"/>
                </a:lnTo>
                <a:lnTo>
                  <a:pt x="876299" y="4850357"/>
                </a:lnTo>
                <a:lnTo>
                  <a:pt x="865187" y="4902746"/>
                </a:lnTo>
                <a:lnTo>
                  <a:pt x="849312" y="4948782"/>
                </a:lnTo>
                <a:lnTo>
                  <a:pt x="833437" y="4990057"/>
                </a:lnTo>
                <a:lnTo>
                  <a:pt x="817562" y="5026570"/>
                </a:lnTo>
                <a:lnTo>
                  <a:pt x="798512" y="5064670"/>
                </a:lnTo>
                <a:lnTo>
                  <a:pt x="779462" y="5102770"/>
                </a:lnTo>
                <a:lnTo>
                  <a:pt x="760412" y="5139283"/>
                </a:lnTo>
                <a:lnTo>
                  <a:pt x="744537" y="5180558"/>
                </a:lnTo>
                <a:lnTo>
                  <a:pt x="730249" y="5226595"/>
                </a:lnTo>
                <a:lnTo>
                  <a:pt x="719137" y="5278983"/>
                </a:lnTo>
                <a:lnTo>
                  <a:pt x="711199" y="5339307"/>
                </a:lnTo>
                <a:lnTo>
                  <a:pt x="709612" y="5407570"/>
                </a:lnTo>
                <a:lnTo>
                  <a:pt x="711199" y="5475833"/>
                </a:lnTo>
                <a:lnTo>
                  <a:pt x="719137" y="5536158"/>
                </a:lnTo>
                <a:lnTo>
                  <a:pt x="730249" y="5588545"/>
                </a:lnTo>
                <a:lnTo>
                  <a:pt x="744537" y="5634583"/>
                </a:lnTo>
                <a:lnTo>
                  <a:pt x="760412" y="5675858"/>
                </a:lnTo>
                <a:lnTo>
                  <a:pt x="779462" y="5712371"/>
                </a:lnTo>
                <a:lnTo>
                  <a:pt x="798512" y="5750471"/>
                </a:lnTo>
                <a:lnTo>
                  <a:pt x="817562" y="5788571"/>
                </a:lnTo>
                <a:lnTo>
                  <a:pt x="833437" y="5825083"/>
                </a:lnTo>
                <a:lnTo>
                  <a:pt x="849312" y="5866358"/>
                </a:lnTo>
                <a:lnTo>
                  <a:pt x="865187" y="5912395"/>
                </a:lnTo>
                <a:lnTo>
                  <a:pt x="876299" y="5964783"/>
                </a:lnTo>
                <a:lnTo>
                  <a:pt x="882649" y="6025108"/>
                </a:lnTo>
                <a:lnTo>
                  <a:pt x="885824" y="6093370"/>
                </a:lnTo>
                <a:lnTo>
                  <a:pt x="885703" y="6095988"/>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7553042"/>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CE97645-3A8A-4B5D-8CD9-CA0B83789D35}"/>
              </a:ext>
            </a:extLst>
          </p:cNvPr>
          <p:cNvSpPr>
            <a:spLocks noGrp="1"/>
          </p:cNvSpPr>
          <p:nvPr>
            <p:ph type="title"/>
          </p:nvPr>
        </p:nvSpPr>
        <p:spPr>
          <a:xfrm>
            <a:off x="761998" y="281801"/>
            <a:ext cx="10668004" cy="1113295"/>
          </a:xfrm>
        </p:spPr>
        <p:txBody>
          <a:bodyPr anchor="b">
            <a:normAutofit/>
          </a:bodyPr>
          <a:lstStyle/>
          <a:p>
            <a:pPr algn="ctr"/>
            <a:r>
              <a:rPr lang="ru-RU" sz="3600" dirty="0"/>
              <a:t>Гражданский Кодекс Республики Беларусь</a:t>
            </a:r>
            <a:br>
              <a:rPr lang="ru-RU" sz="3600" dirty="0"/>
            </a:br>
            <a:r>
              <a:rPr lang="ru-RU" sz="3600" dirty="0"/>
              <a:t>Статья 234. </a:t>
            </a:r>
          </a:p>
        </p:txBody>
      </p:sp>
      <p:sp>
        <p:nvSpPr>
          <p:cNvPr id="3" name="Объект 2">
            <a:extLst>
              <a:ext uri="{FF2B5EF4-FFF2-40B4-BE49-F238E27FC236}">
                <a16:creationId xmlns:a16="http://schemas.microsoft.com/office/drawing/2014/main" id="{645E824F-8697-4F49-8D17-9F7E449916F6}"/>
              </a:ext>
            </a:extLst>
          </p:cNvPr>
          <p:cNvSpPr>
            <a:spLocks noGrp="1"/>
          </p:cNvSpPr>
          <p:nvPr>
            <p:ph idx="1"/>
          </p:nvPr>
        </p:nvSpPr>
        <p:spPr>
          <a:xfrm>
            <a:off x="310896" y="1495680"/>
            <a:ext cx="11612880" cy="4319903"/>
          </a:xfrm>
        </p:spPr>
        <p:txBody>
          <a:bodyPr anchor="ctr">
            <a:normAutofit fontScale="92500" lnSpcReduction="10000"/>
          </a:bodyPr>
          <a:lstStyle/>
          <a:p>
            <a:pPr marL="0" indent="0">
              <a:lnSpc>
                <a:spcPct val="100000"/>
              </a:lnSpc>
              <a:buNone/>
            </a:pPr>
            <a:r>
              <a:rPr lang="ru-RU" sz="1600" dirty="0"/>
              <a:t>1. Клад, то есть зарытые в земле или сокрытые иным способом деньги или ценные предметы, собственник которых не может быть установлен либо в силу акта законодательства утратил на них право, поступает в собственность лица, которому принадлежит имущество (земельный участок, строения и т.п.), где клад был сокрыт, и лица, обнаружившего клад, в равных долях, если соглашением между ними не установлено иное.</a:t>
            </a:r>
          </a:p>
          <a:p>
            <a:pPr marL="0" indent="0">
              <a:lnSpc>
                <a:spcPct val="100000"/>
              </a:lnSpc>
              <a:buNone/>
            </a:pPr>
            <a:r>
              <a:rPr lang="ru-RU" sz="1600" dirty="0"/>
              <a:t>При обнаружении клада лицом, производившим раскопки или поиски ценностей без согласия на это собственника земельного участка или иного имущества, где клад был сокрыт, клад подлежит передаче собственнику земельного участка или иного имущества, в котором был обнаружен клад.</a:t>
            </a:r>
          </a:p>
          <a:p>
            <a:pPr marL="0" indent="0">
              <a:lnSpc>
                <a:spcPct val="100000"/>
              </a:lnSpc>
              <a:buNone/>
            </a:pPr>
            <a:r>
              <a:rPr lang="ru-RU" sz="1600" dirty="0"/>
              <a:t>Правила частей первой и второй настоящего пункта не применяются в отношении кладов, состоящих из археологических артефактов.</a:t>
            </a:r>
          </a:p>
          <a:p>
            <a:pPr marL="0" indent="0">
              <a:lnSpc>
                <a:spcPct val="100000"/>
              </a:lnSpc>
              <a:buNone/>
            </a:pPr>
            <a:r>
              <a:rPr lang="ru-RU" sz="1600" dirty="0"/>
              <a:t>2. В случае обнаружения клада, состоящего из материальных культурных ценностей, обладающих отличительными духовными, художественными и (или) документальными достоинствами и соответствующих одному из критериев для придания им статуса историко-культурной ценности, такие материальные культурные ценности подлежат передаче в государственную собственность. При этом собственник земельного участка или иного имущества, где клад был сокрыт, и лицо, обнаружившее клад, имеют право на получение вместе вознаграждения в размере пятидесяти процентов стоимости клада. Вознаграждение распределяется между этими лицами в равных долях, если соглашением между ними не установлено иное.</a:t>
            </a:r>
          </a:p>
          <a:p>
            <a:pPr marL="0" indent="0">
              <a:lnSpc>
                <a:spcPct val="100000"/>
              </a:lnSpc>
              <a:buNone/>
            </a:pPr>
            <a:r>
              <a:rPr lang="ru-RU" sz="1600" dirty="0"/>
              <a:t>При обнаружении такого клада лицом, производившим раскопки или поиски ценностей без согласия собственника имущества, где клад был сокрыт, вознаграждение этому лицу не выплачивается и полностью поступает собственнику.</a:t>
            </a:r>
          </a:p>
          <a:p>
            <a:pPr marL="0" indent="0">
              <a:lnSpc>
                <a:spcPct val="100000"/>
              </a:lnSpc>
              <a:buNone/>
            </a:pPr>
            <a:r>
              <a:rPr lang="ru-RU" sz="1600" dirty="0"/>
              <a:t>3. Правила настоящей статьи не применяются к лицам, в круг трудовых или служебных обязанностей которых входило проведение раскопок и поиска, направленных на обнаружение клада.</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64799710"/>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9" name="Rectangle 8">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297BC64-FB13-44F7-AD60-E6E2E5A03AB5}"/>
              </a:ext>
            </a:extLst>
          </p:cNvPr>
          <p:cNvSpPr>
            <a:spLocks noGrp="1"/>
          </p:cNvSpPr>
          <p:nvPr>
            <p:ph type="title"/>
          </p:nvPr>
        </p:nvSpPr>
        <p:spPr>
          <a:xfrm>
            <a:off x="475860" y="345232"/>
            <a:ext cx="11255891" cy="4418791"/>
          </a:xfrm>
        </p:spPr>
        <p:txBody>
          <a:bodyPr vert="horz" lIns="91440" tIns="45720" rIns="91440" bIns="45720" rtlCol="0" anchor="ctr">
            <a:noAutofit/>
          </a:bodyPr>
          <a:lstStyle/>
          <a:p>
            <a:pPr algn="ctr"/>
            <a:r>
              <a:rPr lang="en-US" sz="3600" spc="800" dirty="0" err="1">
                <a:solidFill>
                  <a:schemeClr val="tx2"/>
                </a:solidFill>
              </a:rPr>
              <a:t>Гражданская</a:t>
            </a:r>
            <a:r>
              <a:rPr lang="en-US" sz="3600" spc="800" dirty="0">
                <a:solidFill>
                  <a:schemeClr val="tx2"/>
                </a:solidFill>
              </a:rPr>
              <a:t> </a:t>
            </a:r>
            <a:r>
              <a:rPr lang="en-US" sz="3600" spc="800" dirty="0" err="1">
                <a:solidFill>
                  <a:schemeClr val="tx2"/>
                </a:solidFill>
              </a:rPr>
              <a:t>правоспособность</a:t>
            </a:r>
            <a:r>
              <a:rPr lang="en-US" sz="3600" spc="800" dirty="0">
                <a:solidFill>
                  <a:schemeClr val="tx2"/>
                </a:solidFill>
              </a:rPr>
              <a:t> – </a:t>
            </a:r>
            <a:r>
              <a:rPr lang="en-US" sz="3600" spc="800" dirty="0" err="1">
                <a:solidFill>
                  <a:schemeClr val="tx2"/>
                </a:solidFill>
              </a:rPr>
              <a:t>это</a:t>
            </a:r>
            <a:r>
              <a:rPr lang="en-US" sz="3600" spc="800" dirty="0">
                <a:solidFill>
                  <a:schemeClr val="tx2"/>
                </a:solidFill>
              </a:rPr>
              <a:t> </a:t>
            </a:r>
            <a:r>
              <a:rPr lang="en-US" sz="3600" spc="800" dirty="0" err="1">
                <a:solidFill>
                  <a:schemeClr val="tx2"/>
                </a:solidFill>
              </a:rPr>
              <a:t>способность</a:t>
            </a:r>
            <a:r>
              <a:rPr lang="en-US" sz="3600" spc="800" dirty="0">
                <a:solidFill>
                  <a:schemeClr val="tx2"/>
                </a:solidFill>
              </a:rPr>
              <a:t> </a:t>
            </a:r>
            <a:r>
              <a:rPr lang="en-US" sz="3600" spc="800" dirty="0" err="1">
                <a:solidFill>
                  <a:schemeClr val="tx2"/>
                </a:solidFill>
              </a:rPr>
              <a:t>иметь</a:t>
            </a:r>
            <a:r>
              <a:rPr lang="en-US" sz="3600" spc="800" dirty="0">
                <a:solidFill>
                  <a:schemeClr val="tx2"/>
                </a:solidFill>
              </a:rPr>
              <a:t> </a:t>
            </a:r>
            <a:r>
              <a:rPr lang="en-US" sz="3600" spc="800" dirty="0" err="1">
                <a:solidFill>
                  <a:schemeClr val="tx2"/>
                </a:solidFill>
              </a:rPr>
              <a:t>гражданские</a:t>
            </a:r>
            <a:r>
              <a:rPr lang="en-US" sz="3600" spc="800" dirty="0">
                <a:solidFill>
                  <a:schemeClr val="tx2"/>
                </a:solidFill>
              </a:rPr>
              <a:t> </a:t>
            </a:r>
            <a:r>
              <a:rPr lang="en-US" sz="3600" spc="800" dirty="0" err="1">
                <a:solidFill>
                  <a:schemeClr val="tx2"/>
                </a:solidFill>
              </a:rPr>
              <a:t>права</a:t>
            </a:r>
            <a:r>
              <a:rPr lang="en-US" sz="3600" spc="800" dirty="0">
                <a:solidFill>
                  <a:schemeClr val="tx2"/>
                </a:solidFill>
              </a:rPr>
              <a:t> и </a:t>
            </a:r>
            <a:r>
              <a:rPr lang="en-US" sz="3600" spc="800" dirty="0" err="1">
                <a:solidFill>
                  <a:schemeClr val="tx2"/>
                </a:solidFill>
              </a:rPr>
              <a:t>нести</a:t>
            </a:r>
            <a:r>
              <a:rPr lang="en-US" sz="3600" spc="800" dirty="0">
                <a:solidFill>
                  <a:schemeClr val="tx2"/>
                </a:solidFill>
              </a:rPr>
              <a:t> </a:t>
            </a:r>
            <a:r>
              <a:rPr lang="en-US" sz="3600" spc="800" dirty="0" err="1">
                <a:solidFill>
                  <a:schemeClr val="tx2"/>
                </a:solidFill>
              </a:rPr>
              <a:t>обязанности</a:t>
            </a:r>
            <a:r>
              <a:rPr lang="en-US" sz="3600" spc="800" dirty="0">
                <a:solidFill>
                  <a:schemeClr val="tx2"/>
                </a:solidFill>
              </a:rPr>
              <a:t>, </a:t>
            </a:r>
            <a:r>
              <a:rPr lang="en-US" sz="3600" spc="800" dirty="0" err="1">
                <a:solidFill>
                  <a:schemeClr val="tx2"/>
                </a:solidFill>
              </a:rPr>
              <a:t>признается</a:t>
            </a:r>
            <a:r>
              <a:rPr lang="en-US" sz="3600" spc="800" dirty="0">
                <a:solidFill>
                  <a:schemeClr val="tx2"/>
                </a:solidFill>
              </a:rPr>
              <a:t> в </a:t>
            </a:r>
            <a:r>
              <a:rPr lang="en-US" sz="3600" spc="800" dirty="0" err="1">
                <a:solidFill>
                  <a:schemeClr val="tx2"/>
                </a:solidFill>
              </a:rPr>
              <a:t>равной</a:t>
            </a:r>
            <a:r>
              <a:rPr lang="en-US" sz="3600" spc="800" dirty="0">
                <a:solidFill>
                  <a:schemeClr val="tx2"/>
                </a:solidFill>
              </a:rPr>
              <a:t> </a:t>
            </a:r>
            <a:r>
              <a:rPr lang="en-US" sz="3600" spc="800" dirty="0" err="1">
                <a:solidFill>
                  <a:schemeClr val="tx2"/>
                </a:solidFill>
              </a:rPr>
              <a:t>мере</a:t>
            </a:r>
            <a:r>
              <a:rPr lang="en-US" sz="3600" spc="800" dirty="0">
                <a:solidFill>
                  <a:schemeClr val="tx2"/>
                </a:solidFill>
              </a:rPr>
              <a:t> </a:t>
            </a:r>
            <a:r>
              <a:rPr lang="en-US" sz="3600" spc="800" dirty="0" err="1">
                <a:solidFill>
                  <a:schemeClr val="tx2"/>
                </a:solidFill>
              </a:rPr>
              <a:t>за</a:t>
            </a:r>
            <a:r>
              <a:rPr lang="en-US" sz="3600" spc="800" dirty="0">
                <a:solidFill>
                  <a:schemeClr val="tx2"/>
                </a:solidFill>
              </a:rPr>
              <a:t> </a:t>
            </a:r>
            <a:r>
              <a:rPr lang="en-US" sz="3600" spc="800" dirty="0" err="1">
                <a:solidFill>
                  <a:schemeClr val="tx2"/>
                </a:solidFill>
              </a:rPr>
              <a:t>всеми</a:t>
            </a:r>
            <a:r>
              <a:rPr lang="en-US" sz="3600" spc="800" dirty="0">
                <a:solidFill>
                  <a:schemeClr val="tx2"/>
                </a:solidFill>
              </a:rPr>
              <a:t> </a:t>
            </a:r>
            <a:r>
              <a:rPr lang="en-US" sz="3600" spc="800" dirty="0" err="1">
                <a:solidFill>
                  <a:schemeClr val="tx2"/>
                </a:solidFill>
              </a:rPr>
              <a:t>гражданами</a:t>
            </a:r>
            <a:r>
              <a:rPr lang="en-US" sz="3600" spc="800" dirty="0">
                <a:solidFill>
                  <a:schemeClr val="tx2"/>
                </a:solidFill>
              </a:rPr>
              <a:t>. </a:t>
            </a:r>
            <a:r>
              <a:rPr lang="en-US" sz="3600" spc="800" dirty="0" err="1">
                <a:solidFill>
                  <a:schemeClr val="tx2"/>
                </a:solidFill>
              </a:rPr>
              <a:t>Правоспособность</a:t>
            </a:r>
            <a:r>
              <a:rPr lang="en-US" sz="3600" spc="800" dirty="0">
                <a:solidFill>
                  <a:schemeClr val="tx2"/>
                </a:solidFill>
              </a:rPr>
              <a:t> </a:t>
            </a:r>
            <a:r>
              <a:rPr lang="en-US" sz="3600" spc="800" dirty="0" err="1">
                <a:solidFill>
                  <a:schemeClr val="tx2"/>
                </a:solidFill>
              </a:rPr>
              <a:t>гражданина</a:t>
            </a:r>
            <a:r>
              <a:rPr lang="en-US" sz="3600" spc="800" dirty="0">
                <a:solidFill>
                  <a:schemeClr val="tx2"/>
                </a:solidFill>
              </a:rPr>
              <a:t> </a:t>
            </a:r>
            <a:r>
              <a:rPr lang="en-US" sz="3600" spc="800" dirty="0" err="1">
                <a:solidFill>
                  <a:schemeClr val="tx2"/>
                </a:solidFill>
              </a:rPr>
              <a:t>возникает</a:t>
            </a:r>
            <a:r>
              <a:rPr lang="en-US" sz="3600" spc="800" dirty="0">
                <a:solidFill>
                  <a:schemeClr val="tx2"/>
                </a:solidFill>
              </a:rPr>
              <a:t> в </a:t>
            </a:r>
            <a:r>
              <a:rPr lang="en-US" sz="3600" spc="800" dirty="0" err="1">
                <a:solidFill>
                  <a:schemeClr val="tx2"/>
                </a:solidFill>
              </a:rPr>
              <a:t>момент</a:t>
            </a:r>
            <a:r>
              <a:rPr lang="en-US" sz="3600" spc="800" dirty="0">
                <a:solidFill>
                  <a:schemeClr val="tx2"/>
                </a:solidFill>
              </a:rPr>
              <a:t> </a:t>
            </a:r>
            <a:r>
              <a:rPr lang="en-US" sz="3600" spc="800" dirty="0" err="1">
                <a:solidFill>
                  <a:schemeClr val="tx2"/>
                </a:solidFill>
              </a:rPr>
              <a:t>его</a:t>
            </a:r>
            <a:r>
              <a:rPr lang="en-US" sz="3600" spc="800" dirty="0">
                <a:solidFill>
                  <a:schemeClr val="tx2"/>
                </a:solidFill>
              </a:rPr>
              <a:t> </a:t>
            </a:r>
            <a:r>
              <a:rPr lang="en-US" sz="3600" spc="800" dirty="0" err="1">
                <a:solidFill>
                  <a:schemeClr val="tx2"/>
                </a:solidFill>
              </a:rPr>
              <a:t>рождения</a:t>
            </a:r>
            <a:r>
              <a:rPr lang="en-US" sz="3600" spc="800" dirty="0">
                <a:solidFill>
                  <a:schemeClr val="tx2"/>
                </a:solidFill>
              </a:rPr>
              <a:t> и </a:t>
            </a:r>
            <a:r>
              <a:rPr lang="en-US" sz="3600" spc="800" dirty="0" err="1">
                <a:solidFill>
                  <a:schemeClr val="tx2"/>
                </a:solidFill>
              </a:rPr>
              <a:t>прекращается</a:t>
            </a:r>
            <a:r>
              <a:rPr lang="en-US" sz="3600" spc="800" dirty="0">
                <a:solidFill>
                  <a:schemeClr val="tx2"/>
                </a:solidFill>
              </a:rPr>
              <a:t> </a:t>
            </a:r>
            <a:r>
              <a:rPr lang="en-US" sz="3600" spc="800" dirty="0" err="1">
                <a:solidFill>
                  <a:schemeClr val="tx2"/>
                </a:solidFill>
              </a:rPr>
              <a:t>смертью</a:t>
            </a:r>
            <a:r>
              <a:rPr lang="en-US" sz="3600" spc="800" dirty="0">
                <a:solidFill>
                  <a:schemeClr val="tx2"/>
                </a:solidFill>
              </a:rPr>
              <a:t>.</a:t>
            </a:r>
          </a:p>
        </p:txBody>
      </p:sp>
      <p:sp>
        <p:nvSpPr>
          <p:cNvPr id="13" name="Freeform: Shape 12">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288401"/>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25" name="Rectangle 13">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5">
            <a:extLst>
              <a:ext uri="{FF2B5EF4-FFF2-40B4-BE49-F238E27FC236}">
                <a16:creationId xmlns:a16="http://schemas.microsoft.com/office/drawing/2014/main" id="{2A42EE89-46A6-4616-987D-6468BC707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a:extLst>
              <a:ext uri="{FF2B5EF4-FFF2-40B4-BE49-F238E27FC236}">
                <a16:creationId xmlns:a16="http://schemas.microsoft.com/office/drawing/2014/main" id="{79C354BC-03C0-435C-9E54-54517ABDB2C1}"/>
              </a:ext>
            </a:extLst>
          </p:cNvPr>
          <p:cNvPicPr>
            <a:picLocks noChangeAspect="1"/>
          </p:cNvPicPr>
          <p:nvPr/>
        </p:nvPicPr>
        <p:blipFill rotWithShape="1">
          <a:blip r:embed="rId2"/>
          <a:srcRect l="27525" t="15467" r="13150" b="15600"/>
          <a:stretch/>
        </p:blipFill>
        <p:spPr>
          <a:xfrm>
            <a:off x="2326415" y="643466"/>
            <a:ext cx="7539170" cy="4927597"/>
          </a:xfrm>
          <a:prstGeom prst="rect">
            <a:avLst/>
          </a:prstGeom>
        </p:spPr>
      </p:pic>
      <p:sp>
        <p:nvSpPr>
          <p:cNvPr id="27" name="Freeform: Shape 17">
            <a:extLst>
              <a:ext uri="{FF2B5EF4-FFF2-40B4-BE49-F238E27FC236}">
                <a16:creationId xmlns:a16="http://schemas.microsoft.com/office/drawing/2014/main" id="{45A29992-9794-4D64-AB37-EA803ED6C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653089" y="319086"/>
            <a:ext cx="885825" cy="12192000"/>
          </a:xfrm>
          <a:custGeom>
            <a:avLst/>
            <a:gdLst>
              <a:gd name="connsiteX0" fmla="*/ 885825 w 885825"/>
              <a:gd name="connsiteY0" fmla="*/ 6098626 h 12192000"/>
              <a:gd name="connsiteX1" fmla="*/ 882650 w 885825"/>
              <a:gd name="connsiteY1" fmla="*/ 6166889 h 12192000"/>
              <a:gd name="connsiteX2" fmla="*/ 876300 w 885825"/>
              <a:gd name="connsiteY2" fmla="*/ 6227214 h 12192000"/>
              <a:gd name="connsiteX3" fmla="*/ 865188 w 885825"/>
              <a:gd name="connsiteY3" fmla="*/ 6279601 h 12192000"/>
              <a:gd name="connsiteX4" fmla="*/ 849313 w 885825"/>
              <a:gd name="connsiteY4" fmla="*/ 6325639 h 12192000"/>
              <a:gd name="connsiteX5" fmla="*/ 833438 w 885825"/>
              <a:gd name="connsiteY5" fmla="*/ 6366914 h 12192000"/>
              <a:gd name="connsiteX6" fmla="*/ 817563 w 885825"/>
              <a:gd name="connsiteY6" fmla="*/ 6403426 h 12192000"/>
              <a:gd name="connsiteX7" fmla="*/ 798513 w 885825"/>
              <a:gd name="connsiteY7" fmla="*/ 6441526 h 12192000"/>
              <a:gd name="connsiteX8" fmla="*/ 779463 w 885825"/>
              <a:gd name="connsiteY8" fmla="*/ 6479626 h 12192000"/>
              <a:gd name="connsiteX9" fmla="*/ 760413 w 885825"/>
              <a:gd name="connsiteY9" fmla="*/ 6516139 h 12192000"/>
              <a:gd name="connsiteX10" fmla="*/ 744538 w 885825"/>
              <a:gd name="connsiteY10" fmla="*/ 6557414 h 12192000"/>
              <a:gd name="connsiteX11" fmla="*/ 730250 w 885825"/>
              <a:gd name="connsiteY11" fmla="*/ 6603451 h 12192000"/>
              <a:gd name="connsiteX12" fmla="*/ 719138 w 885825"/>
              <a:gd name="connsiteY12" fmla="*/ 6655839 h 12192000"/>
              <a:gd name="connsiteX13" fmla="*/ 711200 w 885825"/>
              <a:gd name="connsiteY13" fmla="*/ 6716164 h 12192000"/>
              <a:gd name="connsiteX14" fmla="*/ 709613 w 885825"/>
              <a:gd name="connsiteY14" fmla="*/ 6784426 h 12192000"/>
              <a:gd name="connsiteX15" fmla="*/ 711200 w 885825"/>
              <a:gd name="connsiteY15" fmla="*/ 6852689 h 12192000"/>
              <a:gd name="connsiteX16" fmla="*/ 719138 w 885825"/>
              <a:gd name="connsiteY16" fmla="*/ 6913014 h 12192000"/>
              <a:gd name="connsiteX17" fmla="*/ 730250 w 885825"/>
              <a:gd name="connsiteY17" fmla="*/ 6965401 h 12192000"/>
              <a:gd name="connsiteX18" fmla="*/ 744538 w 885825"/>
              <a:gd name="connsiteY18" fmla="*/ 7011439 h 12192000"/>
              <a:gd name="connsiteX19" fmla="*/ 760413 w 885825"/>
              <a:gd name="connsiteY19" fmla="*/ 7052714 h 12192000"/>
              <a:gd name="connsiteX20" fmla="*/ 779463 w 885825"/>
              <a:gd name="connsiteY20" fmla="*/ 7089226 h 12192000"/>
              <a:gd name="connsiteX21" fmla="*/ 798513 w 885825"/>
              <a:gd name="connsiteY21" fmla="*/ 7127326 h 12192000"/>
              <a:gd name="connsiteX22" fmla="*/ 817563 w 885825"/>
              <a:gd name="connsiteY22" fmla="*/ 7165426 h 12192000"/>
              <a:gd name="connsiteX23" fmla="*/ 833438 w 885825"/>
              <a:gd name="connsiteY23" fmla="*/ 7201939 h 12192000"/>
              <a:gd name="connsiteX24" fmla="*/ 849313 w 885825"/>
              <a:gd name="connsiteY24" fmla="*/ 7243214 h 12192000"/>
              <a:gd name="connsiteX25" fmla="*/ 865188 w 885825"/>
              <a:gd name="connsiteY25" fmla="*/ 7289251 h 12192000"/>
              <a:gd name="connsiteX26" fmla="*/ 876300 w 885825"/>
              <a:gd name="connsiteY26" fmla="*/ 7341639 h 12192000"/>
              <a:gd name="connsiteX27" fmla="*/ 882650 w 885825"/>
              <a:gd name="connsiteY27" fmla="*/ 7401964 h 12192000"/>
              <a:gd name="connsiteX28" fmla="*/ 885825 w 885825"/>
              <a:gd name="connsiteY28" fmla="*/ 7470226 h 12192000"/>
              <a:gd name="connsiteX29" fmla="*/ 882650 w 885825"/>
              <a:gd name="connsiteY29" fmla="*/ 7538489 h 12192000"/>
              <a:gd name="connsiteX30" fmla="*/ 876300 w 885825"/>
              <a:gd name="connsiteY30" fmla="*/ 7598814 h 12192000"/>
              <a:gd name="connsiteX31" fmla="*/ 865188 w 885825"/>
              <a:gd name="connsiteY31" fmla="*/ 7651201 h 12192000"/>
              <a:gd name="connsiteX32" fmla="*/ 849313 w 885825"/>
              <a:gd name="connsiteY32" fmla="*/ 7697239 h 12192000"/>
              <a:gd name="connsiteX33" fmla="*/ 833438 w 885825"/>
              <a:gd name="connsiteY33" fmla="*/ 7738514 h 12192000"/>
              <a:gd name="connsiteX34" fmla="*/ 817563 w 885825"/>
              <a:gd name="connsiteY34" fmla="*/ 7775026 h 12192000"/>
              <a:gd name="connsiteX35" fmla="*/ 798513 w 885825"/>
              <a:gd name="connsiteY35" fmla="*/ 7813126 h 12192000"/>
              <a:gd name="connsiteX36" fmla="*/ 779463 w 885825"/>
              <a:gd name="connsiteY36" fmla="*/ 7851226 h 12192000"/>
              <a:gd name="connsiteX37" fmla="*/ 760413 w 885825"/>
              <a:gd name="connsiteY37" fmla="*/ 7887739 h 12192000"/>
              <a:gd name="connsiteX38" fmla="*/ 744538 w 885825"/>
              <a:gd name="connsiteY38" fmla="*/ 7929014 h 12192000"/>
              <a:gd name="connsiteX39" fmla="*/ 730250 w 885825"/>
              <a:gd name="connsiteY39" fmla="*/ 7975051 h 12192000"/>
              <a:gd name="connsiteX40" fmla="*/ 719138 w 885825"/>
              <a:gd name="connsiteY40" fmla="*/ 8027439 h 12192000"/>
              <a:gd name="connsiteX41" fmla="*/ 711200 w 885825"/>
              <a:gd name="connsiteY41" fmla="*/ 8087764 h 12192000"/>
              <a:gd name="connsiteX42" fmla="*/ 709613 w 885825"/>
              <a:gd name="connsiteY42" fmla="*/ 8156026 h 12192000"/>
              <a:gd name="connsiteX43" fmla="*/ 711200 w 885825"/>
              <a:gd name="connsiteY43" fmla="*/ 8224289 h 12192000"/>
              <a:gd name="connsiteX44" fmla="*/ 719138 w 885825"/>
              <a:gd name="connsiteY44" fmla="*/ 8284614 h 12192000"/>
              <a:gd name="connsiteX45" fmla="*/ 730250 w 885825"/>
              <a:gd name="connsiteY45" fmla="*/ 8337001 h 12192000"/>
              <a:gd name="connsiteX46" fmla="*/ 744538 w 885825"/>
              <a:gd name="connsiteY46" fmla="*/ 8383039 h 12192000"/>
              <a:gd name="connsiteX47" fmla="*/ 760413 w 885825"/>
              <a:gd name="connsiteY47" fmla="*/ 8424314 h 12192000"/>
              <a:gd name="connsiteX48" fmla="*/ 779463 w 885825"/>
              <a:gd name="connsiteY48" fmla="*/ 8460826 h 12192000"/>
              <a:gd name="connsiteX49" fmla="*/ 798513 w 885825"/>
              <a:gd name="connsiteY49" fmla="*/ 8498926 h 12192000"/>
              <a:gd name="connsiteX50" fmla="*/ 817563 w 885825"/>
              <a:gd name="connsiteY50" fmla="*/ 8537026 h 12192000"/>
              <a:gd name="connsiteX51" fmla="*/ 833438 w 885825"/>
              <a:gd name="connsiteY51" fmla="*/ 8573540 h 12192000"/>
              <a:gd name="connsiteX52" fmla="*/ 849313 w 885825"/>
              <a:gd name="connsiteY52" fmla="*/ 8614814 h 12192000"/>
              <a:gd name="connsiteX53" fmla="*/ 865188 w 885825"/>
              <a:gd name="connsiteY53" fmla="*/ 8660852 h 12192000"/>
              <a:gd name="connsiteX54" fmla="*/ 876300 w 885825"/>
              <a:gd name="connsiteY54" fmla="*/ 8713240 h 12192000"/>
              <a:gd name="connsiteX55" fmla="*/ 882650 w 885825"/>
              <a:gd name="connsiteY55" fmla="*/ 8773564 h 12192000"/>
              <a:gd name="connsiteX56" fmla="*/ 885825 w 885825"/>
              <a:gd name="connsiteY56" fmla="*/ 8840240 h 12192000"/>
              <a:gd name="connsiteX57" fmla="*/ 882650 w 885825"/>
              <a:gd name="connsiteY57" fmla="*/ 8910090 h 12192000"/>
              <a:gd name="connsiteX58" fmla="*/ 876300 w 885825"/>
              <a:gd name="connsiteY58" fmla="*/ 8970414 h 12192000"/>
              <a:gd name="connsiteX59" fmla="*/ 865188 w 885825"/>
              <a:gd name="connsiteY59" fmla="*/ 9022802 h 12192000"/>
              <a:gd name="connsiteX60" fmla="*/ 849313 w 885825"/>
              <a:gd name="connsiteY60" fmla="*/ 9068840 h 12192000"/>
              <a:gd name="connsiteX61" fmla="*/ 833438 w 885825"/>
              <a:gd name="connsiteY61" fmla="*/ 9110114 h 12192000"/>
              <a:gd name="connsiteX62" fmla="*/ 817563 w 885825"/>
              <a:gd name="connsiteY62" fmla="*/ 9146628 h 12192000"/>
              <a:gd name="connsiteX63" fmla="*/ 798513 w 885825"/>
              <a:gd name="connsiteY63" fmla="*/ 9184728 h 12192000"/>
              <a:gd name="connsiteX64" fmla="*/ 779463 w 885825"/>
              <a:gd name="connsiteY64" fmla="*/ 9222828 h 12192000"/>
              <a:gd name="connsiteX65" fmla="*/ 760413 w 885825"/>
              <a:gd name="connsiteY65" fmla="*/ 9259340 h 12192000"/>
              <a:gd name="connsiteX66" fmla="*/ 744538 w 885825"/>
              <a:gd name="connsiteY66" fmla="*/ 9300614 h 12192000"/>
              <a:gd name="connsiteX67" fmla="*/ 730250 w 885825"/>
              <a:gd name="connsiteY67" fmla="*/ 9346652 h 12192000"/>
              <a:gd name="connsiteX68" fmla="*/ 719138 w 885825"/>
              <a:gd name="connsiteY68" fmla="*/ 9399040 h 12192000"/>
              <a:gd name="connsiteX69" fmla="*/ 711200 w 885825"/>
              <a:gd name="connsiteY69" fmla="*/ 9459364 h 12192000"/>
              <a:gd name="connsiteX70" fmla="*/ 709613 w 885825"/>
              <a:gd name="connsiteY70" fmla="*/ 9527628 h 12192000"/>
              <a:gd name="connsiteX71" fmla="*/ 711200 w 885825"/>
              <a:gd name="connsiteY71" fmla="*/ 9595890 h 12192000"/>
              <a:gd name="connsiteX72" fmla="*/ 719138 w 885825"/>
              <a:gd name="connsiteY72" fmla="*/ 9656214 h 12192000"/>
              <a:gd name="connsiteX73" fmla="*/ 730250 w 885825"/>
              <a:gd name="connsiteY73" fmla="*/ 9708602 h 12192000"/>
              <a:gd name="connsiteX74" fmla="*/ 744538 w 885825"/>
              <a:gd name="connsiteY74" fmla="*/ 9754640 h 12192000"/>
              <a:gd name="connsiteX75" fmla="*/ 760413 w 885825"/>
              <a:gd name="connsiteY75" fmla="*/ 9795914 h 12192000"/>
              <a:gd name="connsiteX76" fmla="*/ 779463 w 885825"/>
              <a:gd name="connsiteY76" fmla="*/ 9832428 h 12192000"/>
              <a:gd name="connsiteX77" fmla="*/ 817563 w 885825"/>
              <a:gd name="connsiteY77" fmla="*/ 9908628 h 12192000"/>
              <a:gd name="connsiteX78" fmla="*/ 833438 w 885825"/>
              <a:gd name="connsiteY78" fmla="*/ 9945140 h 12192000"/>
              <a:gd name="connsiteX79" fmla="*/ 849313 w 885825"/>
              <a:gd name="connsiteY79" fmla="*/ 9986414 h 12192000"/>
              <a:gd name="connsiteX80" fmla="*/ 865188 w 885825"/>
              <a:gd name="connsiteY80" fmla="*/ 10032452 h 12192000"/>
              <a:gd name="connsiteX81" fmla="*/ 876300 w 885825"/>
              <a:gd name="connsiteY81" fmla="*/ 10084840 h 12192000"/>
              <a:gd name="connsiteX82" fmla="*/ 882650 w 885825"/>
              <a:gd name="connsiteY82" fmla="*/ 10145164 h 12192000"/>
              <a:gd name="connsiteX83" fmla="*/ 885825 w 885825"/>
              <a:gd name="connsiteY83" fmla="*/ 10213428 h 12192000"/>
              <a:gd name="connsiteX84" fmla="*/ 882650 w 885825"/>
              <a:gd name="connsiteY84" fmla="*/ 10281690 h 12192000"/>
              <a:gd name="connsiteX85" fmla="*/ 876300 w 885825"/>
              <a:gd name="connsiteY85" fmla="*/ 10342014 h 12192000"/>
              <a:gd name="connsiteX86" fmla="*/ 865188 w 885825"/>
              <a:gd name="connsiteY86" fmla="*/ 10394402 h 12192000"/>
              <a:gd name="connsiteX87" fmla="*/ 849313 w 885825"/>
              <a:gd name="connsiteY87" fmla="*/ 10440440 h 12192000"/>
              <a:gd name="connsiteX88" fmla="*/ 833438 w 885825"/>
              <a:gd name="connsiteY88" fmla="*/ 10481714 h 12192000"/>
              <a:gd name="connsiteX89" fmla="*/ 817563 w 885825"/>
              <a:gd name="connsiteY89" fmla="*/ 10518228 h 12192000"/>
              <a:gd name="connsiteX90" fmla="*/ 798513 w 885825"/>
              <a:gd name="connsiteY90" fmla="*/ 10556328 h 12192000"/>
              <a:gd name="connsiteX91" fmla="*/ 779463 w 885825"/>
              <a:gd name="connsiteY91" fmla="*/ 10594428 h 12192000"/>
              <a:gd name="connsiteX92" fmla="*/ 760413 w 885825"/>
              <a:gd name="connsiteY92" fmla="*/ 10630940 h 12192000"/>
              <a:gd name="connsiteX93" fmla="*/ 744538 w 885825"/>
              <a:gd name="connsiteY93" fmla="*/ 10672214 h 12192000"/>
              <a:gd name="connsiteX94" fmla="*/ 730250 w 885825"/>
              <a:gd name="connsiteY94" fmla="*/ 10718252 h 12192000"/>
              <a:gd name="connsiteX95" fmla="*/ 719138 w 885825"/>
              <a:gd name="connsiteY95" fmla="*/ 10770640 h 12192000"/>
              <a:gd name="connsiteX96" fmla="*/ 711200 w 885825"/>
              <a:gd name="connsiteY96" fmla="*/ 10830964 h 12192000"/>
              <a:gd name="connsiteX97" fmla="*/ 709613 w 885825"/>
              <a:gd name="connsiteY97" fmla="*/ 10899228 h 12192000"/>
              <a:gd name="connsiteX98" fmla="*/ 711200 w 885825"/>
              <a:gd name="connsiteY98" fmla="*/ 10967490 h 12192000"/>
              <a:gd name="connsiteX99" fmla="*/ 719138 w 885825"/>
              <a:gd name="connsiteY99" fmla="*/ 11027814 h 12192000"/>
              <a:gd name="connsiteX100" fmla="*/ 730250 w 885825"/>
              <a:gd name="connsiteY100" fmla="*/ 11080202 h 12192000"/>
              <a:gd name="connsiteX101" fmla="*/ 744538 w 885825"/>
              <a:gd name="connsiteY101" fmla="*/ 11126240 h 12192000"/>
              <a:gd name="connsiteX102" fmla="*/ 760413 w 885825"/>
              <a:gd name="connsiteY102" fmla="*/ 11167514 h 12192000"/>
              <a:gd name="connsiteX103" fmla="*/ 779463 w 885825"/>
              <a:gd name="connsiteY103" fmla="*/ 11204028 h 12192000"/>
              <a:gd name="connsiteX104" fmla="*/ 798513 w 885825"/>
              <a:gd name="connsiteY104" fmla="*/ 11242128 h 12192000"/>
              <a:gd name="connsiteX105" fmla="*/ 817563 w 885825"/>
              <a:gd name="connsiteY105" fmla="*/ 11280228 h 12192000"/>
              <a:gd name="connsiteX106" fmla="*/ 833438 w 885825"/>
              <a:gd name="connsiteY106" fmla="*/ 11316740 h 12192000"/>
              <a:gd name="connsiteX107" fmla="*/ 849313 w 885825"/>
              <a:gd name="connsiteY107" fmla="*/ 11358014 h 12192000"/>
              <a:gd name="connsiteX108" fmla="*/ 865188 w 885825"/>
              <a:gd name="connsiteY108" fmla="*/ 11404052 h 12192000"/>
              <a:gd name="connsiteX109" fmla="*/ 876300 w 885825"/>
              <a:gd name="connsiteY109" fmla="*/ 11456440 h 12192000"/>
              <a:gd name="connsiteX110" fmla="*/ 882650 w 885825"/>
              <a:gd name="connsiteY110" fmla="*/ 11516764 h 12192000"/>
              <a:gd name="connsiteX111" fmla="*/ 885825 w 885825"/>
              <a:gd name="connsiteY111" fmla="*/ 11585028 h 12192000"/>
              <a:gd name="connsiteX112" fmla="*/ 882650 w 885825"/>
              <a:gd name="connsiteY112" fmla="*/ 11653290 h 12192000"/>
              <a:gd name="connsiteX113" fmla="*/ 876300 w 885825"/>
              <a:gd name="connsiteY113" fmla="*/ 11713614 h 12192000"/>
              <a:gd name="connsiteX114" fmla="*/ 865188 w 885825"/>
              <a:gd name="connsiteY114" fmla="*/ 11766002 h 12192000"/>
              <a:gd name="connsiteX115" fmla="*/ 849313 w 885825"/>
              <a:gd name="connsiteY115" fmla="*/ 11812040 h 12192000"/>
              <a:gd name="connsiteX116" fmla="*/ 833438 w 885825"/>
              <a:gd name="connsiteY116" fmla="*/ 11853314 h 12192000"/>
              <a:gd name="connsiteX117" fmla="*/ 817563 w 885825"/>
              <a:gd name="connsiteY117" fmla="*/ 11889828 h 12192000"/>
              <a:gd name="connsiteX118" fmla="*/ 798513 w 885825"/>
              <a:gd name="connsiteY118" fmla="*/ 11927928 h 12192000"/>
              <a:gd name="connsiteX119" fmla="*/ 779463 w 885825"/>
              <a:gd name="connsiteY119" fmla="*/ 11966028 h 12192000"/>
              <a:gd name="connsiteX120" fmla="*/ 760413 w 885825"/>
              <a:gd name="connsiteY120" fmla="*/ 12002540 h 12192000"/>
              <a:gd name="connsiteX121" fmla="*/ 744538 w 885825"/>
              <a:gd name="connsiteY121" fmla="*/ 12043814 h 12192000"/>
              <a:gd name="connsiteX122" fmla="*/ 730250 w 885825"/>
              <a:gd name="connsiteY122" fmla="*/ 12089852 h 12192000"/>
              <a:gd name="connsiteX123" fmla="*/ 719138 w 885825"/>
              <a:gd name="connsiteY123" fmla="*/ 12142240 h 12192000"/>
              <a:gd name="connsiteX124" fmla="*/ 712590 w 885825"/>
              <a:gd name="connsiteY124" fmla="*/ 12192000 h 12192000"/>
              <a:gd name="connsiteX125" fmla="*/ 0 w 885825"/>
              <a:gd name="connsiteY125" fmla="*/ 12192000 h 12192000"/>
              <a:gd name="connsiteX126" fmla="*/ 0 w 885825"/>
              <a:gd name="connsiteY126" fmla="*/ 6779170 h 12192000"/>
              <a:gd name="connsiteX127" fmla="*/ 0 w 885825"/>
              <a:gd name="connsiteY127" fmla="*/ 6779170 h 12192000"/>
              <a:gd name="connsiteX128" fmla="*/ 0 w 885825"/>
              <a:gd name="connsiteY128" fmla="*/ 0 h 12192000"/>
              <a:gd name="connsiteX129" fmla="*/ 712590 w 885825"/>
              <a:gd name="connsiteY129" fmla="*/ 0 h 12192000"/>
              <a:gd name="connsiteX130" fmla="*/ 719137 w 885825"/>
              <a:gd name="connsiteY130" fmla="*/ 49758 h 12192000"/>
              <a:gd name="connsiteX131" fmla="*/ 730249 w 885825"/>
              <a:gd name="connsiteY131" fmla="*/ 102145 h 12192000"/>
              <a:gd name="connsiteX132" fmla="*/ 744537 w 885825"/>
              <a:gd name="connsiteY132" fmla="*/ 148183 h 12192000"/>
              <a:gd name="connsiteX133" fmla="*/ 760412 w 885825"/>
              <a:gd name="connsiteY133" fmla="*/ 189458 h 12192000"/>
              <a:gd name="connsiteX134" fmla="*/ 779462 w 885825"/>
              <a:gd name="connsiteY134" fmla="*/ 225970 h 12192000"/>
              <a:gd name="connsiteX135" fmla="*/ 798512 w 885825"/>
              <a:gd name="connsiteY135" fmla="*/ 264070 h 12192000"/>
              <a:gd name="connsiteX136" fmla="*/ 817562 w 885825"/>
              <a:gd name="connsiteY136" fmla="*/ 302170 h 12192000"/>
              <a:gd name="connsiteX137" fmla="*/ 833437 w 885825"/>
              <a:gd name="connsiteY137" fmla="*/ 338683 h 12192000"/>
              <a:gd name="connsiteX138" fmla="*/ 849312 w 885825"/>
              <a:gd name="connsiteY138" fmla="*/ 379958 h 12192000"/>
              <a:gd name="connsiteX139" fmla="*/ 865187 w 885825"/>
              <a:gd name="connsiteY139" fmla="*/ 425995 h 12192000"/>
              <a:gd name="connsiteX140" fmla="*/ 876299 w 885825"/>
              <a:gd name="connsiteY140" fmla="*/ 478383 h 12192000"/>
              <a:gd name="connsiteX141" fmla="*/ 882649 w 885825"/>
              <a:gd name="connsiteY141" fmla="*/ 538708 h 12192000"/>
              <a:gd name="connsiteX142" fmla="*/ 885824 w 885825"/>
              <a:gd name="connsiteY142" fmla="*/ 606970 h 12192000"/>
              <a:gd name="connsiteX143" fmla="*/ 882649 w 885825"/>
              <a:gd name="connsiteY143" fmla="*/ 675233 h 12192000"/>
              <a:gd name="connsiteX144" fmla="*/ 876299 w 885825"/>
              <a:gd name="connsiteY144" fmla="*/ 735558 h 12192000"/>
              <a:gd name="connsiteX145" fmla="*/ 865187 w 885825"/>
              <a:gd name="connsiteY145" fmla="*/ 787945 h 12192000"/>
              <a:gd name="connsiteX146" fmla="*/ 849312 w 885825"/>
              <a:gd name="connsiteY146" fmla="*/ 833983 h 12192000"/>
              <a:gd name="connsiteX147" fmla="*/ 833437 w 885825"/>
              <a:gd name="connsiteY147" fmla="*/ 875258 h 12192000"/>
              <a:gd name="connsiteX148" fmla="*/ 817562 w 885825"/>
              <a:gd name="connsiteY148" fmla="*/ 911770 h 12192000"/>
              <a:gd name="connsiteX149" fmla="*/ 798512 w 885825"/>
              <a:gd name="connsiteY149" fmla="*/ 949870 h 12192000"/>
              <a:gd name="connsiteX150" fmla="*/ 779462 w 885825"/>
              <a:gd name="connsiteY150" fmla="*/ 987970 h 12192000"/>
              <a:gd name="connsiteX151" fmla="*/ 760412 w 885825"/>
              <a:gd name="connsiteY151" fmla="*/ 1024483 h 12192000"/>
              <a:gd name="connsiteX152" fmla="*/ 744537 w 885825"/>
              <a:gd name="connsiteY152" fmla="*/ 1065758 h 12192000"/>
              <a:gd name="connsiteX153" fmla="*/ 730249 w 885825"/>
              <a:gd name="connsiteY153" fmla="*/ 1111795 h 12192000"/>
              <a:gd name="connsiteX154" fmla="*/ 719137 w 885825"/>
              <a:gd name="connsiteY154" fmla="*/ 1164183 h 12192000"/>
              <a:gd name="connsiteX155" fmla="*/ 711199 w 885825"/>
              <a:gd name="connsiteY155" fmla="*/ 1224508 h 12192000"/>
              <a:gd name="connsiteX156" fmla="*/ 709612 w 885825"/>
              <a:gd name="connsiteY156" fmla="*/ 1292770 h 12192000"/>
              <a:gd name="connsiteX157" fmla="*/ 711199 w 885825"/>
              <a:gd name="connsiteY157" fmla="*/ 1361033 h 12192000"/>
              <a:gd name="connsiteX158" fmla="*/ 719137 w 885825"/>
              <a:gd name="connsiteY158" fmla="*/ 1421358 h 12192000"/>
              <a:gd name="connsiteX159" fmla="*/ 730249 w 885825"/>
              <a:gd name="connsiteY159" fmla="*/ 1473745 h 12192000"/>
              <a:gd name="connsiteX160" fmla="*/ 744537 w 885825"/>
              <a:gd name="connsiteY160" fmla="*/ 1519783 h 12192000"/>
              <a:gd name="connsiteX161" fmla="*/ 760412 w 885825"/>
              <a:gd name="connsiteY161" fmla="*/ 1561058 h 12192000"/>
              <a:gd name="connsiteX162" fmla="*/ 779462 w 885825"/>
              <a:gd name="connsiteY162" fmla="*/ 1597570 h 12192000"/>
              <a:gd name="connsiteX163" fmla="*/ 798512 w 885825"/>
              <a:gd name="connsiteY163" fmla="*/ 1635670 h 12192000"/>
              <a:gd name="connsiteX164" fmla="*/ 817562 w 885825"/>
              <a:gd name="connsiteY164" fmla="*/ 1673770 h 12192000"/>
              <a:gd name="connsiteX165" fmla="*/ 833437 w 885825"/>
              <a:gd name="connsiteY165" fmla="*/ 1710283 h 12192000"/>
              <a:gd name="connsiteX166" fmla="*/ 849312 w 885825"/>
              <a:gd name="connsiteY166" fmla="*/ 1751558 h 12192000"/>
              <a:gd name="connsiteX167" fmla="*/ 865187 w 885825"/>
              <a:gd name="connsiteY167" fmla="*/ 1797595 h 12192000"/>
              <a:gd name="connsiteX168" fmla="*/ 876299 w 885825"/>
              <a:gd name="connsiteY168" fmla="*/ 1849983 h 12192000"/>
              <a:gd name="connsiteX169" fmla="*/ 882649 w 885825"/>
              <a:gd name="connsiteY169" fmla="*/ 1910308 h 12192000"/>
              <a:gd name="connsiteX170" fmla="*/ 885824 w 885825"/>
              <a:gd name="connsiteY170" fmla="*/ 1978570 h 12192000"/>
              <a:gd name="connsiteX171" fmla="*/ 882649 w 885825"/>
              <a:gd name="connsiteY171" fmla="*/ 2046833 h 12192000"/>
              <a:gd name="connsiteX172" fmla="*/ 876299 w 885825"/>
              <a:gd name="connsiteY172" fmla="*/ 2107158 h 12192000"/>
              <a:gd name="connsiteX173" fmla="*/ 865187 w 885825"/>
              <a:gd name="connsiteY173" fmla="*/ 2159545 h 12192000"/>
              <a:gd name="connsiteX174" fmla="*/ 849312 w 885825"/>
              <a:gd name="connsiteY174" fmla="*/ 2205583 h 12192000"/>
              <a:gd name="connsiteX175" fmla="*/ 833437 w 885825"/>
              <a:gd name="connsiteY175" fmla="*/ 2246858 h 12192000"/>
              <a:gd name="connsiteX176" fmla="*/ 817562 w 885825"/>
              <a:gd name="connsiteY176" fmla="*/ 2283370 h 12192000"/>
              <a:gd name="connsiteX177" fmla="*/ 798512 w 885825"/>
              <a:gd name="connsiteY177" fmla="*/ 2321470 h 12192000"/>
              <a:gd name="connsiteX178" fmla="*/ 779462 w 885825"/>
              <a:gd name="connsiteY178" fmla="*/ 2359570 h 12192000"/>
              <a:gd name="connsiteX179" fmla="*/ 760412 w 885825"/>
              <a:gd name="connsiteY179" fmla="*/ 2396083 h 12192000"/>
              <a:gd name="connsiteX180" fmla="*/ 744537 w 885825"/>
              <a:gd name="connsiteY180" fmla="*/ 2437358 h 12192000"/>
              <a:gd name="connsiteX181" fmla="*/ 730249 w 885825"/>
              <a:gd name="connsiteY181" fmla="*/ 2483395 h 12192000"/>
              <a:gd name="connsiteX182" fmla="*/ 719137 w 885825"/>
              <a:gd name="connsiteY182" fmla="*/ 2535782 h 12192000"/>
              <a:gd name="connsiteX183" fmla="*/ 711199 w 885825"/>
              <a:gd name="connsiteY183" fmla="*/ 2596108 h 12192000"/>
              <a:gd name="connsiteX184" fmla="*/ 709612 w 885825"/>
              <a:gd name="connsiteY184" fmla="*/ 2664370 h 12192000"/>
              <a:gd name="connsiteX185" fmla="*/ 711199 w 885825"/>
              <a:gd name="connsiteY185" fmla="*/ 2732633 h 12192000"/>
              <a:gd name="connsiteX186" fmla="*/ 719137 w 885825"/>
              <a:gd name="connsiteY186" fmla="*/ 2792958 h 12192000"/>
              <a:gd name="connsiteX187" fmla="*/ 730249 w 885825"/>
              <a:gd name="connsiteY187" fmla="*/ 2845345 h 12192000"/>
              <a:gd name="connsiteX188" fmla="*/ 744537 w 885825"/>
              <a:gd name="connsiteY188" fmla="*/ 2891383 h 12192000"/>
              <a:gd name="connsiteX189" fmla="*/ 760412 w 885825"/>
              <a:gd name="connsiteY189" fmla="*/ 2932658 h 12192000"/>
              <a:gd name="connsiteX190" fmla="*/ 779462 w 885825"/>
              <a:gd name="connsiteY190" fmla="*/ 2969170 h 12192000"/>
              <a:gd name="connsiteX191" fmla="*/ 798512 w 885825"/>
              <a:gd name="connsiteY191" fmla="*/ 3007270 h 12192000"/>
              <a:gd name="connsiteX192" fmla="*/ 817562 w 885825"/>
              <a:gd name="connsiteY192" fmla="*/ 3045370 h 12192000"/>
              <a:gd name="connsiteX193" fmla="*/ 833437 w 885825"/>
              <a:gd name="connsiteY193" fmla="*/ 3081883 h 12192000"/>
              <a:gd name="connsiteX194" fmla="*/ 849312 w 885825"/>
              <a:gd name="connsiteY194" fmla="*/ 3123158 h 12192000"/>
              <a:gd name="connsiteX195" fmla="*/ 865187 w 885825"/>
              <a:gd name="connsiteY195" fmla="*/ 3169195 h 12192000"/>
              <a:gd name="connsiteX196" fmla="*/ 876299 w 885825"/>
              <a:gd name="connsiteY196" fmla="*/ 3221583 h 12192000"/>
              <a:gd name="connsiteX197" fmla="*/ 882649 w 885825"/>
              <a:gd name="connsiteY197" fmla="*/ 3281908 h 12192000"/>
              <a:gd name="connsiteX198" fmla="*/ 885824 w 885825"/>
              <a:gd name="connsiteY198" fmla="*/ 3348582 h 12192000"/>
              <a:gd name="connsiteX199" fmla="*/ 882649 w 885825"/>
              <a:gd name="connsiteY199" fmla="*/ 3418433 h 12192000"/>
              <a:gd name="connsiteX200" fmla="*/ 876299 w 885825"/>
              <a:gd name="connsiteY200" fmla="*/ 3478758 h 12192000"/>
              <a:gd name="connsiteX201" fmla="*/ 865187 w 885825"/>
              <a:gd name="connsiteY201" fmla="*/ 3531145 h 12192000"/>
              <a:gd name="connsiteX202" fmla="*/ 849312 w 885825"/>
              <a:gd name="connsiteY202" fmla="*/ 3577183 h 12192000"/>
              <a:gd name="connsiteX203" fmla="*/ 833437 w 885825"/>
              <a:gd name="connsiteY203" fmla="*/ 3618458 h 12192000"/>
              <a:gd name="connsiteX204" fmla="*/ 817562 w 885825"/>
              <a:gd name="connsiteY204" fmla="*/ 3654970 h 12192000"/>
              <a:gd name="connsiteX205" fmla="*/ 798512 w 885825"/>
              <a:gd name="connsiteY205" fmla="*/ 3693070 h 12192000"/>
              <a:gd name="connsiteX206" fmla="*/ 779462 w 885825"/>
              <a:gd name="connsiteY206" fmla="*/ 3731170 h 12192000"/>
              <a:gd name="connsiteX207" fmla="*/ 760412 w 885825"/>
              <a:gd name="connsiteY207" fmla="*/ 3767683 h 12192000"/>
              <a:gd name="connsiteX208" fmla="*/ 744537 w 885825"/>
              <a:gd name="connsiteY208" fmla="*/ 3808958 h 12192000"/>
              <a:gd name="connsiteX209" fmla="*/ 730249 w 885825"/>
              <a:gd name="connsiteY209" fmla="*/ 3854995 h 12192000"/>
              <a:gd name="connsiteX210" fmla="*/ 719137 w 885825"/>
              <a:gd name="connsiteY210" fmla="*/ 3907383 h 12192000"/>
              <a:gd name="connsiteX211" fmla="*/ 711199 w 885825"/>
              <a:gd name="connsiteY211" fmla="*/ 3967708 h 12192000"/>
              <a:gd name="connsiteX212" fmla="*/ 709612 w 885825"/>
              <a:gd name="connsiteY212" fmla="*/ 4035970 h 12192000"/>
              <a:gd name="connsiteX213" fmla="*/ 711199 w 885825"/>
              <a:gd name="connsiteY213" fmla="*/ 4104233 h 12192000"/>
              <a:gd name="connsiteX214" fmla="*/ 719137 w 885825"/>
              <a:gd name="connsiteY214" fmla="*/ 4164557 h 12192000"/>
              <a:gd name="connsiteX215" fmla="*/ 730249 w 885825"/>
              <a:gd name="connsiteY215" fmla="*/ 4216946 h 12192000"/>
              <a:gd name="connsiteX216" fmla="*/ 744537 w 885825"/>
              <a:gd name="connsiteY216" fmla="*/ 4262982 h 12192000"/>
              <a:gd name="connsiteX217" fmla="*/ 760412 w 885825"/>
              <a:gd name="connsiteY217" fmla="*/ 4304258 h 12192000"/>
              <a:gd name="connsiteX218" fmla="*/ 779462 w 885825"/>
              <a:gd name="connsiteY218" fmla="*/ 4340770 h 12192000"/>
              <a:gd name="connsiteX219" fmla="*/ 817562 w 885825"/>
              <a:gd name="connsiteY219" fmla="*/ 4416970 h 12192000"/>
              <a:gd name="connsiteX220" fmla="*/ 833437 w 885825"/>
              <a:gd name="connsiteY220" fmla="*/ 4453483 h 12192000"/>
              <a:gd name="connsiteX221" fmla="*/ 849312 w 885825"/>
              <a:gd name="connsiteY221" fmla="*/ 4494758 h 12192000"/>
              <a:gd name="connsiteX222" fmla="*/ 865187 w 885825"/>
              <a:gd name="connsiteY222" fmla="*/ 4540795 h 12192000"/>
              <a:gd name="connsiteX223" fmla="*/ 876299 w 885825"/>
              <a:gd name="connsiteY223" fmla="*/ 4593183 h 12192000"/>
              <a:gd name="connsiteX224" fmla="*/ 882649 w 885825"/>
              <a:gd name="connsiteY224" fmla="*/ 4653508 h 12192000"/>
              <a:gd name="connsiteX225" fmla="*/ 885824 w 885825"/>
              <a:gd name="connsiteY225" fmla="*/ 4721770 h 12192000"/>
              <a:gd name="connsiteX226" fmla="*/ 882649 w 885825"/>
              <a:gd name="connsiteY226" fmla="*/ 4790033 h 12192000"/>
              <a:gd name="connsiteX227" fmla="*/ 876299 w 885825"/>
              <a:gd name="connsiteY227" fmla="*/ 4850357 h 12192000"/>
              <a:gd name="connsiteX228" fmla="*/ 865187 w 885825"/>
              <a:gd name="connsiteY228" fmla="*/ 4902746 h 12192000"/>
              <a:gd name="connsiteX229" fmla="*/ 849312 w 885825"/>
              <a:gd name="connsiteY229" fmla="*/ 4948782 h 12192000"/>
              <a:gd name="connsiteX230" fmla="*/ 833437 w 885825"/>
              <a:gd name="connsiteY230" fmla="*/ 4990057 h 12192000"/>
              <a:gd name="connsiteX231" fmla="*/ 817562 w 885825"/>
              <a:gd name="connsiteY231" fmla="*/ 5026570 h 12192000"/>
              <a:gd name="connsiteX232" fmla="*/ 798512 w 885825"/>
              <a:gd name="connsiteY232" fmla="*/ 5064670 h 12192000"/>
              <a:gd name="connsiteX233" fmla="*/ 779462 w 885825"/>
              <a:gd name="connsiteY233" fmla="*/ 5102770 h 12192000"/>
              <a:gd name="connsiteX234" fmla="*/ 760412 w 885825"/>
              <a:gd name="connsiteY234" fmla="*/ 5139283 h 12192000"/>
              <a:gd name="connsiteX235" fmla="*/ 744537 w 885825"/>
              <a:gd name="connsiteY235" fmla="*/ 5180558 h 12192000"/>
              <a:gd name="connsiteX236" fmla="*/ 730249 w 885825"/>
              <a:gd name="connsiteY236" fmla="*/ 5226595 h 12192000"/>
              <a:gd name="connsiteX237" fmla="*/ 719137 w 885825"/>
              <a:gd name="connsiteY237" fmla="*/ 5278983 h 12192000"/>
              <a:gd name="connsiteX238" fmla="*/ 711199 w 885825"/>
              <a:gd name="connsiteY238" fmla="*/ 5339307 h 12192000"/>
              <a:gd name="connsiteX239" fmla="*/ 709612 w 885825"/>
              <a:gd name="connsiteY239" fmla="*/ 5407570 h 12192000"/>
              <a:gd name="connsiteX240" fmla="*/ 711199 w 885825"/>
              <a:gd name="connsiteY240" fmla="*/ 5475833 h 12192000"/>
              <a:gd name="connsiteX241" fmla="*/ 719137 w 885825"/>
              <a:gd name="connsiteY241" fmla="*/ 5536158 h 12192000"/>
              <a:gd name="connsiteX242" fmla="*/ 730249 w 885825"/>
              <a:gd name="connsiteY242" fmla="*/ 5588545 h 12192000"/>
              <a:gd name="connsiteX243" fmla="*/ 744537 w 885825"/>
              <a:gd name="connsiteY243" fmla="*/ 5634583 h 12192000"/>
              <a:gd name="connsiteX244" fmla="*/ 760412 w 885825"/>
              <a:gd name="connsiteY244" fmla="*/ 5675858 h 12192000"/>
              <a:gd name="connsiteX245" fmla="*/ 779462 w 885825"/>
              <a:gd name="connsiteY245" fmla="*/ 5712371 h 12192000"/>
              <a:gd name="connsiteX246" fmla="*/ 798512 w 885825"/>
              <a:gd name="connsiteY246" fmla="*/ 5750471 h 12192000"/>
              <a:gd name="connsiteX247" fmla="*/ 817562 w 885825"/>
              <a:gd name="connsiteY247" fmla="*/ 5788571 h 12192000"/>
              <a:gd name="connsiteX248" fmla="*/ 833437 w 885825"/>
              <a:gd name="connsiteY248" fmla="*/ 5825083 h 12192000"/>
              <a:gd name="connsiteX249" fmla="*/ 849312 w 885825"/>
              <a:gd name="connsiteY249" fmla="*/ 5866358 h 12192000"/>
              <a:gd name="connsiteX250" fmla="*/ 865187 w 885825"/>
              <a:gd name="connsiteY250" fmla="*/ 5912395 h 12192000"/>
              <a:gd name="connsiteX251" fmla="*/ 876299 w 885825"/>
              <a:gd name="connsiteY251" fmla="*/ 5964783 h 12192000"/>
              <a:gd name="connsiteX252" fmla="*/ 882649 w 885825"/>
              <a:gd name="connsiteY252" fmla="*/ 6025108 h 12192000"/>
              <a:gd name="connsiteX253" fmla="*/ 885824 w 885825"/>
              <a:gd name="connsiteY253" fmla="*/ 6093370 h 12192000"/>
              <a:gd name="connsiteX254" fmla="*/ 885703 w 885825"/>
              <a:gd name="connsiteY254" fmla="*/ 6095988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885825" h="12192000">
                <a:moveTo>
                  <a:pt x="885825" y="6098626"/>
                </a:moveTo>
                <a:lnTo>
                  <a:pt x="882650" y="6166889"/>
                </a:lnTo>
                <a:lnTo>
                  <a:pt x="876300" y="6227214"/>
                </a:lnTo>
                <a:lnTo>
                  <a:pt x="865188" y="6279601"/>
                </a:lnTo>
                <a:lnTo>
                  <a:pt x="849313" y="6325639"/>
                </a:lnTo>
                <a:lnTo>
                  <a:pt x="833438" y="6366914"/>
                </a:lnTo>
                <a:lnTo>
                  <a:pt x="817563" y="6403426"/>
                </a:lnTo>
                <a:lnTo>
                  <a:pt x="798513" y="6441526"/>
                </a:lnTo>
                <a:lnTo>
                  <a:pt x="779463" y="6479626"/>
                </a:lnTo>
                <a:lnTo>
                  <a:pt x="760413" y="6516139"/>
                </a:lnTo>
                <a:lnTo>
                  <a:pt x="744538" y="6557414"/>
                </a:lnTo>
                <a:lnTo>
                  <a:pt x="730250" y="6603451"/>
                </a:lnTo>
                <a:lnTo>
                  <a:pt x="719138" y="6655839"/>
                </a:lnTo>
                <a:lnTo>
                  <a:pt x="711200" y="6716164"/>
                </a:lnTo>
                <a:lnTo>
                  <a:pt x="709613" y="6784426"/>
                </a:lnTo>
                <a:lnTo>
                  <a:pt x="711200" y="6852689"/>
                </a:lnTo>
                <a:lnTo>
                  <a:pt x="719138" y="6913014"/>
                </a:lnTo>
                <a:lnTo>
                  <a:pt x="730250" y="6965401"/>
                </a:lnTo>
                <a:lnTo>
                  <a:pt x="744538" y="7011439"/>
                </a:lnTo>
                <a:lnTo>
                  <a:pt x="760413" y="7052714"/>
                </a:lnTo>
                <a:lnTo>
                  <a:pt x="779463" y="7089226"/>
                </a:lnTo>
                <a:lnTo>
                  <a:pt x="798513" y="7127326"/>
                </a:lnTo>
                <a:lnTo>
                  <a:pt x="817563" y="7165426"/>
                </a:lnTo>
                <a:lnTo>
                  <a:pt x="833438" y="7201939"/>
                </a:lnTo>
                <a:lnTo>
                  <a:pt x="849313" y="7243214"/>
                </a:lnTo>
                <a:lnTo>
                  <a:pt x="865188" y="7289251"/>
                </a:lnTo>
                <a:lnTo>
                  <a:pt x="876300" y="7341639"/>
                </a:lnTo>
                <a:lnTo>
                  <a:pt x="882650" y="7401964"/>
                </a:lnTo>
                <a:lnTo>
                  <a:pt x="885825" y="7470226"/>
                </a:lnTo>
                <a:lnTo>
                  <a:pt x="882650" y="7538489"/>
                </a:lnTo>
                <a:lnTo>
                  <a:pt x="876300" y="7598814"/>
                </a:lnTo>
                <a:lnTo>
                  <a:pt x="865188" y="7651201"/>
                </a:lnTo>
                <a:lnTo>
                  <a:pt x="849313" y="7697239"/>
                </a:lnTo>
                <a:lnTo>
                  <a:pt x="833438" y="7738514"/>
                </a:lnTo>
                <a:lnTo>
                  <a:pt x="817563" y="7775026"/>
                </a:lnTo>
                <a:lnTo>
                  <a:pt x="798513" y="7813126"/>
                </a:lnTo>
                <a:lnTo>
                  <a:pt x="779463" y="7851226"/>
                </a:lnTo>
                <a:lnTo>
                  <a:pt x="760413" y="7887739"/>
                </a:lnTo>
                <a:lnTo>
                  <a:pt x="744538" y="7929014"/>
                </a:lnTo>
                <a:lnTo>
                  <a:pt x="730250" y="7975051"/>
                </a:lnTo>
                <a:lnTo>
                  <a:pt x="719138" y="8027439"/>
                </a:lnTo>
                <a:lnTo>
                  <a:pt x="711200" y="8087764"/>
                </a:lnTo>
                <a:lnTo>
                  <a:pt x="709613" y="8156026"/>
                </a:lnTo>
                <a:lnTo>
                  <a:pt x="711200" y="8224289"/>
                </a:lnTo>
                <a:lnTo>
                  <a:pt x="719138" y="8284614"/>
                </a:lnTo>
                <a:lnTo>
                  <a:pt x="730250" y="8337001"/>
                </a:lnTo>
                <a:lnTo>
                  <a:pt x="744538" y="8383039"/>
                </a:lnTo>
                <a:lnTo>
                  <a:pt x="760413" y="8424314"/>
                </a:lnTo>
                <a:lnTo>
                  <a:pt x="779463" y="8460826"/>
                </a:lnTo>
                <a:lnTo>
                  <a:pt x="798513" y="8498926"/>
                </a:lnTo>
                <a:lnTo>
                  <a:pt x="817563" y="8537026"/>
                </a:lnTo>
                <a:lnTo>
                  <a:pt x="833438" y="8573540"/>
                </a:lnTo>
                <a:lnTo>
                  <a:pt x="849313" y="8614814"/>
                </a:lnTo>
                <a:lnTo>
                  <a:pt x="865188" y="8660852"/>
                </a:lnTo>
                <a:lnTo>
                  <a:pt x="876300" y="8713240"/>
                </a:lnTo>
                <a:lnTo>
                  <a:pt x="882650" y="8773564"/>
                </a:lnTo>
                <a:lnTo>
                  <a:pt x="885825" y="8840240"/>
                </a:lnTo>
                <a:lnTo>
                  <a:pt x="882650" y="8910090"/>
                </a:lnTo>
                <a:lnTo>
                  <a:pt x="876300" y="8970414"/>
                </a:lnTo>
                <a:lnTo>
                  <a:pt x="865188" y="9022802"/>
                </a:lnTo>
                <a:lnTo>
                  <a:pt x="849313" y="9068840"/>
                </a:lnTo>
                <a:lnTo>
                  <a:pt x="833438" y="9110114"/>
                </a:lnTo>
                <a:lnTo>
                  <a:pt x="817563" y="9146628"/>
                </a:lnTo>
                <a:lnTo>
                  <a:pt x="798513" y="9184728"/>
                </a:lnTo>
                <a:lnTo>
                  <a:pt x="779463" y="9222828"/>
                </a:lnTo>
                <a:lnTo>
                  <a:pt x="760413" y="9259340"/>
                </a:lnTo>
                <a:lnTo>
                  <a:pt x="744538" y="9300614"/>
                </a:lnTo>
                <a:lnTo>
                  <a:pt x="730250" y="9346652"/>
                </a:lnTo>
                <a:lnTo>
                  <a:pt x="719138" y="9399040"/>
                </a:lnTo>
                <a:lnTo>
                  <a:pt x="711200" y="9459364"/>
                </a:lnTo>
                <a:lnTo>
                  <a:pt x="709613" y="9527628"/>
                </a:lnTo>
                <a:lnTo>
                  <a:pt x="711200" y="9595890"/>
                </a:lnTo>
                <a:lnTo>
                  <a:pt x="719138" y="9656214"/>
                </a:lnTo>
                <a:lnTo>
                  <a:pt x="730250" y="9708602"/>
                </a:lnTo>
                <a:lnTo>
                  <a:pt x="744538" y="9754640"/>
                </a:lnTo>
                <a:lnTo>
                  <a:pt x="760413" y="9795914"/>
                </a:lnTo>
                <a:lnTo>
                  <a:pt x="779463" y="9832428"/>
                </a:lnTo>
                <a:lnTo>
                  <a:pt x="817563" y="9908628"/>
                </a:lnTo>
                <a:lnTo>
                  <a:pt x="833438" y="9945140"/>
                </a:lnTo>
                <a:lnTo>
                  <a:pt x="849313" y="9986414"/>
                </a:lnTo>
                <a:lnTo>
                  <a:pt x="865188" y="10032452"/>
                </a:lnTo>
                <a:lnTo>
                  <a:pt x="876300" y="10084840"/>
                </a:lnTo>
                <a:lnTo>
                  <a:pt x="882650" y="10145164"/>
                </a:lnTo>
                <a:lnTo>
                  <a:pt x="885825" y="10213428"/>
                </a:lnTo>
                <a:lnTo>
                  <a:pt x="882650" y="10281690"/>
                </a:lnTo>
                <a:lnTo>
                  <a:pt x="876300" y="10342014"/>
                </a:lnTo>
                <a:lnTo>
                  <a:pt x="865188" y="10394402"/>
                </a:lnTo>
                <a:lnTo>
                  <a:pt x="849313" y="10440440"/>
                </a:lnTo>
                <a:lnTo>
                  <a:pt x="833438" y="10481714"/>
                </a:lnTo>
                <a:lnTo>
                  <a:pt x="817563" y="10518228"/>
                </a:lnTo>
                <a:lnTo>
                  <a:pt x="798513" y="10556328"/>
                </a:lnTo>
                <a:lnTo>
                  <a:pt x="779463" y="10594428"/>
                </a:lnTo>
                <a:lnTo>
                  <a:pt x="760413" y="10630940"/>
                </a:lnTo>
                <a:lnTo>
                  <a:pt x="744538" y="10672214"/>
                </a:lnTo>
                <a:lnTo>
                  <a:pt x="730250" y="10718252"/>
                </a:lnTo>
                <a:lnTo>
                  <a:pt x="719138" y="10770640"/>
                </a:lnTo>
                <a:lnTo>
                  <a:pt x="711200" y="10830964"/>
                </a:lnTo>
                <a:lnTo>
                  <a:pt x="709613" y="10899228"/>
                </a:lnTo>
                <a:lnTo>
                  <a:pt x="711200" y="10967490"/>
                </a:lnTo>
                <a:lnTo>
                  <a:pt x="719138" y="11027814"/>
                </a:lnTo>
                <a:lnTo>
                  <a:pt x="730250" y="11080202"/>
                </a:lnTo>
                <a:lnTo>
                  <a:pt x="744538" y="11126240"/>
                </a:lnTo>
                <a:lnTo>
                  <a:pt x="760413" y="11167514"/>
                </a:lnTo>
                <a:lnTo>
                  <a:pt x="779463" y="11204028"/>
                </a:lnTo>
                <a:lnTo>
                  <a:pt x="798513" y="11242128"/>
                </a:lnTo>
                <a:lnTo>
                  <a:pt x="817563" y="11280228"/>
                </a:lnTo>
                <a:lnTo>
                  <a:pt x="833438" y="11316740"/>
                </a:lnTo>
                <a:lnTo>
                  <a:pt x="849313" y="11358014"/>
                </a:lnTo>
                <a:lnTo>
                  <a:pt x="865188" y="11404052"/>
                </a:lnTo>
                <a:lnTo>
                  <a:pt x="876300" y="11456440"/>
                </a:lnTo>
                <a:lnTo>
                  <a:pt x="882650" y="11516764"/>
                </a:lnTo>
                <a:lnTo>
                  <a:pt x="885825" y="11585028"/>
                </a:lnTo>
                <a:lnTo>
                  <a:pt x="882650" y="11653290"/>
                </a:lnTo>
                <a:lnTo>
                  <a:pt x="876300" y="11713614"/>
                </a:lnTo>
                <a:lnTo>
                  <a:pt x="865188" y="11766002"/>
                </a:lnTo>
                <a:lnTo>
                  <a:pt x="849313" y="11812040"/>
                </a:lnTo>
                <a:lnTo>
                  <a:pt x="833438" y="11853314"/>
                </a:lnTo>
                <a:lnTo>
                  <a:pt x="817563" y="11889828"/>
                </a:lnTo>
                <a:lnTo>
                  <a:pt x="798513" y="11927928"/>
                </a:lnTo>
                <a:lnTo>
                  <a:pt x="779463" y="11966028"/>
                </a:lnTo>
                <a:lnTo>
                  <a:pt x="760413" y="12002540"/>
                </a:lnTo>
                <a:lnTo>
                  <a:pt x="744538" y="12043814"/>
                </a:lnTo>
                <a:lnTo>
                  <a:pt x="730250" y="12089852"/>
                </a:lnTo>
                <a:lnTo>
                  <a:pt x="719138" y="12142240"/>
                </a:lnTo>
                <a:lnTo>
                  <a:pt x="712590" y="12192000"/>
                </a:lnTo>
                <a:lnTo>
                  <a:pt x="0" y="12192000"/>
                </a:lnTo>
                <a:lnTo>
                  <a:pt x="0" y="6779170"/>
                </a:lnTo>
                <a:lnTo>
                  <a:pt x="0" y="6779170"/>
                </a:lnTo>
                <a:lnTo>
                  <a:pt x="0" y="0"/>
                </a:lnTo>
                <a:lnTo>
                  <a:pt x="712590" y="0"/>
                </a:lnTo>
                <a:lnTo>
                  <a:pt x="719137" y="49758"/>
                </a:lnTo>
                <a:lnTo>
                  <a:pt x="730249" y="102145"/>
                </a:lnTo>
                <a:lnTo>
                  <a:pt x="744537" y="148183"/>
                </a:lnTo>
                <a:lnTo>
                  <a:pt x="760412" y="189458"/>
                </a:lnTo>
                <a:lnTo>
                  <a:pt x="779462" y="225970"/>
                </a:lnTo>
                <a:lnTo>
                  <a:pt x="798512" y="264070"/>
                </a:lnTo>
                <a:lnTo>
                  <a:pt x="817562" y="302170"/>
                </a:lnTo>
                <a:lnTo>
                  <a:pt x="833437" y="338683"/>
                </a:lnTo>
                <a:lnTo>
                  <a:pt x="849312" y="379958"/>
                </a:lnTo>
                <a:lnTo>
                  <a:pt x="865187" y="425995"/>
                </a:lnTo>
                <a:lnTo>
                  <a:pt x="876299" y="478383"/>
                </a:lnTo>
                <a:lnTo>
                  <a:pt x="882649" y="538708"/>
                </a:lnTo>
                <a:lnTo>
                  <a:pt x="885824" y="606970"/>
                </a:lnTo>
                <a:lnTo>
                  <a:pt x="882649" y="675233"/>
                </a:lnTo>
                <a:lnTo>
                  <a:pt x="876299" y="735558"/>
                </a:lnTo>
                <a:lnTo>
                  <a:pt x="865187" y="787945"/>
                </a:lnTo>
                <a:lnTo>
                  <a:pt x="849312" y="833983"/>
                </a:lnTo>
                <a:lnTo>
                  <a:pt x="833437" y="875258"/>
                </a:lnTo>
                <a:lnTo>
                  <a:pt x="817562" y="911770"/>
                </a:lnTo>
                <a:lnTo>
                  <a:pt x="798512" y="949870"/>
                </a:lnTo>
                <a:lnTo>
                  <a:pt x="779462" y="987970"/>
                </a:lnTo>
                <a:lnTo>
                  <a:pt x="760412" y="1024483"/>
                </a:lnTo>
                <a:lnTo>
                  <a:pt x="744537" y="1065758"/>
                </a:lnTo>
                <a:lnTo>
                  <a:pt x="730249" y="1111795"/>
                </a:lnTo>
                <a:lnTo>
                  <a:pt x="719137" y="1164183"/>
                </a:lnTo>
                <a:lnTo>
                  <a:pt x="711199" y="1224508"/>
                </a:lnTo>
                <a:lnTo>
                  <a:pt x="709612" y="1292770"/>
                </a:lnTo>
                <a:lnTo>
                  <a:pt x="711199" y="1361033"/>
                </a:lnTo>
                <a:lnTo>
                  <a:pt x="719137" y="1421358"/>
                </a:lnTo>
                <a:lnTo>
                  <a:pt x="730249" y="1473745"/>
                </a:lnTo>
                <a:lnTo>
                  <a:pt x="744537" y="1519783"/>
                </a:lnTo>
                <a:lnTo>
                  <a:pt x="760412" y="1561058"/>
                </a:lnTo>
                <a:lnTo>
                  <a:pt x="779462" y="1597570"/>
                </a:lnTo>
                <a:lnTo>
                  <a:pt x="798512" y="1635670"/>
                </a:lnTo>
                <a:lnTo>
                  <a:pt x="817562" y="1673770"/>
                </a:lnTo>
                <a:lnTo>
                  <a:pt x="833437" y="1710283"/>
                </a:lnTo>
                <a:lnTo>
                  <a:pt x="849312" y="1751558"/>
                </a:lnTo>
                <a:lnTo>
                  <a:pt x="865187" y="1797595"/>
                </a:lnTo>
                <a:lnTo>
                  <a:pt x="876299" y="1849983"/>
                </a:lnTo>
                <a:lnTo>
                  <a:pt x="882649" y="1910308"/>
                </a:lnTo>
                <a:lnTo>
                  <a:pt x="885824" y="1978570"/>
                </a:lnTo>
                <a:lnTo>
                  <a:pt x="882649" y="2046833"/>
                </a:lnTo>
                <a:lnTo>
                  <a:pt x="876299" y="2107158"/>
                </a:lnTo>
                <a:lnTo>
                  <a:pt x="865187" y="2159545"/>
                </a:lnTo>
                <a:lnTo>
                  <a:pt x="849312" y="2205583"/>
                </a:lnTo>
                <a:lnTo>
                  <a:pt x="833437" y="2246858"/>
                </a:lnTo>
                <a:lnTo>
                  <a:pt x="817562" y="2283370"/>
                </a:lnTo>
                <a:lnTo>
                  <a:pt x="798512" y="2321470"/>
                </a:lnTo>
                <a:lnTo>
                  <a:pt x="779462" y="2359570"/>
                </a:lnTo>
                <a:lnTo>
                  <a:pt x="760412" y="2396083"/>
                </a:lnTo>
                <a:lnTo>
                  <a:pt x="744537" y="2437358"/>
                </a:lnTo>
                <a:lnTo>
                  <a:pt x="730249" y="2483395"/>
                </a:lnTo>
                <a:lnTo>
                  <a:pt x="719137" y="2535782"/>
                </a:lnTo>
                <a:lnTo>
                  <a:pt x="711199" y="2596108"/>
                </a:lnTo>
                <a:lnTo>
                  <a:pt x="709612" y="2664370"/>
                </a:lnTo>
                <a:lnTo>
                  <a:pt x="711199" y="2732633"/>
                </a:lnTo>
                <a:lnTo>
                  <a:pt x="719137" y="2792958"/>
                </a:lnTo>
                <a:lnTo>
                  <a:pt x="730249" y="2845345"/>
                </a:lnTo>
                <a:lnTo>
                  <a:pt x="744537" y="2891383"/>
                </a:lnTo>
                <a:lnTo>
                  <a:pt x="760412" y="2932658"/>
                </a:lnTo>
                <a:lnTo>
                  <a:pt x="779462" y="2969170"/>
                </a:lnTo>
                <a:lnTo>
                  <a:pt x="798512" y="3007270"/>
                </a:lnTo>
                <a:lnTo>
                  <a:pt x="817562" y="3045370"/>
                </a:lnTo>
                <a:lnTo>
                  <a:pt x="833437" y="3081883"/>
                </a:lnTo>
                <a:lnTo>
                  <a:pt x="849312" y="3123158"/>
                </a:lnTo>
                <a:lnTo>
                  <a:pt x="865187" y="3169195"/>
                </a:lnTo>
                <a:lnTo>
                  <a:pt x="876299" y="3221583"/>
                </a:lnTo>
                <a:lnTo>
                  <a:pt x="882649" y="3281908"/>
                </a:lnTo>
                <a:lnTo>
                  <a:pt x="885824" y="3348582"/>
                </a:lnTo>
                <a:lnTo>
                  <a:pt x="882649" y="3418433"/>
                </a:lnTo>
                <a:lnTo>
                  <a:pt x="876299" y="3478758"/>
                </a:lnTo>
                <a:lnTo>
                  <a:pt x="865187" y="3531145"/>
                </a:lnTo>
                <a:lnTo>
                  <a:pt x="849312" y="3577183"/>
                </a:lnTo>
                <a:lnTo>
                  <a:pt x="833437" y="3618458"/>
                </a:lnTo>
                <a:lnTo>
                  <a:pt x="817562" y="3654970"/>
                </a:lnTo>
                <a:lnTo>
                  <a:pt x="798512" y="3693070"/>
                </a:lnTo>
                <a:lnTo>
                  <a:pt x="779462" y="3731170"/>
                </a:lnTo>
                <a:lnTo>
                  <a:pt x="760412" y="3767683"/>
                </a:lnTo>
                <a:lnTo>
                  <a:pt x="744537" y="3808958"/>
                </a:lnTo>
                <a:lnTo>
                  <a:pt x="730249" y="3854995"/>
                </a:lnTo>
                <a:lnTo>
                  <a:pt x="719137" y="3907383"/>
                </a:lnTo>
                <a:lnTo>
                  <a:pt x="711199" y="3967708"/>
                </a:lnTo>
                <a:lnTo>
                  <a:pt x="709612" y="4035970"/>
                </a:lnTo>
                <a:lnTo>
                  <a:pt x="711199" y="4104233"/>
                </a:lnTo>
                <a:lnTo>
                  <a:pt x="719137" y="4164557"/>
                </a:lnTo>
                <a:lnTo>
                  <a:pt x="730249" y="4216946"/>
                </a:lnTo>
                <a:lnTo>
                  <a:pt x="744537" y="4262982"/>
                </a:lnTo>
                <a:lnTo>
                  <a:pt x="760412" y="4304258"/>
                </a:lnTo>
                <a:lnTo>
                  <a:pt x="779462" y="4340770"/>
                </a:lnTo>
                <a:lnTo>
                  <a:pt x="817562" y="4416970"/>
                </a:lnTo>
                <a:lnTo>
                  <a:pt x="833437" y="4453483"/>
                </a:lnTo>
                <a:lnTo>
                  <a:pt x="849312" y="4494758"/>
                </a:lnTo>
                <a:lnTo>
                  <a:pt x="865187" y="4540795"/>
                </a:lnTo>
                <a:lnTo>
                  <a:pt x="876299" y="4593183"/>
                </a:lnTo>
                <a:lnTo>
                  <a:pt x="882649" y="4653508"/>
                </a:lnTo>
                <a:lnTo>
                  <a:pt x="885824" y="4721770"/>
                </a:lnTo>
                <a:lnTo>
                  <a:pt x="882649" y="4790033"/>
                </a:lnTo>
                <a:lnTo>
                  <a:pt x="876299" y="4850357"/>
                </a:lnTo>
                <a:lnTo>
                  <a:pt x="865187" y="4902746"/>
                </a:lnTo>
                <a:lnTo>
                  <a:pt x="849312" y="4948782"/>
                </a:lnTo>
                <a:lnTo>
                  <a:pt x="833437" y="4990057"/>
                </a:lnTo>
                <a:lnTo>
                  <a:pt x="817562" y="5026570"/>
                </a:lnTo>
                <a:lnTo>
                  <a:pt x="798512" y="5064670"/>
                </a:lnTo>
                <a:lnTo>
                  <a:pt x="779462" y="5102770"/>
                </a:lnTo>
                <a:lnTo>
                  <a:pt x="760412" y="5139283"/>
                </a:lnTo>
                <a:lnTo>
                  <a:pt x="744537" y="5180558"/>
                </a:lnTo>
                <a:lnTo>
                  <a:pt x="730249" y="5226595"/>
                </a:lnTo>
                <a:lnTo>
                  <a:pt x="719137" y="5278983"/>
                </a:lnTo>
                <a:lnTo>
                  <a:pt x="711199" y="5339307"/>
                </a:lnTo>
                <a:lnTo>
                  <a:pt x="709612" y="5407570"/>
                </a:lnTo>
                <a:lnTo>
                  <a:pt x="711199" y="5475833"/>
                </a:lnTo>
                <a:lnTo>
                  <a:pt x="719137" y="5536158"/>
                </a:lnTo>
                <a:lnTo>
                  <a:pt x="730249" y="5588545"/>
                </a:lnTo>
                <a:lnTo>
                  <a:pt x="744537" y="5634583"/>
                </a:lnTo>
                <a:lnTo>
                  <a:pt x="760412" y="5675858"/>
                </a:lnTo>
                <a:lnTo>
                  <a:pt x="779462" y="5712371"/>
                </a:lnTo>
                <a:lnTo>
                  <a:pt x="798512" y="5750471"/>
                </a:lnTo>
                <a:lnTo>
                  <a:pt x="817562" y="5788571"/>
                </a:lnTo>
                <a:lnTo>
                  <a:pt x="833437" y="5825083"/>
                </a:lnTo>
                <a:lnTo>
                  <a:pt x="849312" y="5866358"/>
                </a:lnTo>
                <a:lnTo>
                  <a:pt x="865187" y="5912395"/>
                </a:lnTo>
                <a:lnTo>
                  <a:pt x="876299" y="5964783"/>
                </a:lnTo>
                <a:lnTo>
                  <a:pt x="882649" y="6025108"/>
                </a:lnTo>
                <a:lnTo>
                  <a:pt x="885824" y="6093370"/>
                </a:lnTo>
                <a:lnTo>
                  <a:pt x="885703" y="6095988"/>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47384763"/>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2A42EE89-46A6-4616-987D-6468BC707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a:extLst>
              <a:ext uri="{FF2B5EF4-FFF2-40B4-BE49-F238E27FC236}">
                <a16:creationId xmlns:a16="http://schemas.microsoft.com/office/drawing/2014/main" id="{282C792F-3295-4B9D-B299-8F050D5024B4}"/>
              </a:ext>
            </a:extLst>
          </p:cNvPr>
          <p:cNvPicPr>
            <a:picLocks noChangeAspect="1"/>
          </p:cNvPicPr>
          <p:nvPr/>
        </p:nvPicPr>
        <p:blipFill rotWithShape="1">
          <a:blip r:embed="rId2"/>
          <a:srcRect l="24600" t="14000" r="15700" b="21600"/>
          <a:stretch/>
        </p:blipFill>
        <p:spPr>
          <a:xfrm>
            <a:off x="2035577" y="643466"/>
            <a:ext cx="8120845" cy="4927597"/>
          </a:xfrm>
          <a:prstGeom prst="rect">
            <a:avLst/>
          </a:prstGeom>
        </p:spPr>
      </p:pic>
      <p:sp>
        <p:nvSpPr>
          <p:cNvPr id="16" name="Freeform: Shape 15">
            <a:extLst>
              <a:ext uri="{FF2B5EF4-FFF2-40B4-BE49-F238E27FC236}">
                <a16:creationId xmlns:a16="http://schemas.microsoft.com/office/drawing/2014/main" id="{45A29992-9794-4D64-AB37-EA803ED6C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653089" y="319086"/>
            <a:ext cx="885825" cy="12192000"/>
          </a:xfrm>
          <a:custGeom>
            <a:avLst/>
            <a:gdLst>
              <a:gd name="connsiteX0" fmla="*/ 885825 w 885825"/>
              <a:gd name="connsiteY0" fmla="*/ 6098626 h 12192000"/>
              <a:gd name="connsiteX1" fmla="*/ 882650 w 885825"/>
              <a:gd name="connsiteY1" fmla="*/ 6166889 h 12192000"/>
              <a:gd name="connsiteX2" fmla="*/ 876300 w 885825"/>
              <a:gd name="connsiteY2" fmla="*/ 6227214 h 12192000"/>
              <a:gd name="connsiteX3" fmla="*/ 865188 w 885825"/>
              <a:gd name="connsiteY3" fmla="*/ 6279601 h 12192000"/>
              <a:gd name="connsiteX4" fmla="*/ 849313 w 885825"/>
              <a:gd name="connsiteY4" fmla="*/ 6325639 h 12192000"/>
              <a:gd name="connsiteX5" fmla="*/ 833438 w 885825"/>
              <a:gd name="connsiteY5" fmla="*/ 6366914 h 12192000"/>
              <a:gd name="connsiteX6" fmla="*/ 817563 w 885825"/>
              <a:gd name="connsiteY6" fmla="*/ 6403426 h 12192000"/>
              <a:gd name="connsiteX7" fmla="*/ 798513 w 885825"/>
              <a:gd name="connsiteY7" fmla="*/ 6441526 h 12192000"/>
              <a:gd name="connsiteX8" fmla="*/ 779463 w 885825"/>
              <a:gd name="connsiteY8" fmla="*/ 6479626 h 12192000"/>
              <a:gd name="connsiteX9" fmla="*/ 760413 w 885825"/>
              <a:gd name="connsiteY9" fmla="*/ 6516139 h 12192000"/>
              <a:gd name="connsiteX10" fmla="*/ 744538 w 885825"/>
              <a:gd name="connsiteY10" fmla="*/ 6557414 h 12192000"/>
              <a:gd name="connsiteX11" fmla="*/ 730250 w 885825"/>
              <a:gd name="connsiteY11" fmla="*/ 6603451 h 12192000"/>
              <a:gd name="connsiteX12" fmla="*/ 719138 w 885825"/>
              <a:gd name="connsiteY12" fmla="*/ 6655839 h 12192000"/>
              <a:gd name="connsiteX13" fmla="*/ 711200 w 885825"/>
              <a:gd name="connsiteY13" fmla="*/ 6716164 h 12192000"/>
              <a:gd name="connsiteX14" fmla="*/ 709613 w 885825"/>
              <a:gd name="connsiteY14" fmla="*/ 6784426 h 12192000"/>
              <a:gd name="connsiteX15" fmla="*/ 711200 w 885825"/>
              <a:gd name="connsiteY15" fmla="*/ 6852689 h 12192000"/>
              <a:gd name="connsiteX16" fmla="*/ 719138 w 885825"/>
              <a:gd name="connsiteY16" fmla="*/ 6913014 h 12192000"/>
              <a:gd name="connsiteX17" fmla="*/ 730250 w 885825"/>
              <a:gd name="connsiteY17" fmla="*/ 6965401 h 12192000"/>
              <a:gd name="connsiteX18" fmla="*/ 744538 w 885825"/>
              <a:gd name="connsiteY18" fmla="*/ 7011439 h 12192000"/>
              <a:gd name="connsiteX19" fmla="*/ 760413 w 885825"/>
              <a:gd name="connsiteY19" fmla="*/ 7052714 h 12192000"/>
              <a:gd name="connsiteX20" fmla="*/ 779463 w 885825"/>
              <a:gd name="connsiteY20" fmla="*/ 7089226 h 12192000"/>
              <a:gd name="connsiteX21" fmla="*/ 798513 w 885825"/>
              <a:gd name="connsiteY21" fmla="*/ 7127326 h 12192000"/>
              <a:gd name="connsiteX22" fmla="*/ 817563 w 885825"/>
              <a:gd name="connsiteY22" fmla="*/ 7165426 h 12192000"/>
              <a:gd name="connsiteX23" fmla="*/ 833438 w 885825"/>
              <a:gd name="connsiteY23" fmla="*/ 7201939 h 12192000"/>
              <a:gd name="connsiteX24" fmla="*/ 849313 w 885825"/>
              <a:gd name="connsiteY24" fmla="*/ 7243214 h 12192000"/>
              <a:gd name="connsiteX25" fmla="*/ 865188 w 885825"/>
              <a:gd name="connsiteY25" fmla="*/ 7289251 h 12192000"/>
              <a:gd name="connsiteX26" fmla="*/ 876300 w 885825"/>
              <a:gd name="connsiteY26" fmla="*/ 7341639 h 12192000"/>
              <a:gd name="connsiteX27" fmla="*/ 882650 w 885825"/>
              <a:gd name="connsiteY27" fmla="*/ 7401964 h 12192000"/>
              <a:gd name="connsiteX28" fmla="*/ 885825 w 885825"/>
              <a:gd name="connsiteY28" fmla="*/ 7470226 h 12192000"/>
              <a:gd name="connsiteX29" fmla="*/ 882650 w 885825"/>
              <a:gd name="connsiteY29" fmla="*/ 7538489 h 12192000"/>
              <a:gd name="connsiteX30" fmla="*/ 876300 w 885825"/>
              <a:gd name="connsiteY30" fmla="*/ 7598814 h 12192000"/>
              <a:gd name="connsiteX31" fmla="*/ 865188 w 885825"/>
              <a:gd name="connsiteY31" fmla="*/ 7651201 h 12192000"/>
              <a:gd name="connsiteX32" fmla="*/ 849313 w 885825"/>
              <a:gd name="connsiteY32" fmla="*/ 7697239 h 12192000"/>
              <a:gd name="connsiteX33" fmla="*/ 833438 w 885825"/>
              <a:gd name="connsiteY33" fmla="*/ 7738514 h 12192000"/>
              <a:gd name="connsiteX34" fmla="*/ 817563 w 885825"/>
              <a:gd name="connsiteY34" fmla="*/ 7775026 h 12192000"/>
              <a:gd name="connsiteX35" fmla="*/ 798513 w 885825"/>
              <a:gd name="connsiteY35" fmla="*/ 7813126 h 12192000"/>
              <a:gd name="connsiteX36" fmla="*/ 779463 w 885825"/>
              <a:gd name="connsiteY36" fmla="*/ 7851226 h 12192000"/>
              <a:gd name="connsiteX37" fmla="*/ 760413 w 885825"/>
              <a:gd name="connsiteY37" fmla="*/ 7887739 h 12192000"/>
              <a:gd name="connsiteX38" fmla="*/ 744538 w 885825"/>
              <a:gd name="connsiteY38" fmla="*/ 7929014 h 12192000"/>
              <a:gd name="connsiteX39" fmla="*/ 730250 w 885825"/>
              <a:gd name="connsiteY39" fmla="*/ 7975051 h 12192000"/>
              <a:gd name="connsiteX40" fmla="*/ 719138 w 885825"/>
              <a:gd name="connsiteY40" fmla="*/ 8027439 h 12192000"/>
              <a:gd name="connsiteX41" fmla="*/ 711200 w 885825"/>
              <a:gd name="connsiteY41" fmla="*/ 8087764 h 12192000"/>
              <a:gd name="connsiteX42" fmla="*/ 709613 w 885825"/>
              <a:gd name="connsiteY42" fmla="*/ 8156026 h 12192000"/>
              <a:gd name="connsiteX43" fmla="*/ 711200 w 885825"/>
              <a:gd name="connsiteY43" fmla="*/ 8224289 h 12192000"/>
              <a:gd name="connsiteX44" fmla="*/ 719138 w 885825"/>
              <a:gd name="connsiteY44" fmla="*/ 8284614 h 12192000"/>
              <a:gd name="connsiteX45" fmla="*/ 730250 w 885825"/>
              <a:gd name="connsiteY45" fmla="*/ 8337001 h 12192000"/>
              <a:gd name="connsiteX46" fmla="*/ 744538 w 885825"/>
              <a:gd name="connsiteY46" fmla="*/ 8383039 h 12192000"/>
              <a:gd name="connsiteX47" fmla="*/ 760413 w 885825"/>
              <a:gd name="connsiteY47" fmla="*/ 8424314 h 12192000"/>
              <a:gd name="connsiteX48" fmla="*/ 779463 w 885825"/>
              <a:gd name="connsiteY48" fmla="*/ 8460826 h 12192000"/>
              <a:gd name="connsiteX49" fmla="*/ 798513 w 885825"/>
              <a:gd name="connsiteY49" fmla="*/ 8498926 h 12192000"/>
              <a:gd name="connsiteX50" fmla="*/ 817563 w 885825"/>
              <a:gd name="connsiteY50" fmla="*/ 8537026 h 12192000"/>
              <a:gd name="connsiteX51" fmla="*/ 833438 w 885825"/>
              <a:gd name="connsiteY51" fmla="*/ 8573540 h 12192000"/>
              <a:gd name="connsiteX52" fmla="*/ 849313 w 885825"/>
              <a:gd name="connsiteY52" fmla="*/ 8614814 h 12192000"/>
              <a:gd name="connsiteX53" fmla="*/ 865188 w 885825"/>
              <a:gd name="connsiteY53" fmla="*/ 8660852 h 12192000"/>
              <a:gd name="connsiteX54" fmla="*/ 876300 w 885825"/>
              <a:gd name="connsiteY54" fmla="*/ 8713240 h 12192000"/>
              <a:gd name="connsiteX55" fmla="*/ 882650 w 885825"/>
              <a:gd name="connsiteY55" fmla="*/ 8773564 h 12192000"/>
              <a:gd name="connsiteX56" fmla="*/ 885825 w 885825"/>
              <a:gd name="connsiteY56" fmla="*/ 8840240 h 12192000"/>
              <a:gd name="connsiteX57" fmla="*/ 882650 w 885825"/>
              <a:gd name="connsiteY57" fmla="*/ 8910090 h 12192000"/>
              <a:gd name="connsiteX58" fmla="*/ 876300 w 885825"/>
              <a:gd name="connsiteY58" fmla="*/ 8970414 h 12192000"/>
              <a:gd name="connsiteX59" fmla="*/ 865188 w 885825"/>
              <a:gd name="connsiteY59" fmla="*/ 9022802 h 12192000"/>
              <a:gd name="connsiteX60" fmla="*/ 849313 w 885825"/>
              <a:gd name="connsiteY60" fmla="*/ 9068840 h 12192000"/>
              <a:gd name="connsiteX61" fmla="*/ 833438 w 885825"/>
              <a:gd name="connsiteY61" fmla="*/ 9110114 h 12192000"/>
              <a:gd name="connsiteX62" fmla="*/ 817563 w 885825"/>
              <a:gd name="connsiteY62" fmla="*/ 9146628 h 12192000"/>
              <a:gd name="connsiteX63" fmla="*/ 798513 w 885825"/>
              <a:gd name="connsiteY63" fmla="*/ 9184728 h 12192000"/>
              <a:gd name="connsiteX64" fmla="*/ 779463 w 885825"/>
              <a:gd name="connsiteY64" fmla="*/ 9222828 h 12192000"/>
              <a:gd name="connsiteX65" fmla="*/ 760413 w 885825"/>
              <a:gd name="connsiteY65" fmla="*/ 9259340 h 12192000"/>
              <a:gd name="connsiteX66" fmla="*/ 744538 w 885825"/>
              <a:gd name="connsiteY66" fmla="*/ 9300614 h 12192000"/>
              <a:gd name="connsiteX67" fmla="*/ 730250 w 885825"/>
              <a:gd name="connsiteY67" fmla="*/ 9346652 h 12192000"/>
              <a:gd name="connsiteX68" fmla="*/ 719138 w 885825"/>
              <a:gd name="connsiteY68" fmla="*/ 9399040 h 12192000"/>
              <a:gd name="connsiteX69" fmla="*/ 711200 w 885825"/>
              <a:gd name="connsiteY69" fmla="*/ 9459364 h 12192000"/>
              <a:gd name="connsiteX70" fmla="*/ 709613 w 885825"/>
              <a:gd name="connsiteY70" fmla="*/ 9527628 h 12192000"/>
              <a:gd name="connsiteX71" fmla="*/ 711200 w 885825"/>
              <a:gd name="connsiteY71" fmla="*/ 9595890 h 12192000"/>
              <a:gd name="connsiteX72" fmla="*/ 719138 w 885825"/>
              <a:gd name="connsiteY72" fmla="*/ 9656214 h 12192000"/>
              <a:gd name="connsiteX73" fmla="*/ 730250 w 885825"/>
              <a:gd name="connsiteY73" fmla="*/ 9708602 h 12192000"/>
              <a:gd name="connsiteX74" fmla="*/ 744538 w 885825"/>
              <a:gd name="connsiteY74" fmla="*/ 9754640 h 12192000"/>
              <a:gd name="connsiteX75" fmla="*/ 760413 w 885825"/>
              <a:gd name="connsiteY75" fmla="*/ 9795914 h 12192000"/>
              <a:gd name="connsiteX76" fmla="*/ 779463 w 885825"/>
              <a:gd name="connsiteY76" fmla="*/ 9832428 h 12192000"/>
              <a:gd name="connsiteX77" fmla="*/ 817563 w 885825"/>
              <a:gd name="connsiteY77" fmla="*/ 9908628 h 12192000"/>
              <a:gd name="connsiteX78" fmla="*/ 833438 w 885825"/>
              <a:gd name="connsiteY78" fmla="*/ 9945140 h 12192000"/>
              <a:gd name="connsiteX79" fmla="*/ 849313 w 885825"/>
              <a:gd name="connsiteY79" fmla="*/ 9986414 h 12192000"/>
              <a:gd name="connsiteX80" fmla="*/ 865188 w 885825"/>
              <a:gd name="connsiteY80" fmla="*/ 10032452 h 12192000"/>
              <a:gd name="connsiteX81" fmla="*/ 876300 w 885825"/>
              <a:gd name="connsiteY81" fmla="*/ 10084840 h 12192000"/>
              <a:gd name="connsiteX82" fmla="*/ 882650 w 885825"/>
              <a:gd name="connsiteY82" fmla="*/ 10145164 h 12192000"/>
              <a:gd name="connsiteX83" fmla="*/ 885825 w 885825"/>
              <a:gd name="connsiteY83" fmla="*/ 10213428 h 12192000"/>
              <a:gd name="connsiteX84" fmla="*/ 882650 w 885825"/>
              <a:gd name="connsiteY84" fmla="*/ 10281690 h 12192000"/>
              <a:gd name="connsiteX85" fmla="*/ 876300 w 885825"/>
              <a:gd name="connsiteY85" fmla="*/ 10342014 h 12192000"/>
              <a:gd name="connsiteX86" fmla="*/ 865188 w 885825"/>
              <a:gd name="connsiteY86" fmla="*/ 10394402 h 12192000"/>
              <a:gd name="connsiteX87" fmla="*/ 849313 w 885825"/>
              <a:gd name="connsiteY87" fmla="*/ 10440440 h 12192000"/>
              <a:gd name="connsiteX88" fmla="*/ 833438 w 885825"/>
              <a:gd name="connsiteY88" fmla="*/ 10481714 h 12192000"/>
              <a:gd name="connsiteX89" fmla="*/ 817563 w 885825"/>
              <a:gd name="connsiteY89" fmla="*/ 10518228 h 12192000"/>
              <a:gd name="connsiteX90" fmla="*/ 798513 w 885825"/>
              <a:gd name="connsiteY90" fmla="*/ 10556328 h 12192000"/>
              <a:gd name="connsiteX91" fmla="*/ 779463 w 885825"/>
              <a:gd name="connsiteY91" fmla="*/ 10594428 h 12192000"/>
              <a:gd name="connsiteX92" fmla="*/ 760413 w 885825"/>
              <a:gd name="connsiteY92" fmla="*/ 10630940 h 12192000"/>
              <a:gd name="connsiteX93" fmla="*/ 744538 w 885825"/>
              <a:gd name="connsiteY93" fmla="*/ 10672214 h 12192000"/>
              <a:gd name="connsiteX94" fmla="*/ 730250 w 885825"/>
              <a:gd name="connsiteY94" fmla="*/ 10718252 h 12192000"/>
              <a:gd name="connsiteX95" fmla="*/ 719138 w 885825"/>
              <a:gd name="connsiteY95" fmla="*/ 10770640 h 12192000"/>
              <a:gd name="connsiteX96" fmla="*/ 711200 w 885825"/>
              <a:gd name="connsiteY96" fmla="*/ 10830964 h 12192000"/>
              <a:gd name="connsiteX97" fmla="*/ 709613 w 885825"/>
              <a:gd name="connsiteY97" fmla="*/ 10899228 h 12192000"/>
              <a:gd name="connsiteX98" fmla="*/ 711200 w 885825"/>
              <a:gd name="connsiteY98" fmla="*/ 10967490 h 12192000"/>
              <a:gd name="connsiteX99" fmla="*/ 719138 w 885825"/>
              <a:gd name="connsiteY99" fmla="*/ 11027814 h 12192000"/>
              <a:gd name="connsiteX100" fmla="*/ 730250 w 885825"/>
              <a:gd name="connsiteY100" fmla="*/ 11080202 h 12192000"/>
              <a:gd name="connsiteX101" fmla="*/ 744538 w 885825"/>
              <a:gd name="connsiteY101" fmla="*/ 11126240 h 12192000"/>
              <a:gd name="connsiteX102" fmla="*/ 760413 w 885825"/>
              <a:gd name="connsiteY102" fmla="*/ 11167514 h 12192000"/>
              <a:gd name="connsiteX103" fmla="*/ 779463 w 885825"/>
              <a:gd name="connsiteY103" fmla="*/ 11204028 h 12192000"/>
              <a:gd name="connsiteX104" fmla="*/ 798513 w 885825"/>
              <a:gd name="connsiteY104" fmla="*/ 11242128 h 12192000"/>
              <a:gd name="connsiteX105" fmla="*/ 817563 w 885825"/>
              <a:gd name="connsiteY105" fmla="*/ 11280228 h 12192000"/>
              <a:gd name="connsiteX106" fmla="*/ 833438 w 885825"/>
              <a:gd name="connsiteY106" fmla="*/ 11316740 h 12192000"/>
              <a:gd name="connsiteX107" fmla="*/ 849313 w 885825"/>
              <a:gd name="connsiteY107" fmla="*/ 11358014 h 12192000"/>
              <a:gd name="connsiteX108" fmla="*/ 865188 w 885825"/>
              <a:gd name="connsiteY108" fmla="*/ 11404052 h 12192000"/>
              <a:gd name="connsiteX109" fmla="*/ 876300 w 885825"/>
              <a:gd name="connsiteY109" fmla="*/ 11456440 h 12192000"/>
              <a:gd name="connsiteX110" fmla="*/ 882650 w 885825"/>
              <a:gd name="connsiteY110" fmla="*/ 11516764 h 12192000"/>
              <a:gd name="connsiteX111" fmla="*/ 885825 w 885825"/>
              <a:gd name="connsiteY111" fmla="*/ 11585028 h 12192000"/>
              <a:gd name="connsiteX112" fmla="*/ 882650 w 885825"/>
              <a:gd name="connsiteY112" fmla="*/ 11653290 h 12192000"/>
              <a:gd name="connsiteX113" fmla="*/ 876300 w 885825"/>
              <a:gd name="connsiteY113" fmla="*/ 11713614 h 12192000"/>
              <a:gd name="connsiteX114" fmla="*/ 865188 w 885825"/>
              <a:gd name="connsiteY114" fmla="*/ 11766002 h 12192000"/>
              <a:gd name="connsiteX115" fmla="*/ 849313 w 885825"/>
              <a:gd name="connsiteY115" fmla="*/ 11812040 h 12192000"/>
              <a:gd name="connsiteX116" fmla="*/ 833438 w 885825"/>
              <a:gd name="connsiteY116" fmla="*/ 11853314 h 12192000"/>
              <a:gd name="connsiteX117" fmla="*/ 817563 w 885825"/>
              <a:gd name="connsiteY117" fmla="*/ 11889828 h 12192000"/>
              <a:gd name="connsiteX118" fmla="*/ 798513 w 885825"/>
              <a:gd name="connsiteY118" fmla="*/ 11927928 h 12192000"/>
              <a:gd name="connsiteX119" fmla="*/ 779463 w 885825"/>
              <a:gd name="connsiteY119" fmla="*/ 11966028 h 12192000"/>
              <a:gd name="connsiteX120" fmla="*/ 760413 w 885825"/>
              <a:gd name="connsiteY120" fmla="*/ 12002540 h 12192000"/>
              <a:gd name="connsiteX121" fmla="*/ 744538 w 885825"/>
              <a:gd name="connsiteY121" fmla="*/ 12043814 h 12192000"/>
              <a:gd name="connsiteX122" fmla="*/ 730250 w 885825"/>
              <a:gd name="connsiteY122" fmla="*/ 12089852 h 12192000"/>
              <a:gd name="connsiteX123" fmla="*/ 719138 w 885825"/>
              <a:gd name="connsiteY123" fmla="*/ 12142240 h 12192000"/>
              <a:gd name="connsiteX124" fmla="*/ 712590 w 885825"/>
              <a:gd name="connsiteY124" fmla="*/ 12192000 h 12192000"/>
              <a:gd name="connsiteX125" fmla="*/ 0 w 885825"/>
              <a:gd name="connsiteY125" fmla="*/ 12192000 h 12192000"/>
              <a:gd name="connsiteX126" fmla="*/ 0 w 885825"/>
              <a:gd name="connsiteY126" fmla="*/ 6779170 h 12192000"/>
              <a:gd name="connsiteX127" fmla="*/ 0 w 885825"/>
              <a:gd name="connsiteY127" fmla="*/ 6779170 h 12192000"/>
              <a:gd name="connsiteX128" fmla="*/ 0 w 885825"/>
              <a:gd name="connsiteY128" fmla="*/ 0 h 12192000"/>
              <a:gd name="connsiteX129" fmla="*/ 712590 w 885825"/>
              <a:gd name="connsiteY129" fmla="*/ 0 h 12192000"/>
              <a:gd name="connsiteX130" fmla="*/ 719137 w 885825"/>
              <a:gd name="connsiteY130" fmla="*/ 49758 h 12192000"/>
              <a:gd name="connsiteX131" fmla="*/ 730249 w 885825"/>
              <a:gd name="connsiteY131" fmla="*/ 102145 h 12192000"/>
              <a:gd name="connsiteX132" fmla="*/ 744537 w 885825"/>
              <a:gd name="connsiteY132" fmla="*/ 148183 h 12192000"/>
              <a:gd name="connsiteX133" fmla="*/ 760412 w 885825"/>
              <a:gd name="connsiteY133" fmla="*/ 189458 h 12192000"/>
              <a:gd name="connsiteX134" fmla="*/ 779462 w 885825"/>
              <a:gd name="connsiteY134" fmla="*/ 225970 h 12192000"/>
              <a:gd name="connsiteX135" fmla="*/ 798512 w 885825"/>
              <a:gd name="connsiteY135" fmla="*/ 264070 h 12192000"/>
              <a:gd name="connsiteX136" fmla="*/ 817562 w 885825"/>
              <a:gd name="connsiteY136" fmla="*/ 302170 h 12192000"/>
              <a:gd name="connsiteX137" fmla="*/ 833437 w 885825"/>
              <a:gd name="connsiteY137" fmla="*/ 338683 h 12192000"/>
              <a:gd name="connsiteX138" fmla="*/ 849312 w 885825"/>
              <a:gd name="connsiteY138" fmla="*/ 379958 h 12192000"/>
              <a:gd name="connsiteX139" fmla="*/ 865187 w 885825"/>
              <a:gd name="connsiteY139" fmla="*/ 425995 h 12192000"/>
              <a:gd name="connsiteX140" fmla="*/ 876299 w 885825"/>
              <a:gd name="connsiteY140" fmla="*/ 478383 h 12192000"/>
              <a:gd name="connsiteX141" fmla="*/ 882649 w 885825"/>
              <a:gd name="connsiteY141" fmla="*/ 538708 h 12192000"/>
              <a:gd name="connsiteX142" fmla="*/ 885824 w 885825"/>
              <a:gd name="connsiteY142" fmla="*/ 606970 h 12192000"/>
              <a:gd name="connsiteX143" fmla="*/ 882649 w 885825"/>
              <a:gd name="connsiteY143" fmla="*/ 675233 h 12192000"/>
              <a:gd name="connsiteX144" fmla="*/ 876299 w 885825"/>
              <a:gd name="connsiteY144" fmla="*/ 735558 h 12192000"/>
              <a:gd name="connsiteX145" fmla="*/ 865187 w 885825"/>
              <a:gd name="connsiteY145" fmla="*/ 787945 h 12192000"/>
              <a:gd name="connsiteX146" fmla="*/ 849312 w 885825"/>
              <a:gd name="connsiteY146" fmla="*/ 833983 h 12192000"/>
              <a:gd name="connsiteX147" fmla="*/ 833437 w 885825"/>
              <a:gd name="connsiteY147" fmla="*/ 875258 h 12192000"/>
              <a:gd name="connsiteX148" fmla="*/ 817562 w 885825"/>
              <a:gd name="connsiteY148" fmla="*/ 911770 h 12192000"/>
              <a:gd name="connsiteX149" fmla="*/ 798512 w 885825"/>
              <a:gd name="connsiteY149" fmla="*/ 949870 h 12192000"/>
              <a:gd name="connsiteX150" fmla="*/ 779462 w 885825"/>
              <a:gd name="connsiteY150" fmla="*/ 987970 h 12192000"/>
              <a:gd name="connsiteX151" fmla="*/ 760412 w 885825"/>
              <a:gd name="connsiteY151" fmla="*/ 1024483 h 12192000"/>
              <a:gd name="connsiteX152" fmla="*/ 744537 w 885825"/>
              <a:gd name="connsiteY152" fmla="*/ 1065758 h 12192000"/>
              <a:gd name="connsiteX153" fmla="*/ 730249 w 885825"/>
              <a:gd name="connsiteY153" fmla="*/ 1111795 h 12192000"/>
              <a:gd name="connsiteX154" fmla="*/ 719137 w 885825"/>
              <a:gd name="connsiteY154" fmla="*/ 1164183 h 12192000"/>
              <a:gd name="connsiteX155" fmla="*/ 711199 w 885825"/>
              <a:gd name="connsiteY155" fmla="*/ 1224508 h 12192000"/>
              <a:gd name="connsiteX156" fmla="*/ 709612 w 885825"/>
              <a:gd name="connsiteY156" fmla="*/ 1292770 h 12192000"/>
              <a:gd name="connsiteX157" fmla="*/ 711199 w 885825"/>
              <a:gd name="connsiteY157" fmla="*/ 1361033 h 12192000"/>
              <a:gd name="connsiteX158" fmla="*/ 719137 w 885825"/>
              <a:gd name="connsiteY158" fmla="*/ 1421358 h 12192000"/>
              <a:gd name="connsiteX159" fmla="*/ 730249 w 885825"/>
              <a:gd name="connsiteY159" fmla="*/ 1473745 h 12192000"/>
              <a:gd name="connsiteX160" fmla="*/ 744537 w 885825"/>
              <a:gd name="connsiteY160" fmla="*/ 1519783 h 12192000"/>
              <a:gd name="connsiteX161" fmla="*/ 760412 w 885825"/>
              <a:gd name="connsiteY161" fmla="*/ 1561058 h 12192000"/>
              <a:gd name="connsiteX162" fmla="*/ 779462 w 885825"/>
              <a:gd name="connsiteY162" fmla="*/ 1597570 h 12192000"/>
              <a:gd name="connsiteX163" fmla="*/ 798512 w 885825"/>
              <a:gd name="connsiteY163" fmla="*/ 1635670 h 12192000"/>
              <a:gd name="connsiteX164" fmla="*/ 817562 w 885825"/>
              <a:gd name="connsiteY164" fmla="*/ 1673770 h 12192000"/>
              <a:gd name="connsiteX165" fmla="*/ 833437 w 885825"/>
              <a:gd name="connsiteY165" fmla="*/ 1710283 h 12192000"/>
              <a:gd name="connsiteX166" fmla="*/ 849312 w 885825"/>
              <a:gd name="connsiteY166" fmla="*/ 1751558 h 12192000"/>
              <a:gd name="connsiteX167" fmla="*/ 865187 w 885825"/>
              <a:gd name="connsiteY167" fmla="*/ 1797595 h 12192000"/>
              <a:gd name="connsiteX168" fmla="*/ 876299 w 885825"/>
              <a:gd name="connsiteY168" fmla="*/ 1849983 h 12192000"/>
              <a:gd name="connsiteX169" fmla="*/ 882649 w 885825"/>
              <a:gd name="connsiteY169" fmla="*/ 1910308 h 12192000"/>
              <a:gd name="connsiteX170" fmla="*/ 885824 w 885825"/>
              <a:gd name="connsiteY170" fmla="*/ 1978570 h 12192000"/>
              <a:gd name="connsiteX171" fmla="*/ 882649 w 885825"/>
              <a:gd name="connsiteY171" fmla="*/ 2046833 h 12192000"/>
              <a:gd name="connsiteX172" fmla="*/ 876299 w 885825"/>
              <a:gd name="connsiteY172" fmla="*/ 2107158 h 12192000"/>
              <a:gd name="connsiteX173" fmla="*/ 865187 w 885825"/>
              <a:gd name="connsiteY173" fmla="*/ 2159545 h 12192000"/>
              <a:gd name="connsiteX174" fmla="*/ 849312 w 885825"/>
              <a:gd name="connsiteY174" fmla="*/ 2205583 h 12192000"/>
              <a:gd name="connsiteX175" fmla="*/ 833437 w 885825"/>
              <a:gd name="connsiteY175" fmla="*/ 2246858 h 12192000"/>
              <a:gd name="connsiteX176" fmla="*/ 817562 w 885825"/>
              <a:gd name="connsiteY176" fmla="*/ 2283370 h 12192000"/>
              <a:gd name="connsiteX177" fmla="*/ 798512 w 885825"/>
              <a:gd name="connsiteY177" fmla="*/ 2321470 h 12192000"/>
              <a:gd name="connsiteX178" fmla="*/ 779462 w 885825"/>
              <a:gd name="connsiteY178" fmla="*/ 2359570 h 12192000"/>
              <a:gd name="connsiteX179" fmla="*/ 760412 w 885825"/>
              <a:gd name="connsiteY179" fmla="*/ 2396083 h 12192000"/>
              <a:gd name="connsiteX180" fmla="*/ 744537 w 885825"/>
              <a:gd name="connsiteY180" fmla="*/ 2437358 h 12192000"/>
              <a:gd name="connsiteX181" fmla="*/ 730249 w 885825"/>
              <a:gd name="connsiteY181" fmla="*/ 2483395 h 12192000"/>
              <a:gd name="connsiteX182" fmla="*/ 719137 w 885825"/>
              <a:gd name="connsiteY182" fmla="*/ 2535782 h 12192000"/>
              <a:gd name="connsiteX183" fmla="*/ 711199 w 885825"/>
              <a:gd name="connsiteY183" fmla="*/ 2596108 h 12192000"/>
              <a:gd name="connsiteX184" fmla="*/ 709612 w 885825"/>
              <a:gd name="connsiteY184" fmla="*/ 2664370 h 12192000"/>
              <a:gd name="connsiteX185" fmla="*/ 711199 w 885825"/>
              <a:gd name="connsiteY185" fmla="*/ 2732633 h 12192000"/>
              <a:gd name="connsiteX186" fmla="*/ 719137 w 885825"/>
              <a:gd name="connsiteY186" fmla="*/ 2792958 h 12192000"/>
              <a:gd name="connsiteX187" fmla="*/ 730249 w 885825"/>
              <a:gd name="connsiteY187" fmla="*/ 2845345 h 12192000"/>
              <a:gd name="connsiteX188" fmla="*/ 744537 w 885825"/>
              <a:gd name="connsiteY188" fmla="*/ 2891383 h 12192000"/>
              <a:gd name="connsiteX189" fmla="*/ 760412 w 885825"/>
              <a:gd name="connsiteY189" fmla="*/ 2932658 h 12192000"/>
              <a:gd name="connsiteX190" fmla="*/ 779462 w 885825"/>
              <a:gd name="connsiteY190" fmla="*/ 2969170 h 12192000"/>
              <a:gd name="connsiteX191" fmla="*/ 798512 w 885825"/>
              <a:gd name="connsiteY191" fmla="*/ 3007270 h 12192000"/>
              <a:gd name="connsiteX192" fmla="*/ 817562 w 885825"/>
              <a:gd name="connsiteY192" fmla="*/ 3045370 h 12192000"/>
              <a:gd name="connsiteX193" fmla="*/ 833437 w 885825"/>
              <a:gd name="connsiteY193" fmla="*/ 3081883 h 12192000"/>
              <a:gd name="connsiteX194" fmla="*/ 849312 w 885825"/>
              <a:gd name="connsiteY194" fmla="*/ 3123158 h 12192000"/>
              <a:gd name="connsiteX195" fmla="*/ 865187 w 885825"/>
              <a:gd name="connsiteY195" fmla="*/ 3169195 h 12192000"/>
              <a:gd name="connsiteX196" fmla="*/ 876299 w 885825"/>
              <a:gd name="connsiteY196" fmla="*/ 3221583 h 12192000"/>
              <a:gd name="connsiteX197" fmla="*/ 882649 w 885825"/>
              <a:gd name="connsiteY197" fmla="*/ 3281908 h 12192000"/>
              <a:gd name="connsiteX198" fmla="*/ 885824 w 885825"/>
              <a:gd name="connsiteY198" fmla="*/ 3348582 h 12192000"/>
              <a:gd name="connsiteX199" fmla="*/ 882649 w 885825"/>
              <a:gd name="connsiteY199" fmla="*/ 3418433 h 12192000"/>
              <a:gd name="connsiteX200" fmla="*/ 876299 w 885825"/>
              <a:gd name="connsiteY200" fmla="*/ 3478758 h 12192000"/>
              <a:gd name="connsiteX201" fmla="*/ 865187 w 885825"/>
              <a:gd name="connsiteY201" fmla="*/ 3531145 h 12192000"/>
              <a:gd name="connsiteX202" fmla="*/ 849312 w 885825"/>
              <a:gd name="connsiteY202" fmla="*/ 3577183 h 12192000"/>
              <a:gd name="connsiteX203" fmla="*/ 833437 w 885825"/>
              <a:gd name="connsiteY203" fmla="*/ 3618458 h 12192000"/>
              <a:gd name="connsiteX204" fmla="*/ 817562 w 885825"/>
              <a:gd name="connsiteY204" fmla="*/ 3654970 h 12192000"/>
              <a:gd name="connsiteX205" fmla="*/ 798512 w 885825"/>
              <a:gd name="connsiteY205" fmla="*/ 3693070 h 12192000"/>
              <a:gd name="connsiteX206" fmla="*/ 779462 w 885825"/>
              <a:gd name="connsiteY206" fmla="*/ 3731170 h 12192000"/>
              <a:gd name="connsiteX207" fmla="*/ 760412 w 885825"/>
              <a:gd name="connsiteY207" fmla="*/ 3767683 h 12192000"/>
              <a:gd name="connsiteX208" fmla="*/ 744537 w 885825"/>
              <a:gd name="connsiteY208" fmla="*/ 3808958 h 12192000"/>
              <a:gd name="connsiteX209" fmla="*/ 730249 w 885825"/>
              <a:gd name="connsiteY209" fmla="*/ 3854995 h 12192000"/>
              <a:gd name="connsiteX210" fmla="*/ 719137 w 885825"/>
              <a:gd name="connsiteY210" fmla="*/ 3907383 h 12192000"/>
              <a:gd name="connsiteX211" fmla="*/ 711199 w 885825"/>
              <a:gd name="connsiteY211" fmla="*/ 3967708 h 12192000"/>
              <a:gd name="connsiteX212" fmla="*/ 709612 w 885825"/>
              <a:gd name="connsiteY212" fmla="*/ 4035970 h 12192000"/>
              <a:gd name="connsiteX213" fmla="*/ 711199 w 885825"/>
              <a:gd name="connsiteY213" fmla="*/ 4104233 h 12192000"/>
              <a:gd name="connsiteX214" fmla="*/ 719137 w 885825"/>
              <a:gd name="connsiteY214" fmla="*/ 4164557 h 12192000"/>
              <a:gd name="connsiteX215" fmla="*/ 730249 w 885825"/>
              <a:gd name="connsiteY215" fmla="*/ 4216946 h 12192000"/>
              <a:gd name="connsiteX216" fmla="*/ 744537 w 885825"/>
              <a:gd name="connsiteY216" fmla="*/ 4262982 h 12192000"/>
              <a:gd name="connsiteX217" fmla="*/ 760412 w 885825"/>
              <a:gd name="connsiteY217" fmla="*/ 4304258 h 12192000"/>
              <a:gd name="connsiteX218" fmla="*/ 779462 w 885825"/>
              <a:gd name="connsiteY218" fmla="*/ 4340770 h 12192000"/>
              <a:gd name="connsiteX219" fmla="*/ 817562 w 885825"/>
              <a:gd name="connsiteY219" fmla="*/ 4416970 h 12192000"/>
              <a:gd name="connsiteX220" fmla="*/ 833437 w 885825"/>
              <a:gd name="connsiteY220" fmla="*/ 4453483 h 12192000"/>
              <a:gd name="connsiteX221" fmla="*/ 849312 w 885825"/>
              <a:gd name="connsiteY221" fmla="*/ 4494758 h 12192000"/>
              <a:gd name="connsiteX222" fmla="*/ 865187 w 885825"/>
              <a:gd name="connsiteY222" fmla="*/ 4540795 h 12192000"/>
              <a:gd name="connsiteX223" fmla="*/ 876299 w 885825"/>
              <a:gd name="connsiteY223" fmla="*/ 4593183 h 12192000"/>
              <a:gd name="connsiteX224" fmla="*/ 882649 w 885825"/>
              <a:gd name="connsiteY224" fmla="*/ 4653508 h 12192000"/>
              <a:gd name="connsiteX225" fmla="*/ 885824 w 885825"/>
              <a:gd name="connsiteY225" fmla="*/ 4721770 h 12192000"/>
              <a:gd name="connsiteX226" fmla="*/ 882649 w 885825"/>
              <a:gd name="connsiteY226" fmla="*/ 4790033 h 12192000"/>
              <a:gd name="connsiteX227" fmla="*/ 876299 w 885825"/>
              <a:gd name="connsiteY227" fmla="*/ 4850357 h 12192000"/>
              <a:gd name="connsiteX228" fmla="*/ 865187 w 885825"/>
              <a:gd name="connsiteY228" fmla="*/ 4902746 h 12192000"/>
              <a:gd name="connsiteX229" fmla="*/ 849312 w 885825"/>
              <a:gd name="connsiteY229" fmla="*/ 4948782 h 12192000"/>
              <a:gd name="connsiteX230" fmla="*/ 833437 w 885825"/>
              <a:gd name="connsiteY230" fmla="*/ 4990057 h 12192000"/>
              <a:gd name="connsiteX231" fmla="*/ 817562 w 885825"/>
              <a:gd name="connsiteY231" fmla="*/ 5026570 h 12192000"/>
              <a:gd name="connsiteX232" fmla="*/ 798512 w 885825"/>
              <a:gd name="connsiteY232" fmla="*/ 5064670 h 12192000"/>
              <a:gd name="connsiteX233" fmla="*/ 779462 w 885825"/>
              <a:gd name="connsiteY233" fmla="*/ 5102770 h 12192000"/>
              <a:gd name="connsiteX234" fmla="*/ 760412 w 885825"/>
              <a:gd name="connsiteY234" fmla="*/ 5139283 h 12192000"/>
              <a:gd name="connsiteX235" fmla="*/ 744537 w 885825"/>
              <a:gd name="connsiteY235" fmla="*/ 5180558 h 12192000"/>
              <a:gd name="connsiteX236" fmla="*/ 730249 w 885825"/>
              <a:gd name="connsiteY236" fmla="*/ 5226595 h 12192000"/>
              <a:gd name="connsiteX237" fmla="*/ 719137 w 885825"/>
              <a:gd name="connsiteY237" fmla="*/ 5278983 h 12192000"/>
              <a:gd name="connsiteX238" fmla="*/ 711199 w 885825"/>
              <a:gd name="connsiteY238" fmla="*/ 5339307 h 12192000"/>
              <a:gd name="connsiteX239" fmla="*/ 709612 w 885825"/>
              <a:gd name="connsiteY239" fmla="*/ 5407570 h 12192000"/>
              <a:gd name="connsiteX240" fmla="*/ 711199 w 885825"/>
              <a:gd name="connsiteY240" fmla="*/ 5475833 h 12192000"/>
              <a:gd name="connsiteX241" fmla="*/ 719137 w 885825"/>
              <a:gd name="connsiteY241" fmla="*/ 5536158 h 12192000"/>
              <a:gd name="connsiteX242" fmla="*/ 730249 w 885825"/>
              <a:gd name="connsiteY242" fmla="*/ 5588545 h 12192000"/>
              <a:gd name="connsiteX243" fmla="*/ 744537 w 885825"/>
              <a:gd name="connsiteY243" fmla="*/ 5634583 h 12192000"/>
              <a:gd name="connsiteX244" fmla="*/ 760412 w 885825"/>
              <a:gd name="connsiteY244" fmla="*/ 5675858 h 12192000"/>
              <a:gd name="connsiteX245" fmla="*/ 779462 w 885825"/>
              <a:gd name="connsiteY245" fmla="*/ 5712371 h 12192000"/>
              <a:gd name="connsiteX246" fmla="*/ 798512 w 885825"/>
              <a:gd name="connsiteY246" fmla="*/ 5750471 h 12192000"/>
              <a:gd name="connsiteX247" fmla="*/ 817562 w 885825"/>
              <a:gd name="connsiteY247" fmla="*/ 5788571 h 12192000"/>
              <a:gd name="connsiteX248" fmla="*/ 833437 w 885825"/>
              <a:gd name="connsiteY248" fmla="*/ 5825083 h 12192000"/>
              <a:gd name="connsiteX249" fmla="*/ 849312 w 885825"/>
              <a:gd name="connsiteY249" fmla="*/ 5866358 h 12192000"/>
              <a:gd name="connsiteX250" fmla="*/ 865187 w 885825"/>
              <a:gd name="connsiteY250" fmla="*/ 5912395 h 12192000"/>
              <a:gd name="connsiteX251" fmla="*/ 876299 w 885825"/>
              <a:gd name="connsiteY251" fmla="*/ 5964783 h 12192000"/>
              <a:gd name="connsiteX252" fmla="*/ 882649 w 885825"/>
              <a:gd name="connsiteY252" fmla="*/ 6025108 h 12192000"/>
              <a:gd name="connsiteX253" fmla="*/ 885824 w 885825"/>
              <a:gd name="connsiteY253" fmla="*/ 6093370 h 12192000"/>
              <a:gd name="connsiteX254" fmla="*/ 885703 w 885825"/>
              <a:gd name="connsiteY254" fmla="*/ 6095988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885825" h="12192000">
                <a:moveTo>
                  <a:pt x="885825" y="6098626"/>
                </a:moveTo>
                <a:lnTo>
                  <a:pt x="882650" y="6166889"/>
                </a:lnTo>
                <a:lnTo>
                  <a:pt x="876300" y="6227214"/>
                </a:lnTo>
                <a:lnTo>
                  <a:pt x="865188" y="6279601"/>
                </a:lnTo>
                <a:lnTo>
                  <a:pt x="849313" y="6325639"/>
                </a:lnTo>
                <a:lnTo>
                  <a:pt x="833438" y="6366914"/>
                </a:lnTo>
                <a:lnTo>
                  <a:pt x="817563" y="6403426"/>
                </a:lnTo>
                <a:lnTo>
                  <a:pt x="798513" y="6441526"/>
                </a:lnTo>
                <a:lnTo>
                  <a:pt x="779463" y="6479626"/>
                </a:lnTo>
                <a:lnTo>
                  <a:pt x="760413" y="6516139"/>
                </a:lnTo>
                <a:lnTo>
                  <a:pt x="744538" y="6557414"/>
                </a:lnTo>
                <a:lnTo>
                  <a:pt x="730250" y="6603451"/>
                </a:lnTo>
                <a:lnTo>
                  <a:pt x="719138" y="6655839"/>
                </a:lnTo>
                <a:lnTo>
                  <a:pt x="711200" y="6716164"/>
                </a:lnTo>
                <a:lnTo>
                  <a:pt x="709613" y="6784426"/>
                </a:lnTo>
                <a:lnTo>
                  <a:pt x="711200" y="6852689"/>
                </a:lnTo>
                <a:lnTo>
                  <a:pt x="719138" y="6913014"/>
                </a:lnTo>
                <a:lnTo>
                  <a:pt x="730250" y="6965401"/>
                </a:lnTo>
                <a:lnTo>
                  <a:pt x="744538" y="7011439"/>
                </a:lnTo>
                <a:lnTo>
                  <a:pt x="760413" y="7052714"/>
                </a:lnTo>
                <a:lnTo>
                  <a:pt x="779463" y="7089226"/>
                </a:lnTo>
                <a:lnTo>
                  <a:pt x="798513" y="7127326"/>
                </a:lnTo>
                <a:lnTo>
                  <a:pt x="817563" y="7165426"/>
                </a:lnTo>
                <a:lnTo>
                  <a:pt x="833438" y="7201939"/>
                </a:lnTo>
                <a:lnTo>
                  <a:pt x="849313" y="7243214"/>
                </a:lnTo>
                <a:lnTo>
                  <a:pt x="865188" y="7289251"/>
                </a:lnTo>
                <a:lnTo>
                  <a:pt x="876300" y="7341639"/>
                </a:lnTo>
                <a:lnTo>
                  <a:pt x="882650" y="7401964"/>
                </a:lnTo>
                <a:lnTo>
                  <a:pt x="885825" y="7470226"/>
                </a:lnTo>
                <a:lnTo>
                  <a:pt x="882650" y="7538489"/>
                </a:lnTo>
                <a:lnTo>
                  <a:pt x="876300" y="7598814"/>
                </a:lnTo>
                <a:lnTo>
                  <a:pt x="865188" y="7651201"/>
                </a:lnTo>
                <a:lnTo>
                  <a:pt x="849313" y="7697239"/>
                </a:lnTo>
                <a:lnTo>
                  <a:pt x="833438" y="7738514"/>
                </a:lnTo>
                <a:lnTo>
                  <a:pt x="817563" y="7775026"/>
                </a:lnTo>
                <a:lnTo>
                  <a:pt x="798513" y="7813126"/>
                </a:lnTo>
                <a:lnTo>
                  <a:pt x="779463" y="7851226"/>
                </a:lnTo>
                <a:lnTo>
                  <a:pt x="760413" y="7887739"/>
                </a:lnTo>
                <a:lnTo>
                  <a:pt x="744538" y="7929014"/>
                </a:lnTo>
                <a:lnTo>
                  <a:pt x="730250" y="7975051"/>
                </a:lnTo>
                <a:lnTo>
                  <a:pt x="719138" y="8027439"/>
                </a:lnTo>
                <a:lnTo>
                  <a:pt x="711200" y="8087764"/>
                </a:lnTo>
                <a:lnTo>
                  <a:pt x="709613" y="8156026"/>
                </a:lnTo>
                <a:lnTo>
                  <a:pt x="711200" y="8224289"/>
                </a:lnTo>
                <a:lnTo>
                  <a:pt x="719138" y="8284614"/>
                </a:lnTo>
                <a:lnTo>
                  <a:pt x="730250" y="8337001"/>
                </a:lnTo>
                <a:lnTo>
                  <a:pt x="744538" y="8383039"/>
                </a:lnTo>
                <a:lnTo>
                  <a:pt x="760413" y="8424314"/>
                </a:lnTo>
                <a:lnTo>
                  <a:pt x="779463" y="8460826"/>
                </a:lnTo>
                <a:lnTo>
                  <a:pt x="798513" y="8498926"/>
                </a:lnTo>
                <a:lnTo>
                  <a:pt x="817563" y="8537026"/>
                </a:lnTo>
                <a:lnTo>
                  <a:pt x="833438" y="8573540"/>
                </a:lnTo>
                <a:lnTo>
                  <a:pt x="849313" y="8614814"/>
                </a:lnTo>
                <a:lnTo>
                  <a:pt x="865188" y="8660852"/>
                </a:lnTo>
                <a:lnTo>
                  <a:pt x="876300" y="8713240"/>
                </a:lnTo>
                <a:lnTo>
                  <a:pt x="882650" y="8773564"/>
                </a:lnTo>
                <a:lnTo>
                  <a:pt x="885825" y="8840240"/>
                </a:lnTo>
                <a:lnTo>
                  <a:pt x="882650" y="8910090"/>
                </a:lnTo>
                <a:lnTo>
                  <a:pt x="876300" y="8970414"/>
                </a:lnTo>
                <a:lnTo>
                  <a:pt x="865188" y="9022802"/>
                </a:lnTo>
                <a:lnTo>
                  <a:pt x="849313" y="9068840"/>
                </a:lnTo>
                <a:lnTo>
                  <a:pt x="833438" y="9110114"/>
                </a:lnTo>
                <a:lnTo>
                  <a:pt x="817563" y="9146628"/>
                </a:lnTo>
                <a:lnTo>
                  <a:pt x="798513" y="9184728"/>
                </a:lnTo>
                <a:lnTo>
                  <a:pt x="779463" y="9222828"/>
                </a:lnTo>
                <a:lnTo>
                  <a:pt x="760413" y="9259340"/>
                </a:lnTo>
                <a:lnTo>
                  <a:pt x="744538" y="9300614"/>
                </a:lnTo>
                <a:lnTo>
                  <a:pt x="730250" y="9346652"/>
                </a:lnTo>
                <a:lnTo>
                  <a:pt x="719138" y="9399040"/>
                </a:lnTo>
                <a:lnTo>
                  <a:pt x="711200" y="9459364"/>
                </a:lnTo>
                <a:lnTo>
                  <a:pt x="709613" y="9527628"/>
                </a:lnTo>
                <a:lnTo>
                  <a:pt x="711200" y="9595890"/>
                </a:lnTo>
                <a:lnTo>
                  <a:pt x="719138" y="9656214"/>
                </a:lnTo>
                <a:lnTo>
                  <a:pt x="730250" y="9708602"/>
                </a:lnTo>
                <a:lnTo>
                  <a:pt x="744538" y="9754640"/>
                </a:lnTo>
                <a:lnTo>
                  <a:pt x="760413" y="9795914"/>
                </a:lnTo>
                <a:lnTo>
                  <a:pt x="779463" y="9832428"/>
                </a:lnTo>
                <a:lnTo>
                  <a:pt x="817563" y="9908628"/>
                </a:lnTo>
                <a:lnTo>
                  <a:pt x="833438" y="9945140"/>
                </a:lnTo>
                <a:lnTo>
                  <a:pt x="849313" y="9986414"/>
                </a:lnTo>
                <a:lnTo>
                  <a:pt x="865188" y="10032452"/>
                </a:lnTo>
                <a:lnTo>
                  <a:pt x="876300" y="10084840"/>
                </a:lnTo>
                <a:lnTo>
                  <a:pt x="882650" y="10145164"/>
                </a:lnTo>
                <a:lnTo>
                  <a:pt x="885825" y="10213428"/>
                </a:lnTo>
                <a:lnTo>
                  <a:pt x="882650" y="10281690"/>
                </a:lnTo>
                <a:lnTo>
                  <a:pt x="876300" y="10342014"/>
                </a:lnTo>
                <a:lnTo>
                  <a:pt x="865188" y="10394402"/>
                </a:lnTo>
                <a:lnTo>
                  <a:pt x="849313" y="10440440"/>
                </a:lnTo>
                <a:lnTo>
                  <a:pt x="833438" y="10481714"/>
                </a:lnTo>
                <a:lnTo>
                  <a:pt x="817563" y="10518228"/>
                </a:lnTo>
                <a:lnTo>
                  <a:pt x="798513" y="10556328"/>
                </a:lnTo>
                <a:lnTo>
                  <a:pt x="779463" y="10594428"/>
                </a:lnTo>
                <a:lnTo>
                  <a:pt x="760413" y="10630940"/>
                </a:lnTo>
                <a:lnTo>
                  <a:pt x="744538" y="10672214"/>
                </a:lnTo>
                <a:lnTo>
                  <a:pt x="730250" y="10718252"/>
                </a:lnTo>
                <a:lnTo>
                  <a:pt x="719138" y="10770640"/>
                </a:lnTo>
                <a:lnTo>
                  <a:pt x="711200" y="10830964"/>
                </a:lnTo>
                <a:lnTo>
                  <a:pt x="709613" y="10899228"/>
                </a:lnTo>
                <a:lnTo>
                  <a:pt x="711200" y="10967490"/>
                </a:lnTo>
                <a:lnTo>
                  <a:pt x="719138" y="11027814"/>
                </a:lnTo>
                <a:lnTo>
                  <a:pt x="730250" y="11080202"/>
                </a:lnTo>
                <a:lnTo>
                  <a:pt x="744538" y="11126240"/>
                </a:lnTo>
                <a:lnTo>
                  <a:pt x="760413" y="11167514"/>
                </a:lnTo>
                <a:lnTo>
                  <a:pt x="779463" y="11204028"/>
                </a:lnTo>
                <a:lnTo>
                  <a:pt x="798513" y="11242128"/>
                </a:lnTo>
                <a:lnTo>
                  <a:pt x="817563" y="11280228"/>
                </a:lnTo>
                <a:lnTo>
                  <a:pt x="833438" y="11316740"/>
                </a:lnTo>
                <a:lnTo>
                  <a:pt x="849313" y="11358014"/>
                </a:lnTo>
                <a:lnTo>
                  <a:pt x="865188" y="11404052"/>
                </a:lnTo>
                <a:lnTo>
                  <a:pt x="876300" y="11456440"/>
                </a:lnTo>
                <a:lnTo>
                  <a:pt x="882650" y="11516764"/>
                </a:lnTo>
                <a:lnTo>
                  <a:pt x="885825" y="11585028"/>
                </a:lnTo>
                <a:lnTo>
                  <a:pt x="882650" y="11653290"/>
                </a:lnTo>
                <a:lnTo>
                  <a:pt x="876300" y="11713614"/>
                </a:lnTo>
                <a:lnTo>
                  <a:pt x="865188" y="11766002"/>
                </a:lnTo>
                <a:lnTo>
                  <a:pt x="849313" y="11812040"/>
                </a:lnTo>
                <a:lnTo>
                  <a:pt x="833438" y="11853314"/>
                </a:lnTo>
                <a:lnTo>
                  <a:pt x="817563" y="11889828"/>
                </a:lnTo>
                <a:lnTo>
                  <a:pt x="798513" y="11927928"/>
                </a:lnTo>
                <a:lnTo>
                  <a:pt x="779463" y="11966028"/>
                </a:lnTo>
                <a:lnTo>
                  <a:pt x="760413" y="12002540"/>
                </a:lnTo>
                <a:lnTo>
                  <a:pt x="744538" y="12043814"/>
                </a:lnTo>
                <a:lnTo>
                  <a:pt x="730250" y="12089852"/>
                </a:lnTo>
                <a:lnTo>
                  <a:pt x="719138" y="12142240"/>
                </a:lnTo>
                <a:lnTo>
                  <a:pt x="712590" y="12192000"/>
                </a:lnTo>
                <a:lnTo>
                  <a:pt x="0" y="12192000"/>
                </a:lnTo>
                <a:lnTo>
                  <a:pt x="0" y="6779170"/>
                </a:lnTo>
                <a:lnTo>
                  <a:pt x="0" y="6779170"/>
                </a:lnTo>
                <a:lnTo>
                  <a:pt x="0" y="0"/>
                </a:lnTo>
                <a:lnTo>
                  <a:pt x="712590" y="0"/>
                </a:lnTo>
                <a:lnTo>
                  <a:pt x="719137" y="49758"/>
                </a:lnTo>
                <a:lnTo>
                  <a:pt x="730249" y="102145"/>
                </a:lnTo>
                <a:lnTo>
                  <a:pt x="744537" y="148183"/>
                </a:lnTo>
                <a:lnTo>
                  <a:pt x="760412" y="189458"/>
                </a:lnTo>
                <a:lnTo>
                  <a:pt x="779462" y="225970"/>
                </a:lnTo>
                <a:lnTo>
                  <a:pt x="798512" y="264070"/>
                </a:lnTo>
                <a:lnTo>
                  <a:pt x="817562" y="302170"/>
                </a:lnTo>
                <a:lnTo>
                  <a:pt x="833437" y="338683"/>
                </a:lnTo>
                <a:lnTo>
                  <a:pt x="849312" y="379958"/>
                </a:lnTo>
                <a:lnTo>
                  <a:pt x="865187" y="425995"/>
                </a:lnTo>
                <a:lnTo>
                  <a:pt x="876299" y="478383"/>
                </a:lnTo>
                <a:lnTo>
                  <a:pt x="882649" y="538708"/>
                </a:lnTo>
                <a:lnTo>
                  <a:pt x="885824" y="606970"/>
                </a:lnTo>
                <a:lnTo>
                  <a:pt x="882649" y="675233"/>
                </a:lnTo>
                <a:lnTo>
                  <a:pt x="876299" y="735558"/>
                </a:lnTo>
                <a:lnTo>
                  <a:pt x="865187" y="787945"/>
                </a:lnTo>
                <a:lnTo>
                  <a:pt x="849312" y="833983"/>
                </a:lnTo>
                <a:lnTo>
                  <a:pt x="833437" y="875258"/>
                </a:lnTo>
                <a:lnTo>
                  <a:pt x="817562" y="911770"/>
                </a:lnTo>
                <a:lnTo>
                  <a:pt x="798512" y="949870"/>
                </a:lnTo>
                <a:lnTo>
                  <a:pt x="779462" y="987970"/>
                </a:lnTo>
                <a:lnTo>
                  <a:pt x="760412" y="1024483"/>
                </a:lnTo>
                <a:lnTo>
                  <a:pt x="744537" y="1065758"/>
                </a:lnTo>
                <a:lnTo>
                  <a:pt x="730249" y="1111795"/>
                </a:lnTo>
                <a:lnTo>
                  <a:pt x="719137" y="1164183"/>
                </a:lnTo>
                <a:lnTo>
                  <a:pt x="711199" y="1224508"/>
                </a:lnTo>
                <a:lnTo>
                  <a:pt x="709612" y="1292770"/>
                </a:lnTo>
                <a:lnTo>
                  <a:pt x="711199" y="1361033"/>
                </a:lnTo>
                <a:lnTo>
                  <a:pt x="719137" y="1421358"/>
                </a:lnTo>
                <a:lnTo>
                  <a:pt x="730249" y="1473745"/>
                </a:lnTo>
                <a:lnTo>
                  <a:pt x="744537" y="1519783"/>
                </a:lnTo>
                <a:lnTo>
                  <a:pt x="760412" y="1561058"/>
                </a:lnTo>
                <a:lnTo>
                  <a:pt x="779462" y="1597570"/>
                </a:lnTo>
                <a:lnTo>
                  <a:pt x="798512" y="1635670"/>
                </a:lnTo>
                <a:lnTo>
                  <a:pt x="817562" y="1673770"/>
                </a:lnTo>
                <a:lnTo>
                  <a:pt x="833437" y="1710283"/>
                </a:lnTo>
                <a:lnTo>
                  <a:pt x="849312" y="1751558"/>
                </a:lnTo>
                <a:lnTo>
                  <a:pt x="865187" y="1797595"/>
                </a:lnTo>
                <a:lnTo>
                  <a:pt x="876299" y="1849983"/>
                </a:lnTo>
                <a:lnTo>
                  <a:pt x="882649" y="1910308"/>
                </a:lnTo>
                <a:lnTo>
                  <a:pt x="885824" y="1978570"/>
                </a:lnTo>
                <a:lnTo>
                  <a:pt x="882649" y="2046833"/>
                </a:lnTo>
                <a:lnTo>
                  <a:pt x="876299" y="2107158"/>
                </a:lnTo>
                <a:lnTo>
                  <a:pt x="865187" y="2159545"/>
                </a:lnTo>
                <a:lnTo>
                  <a:pt x="849312" y="2205583"/>
                </a:lnTo>
                <a:lnTo>
                  <a:pt x="833437" y="2246858"/>
                </a:lnTo>
                <a:lnTo>
                  <a:pt x="817562" y="2283370"/>
                </a:lnTo>
                <a:lnTo>
                  <a:pt x="798512" y="2321470"/>
                </a:lnTo>
                <a:lnTo>
                  <a:pt x="779462" y="2359570"/>
                </a:lnTo>
                <a:lnTo>
                  <a:pt x="760412" y="2396083"/>
                </a:lnTo>
                <a:lnTo>
                  <a:pt x="744537" y="2437358"/>
                </a:lnTo>
                <a:lnTo>
                  <a:pt x="730249" y="2483395"/>
                </a:lnTo>
                <a:lnTo>
                  <a:pt x="719137" y="2535782"/>
                </a:lnTo>
                <a:lnTo>
                  <a:pt x="711199" y="2596108"/>
                </a:lnTo>
                <a:lnTo>
                  <a:pt x="709612" y="2664370"/>
                </a:lnTo>
                <a:lnTo>
                  <a:pt x="711199" y="2732633"/>
                </a:lnTo>
                <a:lnTo>
                  <a:pt x="719137" y="2792958"/>
                </a:lnTo>
                <a:lnTo>
                  <a:pt x="730249" y="2845345"/>
                </a:lnTo>
                <a:lnTo>
                  <a:pt x="744537" y="2891383"/>
                </a:lnTo>
                <a:lnTo>
                  <a:pt x="760412" y="2932658"/>
                </a:lnTo>
                <a:lnTo>
                  <a:pt x="779462" y="2969170"/>
                </a:lnTo>
                <a:lnTo>
                  <a:pt x="798512" y="3007270"/>
                </a:lnTo>
                <a:lnTo>
                  <a:pt x="817562" y="3045370"/>
                </a:lnTo>
                <a:lnTo>
                  <a:pt x="833437" y="3081883"/>
                </a:lnTo>
                <a:lnTo>
                  <a:pt x="849312" y="3123158"/>
                </a:lnTo>
                <a:lnTo>
                  <a:pt x="865187" y="3169195"/>
                </a:lnTo>
                <a:lnTo>
                  <a:pt x="876299" y="3221583"/>
                </a:lnTo>
                <a:lnTo>
                  <a:pt x="882649" y="3281908"/>
                </a:lnTo>
                <a:lnTo>
                  <a:pt x="885824" y="3348582"/>
                </a:lnTo>
                <a:lnTo>
                  <a:pt x="882649" y="3418433"/>
                </a:lnTo>
                <a:lnTo>
                  <a:pt x="876299" y="3478758"/>
                </a:lnTo>
                <a:lnTo>
                  <a:pt x="865187" y="3531145"/>
                </a:lnTo>
                <a:lnTo>
                  <a:pt x="849312" y="3577183"/>
                </a:lnTo>
                <a:lnTo>
                  <a:pt x="833437" y="3618458"/>
                </a:lnTo>
                <a:lnTo>
                  <a:pt x="817562" y="3654970"/>
                </a:lnTo>
                <a:lnTo>
                  <a:pt x="798512" y="3693070"/>
                </a:lnTo>
                <a:lnTo>
                  <a:pt x="779462" y="3731170"/>
                </a:lnTo>
                <a:lnTo>
                  <a:pt x="760412" y="3767683"/>
                </a:lnTo>
                <a:lnTo>
                  <a:pt x="744537" y="3808958"/>
                </a:lnTo>
                <a:lnTo>
                  <a:pt x="730249" y="3854995"/>
                </a:lnTo>
                <a:lnTo>
                  <a:pt x="719137" y="3907383"/>
                </a:lnTo>
                <a:lnTo>
                  <a:pt x="711199" y="3967708"/>
                </a:lnTo>
                <a:lnTo>
                  <a:pt x="709612" y="4035970"/>
                </a:lnTo>
                <a:lnTo>
                  <a:pt x="711199" y="4104233"/>
                </a:lnTo>
                <a:lnTo>
                  <a:pt x="719137" y="4164557"/>
                </a:lnTo>
                <a:lnTo>
                  <a:pt x="730249" y="4216946"/>
                </a:lnTo>
                <a:lnTo>
                  <a:pt x="744537" y="4262982"/>
                </a:lnTo>
                <a:lnTo>
                  <a:pt x="760412" y="4304258"/>
                </a:lnTo>
                <a:lnTo>
                  <a:pt x="779462" y="4340770"/>
                </a:lnTo>
                <a:lnTo>
                  <a:pt x="817562" y="4416970"/>
                </a:lnTo>
                <a:lnTo>
                  <a:pt x="833437" y="4453483"/>
                </a:lnTo>
                <a:lnTo>
                  <a:pt x="849312" y="4494758"/>
                </a:lnTo>
                <a:lnTo>
                  <a:pt x="865187" y="4540795"/>
                </a:lnTo>
                <a:lnTo>
                  <a:pt x="876299" y="4593183"/>
                </a:lnTo>
                <a:lnTo>
                  <a:pt x="882649" y="4653508"/>
                </a:lnTo>
                <a:lnTo>
                  <a:pt x="885824" y="4721770"/>
                </a:lnTo>
                <a:lnTo>
                  <a:pt x="882649" y="4790033"/>
                </a:lnTo>
                <a:lnTo>
                  <a:pt x="876299" y="4850357"/>
                </a:lnTo>
                <a:lnTo>
                  <a:pt x="865187" y="4902746"/>
                </a:lnTo>
                <a:lnTo>
                  <a:pt x="849312" y="4948782"/>
                </a:lnTo>
                <a:lnTo>
                  <a:pt x="833437" y="4990057"/>
                </a:lnTo>
                <a:lnTo>
                  <a:pt x="817562" y="5026570"/>
                </a:lnTo>
                <a:lnTo>
                  <a:pt x="798512" y="5064670"/>
                </a:lnTo>
                <a:lnTo>
                  <a:pt x="779462" y="5102770"/>
                </a:lnTo>
                <a:lnTo>
                  <a:pt x="760412" y="5139283"/>
                </a:lnTo>
                <a:lnTo>
                  <a:pt x="744537" y="5180558"/>
                </a:lnTo>
                <a:lnTo>
                  <a:pt x="730249" y="5226595"/>
                </a:lnTo>
                <a:lnTo>
                  <a:pt x="719137" y="5278983"/>
                </a:lnTo>
                <a:lnTo>
                  <a:pt x="711199" y="5339307"/>
                </a:lnTo>
                <a:lnTo>
                  <a:pt x="709612" y="5407570"/>
                </a:lnTo>
                <a:lnTo>
                  <a:pt x="711199" y="5475833"/>
                </a:lnTo>
                <a:lnTo>
                  <a:pt x="719137" y="5536158"/>
                </a:lnTo>
                <a:lnTo>
                  <a:pt x="730249" y="5588545"/>
                </a:lnTo>
                <a:lnTo>
                  <a:pt x="744537" y="5634583"/>
                </a:lnTo>
                <a:lnTo>
                  <a:pt x="760412" y="5675858"/>
                </a:lnTo>
                <a:lnTo>
                  <a:pt x="779462" y="5712371"/>
                </a:lnTo>
                <a:lnTo>
                  <a:pt x="798512" y="5750471"/>
                </a:lnTo>
                <a:lnTo>
                  <a:pt x="817562" y="5788571"/>
                </a:lnTo>
                <a:lnTo>
                  <a:pt x="833437" y="5825083"/>
                </a:lnTo>
                <a:lnTo>
                  <a:pt x="849312" y="5866358"/>
                </a:lnTo>
                <a:lnTo>
                  <a:pt x="865187" y="5912395"/>
                </a:lnTo>
                <a:lnTo>
                  <a:pt x="876299" y="5964783"/>
                </a:lnTo>
                <a:lnTo>
                  <a:pt x="882649" y="6025108"/>
                </a:lnTo>
                <a:lnTo>
                  <a:pt x="885824" y="6093370"/>
                </a:lnTo>
                <a:lnTo>
                  <a:pt x="885703" y="6095988"/>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714198718"/>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9" name="Rectangle 8">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927206C-9C94-454A-B2EF-6AF991B83A9F}"/>
              </a:ext>
            </a:extLst>
          </p:cNvPr>
          <p:cNvSpPr>
            <a:spLocks noGrp="1"/>
          </p:cNvSpPr>
          <p:nvPr>
            <p:ph type="title"/>
          </p:nvPr>
        </p:nvSpPr>
        <p:spPr>
          <a:xfrm>
            <a:off x="402336" y="292608"/>
            <a:ext cx="11466576" cy="4471416"/>
          </a:xfrm>
        </p:spPr>
        <p:txBody>
          <a:bodyPr vert="horz" lIns="91440" tIns="45720" rIns="91440" bIns="45720" rtlCol="0" anchor="ctr">
            <a:noAutofit/>
          </a:bodyPr>
          <a:lstStyle/>
          <a:p>
            <a:pPr algn="ctr"/>
            <a:r>
              <a:rPr lang="en-US" sz="3200" spc="800" dirty="0" err="1">
                <a:solidFill>
                  <a:schemeClr val="tx2"/>
                </a:solidFill>
              </a:rPr>
              <a:t>Гражданская</a:t>
            </a:r>
            <a:r>
              <a:rPr lang="en-US" sz="3200" spc="800" dirty="0">
                <a:solidFill>
                  <a:schemeClr val="tx2"/>
                </a:solidFill>
              </a:rPr>
              <a:t> </a:t>
            </a:r>
            <a:r>
              <a:rPr lang="en-US" sz="3200" spc="800" dirty="0" err="1">
                <a:solidFill>
                  <a:schemeClr val="tx2"/>
                </a:solidFill>
              </a:rPr>
              <a:t>дееспособность</a:t>
            </a:r>
            <a:r>
              <a:rPr lang="en-US" sz="3200" spc="800" dirty="0">
                <a:solidFill>
                  <a:schemeClr val="tx2"/>
                </a:solidFill>
              </a:rPr>
              <a:t> - </a:t>
            </a:r>
            <a:r>
              <a:rPr lang="en-US" sz="3200" spc="800" dirty="0" err="1">
                <a:solidFill>
                  <a:schemeClr val="tx2"/>
                </a:solidFill>
              </a:rPr>
              <a:t>это</a:t>
            </a:r>
            <a:r>
              <a:rPr lang="en-US" sz="3200" spc="800" dirty="0">
                <a:solidFill>
                  <a:schemeClr val="tx2"/>
                </a:solidFill>
              </a:rPr>
              <a:t> </a:t>
            </a:r>
            <a:r>
              <a:rPr lang="en-US" sz="3200" spc="800" dirty="0" err="1">
                <a:solidFill>
                  <a:schemeClr val="tx2"/>
                </a:solidFill>
              </a:rPr>
              <a:t>Способность</a:t>
            </a:r>
            <a:r>
              <a:rPr lang="en-US" sz="3200" spc="800" dirty="0">
                <a:solidFill>
                  <a:schemeClr val="tx2"/>
                </a:solidFill>
              </a:rPr>
              <a:t> </a:t>
            </a:r>
            <a:r>
              <a:rPr lang="en-US" sz="3200" spc="800" dirty="0" err="1">
                <a:solidFill>
                  <a:schemeClr val="tx2"/>
                </a:solidFill>
              </a:rPr>
              <a:t>гражданина</a:t>
            </a:r>
            <a:r>
              <a:rPr lang="en-US" sz="3200" spc="800" dirty="0">
                <a:solidFill>
                  <a:schemeClr val="tx2"/>
                </a:solidFill>
              </a:rPr>
              <a:t> </a:t>
            </a:r>
            <a:r>
              <a:rPr lang="en-US" sz="3200" spc="800" dirty="0" err="1">
                <a:solidFill>
                  <a:schemeClr val="tx2"/>
                </a:solidFill>
              </a:rPr>
              <a:t>своими</a:t>
            </a:r>
            <a:r>
              <a:rPr lang="en-US" sz="3200" spc="800" dirty="0">
                <a:solidFill>
                  <a:schemeClr val="tx2"/>
                </a:solidFill>
              </a:rPr>
              <a:t> </a:t>
            </a:r>
            <a:r>
              <a:rPr lang="en-US" sz="3200" spc="800" dirty="0" err="1">
                <a:solidFill>
                  <a:schemeClr val="tx2"/>
                </a:solidFill>
              </a:rPr>
              <a:t>действиями</a:t>
            </a:r>
            <a:r>
              <a:rPr lang="en-US" sz="3200" spc="800" dirty="0">
                <a:solidFill>
                  <a:schemeClr val="tx2"/>
                </a:solidFill>
              </a:rPr>
              <a:t> </a:t>
            </a:r>
            <a:r>
              <a:rPr lang="en-US" sz="3200" spc="800" dirty="0" err="1">
                <a:solidFill>
                  <a:schemeClr val="tx2"/>
                </a:solidFill>
              </a:rPr>
              <a:t>приобретать</a:t>
            </a:r>
            <a:r>
              <a:rPr lang="en-US" sz="3200" spc="800" dirty="0">
                <a:solidFill>
                  <a:schemeClr val="tx2"/>
                </a:solidFill>
              </a:rPr>
              <a:t> и </a:t>
            </a:r>
            <a:r>
              <a:rPr lang="en-US" sz="3200" spc="800" dirty="0" err="1">
                <a:solidFill>
                  <a:schemeClr val="tx2"/>
                </a:solidFill>
              </a:rPr>
              <a:t>осуществлять</a:t>
            </a:r>
            <a:r>
              <a:rPr lang="en-US" sz="3200" spc="800" dirty="0">
                <a:solidFill>
                  <a:schemeClr val="tx2"/>
                </a:solidFill>
              </a:rPr>
              <a:t> </a:t>
            </a:r>
            <a:r>
              <a:rPr lang="en-US" sz="3200" spc="800" dirty="0" err="1">
                <a:solidFill>
                  <a:schemeClr val="tx2"/>
                </a:solidFill>
              </a:rPr>
              <a:t>гражданские</a:t>
            </a:r>
            <a:r>
              <a:rPr lang="en-US" sz="3200" spc="800" dirty="0">
                <a:solidFill>
                  <a:schemeClr val="tx2"/>
                </a:solidFill>
              </a:rPr>
              <a:t> </a:t>
            </a:r>
            <a:r>
              <a:rPr lang="en-US" sz="3200" spc="800" dirty="0" err="1">
                <a:solidFill>
                  <a:schemeClr val="tx2"/>
                </a:solidFill>
              </a:rPr>
              <a:t>права</a:t>
            </a:r>
            <a:r>
              <a:rPr lang="en-US" sz="3200" spc="800" dirty="0">
                <a:solidFill>
                  <a:schemeClr val="tx2"/>
                </a:solidFill>
              </a:rPr>
              <a:t>, </a:t>
            </a:r>
            <a:r>
              <a:rPr lang="en-US" sz="3200" spc="800" dirty="0" err="1">
                <a:solidFill>
                  <a:schemeClr val="tx2"/>
                </a:solidFill>
              </a:rPr>
              <a:t>создавать</a:t>
            </a:r>
            <a:r>
              <a:rPr lang="en-US" sz="3200" spc="800" dirty="0">
                <a:solidFill>
                  <a:schemeClr val="tx2"/>
                </a:solidFill>
              </a:rPr>
              <a:t> </a:t>
            </a:r>
            <a:r>
              <a:rPr lang="en-US" sz="3200" spc="800" dirty="0" err="1">
                <a:solidFill>
                  <a:schemeClr val="tx2"/>
                </a:solidFill>
              </a:rPr>
              <a:t>для</a:t>
            </a:r>
            <a:r>
              <a:rPr lang="en-US" sz="3200" spc="800" dirty="0">
                <a:solidFill>
                  <a:schemeClr val="tx2"/>
                </a:solidFill>
              </a:rPr>
              <a:t> </a:t>
            </a:r>
            <a:r>
              <a:rPr lang="en-US" sz="3200" spc="800" dirty="0" err="1">
                <a:solidFill>
                  <a:schemeClr val="tx2"/>
                </a:solidFill>
              </a:rPr>
              <a:t>себя</a:t>
            </a:r>
            <a:r>
              <a:rPr lang="en-US" sz="3200" spc="800" dirty="0">
                <a:solidFill>
                  <a:schemeClr val="tx2"/>
                </a:solidFill>
              </a:rPr>
              <a:t> </a:t>
            </a:r>
            <a:r>
              <a:rPr lang="en-US" sz="3200" spc="800" dirty="0" err="1">
                <a:solidFill>
                  <a:schemeClr val="tx2"/>
                </a:solidFill>
              </a:rPr>
              <a:t>гражданские</a:t>
            </a:r>
            <a:r>
              <a:rPr lang="en-US" sz="3200" spc="800" dirty="0">
                <a:solidFill>
                  <a:schemeClr val="tx2"/>
                </a:solidFill>
              </a:rPr>
              <a:t> </a:t>
            </a:r>
            <a:r>
              <a:rPr lang="en-US" sz="3200" spc="800" dirty="0" err="1">
                <a:solidFill>
                  <a:schemeClr val="tx2"/>
                </a:solidFill>
              </a:rPr>
              <a:t>обязанности</a:t>
            </a:r>
            <a:r>
              <a:rPr lang="en-US" sz="3200" spc="800" dirty="0">
                <a:solidFill>
                  <a:schemeClr val="tx2"/>
                </a:solidFill>
              </a:rPr>
              <a:t> и </a:t>
            </a:r>
            <a:r>
              <a:rPr lang="en-US" sz="3200" spc="800" dirty="0" err="1">
                <a:solidFill>
                  <a:schemeClr val="tx2"/>
                </a:solidFill>
              </a:rPr>
              <a:t>исполнять</a:t>
            </a:r>
            <a:r>
              <a:rPr lang="en-US" sz="3200" spc="800" dirty="0">
                <a:solidFill>
                  <a:schemeClr val="tx2"/>
                </a:solidFill>
              </a:rPr>
              <a:t> </a:t>
            </a:r>
            <a:r>
              <a:rPr lang="en-US" sz="3200" spc="800" dirty="0" err="1">
                <a:solidFill>
                  <a:schemeClr val="tx2"/>
                </a:solidFill>
              </a:rPr>
              <a:t>их</a:t>
            </a:r>
            <a:r>
              <a:rPr lang="en-US" sz="3200" spc="800" dirty="0">
                <a:solidFill>
                  <a:schemeClr val="tx2"/>
                </a:solidFill>
              </a:rPr>
              <a:t> </a:t>
            </a:r>
            <a:r>
              <a:rPr lang="en-US" sz="3200" spc="800" dirty="0" err="1">
                <a:solidFill>
                  <a:schemeClr val="tx2"/>
                </a:solidFill>
              </a:rPr>
              <a:t>возникает</a:t>
            </a:r>
            <a:r>
              <a:rPr lang="en-US" sz="3200" spc="800" dirty="0">
                <a:solidFill>
                  <a:schemeClr val="tx2"/>
                </a:solidFill>
              </a:rPr>
              <a:t> в </a:t>
            </a:r>
            <a:r>
              <a:rPr lang="en-US" sz="3200" spc="800" dirty="0" err="1">
                <a:solidFill>
                  <a:schemeClr val="tx2"/>
                </a:solidFill>
              </a:rPr>
              <a:t>полном</a:t>
            </a:r>
            <a:r>
              <a:rPr lang="en-US" sz="3200" spc="800" dirty="0">
                <a:solidFill>
                  <a:schemeClr val="tx2"/>
                </a:solidFill>
              </a:rPr>
              <a:t> </a:t>
            </a:r>
            <a:r>
              <a:rPr lang="en-US" sz="3200" spc="800" dirty="0" err="1">
                <a:solidFill>
                  <a:schemeClr val="tx2"/>
                </a:solidFill>
              </a:rPr>
              <a:t>объеме</a:t>
            </a:r>
            <a:r>
              <a:rPr lang="en-US" sz="3200" spc="800" dirty="0">
                <a:solidFill>
                  <a:schemeClr val="tx2"/>
                </a:solidFill>
              </a:rPr>
              <a:t> с </a:t>
            </a:r>
            <a:r>
              <a:rPr lang="en-US" sz="3200" spc="800" dirty="0" err="1">
                <a:solidFill>
                  <a:schemeClr val="tx2"/>
                </a:solidFill>
              </a:rPr>
              <a:t>наступлением</a:t>
            </a:r>
            <a:r>
              <a:rPr lang="en-US" sz="3200" spc="800" dirty="0">
                <a:solidFill>
                  <a:schemeClr val="tx2"/>
                </a:solidFill>
              </a:rPr>
              <a:t> </a:t>
            </a:r>
            <a:r>
              <a:rPr lang="en-US" sz="3200" spc="800" dirty="0" err="1">
                <a:solidFill>
                  <a:schemeClr val="tx2"/>
                </a:solidFill>
              </a:rPr>
              <a:t>совершеннолети</a:t>
            </a:r>
            <a:r>
              <a:rPr lang="ru-RU" sz="3200" spc="800" dirty="0">
                <a:solidFill>
                  <a:schemeClr val="tx2"/>
                </a:solidFill>
              </a:rPr>
              <a:t>я</a:t>
            </a:r>
            <a:endParaRPr lang="en-US" sz="3200" spc="800" dirty="0">
              <a:solidFill>
                <a:schemeClr val="tx2"/>
              </a:solidFill>
            </a:endParaRPr>
          </a:p>
        </p:txBody>
      </p:sp>
      <p:sp>
        <p:nvSpPr>
          <p:cNvPr id="13" name="Freeform: Shape 12">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978450"/>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2A42EE89-46A6-4616-987D-6468BC707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a:extLst>
              <a:ext uri="{FF2B5EF4-FFF2-40B4-BE49-F238E27FC236}">
                <a16:creationId xmlns:a16="http://schemas.microsoft.com/office/drawing/2014/main" id="{37D4724F-BC66-487F-B13C-FE5777DEA8BE}"/>
              </a:ext>
            </a:extLst>
          </p:cNvPr>
          <p:cNvPicPr>
            <a:picLocks noChangeAspect="1"/>
          </p:cNvPicPr>
          <p:nvPr/>
        </p:nvPicPr>
        <p:blipFill rotWithShape="1">
          <a:blip r:embed="rId2"/>
          <a:srcRect l="27225" t="28933" r="13150" b="25067"/>
          <a:stretch/>
        </p:blipFill>
        <p:spPr>
          <a:xfrm>
            <a:off x="643467" y="741072"/>
            <a:ext cx="10905066" cy="4732385"/>
          </a:xfrm>
          <a:prstGeom prst="rect">
            <a:avLst/>
          </a:prstGeom>
        </p:spPr>
      </p:pic>
      <p:sp>
        <p:nvSpPr>
          <p:cNvPr id="16" name="Freeform: Shape 15">
            <a:extLst>
              <a:ext uri="{FF2B5EF4-FFF2-40B4-BE49-F238E27FC236}">
                <a16:creationId xmlns:a16="http://schemas.microsoft.com/office/drawing/2014/main" id="{45A29992-9794-4D64-AB37-EA803ED6C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653089" y="319086"/>
            <a:ext cx="885825" cy="12192000"/>
          </a:xfrm>
          <a:custGeom>
            <a:avLst/>
            <a:gdLst>
              <a:gd name="connsiteX0" fmla="*/ 885825 w 885825"/>
              <a:gd name="connsiteY0" fmla="*/ 6098626 h 12192000"/>
              <a:gd name="connsiteX1" fmla="*/ 882650 w 885825"/>
              <a:gd name="connsiteY1" fmla="*/ 6166889 h 12192000"/>
              <a:gd name="connsiteX2" fmla="*/ 876300 w 885825"/>
              <a:gd name="connsiteY2" fmla="*/ 6227214 h 12192000"/>
              <a:gd name="connsiteX3" fmla="*/ 865188 w 885825"/>
              <a:gd name="connsiteY3" fmla="*/ 6279601 h 12192000"/>
              <a:gd name="connsiteX4" fmla="*/ 849313 w 885825"/>
              <a:gd name="connsiteY4" fmla="*/ 6325639 h 12192000"/>
              <a:gd name="connsiteX5" fmla="*/ 833438 w 885825"/>
              <a:gd name="connsiteY5" fmla="*/ 6366914 h 12192000"/>
              <a:gd name="connsiteX6" fmla="*/ 817563 w 885825"/>
              <a:gd name="connsiteY6" fmla="*/ 6403426 h 12192000"/>
              <a:gd name="connsiteX7" fmla="*/ 798513 w 885825"/>
              <a:gd name="connsiteY7" fmla="*/ 6441526 h 12192000"/>
              <a:gd name="connsiteX8" fmla="*/ 779463 w 885825"/>
              <a:gd name="connsiteY8" fmla="*/ 6479626 h 12192000"/>
              <a:gd name="connsiteX9" fmla="*/ 760413 w 885825"/>
              <a:gd name="connsiteY9" fmla="*/ 6516139 h 12192000"/>
              <a:gd name="connsiteX10" fmla="*/ 744538 w 885825"/>
              <a:gd name="connsiteY10" fmla="*/ 6557414 h 12192000"/>
              <a:gd name="connsiteX11" fmla="*/ 730250 w 885825"/>
              <a:gd name="connsiteY11" fmla="*/ 6603451 h 12192000"/>
              <a:gd name="connsiteX12" fmla="*/ 719138 w 885825"/>
              <a:gd name="connsiteY12" fmla="*/ 6655839 h 12192000"/>
              <a:gd name="connsiteX13" fmla="*/ 711200 w 885825"/>
              <a:gd name="connsiteY13" fmla="*/ 6716164 h 12192000"/>
              <a:gd name="connsiteX14" fmla="*/ 709613 w 885825"/>
              <a:gd name="connsiteY14" fmla="*/ 6784426 h 12192000"/>
              <a:gd name="connsiteX15" fmla="*/ 711200 w 885825"/>
              <a:gd name="connsiteY15" fmla="*/ 6852689 h 12192000"/>
              <a:gd name="connsiteX16" fmla="*/ 719138 w 885825"/>
              <a:gd name="connsiteY16" fmla="*/ 6913014 h 12192000"/>
              <a:gd name="connsiteX17" fmla="*/ 730250 w 885825"/>
              <a:gd name="connsiteY17" fmla="*/ 6965401 h 12192000"/>
              <a:gd name="connsiteX18" fmla="*/ 744538 w 885825"/>
              <a:gd name="connsiteY18" fmla="*/ 7011439 h 12192000"/>
              <a:gd name="connsiteX19" fmla="*/ 760413 w 885825"/>
              <a:gd name="connsiteY19" fmla="*/ 7052714 h 12192000"/>
              <a:gd name="connsiteX20" fmla="*/ 779463 w 885825"/>
              <a:gd name="connsiteY20" fmla="*/ 7089226 h 12192000"/>
              <a:gd name="connsiteX21" fmla="*/ 798513 w 885825"/>
              <a:gd name="connsiteY21" fmla="*/ 7127326 h 12192000"/>
              <a:gd name="connsiteX22" fmla="*/ 817563 w 885825"/>
              <a:gd name="connsiteY22" fmla="*/ 7165426 h 12192000"/>
              <a:gd name="connsiteX23" fmla="*/ 833438 w 885825"/>
              <a:gd name="connsiteY23" fmla="*/ 7201939 h 12192000"/>
              <a:gd name="connsiteX24" fmla="*/ 849313 w 885825"/>
              <a:gd name="connsiteY24" fmla="*/ 7243214 h 12192000"/>
              <a:gd name="connsiteX25" fmla="*/ 865188 w 885825"/>
              <a:gd name="connsiteY25" fmla="*/ 7289251 h 12192000"/>
              <a:gd name="connsiteX26" fmla="*/ 876300 w 885825"/>
              <a:gd name="connsiteY26" fmla="*/ 7341639 h 12192000"/>
              <a:gd name="connsiteX27" fmla="*/ 882650 w 885825"/>
              <a:gd name="connsiteY27" fmla="*/ 7401964 h 12192000"/>
              <a:gd name="connsiteX28" fmla="*/ 885825 w 885825"/>
              <a:gd name="connsiteY28" fmla="*/ 7470226 h 12192000"/>
              <a:gd name="connsiteX29" fmla="*/ 882650 w 885825"/>
              <a:gd name="connsiteY29" fmla="*/ 7538489 h 12192000"/>
              <a:gd name="connsiteX30" fmla="*/ 876300 w 885825"/>
              <a:gd name="connsiteY30" fmla="*/ 7598814 h 12192000"/>
              <a:gd name="connsiteX31" fmla="*/ 865188 w 885825"/>
              <a:gd name="connsiteY31" fmla="*/ 7651201 h 12192000"/>
              <a:gd name="connsiteX32" fmla="*/ 849313 w 885825"/>
              <a:gd name="connsiteY32" fmla="*/ 7697239 h 12192000"/>
              <a:gd name="connsiteX33" fmla="*/ 833438 w 885825"/>
              <a:gd name="connsiteY33" fmla="*/ 7738514 h 12192000"/>
              <a:gd name="connsiteX34" fmla="*/ 817563 w 885825"/>
              <a:gd name="connsiteY34" fmla="*/ 7775026 h 12192000"/>
              <a:gd name="connsiteX35" fmla="*/ 798513 w 885825"/>
              <a:gd name="connsiteY35" fmla="*/ 7813126 h 12192000"/>
              <a:gd name="connsiteX36" fmla="*/ 779463 w 885825"/>
              <a:gd name="connsiteY36" fmla="*/ 7851226 h 12192000"/>
              <a:gd name="connsiteX37" fmla="*/ 760413 w 885825"/>
              <a:gd name="connsiteY37" fmla="*/ 7887739 h 12192000"/>
              <a:gd name="connsiteX38" fmla="*/ 744538 w 885825"/>
              <a:gd name="connsiteY38" fmla="*/ 7929014 h 12192000"/>
              <a:gd name="connsiteX39" fmla="*/ 730250 w 885825"/>
              <a:gd name="connsiteY39" fmla="*/ 7975051 h 12192000"/>
              <a:gd name="connsiteX40" fmla="*/ 719138 w 885825"/>
              <a:gd name="connsiteY40" fmla="*/ 8027439 h 12192000"/>
              <a:gd name="connsiteX41" fmla="*/ 711200 w 885825"/>
              <a:gd name="connsiteY41" fmla="*/ 8087764 h 12192000"/>
              <a:gd name="connsiteX42" fmla="*/ 709613 w 885825"/>
              <a:gd name="connsiteY42" fmla="*/ 8156026 h 12192000"/>
              <a:gd name="connsiteX43" fmla="*/ 711200 w 885825"/>
              <a:gd name="connsiteY43" fmla="*/ 8224289 h 12192000"/>
              <a:gd name="connsiteX44" fmla="*/ 719138 w 885825"/>
              <a:gd name="connsiteY44" fmla="*/ 8284614 h 12192000"/>
              <a:gd name="connsiteX45" fmla="*/ 730250 w 885825"/>
              <a:gd name="connsiteY45" fmla="*/ 8337001 h 12192000"/>
              <a:gd name="connsiteX46" fmla="*/ 744538 w 885825"/>
              <a:gd name="connsiteY46" fmla="*/ 8383039 h 12192000"/>
              <a:gd name="connsiteX47" fmla="*/ 760413 w 885825"/>
              <a:gd name="connsiteY47" fmla="*/ 8424314 h 12192000"/>
              <a:gd name="connsiteX48" fmla="*/ 779463 w 885825"/>
              <a:gd name="connsiteY48" fmla="*/ 8460826 h 12192000"/>
              <a:gd name="connsiteX49" fmla="*/ 798513 w 885825"/>
              <a:gd name="connsiteY49" fmla="*/ 8498926 h 12192000"/>
              <a:gd name="connsiteX50" fmla="*/ 817563 w 885825"/>
              <a:gd name="connsiteY50" fmla="*/ 8537026 h 12192000"/>
              <a:gd name="connsiteX51" fmla="*/ 833438 w 885825"/>
              <a:gd name="connsiteY51" fmla="*/ 8573540 h 12192000"/>
              <a:gd name="connsiteX52" fmla="*/ 849313 w 885825"/>
              <a:gd name="connsiteY52" fmla="*/ 8614814 h 12192000"/>
              <a:gd name="connsiteX53" fmla="*/ 865188 w 885825"/>
              <a:gd name="connsiteY53" fmla="*/ 8660852 h 12192000"/>
              <a:gd name="connsiteX54" fmla="*/ 876300 w 885825"/>
              <a:gd name="connsiteY54" fmla="*/ 8713240 h 12192000"/>
              <a:gd name="connsiteX55" fmla="*/ 882650 w 885825"/>
              <a:gd name="connsiteY55" fmla="*/ 8773564 h 12192000"/>
              <a:gd name="connsiteX56" fmla="*/ 885825 w 885825"/>
              <a:gd name="connsiteY56" fmla="*/ 8840240 h 12192000"/>
              <a:gd name="connsiteX57" fmla="*/ 882650 w 885825"/>
              <a:gd name="connsiteY57" fmla="*/ 8910090 h 12192000"/>
              <a:gd name="connsiteX58" fmla="*/ 876300 w 885825"/>
              <a:gd name="connsiteY58" fmla="*/ 8970414 h 12192000"/>
              <a:gd name="connsiteX59" fmla="*/ 865188 w 885825"/>
              <a:gd name="connsiteY59" fmla="*/ 9022802 h 12192000"/>
              <a:gd name="connsiteX60" fmla="*/ 849313 w 885825"/>
              <a:gd name="connsiteY60" fmla="*/ 9068840 h 12192000"/>
              <a:gd name="connsiteX61" fmla="*/ 833438 w 885825"/>
              <a:gd name="connsiteY61" fmla="*/ 9110114 h 12192000"/>
              <a:gd name="connsiteX62" fmla="*/ 817563 w 885825"/>
              <a:gd name="connsiteY62" fmla="*/ 9146628 h 12192000"/>
              <a:gd name="connsiteX63" fmla="*/ 798513 w 885825"/>
              <a:gd name="connsiteY63" fmla="*/ 9184728 h 12192000"/>
              <a:gd name="connsiteX64" fmla="*/ 779463 w 885825"/>
              <a:gd name="connsiteY64" fmla="*/ 9222828 h 12192000"/>
              <a:gd name="connsiteX65" fmla="*/ 760413 w 885825"/>
              <a:gd name="connsiteY65" fmla="*/ 9259340 h 12192000"/>
              <a:gd name="connsiteX66" fmla="*/ 744538 w 885825"/>
              <a:gd name="connsiteY66" fmla="*/ 9300614 h 12192000"/>
              <a:gd name="connsiteX67" fmla="*/ 730250 w 885825"/>
              <a:gd name="connsiteY67" fmla="*/ 9346652 h 12192000"/>
              <a:gd name="connsiteX68" fmla="*/ 719138 w 885825"/>
              <a:gd name="connsiteY68" fmla="*/ 9399040 h 12192000"/>
              <a:gd name="connsiteX69" fmla="*/ 711200 w 885825"/>
              <a:gd name="connsiteY69" fmla="*/ 9459364 h 12192000"/>
              <a:gd name="connsiteX70" fmla="*/ 709613 w 885825"/>
              <a:gd name="connsiteY70" fmla="*/ 9527628 h 12192000"/>
              <a:gd name="connsiteX71" fmla="*/ 711200 w 885825"/>
              <a:gd name="connsiteY71" fmla="*/ 9595890 h 12192000"/>
              <a:gd name="connsiteX72" fmla="*/ 719138 w 885825"/>
              <a:gd name="connsiteY72" fmla="*/ 9656214 h 12192000"/>
              <a:gd name="connsiteX73" fmla="*/ 730250 w 885825"/>
              <a:gd name="connsiteY73" fmla="*/ 9708602 h 12192000"/>
              <a:gd name="connsiteX74" fmla="*/ 744538 w 885825"/>
              <a:gd name="connsiteY74" fmla="*/ 9754640 h 12192000"/>
              <a:gd name="connsiteX75" fmla="*/ 760413 w 885825"/>
              <a:gd name="connsiteY75" fmla="*/ 9795914 h 12192000"/>
              <a:gd name="connsiteX76" fmla="*/ 779463 w 885825"/>
              <a:gd name="connsiteY76" fmla="*/ 9832428 h 12192000"/>
              <a:gd name="connsiteX77" fmla="*/ 817563 w 885825"/>
              <a:gd name="connsiteY77" fmla="*/ 9908628 h 12192000"/>
              <a:gd name="connsiteX78" fmla="*/ 833438 w 885825"/>
              <a:gd name="connsiteY78" fmla="*/ 9945140 h 12192000"/>
              <a:gd name="connsiteX79" fmla="*/ 849313 w 885825"/>
              <a:gd name="connsiteY79" fmla="*/ 9986414 h 12192000"/>
              <a:gd name="connsiteX80" fmla="*/ 865188 w 885825"/>
              <a:gd name="connsiteY80" fmla="*/ 10032452 h 12192000"/>
              <a:gd name="connsiteX81" fmla="*/ 876300 w 885825"/>
              <a:gd name="connsiteY81" fmla="*/ 10084840 h 12192000"/>
              <a:gd name="connsiteX82" fmla="*/ 882650 w 885825"/>
              <a:gd name="connsiteY82" fmla="*/ 10145164 h 12192000"/>
              <a:gd name="connsiteX83" fmla="*/ 885825 w 885825"/>
              <a:gd name="connsiteY83" fmla="*/ 10213428 h 12192000"/>
              <a:gd name="connsiteX84" fmla="*/ 882650 w 885825"/>
              <a:gd name="connsiteY84" fmla="*/ 10281690 h 12192000"/>
              <a:gd name="connsiteX85" fmla="*/ 876300 w 885825"/>
              <a:gd name="connsiteY85" fmla="*/ 10342014 h 12192000"/>
              <a:gd name="connsiteX86" fmla="*/ 865188 w 885825"/>
              <a:gd name="connsiteY86" fmla="*/ 10394402 h 12192000"/>
              <a:gd name="connsiteX87" fmla="*/ 849313 w 885825"/>
              <a:gd name="connsiteY87" fmla="*/ 10440440 h 12192000"/>
              <a:gd name="connsiteX88" fmla="*/ 833438 w 885825"/>
              <a:gd name="connsiteY88" fmla="*/ 10481714 h 12192000"/>
              <a:gd name="connsiteX89" fmla="*/ 817563 w 885825"/>
              <a:gd name="connsiteY89" fmla="*/ 10518228 h 12192000"/>
              <a:gd name="connsiteX90" fmla="*/ 798513 w 885825"/>
              <a:gd name="connsiteY90" fmla="*/ 10556328 h 12192000"/>
              <a:gd name="connsiteX91" fmla="*/ 779463 w 885825"/>
              <a:gd name="connsiteY91" fmla="*/ 10594428 h 12192000"/>
              <a:gd name="connsiteX92" fmla="*/ 760413 w 885825"/>
              <a:gd name="connsiteY92" fmla="*/ 10630940 h 12192000"/>
              <a:gd name="connsiteX93" fmla="*/ 744538 w 885825"/>
              <a:gd name="connsiteY93" fmla="*/ 10672214 h 12192000"/>
              <a:gd name="connsiteX94" fmla="*/ 730250 w 885825"/>
              <a:gd name="connsiteY94" fmla="*/ 10718252 h 12192000"/>
              <a:gd name="connsiteX95" fmla="*/ 719138 w 885825"/>
              <a:gd name="connsiteY95" fmla="*/ 10770640 h 12192000"/>
              <a:gd name="connsiteX96" fmla="*/ 711200 w 885825"/>
              <a:gd name="connsiteY96" fmla="*/ 10830964 h 12192000"/>
              <a:gd name="connsiteX97" fmla="*/ 709613 w 885825"/>
              <a:gd name="connsiteY97" fmla="*/ 10899228 h 12192000"/>
              <a:gd name="connsiteX98" fmla="*/ 711200 w 885825"/>
              <a:gd name="connsiteY98" fmla="*/ 10967490 h 12192000"/>
              <a:gd name="connsiteX99" fmla="*/ 719138 w 885825"/>
              <a:gd name="connsiteY99" fmla="*/ 11027814 h 12192000"/>
              <a:gd name="connsiteX100" fmla="*/ 730250 w 885825"/>
              <a:gd name="connsiteY100" fmla="*/ 11080202 h 12192000"/>
              <a:gd name="connsiteX101" fmla="*/ 744538 w 885825"/>
              <a:gd name="connsiteY101" fmla="*/ 11126240 h 12192000"/>
              <a:gd name="connsiteX102" fmla="*/ 760413 w 885825"/>
              <a:gd name="connsiteY102" fmla="*/ 11167514 h 12192000"/>
              <a:gd name="connsiteX103" fmla="*/ 779463 w 885825"/>
              <a:gd name="connsiteY103" fmla="*/ 11204028 h 12192000"/>
              <a:gd name="connsiteX104" fmla="*/ 798513 w 885825"/>
              <a:gd name="connsiteY104" fmla="*/ 11242128 h 12192000"/>
              <a:gd name="connsiteX105" fmla="*/ 817563 w 885825"/>
              <a:gd name="connsiteY105" fmla="*/ 11280228 h 12192000"/>
              <a:gd name="connsiteX106" fmla="*/ 833438 w 885825"/>
              <a:gd name="connsiteY106" fmla="*/ 11316740 h 12192000"/>
              <a:gd name="connsiteX107" fmla="*/ 849313 w 885825"/>
              <a:gd name="connsiteY107" fmla="*/ 11358014 h 12192000"/>
              <a:gd name="connsiteX108" fmla="*/ 865188 w 885825"/>
              <a:gd name="connsiteY108" fmla="*/ 11404052 h 12192000"/>
              <a:gd name="connsiteX109" fmla="*/ 876300 w 885825"/>
              <a:gd name="connsiteY109" fmla="*/ 11456440 h 12192000"/>
              <a:gd name="connsiteX110" fmla="*/ 882650 w 885825"/>
              <a:gd name="connsiteY110" fmla="*/ 11516764 h 12192000"/>
              <a:gd name="connsiteX111" fmla="*/ 885825 w 885825"/>
              <a:gd name="connsiteY111" fmla="*/ 11585028 h 12192000"/>
              <a:gd name="connsiteX112" fmla="*/ 882650 w 885825"/>
              <a:gd name="connsiteY112" fmla="*/ 11653290 h 12192000"/>
              <a:gd name="connsiteX113" fmla="*/ 876300 w 885825"/>
              <a:gd name="connsiteY113" fmla="*/ 11713614 h 12192000"/>
              <a:gd name="connsiteX114" fmla="*/ 865188 w 885825"/>
              <a:gd name="connsiteY114" fmla="*/ 11766002 h 12192000"/>
              <a:gd name="connsiteX115" fmla="*/ 849313 w 885825"/>
              <a:gd name="connsiteY115" fmla="*/ 11812040 h 12192000"/>
              <a:gd name="connsiteX116" fmla="*/ 833438 w 885825"/>
              <a:gd name="connsiteY116" fmla="*/ 11853314 h 12192000"/>
              <a:gd name="connsiteX117" fmla="*/ 817563 w 885825"/>
              <a:gd name="connsiteY117" fmla="*/ 11889828 h 12192000"/>
              <a:gd name="connsiteX118" fmla="*/ 798513 w 885825"/>
              <a:gd name="connsiteY118" fmla="*/ 11927928 h 12192000"/>
              <a:gd name="connsiteX119" fmla="*/ 779463 w 885825"/>
              <a:gd name="connsiteY119" fmla="*/ 11966028 h 12192000"/>
              <a:gd name="connsiteX120" fmla="*/ 760413 w 885825"/>
              <a:gd name="connsiteY120" fmla="*/ 12002540 h 12192000"/>
              <a:gd name="connsiteX121" fmla="*/ 744538 w 885825"/>
              <a:gd name="connsiteY121" fmla="*/ 12043814 h 12192000"/>
              <a:gd name="connsiteX122" fmla="*/ 730250 w 885825"/>
              <a:gd name="connsiteY122" fmla="*/ 12089852 h 12192000"/>
              <a:gd name="connsiteX123" fmla="*/ 719138 w 885825"/>
              <a:gd name="connsiteY123" fmla="*/ 12142240 h 12192000"/>
              <a:gd name="connsiteX124" fmla="*/ 712590 w 885825"/>
              <a:gd name="connsiteY124" fmla="*/ 12192000 h 12192000"/>
              <a:gd name="connsiteX125" fmla="*/ 0 w 885825"/>
              <a:gd name="connsiteY125" fmla="*/ 12192000 h 12192000"/>
              <a:gd name="connsiteX126" fmla="*/ 0 w 885825"/>
              <a:gd name="connsiteY126" fmla="*/ 6779170 h 12192000"/>
              <a:gd name="connsiteX127" fmla="*/ 0 w 885825"/>
              <a:gd name="connsiteY127" fmla="*/ 6779170 h 12192000"/>
              <a:gd name="connsiteX128" fmla="*/ 0 w 885825"/>
              <a:gd name="connsiteY128" fmla="*/ 0 h 12192000"/>
              <a:gd name="connsiteX129" fmla="*/ 712590 w 885825"/>
              <a:gd name="connsiteY129" fmla="*/ 0 h 12192000"/>
              <a:gd name="connsiteX130" fmla="*/ 719137 w 885825"/>
              <a:gd name="connsiteY130" fmla="*/ 49758 h 12192000"/>
              <a:gd name="connsiteX131" fmla="*/ 730249 w 885825"/>
              <a:gd name="connsiteY131" fmla="*/ 102145 h 12192000"/>
              <a:gd name="connsiteX132" fmla="*/ 744537 w 885825"/>
              <a:gd name="connsiteY132" fmla="*/ 148183 h 12192000"/>
              <a:gd name="connsiteX133" fmla="*/ 760412 w 885825"/>
              <a:gd name="connsiteY133" fmla="*/ 189458 h 12192000"/>
              <a:gd name="connsiteX134" fmla="*/ 779462 w 885825"/>
              <a:gd name="connsiteY134" fmla="*/ 225970 h 12192000"/>
              <a:gd name="connsiteX135" fmla="*/ 798512 w 885825"/>
              <a:gd name="connsiteY135" fmla="*/ 264070 h 12192000"/>
              <a:gd name="connsiteX136" fmla="*/ 817562 w 885825"/>
              <a:gd name="connsiteY136" fmla="*/ 302170 h 12192000"/>
              <a:gd name="connsiteX137" fmla="*/ 833437 w 885825"/>
              <a:gd name="connsiteY137" fmla="*/ 338683 h 12192000"/>
              <a:gd name="connsiteX138" fmla="*/ 849312 w 885825"/>
              <a:gd name="connsiteY138" fmla="*/ 379958 h 12192000"/>
              <a:gd name="connsiteX139" fmla="*/ 865187 w 885825"/>
              <a:gd name="connsiteY139" fmla="*/ 425995 h 12192000"/>
              <a:gd name="connsiteX140" fmla="*/ 876299 w 885825"/>
              <a:gd name="connsiteY140" fmla="*/ 478383 h 12192000"/>
              <a:gd name="connsiteX141" fmla="*/ 882649 w 885825"/>
              <a:gd name="connsiteY141" fmla="*/ 538708 h 12192000"/>
              <a:gd name="connsiteX142" fmla="*/ 885824 w 885825"/>
              <a:gd name="connsiteY142" fmla="*/ 606970 h 12192000"/>
              <a:gd name="connsiteX143" fmla="*/ 882649 w 885825"/>
              <a:gd name="connsiteY143" fmla="*/ 675233 h 12192000"/>
              <a:gd name="connsiteX144" fmla="*/ 876299 w 885825"/>
              <a:gd name="connsiteY144" fmla="*/ 735558 h 12192000"/>
              <a:gd name="connsiteX145" fmla="*/ 865187 w 885825"/>
              <a:gd name="connsiteY145" fmla="*/ 787945 h 12192000"/>
              <a:gd name="connsiteX146" fmla="*/ 849312 w 885825"/>
              <a:gd name="connsiteY146" fmla="*/ 833983 h 12192000"/>
              <a:gd name="connsiteX147" fmla="*/ 833437 w 885825"/>
              <a:gd name="connsiteY147" fmla="*/ 875258 h 12192000"/>
              <a:gd name="connsiteX148" fmla="*/ 817562 w 885825"/>
              <a:gd name="connsiteY148" fmla="*/ 911770 h 12192000"/>
              <a:gd name="connsiteX149" fmla="*/ 798512 w 885825"/>
              <a:gd name="connsiteY149" fmla="*/ 949870 h 12192000"/>
              <a:gd name="connsiteX150" fmla="*/ 779462 w 885825"/>
              <a:gd name="connsiteY150" fmla="*/ 987970 h 12192000"/>
              <a:gd name="connsiteX151" fmla="*/ 760412 w 885825"/>
              <a:gd name="connsiteY151" fmla="*/ 1024483 h 12192000"/>
              <a:gd name="connsiteX152" fmla="*/ 744537 w 885825"/>
              <a:gd name="connsiteY152" fmla="*/ 1065758 h 12192000"/>
              <a:gd name="connsiteX153" fmla="*/ 730249 w 885825"/>
              <a:gd name="connsiteY153" fmla="*/ 1111795 h 12192000"/>
              <a:gd name="connsiteX154" fmla="*/ 719137 w 885825"/>
              <a:gd name="connsiteY154" fmla="*/ 1164183 h 12192000"/>
              <a:gd name="connsiteX155" fmla="*/ 711199 w 885825"/>
              <a:gd name="connsiteY155" fmla="*/ 1224508 h 12192000"/>
              <a:gd name="connsiteX156" fmla="*/ 709612 w 885825"/>
              <a:gd name="connsiteY156" fmla="*/ 1292770 h 12192000"/>
              <a:gd name="connsiteX157" fmla="*/ 711199 w 885825"/>
              <a:gd name="connsiteY157" fmla="*/ 1361033 h 12192000"/>
              <a:gd name="connsiteX158" fmla="*/ 719137 w 885825"/>
              <a:gd name="connsiteY158" fmla="*/ 1421358 h 12192000"/>
              <a:gd name="connsiteX159" fmla="*/ 730249 w 885825"/>
              <a:gd name="connsiteY159" fmla="*/ 1473745 h 12192000"/>
              <a:gd name="connsiteX160" fmla="*/ 744537 w 885825"/>
              <a:gd name="connsiteY160" fmla="*/ 1519783 h 12192000"/>
              <a:gd name="connsiteX161" fmla="*/ 760412 w 885825"/>
              <a:gd name="connsiteY161" fmla="*/ 1561058 h 12192000"/>
              <a:gd name="connsiteX162" fmla="*/ 779462 w 885825"/>
              <a:gd name="connsiteY162" fmla="*/ 1597570 h 12192000"/>
              <a:gd name="connsiteX163" fmla="*/ 798512 w 885825"/>
              <a:gd name="connsiteY163" fmla="*/ 1635670 h 12192000"/>
              <a:gd name="connsiteX164" fmla="*/ 817562 w 885825"/>
              <a:gd name="connsiteY164" fmla="*/ 1673770 h 12192000"/>
              <a:gd name="connsiteX165" fmla="*/ 833437 w 885825"/>
              <a:gd name="connsiteY165" fmla="*/ 1710283 h 12192000"/>
              <a:gd name="connsiteX166" fmla="*/ 849312 w 885825"/>
              <a:gd name="connsiteY166" fmla="*/ 1751558 h 12192000"/>
              <a:gd name="connsiteX167" fmla="*/ 865187 w 885825"/>
              <a:gd name="connsiteY167" fmla="*/ 1797595 h 12192000"/>
              <a:gd name="connsiteX168" fmla="*/ 876299 w 885825"/>
              <a:gd name="connsiteY168" fmla="*/ 1849983 h 12192000"/>
              <a:gd name="connsiteX169" fmla="*/ 882649 w 885825"/>
              <a:gd name="connsiteY169" fmla="*/ 1910308 h 12192000"/>
              <a:gd name="connsiteX170" fmla="*/ 885824 w 885825"/>
              <a:gd name="connsiteY170" fmla="*/ 1978570 h 12192000"/>
              <a:gd name="connsiteX171" fmla="*/ 882649 w 885825"/>
              <a:gd name="connsiteY171" fmla="*/ 2046833 h 12192000"/>
              <a:gd name="connsiteX172" fmla="*/ 876299 w 885825"/>
              <a:gd name="connsiteY172" fmla="*/ 2107158 h 12192000"/>
              <a:gd name="connsiteX173" fmla="*/ 865187 w 885825"/>
              <a:gd name="connsiteY173" fmla="*/ 2159545 h 12192000"/>
              <a:gd name="connsiteX174" fmla="*/ 849312 w 885825"/>
              <a:gd name="connsiteY174" fmla="*/ 2205583 h 12192000"/>
              <a:gd name="connsiteX175" fmla="*/ 833437 w 885825"/>
              <a:gd name="connsiteY175" fmla="*/ 2246858 h 12192000"/>
              <a:gd name="connsiteX176" fmla="*/ 817562 w 885825"/>
              <a:gd name="connsiteY176" fmla="*/ 2283370 h 12192000"/>
              <a:gd name="connsiteX177" fmla="*/ 798512 w 885825"/>
              <a:gd name="connsiteY177" fmla="*/ 2321470 h 12192000"/>
              <a:gd name="connsiteX178" fmla="*/ 779462 w 885825"/>
              <a:gd name="connsiteY178" fmla="*/ 2359570 h 12192000"/>
              <a:gd name="connsiteX179" fmla="*/ 760412 w 885825"/>
              <a:gd name="connsiteY179" fmla="*/ 2396083 h 12192000"/>
              <a:gd name="connsiteX180" fmla="*/ 744537 w 885825"/>
              <a:gd name="connsiteY180" fmla="*/ 2437358 h 12192000"/>
              <a:gd name="connsiteX181" fmla="*/ 730249 w 885825"/>
              <a:gd name="connsiteY181" fmla="*/ 2483395 h 12192000"/>
              <a:gd name="connsiteX182" fmla="*/ 719137 w 885825"/>
              <a:gd name="connsiteY182" fmla="*/ 2535782 h 12192000"/>
              <a:gd name="connsiteX183" fmla="*/ 711199 w 885825"/>
              <a:gd name="connsiteY183" fmla="*/ 2596108 h 12192000"/>
              <a:gd name="connsiteX184" fmla="*/ 709612 w 885825"/>
              <a:gd name="connsiteY184" fmla="*/ 2664370 h 12192000"/>
              <a:gd name="connsiteX185" fmla="*/ 711199 w 885825"/>
              <a:gd name="connsiteY185" fmla="*/ 2732633 h 12192000"/>
              <a:gd name="connsiteX186" fmla="*/ 719137 w 885825"/>
              <a:gd name="connsiteY186" fmla="*/ 2792958 h 12192000"/>
              <a:gd name="connsiteX187" fmla="*/ 730249 w 885825"/>
              <a:gd name="connsiteY187" fmla="*/ 2845345 h 12192000"/>
              <a:gd name="connsiteX188" fmla="*/ 744537 w 885825"/>
              <a:gd name="connsiteY188" fmla="*/ 2891383 h 12192000"/>
              <a:gd name="connsiteX189" fmla="*/ 760412 w 885825"/>
              <a:gd name="connsiteY189" fmla="*/ 2932658 h 12192000"/>
              <a:gd name="connsiteX190" fmla="*/ 779462 w 885825"/>
              <a:gd name="connsiteY190" fmla="*/ 2969170 h 12192000"/>
              <a:gd name="connsiteX191" fmla="*/ 798512 w 885825"/>
              <a:gd name="connsiteY191" fmla="*/ 3007270 h 12192000"/>
              <a:gd name="connsiteX192" fmla="*/ 817562 w 885825"/>
              <a:gd name="connsiteY192" fmla="*/ 3045370 h 12192000"/>
              <a:gd name="connsiteX193" fmla="*/ 833437 w 885825"/>
              <a:gd name="connsiteY193" fmla="*/ 3081883 h 12192000"/>
              <a:gd name="connsiteX194" fmla="*/ 849312 w 885825"/>
              <a:gd name="connsiteY194" fmla="*/ 3123158 h 12192000"/>
              <a:gd name="connsiteX195" fmla="*/ 865187 w 885825"/>
              <a:gd name="connsiteY195" fmla="*/ 3169195 h 12192000"/>
              <a:gd name="connsiteX196" fmla="*/ 876299 w 885825"/>
              <a:gd name="connsiteY196" fmla="*/ 3221583 h 12192000"/>
              <a:gd name="connsiteX197" fmla="*/ 882649 w 885825"/>
              <a:gd name="connsiteY197" fmla="*/ 3281908 h 12192000"/>
              <a:gd name="connsiteX198" fmla="*/ 885824 w 885825"/>
              <a:gd name="connsiteY198" fmla="*/ 3348582 h 12192000"/>
              <a:gd name="connsiteX199" fmla="*/ 882649 w 885825"/>
              <a:gd name="connsiteY199" fmla="*/ 3418433 h 12192000"/>
              <a:gd name="connsiteX200" fmla="*/ 876299 w 885825"/>
              <a:gd name="connsiteY200" fmla="*/ 3478758 h 12192000"/>
              <a:gd name="connsiteX201" fmla="*/ 865187 w 885825"/>
              <a:gd name="connsiteY201" fmla="*/ 3531145 h 12192000"/>
              <a:gd name="connsiteX202" fmla="*/ 849312 w 885825"/>
              <a:gd name="connsiteY202" fmla="*/ 3577183 h 12192000"/>
              <a:gd name="connsiteX203" fmla="*/ 833437 w 885825"/>
              <a:gd name="connsiteY203" fmla="*/ 3618458 h 12192000"/>
              <a:gd name="connsiteX204" fmla="*/ 817562 w 885825"/>
              <a:gd name="connsiteY204" fmla="*/ 3654970 h 12192000"/>
              <a:gd name="connsiteX205" fmla="*/ 798512 w 885825"/>
              <a:gd name="connsiteY205" fmla="*/ 3693070 h 12192000"/>
              <a:gd name="connsiteX206" fmla="*/ 779462 w 885825"/>
              <a:gd name="connsiteY206" fmla="*/ 3731170 h 12192000"/>
              <a:gd name="connsiteX207" fmla="*/ 760412 w 885825"/>
              <a:gd name="connsiteY207" fmla="*/ 3767683 h 12192000"/>
              <a:gd name="connsiteX208" fmla="*/ 744537 w 885825"/>
              <a:gd name="connsiteY208" fmla="*/ 3808958 h 12192000"/>
              <a:gd name="connsiteX209" fmla="*/ 730249 w 885825"/>
              <a:gd name="connsiteY209" fmla="*/ 3854995 h 12192000"/>
              <a:gd name="connsiteX210" fmla="*/ 719137 w 885825"/>
              <a:gd name="connsiteY210" fmla="*/ 3907383 h 12192000"/>
              <a:gd name="connsiteX211" fmla="*/ 711199 w 885825"/>
              <a:gd name="connsiteY211" fmla="*/ 3967708 h 12192000"/>
              <a:gd name="connsiteX212" fmla="*/ 709612 w 885825"/>
              <a:gd name="connsiteY212" fmla="*/ 4035970 h 12192000"/>
              <a:gd name="connsiteX213" fmla="*/ 711199 w 885825"/>
              <a:gd name="connsiteY213" fmla="*/ 4104233 h 12192000"/>
              <a:gd name="connsiteX214" fmla="*/ 719137 w 885825"/>
              <a:gd name="connsiteY214" fmla="*/ 4164557 h 12192000"/>
              <a:gd name="connsiteX215" fmla="*/ 730249 w 885825"/>
              <a:gd name="connsiteY215" fmla="*/ 4216946 h 12192000"/>
              <a:gd name="connsiteX216" fmla="*/ 744537 w 885825"/>
              <a:gd name="connsiteY216" fmla="*/ 4262982 h 12192000"/>
              <a:gd name="connsiteX217" fmla="*/ 760412 w 885825"/>
              <a:gd name="connsiteY217" fmla="*/ 4304258 h 12192000"/>
              <a:gd name="connsiteX218" fmla="*/ 779462 w 885825"/>
              <a:gd name="connsiteY218" fmla="*/ 4340770 h 12192000"/>
              <a:gd name="connsiteX219" fmla="*/ 817562 w 885825"/>
              <a:gd name="connsiteY219" fmla="*/ 4416970 h 12192000"/>
              <a:gd name="connsiteX220" fmla="*/ 833437 w 885825"/>
              <a:gd name="connsiteY220" fmla="*/ 4453483 h 12192000"/>
              <a:gd name="connsiteX221" fmla="*/ 849312 w 885825"/>
              <a:gd name="connsiteY221" fmla="*/ 4494758 h 12192000"/>
              <a:gd name="connsiteX222" fmla="*/ 865187 w 885825"/>
              <a:gd name="connsiteY222" fmla="*/ 4540795 h 12192000"/>
              <a:gd name="connsiteX223" fmla="*/ 876299 w 885825"/>
              <a:gd name="connsiteY223" fmla="*/ 4593183 h 12192000"/>
              <a:gd name="connsiteX224" fmla="*/ 882649 w 885825"/>
              <a:gd name="connsiteY224" fmla="*/ 4653508 h 12192000"/>
              <a:gd name="connsiteX225" fmla="*/ 885824 w 885825"/>
              <a:gd name="connsiteY225" fmla="*/ 4721770 h 12192000"/>
              <a:gd name="connsiteX226" fmla="*/ 882649 w 885825"/>
              <a:gd name="connsiteY226" fmla="*/ 4790033 h 12192000"/>
              <a:gd name="connsiteX227" fmla="*/ 876299 w 885825"/>
              <a:gd name="connsiteY227" fmla="*/ 4850357 h 12192000"/>
              <a:gd name="connsiteX228" fmla="*/ 865187 w 885825"/>
              <a:gd name="connsiteY228" fmla="*/ 4902746 h 12192000"/>
              <a:gd name="connsiteX229" fmla="*/ 849312 w 885825"/>
              <a:gd name="connsiteY229" fmla="*/ 4948782 h 12192000"/>
              <a:gd name="connsiteX230" fmla="*/ 833437 w 885825"/>
              <a:gd name="connsiteY230" fmla="*/ 4990057 h 12192000"/>
              <a:gd name="connsiteX231" fmla="*/ 817562 w 885825"/>
              <a:gd name="connsiteY231" fmla="*/ 5026570 h 12192000"/>
              <a:gd name="connsiteX232" fmla="*/ 798512 w 885825"/>
              <a:gd name="connsiteY232" fmla="*/ 5064670 h 12192000"/>
              <a:gd name="connsiteX233" fmla="*/ 779462 w 885825"/>
              <a:gd name="connsiteY233" fmla="*/ 5102770 h 12192000"/>
              <a:gd name="connsiteX234" fmla="*/ 760412 w 885825"/>
              <a:gd name="connsiteY234" fmla="*/ 5139283 h 12192000"/>
              <a:gd name="connsiteX235" fmla="*/ 744537 w 885825"/>
              <a:gd name="connsiteY235" fmla="*/ 5180558 h 12192000"/>
              <a:gd name="connsiteX236" fmla="*/ 730249 w 885825"/>
              <a:gd name="connsiteY236" fmla="*/ 5226595 h 12192000"/>
              <a:gd name="connsiteX237" fmla="*/ 719137 w 885825"/>
              <a:gd name="connsiteY237" fmla="*/ 5278983 h 12192000"/>
              <a:gd name="connsiteX238" fmla="*/ 711199 w 885825"/>
              <a:gd name="connsiteY238" fmla="*/ 5339307 h 12192000"/>
              <a:gd name="connsiteX239" fmla="*/ 709612 w 885825"/>
              <a:gd name="connsiteY239" fmla="*/ 5407570 h 12192000"/>
              <a:gd name="connsiteX240" fmla="*/ 711199 w 885825"/>
              <a:gd name="connsiteY240" fmla="*/ 5475833 h 12192000"/>
              <a:gd name="connsiteX241" fmla="*/ 719137 w 885825"/>
              <a:gd name="connsiteY241" fmla="*/ 5536158 h 12192000"/>
              <a:gd name="connsiteX242" fmla="*/ 730249 w 885825"/>
              <a:gd name="connsiteY242" fmla="*/ 5588545 h 12192000"/>
              <a:gd name="connsiteX243" fmla="*/ 744537 w 885825"/>
              <a:gd name="connsiteY243" fmla="*/ 5634583 h 12192000"/>
              <a:gd name="connsiteX244" fmla="*/ 760412 w 885825"/>
              <a:gd name="connsiteY244" fmla="*/ 5675858 h 12192000"/>
              <a:gd name="connsiteX245" fmla="*/ 779462 w 885825"/>
              <a:gd name="connsiteY245" fmla="*/ 5712371 h 12192000"/>
              <a:gd name="connsiteX246" fmla="*/ 798512 w 885825"/>
              <a:gd name="connsiteY246" fmla="*/ 5750471 h 12192000"/>
              <a:gd name="connsiteX247" fmla="*/ 817562 w 885825"/>
              <a:gd name="connsiteY247" fmla="*/ 5788571 h 12192000"/>
              <a:gd name="connsiteX248" fmla="*/ 833437 w 885825"/>
              <a:gd name="connsiteY248" fmla="*/ 5825083 h 12192000"/>
              <a:gd name="connsiteX249" fmla="*/ 849312 w 885825"/>
              <a:gd name="connsiteY249" fmla="*/ 5866358 h 12192000"/>
              <a:gd name="connsiteX250" fmla="*/ 865187 w 885825"/>
              <a:gd name="connsiteY250" fmla="*/ 5912395 h 12192000"/>
              <a:gd name="connsiteX251" fmla="*/ 876299 w 885825"/>
              <a:gd name="connsiteY251" fmla="*/ 5964783 h 12192000"/>
              <a:gd name="connsiteX252" fmla="*/ 882649 w 885825"/>
              <a:gd name="connsiteY252" fmla="*/ 6025108 h 12192000"/>
              <a:gd name="connsiteX253" fmla="*/ 885824 w 885825"/>
              <a:gd name="connsiteY253" fmla="*/ 6093370 h 12192000"/>
              <a:gd name="connsiteX254" fmla="*/ 885703 w 885825"/>
              <a:gd name="connsiteY254" fmla="*/ 6095988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885825" h="12192000">
                <a:moveTo>
                  <a:pt x="885825" y="6098626"/>
                </a:moveTo>
                <a:lnTo>
                  <a:pt x="882650" y="6166889"/>
                </a:lnTo>
                <a:lnTo>
                  <a:pt x="876300" y="6227214"/>
                </a:lnTo>
                <a:lnTo>
                  <a:pt x="865188" y="6279601"/>
                </a:lnTo>
                <a:lnTo>
                  <a:pt x="849313" y="6325639"/>
                </a:lnTo>
                <a:lnTo>
                  <a:pt x="833438" y="6366914"/>
                </a:lnTo>
                <a:lnTo>
                  <a:pt x="817563" y="6403426"/>
                </a:lnTo>
                <a:lnTo>
                  <a:pt x="798513" y="6441526"/>
                </a:lnTo>
                <a:lnTo>
                  <a:pt x="779463" y="6479626"/>
                </a:lnTo>
                <a:lnTo>
                  <a:pt x="760413" y="6516139"/>
                </a:lnTo>
                <a:lnTo>
                  <a:pt x="744538" y="6557414"/>
                </a:lnTo>
                <a:lnTo>
                  <a:pt x="730250" y="6603451"/>
                </a:lnTo>
                <a:lnTo>
                  <a:pt x="719138" y="6655839"/>
                </a:lnTo>
                <a:lnTo>
                  <a:pt x="711200" y="6716164"/>
                </a:lnTo>
                <a:lnTo>
                  <a:pt x="709613" y="6784426"/>
                </a:lnTo>
                <a:lnTo>
                  <a:pt x="711200" y="6852689"/>
                </a:lnTo>
                <a:lnTo>
                  <a:pt x="719138" y="6913014"/>
                </a:lnTo>
                <a:lnTo>
                  <a:pt x="730250" y="6965401"/>
                </a:lnTo>
                <a:lnTo>
                  <a:pt x="744538" y="7011439"/>
                </a:lnTo>
                <a:lnTo>
                  <a:pt x="760413" y="7052714"/>
                </a:lnTo>
                <a:lnTo>
                  <a:pt x="779463" y="7089226"/>
                </a:lnTo>
                <a:lnTo>
                  <a:pt x="798513" y="7127326"/>
                </a:lnTo>
                <a:lnTo>
                  <a:pt x="817563" y="7165426"/>
                </a:lnTo>
                <a:lnTo>
                  <a:pt x="833438" y="7201939"/>
                </a:lnTo>
                <a:lnTo>
                  <a:pt x="849313" y="7243214"/>
                </a:lnTo>
                <a:lnTo>
                  <a:pt x="865188" y="7289251"/>
                </a:lnTo>
                <a:lnTo>
                  <a:pt x="876300" y="7341639"/>
                </a:lnTo>
                <a:lnTo>
                  <a:pt x="882650" y="7401964"/>
                </a:lnTo>
                <a:lnTo>
                  <a:pt x="885825" y="7470226"/>
                </a:lnTo>
                <a:lnTo>
                  <a:pt x="882650" y="7538489"/>
                </a:lnTo>
                <a:lnTo>
                  <a:pt x="876300" y="7598814"/>
                </a:lnTo>
                <a:lnTo>
                  <a:pt x="865188" y="7651201"/>
                </a:lnTo>
                <a:lnTo>
                  <a:pt x="849313" y="7697239"/>
                </a:lnTo>
                <a:lnTo>
                  <a:pt x="833438" y="7738514"/>
                </a:lnTo>
                <a:lnTo>
                  <a:pt x="817563" y="7775026"/>
                </a:lnTo>
                <a:lnTo>
                  <a:pt x="798513" y="7813126"/>
                </a:lnTo>
                <a:lnTo>
                  <a:pt x="779463" y="7851226"/>
                </a:lnTo>
                <a:lnTo>
                  <a:pt x="760413" y="7887739"/>
                </a:lnTo>
                <a:lnTo>
                  <a:pt x="744538" y="7929014"/>
                </a:lnTo>
                <a:lnTo>
                  <a:pt x="730250" y="7975051"/>
                </a:lnTo>
                <a:lnTo>
                  <a:pt x="719138" y="8027439"/>
                </a:lnTo>
                <a:lnTo>
                  <a:pt x="711200" y="8087764"/>
                </a:lnTo>
                <a:lnTo>
                  <a:pt x="709613" y="8156026"/>
                </a:lnTo>
                <a:lnTo>
                  <a:pt x="711200" y="8224289"/>
                </a:lnTo>
                <a:lnTo>
                  <a:pt x="719138" y="8284614"/>
                </a:lnTo>
                <a:lnTo>
                  <a:pt x="730250" y="8337001"/>
                </a:lnTo>
                <a:lnTo>
                  <a:pt x="744538" y="8383039"/>
                </a:lnTo>
                <a:lnTo>
                  <a:pt x="760413" y="8424314"/>
                </a:lnTo>
                <a:lnTo>
                  <a:pt x="779463" y="8460826"/>
                </a:lnTo>
                <a:lnTo>
                  <a:pt x="798513" y="8498926"/>
                </a:lnTo>
                <a:lnTo>
                  <a:pt x="817563" y="8537026"/>
                </a:lnTo>
                <a:lnTo>
                  <a:pt x="833438" y="8573540"/>
                </a:lnTo>
                <a:lnTo>
                  <a:pt x="849313" y="8614814"/>
                </a:lnTo>
                <a:lnTo>
                  <a:pt x="865188" y="8660852"/>
                </a:lnTo>
                <a:lnTo>
                  <a:pt x="876300" y="8713240"/>
                </a:lnTo>
                <a:lnTo>
                  <a:pt x="882650" y="8773564"/>
                </a:lnTo>
                <a:lnTo>
                  <a:pt x="885825" y="8840240"/>
                </a:lnTo>
                <a:lnTo>
                  <a:pt x="882650" y="8910090"/>
                </a:lnTo>
                <a:lnTo>
                  <a:pt x="876300" y="8970414"/>
                </a:lnTo>
                <a:lnTo>
                  <a:pt x="865188" y="9022802"/>
                </a:lnTo>
                <a:lnTo>
                  <a:pt x="849313" y="9068840"/>
                </a:lnTo>
                <a:lnTo>
                  <a:pt x="833438" y="9110114"/>
                </a:lnTo>
                <a:lnTo>
                  <a:pt x="817563" y="9146628"/>
                </a:lnTo>
                <a:lnTo>
                  <a:pt x="798513" y="9184728"/>
                </a:lnTo>
                <a:lnTo>
                  <a:pt x="779463" y="9222828"/>
                </a:lnTo>
                <a:lnTo>
                  <a:pt x="760413" y="9259340"/>
                </a:lnTo>
                <a:lnTo>
                  <a:pt x="744538" y="9300614"/>
                </a:lnTo>
                <a:lnTo>
                  <a:pt x="730250" y="9346652"/>
                </a:lnTo>
                <a:lnTo>
                  <a:pt x="719138" y="9399040"/>
                </a:lnTo>
                <a:lnTo>
                  <a:pt x="711200" y="9459364"/>
                </a:lnTo>
                <a:lnTo>
                  <a:pt x="709613" y="9527628"/>
                </a:lnTo>
                <a:lnTo>
                  <a:pt x="711200" y="9595890"/>
                </a:lnTo>
                <a:lnTo>
                  <a:pt x="719138" y="9656214"/>
                </a:lnTo>
                <a:lnTo>
                  <a:pt x="730250" y="9708602"/>
                </a:lnTo>
                <a:lnTo>
                  <a:pt x="744538" y="9754640"/>
                </a:lnTo>
                <a:lnTo>
                  <a:pt x="760413" y="9795914"/>
                </a:lnTo>
                <a:lnTo>
                  <a:pt x="779463" y="9832428"/>
                </a:lnTo>
                <a:lnTo>
                  <a:pt x="817563" y="9908628"/>
                </a:lnTo>
                <a:lnTo>
                  <a:pt x="833438" y="9945140"/>
                </a:lnTo>
                <a:lnTo>
                  <a:pt x="849313" y="9986414"/>
                </a:lnTo>
                <a:lnTo>
                  <a:pt x="865188" y="10032452"/>
                </a:lnTo>
                <a:lnTo>
                  <a:pt x="876300" y="10084840"/>
                </a:lnTo>
                <a:lnTo>
                  <a:pt x="882650" y="10145164"/>
                </a:lnTo>
                <a:lnTo>
                  <a:pt x="885825" y="10213428"/>
                </a:lnTo>
                <a:lnTo>
                  <a:pt x="882650" y="10281690"/>
                </a:lnTo>
                <a:lnTo>
                  <a:pt x="876300" y="10342014"/>
                </a:lnTo>
                <a:lnTo>
                  <a:pt x="865188" y="10394402"/>
                </a:lnTo>
                <a:lnTo>
                  <a:pt x="849313" y="10440440"/>
                </a:lnTo>
                <a:lnTo>
                  <a:pt x="833438" y="10481714"/>
                </a:lnTo>
                <a:lnTo>
                  <a:pt x="817563" y="10518228"/>
                </a:lnTo>
                <a:lnTo>
                  <a:pt x="798513" y="10556328"/>
                </a:lnTo>
                <a:lnTo>
                  <a:pt x="779463" y="10594428"/>
                </a:lnTo>
                <a:lnTo>
                  <a:pt x="760413" y="10630940"/>
                </a:lnTo>
                <a:lnTo>
                  <a:pt x="744538" y="10672214"/>
                </a:lnTo>
                <a:lnTo>
                  <a:pt x="730250" y="10718252"/>
                </a:lnTo>
                <a:lnTo>
                  <a:pt x="719138" y="10770640"/>
                </a:lnTo>
                <a:lnTo>
                  <a:pt x="711200" y="10830964"/>
                </a:lnTo>
                <a:lnTo>
                  <a:pt x="709613" y="10899228"/>
                </a:lnTo>
                <a:lnTo>
                  <a:pt x="711200" y="10967490"/>
                </a:lnTo>
                <a:lnTo>
                  <a:pt x="719138" y="11027814"/>
                </a:lnTo>
                <a:lnTo>
                  <a:pt x="730250" y="11080202"/>
                </a:lnTo>
                <a:lnTo>
                  <a:pt x="744538" y="11126240"/>
                </a:lnTo>
                <a:lnTo>
                  <a:pt x="760413" y="11167514"/>
                </a:lnTo>
                <a:lnTo>
                  <a:pt x="779463" y="11204028"/>
                </a:lnTo>
                <a:lnTo>
                  <a:pt x="798513" y="11242128"/>
                </a:lnTo>
                <a:lnTo>
                  <a:pt x="817563" y="11280228"/>
                </a:lnTo>
                <a:lnTo>
                  <a:pt x="833438" y="11316740"/>
                </a:lnTo>
                <a:lnTo>
                  <a:pt x="849313" y="11358014"/>
                </a:lnTo>
                <a:lnTo>
                  <a:pt x="865188" y="11404052"/>
                </a:lnTo>
                <a:lnTo>
                  <a:pt x="876300" y="11456440"/>
                </a:lnTo>
                <a:lnTo>
                  <a:pt x="882650" y="11516764"/>
                </a:lnTo>
                <a:lnTo>
                  <a:pt x="885825" y="11585028"/>
                </a:lnTo>
                <a:lnTo>
                  <a:pt x="882650" y="11653290"/>
                </a:lnTo>
                <a:lnTo>
                  <a:pt x="876300" y="11713614"/>
                </a:lnTo>
                <a:lnTo>
                  <a:pt x="865188" y="11766002"/>
                </a:lnTo>
                <a:lnTo>
                  <a:pt x="849313" y="11812040"/>
                </a:lnTo>
                <a:lnTo>
                  <a:pt x="833438" y="11853314"/>
                </a:lnTo>
                <a:lnTo>
                  <a:pt x="817563" y="11889828"/>
                </a:lnTo>
                <a:lnTo>
                  <a:pt x="798513" y="11927928"/>
                </a:lnTo>
                <a:lnTo>
                  <a:pt x="779463" y="11966028"/>
                </a:lnTo>
                <a:lnTo>
                  <a:pt x="760413" y="12002540"/>
                </a:lnTo>
                <a:lnTo>
                  <a:pt x="744538" y="12043814"/>
                </a:lnTo>
                <a:lnTo>
                  <a:pt x="730250" y="12089852"/>
                </a:lnTo>
                <a:lnTo>
                  <a:pt x="719138" y="12142240"/>
                </a:lnTo>
                <a:lnTo>
                  <a:pt x="712590" y="12192000"/>
                </a:lnTo>
                <a:lnTo>
                  <a:pt x="0" y="12192000"/>
                </a:lnTo>
                <a:lnTo>
                  <a:pt x="0" y="6779170"/>
                </a:lnTo>
                <a:lnTo>
                  <a:pt x="0" y="6779170"/>
                </a:lnTo>
                <a:lnTo>
                  <a:pt x="0" y="0"/>
                </a:lnTo>
                <a:lnTo>
                  <a:pt x="712590" y="0"/>
                </a:lnTo>
                <a:lnTo>
                  <a:pt x="719137" y="49758"/>
                </a:lnTo>
                <a:lnTo>
                  <a:pt x="730249" y="102145"/>
                </a:lnTo>
                <a:lnTo>
                  <a:pt x="744537" y="148183"/>
                </a:lnTo>
                <a:lnTo>
                  <a:pt x="760412" y="189458"/>
                </a:lnTo>
                <a:lnTo>
                  <a:pt x="779462" y="225970"/>
                </a:lnTo>
                <a:lnTo>
                  <a:pt x="798512" y="264070"/>
                </a:lnTo>
                <a:lnTo>
                  <a:pt x="817562" y="302170"/>
                </a:lnTo>
                <a:lnTo>
                  <a:pt x="833437" y="338683"/>
                </a:lnTo>
                <a:lnTo>
                  <a:pt x="849312" y="379958"/>
                </a:lnTo>
                <a:lnTo>
                  <a:pt x="865187" y="425995"/>
                </a:lnTo>
                <a:lnTo>
                  <a:pt x="876299" y="478383"/>
                </a:lnTo>
                <a:lnTo>
                  <a:pt x="882649" y="538708"/>
                </a:lnTo>
                <a:lnTo>
                  <a:pt x="885824" y="606970"/>
                </a:lnTo>
                <a:lnTo>
                  <a:pt x="882649" y="675233"/>
                </a:lnTo>
                <a:lnTo>
                  <a:pt x="876299" y="735558"/>
                </a:lnTo>
                <a:lnTo>
                  <a:pt x="865187" y="787945"/>
                </a:lnTo>
                <a:lnTo>
                  <a:pt x="849312" y="833983"/>
                </a:lnTo>
                <a:lnTo>
                  <a:pt x="833437" y="875258"/>
                </a:lnTo>
                <a:lnTo>
                  <a:pt x="817562" y="911770"/>
                </a:lnTo>
                <a:lnTo>
                  <a:pt x="798512" y="949870"/>
                </a:lnTo>
                <a:lnTo>
                  <a:pt x="779462" y="987970"/>
                </a:lnTo>
                <a:lnTo>
                  <a:pt x="760412" y="1024483"/>
                </a:lnTo>
                <a:lnTo>
                  <a:pt x="744537" y="1065758"/>
                </a:lnTo>
                <a:lnTo>
                  <a:pt x="730249" y="1111795"/>
                </a:lnTo>
                <a:lnTo>
                  <a:pt x="719137" y="1164183"/>
                </a:lnTo>
                <a:lnTo>
                  <a:pt x="711199" y="1224508"/>
                </a:lnTo>
                <a:lnTo>
                  <a:pt x="709612" y="1292770"/>
                </a:lnTo>
                <a:lnTo>
                  <a:pt x="711199" y="1361033"/>
                </a:lnTo>
                <a:lnTo>
                  <a:pt x="719137" y="1421358"/>
                </a:lnTo>
                <a:lnTo>
                  <a:pt x="730249" y="1473745"/>
                </a:lnTo>
                <a:lnTo>
                  <a:pt x="744537" y="1519783"/>
                </a:lnTo>
                <a:lnTo>
                  <a:pt x="760412" y="1561058"/>
                </a:lnTo>
                <a:lnTo>
                  <a:pt x="779462" y="1597570"/>
                </a:lnTo>
                <a:lnTo>
                  <a:pt x="798512" y="1635670"/>
                </a:lnTo>
                <a:lnTo>
                  <a:pt x="817562" y="1673770"/>
                </a:lnTo>
                <a:lnTo>
                  <a:pt x="833437" y="1710283"/>
                </a:lnTo>
                <a:lnTo>
                  <a:pt x="849312" y="1751558"/>
                </a:lnTo>
                <a:lnTo>
                  <a:pt x="865187" y="1797595"/>
                </a:lnTo>
                <a:lnTo>
                  <a:pt x="876299" y="1849983"/>
                </a:lnTo>
                <a:lnTo>
                  <a:pt x="882649" y="1910308"/>
                </a:lnTo>
                <a:lnTo>
                  <a:pt x="885824" y="1978570"/>
                </a:lnTo>
                <a:lnTo>
                  <a:pt x="882649" y="2046833"/>
                </a:lnTo>
                <a:lnTo>
                  <a:pt x="876299" y="2107158"/>
                </a:lnTo>
                <a:lnTo>
                  <a:pt x="865187" y="2159545"/>
                </a:lnTo>
                <a:lnTo>
                  <a:pt x="849312" y="2205583"/>
                </a:lnTo>
                <a:lnTo>
                  <a:pt x="833437" y="2246858"/>
                </a:lnTo>
                <a:lnTo>
                  <a:pt x="817562" y="2283370"/>
                </a:lnTo>
                <a:lnTo>
                  <a:pt x="798512" y="2321470"/>
                </a:lnTo>
                <a:lnTo>
                  <a:pt x="779462" y="2359570"/>
                </a:lnTo>
                <a:lnTo>
                  <a:pt x="760412" y="2396083"/>
                </a:lnTo>
                <a:lnTo>
                  <a:pt x="744537" y="2437358"/>
                </a:lnTo>
                <a:lnTo>
                  <a:pt x="730249" y="2483395"/>
                </a:lnTo>
                <a:lnTo>
                  <a:pt x="719137" y="2535782"/>
                </a:lnTo>
                <a:lnTo>
                  <a:pt x="711199" y="2596108"/>
                </a:lnTo>
                <a:lnTo>
                  <a:pt x="709612" y="2664370"/>
                </a:lnTo>
                <a:lnTo>
                  <a:pt x="711199" y="2732633"/>
                </a:lnTo>
                <a:lnTo>
                  <a:pt x="719137" y="2792958"/>
                </a:lnTo>
                <a:lnTo>
                  <a:pt x="730249" y="2845345"/>
                </a:lnTo>
                <a:lnTo>
                  <a:pt x="744537" y="2891383"/>
                </a:lnTo>
                <a:lnTo>
                  <a:pt x="760412" y="2932658"/>
                </a:lnTo>
                <a:lnTo>
                  <a:pt x="779462" y="2969170"/>
                </a:lnTo>
                <a:lnTo>
                  <a:pt x="798512" y="3007270"/>
                </a:lnTo>
                <a:lnTo>
                  <a:pt x="817562" y="3045370"/>
                </a:lnTo>
                <a:lnTo>
                  <a:pt x="833437" y="3081883"/>
                </a:lnTo>
                <a:lnTo>
                  <a:pt x="849312" y="3123158"/>
                </a:lnTo>
                <a:lnTo>
                  <a:pt x="865187" y="3169195"/>
                </a:lnTo>
                <a:lnTo>
                  <a:pt x="876299" y="3221583"/>
                </a:lnTo>
                <a:lnTo>
                  <a:pt x="882649" y="3281908"/>
                </a:lnTo>
                <a:lnTo>
                  <a:pt x="885824" y="3348582"/>
                </a:lnTo>
                <a:lnTo>
                  <a:pt x="882649" y="3418433"/>
                </a:lnTo>
                <a:lnTo>
                  <a:pt x="876299" y="3478758"/>
                </a:lnTo>
                <a:lnTo>
                  <a:pt x="865187" y="3531145"/>
                </a:lnTo>
                <a:lnTo>
                  <a:pt x="849312" y="3577183"/>
                </a:lnTo>
                <a:lnTo>
                  <a:pt x="833437" y="3618458"/>
                </a:lnTo>
                <a:lnTo>
                  <a:pt x="817562" y="3654970"/>
                </a:lnTo>
                <a:lnTo>
                  <a:pt x="798512" y="3693070"/>
                </a:lnTo>
                <a:lnTo>
                  <a:pt x="779462" y="3731170"/>
                </a:lnTo>
                <a:lnTo>
                  <a:pt x="760412" y="3767683"/>
                </a:lnTo>
                <a:lnTo>
                  <a:pt x="744537" y="3808958"/>
                </a:lnTo>
                <a:lnTo>
                  <a:pt x="730249" y="3854995"/>
                </a:lnTo>
                <a:lnTo>
                  <a:pt x="719137" y="3907383"/>
                </a:lnTo>
                <a:lnTo>
                  <a:pt x="711199" y="3967708"/>
                </a:lnTo>
                <a:lnTo>
                  <a:pt x="709612" y="4035970"/>
                </a:lnTo>
                <a:lnTo>
                  <a:pt x="711199" y="4104233"/>
                </a:lnTo>
                <a:lnTo>
                  <a:pt x="719137" y="4164557"/>
                </a:lnTo>
                <a:lnTo>
                  <a:pt x="730249" y="4216946"/>
                </a:lnTo>
                <a:lnTo>
                  <a:pt x="744537" y="4262982"/>
                </a:lnTo>
                <a:lnTo>
                  <a:pt x="760412" y="4304258"/>
                </a:lnTo>
                <a:lnTo>
                  <a:pt x="779462" y="4340770"/>
                </a:lnTo>
                <a:lnTo>
                  <a:pt x="817562" y="4416970"/>
                </a:lnTo>
                <a:lnTo>
                  <a:pt x="833437" y="4453483"/>
                </a:lnTo>
                <a:lnTo>
                  <a:pt x="849312" y="4494758"/>
                </a:lnTo>
                <a:lnTo>
                  <a:pt x="865187" y="4540795"/>
                </a:lnTo>
                <a:lnTo>
                  <a:pt x="876299" y="4593183"/>
                </a:lnTo>
                <a:lnTo>
                  <a:pt x="882649" y="4653508"/>
                </a:lnTo>
                <a:lnTo>
                  <a:pt x="885824" y="4721770"/>
                </a:lnTo>
                <a:lnTo>
                  <a:pt x="882649" y="4790033"/>
                </a:lnTo>
                <a:lnTo>
                  <a:pt x="876299" y="4850357"/>
                </a:lnTo>
                <a:lnTo>
                  <a:pt x="865187" y="4902746"/>
                </a:lnTo>
                <a:lnTo>
                  <a:pt x="849312" y="4948782"/>
                </a:lnTo>
                <a:lnTo>
                  <a:pt x="833437" y="4990057"/>
                </a:lnTo>
                <a:lnTo>
                  <a:pt x="817562" y="5026570"/>
                </a:lnTo>
                <a:lnTo>
                  <a:pt x="798512" y="5064670"/>
                </a:lnTo>
                <a:lnTo>
                  <a:pt x="779462" y="5102770"/>
                </a:lnTo>
                <a:lnTo>
                  <a:pt x="760412" y="5139283"/>
                </a:lnTo>
                <a:lnTo>
                  <a:pt x="744537" y="5180558"/>
                </a:lnTo>
                <a:lnTo>
                  <a:pt x="730249" y="5226595"/>
                </a:lnTo>
                <a:lnTo>
                  <a:pt x="719137" y="5278983"/>
                </a:lnTo>
                <a:lnTo>
                  <a:pt x="711199" y="5339307"/>
                </a:lnTo>
                <a:lnTo>
                  <a:pt x="709612" y="5407570"/>
                </a:lnTo>
                <a:lnTo>
                  <a:pt x="711199" y="5475833"/>
                </a:lnTo>
                <a:lnTo>
                  <a:pt x="719137" y="5536158"/>
                </a:lnTo>
                <a:lnTo>
                  <a:pt x="730249" y="5588545"/>
                </a:lnTo>
                <a:lnTo>
                  <a:pt x="744537" y="5634583"/>
                </a:lnTo>
                <a:lnTo>
                  <a:pt x="760412" y="5675858"/>
                </a:lnTo>
                <a:lnTo>
                  <a:pt x="779462" y="5712371"/>
                </a:lnTo>
                <a:lnTo>
                  <a:pt x="798512" y="5750471"/>
                </a:lnTo>
                <a:lnTo>
                  <a:pt x="817562" y="5788571"/>
                </a:lnTo>
                <a:lnTo>
                  <a:pt x="833437" y="5825083"/>
                </a:lnTo>
                <a:lnTo>
                  <a:pt x="849312" y="5866358"/>
                </a:lnTo>
                <a:lnTo>
                  <a:pt x="865187" y="5912395"/>
                </a:lnTo>
                <a:lnTo>
                  <a:pt x="876299" y="5964783"/>
                </a:lnTo>
                <a:lnTo>
                  <a:pt x="882649" y="6025108"/>
                </a:lnTo>
                <a:lnTo>
                  <a:pt x="885824" y="6093370"/>
                </a:lnTo>
                <a:lnTo>
                  <a:pt x="885703" y="6095988"/>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60260048"/>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ABDE4C0-50EA-40DC-B7D2-A1D63153FD7C}"/>
              </a:ext>
            </a:extLst>
          </p:cNvPr>
          <p:cNvSpPr>
            <a:spLocks noGrp="1"/>
          </p:cNvSpPr>
          <p:nvPr>
            <p:ph type="title"/>
          </p:nvPr>
        </p:nvSpPr>
        <p:spPr>
          <a:xfrm>
            <a:off x="761996" y="382385"/>
            <a:ext cx="10668004" cy="1016647"/>
          </a:xfrm>
        </p:spPr>
        <p:txBody>
          <a:bodyPr anchor="b">
            <a:normAutofit/>
          </a:bodyPr>
          <a:lstStyle/>
          <a:p>
            <a:pPr algn="ctr"/>
            <a:r>
              <a:rPr lang="ru-RU" dirty="0"/>
              <a:t>Повторим изученное</a:t>
            </a:r>
          </a:p>
        </p:txBody>
      </p:sp>
      <p:sp>
        <p:nvSpPr>
          <p:cNvPr id="3" name="Объект 2">
            <a:extLst>
              <a:ext uri="{FF2B5EF4-FFF2-40B4-BE49-F238E27FC236}">
                <a16:creationId xmlns:a16="http://schemas.microsoft.com/office/drawing/2014/main" id="{7D56CE57-C649-48DF-A23C-A0D668353AE8}"/>
              </a:ext>
            </a:extLst>
          </p:cNvPr>
          <p:cNvSpPr>
            <a:spLocks noGrp="1"/>
          </p:cNvSpPr>
          <p:nvPr>
            <p:ph idx="1"/>
          </p:nvPr>
        </p:nvSpPr>
        <p:spPr>
          <a:xfrm>
            <a:off x="438912" y="1563625"/>
            <a:ext cx="11301984" cy="4197096"/>
          </a:xfrm>
        </p:spPr>
        <p:txBody>
          <a:bodyPr anchor="ctr">
            <a:normAutofit/>
          </a:bodyPr>
          <a:lstStyle/>
          <a:p>
            <a:r>
              <a:rPr lang="ru-RU" sz="3600" dirty="0"/>
              <a:t>Назовите субъектов гражданских правоотношений</a:t>
            </a:r>
          </a:p>
          <a:p>
            <a:r>
              <a:rPr lang="ru-RU" sz="3600" dirty="0"/>
              <a:t>Что такое гражданская правоспособность и когда она возникает?</a:t>
            </a:r>
          </a:p>
          <a:p>
            <a:r>
              <a:rPr lang="ru-RU" sz="3600" dirty="0"/>
              <a:t>Что такое гражданская дееспособность?</a:t>
            </a:r>
          </a:p>
          <a:p>
            <a:r>
              <a:rPr lang="ru-RU" sz="3600" dirty="0"/>
              <a:t>В чём заключаются особенности дееспособности несовершеннолетних?</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54436366"/>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293F5-4BA7-4702-8EEF-AB65A0D53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5814C7-01C6-4CB1-A08C-3769BCB6F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6">
            <a:extLst>
              <a:ext uri="{FF2B5EF4-FFF2-40B4-BE49-F238E27FC236}">
                <a16:creationId xmlns:a16="http://schemas.microsoft.com/office/drawing/2014/main" id="{1F737813-9C67-4440-A26D-B363E116D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3588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Заголовок 1">
            <a:extLst>
              <a:ext uri="{FF2B5EF4-FFF2-40B4-BE49-F238E27FC236}">
                <a16:creationId xmlns:a16="http://schemas.microsoft.com/office/drawing/2014/main" id="{2816C1CB-C74A-47FF-AE7B-CE3742E4AB4A}"/>
              </a:ext>
            </a:extLst>
          </p:cNvPr>
          <p:cNvSpPr>
            <a:spLocks noGrp="1"/>
          </p:cNvSpPr>
          <p:nvPr>
            <p:ph type="ctrTitle"/>
          </p:nvPr>
        </p:nvSpPr>
        <p:spPr>
          <a:xfrm>
            <a:off x="544403" y="1098388"/>
            <a:ext cx="7818540" cy="4394988"/>
          </a:xfrm>
        </p:spPr>
        <p:txBody>
          <a:bodyPr>
            <a:normAutofit/>
          </a:bodyPr>
          <a:lstStyle/>
          <a:p>
            <a:r>
              <a:rPr lang="ru-RU" sz="7800"/>
              <a:t>Основы гражданского права</a:t>
            </a:r>
          </a:p>
        </p:txBody>
      </p:sp>
      <p:sp>
        <p:nvSpPr>
          <p:cNvPr id="14" name="Rectangle 13">
            <a:extLst>
              <a:ext uri="{FF2B5EF4-FFF2-40B4-BE49-F238E27FC236}">
                <a16:creationId xmlns:a16="http://schemas.microsoft.com/office/drawing/2014/main" id="{673BF2CB-B770-439A-A550-A614DDF8B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623882" y="-1"/>
            <a:ext cx="66184" cy="6858001"/>
          </a:xfrm>
          <a:prstGeom prst="rect">
            <a:avLst/>
          </a:prstGeom>
          <a:solidFill>
            <a:schemeClr val="bg2"/>
          </a:solidFill>
          <a:ln w="0">
            <a:noFill/>
            <a:prstDash val="solid"/>
            <a:round/>
            <a:headEnd/>
            <a:tailEnd/>
          </a:ln>
        </p:spPr>
        <p:txBody>
          <a:bodyPr rtlCol="0" anchor="ctr"/>
          <a:lstStyle/>
          <a:p>
            <a:pPr algn="ctr"/>
            <a:endParaRPr lang="en-US"/>
          </a:p>
        </p:txBody>
      </p:sp>
      <p:pic>
        <p:nvPicPr>
          <p:cNvPr id="4" name="Picture 3" descr="Пользовательская запись в блокноте">
            <a:extLst>
              <a:ext uri="{FF2B5EF4-FFF2-40B4-BE49-F238E27FC236}">
                <a16:creationId xmlns:a16="http://schemas.microsoft.com/office/drawing/2014/main" id="{3186B294-7BB4-458B-A187-BF8C69098748}"/>
              </a:ext>
            </a:extLst>
          </p:cNvPr>
          <p:cNvPicPr>
            <a:picLocks noChangeAspect="1"/>
          </p:cNvPicPr>
          <p:nvPr/>
        </p:nvPicPr>
        <p:blipFill rotWithShape="1">
          <a:blip r:embed="rId2"/>
          <a:srcRect l="33458" r="26074"/>
          <a:stretch/>
        </p:blipFill>
        <p:spPr>
          <a:xfrm>
            <a:off x="8690066" y="10"/>
            <a:ext cx="3501934" cy="6857990"/>
          </a:xfrm>
          <a:prstGeom prst="rect">
            <a:avLst/>
          </a:prstGeom>
        </p:spPr>
      </p:pic>
    </p:spTree>
    <p:extLst>
      <p:ext uri="{BB962C8B-B14F-4D97-AF65-F5344CB8AC3E}">
        <p14:creationId xmlns:p14="http://schemas.microsoft.com/office/powerpoint/2010/main" val="1445832688"/>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9" name="Rectangle 8">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FD6C11E-5503-4A1A-AB47-27788ECBA63D}"/>
              </a:ext>
            </a:extLst>
          </p:cNvPr>
          <p:cNvSpPr>
            <a:spLocks noGrp="1"/>
          </p:cNvSpPr>
          <p:nvPr>
            <p:ph type="title"/>
          </p:nvPr>
        </p:nvSpPr>
        <p:spPr>
          <a:xfrm>
            <a:off x="1580257" y="997839"/>
            <a:ext cx="9031484" cy="3467282"/>
          </a:xfrm>
        </p:spPr>
        <p:txBody>
          <a:bodyPr vert="horz" lIns="91440" tIns="45720" rIns="91440" bIns="45720" rtlCol="0" anchor="b">
            <a:noAutofit/>
          </a:bodyPr>
          <a:lstStyle/>
          <a:p>
            <a:pPr algn="ctr"/>
            <a:r>
              <a:rPr lang="en-US" sz="8800" spc="800" dirty="0">
                <a:solidFill>
                  <a:schemeClr val="tx2"/>
                </a:solidFill>
              </a:rPr>
              <a:t>§ 13, в. 1, 3-4 (у.), с. 137 (</a:t>
            </a:r>
            <a:r>
              <a:rPr lang="en-US" sz="8800" spc="800" dirty="0" err="1">
                <a:solidFill>
                  <a:schemeClr val="tx2"/>
                </a:solidFill>
              </a:rPr>
              <a:t>доп</a:t>
            </a:r>
            <a:r>
              <a:rPr lang="en-US" sz="8800" spc="800" dirty="0">
                <a:solidFill>
                  <a:schemeClr val="tx2"/>
                </a:solidFill>
              </a:rPr>
              <a:t>.)</a:t>
            </a:r>
          </a:p>
        </p:txBody>
      </p:sp>
      <p:sp>
        <p:nvSpPr>
          <p:cNvPr id="13" name="Freeform: Shape 12">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895650"/>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A85996-7D63-4A41-86E8-22DCE73E9E3E}"/>
              </a:ext>
            </a:extLst>
          </p:cNvPr>
          <p:cNvSpPr>
            <a:spLocks noGrp="1"/>
          </p:cNvSpPr>
          <p:nvPr>
            <p:ph type="title"/>
          </p:nvPr>
        </p:nvSpPr>
        <p:spPr>
          <a:xfrm>
            <a:off x="1251679" y="645107"/>
            <a:ext cx="3384329" cy="5408284"/>
          </a:xfrm>
        </p:spPr>
        <p:txBody>
          <a:bodyPr anchor="ctr">
            <a:normAutofit/>
          </a:bodyPr>
          <a:lstStyle/>
          <a:p>
            <a:pPr algn="ctr"/>
            <a:r>
              <a:rPr lang="ru-RU" sz="7200" dirty="0"/>
              <a:t>план</a:t>
            </a:r>
          </a:p>
        </p:txBody>
      </p:sp>
      <p:graphicFrame>
        <p:nvGraphicFramePr>
          <p:cNvPr id="5" name="Объект 2">
            <a:extLst>
              <a:ext uri="{FF2B5EF4-FFF2-40B4-BE49-F238E27FC236}">
                <a16:creationId xmlns:a16="http://schemas.microsoft.com/office/drawing/2014/main" id="{F31F7D8F-B43C-42A2-B91D-7DAA6B30255A}"/>
              </a:ext>
            </a:extLst>
          </p:cNvPr>
          <p:cNvGraphicFramePr>
            <a:graphicFrameLocks noGrp="1"/>
          </p:cNvGraphicFramePr>
          <p:nvPr>
            <p:ph idx="1"/>
            <p:extLst>
              <p:ext uri="{D42A27DB-BD31-4B8C-83A1-F6EECF244321}">
                <p14:modId xmlns:p14="http://schemas.microsoft.com/office/powerpoint/2010/main" val="3078061905"/>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8354"/>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8F1390-D5DD-4C83-BA9C-F361A33FC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C26729-DDBB-4A09-8789-01DEDF5BB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5913" y="-188080"/>
            <a:ext cx="1900163"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Объект 2">
            <a:extLst>
              <a:ext uri="{FF2B5EF4-FFF2-40B4-BE49-F238E27FC236}">
                <a16:creationId xmlns:a16="http://schemas.microsoft.com/office/drawing/2014/main" id="{7CA56E1F-0933-48A0-8797-5777674AD071}"/>
              </a:ext>
            </a:extLst>
          </p:cNvPr>
          <p:cNvSpPr>
            <a:spLocks noGrp="1"/>
          </p:cNvSpPr>
          <p:nvPr>
            <p:ph idx="1"/>
          </p:nvPr>
        </p:nvSpPr>
        <p:spPr>
          <a:xfrm>
            <a:off x="512064" y="438912"/>
            <a:ext cx="11201400" cy="4059936"/>
          </a:xfrm>
        </p:spPr>
        <p:txBody>
          <a:bodyPr anchor="ctr">
            <a:normAutofit/>
          </a:bodyPr>
          <a:lstStyle/>
          <a:p>
            <a:pPr marL="0" indent="0">
              <a:buNone/>
            </a:pPr>
            <a:r>
              <a:rPr lang="ru-RU" sz="3600" b="1" dirty="0">
                <a:solidFill>
                  <a:schemeClr val="tx2"/>
                </a:solidFill>
              </a:rPr>
              <a:t>Гражданское право </a:t>
            </a:r>
            <a:r>
              <a:rPr lang="ru-RU" sz="3600" dirty="0">
                <a:solidFill>
                  <a:schemeClr val="tx2"/>
                </a:solidFill>
              </a:rPr>
              <a:t>— отрасль права, объединяющая правовые нормы, регулирующие имущественные, а также связанные и несвязанные с ними личные неимущественные отношения, возникающие между разными организациями и гражданами, а также между отдельными гражданами.</a:t>
            </a:r>
          </a:p>
        </p:txBody>
      </p:sp>
    </p:spTree>
    <p:extLst>
      <p:ext uri="{BB962C8B-B14F-4D97-AF65-F5344CB8AC3E}">
        <p14:creationId xmlns:p14="http://schemas.microsoft.com/office/powerpoint/2010/main" val="2761268631"/>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23" name="Rectangle 11">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3">
            <a:extLst>
              <a:ext uri="{FF2B5EF4-FFF2-40B4-BE49-F238E27FC236}">
                <a16:creationId xmlns:a16="http://schemas.microsoft.com/office/drawing/2014/main" id="{2A42EE89-46A6-4616-987D-6468BC707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a:extLst>
              <a:ext uri="{FF2B5EF4-FFF2-40B4-BE49-F238E27FC236}">
                <a16:creationId xmlns:a16="http://schemas.microsoft.com/office/drawing/2014/main" id="{B71E3FFB-406D-4A01-AD75-187FA7F187EE}"/>
              </a:ext>
            </a:extLst>
          </p:cNvPr>
          <p:cNvPicPr>
            <a:picLocks noChangeAspect="1"/>
          </p:cNvPicPr>
          <p:nvPr/>
        </p:nvPicPr>
        <p:blipFill rotWithShape="1">
          <a:blip r:embed="rId2"/>
          <a:srcRect l="25575" t="14000" r="11425" b="37066"/>
          <a:stretch/>
        </p:blipFill>
        <p:spPr>
          <a:xfrm>
            <a:off x="643467" y="724995"/>
            <a:ext cx="10905066" cy="4764539"/>
          </a:xfrm>
          <a:prstGeom prst="rect">
            <a:avLst/>
          </a:prstGeom>
        </p:spPr>
      </p:pic>
      <p:sp>
        <p:nvSpPr>
          <p:cNvPr id="25" name="Freeform: Shape 15">
            <a:extLst>
              <a:ext uri="{FF2B5EF4-FFF2-40B4-BE49-F238E27FC236}">
                <a16:creationId xmlns:a16="http://schemas.microsoft.com/office/drawing/2014/main" id="{45A29992-9794-4D64-AB37-EA803ED6C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653089" y="319086"/>
            <a:ext cx="885825" cy="12192000"/>
          </a:xfrm>
          <a:custGeom>
            <a:avLst/>
            <a:gdLst>
              <a:gd name="connsiteX0" fmla="*/ 885825 w 885825"/>
              <a:gd name="connsiteY0" fmla="*/ 6098626 h 12192000"/>
              <a:gd name="connsiteX1" fmla="*/ 882650 w 885825"/>
              <a:gd name="connsiteY1" fmla="*/ 6166889 h 12192000"/>
              <a:gd name="connsiteX2" fmla="*/ 876300 w 885825"/>
              <a:gd name="connsiteY2" fmla="*/ 6227214 h 12192000"/>
              <a:gd name="connsiteX3" fmla="*/ 865188 w 885825"/>
              <a:gd name="connsiteY3" fmla="*/ 6279601 h 12192000"/>
              <a:gd name="connsiteX4" fmla="*/ 849313 w 885825"/>
              <a:gd name="connsiteY4" fmla="*/ 6325639 h 12192000"/>
              <a:gd name="connsiteX5" fmla="*/ 833438 w 885825"/>
              <a:gd name="connsiteY5" fmla="*/ 6366914 h 12192000"/>
              <a:gd name="connsiteX6" fmla="*/ 817563 w 885825"/>
              <a:gd name="connsiteY6" fmla="*/ 6403426 h 12192000"/>
              <a:gd name="connsiteX7" fmla="*/ 798513 w 885825"/>
              <a:gd name="connsiteY7" fmla="*/ 6441526 h 12192000"/>
              <a:gd name="connsiteX8" fmla="*/ 779463 w 885825"/>
              <a:gd name="connsiteY8" fmla="*/ 6479626 h 12192000"/>
              <a:gd name="connsiteX9" fmla="*/ 760413 w 885825"/>
              <a:gd name="connsiteY9" fmla="*/ 6516139 h 12192000"/>
              <a:gd name="connsiteX10" fmla="*/ 744538 w 885825"/>
              <a:gd name="connsiteY10" fmla="*/ 6557414 h 12192000"/>
              <a:gd name="connsiteX11" fmla="*/ 730250 w 885825"/>
              <a:gd name="connsiteY11" fmla="*/ 6603451 h 12192000"/>
              <a:gd name="connsiteX12" fmla="*/ 719138 w 885825"/>
              <a:gd name="connsiteY12" fmla="*/ 6655839 h 12192000"/>
              <a:gd name="connsiteX13" fmla="*/ 711200 w 885825"/>
              <a:gd name="connsiteY13" fmla="*/ 6716164 h 12192000"/>
              <a:gd name="connsiteX14" fmla="*/ 709613 w 885825"/>
              <a:gd name="connsiteY14" fmla="*/ 6784426 h 12192000"/>
              <a:gd name="connsiteX15" fmla="*/ 711200 w 885825"/>
              <a:gd name="connsiteY15" fmla="*/ 6852689 h 12192000"/>
              <a:gd name="connsiteX16" fmla="*/ 719138 w 885825"/>
              <a:gd name="connsiteY16" fmla="*/ 6913014 h 12192000"/>
              <a:gd name="connsiteX17" fmla="*/ 730250 w 885825"/>
              <a:gd name="connsiteY17" fmla="*/ 6965401 h 12192000"/>
              <a:gd name="connsiteX18" fmla="*/ 744538 w 885825"/>
              <a:gd name="connsiteY18" fmla="*/ 7011439 h 12192000"/>
              <a:gd name="connsiteX19" fmla="*/ 760413 w 885825"/>
              <a:gd name="connsiteY19" fmla="*/ 7052714 h 12192000"/>
              <a:gd name="connsiteX20" fmla="*/ 779463 w 885825"/>
              <a:gd name="connsiteY20" fmla="*/ 7089226 h 12192000"/>
              <a:gd name="connsiteX21" fmla="*/ 798513 w 885825"/>
              <a:gd name="connsiteY21" fmla="*/ 7127326 h 12192000"/>
              <a:gd name="connsiteX22" fmla="*/ 817563 w 885825"/>
              <a:gd name="connsiteY22" fmla="*/ 7165426 h 12192000"/>
              <a:gd name="connsiteX23" fmla="*/ 833438 w 885825"/>
              <a:gd name="connsiteY23" fmla="*/ 7201939 h 12192000"/>
              <a:gd name="connsiteX24" fmla="*/ 849313 w 885825"/>
              <a:gd name="connsiteY24" fmla="*/ 7243214 h 12192000"/>
              <a:gd name="connsiteX25" fmla="*/ 865188 w 885825"/>
              <a:gd name="connsiteY25" fmla="*/ 7289251 h 12192000"/>
              <a:gd name="connsiteX26" fmla="*/ 876300 w 885825"/>
              <a:gd name="connsiteY26" fmla="*/ 7341639 h 12192000"/>
              <a:gd name="connsiteX27" fmla="*/ 882650 w 885825"/>
              <a:gd name="connsiteY27" fmla="*/ 7401964 h 12192000"/>
              <a:gd name="connsiteX28" fmla="*/ 885825 w 885825"/>
              <a:gd name="connsiteY28" fmla="*/ 7470226 h 12192000"/>
              <a:gd name="connsiteX29" fmla="*/ 882650 w 885825"/>
              <a:gd name="connsiteY29" fmla="*/ 7538489 h 12192000"/>
              <a:gd name="connsiteX30" fmla="*/ 876300 w 885825"/>
              <a:gd name="connsiteY30" fmla="*/ 7598814 h 12192000"/>
              <a:gd name="connsiteX31" fmla="*/ 865188 w 885825"/>
              <a:gd name="connsiteY31" fmla="*/ 7651201 h 12192000"/>
              <a:gd name="connsiteX32" fmla="*/ 849313 w 885825"/>
              <a:gd name="connsiteY32" fmla="*/ 7697239 h 12192000"/>
              <a:gd name="connsiteX33" fmla="*/ 833438 w 885825"/>
              <a:gd name="connsiteY33" fmla="*/ 7738514 h 12192000"/>
              <a:gd name="connsiteX34" fmla="*/ 817563 w 885825"/>
              <a:gd name="connsiteY34" fmla="*/ 7775026 h 12192000"/>
              <a:gd name="connsiteX35" fmla="*/ 798513 w 885825"/>
              <a:gd name="connsiteY35" fmla="*/ 7813126 h 12192000"/>
              <a:gd name="connsiteX36" fmla="*/ 779463 w 885825"/>
              <a:gd name="connsiteY36" fmla="*/ 7851226 h 12192000"/>
              <a:gd name="connsiteX37" fmla="*/ 760413 w 885825"/>
              <a:gd name="connsiteY37" fmla="*/ 7887739 h 12192000"/>
              <a:gd name="connsiteX38" fmla="*/ 744538 w 885825"/>
              <a:gd name="connsiteY38" fmla="*/ 7929014 h 12192000"/>
              <a:gd name="connsiteX39" fmla="*/ 730250 w 885825"/>
              <a:gd name="connsiteY39" fmla="*/ 7975051 h 12192000"/>
              <a:gd name="connsiteX40" fmla="*/ 719138 w 885825"/>
              <a:gd name="connsiteY40" fmla="*/ 8027439 h 12192000"/>
              <a:gd name="connsiteX41" fmla="*/ 711200 w 885825"/>
              <a:gd name="connsiteY41" fmla="*/ 8087764 h 12192000"/>
              <a:gd name="connsiteX42" fmla="*/ 709613 w 885825"/>
              <a:gd name="connsiteY42" fmla="*/ 8156026 h 12192000"/>
              <a:gd name="connsiteX43" fmla="*/ 711200 w 885825"/>
              <a:gd name="connsiteY43" fmla="*/ 8224289 h 12192000"/>
              <a:gd name="connsiteX44" fmla="*/ 719138 w 885825"/>
              <a:gd name="connsiteY44" fmla="*/ 8284614 h 12192000"/>
              <a:gd name="connsiteX45" fmla="*/ 730250 w 885825"/>
              <a:gd name="connsiteY45" fmla="*/ 8337001 h 12192000"/>
              <a:gd name="connsiteX46" fmla="*/ 744538 w 885825"/>
              <a:gd name="connsiteY46" fmla="*/ 8383039 h 12192000"/>
              <a:gd name="connsiteX47" fmla="*/ 760413 w 885825"/>
              <a:gd name="connsiteY47" fmla="*/ 8424314 h 12192000"/>
              <a:gd name="connsiteX48" fmla="*/ 779463 w 885825"/>
              <a:gd name="connsiteY48" fmla="*/ 8460826 h 12192000"/>
              <a:gd name="connsiteX49" fmla="*/ 798513 w 885825"/>
              <a:gd name="connsiteY49" fmla="*/ 8498926 h 12192000"/>
              <a:gd name="connsiteX50" fmla="*/ 817563 w 885825"/>
              <a:gd name="connsiteY50" fmla="*/ 8537026 h 12192000"/>
              <a:gd name="connsiteX51" fmla="*/ 833438 w 885825"/>
              <a:gd name="connsiteY51" fmla="*/ 8573540 h 12192000"/>
              <a:gd name="connsiteX52" fmla="*/ 849313 w 885825"/>
              <a:gd name="connsiteY52" fmla="*/ 8614814 h 12192000"/>
              <a:gd name="connsiteX53" fmla="*/ 865188 w 885825"/>
              <a:gd name="connsiteY53" fmla="*/ 8660852 h 12192000"/>
              <a:gd name="connsiteX54" fmla="*/ 876300 w 885825"/>
              <a:gd name="connsiteY54" fmla="*/ 8713240 h 12192000"/>
              <a:gd name="connsiteX55" fmla="*/ 882650 w 885825"/>
              <a:gd name="connsiteY55" fmla="*/ 8773564 h 12192000"/>
              <a:gd name="connsiteX56" fmla="*/ 885825 w 885825"/>
              <a:gd name="connsiteY56" fmla="*/ 8840240 h 12192000"/>
              <a:gd name="connsiteX57" fmla="*/ 882650 w 885825"/>
              <a:gd name="connsiteY57" fmla="*/ 8910090 h 12192000"/>
              <a:gd name="connsiteX58" fmla="*/ 876300 w 885825"/>
              <a:gd name="connsiteY58" fmla="*/ 8970414 h 12192000"/>
              <a:gd name="connsiteX59" fmla="*/ 865188 w 885825"/>
              <a:gd name="connsiteY59" fmla="*/ 9022802 h 12192000"/>
              <a:gd name="connsiteX60" fmla="*/ 849313 w 885825"/>
              <a:gd name="connsiteY60" fmla="*/ 9068840 h 12192000"/>
              <a:gd name="connsiteX61" fmla="*/ 833438 w 885825"/>
              <a:gd name="connsiteY61" fmla="*/ 9110114 h 12192000"/>
              <a:gd name="connsiteX62" fmla="*/ 817563 w 885825"/>
              <a:gd name="connsiteY62" fmla="*/ 9146628 h 12192000"/>
              <a:gd name="connsiteX63" fmla="*/ 798513 w 885825"/>
              <a:gd name="connsiteY63" fmla="*/ 9184728 h 12192000"/>
              <a:gd name="connsiteX64" fmla="*/ 779463 w 885825"/>
              <a:gd name="connsiteY64" fmla="*/ 9222828 h 12192000"/>
              <a:gd name="connsiteX65" fmla="*/ 760413 w 885825"/>
              <a:gd name="connsiteY65" fmla="*/ 9259340 h 12192000"/>
              <a:gd name="connsiteX66" fmla="*/ 744538 w 885825"/>
              <a:gd name="connsiteY66" fmla="*/ 9300614 h 12192000"/>
              <a:gd name="connsiteX67" fmla="*/ 730250 w 885825"/>
              <a:gd name="connsiteY67" fmla="*/ 9346652 h 12192000"/>
              <a:gd name="connsiteX68" fmla="*/ 719138 w 885825"/>
              <a:gd name="connsiteY68" fmla="*/ 9399040 h 12192000"/>
              <a:gd name="connsiteX69" fmla="*/ 711200 w 885825"/>
              <a:gd name="connsiteY69" fmla="*/ 9459364 h 12192000"/>
              <a:gd name="connsiteX70" fmla="*/ 709613 w 885825"/>
              <a:gd name="connsiteY70" fmla="*/ 9527628 h 12192000"/>
              <a:gd name="connsiteX71" fmla="*/ 711200 w 885825"/>
              <a:gd name="connsiteY71" fmla="*/ 9595890 h 12192000"/>
              <a:gd name="connsiteX72" fmla="*/ 719138 w 885825"/>
              <a:gd name="connsiteY72" fmla="*/ 9656214 h 12192000"/>
              <a:gd name="connsiteX73" fmla="*/ 730250 w 885825"/>
              <a:gd name="connsiteY73" fmla="*/ 9708602 h 12192000"/>
              <a:gd name="connsiteX74" fmla="*/ 744538 w 885825"/>
              <a:gd name="connsiteY74" fmla="*/ 9754640 h 12192000"/>
              <a:gd name="connsiteX75" fmla="*/ 760413 w 885825"/>
              <a:gd name="connsiteY75" fmla="*/ 9795914 h 12192000"/>
              <a:gd name="connsiteX76" fmla="*/ 779463 w 885825"/>
              <a:gd name="connsiteY76" fmla="*/ 9832428 h 12192000"/>
              <a:gd name="connsiteX77" fmla="*/ 817563 w 885825"/>
              <a:gd name="connsiteY77" fmla="*/ 9908628 h 12192000"/>
              <a:gd name="connsiteX78" fmla="*/ 833438 w 885825"/>
              <a:gd name="connsiteY78" fmla="*/ 9945140 h 12192000"/>
              <a:gd name="connsiteX79" fmla="*/ 849313 w 885825"/>
              <a:gd name="connsiteY79" fmla="*/ 9986414 h 12192000"/>
              <a:gd name="connsiteX80" fmla="*/ 865188 w 885825"/>
              <a:gd name="connsiteY80" fmla="*/ 10032452 h 12192000"/>
              <a:gd name="connsiteX81" fmla="*/ 876300 w 885825"/>
              <a:gd name="connsiteY81" fmla="*/ 10084840 h 12192000"/>
              <a:gd name="connsiteX82" fmla="*/ 882650 w 885825"/>
              <a:gd name="connsiteY82" fmla="*/ 10145164 h 12192000"/>
              <a:gd name="connsiteX83" fmla="*/ 885825 w 885825"/>
              <a:gd name="connsiteY83" fmla="*/ 10213428 h 12192000"/>
              <a:gd name="connsiteX84" fmla="*/ 882650 w 885825"/>
              <a:gd name="connsiteY84" fmla="*/ 10281690 h 12192000"/>
              <a:gd name="connsiteX85" fmla="*/ 876300 w 885825"/>
              <a:gd name="connsiteY85" fmla="*/ 10342014 h 12192000"/>
              <a:gd name="connsiteX86" fmla="*/ 865188 w 885825"/>
              <a:gd name="connsiteY86" fmla="*/ 10394402 h 12192000"/>
              <a:gd name="connsiteX87" fmla="*/ 849313 w 885825"/>
              <a:gd name="connsiteY87" fmla="*/ 10440440 h 12192000"/>
              <a:gd name="connsiteX88" fmla="*/ 833438 w 885825"/>
              <a:gd name="connsiteY88" fmla="*/ 10481714 h 12192000"/>
              <a:gd name="connsiteX89" fmla="*/ 817563 w 885825"/>
              <a:gd name="connsiteY89" fmla="*/ 10518228 h 12192000"/>
              <a:gd name="connsiteX90" fmla="*/ 798513 w 885825"/>
              <a:gd name="connsiteY90" fmla="*/ 10556328 h 12192000"/>
              <a:gd name="connsiteX91" fmla="*/ 779463 w 885825"/>
              <a:gd name="connsiteY91" fmla="*/ 10594428 h 12192000"/>
              <a:gd name="connsiteX92" fmla="*/ 760413 w 885825"/>
              <a:gd name="connsiteY92" fmla="*/ 10630940 h 12192000"/>
              <a:gd name="connsiteX93" fmla="*/ 744538 w 885825"/>
              <a:gd name="connsiteY93" fmla="*/ 10672214 h 12192000"/>
              <a:gd name="connsiteX94" fmla="*/ 730250 w 885825"/>
              <a:gd name="connsiteY94" fmla="*/ 10718252 h 12192000"/>
              <a:gd name="connsiteX95" fmla="*/ 719138 w 885825"/>
              <a:gd name="connsiteY95" fmla="*/ 10770640 h 12192000"/>
              <a:gd name="connsiteX96" fmla="*/ 711200 w 885825"/>
              <a:gd name="connsiteY96" fmla="*/ 10830964 h 12192000"/>
              <a:gd name="connsiteX97" fmla="*/ 709613 w 885825"/>
              <a:gd name="connsiteY97" fmla="*/ 10899228 h 12192000"/>
              <a:gd name="connsiteX98" fmla="*/ 711200 w 885825"/>
              <a:gd name="connsiteY98" fmla="*/ 10967490 h 12192000"/>
              <a:gd name="connsiteX99" fmla="*/ 719138 w 885825"/>
              <a:gd name="connsiteY99" fmla="*/ 11027814 h 12192000"/>
              <a:gd name="connsiteX100" fmla="*/ 730250 w 885825"/>
              <a:gd name="connsiteY100" fmla="*/ 11080202 h 12192000"/>
              <a:gd name="connsiteX101" fmla="*/ 744538 w 885825"/>
              <a:gd name="connsiteY101" fmla="*/ 11126240 h 12192000"/>
              <a:gd name="connsiteX102" fmla="*/ 760413 w 885825"/>
              <a:gd name="connsiteY102" fmla="*/ 11167514 h 12192000"/>
              <a:gd name="connsiteX103" fmla="*/ 779463 w 885825"/>
              <a:gd name="connsiteY103" fmla="*/ 11204028 h 12192000"/>
              <a:gd name="connsiteX104" fmla="*/ 798513 w 885825"/>
              <a:gd name="connsiteY104" fmla="*/ 11242128 h 12192000"/>
              <a:gd name="connsiteX105" fmla="*/ 817563 w 885825"/>
              <a:gd name="connsiteY105" fmla="*/ 11280228 h 12192000"/>
              <a:gd name="connsiteX106" fmla="*/ 833438 w 885825"/>
              <a:gd name="connsiteY106" fmla="*/ 11316740 h 12192000"/>
              <a:gd name="connsiteX107" fmla="*/ 849313 w 885825"/>
              <a:gd name="connsiteY107" fmla="*/ 11358014 h 12192000"/>
              <a:gd name="connsiteX108" fmla="*/ 865188 w 885825"/>
              <a:gd name="connsiteY108" fmla="*/ 11404052 h 12192000"/>
              <a:gd name="connsiteX109" fmla="*/ 876300 w 885825"/>
              <a:gd name="connsiteY109" fmla="*/ 11456440 h 12192000"/>
              <a:gd name="connsiteX110" fmla="*/ 882650 w 885825"/>
              <a:gd name="connsiteY110" fmla="*/ 11516764 h 12192000"/>
              <a:gd name="connsiteX111" fmla="*/ 885825 w 885825"/>
              <a:gd name="connsiteY111" fmla="*/ 11585028 h 12192000"/>
              <a:gd name="connsiteX112" fmla="*/ 882650 w 885825"/>
              <a:gd name="connsiteY112" fmla="*/ 11653290 h 12192000"/>
              <a:gd name="connsiteX113" fmla="*/ 876300 w 885825"/>
              <a:gd name="connsiteY113" fmla="*/ 11713614 h 12192000"/>
              <a:gd name="connsiteX114" fmla="*/ 865188 w 885825"/>
              <a:gd name="connsiteY114" fmla="*/ 11766002 h 12192000"/>
              <a:gd name="connsiteX115" fmla="*/ 849313 w 885825"/>
              <a:gd name="connsiteY115" fmla="*/ 11812040 h 12192000"/>
              <a:gd name="connsiteX116" fmla="*/ 833438 w 885825"/>
              <a:gd name="connsiteY116" fmla="*/ 11853314 h 12192000"/>
              <a:gd name="connsiteX117" fmla="*/ 817563 w 885825"/>
              <a:gd name="connsiteY117" fmla="*/ 11889828 h 12192000"/>
              <a:gd name="connsiteX118" fmla="*/ 798513 w 885825"/>
              <a:gd name="connsiteY118" fmla="*/ 11927928 h 12192000"/>
              <a:gd name="connsiteX119" fmla="*/ 779463 w 885825"/>
              <a:gd name="connsiteY119" fmla="*/ 11966028 h 12192000"/>
              <a:gd name="connsiteX120" fmla="*/ 760413 w 885825"/>
              <a:gd name="connsiteY120" fmla="*/ 12002540 h 12192000"/>
              <a:gd name="connsiteX121" fmla="*/ 744538 w 885825"/>
              <a:gd name="connsiteY121" fmla="*/ 12043814 h 12192000"/>
              <a:gd name="connsiteX122" fmla="*/ 730250 w 885825"/>
              <a:gd name="connsiteY122" fmla="*/ 12089852 h 12192000"/>
              <a:gd name="connsiteX123" fmla="*/ 719138 w 885825"/>
              <a:gd name="connsiteY123" fmla="*/ 12142240 h 12192000"/>
              <a:gd name="connsiteX124" fmla="*/ 712590 w 885825"/>
              <a:gd name="connsiteY124" fmla="*/ 12192000 h 12192000"/>
              <a:gd name="connsiteX125" fmla="*/ 0 w 885825"/>
              <a:gd name="connsiteY125" fmla="*/ 12192000 h 12192000"/>
              <a:gd name="connsiteX126" fmla="*/ 0 w 885825"/>
              <a:gd name="connsiteY126" fmla="*/ 6779170 h 12192000"/>
              <a:gd name="connsiteX127" fmla="*/ 0 w 885825"/>
              <a:gd name="connsiteY127" fmla="*/ 6779170 h 12192000"/>
              <a:gd name="connsiteX128" fmla="*/ 0 w 885825"/>
              <a:gd name="connsiteY128" fmla="*/ 0 h 12192000"/>
              <a:gd name="connsiteX129" fmla="*/ 712590 w 885825"/>
              <a:gd name="connsiteY129" fmla="*/ 0 h 12192000"/>
              <a:gd name="connsiteX130" fmla="*/ 719137 w 885825"/>
              <a:gd name="connsiteY130" fmla="*/ 49758 h 12192000"/>
              <a:gd name="connsiteX131" fmla="*/ 730249 w 885825"/>
              <a:gd name="connsiteY131" fmla="*/ 102145 h 12192000"/>
              <a:gd name="connsiteX132" fmla="*/ 744537 w 885825"/>
              <a:gd name="connsiteY132" fmla="*/ 148183 h 12192000"/>
              <a:gd name="connsiteX133" fmla="*/ 760412 w 885825"/>
              <a:gd name="connsiteY133" fmla="*/ 189458 h 12192000"/>
              <a:gd name="connsiteX134" fmla="*/ 779462 w 885825"/>
              <a:gd name="connsiteY134" fmla="*/ 225970 h 12192000"/>
              <a:gd name="connsiteX135" fmla="*/ 798512 w 885825"/>
              <a:gd name="connsiteY135" fmla="*/ 264070 h 12192000"/>
              <a:gd name="connsiteX136" fmla="*/ 817562 w 885825"/>
              <a:gd name="connsiteY136" fmla="*/ 302170 h 12192000"/>
              <a:gd name="connsiteX137" fmla="*/ 833437 w 885825"/>
              <a:gd name="connsiteY137" fmla="*/ 338683 h 12192000"/>
              <a:gd name="connsiteX138" fmla="*/ 849312 w 885825"/>
              <a:gd name="connsiteY138" fmla="*/ 379958 h 12192000"/>
              <a:gd name="connsiteX139" fmla="*/ 865187 w 885825"/>
              <a:gd name="connsiteY139" fmla="*/ 425995 h 12192000"/>
              <a:gd name="connsiteX140" fmla="*/ 876299 w 885825"/>
              <a:gd name="connsiteY140" fmla="*/ 478383 h 12192000"/>
              <a:gd name="connsiteX141" fmla="*/ 882649 w 885825"/>
              <a:gd name="connsiteY141" fmla="*/ 538708 h 12192000"/>
              <a:gd name="connsiteX142" fmla="*/ 885824 w 885825"/>
              <a:gd name="connsiteY142" fmla="*/ 606970 h 12192000"/>
              <a:gd name="connsiteX143" fmla="*/ 882649 w 885825"/>
              <a:gd name="connsiteY143" fmla="*/ 675233 h 12192000"/>
              <a:gd name="connsiteX144" fmla="*/ 876299 w 885825"/>
              <a:gd name="connsiteY144" fmla="*/ 735558 h 12192000"/>
              <a:gd name="connsiteX145" fmla="*/ 865187 w 885825"/>
              <a:gd name="connsiteY145" fmla="*/ 787945 h 12192000"/>
              <a:gd name="connsiteX146" fmla="*/ 849312 w 885825"/>
              <a:gd name="connsiteY146" fmla="*/ 833983 h 12192000"/>
              <a:gd name="connsiteX147" fmla="*/ 833437 w 885825"/>
              <a:gd name="connsiteY147" fmla="*/ 875258 h 12192000"/>
              <a:gd name="connsiteX148" fmla="*/ 817562 w 885825"/>
              <a:gd name="connsiteY148" fmla="*/ 911770 h 12192000"/>
              <a:gd name="connsiteX149" fmla="*/ 798512 w 885825"/>
              <a:gd name="connsiteY149" fmla="*/ 949870 h 12192000"/>
              <a:gd name="connsiteX150" fmla="*/ 779462 w 885825"/>
              <a:gd name="connsiteY150" fmla="*/ 987970 h 12192000"/>
              <a:gd name="connsiteX151" fmla="*/ 760412 w 885825"/>
              <a:gd name="connsiteY151" fmla="*/ 1024483 h 12192000"/>
              <a:gd name="connsiteX152" fmla="*/ 744537 w 885825"/>
              <a:gd name="connsiteY152" fmla="*/ 1065758 h 12192000"/>
              <a:gd name="connsiteX153" fmla="*/ 730249 w 885825"/>
              <a:gd name="connsiteY153" fmla="*/ 1111795 h 12192000"/>
              <a:gd name="connsiteX154" fmla="*/ 719137 w 885825"/>
              <a:gd name="connsiteY154" fmla="*/ 1164183 h 12192000"/>
              <a:gd name="connsiteX155" fmla="*/ 711199 w 885825"/>
              <a:gd name="connsiteY155" fmla="*/ 1224508 h 12192000"/>
              <a:gd name="connsiteX156" fmla="*/ 709612 w 885825"/>
              <a:gd name="connsiteY156" fmla="*/ 1292770 h 12192000"/>
              <a:gd name="connsiteX157" fmla="*/ 711199 w 885825"/>
              <a:gd name="connsiteY157" fmla="*/ 1361033 h 12192000"/>
              <a:gd name="connsiteX158" fmla="*/ 719137 w 885825"/>
              <a:gd name="connsiteY158" fmla="*/ 1421358 h 12192000"/>
              <a:gd name="connsiteX159" fmla="*/ 730249 w 885825"/>
              <a:gd name="connsiteY159" fmla="*/ 1473745 h 12192000"/>
              <a:gd name="connsiteX160" fmla="*/ 744537 w 885825"/>
              <a:gd name="connsiteY160" fmla="*/ 1519783 h 12192000"/>
              <a:gd name="connsiteX161" fmla="*/ 760412 w 885825"/>
              <a:gd name="connsiteY161" fmla="*/ 1561058 h 12192000"/>
              <a:gd name="connsiteX162" fmla="*/ 779462 w 885825"/>
              <a:gd name="connsiteY162" fmla="*/ 1597570 h 12192000"/>
              <a:gd name="connsiteX163" fmla="*/ 798512 w 885825"/>
              <a:gd name="connsiteY163" fmla="*/ 1635670 h 12192000"/>
              <a:gd name="connsiteX164" fmla="*/ 817562 w 885825"/>
              <a:gd name="connsiteY164" fmla="*/ 1673770 h 12192000"/>
              <a:gd name="connsiteX165" fmla="*/ 833437 w 885825"/>
              <a:gd name="connsiteY165" fmla="*/ 1710283 h 12192000"/>
              <a:gd name="connsiteX166" fmla="*/ 849312 w 885825"/>
              <a:gd name="connsiteY166" fmla="*/ 1751558 h 12192000"/>
              <a:gd name="connsiteX167" fmla="*/ 865187 w 885825"/>
              <a:gd name="connsiteY167" fmla="*/ 1797595 h 12192000"/>
              <a:gd name="connsiteX168" fmla="*/ 876299 w 885825"/>
              <a:gd name="connsiteY168" fmla="*/ 1849983 h 12192000"/>
              <a:gd name="connsiteX169" fmla="*/ 882649 w 885825"/>
              <a:gd name="connsiteY169" fmla="*/ 1910308 h 12192000"/>
              <a:gd name="connsiteX170" fmla="*/ 885824 w 885825"/>
              <a:gd name="connsiteY170" fmla="*/ 1978570 h 12192000"/>
              <a:gd name="connsiteX171" fmla="*/ 882649 w 885825"/>
              <a:gd name="connsiteY171" fmla="*/ 2046833 h 12192000"/>
              <a:gd name="connsiteX172" fmla="*/ 876299 w 885825"/>
              <a:gd name="connsiteY172" fmla="*/ 2107158 h 12192000"/>
              <a:gd name="connsiteX173" fmla="*/ 865187 w 885825"/>
              <a:gd name="connsiteY173" fmla="*/ 2159545 h 12192000"/>
              <a:gd name="connsiteX174" fmla="*/ 849312 w 885825"/>
              <a:gd name="connsiteY174" fmla="*/ 2205583 h 12192000"/>
              <a:gd name="connsiteX175" fmla="*/ 833437 w 885825"/>
              <a:gd name="connsiteY175" fmla="*/ 2246858 h 12192000"/>
              <a:gd name="connsiteX176" fmla="*/ 817562 w 885825"/>
              <a:gd name="connsiteY176" fmla="*/ 2283370 h 12192000"/>
              <a:gd name="connsiteX177" fmla="*/ 798512 w 885825"/>
              <a:gd name="connsiteY177" fmla="*/ 2321470 h 12192000"/>
              <a:gd name="connsiteX178" fmla="*/ 779462 w 885825"/>
              <a:gd name="connsiteY178" fmla="*/ 2359570 h 12192000"/>
              <a:gd name="connsiteX179" fmla="*/ 760412 w 885825"/>
              <a:gd name="connsiteY179" fmla="*/ 2396083 h 12192000"/>
              <a:gd name="connsiteX180" fmla="*/ 744537 w 885825"/>
              <a:gd name="connsiteY180" fmla="*/ 2437358 h 12192000"/>
              <a:gd name="connsiteX181" fmla="*/ 730249 w 885825"/>
              <a:gd name="connsiteY181" fmla="*/ 2483395 h 12192000"/>
              <a:gd name="connsiteX182" fmla="*/ 719137 w 885825"/>
              <a:gd name="connsiteY182" fmla="*/ 2535782 h 12192000"/>
              <a:gd name="connsiteX183" fmla="*/ 711199 w 885825"/>
              <a:gd name="connsiteY183" fmla="*/ 2596108 h 12192000"/>
              <a:gd name="connsiteX184" fmla="*/ 709612 w 885825"/>
              <a:gd name="connsiteY184" fmla="*/ 2664370 h 12192000"/>
              <a:gd name="connsiteX185" fmla="*/ 711199 w 885825"/>
              <a:gd name="connsiteY185" fmla="*/ 2732633 h 12192000"/>
              <a:gd name="connsiteX186" fmla="*/ 719137 w 885825"/>
              <a:gd name="connsiteY186" fmla="*/ 2792958 h 12192000"/>
              <a:gd name="connsiteX187" fmla="*/ 730249 w 885825"/>
              <a:gd name="connsiteY187" fmla="*/ 2845345 h 12192000"/>
              <a:gd name="connsiteX188" fmla="*/ 744537 w 885825"/>
              <a:gd name="connsiteY188" fmla="*/ 2891383 h 12192000"/>
              <a:gd name="connsiteX189" fmla="*/ 760412 w 885825"/>
              <a:gd name="connsiteY189" fmla="*/ 2932658 h 12192000"/>
              <a:gd name="connsiteX190" fmla="*/ 779462 w 885825"/>
              <a:gd name="connsiteY190" fmla="*/ 2969170 h 12192000"/>
              <a:gd name="connsiteX191" fmla="*/ 798512 w 885825"/>
              <a:gd name="connsiteY191" fmla="*/ 3007270 h 12192000"/>
              <a:gd name="connsiteX192" fmla="*/ 817562 w 885825"/>
              <a:gd name="connsiteY192" fmla="*/ 3045370 h 12192000"/>
              <a:gd name="connsiteX193" fmla="*/ 833437 w 885825"/>
              <a:gd name="connsiteY193" fmla="*/ 3081883 h 12192000"/>
              <a:gd name="connsiteX194" fmla="*/ 849312 w 885825"/>
              <a:gd name="connsiteY194" fmla="*/ 3123158 h 12192000"/>
              <a:gd name="connsiteX195" fmla="*/ 865187 w 885825"/>
              <a:gd name="connsiteY195" fmla="*/ 3169195 h 12192000"/>
              <a:gd name="connsiteX196" fmla="*/ 876299 w 885825"/>
              <a:gd name="connsiteY196" fmla="*/ 3221583 h 12192000"/>
              <a:gd name="connsiteX197" fmla="*/ 882649 w 885825"/>
              <a:gd name="connsiteY197" fmla="*/ 3281908 h 12192000"/>
              <a:gd name="connsiteX198" fmla="*/ 885824 w 885825"/>
              <a:gd name="connsiteY198" fmla="*/ 3348582 h 12192000"/>
              <a:gd name="connsiteX199" fmla="*/ 882649 w 885825"/>
              <a:gd name="connsiteY199" fmla="*/ 3418433 h 12192000"/>
              <a:gd name="connsiteX200" fmla="*/ 876299 w 885825"/>
              <a:gd name="connsiteY200" fmla="*/ 3478758 h 12192000"/>
              <a:gd name="connsiteX201" fmla="*/ 865187 w 885825"/>
              <a:gd name="connsiteY201" fmla="*/ 3531145 h 12192000"/>
              <a:gd name="connsiteX202" fmla="*/ 849312 w 885825"/>
              <a:gd name="connsiteY202" fmla="*/ 3577183 h 12192000"/>
              <a:gd name="connsiteX203" fmla="*/ 833437 w 885825"/>
              <a:gd name="connsiteY203" fmla="*/ 3618458 h 12192000"/>
              <a:gd name="connsiteX204" fmla="*/ 817562 w 885825"/>
              <a:gd name="connsiteY204" fmla="*/ 3654970 h 12192000"/>
              <a:gd name="connsiteX205" fmla="*/ 798512 w 885825"/>
              <a:gd name="connsiteY205" fmla="*/ 3693070 h 12192000"/>
              <a:gd name="connsiteX206" fmla="*/ 779462 w 885825"/>
              <a:gd name="connsiteY206" fmla="*/ 3731170 h 12192000"/>
              <a:gd name="connsiteX207" fmla="*/ 760412 w 885825"/>
              <a:gd name="connsiteY207" fmla="*/ 3767683 h 12192000"/>
              <a:gd name="connsiteX208" fmla="*/ 744537 w 885825"/>
              <a:gd name="connsiteY208" fmla="*/ 3808958 h 12192000"/>
              <a:gd name="connsiteX209" fmla="*/ 730249 w 885825"/>
              <a:gd name="connsiteY209" fmla="*/ 3854995 h 12192000"/>
              <a:gd name="connsiteX210" fmla="*/ 719137 w 885825"/>
              <a:gd name="connsiteY210" fmla="*/ 3907383 h 12192000"/>
              <a:gd name="connsiteX211" fmla="*/ 711199 w 885825"/>
              <a:gd name="connsiteY211" fmla="*/ 3967708 h 12192000"/>
              <a:gd name="connsiteX212" fmla="*/ 709612 w 885825"/>
              <a:gd name="connsiteY212" fmla="*/ 4035970 h 12192000"/>
              <a:gd name="connsiteX213" fmla="*/ 711199 w 885825"/>
              <a:gd name="connsiteY213" fmla="*/ 4104233 h 12192000"/>
              <a:gd name="connsiteX214" fmla="*/ 719137 w 885825"/>
              <a:gd name="connsiteY214" fmla="*/ 4164557 h 12192000"/>
              <a:gd name="connsiteX215" fmla="*/ 730249 w 885825"/>
              <a:gd name="connsiteY215" fmla="*/ 4216946 h 12192000"/>
              <a:gd name="connsiteX216" fmla="*/ 744537 w 885825"/>
              <a:gd name="connsiteY216" fmla="*/ 4262982 h 12192000"/>
              <a:gd name="connsiteX217" fmla="*/ 760412 w 885825"/>
              <a:gd name="connsiteY217" fmla="*/ 4304258 h 12192000"/>
              <a:gd name="connsiteX218" fmla="*/ 779462 w 885825"/>
              <a:gd name="connsiteY218" fmla="*/ 4340770 h 12192000"/>
              <a:gd name="connsiteX219" fmla="*/ 817562 w 885825"/>
              <a:gd name="connsiteY219" fmla="*/ 4416970 h 12192000"/>
              <a:gd name="connsiteX220" fmla="*/ 833437 w 885825"/>
              <a:gd name="connsiteY220" fmla="*/ 4453483 h 12192000"/>
              <a:gd name="connsiteX221" fmla="*/ 849312 w 885825"/>
              <a:gd name="connsiteY221" fmla="*/ 4494758 h 12192000"/>
              <a:gd name="connsiteX222" fmla="*/ 865187 w 885825"/>
              <a:gd name="connsiteY222" fmla="*/ 4540795 h 12192000"/>
              <a:gd name="connsiteX223" fmla="*/ 876299 w 885825"/>
              <a:gd name="connsiteY223" fmla="*/ 4593183 h 12192000"/>
              <a:gd name="connsiteX224" fmla="*/ 882649 w 885825"/>
              <a:gd name="connsiteY224" fmla="*/ 4653508 h 12192000"/>
              <a:gd name="connsiteX225" fmla="*/ 885824 w 885825"/>
              <a:gd name="connsiteY225" fmla="*/ 4721770 h 12192000"/>
              <a:gd name="connsiteX226" fmla="*/ 882649 w 885825"/>
              <a:gd name="connsiteY226" fmla="*/ 4790033 h 12192000"/>
              <a:gd name="connsiteX227" fmla="*/ 876299 w 885825"/>
              <a:gd name="connsiteY227" fmla="*/ 4850357 h 12192000"/>
              <a:gd name="connsiteX228" fmla="*/ 865187 w 885825"/>
              <a:gd name="connsiteY228" fmla="*/ 4902746 h 12192000"/>
              <a:gd name="connsiteX229" fmla="*/ 849312 w 885825"/>
              <a:gd name="connsiteY229" fmla="*/ 4948782 h 12192000"/>
              <a:gd name="connsiteX230" fmla="*/ 833437 w 885825"/>
              <a:gd name="connsiteY230" fmla="*/ 4990057 h 12192000"/>
              <a:gd name="connsiteX231" fmla="*/ 817562 w 885825"/>
              <a:gd name="connsiteY231" fmla="*/ 5026570 h 12192000"/>
              <a:gd name="connsiteX232" fmla="*/ 798512 w 885825"/>
              <a:gd name="connsiteY232" fmla="*/ 5064670 h 12192000"/>
              <a:gd name="connsiteX233" fmla="*/ 779462 w 885825"/>
              <a:gd name="connsiteY233" fmla="*/ 5102770 h 12192000"/>
              <a:gd name="connsiteX234" fmla="*/ 760412 w 885825"/>
              <a:gd name="connsiteY234" fmla="*/ 5139283 h 12192000"/>
              <a:gd name="connsiteX235" fmla="*/ 744537 w 885825"/>
              <a:gd name="connsiteY235" fmla="*/ 5180558 h 12192000"/>
              <a:gd name="connsiteX236" fmla="*/ 730249 w 885825"/>
              <a:gd name="connsiteY236" fmla="*/ 5226595 h 12192000"/>
              <a:gd name="connsiteX237" fmla="*/ 719137 w 885825"/>
              <a:gd name="connsiteY237" fmla="*/ 5278983 h 12192000"/>
              <a:gd name="connsiteX238" fmla="*/ 711199 w 885825"/>
              <a:gd name="connsiteY238" fmla="*/ 5339307 h 12192000"/>
              <a:gd name="connsiteX239" fmla="*/ 709612 w 885825"/>
              <a:gd name="connsiteY239" fmla="*/ 5407570 h 12192000"/>
              <a:gd name="connsiteX240" fmla="*/ 711199 w 885825"/>
              <a:gd name="connsiteY240" fmla="*/ 5475833 h 12192000"/>
              <a:gd name="connsiteX241" fmla="*/ 719137 w 885825"/>
              <a:gd name="connsiteY241" fmla="*/ 5536158 h 12192000"/>
              <a:gd name="connsiteX242" fmla="*/ 730249 w 885825"/>
              <a:gd name="connsiteY242" fmla="*/ 5588545 h 12192000"/>
              <a:gd name="connsiteX243" fmla="*/ 744537 w 885825"/>
              <a:gd name="connsiteY243" fmla="*/ 5634583 h 12192000"/>
              <a:gd name="connsiteX244" fmla="*/ 760412 w 885825"/>
              <a:gd name="connsiteY244" fmla="*/ 5675858 h 12192000"/>
              <a:gd name="connsiteX245" fmla="*/ 779462 w 885825"/>
              <a:gd name="connsiteY245" fmla="*/ 5712371 h 12192000"/>
              <a:gd name="connsiteX246" fmla="*/ 798512 w 885825"/>
              <a:gd name="connsiteY246" fmla="*/ 5750471 h 12192000"/>
              <a:gd name="connsiteX247" fmla="*/ 817562 w 885825"/>
              <a:gd name="connsiteY247" fmla="*/ 5788571 h 12192000"/>
              <a:gd name="connsiteX248" fmla="*/ 833437 w 885825"/>
              <a:gd name="connsiteY248" fmla="*/ 5825083 h 12192000"/>
              <a:gd name="connsiteX249" fmla="*/ 849312 w 885825"/>
              <a:gd name="connsiteY249" fmla="*/ 5866358 h 12192000"/>
              <a:gd name="connsiteX250" fmla="*/ 865187 w 885825"/>
              <a:gd name="connsiteY250" fmla="*/ 5912395 h 12192000"/>
              <a:gd name="connsiteX251" fmla="*/ 876299 w 885825"/>
              <a:gd name="connsiteY251" fmla="*/ 5964783 h 12192000"/>
              <a:gd name="connsiteX252" fmla="*/ 882649 w 885825"/>
              <a:gd name="connsiteY252" fmla="*/ 6025108 h 12192000"/>
              <a:gd name="connsiteX253" fmla="*/ 885824 w 885825"/>
              <a:gd name="connsiteY253" fmla="*/ 6093370 h 12192000"/>
              <a:gd name="connsiteX254" fmla="*/ 885703 w 885825"/>
              <a:gd name="connsiteY254" fmla="*/ 6095988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885825" h="12192000">
                <a:moveTo>
                  <a:pt x="885825" y="6098626"/>
                </a:moveTo>
                <a:lnTo>
                  <a:pt x="882650" y="6166889"/>
                </a:lnTo>
                <a:lnTo>
                  <a:pt x="876300" y="6227214"/>
                </a:lnTo>
                <a:lnTo>
                  <a:pt x="865188" y="6279601"/>
                </a:lnTo>
                <a:lnTo>
                  <a:pt x="849313" y="6325639"/>
                </a:lnTo>
                <a:lnTo>
                  <a:pt x="833438" y="6366914"/>
                </a:lnTo>
                <a:lnTo>
                  <a:pt x="817563" y="6403426"/>
                </a:lnTo>
                <a:lnTo>
                  <a:pt x="798513" y="6441526"/>
                </a:lnTo>
                <a:lnTo>
                  <a:pt x="779463" y="6479626"/>
                </a:lnTo>
                <a:lnTo>
                  <a:pt x="760413" y="6516139"/>
                </a:lnTo>
                <a:lnTo>
                  <a:pt x="744538" y="6557414"/>
                </a:lnTo>
                <a:lnTo>
                  <a:pt x="730250" y="6603451"/>
                </a:lnTo>
                <a:lnTo>
                  <a:pt x="719138" y="6655839"/>
                </a:lnTo>
                <a:lnTo>
                  <a:pt x="711200" y="6716164"/>
                </a:lnTo>
                <a:lnTo>
                  <a:pt x="709613" y="6784426"/>
                </a:lnTo>
                <a:lnTo>
                  <a:pt x="711200" y="6852689"/>
                </a:lnTo>
                <a:lnTo>
                  <a:pt x="719138" y="6913014"/>
                </a:lnTo>
                <a:lnTo>
                  <a:pt x="730250" y="6965401"/>
                </a:lnTo>
                <a:lnTo>
                  <a:pt x="744538" y="7011439"/>
                </a:lnTo>
                <a:lnTo>
                  <a:pt x="760413" y="7052714"/>
                </a:lnTo>
                <a:lnTo>
                  <a:pt x="779463" y="7089226"/>
                </a:lnTo>
                <a:lnTo>
                  <a:pt x="798513" y="7127326"/>
                </a:lnTo>
                <a:lnTo>
                  <a:pt x="817563" y="7165426"/>
                </a:lnTo>
                <a:lnTo>
                  <a:pt x="833438" y="7201939"/>
                </a:lnTo>
                <a:lnTo>
                  <a:pt x="849313" y="7243214"/>
                </a:lnTo>
                <a:lnTo>
                  <a:pt x="865188" y="7289251"/>
                </a:lnTo>
                <a:lnTo>
                  <a:pt x="876300" y="7341639"/>
                </a:lnTo>
                <a:lnTo>
                  <a:pt x="882650" y="7401964"/>
                </a:lnTo>
                <a:lnTo>
                  <a:pt x="885825" y="7470226"/>
                </a:lnTo>
                <a:lnTo>
                  <a:pt x="882650" y="7538489"/>
                </a:lnTo>
                <a:lnTo>
                  <a:pt x="876300" y="7598814"/>
                </a:lnTo>
                <a:lnTo>
                  <a:pt x="865188" y="7651201"/>
                </a:lnTo>
                <a:lnTo>
                  <a:pt x="849313" y="7697239"/>
                </a:lnTo>
                <a:lnTo>
                  <a:pt x="833438" y="7738514"/>
                </a:lnTo>
                <a:lnTo>
                  <a:pt x="817563" y="7775026"/>
                </a:lnTo>
                <a:lnTo>
                  <a:pt x="798513" y="7813126"/>
                </a:lnTo>
                <a:lnTo>
                  <a:pt x="779463" y="7851226"/>
                </a:lnTo>
                <a:lnTo>
                  <a:pt x="760413" y="7887739"/>
                </a:lnTo>
                <a:lnTo>
                  <a:pt x="744538" y="7929014"/>
                </a:lnTo>
                <a:lnTo>
                  <a:pt x="730250" y="7975051"/>
                </a:lnTo>
                <a:lnTo>
                  <a:pt x="719138" y="8027439"/>
                </a:lnTo>
                <a:lnTo>
                  <a:pt x="711200" y="8087764"/>
                </a:lnTo>
                <a:lnTo>
                  <a:pt x="709613" y="8156026"/>
                </a:lnTo>
                <a:lnTo>
                  <a:pt x="711200" y="8224289"/>
                </a:lnTo>
                <a:lnTo>
                  <a:pt x="719138" y="8284614"/>
                </a:lnTo>
                <a:lnTo>
                  <a:pt x="730250" y="8337001"/>
                </a:lnTo>
                <a:lnTo>
                  <a:pt x="744538" y="8383039"/>
                </a:lnTo>
                <a:lnTo>
                  <a:pt x="760413" y="8424314"/>
                </a:lnTo>
                <a:lnTo>
                  <a:pt x="779463" y="8460826"/>
                </a:lnTo>
                <a:lnTo>
                  <a:pt x="798513" y="8498926"/>
                </a:lnTo>
                <a:lnTo>
                  <a:pt x="817563" y="8537026"/>
                </a:lnTo>
                <a:lnTo>
                  <a:pt x="833438" y="8573540"/>
                </a:lnTo>
                <a:lnTo>
                  <a:pt x="849313" y="8614814"/>
                </a:lnTo>
                <a:lnTo>
                  <a:pt x="865188" y="8660852"/>
                </a:lnTo>
                <a:lnTo>
                  <a:pt x="876300" y="8713240"/>
                </a:lnTo>
                <a:lnTo>
                  <a:pt x="882650" y="8773564"/>
                </a:lnTo>
                <a:lnTo>
                  <a:pt x="885825" y="8840240"/>
                </a:lnTo>
                <a:lnTo>
                  <a:pt x="882650" y="8910090"/>
                </a:lnTo>
                <a:lnTo>
                  <a:pt x="876300" y="8970414"/>
                </a:lnTo>
                <a:lnTo>
                  <a:pt x="865188" y="9022802"/>
                </a:lnTo>
                <a:lnTo>
                  <a:pt x="849313" y="9068840"/>
                </a:lnTo>
                <a:lnTo>
                  <a:pt x="833438" y="9110114"/>
                </a:lnTo>
                <a:lnTo>
                  <a:pt x="817563" y="9146628"/>
                </a:lnTo>
                <a:lnTo>
                  <a:pt x="798513" y="9184728"/>
                </a:lnTo>
                <a:lnTo>
                  <a:pt x="779463" y="9222828"/>
                </a:lnTo>
                <a:lnTo>
                  <a:pt x="760413" y="9259340"/>
                </a:lnTo>
                <a:lnTo>
                  <a:pt x="744538" y="9300614"/>
                </a:lnTo>
                <a:lnTo>
                  <a:pt x="730250" y="9346652"/>
                </a:lnTo>
                <a:lnTo>
                  <a:pt x="719138" y="9399040"/>
                </a:lnTo>
                <a:lnTo>
                  <a:pt x="711200" y="9459364"/>
                </a:lnTo>
                <a:lnTo>
                  <a:pt x="709613" y="9527628"/>
                </a:lnTo>
                <a:lnTo>
                  <a:pt x="711200" y="9595890"/>
                </a:lnTo>
                <a:lnTo>
                  <a:pt x="719138" y="9656214"/>
                </a:lnTo>
                <a:lnTo>
                  <a:pt x="730250" y="9708602"/>
                </a:lnTo>
                <a:lnTo>
                  <a:pt x="744538" y="9754640"/>
                </a:lnTo>
                <a:lnTo>
                  <a:pt x="760413" y="9795914"/>
                </a:lnTo>
                <a:lnTo>
                  <a:pt x="779463" y="9832428"/>
                </a:lnTo>
                <a:lnTo>
                  <a:pt x="817563" y="9908628"/>
                </a:lnTo>
                <a:lnTo>
                  <a:pt x="833438" y="9945140"/>
                </a:lnTo>
                <a:lnTo>
                  <a:pt x="849313" y="9986414"/>
                </a:lnTo>
                <a:lnTo>
                  <a:pt x="865188" y="10032452"/>
                </a:lnTo>
                <a:lnTo>
                  <a:pt x="876300" y="10084840"/>
                </a:lnTo>
                <a:lnTo>
                  <a:pt x="882650" y="10145164"/>
                </a:lnTo>
                <a:lnTo>
                  <a:pt x="885825" y="10213428"/>
                </a:lnTo>
                <a:lnTo>
                  <a:pt x="882650" y="10281690"/>
                </a:lnTo>
                <a:lnTo>
                  <a:pt x="876300" y="10342014"/>
                </a:lnTo>
                <a:lnTo>
                  <a:pt x="865188" y="10394402"/>
                </a:lnTo>
                <a:lnTo>
                  <a:pt x="849313" y="10440440"/>
                </a:lnTo>
                <a:lnTo>
                  <a:pt x="833438" y="10481714"/>
                </a:lnTo>
                <a:lnTo>
                  <a:pt x="817563" y="10518228"/>
                </a:lnTo>
                <a:lnTo>
                  <a:pt x="798513" y="10556328"/>
                </a:lnTo>
                <a:lnTo>
                  <a:pt x="779463" y="10594428"/>
                </a:lnTo>
                <a:lnTo>
                  <a:pt x="760413" y="10630940"/>
                </a:lnTo>
                <a:lnTo>
                  <a:pt x="744538" y="10672214"/>
                </a:lnTo>
                <a:lnTo>
                  <a:pt x="730250" y="10718252"/>
                </a:lnTo>
                <a:lnTo>
                  <a:pt x="719138" y="10770640"/>
                </a:lnTo>
                <a:lnTo>
                  <a:pt x="711200" y="10830964"/>
                </a:lnTo>
                <a:lnTo>
                  <a:pt x="709613" y="10899228"/>
                </a:lnTo>
                <a:lnTo>
                  <a:pt x="711200" y="10967490"/>
                </a:lnTo>
                <a:lnTo>
                  <a:pt x="719138" y="11027814"/>
                </a:lnTo>
                <a:lnTo>
                  <a:pt x="730250" y="11080202"/>
                </a:lnTo>
                <a:lnTo>
                  <a:pt x="744538" y="11126240"/>
                </a:lnTo>
                <a:lnTo>
                  <a:pt x="760413" y="11167514"/>
                </a:lnTo>
                <a:lnTo>
                  <a:pt x="779463" y="11204028"/>
                </a:lnTo>
                <a:lnTo>
                  <a:pt x="798513" y="11242128"/>
                </a:lnTo>
                <a:lnTo>
                  <a:pt x="817563" y="11280228"/>
                </a:lnTo>
                <a:lnTo>
                  <a:pt x="833438" y="11316740"/>
                </a:lnTo>
                <a:lnTo>
                  <a:pt x="849313" y="11358014"/>
                </a:lnTo>
                <a:lnTo>
                  <a:pt x="865188" y="11404052"/>
                </a:lnTo>
                <a:lnTo>
                  <a:pt x="876300" y="11456440"/>
                </a:lnTo>
                <a:lnTo>
                  <a:pt x="882650" y="11516764"/>
                </a:lnTo>
                <a:lnTo>
                  <a:pt x="885825" y="11585028"/>
                </a:lnTo>
                <a:lnTo>
                  <a:pt x="882650" y="11653290"/>
                </a:lnTo>
                <a:lnTo>
                  <a:pt x="876300" y="11713614"/>
                </a:lnTo>
                <a:lnTo>
                  <a:pt x="865188" y="11766002"/>
                </a:lnTo>
                <a:lnTo>
                  <a:pt x="849313" y="11812040"/>
                </a:lnTo>
                <a:lnTo>
                  <a:pt x="833438" y="11853314"/>
                </a:lnTo>
                <a:lnTo>
                  <a:pt x="817563" y="11889828"/>
                </a:lnTo>
                <a:lnTo>
                  <a:pt x="798513" y="11927928"/>
                </a:lnTo>
                <a:lnTo>
                  <a:pt x="779463" y="11966028"/>
                </a:lnTo>
                <a:lnTo>
                  <a:pt x="760413" y="12002540"/>
                </a:lnTo>
                <a:lnTo>
                  <a:pt x="744538" y="12043814"/>
                </a:lnTo>
                <a:lnTo>
                  <a:pt x="730250" y="12089852"/>
                </a:lnTo>
                <a:lnTo>
                  <a:pt x="719138" y="12142240"/>
                </a:lnTo>
                <a:lnTo>
                  <a:pt x="712590" y="12192000"/>
                </a:lnTo>
                <a:lnTo>
                  <a:pt x="0" y="12192000"/>
                </a:lnTo>
                <a:lnTo>
                  <a:pt x="0" y="6779170"/>
                </a:lnTo>
                <a:lnTo>
                  <a:pt x="0" y="6779170"/>
                </a:lnTo>
                <a:lnTo>
                  <a:pt x="0" y="0"/>
                </a:lnTo>
                <a:lnTo>
                  <a:pt x="712590" y="0"/>
                </a:lnTo>
                <a:lnTo>
                  <a:pt x="719137" y="49758"/>
                </a:lnTo>
                <a:lnTo>
                  <a:pt x="730249" y="102145"/>
                </a:lnTo>
                <a:lnTo>
                  <a:pt x="744537" y="148183"/>
                </a:lnTo>
                <a:lnTo>
                  <a:pt x="760412" y="189458"/>
                </a:lnTo>
                <a:lnTo>
                  <a:pt x="779462" y="225970"/>
                </a:lnTo>
                <a:lnTo>
                  <a:pt x="798512" y="264070"/>
                </a:lnTo>
                <a:lnTo>
                  <a:pt x="817562" y="302170"/>
                </a:lnTo>
                <a:lnTo>
                  <a:pt x="833437" y="338683"/>
                </a:lnTo>
                <a:lnTo>
                  <a:pt x="849312" y="379958"/>
                </a:lnTo>
                <a:lnTo>
                  <a:pt x="865187" y="425995"/>
                </a:lnTo>
                <a:lnTo>
                  <a:pt x="876299" y="478383"/>
                </a:lnTo>
                <a:lnTo>
                  <a:pt x="882649" y="538708"/>
                </a:lnTo>
                <a:lnTo>
                  <a:pt x="885824" y="606970"/>
                </a:lnTo>
                <a:lnTo>
                  <a:pt x="882649" y="675233"/>
                </a:lnTo>
                <a:lnTo>
                  <a:pt x="876299" y="735558"/>
                </a:lnTo>
                <a:lnTo>
                  <a:pt x="865187" y="787945"/>
                </a:lnTo>
                <a:lnTo>
                  <a:pt x="849312" y="833983"/>
                </a:lnTo>
                <a:lnTo>
                  <a:pt x="833437" y="875258"/>
                </a:lnTo>
                <a:lnTo>
                  <a:pt x="817562" y="911770"/>
                </a:lnTo>
                <a:lnTo>
                  <a:pt x="798512" y="949870"/>
                </a:lnTo>
                <a:lnTo>
                  <a:pt x="779462" y="987970"/>
                </a:lnTo>
                <a:lnTo>
                  <a:pt x="760412" y="1024483"/>
                </a:lnTo>
                <a:lnTo>
                  <a:pt x="744537" y="1065758"/>
                </a:lnTo>
                <a:lnTo>
                  <a:pt x="730249" y="1111795"/>
                </a:lnTo>
                <a:lnTo>
                  <a:pt x="719137" y="1164183"/>
                </a:lnTo>
                <a:lnTo>
                  <a:pt x="711199" y="1224508"/>
                </a:lnTo>
                <a:lnTo>
                  <a:pt x="709612" y="1292770"/>
                </a:lnTo>
                <a:lnTo>
                  <a:pt x="711199" y="1361033"/>
                </a:lnTo>
                <a:lnTo>
                  <a:pt x="719137" y="1421358"/>
                </a:lnTo>
                <a:lnTo>
                  <a:pt x="730249" y="1473745"/>
                </a:lnTo>
                <a:lnTo>
                  <a:pt x="744537" y="1519783"/>
                </a:lnTo>
                <a:lnTo>
                  <a:pt x="760412" y="1561058"/>
                </a:lnTo>
                <a:lnTo>
                  <a:pt x="779462" y="1597570"/>
                </a:lnTo>
                <a:lnTo>
                  <a:pt x="798512" y="1635670"/>
                </a:lnTo>
                <a:lnTo>
                  <a:pt x="817562" y="1673770"/>
                </a:lnTo>
                <a:lnTo>
                  <a:pt x="833437" y="1710283"/>
                </a:lnTo>
                <a:lnTo>
                  <a:pt x="849312" y="1751558"/>
                </a:lnTo>
                <a:lnTo>
                  <a:pt x="865187" y="1797595"/>
                </a:lnTo>
                <a:lnTo>
                  <a:pt x="876299" y="1849983"/>
                </a:lnTo>
                <a:lnTo>
                  <a:pt x="882649" y="1910308"/>
                </a:lnTo>
                <a:lnTo>
                  <a:pt x="885824" y="1978570"/>
                </a:lnTo>
                <a:lnTo>
                  <a:pt x="882649" y="2046833"/>
                </a:lnTo>
                <a:lnTo>
                  <a:pt x="876299" y="2107158"/>
                </a:lnTo>
                <a:lnTo>
                  <a:pt x="865187" y="2159545"/>
                </a:lnTo>
                <a:lnTo>
                  <a:pt x="849312" y="2205583"/>
                </a:lnTo>
                <a:lnTo>
                  <a:pt x="833437" y="2246858"/>
                </a:lnTo>
                <a:lnTo>
                  <a:pt x="817562" y="2283370"/>
                </a:lnTo>
                <a:lnTo>
                  <a:pt x="798512" y="2321470"/>
                </a:lnTo>
                <a:lnTo>
                  <a:pt x="779462" y="2359570"/>
                </a:lnTo>
                <a:lnTo>
                  <a:pt x="760412" y="2396083"/>
                </a:lnTo>
                <a:lnTo>
                  <a:pt x="744537" y="2437358"/>
                </a:lnTo>
                <a:lnTo>
                  <a:pt x="730249" y="2483395"/>
                </a:lnTo>
                <a:lnTo>
                  <a:pt x="719137" y="2535782"/>
                </a:lnTo>
                <a:lnTo>
                  <a:pt x="711199" y="2596108"/>
                </a:lnTo>
                <a:lnTo>
                  <a:pt x="709612" y="2664370"/>
                </a:lnTo>
                <a:lnTo>
                  <a:pt x="711199" y="2732633"/>
                </a:lnTo>
                <a:lnTo>
                  <a:pt x="719137" y="2792958"/>
                </a:lnTo>
                <a:lnTo>
                  <a:pt x="730249" y="2845345"/>
                </a:lnTo>
                <a:lnTo>
                  <a:pt x="744537" y="2891383"/>
                </a:lnTo>
                <a:lnTo>
                  <a:pt x="760412" y="2932658"/>
                </a:lnTo>
                <a:lnTo>
                  <a:pt x="779462" y="2969170"/>
                </a:lnTo>
                <a:lnTo>
                  <a:pt x="798512" y="3007270"/>
                </a:lnTo>
                <a:lnTo>
                  <a:pt x="817562" y="3045370"/>
                </a:lnTo>
                <a:lnTo>
                  <a:pt x="833437" y="3081883"/>
                </a:lnTo>
                <a:lnTo>
                  <a:pt x="849312" y="3123158"/>
                </a:lnTo>
                <a:lnTo>
                  <a:pt x="865187" y="3169195"/>
                </a:lnTo>
                <a:lnTo>
                  <a:pt x="876299" y="3221583"/>
                </a:lnTo>
                <a:lnTo>
                  <a:pt x="882649" y="3281908"/>
                </a:lnTo>
                <a:lnTo>
                  <a:pt x="885824" y="3348582"/>
                </a:lnTo>
                <a:lnTo>
                  <a:pt x="882649" y="3418433"/>
                </a:lnTo>
                <a:lnTo>
                  <a:pt x="876299" y="3478758"/>
                </a:lnTo>
                <a:lnTo>
                  <a:pt x="865187" y="3531145"/>
                </a:lnTo>
                <a:lnTo>
                  <a:pt x="849312" y="3577183"/>
                </a:lnTo>
                <a:lnTo>
                  <a:pt x="833437" y="3618458"/>
                </a:lnTo>
                <a:lnTo>
                  <a:pt x="817562" y="3654970"/>
                </a:lnTo>
                <a:lnTo>
                  <a:pt x="798512" y="3693070"/>
                </a:lnTo>
                <a:lnTo>
                  <a:pt x="779462" y="3731170"/>
                </a:lnTo>
                <a:lnTo>
                  <a:pt x="760412" y="3767683"/>
                </a:lnTo>
                <a:lnTo>
                  <a:pt x="744537" y="3808958"/>
                </a:lnTo>
                <a:lnTo>
                  <a:pt x="730249" y="3854995"/>
                </a:lnTo>
                <a:lnTo>
                  <a:pt x="719137" y="3907383"/>
                </a:lnTo>
                <a:lnTo>
                  <a:pt x="711199" y="3967708"/>
                </a:lnTo>
                <a:lnTo>
                  <a:pt x="709612" y="4035970"/>
                </a:lnTo>
                <a:lnTo>
                  <a:pt x="711199" y="4104233"/>
                </a:lnTo>
                <a:lnTo>
                  <a:pt x="719137" y="4164557"/>
                </a:lnTo>
                <a:lnTo>
                  <a:pt x="730249" y="4216946"/>
                </a:lnTo>
                <a:lnTo>
                  <a:pt x="744537" y="4262982"/>
                </a:lnTo>
                <a:lnTo>
                  <a:pt x="760412" y="4304258"/>
                </a:lnTo>
                <a:lnTo>
                  <a:pt x="779462" y="4340770"/>
                </a:lnTo>
                <a:lnTo>
                  <a:pt x="817562" y="4416970"/>
                </a:lnTo>
                <a:lnTo>
                  <a:pt x="833437" y="4453483"/>
                </a:lnTo>
                <a:lnTo>
                  <a:pt x="849312" y="4494758"/>
                </a:lnTo>
                <a:lnTo>
                  <a:pt x="865187" y="4540795"/>
                </a:lnTo>
                <a:lnTo>
                  <a:pt x="876299" y="4593183"/>
                </a:lnTo>
                <a:lnTo>
                  <a:pt x="882649" y="4653508"/>
                </a:lnTo>
                <a:lnTo>
                  <a:pt x="885824" y="4721770"/>
                </a:lnTo>
                <a:lnTo>
                  <a:pt x="882649" y="4790033"/>
                </a:lnTo>
                <a:lnTo>
                  <a:pt x="876299" y="4850357"/>
                </a:lnTo>
                <a:lnTo>
                  <a:pt x="865187" y="4902746"/>
                </a:lnTo>
                <a:lnTo>
                  <a:pt x="849312" y="4948782"/>
                </a:lnTo>
                <a:lnTo>
                  <a:pt x="833437" y="4990057"/>
                </a:lnTo>
                <a:lnTo>
                  <a:pt x="817562" y="5026570"/>
                </a:lnTo>
                <a:lnTo>
                  <a:pt x="798512" y="5064670"/>
                </a:lnTo>
                <a:lnTo>
                  <a:pt x="779462" y="5102770"/>
                </a:lnTo>
                <a:lnTo>
                  <a:pt x="760412" y="5139283"/>
                </a:lnTo>
                <a:lnTo>
                  <a:pt x="744537" y="5180558"/>
                </a:lnTo>
                <a:lnTo>
                  <a:pt x="730249" y="5226595"/>
                </a:lnTo>
                <a:lnTo>
                  <a:pt x="719137" y="5278983"/>
                </a:lnTo>
                <a:lnTo>
                  <a:pt x="711199" y="5339307"/>
                </a:lnTo>
                <a:lnTo>
                  <a:pt x="709612" y="5407570"/>
                </a:lnTo>
                <a:lnTo>
                  <a:pt x="711199" y="5475833"/>
                </a:lnTo>
                <a:lnTo>
                  <a:pt x="719137" y="5536158"/>
                </a:lnTo>
                <a:lnTo>
                  <a:pt x="730249" y="5588545"/>
                </a:lnTo>
                <a:lnTo>
                  <a:pt x="744537" y="5634583"/>
                </a:lnTo>
                <a:lnTo>
                  <a:pt x="760412" y="5675858"/>
                </a:lnTo>
                <a:lnTo>
                  <a:pt x="779462" y="5712371"/>
                </a:lnTo>
                <a:lnTo>
                  <a:pt x="798512" y="5750471"/>
                </a:lnTo>
                <a:lnTo>
                  <a:pt x="817562" y="5788571"/>
                </a:lnTo>
                <a:lnTo>
                  <a:pt x="833437" y="5825083"/>
                </a:lnTo>
                <a:lnTo>
                  <a:pt x="849312" y="5866358"/>
                </a:lnTo>
                <a:lnTo>
                  <a:pt x="865187" y="5912395"/>
                </a:lnTo>
                <a:lnTo>
                  <a:pt x="876299" y="5964783"/>
                </a:lnTo>
                <a:lnTo>
                  <a:pt x="882649" y="6025108"/>
                </a:lnTo>
                <a:lnTo>
                  <a:pt x="885824" y="6093370"/>
                </a:lnTo>
                <a:lnTo>
                  <a:pt x="885703" y="6095988"/>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48544129"/>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Рисунок 4" descr="Изображение выглядит как текст, человек, мужчина, стена&#10;&#10;Автоматически созданное описание">
            <a:extLst>
              <a:ext uri="{FF2B5EF4-FFF2-40B4-BE49-F238E27FC236}">
                <a16:creationId xmlns:a16="http://schemas.microsoft.com/office/drawing/2014/main" id="{60AB34F8-3679-4A0D-933C-1C7DD4E3A46B}"/>
              </a:ext>
            </a:extLst>
          </p:cNvPr>
          <p:cNvPicPr>
            <a:picLocks noChangeAspect="1"/>
          </p:cNvPicPr>
          <p:nvPr/>
        </p:nvPicPr>
        <p:blipFill rotWithShape="1">
          <a:blip r:embed="rId2">
            <a:extLst>
              <a:ext uri="{28A0092B-C50C-407E-A947-70E740481C1C}">
                <a14:useLocalDpi xmlns:a14="http://schemas.microsoft.com/office/drawing/2010/main" val="0"/>
              </a:ext>
            </a:extLst>
          </a:blip>
          <a:srcRect l="6266"/>
          <a:stretch/>
        </p:blipFill>
        <p:spPr>
          <a:xfrm>
            <a:off x="7338646" y="10"/>
            <a:ext cx="4853354" cy="6857990"/>
          </a:xfrm>
          <a:prstGeom prst="rect">
            <a:avLst/>
          </a:prstGeom>
        </p:spPr>
      </p:pic>
      <p:sp>
        <p:nvSpPr>
          <p:cNvPr id="10" name="Freeform 10">
            <a:extLst>
              <a:ext uri="{FF2B5EF4-FFF2-40B4-BE49-F238E27FC236}">
                <a16:creationId xmlns:a16="http://schemas.microsoft.com/office/drawing/2014/main" id="{DC52EE39-EEEF-49AA-9F99-8C3F6AA1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12" name="Rectangle 11">
            <a:extLst>
              <a:ext uri="{FF2B5EF4-FFF2-40B4-BE49-F238E27FC236}">
                <a16:creationId xmlns:a16="http://schemas.microsoft.com/office/drawing/2014/main" id="{A8EBF079-674B-49EB-B295-57AAB9339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Объект 2">
            <a:extLst>
              <a:ext uri="{FF2B5EF4-FFF2-40B4-BE49-F238E27FC236}">
                <a16:creationId xmlns:a16="http://schemas.microsoft.com/office/drawing/2014/main" id="{B6093590-77D6-4575-8666-B6C12D6ADE82}"/>
              </a:ext>
            </a:extLst>
          </p:cNvPr>
          <p:cNvSpPr>
            <a:spLocks noGrp="1"/>
          </p:cNvSpPr>
          <p:nvPr>
            <p:ph idx="1"/>
          </p:nvPr>
        </p:nvSpPr>
        <p:spPr>
          <a:xfrm>
            <a:off x="690465" y="326571"/>
            <a:ext cx="6090483" cy="6247965"/>
          </a:xfrm>
        </p:spPr>
        <p:txBody>
          <a:bodyPr anchor="ctr">
            <a:normAutofit/>
          </a:bodyPr>
          <a:lstStyle/>
          <a:p>
            <a:pPr marL="0" indent="0">
              <a:buNone/>
            </a:pPr>
            <a:r>
              <a:rPr lang="ru-RU" sz="3600" dirty="0"/>
              <a:t>«Если у вас есть яблоко и у меня есть яблоко, и если мы обмениваемся этими яблоками, то у вас и у меня остается по одному яблоку. А если у вас есть идея и у меня есть идея и мы обмениваемся идеями, то у каждого из нас будет по две идеи». </a:t>
            </a:r>
          </a:p>
        </p:txBody>
      </p:sp>
    </p:spTree>
    <p:extLst>
      <p:ext uri="{BB962C8B-B14F-4D97-AF65-F5344CB8AC3E}">
        <p14:creationId xmlns:p14="http://schemas.microsoft.com/office/powerpoint/2010/main" val="2835522321"/>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ED396A-11C8-4BB3-8A89-94F2033765A3}"/>
              </a:ext>
            </a:extLst>
          </p:cNvPr>
          <p:cNvSpPr>
            <a:spLocks noGrp="1"/>
          </p:cNvSpPr>
          <p:nvPr>
            <p:ph type="title"/>
          </p:nvPr>
        </p:nvSpPr>
        <p:spPr>
          <a:xfrm>
            <a:off x="1251678" y="519544"/>
            <a:ext cx="10178322" cy="1629295"/>
          </a:xfrm>
        </p:spPr>
        <p:txBody>
          <a:bodyPr anchor="ctr">
            <a:normAutofit/>
          </a:bodyPr>
          <a:lstStyle/>
          <a:p>
            <a:pPr algn="ctr"/>
            <a:r>
              <a:rPr lang="ru-RU" dirty="0"/>
              <a:t>Критерии регуляции общественных отношений</a:t>
            </a:r>
          </a:p>
        </p:txBody>
      </p:sp>
      <p:graphicFrame>
        <p:nvGraphicFramePr>
          <p:cNvPr id="7" name="Объект 2">
            <a:extLst>
              <a:ext uri="{FF2B5EF4-FFF2-40B4-BE49-F238E27FC236}">
                <a16:creationId xmlns:a16="http://schemas.microsoft.com/office/drawing/2014/main" id="{C10E7DB8-5CF2-41CD-8036-54046B869BFD}"/>
              </a:ext>
            </a:extLst>
          </p:cNvPr>
          <p:cNvGraphicFramePr>
            <a:graphicFrameLocks noGrp="1"/>
          </p:cNvGraphicFramePr>
          <p:nvPr>
            <p:ph idx="1"/>
            <p:extLst>
              <p:ext uri="{D42A27DB-BD31-4B8C-83A1-F6EECF244321}">
                <p14:modId xmlns:p14="http://schemas.microsoft.com/office/powerpoint/2010/main" val="433783328"/>
              </p:ext>
            </p:extLst>
          </p:nvPr>
        </p:nvGraphicFramePr>
        <p:xfrm>
          <a:off x="1251678" y="2532888"/>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5443543"/>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F1694136-0553-455D-A725-19D12054A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4" name="Rectangle 13">
            <a:extLst>
              <a:ext uri="{FF2B5EF4-FFF2-40B4-BE49-F238E27FC236}">
                <a16:creationId xmlns:a16="http://schemas.microsoft.com/office/drawing/2014/main" id="{AF8DD469-D1ED-454C-B2F5-CE035903B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05A0BCE3-5897-45E4-A5B5-42F88EF03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2">
            <a:extLst>
              <a:ext uri="{FF2B5EF4-FFF2-40B4-BE49-F238E27FC236}">
                <a16:creationId xmlns:a16="http://schemas.microsoft.com/office/drawing/2014/main" id="{850910D7-C866-49DA-A742-C0685FE3D2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Заголовок 1">
            <a:extLst>
              <a:ext uri="{FF2B5EF4-FFF2-40B4-BE49-F238E27FC236}">
                <a16:creationId xmlns:a16="http://schemas.microsoft.com/office/drawing/2014/main" id="{6516ABC3-FACC-4AEC-9C2B-7FF8E66F4B52}"/>
              </a:ext>
            </a:extLst>
          </p:cNvPr>
          <p:cNvSpPr>
            <a:spLocks noGrp="1"/>
          </p:cNvSpPr>
          <p:nvPr>
            <p:ph type="title"/>
          </p:nvPr>
        </p:nvSpPr>
        <p:spPr>
          <a:xfrm>
            <a:off x="420624" y="643463"/>
            <a:ext cx="3661520" cy="5574989"/>
          </a:xfrm>
        </p:spPr>
        <p:txBody>
          <a:bodyPr vert="horz" lIns="91440" tIns="45720" rIns="91440" bIns="45720" rtlCol="0" anchor="ctr">
            <a:normAutofit/>
          </a:bodyPr>
          <a:lstStyle/>
          <a:p>
            <a:pPr algn="ctr"/>
            <a:r>
              <a:rPr lang="en-US" sz="7200" spc="800" dirty="0"/>
              <a:t>С. 131</a:t>
            </a:r>
          </a:p>
        </p:txBody>
      </p:sp>
      <p:pic>
        <p:nvPicPr>
          <p:cNvPr id="7" name="Рисунок 6">
            <a:extLst>
              <a:ext uri="{FF2B5EF4-FFF2-40B4-BE49-F238E27FC236}">
                <a16:creationId xmlns:a16="http://schemas.microsoft.com/office/drawing/2014/main" id="{7F5F8FBD-874C-49CE-B65B-6A46C7F66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968" y="643464"/>
            <a:ext cx="5574989" cy="5574989"/>
          </a:xfrm>
          <a:prstGeom prst="rect">
            <a:avLst/>
          </a:prstGeom>
        </p:spPr>
      </p:pic>
    </p:spTree>
    <p:extLst>
      <p:ext uri="{BB962C8B-B14F-4D97-AF65-F5344CB8AC3E}">
        <p14:creationId xmlns:p14="http://schemas.microsoft.com/office/powerpoint/2010/main" val="4125359885"/>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9FBC1FA0-1C3A-4F90-B7AE-0DD17DE71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4" name="Rectangle 13">
            <a:extLst>
              <a:ext uri="{FF2B5EF4-FFF2-40B4-BE49-F238E27FC236}">
                <a16:creationId xmlns:a16="http://schemas.microsoft.com/office/drawing/2014/main" id="{B0FF02D1-83B9-404A-94F8-41B0747E1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3BCC03E7-8E95-4D10-842D-D94297C5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4BEB538-4E00-4FCF-9E0D-307F8B74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a:extLst>
              <a:ext uri="{FF2B5EF4-FFF2-40B4-BE49-F238E27FC236}">
                <a16:creationId xmlns:a16="http://schemas.microsoft.com/office/drawing/2014/main" id="{2B09F7BD-CAFC-4442-802F-98D24465D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863600"/>
            <a:ext cx="5130799" cy="5130799"/>
          </a:xfrm>
          <a:prstGeom prst="rect">
            <a:avLst/>
          </a:prstGeom>
        </p:spPr>
      </p:pic>
      <p:sp>
        <p:nvSpPr>
          <p:cNvPr id="20" name="Rectangle 19">
            <a:extLst>
              <a:ext uri="{FF2B5EF4-FFF2-40B4-BE49-F238E27FC236}">
                <a16:creationId xmlns:a16="http://schemas.microsoft.com/office/drawing/2014/main" id="{6A46AD62-1110-43A9-AF7F-F0DF6D2A0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5619"/>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a:extLst>
              <a:ext uri="{FF2B5EF4-FFF2-40B4-BE49-F238E27FC236}">
                <a16:creationId xmlns:a16="http://schemas.microsoft.com/office/drawing/2014/main" id="{DE6CCF06-75A8-48A7-ABE9-616663C25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321" y="863600"/>
            <a:ext cx="5130799" cy="5130799"/>
          </a:xfrm>
          <a:prstGeom prst="rect">
            <a:avLst/>
          </a:prstGeom>
        </p:spPr>
      </p:pic>
    </p:spTree>
    <p:extLst>
      <p:ext uri="{BB962C8B-B14F-4D97-AF65-F5344CB8AC3E}">
        <p14:creationId xmlns:p14="http://schemas.microsoft.com/office/powerpoint/2010/main" val="2390122841"/>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theme/theme1.xml><?xml version="1.0" encoding="utf-8"?>
<a:theme xmlns:a="http://schemas.openxmlformats.org/drawingml/2006/main" name="Эмблема">
  <a:themeElements>
    <a:clrScheme name="Эмблема">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Эмблема">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Эмблем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docProps/app.xml><?xml version="1.0" encoding="utf-8"?>
<Properties xmlns="http://schemas.openxmlformats.org/officeDocument/2006/extended-properties" xmlns:vt="http://schemas.openxmlformats.org/officeDocument/2006/docPropsVTypes">
  <Template>Эмблема</Template>
  <TotalTime>45</TotalTime>
  <Words>586</Words>
  <Application>Microsoft Office PowerPoint</Application>
  <PresentationFormat>Широкоэкранный</PresentationFormat>
  <Paragraphs>36</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Corbel</vt:lpstr>
      <vt:lpstr>Gill Sans MT</vt:lpstr>
      <vt:lpstr>Impact</vt:lpstr>
      <vt:lpstr>Эмблема</vt:lpstr>
      <vt:lpstr>В автомобильной катастрофе погибли Зверева и её дочь Куликова. На наследство претендуют дочь Куликовой и роднаЯ сестра Зверевой.  Кто из них будет призван к наследованию?</vt:lpstr>
      <vt:lpstr>Основы гражданского права</vt:lpstr>
      <vt:lpstr>план</vt:lpstr>
      <vt:lpstr>Презентация PowerPoint</vt:lpstr>
      <vt:lpstr>Презентация PowerPoint</vt:lpstr>
      <vt:lpstr>Презентация PowerPoint</vt:lpstr>
      <vt:lpstr>Критерии регуляции общественных отношений</vt:lpstr>
      <vt:lpstr>С. 131</vt:lpstr>
      <vt:lpstr>Презентация PowerPoint</vt:lpstr>
      <vt:lpstr>Повторим изученное</vt:lpstr>
      <vt:lpstr>Презентация PowerPoint</vt:lpstr>
      <vt:lpstr>Презентация PowerPoint</vt:lpstr>
      <vt:lpstr>Гражданский Кодекс Республики Беларусь Статья 234. </vt:lpstr>
      <vt:lpstr>Гражданская правоспособность – это способность иметь гражданские права и нести обязанности, признается в равной мере за всеми гражданами. Правоспособность гражданина возникает в момент его рождения и прекращается смертью.</vt:lpstr>
      <vt:lpstr>Презентация PowerPoint</vt:lpstr>
      <vt:lpstr>Презентация PowerPoint</vt:lpstr>
      <vt:lpstr>Гражданская дееспособность - это Способность гражданина своими действиями приобретать и осуществлять гражданские права, создавать для себя гражданские обязанности и исполнять их возникает в полном объеме с наступлением совершеннолетия</vt:lpstr>
      <vt:lpstr>Презентация PowerPoint</vt:lpstr>
      <vt:lpstr>Повторим изученное</vt:lpstr>
      <vt:lpstr>§ 13, в. 1, 3-4 (у.), с. 137 (доп.)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Иван Красинский</dc:creator>
  <cp:lastModifiedBy>Иван Красинский</cp:lastModifiedBy>
  <cp:revision>15</cp:revision>
  <dcterms:created xsi:type="dcterms:W3CDTF">2022-01-24T15:42:24Z</dcterms:created>
  <dcterms:modified xsi:type="dcterms:W3CDTF">2022-01-25T15:40:34Z</dcterms:modified>
</cp:coreProperties>
</file>