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37D1C-BA00-42E8-B802-910A8C9FD0DF}" v="174" dt="2021-12-04T14:48:11.344"/>
    <p1510:client id="{7C182B59-0D51-4323-AD71-BD66A562213B}" v="1" dt="2021-12-19T11:31:14.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galov Roman" userId="1f97e9fdf7779aa5" providerId="Windows Live" clId="Web-{70137D1C-BA00-42E8-B802-910A8C9FD0DF}"/>
    <pc:docChg chg="addSld modSld">
      <pc:chgData name="Zhigalov Roman" userId="1f97e9fdf7779aa5" providerId="Windows Live" clId="Web-{70137D1C-BA00-42E8-B802-910A8C9FD0DF}" dt="2021-12-04T14:48:11.344" v="184" actId="20577"/>
      <pc:docMkLst>
        <pc:docMk/>
      </pc:docMkLst>
      <pc:sldChg chg="modSp">
        <pc:chgData name="Zhigalov Roman" userId="1f97e9fdf7779aa5" providerId="Windows Live" clId="Web-{70137D1C-BA00-42E8-B802-910A8C9FD0DF}" dt="2021-12-04T14:28:52.284" v="2" actId="20577"/>
        <pc:sldMkLst>
          <pc:docMk/>
          <pc:sldMk cId="1351651579" sldId="256"/>
        </pc:sldMkLst>
        <pc:spChg chg="mod">
          <ac:chgData name="Zhigalov Roman" userId="1f97e9fdf7779aa5" providerId="Windows Live" clId="Web-{70137D1C-BA00-42E8-B802-910A8C9FD0DF}" dt="2021-12-04T14:28:52.284" v="2" actId="20577"/>
          <ac:spMkLst>
            <pc:docMk/>
            <pc:sldMk cId="1351651579" sldId="256"/>
            <ac:spMk id="2" creationId="{00000000-0000-0000-0000-000000000000}"/>
          </ac:spMkLst>
        </pc:spChg>
      </pc:sldChg>
      <pc:sldChg chg="modSp new">
        <pc:chgData name="Zhigalov Roman" userId="1f97e9fdf7779aa5" providerId="Windows Live" clId="Web-{70137D1C-BA00-42E8-B802-910A8C9FD0DF}" dt="2021-12-04T14:29:04.159" v="7" actId="20577"/>
        <pc:sldMkLst>
          <pc:docMk/>
          <pc:sldMk cId="1929587150" sldId="257"/>
        </pc:sldMkLst>
        <pc:spChg chg="mod">
          <ac:chgData name="Zhigalov Roman" userId="1f97e9fdf7779aa5" providerId="Windows Live" clId="Web-{70137D1C-BA00-42E8-B802-910A8C9FD0DF}" dt="2021-12-04T14:29:04.159" v="7" actId="20577"/>
          <ac:spMkLst>
            <pc:docMk/>
            <pc:sldMk cId="1929587150" sldId="257"/>
            <ac:spMk id="2" creationId="{7CBD5958-B600-41D4-B112-00F22CCBF4A6}"/>
          </ac:spMkLst>
        </pc:spChg>
      </pc:sldChg>
      <pc:sldChg chg="addSp delSp modSp new mod setBg">
        <pc:chgData name="Zhigalov Roman" userId="1f97e9fdf7779aa5" providerId="Windows Live" clId="Web-{70137D1C-BA00-42E8-B802-910A8C9FD0DF}" dt="2021-12-04T14:29:23.628" v="32"/>
        <pc:sldMkLst>
          <pc:docMk/>
          <pc:sldMk cId="996326280" sldId="258"/>
        </pc:sldMkLst>
        <pc:spChg chg="mod">
          <ac:chgData name="Zhigalov Roman" userId="1f97e9fdf7779aa5" providerId="Windows Live" clId="Web-{70137D1C-BA00-42E8-B802-910A8C9FD0DF}" dt="2021-12-04T14:29:23.628" v="32"/>
          <ac:spMkLst>
            <pc:docMk/>
            <pc:sldMk cId="996326280" sldId="258"/>
            <ac:spMk id="2" creationId="{FC469E9D-E31E-4B7A-A1A0-4633B346190E}"/>
          </ac:spMkLst>
        </pc:spChg>
        <pc:spChg chg="del mod">
          <ac:chgData name="Zhigalov Roman" userId="1f97e9fdf7779aa5" providerId="Windows Live" clId="Web-{70137D1C-BA00-42E8-B802-910A8C9FD0DF}" dt="2021-12-04T14:29:23.628" v="32"/>
          <ac:spMkLst>
            <pc:docMk/>
            <pc:sldMk cId="996326280" sldId="258"/>
            <ac:spMk id="3" creationId="{7A65BCC5-2D28-42C8-BFBD-4C86C120D550}"/>
          </ac:spMkLst>
        </pc:spChg>
        <pc:spChg chg="add">
          <ac:chgData name="Zhigalov Roman" userId="1f97e9fdf7779aa5" providerId="Windows Live" clId="Web-{70137D1C-BA00-42E8-B802-910A8C9FD0DF}" dt="2021-12-04T14:29:23.628" v="32"/>
          <ac:spMkLst>
            <pc:docMk/>
            <pc:sldMk cId="996326280" sldId="258"/>
            <ac:spMk id="9" creationId="{BACC6370-2D7E-4714-9D71-7542949D7D5D}"/>
          </ac:spMkLst>
        </pc:spChg>
        <pc:spChg chg="add">
          <ac:chgData name="Zhigalov Roman" userId="1f97e9fdf7779aa5" providerId="Windows Live" clId="Web-{70137D1C-BA00-42E8-B802-910A8C9FD0DF}" dt="2021-12-04T14:29:23.628" v="32"/>
          <ac:spMkLst>
            <pc:docMk/>
            <pc:sldMk cId="996326280" sldId="258"/>
            <ac:spMk id="11" creationId="{F68B3F68-107C-434F-AA38-110D5EA91B85}"/>
          </ac:spMkLst>
        </pc:spChg>
        <pc:spChg chg="add">
          <ac:chgData name="Zhigalov Roman" userId="1f97e9fdf7779aa5" providerId="Windows Live" clId="Web-{70137D1C-BA00-42E8-B802-910A8C9FD0DF}" dt="2021-12-04T14:29:23.628" v="32"/>
          <ac:spMkLst>
            <pc:docMk/>
            <pc:sldMk cId="996326280" sldId="258"/>
            <ac:spMk id="13" creationId="{AAD0DBB9-1A4B-4391-81D4-CB19F9AB918A}"/>
          </ac:spMkLst>
        </pc:spChg>
        <pc:spChg chg="add">
          <ac:chgData name="Zhigalov Roman" userId="1f97e9fdf7779aa5" providerId="Windows Live" clId="Web-{70137D1C-BA00-42E8-B802-910A8C9FD0DF}" dt="2021-12-04T14:29:23.628" v="32"/>
          <ac:spMkLst>
            <pc:docMk/>
            <pc:sldMk cId="996326280" sldId="258"/>
            <ac:spMk id="15" creationId="{063BBA22-50EA-4C4D-BE05-F1CE4E63AA56}"/>
          </ac:spMkLst>
        </pc:spChg>
        <pc:graphicFrameChg chg="add">
          <ac:chgData name="Zhigalov Roman" userId="1f97e9fdf7779aa5" providerId="Windows Live" clId="Web-{70137D1C-BA00-42E8-B802-910A8C9FD0DF}" dt="2021-12-04T14:29:23.628" v="32"/>
          <ac:graphicFrameMkLst>
            <pc:docMk/>
            <pc:sldMk cId="996326280" sldId="258"/>
            <ac:graphicFrameMk id="5" creationId="{D87D7618-A843-4FDC-A27E-DE2CEFC21A23}"/>
          </ac:graphicFrameMkLst>
        </pc:graphicFrameChg>
      </pc:sldChg>
      <pc:sldChg chg="addSp modSp new mod setBg setClrOvrMap">
        <pc:chgData name="Zhigalov Roman" userId="1f97e9fdf7779aa5" providerId="Windows Live" clId="Web-{70137D1C-BA00-42E8-B802-910A8C9FD0DF}" dt="2021-12-04T14:29:48.816" v="52"/>
        <pc:sldMkLst>
          <pc:docMk/>
          <pc:sldMk cId="2058983878" sldId="259"/>
        </pc:sldMkLst>
        <pc:spChg chg="mod">
          <ac:chgData name="Zhigalov Roman" userId="1f97e9fdf7779aa5" providerId="Windows Live" clId="Web-{70137D1C-BA00-42E8-B802-910A8C9FD0DF}" dt="2021-12-04T14:29:48.816" v="52"/>
          <ac:spMkLst>
            <pc:docMk/>
            <pc:sldMk cId="2058983878" sldId="259"/>
            <ac:spMk id="2" creationId="{40B09D82-F39E-4AA5-AD9A-D3C2235F4D81}"/>
          </ac:spMkLst>
        </pc:spChg>
        <pc:spChg chg="mod">
          <ac:chgData name="Zhigalov Roman" userId="1f97e9fdf7779aa5" providerId="Windows Live" clId="Web-{70137D1C-BA00-42E8-B802-910A8C9FD0DF}" dt="2021-12-04T14:29:48.816" v="52"/>
          <ac:spMkLst>
            <pc:docMk/>
            <pc:sldMk cId="2058983878" sldId="259"/>
            <ac:spMk id="3" creationId="{04CACA8C-2432-4465-A592-370681BBE604}"/>
          </ac:spMkLst>
        </pc:spChg>
        <pc:spChg chg="add">
          <ac:chgData name="Zhigalov Roman" userId="1f97e9fdf7779aa5" providerId="Windows Live" clId="Web-{70137D1C-BA00-42E8-B802-910A8C9FD0DF}" dt="2021-12-04T14:29:48.816" v="52"/>
          <ac:spMkLst>
            <pc:docMk/>
            <pc:sldMk cId="2058983878" sldId="259"/>
            <ac:spMk id="9" creationId="{71B2258F-86CA-4D4D-8270-BC05FCDEBFB3}"/>
          </ac:spMkLst>
        </pc:spChg>
        <pc:picChg chg="add">
          <ac:chgData name="Zhigalov Roman" userId="1f97e9fdf7779aa5" providerId="Windows Live" clId="Web-{70137D1C-BA00-42E8-B802-910A8C9FD0DF}" dt="2021-12-04T14:29:48.816" v="52"/>
          <ac:picMkLst>
            <pc:docMk/>
            <pc:sldMk cId="2058983878" sldId="259"/>
            <ac:picMk id="5" creationId="{BA6D7A46-B61A-49AA-841B-45EB9CA49F12}"/>
          </ac:picMkLst>
        </pc:picChg>
      </pc:sldChg>
      <pc:sldChg chg="addSp delSp modSp new mod setBg setClrOvrMap">
        <pc:chgData name="Zhigalov Roman" userId="1f97e9fdf7779aa5" providerId="Windows Live" clId="Web-{70137D1C-BA00-42E8-B802-910A8C9FD0DF}" dt="2021-12-04T14:32:07.179" v="63" actId="20577"/>
        <pc:sldMkLst>
          <pc:docMk/>
          <pc:sldMk cId="938152262" sldId="260"/>
        </pc:sldMkLst>
        <pc:spChg chg="mod ord">
          <ac:chgData name="Zhigalov Roman" userId="1f97e9fdf7779aa5" providerId="Windows Live" clId="Web-{70137D1C-BA00-42E8-B802-910A8C9FD0DF}" dt="2021-12-04T14:32:07.179" v="63" actId="20577"/>
          <ac:spMkLst>
            <pc:docMk/>
            <pc:sldMk cId="938152262" sldId="260"/>
            <ac:spMk id="2" creationId="{C46D8EBC-43FF-4F04-AC1F-682FB27261F2}"/>
          </ac:spMkLst>
        </pc:spChg>
        <pc:spChg chg="del">
          <ac:chgData name="Zhigalov Roman" userId="1f97e9fdf7779aa5" providerId="Windows Live" clId="Web-{70137D1C-BA00-42E8-B802-910A8C9FD0DF}" dt="2021-12-04T14:31:40.491" v="56"/>
          <ac:spMkLst>
            <pc:docMk/>
            <pc:sldMk cId="938152262" sldId="260"/>
            <ac:spMk id="3" creationId="{1D263299-5D58-4BD5-A76E-2403F429A64F}"/>
          </ac:spMkLst>
        </pc:spChg>
        <pc:spChg chg="add">
          <ac:chgData name="Zhigalov Roman" userId="1f97e9fdf7779aa5" providerId="Windows Live" clId="Web-{70137D1C-BA00-42E8-B802-910A8C9FD0DF}" dt="2021-12-04T14:31:54.226" v="61"/>
          <ac:spMkLst>
            <pc:docMk/>
            <pc:sldMk cId="938152262" sldId="260"/>
            <ac:spMk id="6" creationId="{ECC07320-C2CA-4E29-8481-9D9E143C7788}"/>
          </ac:spMkLst>
        </pc:spChg>
        <pc:spChg chg="add del">
          <ac:chgData name="Zhigalov Roman" userId="1f97e9fdf7779aa5" providerId="Windows Live" clId="Web-{70137D1C-BA00-42E8-B802-910A8C9FD0DF}" dt="2021-12-04T14:31:54.210" v="60"/>
          <ac:spMkLst>
            <pc:docMk/>
            <pc:sldMk cId="938152262" sldId="260"/>
            <ac:spMk id="8" creationId="{35386D68-7B81-494A-A55F-9300F65B17EB}"/>
          </ac:spMkLst>
        </pc:spChg>
        <pc:spChg chg="add del">
          <ac:chgData name="Zhigalov Roman" userId="1f97e9fdf7779aa5" providerId="Windows Live" clId="Web-{70137D1C-BA00-42E8-B802-910A8C9FD0DF}" dt="2021-12-04T14:31:46.694" v="58"/>
          <ac:spMkLst>
            <pc:docMk/>
            <pc:sldMk cId="938152262" sldId="260"/>
            <ac:spMk id="9" creationId="{1707FC24-6981-43D9-B525-C7832BA22463}"/>
          </ac:spMkLst>
        </pc:spChg>
        <pc:spChg chg="add del">
          <ac:chgData name="Zhigalov Roman" userId="1f97e9fdf7779aa5" providerId="Windows Live" clId="Web-{70137D1C-BA00-42E8-B802-910A8C9FD0DF}" dt="2021-12-04T14:31:54.210" v="60"/>
          <ac:spMkLst>
            <pc:docMk/>
            <pc:sldMk cId="938152262" sldId="260"/>
            <ac:spMk id="11" creationId="{C5E6CFF1-2F42-4E10-9A97-F116F46F53FE}"/>
          </ac:spMkLst>
        </pc:spChg>
        <pc:picChg chg="add mod ord">
          <ac:chgData name="Zhigalov Roman" userId="1f97e9fdf7779aa5" providerId="Windows Live" clId="Web-{70137D1C-BA00-42E8-B802-910A8C9FD0DF}" dt="2021-12-04T14:31:54.226" v="61"/>
          <ac:picMkLst>
            <pc:docMk/>
            <pc:sldMk cId="938152262" sldId="260"/>
            <ac:picMk id="4" creationId="{BB677B5D-2F2A-4521-8685-6BC044AAE445}"/>
          </ac:picMkLst>
        </pc:picChg>
        <pc:cxnChg chg="add del">
          <ac:chgData name="Zhigalov Roman" userId="1f97e9fdf7779aa5" providerId="Windows Live" clId="Web-{70137D1C-BA00-42E8-B802-910A8C9FD0DF}" dt="2021-12-04T14:31:54.210" v="60"/>
          <ac:cxnSpMkLst>
            <pc:docMk/>
            <pc:sldMk cId="938152262" sldId="260"/>
            <ac:cxnSpMk id="13" creationId="{96A8629B-8289-498B-939B-1CA0C106182C}"/>
          </ac:cxnSpMkLst>
        </pc:cxnChg>
      </pc:sldChg>
      <pc:sldChg chg="addSp delSp modSp new mod setBg">
        <pc:chgData name="Zhigalov Roman" userId="1f97e9fdf7779aa5" providerId="Windows Live" clId="Web-{70137D1C-BA00-42E8-B802-910A8C9FD0DF}" dt="2021-12-04T14:33:14.290" v="82"/>
        <pc:sldMkLst>
          <pc:docMk/>
          <pc:sldMk cId="651391466" sldId="261"/>
        </pc:sldMkLst>
        <pc:spChg chg="mod">
          <ac:chgData name="Zhigalov Roman" userId="1f97e9fdf7779aa5" providerId="Windows Live" clId="Web-{70137D1C-BA00-42E8-B802-910A8C9FD0DF}" dt="2021-12-04T14:33:14.290" v="82"/>
          <ac:spMkLst>
            <pc:docMk/>
            <pc:sldMk cId="651391466" sldId="261"/>
            <ac:spMk id="2" creationId="{60835276-4B48-41F8-BDD3-33390F3410DC}"/>
          </ac:spMkLst>
        </pc:spChg>
        <pc:spChg chg="del">
          <ac:chgData name="Zhigalov Roman" userId="1f97e9fdf7779aa5" providerId="Windows Live" clId="Web-{70137D1C-BA00-42E8-B802-910A8C9FD0DF}" dt="2021-12-04T14:33:01.946" v="81"/>
          <ac:spMkLst>
            <pc:docMk/>
            <pc:sldMk cId="651391466" sldId="261"/>
            <ac:spMk id="3" creationId="{7BB49781-45BF-47B8-979A-0C654186809C}"/>
          </ac:spMkLst>
        </pc:spChg>
        <pc:spChg chg="add mod">
          <ac:chgData name="Zhigalov Roman" userId="1f97e9fdf7779aa5" providerId="Windows Live" clId="Web-{70137D1C-BA00-42E8-B802-910A8C9FD0DF}" dt="2021-12-04T14:32:29.227" v="70" actId="20577"/>
          <ac:spMkLst>
            <pc:docMk/>
            <pc:sldMk cId="651391466" sldId="261"/>
            <ac:spMk id="4" creationId="{93624D5B-ACC0-4EE1-8CAA-BD1485257BCE}"/>
          </ac:spMkLst>
        </pc:spChg>
        <pc:spChg chg="add">
          <ac:chgData name="Zhigalov Roman" userId="1f97e9fdf7779aa5" providerId="Windows Live" clId="Web-{70137D1C-BA00-42E8-B802-910A8C9FD0DF}" dt="2021-12-04T14:33:14.290" v="82"/>
          <ac:spMkLst>
            <pc:docMk/>
            <pc:sldMk cId="651391466" sldId="261"/>
            <ac:spMk id="10" creationId="{ECC07320-C2CA-4E29-8481-9D9E143C7788}"/>
          </ac:spMkLst>
        </pc:spChg>
        <pc:picChg chg="add mod ord">
          <ac:chgData name="Zhigalov Roman" userId="1f97e9fdf7779aa5" providerId="Windows Live" clId="Web-{70137D1C-BA00-42E8-B802-910A8C9FD0DF}" dt="2021-12-04T14:33:14.290" v="82"/>
          <ac:picMkLst>
            <pc:docMk/>
            <pc:sldMk cId="651391466" sldId="261"/>
            <ac:picMk id="5" creationId="{E26722EB-C6AA-4AE3-94BE-B512EBEB16D8}"/>
          </ac:picMkLst>
        </pc:picChg>
      </pc:sldChg>
      <pc:sldChg chg="addSp delSp modSp new mod setBg setClrOvrMap">
        <pc:chgData name="Zhigalov Roman" userId="1f97e9fdf7779aa5" providerId="Windows Live" clId="Web-{70137D1C-BA00-42E8-B802-910A8C9FD0DF}" dt="2021-12-04T14:35:14.075" v="97"/>
        <pc:sldMkLst>
          <pc:docMk/>
          <pc:sldMk cId="1015760213" sldId="262"/>
        </pc:sldMkLst>
        <pc:spChg chg="mod ord">
          <ac:chgData name="Zhigalov Roman" userId="1f97e9fdf7779aa5" providerId="Windows Live" clId="Web-{70137D1C-BA00-42E8-B802-910A8C9FD0DF}" dt="2021-12-04T14:35:14.075" v="97"/>
          <ac:spMkLst>
            <pc:docMk/>
            <pc:sldMk cId="1015760213" sldId="262"/>
            <ac:spMk id="2" creationId="{9112EF42-FEDE-44AD-8857-6837CF9FD79E}"/>
          </ac:spMkLst>
        </pc:spChg>
        <pc:spChg chg="del">
          <ac:chgData name="Zhigalov Roman" userId="1f97e9fdf7779aa5" providerId="Windows Live" clId="Web-{70137D1C-BA00-42E8-B802-910A8C9FD0DF}" dt="2021-12-04T14:33:50.963" v="87"/>
          <ac:spMkLst>
            <pc:docMk/>
            <pc:sldMk cId="1015760213" sldId="262"/>
            <ac:spMk id="3" creationId="{4F4CFCF4-CF9D-443E-B959-C115E7E866BC}"/>
          </ac:spMkLst>
        </pc:spChg>
        <pc:spChg chg="add del">
          <ac:chgData name="Zhigalov Roman" userId="1f97e9fdf7779aa5" providerId="Windows Live" clId="Web-{70137D1C-BA00-42E8-B802-910A8C9FD0DF}" dt="2021-12-04T14:34:17.636" v="91"/>
          <ac:spMkLst>
            <pc:docMk/>
            <pc:sldMk cId="1015760213" sldId="262"/>
            <ac:spMk id="6" creationId="{7CCFC2C6-6238-4A2F-93DE-2ADF74AF635E}"/>
          </ac:spMkLst>
        </pc:spChg>
        <pc:spChg chg="add del">
          <ac:chgData name="Zhigalov Roman" userId="1f97e9fdf7779aa5" providerId="Windows Live" clId="Web-{70137D1C-BA00-42E8-B802-910A8C9FD0DF}" dt="2021-12-04T14:34:17.636" v="91"/>
          <ac:spMkLst>
            <pc:docMk/>
            <pc:sldMk cId="1015760213" sldId="262"/>
            <ac:spMk id="7" creationId="{AF2F604E-43BE-4DC3-B983-E071523364F8}"/>
          </ac:spMkLst>
        </pc:spChg>
        <pc:spChg chg="add del">
          <ac:chgData name="Zhigalov Roman" userId="1f97e9fdf7779aa5" providerId="Windows Live" clId="Web-{70137D1C-BA00-42E8-B802-910A8C9FD0DF}" dt="2021-12-04T14:34:13.136" v="89"/>
          <ac:spMkLst>
            <pc:docMk/>
            <pc:sldMk cId="1015760213" sldId="262"/>
            <ac:spMk id="8" creationId="{0AF5CFCD-D6A7-4E26-97FF-3286DCA02EE6}"/>
          </ac:spMkLst>
        </pc:spChg>
        <pc:spChg chg="add del">
          <ac:chgData name="Zhigalov Roman" userId="1f97e9fdf7779aa5" providerId="Windows Live" clId="Web-{70137D1C-BA00-42E8-B802-910A8C9FD0DF}" dt="2021-12-04T14:34:17.636" v="91"/>
          <ac:spMkLst>
            <pc:docMk/>
            <pc:sldMk cId="1015760213" sldId="262"/>
            <ac:spMk id="9" creationId="{6CCA5F87-1D1E-45CB-8D83-FC7EEFAD9935}"/>
          </ac:spMkLst>
        </pc:spChg>
        <pc:spChg chg="add del">
          <ac:chgData name="Zhigalov Roman" userId="1f97e9fdf7779aa5" providerId="Windows Live" clId="Web-{70137D1C-BA00-42E8-B802-910A8C9FD0DF}" dt="2021-12-04T14:34:17.636" v="91"/>
          <ac:spMkLst>
            <pc:docMk/>
            <pc:sldMk cId="1015760213" sldId="262"/>
            <ac:spMk id="10" creationId="{08C9B587-E65E-4B52-B37C-ABEBB6E87928}"/>
          </ac:spMkLst>
        </pc:spChg>
        <pc:spChg chg="add del">
          <ac:chgData name="Zhigalov Roman" userId="1f97e9fdf7779aa5" providerId="Windows Live" clId="Web-{70137D1C-BA00-42E8-B802-910A8C9FD0DF}" dt="2021-12-04T14:34:13.136" v="89"/>
          <ac:spMkLst>
            <pc:docMk/>
            <pc:sldMk cId="1015760213" sldId="262"/>
            <ac:spMk id="11" creationId="{8181FC64-B306-4821-98E2-780662EFC486}"/>
          </ac:spMkLst>
        </pc:spChg>
        <pc:spChg chg="add del">
          <ac:chgData name="Zhigalov Roman" userId="1f97e9fdf7779aa5" providerId="Windows Live" clId="Web-{70137D1C-BA00-42E8-B802-910A8C9FD0DF}" dt="2021-12-04T14:35:14.075" v="97"/>
          <ac:spMkLst>
            <pc:docMk/>
            <pc:sldMk cId="1015760213" sldId="262"/>
            <ac:spMk id="12" creationId="{ECC07320-C2CA-4E29-8481-9D9E143C7788}"/>
          </ac:spMkLst>
        </pc:spChg>
        <pc:spChg chg="add del">
          <ac:chgData name="Zhigalov Roman" userId="1f97e9fdf7779aa5" providerId="Windows Live" clId="Web-{70137D1C-BA00-42E8-B802-910A8C9FD0DF}" dt="2021-12-04T14:34:13.136" v="89"/>
          <ac:spMkLst>
            <pc:docMk/>
            <pc:sldMk cId="1015760213" sldId="262"/>
            <ac:spMk id="13" creationId="{5871FC61-DD4E-47D4-81FD-8A7E7D12B371}"/>
          </ac:spMkLst>
        </pc:spChg>
        <pc:spChg chg="add del">
          <ac:chgData name="Zhigalov Roman" userId="1f97e9fdf7779aa5" providerId="Windows Live" clId="Web-{70137D1C-BA00-42E8-B802-910A8C9FD0DF}" dt="2021-12-04T14:35:14.075" v="96"/>
          <ac:spMkLst>
            <pc:docMk/>
            <pc:sldMk cId="1015760213" sldId="262"/>
            <ac:spMk id="14" creationId="{8181FC64-B306-4821-98E2-780662EFC486}"/>
          </ac:spMkLst>
        </pc:spChg>
        <pc:spChg chg="add del">
          <ac:chgData name="Zhigalov Roman" userId="1f97e9fdf7779aa5" providerId="Windows Live" clId="Web-{70137D1C-BA00-42E8-B802-910A8C9FD0DF}" dt="2021-12-04T14:34:13.136" v="89"/>
          <ac:spMkLst>
            <pc:docMk/>
            <pc:sldMk cId="1015760213" sldId="262"/>
            <ac:spMk id="15" creationId="{F9EC3F91-A75C-4F74-867E-E4C28C13546B}"/>
          </ac:spMkLst>
        </pc:spChg>
        <pc:spChg chg="add del">
          <ac:chgData name="Zhigalov Roman" userId="1f97e9fdf7779aa5" providerId="Windows Live" clId="Web-{70137D1C-BA00-42E8-B802-910A8C9FD0DF}" dt="2021-12-04T14:35:11.481" v="94"/>
          <ac:spMkLst>
            <pc:docMk/>
            <pc:sldMk cId="1015760213" sldId="262"/>
            <ac:spMk id="16" creationId="{3896A0E7-4912-4A82-9AAA-DC43551BC33B}"/>
          </ac:spMkLst>
        </pc:spChg>
        <pc:spChg chg="add del">
          <ac:chgData name="Zhigalov Roman" userId="1f97e9fdf7779aa5" providerId="Windows Live" clId="Web-{70137D1C-BA00-42E8-B802-910A8C9FD0DF}" dt="2021-12-04T14:34:13.136" v="89"/>
          <ac:spMkLst>
            <pc:docMk/>
            <pc:sldMk cId="1015760213" sldId="262"/>
            <ac:spMk id="17" creationId="{829A1E2C-5AC8-40FC-99E9-832069D39792}"/>
          </ac:spMkLst>
        </pc:spChg>
        <pc:spChg chg="add del">
          <ac:chgData name="Zhigalov Roman" userId="1f97e9fdf7779aa5" providerId="Windows Live" clId="Web-{70137D1C-BA00-42E8-B802-910A8C9FD0DF}" dt="2021-12-04T14:35:14.075" v="96"/>
          <ac:spMkLst>
            <pc:docMk/>
            <pc:sldMk cId="1015760213" sldId="262"/>
            <ac:spMk id="18" creationId="{5871FC61-DD4E-47D4-81FD-8A7E7D12B371}"/>
          </ac:spMkLst>
        </pc:spChg>
        <pc:spChg chg="add del">
          <ac:chgData name="Zhigalov Roman" userId="1f97e9fdf7779aa5" providerId="Windows Live" clId="Web-{70137D1C-BA00-42E8-B802-910A8C9FD0DF}" dt="2021-12-04T14:35:11.481" v="94"/>
          <ac:spMkLst>
            <pc:docMk/>
            <pc:sldMk cId="1015760213" sldId="262"/>
            <ac:spMk id="19" creationId="{C5E6CFF1-2F42-4E10-9A97-F116F46F53FE}"/>
          </ac:spMkLst>
        </pc:spChg>
        <pc:spChg chg="add del">
          <ac:chgData name="Zhigalov Roman" userId="1f97e9fdf7779aa5" providerId="Windows Live" clId="Web-{70137D1C-BA00-42E8-B802-910A8C9FD0DF}" dt="2021-12-04T14:35:14.075" v="96"/>
          <ac:spMkLst>
            <pc:docMk/>
            <pc:sldMk cId="1015760213" sldId="262"/>
            <ac:spMk id="20" creationId="{FA6198F7-8A21-457F-9C7A-EAFE49C7ED0A}"/>
          </ac:spMkLst>
        </pc:spChg>
        <pc:spChg chg="add">
          <ac:chgData name="Zhigalov Roman" userId="1f97e9fdf7779aa5" providerId="Windows Live" clId="Web-{70137D1C-BA00-42E8-B802-910A8C9FD0DF}" dt="2021-12-04T14:35:14.075" v="97"/>
          <ac:spMkLst>
            <pc:docMk/>
            <pc:sldMk cId="1015760213" sldId="262"/>
            <ac:spMk id="22" creationId="{6CCA5F87-1D1E-45CB-8D83-FC7EEFAD9935}"/>
          </ac:spMkLst>
        </pc:spChg>
        <pc:spChg chg="add del">
          <ac:chgData name="Zhigalov Roman" userId="1f97e9fdf7779aa5" providerId="Windows Live" clId="Web-{70137D1C-BA00-42E8-B802-910A8C9FD0DF}" dt="2021-12-04T14:35:14.075" v="96"/>
          <ac:spMkLst>
            <pc:docMk/>
            <pc:sldMk cId="1015760213" sldId="262"/>
            <ac:spMk id="23" creationId="{F9EC3F91-A75C-4F74-867E-E4C28C13546B}"/>
          </ac:spMkLst>
        </pc:spChg>
        <pc:spChg chg="add">
          <ac:chgData name="Zhigalov Roman" userId="1f97e9fdf7779aa5" providerId="Windows Live" clId="Web-{70137D1C-BA00-42E8-B802-910A8C9FD0DF}" dt="2021-12-04T14:35:14.075" v="97"/>
          <ac:spMkLst>
            <pc:docMk/>
            <pc:sldMk cId="1015760213" sldId="262"/>
            <ac:spMk id="24" creationId="{7CCFC2C6-6238-4A2F-93DE-2ADF74AF635E}"/>
          </ac:spMkLst>
        </pc:spChg>
        <pc:spChg chg="add del">
          <ac:chgData name="Zhigalov Roman" userId="1f97e9fdf7779aa5" providerId="Windows Live" clId="Web-{70137D1C-BA00-42E8-B802-910A8C9FD0DF}" dt="2021-12-04T14:35:14.075" v="96"/>
          <ac:spMkLst>
            <pc:docMk/>
            <pc:sldMk cId="1015760213" sldId="262"/>
            <ac:spMk id="25" creationId="{829A1E2C-5AC8-40FC-99E9-832069D39792}"/>
          </ac:spMkLst>
        </pc:spChg>
        <pc:spChg chg="add">
          <ac:chgData name="Zhigalov Roman" userId="1f97e9fdf7779aa5" providerId="Windows Live" clId="Web-{70137D1C-BA00-42E8-B802-910A8C9FD0DF}" dt="2021-12-04T14:35:14.075" v="97"/>
          <ac:spMkLst>
            <pc:docMk/>
            <pc:sldMk cId="1015760213" sldId="262"/>
            <ac:spMk id="26" creationId="{AF2F604E-43BE-4DC3-B983-E071523364F8}"/>
          </ac:spMkLst>
        </pc:spChg>
        <pc:spChg chg="add">
          <ac:chgData name="Zhigalov Roman" userId="1f97e9fdf7779aa5" providerId="Windows Live" clId="Web-{70137D1C-BA00-42E8-B802-910A8C9FD0DF}" dt="2021-12-04T14:35:14.075" v="97"/>
          <ac:spMkLst>
            <pc:docMk/>
            <pc:sldMk cId="1015760213" sldId="262"/>
            <ac:spMk id="27" creationId="{08C9B587-E65E-4B52-B37C-ABEBB6E87928}"/>
          </ac:spMkLst>
        </pc:spChg>
        <pc:picChg chg="add mod ord">
          <ac:chgData name="Zhigalov Roman" userId="1f97e9fdf7779aa5" providerId="Windows Live" clId="Web-{70137D1C-BA00-42E8-B802-910A8C9FD0DF}" dt="2021-12-04T14:35:14.075" v="97"/>
          <ac:picMkLst>
            <pc:docMk/>
            <pc:sldMk cId="1015760213" sldId="262"/>
            <ac:picMk id="4" creationId="{AE175C0E-0591-4B7A-8C6B-A352081DE0E9}"/>
          </ac:picMkLst>
        </pc:picChg>
        <pc:cxnChg chg="add del">
          <ac:chgData name="Zhigalov Roman" userId="1f97e9fdf7779aa5" providerId="Windows Live" clId="Web-{70137D1C-BA00-42E8-B802-910A8C9FD0DF}" dt="2021-12-04T14:35:11.481" v="94"/>
          <ac:cxnSpMkLst>
            <pc:docMk/>
            <pc:sldMk cId="1015760213" sldId="262"/>
            <ac:cxnSpMk id="21" creationId="{96A8629B-8289-498B-939B-1CA0C106182C}"/>
          </ac:cxnSpMkLst>
        </pc:cxnChg>
      </pc:sldChg>
      <pc:sldChg chg="addSp delSp modSp new mod setBg setClrOvrMap">
        <pc:chgData name="Zhigalov Roman" userId="1f97e9fdf7779aa5" providerId="Windows Live" clId="Web-{70137D1C-BA00-42E8-B802-910A8C9FD0DF}" dt="2021-12-04T14:36:12.357" v="108" actId="14100"/>
        <pc:sldMkLst>
          <pc:docMk/>
          <pc:sldMk cId="3735313534" sldId="263"/>
        </pc:sldMkLst>
        <pc:spChg chg="mod ord">
          <ac:chgData name="Zhigalov Roman" userId="1f97e9fdf7779aa5" providerId="Windows Live" clId="Web-{70137D1C-BA00-42E8-B802-910A8C9FD0DF}" dt="2021-12-04T14:36:12.357" v="108" actId="14100"/>
          <ac:spMkLst>
            <pc:docMk/>
            <pc:sldMk cId="3735313534" sldId="263"/>
            <ac:spMk id="2" creationId="{1A4CB96B-71D1-432A-81DF-5569D27C0642}"/>
          </ac:spMkLst>
        </pc:spChg>
        <pc:spChg chg="del">
          <ac:chgData name="Zhigalov Roman" userId="1f97e9fdf7779aa5" providerId="Windows Live" clId="Web-{70137D1C-BA00-42E8-B802-910A8C9FD0DF}" dt="2021-12-04T14:35:45.278" v="104"/>
          <ac:spMkLst>
            <pc:docMk/>
            <pc:sldMk cId="3735313534" sldId="263"/>
            <ac:spMk id="3" creationId="{109382B2-3DB9-4679-9FD3-917E9867680F}"/>
          </ac:spMkLst>
        </pc:spChg>
        <pc:spChg chg="add del">
          <ac:chgData name="Zhigalov Roman" userId="1f97e9fdf7779aa5" providerId="Windows Live" clId="Web-{70137D1C-BA00-42E8-B802-910A8C9FD0DF}" dt="2021-12-04T14:36:06.217" v="107"/>
          <ac:spMkLst>
            <pc:docMk/>
            <pc:sldMk cId="3735313534" sldId="263"/>
            <ac:spMk id="8" creationId="{40ED4606-D0C1-41AB-A6C5-1723660418F1}"/>
          </ac:spMkLst>
        </pc:spChg>
        <pc:spChg chg="add del">
          <ac:chgData name="Zhigalov Roman" userId="1f97e9fdf7779aa5" providerId="Windows Live" clId="Web-{70137D1C-BA00-42E8-B802-910A8C9FD0DF}" dt="2021-12-04T14:36:06.217" v="107"/>
          <ac:spMkLst>
            <pc:docMk/>
            <pc:sldMk cId="3735313534" sldId="263"/>
            <ac:spMk id="11" creationId="{C5E6CFF1-2F42-4E10-9A97-F116F46F53FE}"/>
          </ac:spMkLst>
        </pc:spChg>
        <pc:spChg chg="add">
          <ac:chgData name="Zhigalov Roman" userId="1f97e9fdf7779aa5" providerId="Windows Live" clId="Web-{70137D1C-BA00-42E8-B802-910A8C9FD0DF}" dt="2021-12-04T14:36:06.217" v="107"/>
          <ac:spMkLst>
            <pc:docMk/>
            <pc:sldMk cId="3735313534" sldId="263"/>
            <ac:spMk id="18" creationId="{89C1B8B3-9FDD-4D8C-9C4D-2FD7CFA2F85A}"/>
          </ac:spMkLst>
        </pc:spChg>
        <pc:spChg chg="add">
          <ac:chgData name="Zhigalov Roman" userId="1f97e9fdf7779aa5" providerId="Windows Live" clId="Web-{70137D1C-BA00-42E8-B802-910A8C9FD0DF}" dt="2021-12-04T14:36:06.217" v="107"/>
          <ac:spMkLst>
            <pc:docMk/>
            <pc:sldMk cId="3735313534" sldId="263"/>
            <ac:spMk id="20" creationId="{E20EB187-900F-4AF5-813B-101456D9FD39}"/>
          </ac:spMkLst>
        </pc:spChg>
        <pc:spChg chg="add">
          <ac:chgData name="Zhigalov Roman" userId="1f97e9fdf7779aa5" providerId="Windows Live" clId="Web-{70137D1C-BA00-42E8-B802-910A8C9FD0DF}" dt="2021-12-04T14:36:06.217" v="107"/>
          <ac:spMkLst>
            <pc:docMk/>
            <pc:sldMk cId="3735313534" sldId="263"/>
            <ac:spMk id="22" creationId="{93A9CEA1-EFF3-40F6-AB36-E232925E7CE7}"/>
          </ac:spMkLst>
        </pc:spChg>
        <pc:picChg chg="add mod ord">
          <ac:chgData name="Zhigalov Roman" userId="1f97e9fdf7779aa5" providerId="Windows Live" clId="Web-{70137D1C-BA00-42E8-B802-910A8C9FD0DF}" dt="2021-12-04T14:36:06.217" v="107"/>
          <ac:picMkLst>
            <pc:docMk/>
            <pc:sldMk cId="3735313534" sldId="263"/>
            <ac:picMk id="4" creationId="{4F424BA5-F0D8-480B-9DD9-806629EFF739}"/>
          </ac:picMkLst>
        </pc:picChg>
        <pc:cxnChg chg="add del">
          <ac:chgData name="Zhigalov Roman" userId="1f97e9fdf7779aa5" providerId="Windows Live" clId="Web-{70137D1C-BA00-42E8-B802-910A8C9FD0DF}" dt="2021-12-04T14:36:06.217" v="107"/>
          <ac:cxnSpMkLst>
            <pc:docMk/>
            <pc:sldMk cId="3735313534" sldId="263"/>
            <ac:cxnSpMk id="13" creationId="{96A8629B-8289-498B-939B-1CA0C106182C}"/>
          </ac:cxnSpMkLst>
        </pc:cxnChg>
      </pc:sldChg>
      <pc:sldChg chg="addSp delSp modSp new mod setBg">
        <pc:chgData name="Zhigalov Roman" userId="1f97e9fdf7779aa5" providerId="Windows Live" clId="Web-{70137D1C-BA00-42E8-B802-910A8C9FD0DF}" dt="2021-12-04T14:37:27.515" v="116"/>
        <pc:sldMkLst>
          <pc:docMk/>
          <pc:sldMk cId="3429480977" sldId="264"/>
        </pc:sldMkLst>
        <pc:spChg chg="mod">
          <ac:chgData name="Zhigalov Roman" userId="1f97e9fdf7779aa5" providerId="Windows Live" clId="Web-{70137D1C-BA00-42E8-B802-910A8C9FD0DF}" dt="2021-12-04T14:37:27.515" v="116"/>
          <ac:spMkLst>
            <pc:docMk/>
            <pc:sldMk cId="3429480977" sldId="264"/>
            <ac:spMk id="2" creationId="{B0D6B633-EE5A-4CBB-AF6B-7B23B84F569C}"/>
          </ac:spMkLst>
        </pc:spChg>
        <pc:spChg chg="del">
          <ac:chgData name="Zhigalov Roman" userId="1f97e9fdf7779aa5" providerId="Windows Live" clId="Web-{70137D1C-BA00-42E8-B802-910A8C9FD0DF}" dt="2021-12-04T14:37:10.999" v="114"/>
          <ac:spMkLst>
            <pc:docMk/>
            <pc:sldMk cId="3429480977" sldId="264"/>
            <ac:spMk id="3" creationId="{0111AE03-B37B-4851-9E57-27C28C3535C6}"/>
          </ac:spMkLst>
        </pc:spChg>
        <pc:spChg chg="add del">
          <ac:chgData name="Zhigalov Roman" userId="1f97e9fdf7779aa5" providerId="Windows Live" clId="Web-{70137D1C-BA00-42E8-B802-910A8C9FD0DF}" dt="2021-12-04T14:37:27.515" v="116"/>
          <ac:spMkLst>
            <pc:docMk/>
            <pc:sldMk cId="3429480977" sldId="264"/>
            <ac:spMk id="9" creationId="{A4AC5506-6312-4701-8D3C-40187889A947}"/>
          </ac:spMkLst>
        </pc:spChg>
        <pc:spChg chg="add">
          <ac:chgData name="Zhigalov Roman" userId="1f97e9fdf7779aa5" providerId="Windows Live" clId="Web-{70137D1C-BA00-42E8-B802-910A8C9FD0DF}" dt="2021-12-04T14:37:27.515" v="116"/>
          <ac:spMkLst>
            <pc:docMk/>
            <pc:sldMk cId="3429480977" sldId="264"/>
            <ac:spMk id="16" creationId="{7F57BEA8-497D-4AA8-8A18-BDCD696B25FE}"/>
          </ac:spMkLst>
        </pc:spChg>
        <pc:picChg chg="add mod ord">
          <ac:chgData name="Zhigalov Roman" userId="1f97e9fdf7779aa5" providerId="Windows Live" clId="Web-{70137D1C-BA00-42E8-B802-910A8C9FD0DF}" dt="2021-12-04T14:37:27.515" v="116"/>
          <ac:picMkLst>
            <pc:docMk/>
            <pc:sldMk cId="3429480977" sldId="264"/>
            <ac:picMk id="4" creationId="{FAFF6115-A750-43E1-B137-114B722788D6}"/>
          </ac:picMkLst>
        </pc:picChg>
        <pc:cxnChg chg="add">
          <ac:chgData name="Zhigalov Roman" userId="1f97e9fdf7779aa5" providerId="Windows Live" clId="Web-{70137D1C-BA00-42E8-B802-910A8C9FD0DF}" dt="2021-12-04T14:37:27.515" v="116"/>
          <ac:cxnSpMkLst>
            <pc:docMk/>
            <pc:sldMk cId="3429480977" sldId="264"/>
            <ac:cxnSpMk id="14" creationId="{D2E961F1-4A28-4A5F-BBD4-6E400E5E6C75}"/>
          </ac:cxnSpMkLst>
        </pc:cxnChg>
        <pc:cxnChg chg="add">
          <ac:chgData name="Zhigalov Roman" userId="1f97e9fdf7779aa5" providerId="Windows Live" clId="Web-{70137D1C-BA00-42E8-B802-910A8C9FD0DF}" dt="2021-12-04T14:37:27.515" v="116"/>
          <ac:cxnSpMkLst>
            <pc:docMk/>
            <pc:sldMk cId="3429480977" sldId="264"/>
            <ac:cxnSpMk id="18" creationId="{A82415D3-DDE5-4D63-8CB3-23A5EC581B27}"/>
          </ac:cxnSpMkLst>
        </pc:cxnChg>
        <pc:cxnChg chg="add">
          <ac:chgData name="Zhigalov Roman" userId="1f97e9fdf7779aa5" providerId="Windows Live" clId="Web-{70137D1C-BA00-42E8-B802-910A8C9FD0DF}" dt="2021-12-04T14:37:27.515" v="116"/>
          <ac:cxnSpMkLst>
            <pc:docMk/>
            <pc:sldMk cId="3429480977" sldId="264"/>
            <ac:cxnSpMk id="20" creationId="{AD7193FB-6AE6-4B3B-8F89-56B55DD63B4D}"/>
          </ac:cxnSpMkLst>
        </pc:cxnChg>
      </pc:sldChg>
      <pc:sldChg chg="addSp delSp modSp new mod setBg setClrOvrMap">
        <pc:chgData name="Zhigalov Roman" userId="1f97e9fdf7779aa5" providerId="Windows Live" clId="Web-{70137D1C-BA00-42E8-B802-910A8C9FD0DF}" dt="2021-12-04T14:38:37.345" v="128"/>
        <pc:sldMkLst>
          <pc:docMk/>
          <pc:sldMk cId="2615152216" sldId="265"/>
        </pc:sldMkLst>
        <pc:spChg chg="mod">
          <ac:chgData name="Zhigalov Roman" userId="1f97e9fdf7779aa5" providerId="Windows Live" clId="Web-{70137D1C-BA00-42E8-B802-910A8C9FD0DF}" dt="2021-12-04T14:38:37.345" v="128"/>
          <ac:spMkLst>
            <pc:docMk/>
            <pc:sldMk cId="2615152216" sldId="265"/>
            <ac:spMk id="2" creationId="{91BD68D3-1B84-42EF-9402-28EBF5E91543}"/>
          </ac:spMkLst>
        </pc:spChg>
        <pc:spChg chg="add del">
          <ac:chgData name="Zhigalov Roman" userId="1f97e9fdf7779aa5" providerId="Windows Live" clId="Web-{70137D1C-BA00-42E8-B802-910A8C9FD0DF}" dt="2021-12-04T14:38:29.314" v="125"/>
          <ac:spMkLst>
            <pc:docMk/>
            <pc:sldMk cId="2615152216" sldId="265"/>
            <ac:spMk id="3" creationId="{F7F1FB79-91F0-4E34-829E-F5993EB5BA31}"/>
          </ac:spMkLst>
        </pc:spChg>
        <pc:spChg chg="add">
          <ac:chgData name="Zhigalov Roman" userId="1f97e9fdf7779aa5" providerId="Windows Live" clId="Web-{70137D1C-BA00-42E8-B802-910A8C9FD0DF}" dt="2021-12-04T14:38:37.345" v="128"/>
          <ac:spMkLst>
            <pc:docMk/>
            <pc:sldMk cId="2615152216" sldId="265"/>
            <ac:spMk id="8" creationId="{1707FC24-6981-43D9-B525-C7832BA22463}"/>
          </ac:spMkLst>
        </pc:spChg>
        <pc:spChg chg="add del">
          <ac:chgData name="Zhigalov Roman" userId="1f97e9fdf7779aa5" providerId="Windows Live" clId="Web-{70137D1C-BA00-42E8-B802-910A8C9FD0DF}" dt="2021-12-04T14:38:37.345" v="127"/>
          <ac:spMkLst>
            <pc:docMk/>
            <pc:sldMk cId="2615152216" sldId="265"/>
            <ac:spMk id="11" creationId="{E49CC64F-7275-4E33-961B-0C5CDC439875}"/>
          </ac:spMkLst>
        </pc:spChg>
        <pc:picChg chg="add del mod ord">
          <ac:chgData name="Zhigalov Roman" userId="1f97e9fdf7779aa5" providerId="Windows Live" clId="Web-{70137D1C-BA00-42E8-B802-910A8C9FD0DF}" dt="2021-12-04T14:38:06.173" v="119"/>
          <ac:picMkLst>
            <pc:docMk/>
            <pc:sldMk cId="2615152216" sldId="265"/>
            <ac:picMk id="4" creationId="{D2C1D36B-A3CF-49CA-9CA3-85A306B802BF}"/>
          </ac:picMkLst>
        </pc:picChg>
        <pc:picChg chg="add del mod ord">
          <ac:chgData name="Zhigalov Roman" userId="1f97e9fdf7779aa5" providerId="Windows Live" clId="Web-{70137D1C-BA00-42E8-B802-910A8C9FD0DF}" dt="2021-12-04T14:38:13.423" v="121"/>
          <ac:picMkLst>
            <pc:docMk/>
            <pc:sldMk cId="2615152216" sldId="265"/>
            <ac:picMk id="5" creationId="{02553BEF-73C9-4947-9578-EA58D5131D02}"/>
          </ac:picMkLst>
        </pc:picChg>
        <pc:picChg chg="add mod ord">
          <ac:chgData name="Zhigalov Roman" userId="1f97e9fdf7779aa5" providerId="Windows Live" clId="Web-{70137D1C-BA00-42E8-B802-910A8C9FD0DF}" dt="2021-12-04T14:38:37.345" v="128"/>
          <ac:picMkLst>
            <pc:docMk/>
            <pc:sldMk cId="2615152216" sldId="265"/>
            <ac:picMk id="6" creationId="{C673B0B0-B0A7-4C5C-AFEA-B5FDDF3466D0}"/>
          </ac:picMkLst>
        </pc:picChg>
      </pc:sldChg>
      <pc:sldChg chg="addSp delSp modSp new mod setBg">
        <pc:chgData name="Zhigalov Roman" userId="1f97e9fdf7779aa5" providerId="Windows Live" clId="Web-{70137D1C-BA00-42E8-B802-910A8C9FD0DF}" dt="2021-12-04T14:39:17.128" v="152"/>
        <pc:sldMkLst>
          <pc:docMk/>
          <pc:sldMk cId="1833036128" sldId="266"/>
        </pc:sldMkLst>
        <pc:spChg chg="mod">
          <ac:chgData name="Zhigalov Roman" userId="1f97e9fdf7779aa5" providerId="Windows Live" clId="Web-{70137D1C-BA00-42E8-B802-910A8C9FD0DF}" dt="2021-12-04T14:39:17.128" v="152"/>
          <ac:spMkLst>
            <pc:docMk/>
            <pc:sldMk cId="1833036128" sldId="266"/>
            <ac:spMk id="2" creationId="{FF04CB8E-7B3C-46C9-9599-5C95650FE086}"/>
          </ac:spMkLst>
        </pc:spChg>
        <pc:spChg chg="del">
          <ac:chgData name="Zhigalov Roman" userId="1f97e9fdf7779aa5" providerId="Windows Live" clId="Web-{70137D1C-BA00-42E8-B802-910A8C9FD0DF}" dt="2021-12-04T14:39:05.487" v="130"/>
          <ac:spMkLst>
            <pc:docMk/>
            <pc:sldMk cId="1833036128" sldId="266"/>
            <ac:spMk id="3" creationId="{7AF3FB92-66B4-4F21-A8F5-08DA0AD5234D}"/>
          </ac:spMkLst>
        </pc:spChg>
        <pc:spChg chg="add">
          <ac:chgData name="Zhigalov Roman" userId="1f97e9fdf7779aa5" providerId="Windows Live" clId="Web-{70137D1C-BA00-42E8-B802-910A8C9FD0DF}" dt="2021-12-04T14:39:17.128" v="152"/>
          <ac:spMkLst>
            <pc:docMk/>
            <pc:sldMk cId="1833036128" sldId="266"/>
            <ac:spMk id="9" creationId="{1707FC24-6981-43D9-B525-C7832BA22463}"/>
          </ac:spMkLst>
        </pc:spChg>
        <pc:picChg chg="add mod ord">
          <ac:chgData name="Zhigalov Roman" userId="1f97e9fdf7779aa5" providerId="Windows Live" clId="Web-{70137D1C-BA00-42E8-B802-910A8C9FD0DF}" dt="2021-12-04T14:39:17.128" v="152"/>
          <ac:picMkLst>
            <pc:docMk/>
            <pc:sldMk cId="1833036128" sldId="266"/>
            <ac:picMk id="4" creationId="{117860FE-01BF-4944-BD27-C6B80E6D7E89}"/>
          </ac:picMkLst>
        </pc:picChg>
      </pc:sldChg>
      <pc:sldChg chg="addSp modSp new mod setBg setClrOvrMap">
        <pc:chgData name="Zhigalov Roman" userId="1f97e9fdf7779aa5" providerId="Windows Live" clId="Web-{70137D1C-BA00-42E8-B802-910A8C9FD0DF}" dt="2021-12-04T14:39:49.457" v="177"/>
        <pc:sldMkLst>
          <pc:docMk/>
          <pc:sldMk cId="3880853067" sldId="267"/>
        </pc:sldMkLst>
        <pc:spChg chg="mod">
          <ac:chgData name="Zhigalov Roman" userId="1f97e9fdf7779aa5" providerId="Windows Live" clId="Web-{70137D1C-BA00-42E8-B802-910A8C9FD0DF}" dt="2021-12-04T14:39:49.457" v="177"/>
          <ac:spMkLst>
            <pc:docMk/>
            <pc:sldMk cId="3880853067" sldId="267"/>
            <ac:spMk id="2" creationId="{A64F45CF-0035-4C31-8E29-D2560F986BC7}"/>
          </ac:spMkLst>
        </pc:spChg>
        <pc:spChg chg="mod">
          <ac:chgData name="Zhigalov Roman" userId="1f97e9fdf7779aa5" providerId="Windows Live" clId="Web-{70137D1C-BA00-42E8-B802-910A8C9FD0DF}" dt="2021-12-04T14:39:49.457" v="177"/>
          <ac:spMkLst>
            <pc:docMk/>
            <pc:sldMk cId="3880853067" sldId="267"/>
            <ac:spMk id="3" creationId="{F9755D45-EB44-483F-B45C-68BDE4CFF2E5}"/>
          </ac:spMkLst>
        </pc:spChg>
        <pc:spChg chg="add">
          <ac:chgData name="Zhigalov Roman" userId="1f97e9fdf7779aa5" providerId="Windows Live" clId="Web-{70137D1C-BA00-42E8-B802-910A8C9FD0DF}" dt="2021-12-04T14:39:49.457" v="177"/>
          <ac:spMkLst>
            <pc:docMk/>
            <pc:sldMk cId="3880853067" sldId="267"/>
            <ac:spMk id="9" creationId="{71B2258F-86CA-4D4D-8270-BC05FCDEBFB3}"/>
          </ac:spMkLst>
        </pc:spChg>
        <pc:picChg chg="add">
          <ac:chgData name="Zhigalov Roman" userId="1f97e9fdf7779aa5" providerId="Windows Live" clId="Web-{70137D1C-BA00-42E8-B802-910A8C9FD0DF}" dt="2021-12-04T14:39:49.457" v="177"/>
          <ac:picMkLst>
            <pc:docMk/>
            <pc:sldMk cId="3880853067" sldId="267"/>
            <ac:picMk id="5" creationId="{53ACFCF0-CBA9-44E3-9146-DC37CED2BF3A}"/>
          </ac:picMkLst>
        </pc:picChg>
      </pc:sldChg>
      <pc:sldChg chg="modSp new">
        <pc:chgData name="Zhigalov Roman" userId="1f97e9fdf7779aa5" providerId="Windows Live" clId="Web-{70137D1C-BA00-42E8-B802-910A8C9FD0DF}" dt="2021-12-04T14:48:11.344" v="184" actId="20577"/>
        <pc:sldMkLst>
          <pc:docMk/>
          <pc:sldMk cId="3965844921" sldId="268"/>
        </pc:sldMkLst>
        <pc:spChg chg="mod">
          <ac:chgData name="Zhigalov Roman" userId="1f97e9fdf7779aa5" providerId="Windows Live" clId="Web-{70137D1C-BA00-42E8-B802-910A8C9FD0DF}" dt="2021-12-04T14:40:38.286" v="181" actId="20577"/>
          <ac:spMkLst>
            <pc:docMk/>
            <pc:sldMk cId="3965844921" sldId="268"/>
            <ac:spMk id="2" creationId="{E10AFDB5-1583-461B-817F-A5EBD3EF70CA}"/>
          </ac:spMkLst>
        </pc:spChg>
        <pc:spChg chg="mod">
          <ac:chgData name="Zhigalov Roman" userId="1f97e9fdf7779aa5" providerId="Windows Live" clId="Web-{70137D1C-BA00-42E8-B802-910A8C9FD0DF}" dt="2021-12-04T14:48:11.344" v="184" actId="20577"/>
          <ac:spMkLst>
            <pc:docMk/>
            <pc:sldMk cId="3965844921" sldId="268"/>
            <ac:spMk id="4" creationId="{CF41292C-B1AE-4062-9077-57E489367277}"/>
          </ac:spMkLst>
        </pc:spChg>
      </pc:sldChg>
    </pc:docChg>
  </pc:docChgLst>
  <pc:docChgLst>
    <pc:chgData name="Roman Zhigalov" userId="1f97e9fdf7779aa5" providerId="LiveId" clId="{CC298237-D835-45BD-A9FF-33E6776431FA}"/>
    <pc:docChg chg="undo custSel addSld modSld">
      <pc:chgData name="Roman Zhigalov" userId="1f97e9fdf7779aa5" providerId="LiveId" clId="{CC298237-D835-45BD-A9FF-33E6776431FA}" dt="2021-12-04T14:55:12.550" v="211"/>
      <pc:docMkLst>
        <pc:docMk/>
      </pc:docMkLst>
      <pc:sldChg chg="addSp delSp modSp mod setBg modClrScheme chgLayout">
        <pc:chgData name="Roman Zhigalov" userId="1f97e9fdf7779aa5" providerId="LiveId" clId="{CC298237-D835-45BD-A9FF-33E6776431FA}" dt="2021-12-04T14:52:26.196" v="39" actId="20577"/>
        <pc:sldMkLst>
          <pc:docMk/>
          <pc:sldMk cId="3965844921" sldId="268"/>
        </pc:sldMkLst>
        <pc:spChg chg="mod ord">
          <ac:chgData name="Roman Zhigalov" userId="1f97e9fdf7779aa5" providerId="LiveId" clId="{CC298237-D835-45BD-A9FF-33E6776431FA}" dt="2021-12-04T14:50:47.316" v="7" actId="26606"/>
          <ac:spMkLst>
            <pc:docMk/>
            <pc:sldMk cId="3965844921" sldId="268"/>
            <ac:spMk id="2" creationId="{E10AFDB5-1583-461B-817F-A5EBD3EF70CA}"/>
          </ac:spMkLst>
        </pc:spChg>
        <pc:spChg chg="del">
          <ac:chgData name="Roman Zhigalov" userId="1f97e9fdf7779aa5" providerId="LiveId" clId="{CC298237-D835-45BD-A9FF-33E6776431FA}" dt="2021-12-04T14:50:17.043" v="0" actId="931"/>
          <ac:spMkLst>
            <pc:docMk/>
            <pc:sldMk cId="3965844921" sldId="268"/>
            <ac:spMk id="3" creationId="{4559C8A9-7651-40E7-9C66-E98C6E2FD054}"/>
          </ac:spMkLst>
        </pc:spChg>
        <pc:spChg chg="mod ord">
          <ac:chgData name="Roman Zhigalov" userId="1f97e9fdf7779aa5" providerId="LiveId" clId="{CC298237-D835-45BD-A9FF-33E6776431FA}" dt="2021-12-04T14:52:26.196" v="39" actId="20577"/>
          <ac:spMkLst>
            <pc:docMk/>
            <pc:sldMk cId="3965844921" sldId="268"/>
            <ac:spMk id="4" creationId="{CF41292C-B1AE-4062-9077-57E489367277}"/>
          </ac:spMkLst>
        </pc:spChg>
        <pc:spChg chg="add del mod ord">
          <ac:chgData name="Roman Zhigalov" userId="1f97e9fdf7779aa5" providerId="LiveId" clId="{CC298237-D835-45BD-A9FF-33E6776431FA}" dt="2021-12-04T14:50:42.165" v="5" actId="700"/>
          <ac:spMkLst>
            <pc:docMk/>
            <pc:sldMk cId="3965844921" sldId="268"/>
            <ac:spMk id="7" creationId="{9AA84372-9B1C-4164-BEF1-6AFDFC2CDD76}"/>
          </ac:spMkLst>
        </pc:spChg>
        <pc:spChg chg="add">
          <ac:chgData name="Roman Zhigalov" userId="1f97e9fdf7779aa5" providerId="LiveId" clId="{CC298237-D835-45BD-A9FF-33E6776431FA}" dt="2021-12-04T14:50:47.316" v="7" actId="26606"/>
          <ac:spMkLst>
            <pc:docMk/>
            <pc:sldMk cId="3965844921" sldId="268"/>
            <ac:spMk id="9" creationId="{907EF6B7-1338-4443-8C46-6A318D952DFD}"/>
          </ac:spMkLst>
        </pc:spChg>
        <pc:spChg chg="add">
          <ac:chgData name="Roman Zhigalov" userId="1f97e9fdf7779aa5" providerId="LiveId" clId="{CC298237-D835-45BD-A9FF-33E6776431FA}" dt="2021-12-04T14:50:47.316" v="7" actId="26606"/>
          <ac:spMkLst>
            <pc:docMk/>
            <pc:sldMk cId="3965844921" sldId="268"/>
            <ac:spMk id="11" creationId="{DAAE4CDD-124C-4DCF-9584-B6033B545DD5}"/>
          </ac:spMkLst>
        </pc:spChg>
        <pc:spChg chg="add">
          <ac:chgData name="Roman Zhigalov" userId="1f97e9fdf7779aa5" providerId="LiveId" clId="{CC298237-D835-45BD-A9FF-33E6776431FA}" dt="2021-12-04T14:50:47.316" v="7" actId="26606"/>
          <ac:spMkLst>
            <pc:docMk/>
            <pc:sldMk cId="3965844921" sldId="268"/>
            <ac:spMk id="13" creationId="{081E4A58-353D-44AE-B2FC-2A74E2E400F7}"/>
          </ac:spMkLst>
        </pc:spChg>
        <pc:graphicFrameChg chg="add del mod ord modGraphic">
          <ac:chgData name="Roman Zhigalov" userId="1f97e9fdf7779aa5" providerId="LiveId" clId="{CC298237-D835-45BD-A9FF-33E6776431FA}" dt="2021-12-04T14:50:39.116" v="4" actId="478"/>
          <ac:graphicFrameMkLst>
            <pc:docMk/>
            <pc:sldMk cId="3965844921" sldId="268"/>
            <ac:graphicFrameMk id="5" creationId="{0BBEFEDF-D2E7-49BB-BCEE-B73FA1E34221}"/>
          </ac:graphicFrameMkLst>
        </pc:graphicFrameChg>
      </pc:sldChg>
      <pc:sldChg chg="addSp delSp modSp new mod setBg">
        <pc:chgData name="Roman Zhigalov" userId="1f97e9fdf7779aa5" providerId="LiveId" clId="{CC298237-D835-45BD-A9FF-33E6776431FA}" dt="2021-12-04T14:51:51.503" v="24" actId="26606"/>
        <pc:sldMkLst>
          <pc:docMk/>
          <pc:sldMk cId="3331912574" sldId="269"/>
        </pc:sldMkLst>
        <pc:spChg chg="mod">
          <ac:chgData name="Roman Zhigalov" userId="1f97e9fdf7779aa5" providerId="LiveId" clId="{CC298237-D835-45BD-A9FF-33E6776431FA}" dt="2021-12-04T14:51:51.503" v="24" actId="26606"/>
          <ac:spMkLst>
            <pc:docMk/>
            <pc:sldMk cId="3331912574" sldId="269"/>
            <ac:spMk id="2" creationId="{3D923441-07D7-4916-940A-1CC1293C4EAA}"/>
          </ac:spMkLst>
        </pc:spChg>
        <pc:spChg chg="mod">
          <ac:chgData name="Roman Zhigalov" userId="1f97e9fdf7779aa5" providerId="LiveId" clId="{CC298237-D835-45BD-A9FF-33E6776431FA}" dt="2021-12-04T14:51:51.503" v="24" actId="26606"/>
          <ac:spMkLst>
            <pc:docMk/>
            <pc:sldMk cId="3331912574" sldId="269"/>
            <ac:spMk id="3" creationId="{F315AC50-48F0-4E9B-B33A-17CEC9ECE010}"/>
          </ac:spMkLst>
        </pc:spChg>
        <pc:spChg chg="add del">
          <ac:chgData name="Roman Zhigalov" userId="1f97e9fdf7779aa5" providerId="LiveId" clId="{CC298237-D835-45BD-A9FF-33E6776431FA}" dt="2021-12-04T14:51:49.879" v="21" actId="26606"/>
          <ac:spMkLst>
            <pc:docMk/>
            <pc:sldMk cId="3331912574" sldId="269"/>
            <ac:spMk id="8" creationId="{907EF6B7-1338-4443-8C46-6A318D952DFD}"/>
          </ac:spMkLst>
        </pc:spChg>
        <pc:spChg chg="add del">
          <ac:chgData name="Roman Zhigalov" userId="1f97e9fdf7779aa5" providerId="LiveId" clId="{CC298237-D835-45BD-A9FF-33E6776431FA}" dt="2021-12-04T14:51:51.493" v="23" actId="26606"/>
          <ac:spMkLst>
            <pc:docMk/>
            <pc:sldMk cId="3331912574" sldId="269"/>
            <ac:spMk id="9" creationId="{2C61293E-6EBE-43EF-A52C-9BEBFD7679D4}"/>
          </ac:spMkLst>
        </pc:spChg>
        <pc:spChg chg="add del">
          <ac:chgData name="Roman Zhigalov" userId="1f97e9fdf7779aa5" providerId="LiveId" clId="{CC298237-D835-45BD-A9FF-33E6776431FA}" dt="2021-12-04T14:51:49.879" v="21" actId="26606"/>
          <ac:spMkLst>
            <pc:docMk/>
            <pc:sldMk cId="3331912574" sldId="269"/>
            <ac:spMk id="10" creationId="{DAAE4CDD-124C-4DCF-9584-B6033B545DD5}"/>
          </ac:spMkLst>
        </pc:spChg>
        <pc:spChg chg="add del">
          <ac:chgData name="Roman Zhigalov" userId="1f97e9fdf7779aa5" providerId="LiveId" clId="{CC298237-D835-45BD-A9FF-33E6776431FA}" dt="2021-12-04T14:51:51.493" v="23" actId="26606"/>
          <ac:spMkLst>
            <pc:docMk/>
            <pc:sldMk cId="3331912574" sldId="269"/>
            <ac:spMk id="11" creationId="{21540236-BFD5-4A9D-8840-4703E7F76825}"/>
          </ac:spMkLst>
        </pc:spChg>
        <pc:spChg chg="add del">
          <ac:chgData name="Roman Zhigalov" userId="1f97e9fdf7779aa5" providerId="LiveId" clId="{CC298237-D835-45BD-A9FF-33E6776431FA}" dt="2021-12-04T14:51:49.879" v="21" actId="26606"/>
          <ac:spMkLst>
            <pc:docMk/>
            <pc:sldMk cId="3331912574" sldId="269"/>
            <ac:spMk id="12" creationId="{081E4A58-353D-44AE-B2FC-2A74E2E400F7}"/>
          </ac:spMkLst>
        </pc:spChg>
        <pc:spChg chg="add">
          <ac:chgData name="Roman Zhigalov" userId="1f97e9fdf7779aa5" providerId="LiveId" clId="{CC298237-D835-45BD-A9FF-33E6776431FA}" dt="2021-12-04T14:51:51.503" v="24" actId="26606"/>
          <ac:spMkLst>
            <pc:docMk/>
            <pc:sldMk cId="3331912574" sldId="269"/>
            <ac:spMk id="13" creationId="{F13C74B1-5B17-4795-BED0-7140497B445A}"/>
          </ac:spMkLst>
        </pc:spChg>
        <pc:spChg chg="add">
          <ac:chgData name="Roman Zhigalov" userId="1f97e9fdf7779aa5" providerId="LiveId" clId="{CC298237-D835-45BD-A9FF-33E6776431FA}" dt="2021-12-04T14:51:51.503" v="24" actId="26606"/>
          <ac:spMkLst>
            <pc:docMk/>
            <pc:sldMk cId="3331912574" sldId="269"/>
            <ac:spMk id="14" creationId="{D4974D33-8DC5-464E-8C6D-BE58F0669C17}"/>
          </ac:spMkLst>
        </pc:spChg>
        <pc:picChg chg="add del">
          <ac:chgData name="Roman Zhigalov" userId="1f97e9fdf7779aa5" providerId="LiveId" clId="{CC298237-D835-45BD-A9FF-33E6776431FA}" dt="2021-12-04T14:51:51.493" v="23" actId="26606"/>
          <ac:picMkLst>
            <pc:docMk/>
            <pc:sldMk cId="3331912574" sldId="269"/>
            <ac:picMk id="5" creationId="{6F75DD8B-F00C-4B5F-89E7-FD4898E979F6}"/>
          </ac:picMkLst>
        </pc:picChg>
        <pc:picChg chg="add">
          <ac:chgData name="Roman Zhigalov" userId="1f97e9fdf7779aa5" providerId="LiveId" clId="{CC298237-D835-45BD-A9FF-33E6776431FA}" dt="2021-12-04T14:51:51.503" v="24" actId="26606"/>
          <ac:picMkLst>
            <pc:docMk/>
            <pc:sldMk cId="3331912574" sldId="269"/>
            <ac:picMk id="15" creationId="{B0EB3789-1E32-45F4-939E-282DAAB1D622}"/>
          </ac:picMkLst>
        </pc:picChg>
      </pc:sldChg>
      <pc:sldChg chg="addSp delSp modSp new mod setBg">
        <pc:chgData name="Roman Zhigalov" userId="1f97e9fdf7779aa5" providerId="LiveId" clId="{CC298237-D835-45BD-A9FF-33E6776431FA}" dt="2021-12-04T14:53:03.705" v="57" actId="26606"/>
        <pc:sldMkLst>
          <pc:docMk/>
          <pc:sldMk cId="3467417704" sldId="270"/>
        </pc:sldMkLst>
        <pc:spChg chg="mod">
          <ac:chgData name="Roman Zhigalov" userId="1f97e9fdf7779aa5" providerId="LiveId" clId="{CC298237-D835-45BD-A9FF-33E6776431FA}" dt="2021-12-04T14:53:03.705" v="57" actId="26606"/>
          <ac:spMkLst>
            <pc:docMk/>
            <pc:sldMk cId="3467417704" sldId="270"/>
            <ac:spMk id="2" creationId="{C1D39857-CDCC-4EFE-A80D-96B0C78661CF}"/>
          </ac:spMkLst>
        </pc:spChg>
        <pc:spChg chg="mod">
          <ac:chgData name="Roman Zhigalov" userId="1f97e9fdf7779aa5" providerId="LiveId" clId="{CC298237-D835-45BD-A9FF-33E6776431FA}" dt="2021-12-04T14:53:03.705" v="57" actId="26606"/>
          <ac:spMkLst>
            <pc:docMk/>
            <pc:sldMk cId="3467417704" sldId="270"/>
            <ac:spMk id="3" creationId="{358FF642-5BF2-4222-A9DA-4B26305AB7AB}"/>
          </ac:spMkLst>
        </pc:spChg>
        <pc:spChg chg="add">
          <ac:chgData name="Roman Zhigalov" userId="1f97e9fdf7779aa5" providerId="LiveId" clId="{CC298237-D835-45BD-A9FF-33E6776431FA}" dt="2021-12-04T14:53:03.705" v="57" actId="26606"/>
          <ac:spMkLst>
            <pc:docMk/>
            <pc:sldMk cId="3467417704" sldId="270"/>
            <ac:spMk id="6" creationId="{F13C74B1-5B17-4795-BED0-7140497B445A}"/>
          </ac:spMkLst>
        </pc:spChg>
        <pc:spChg chg="add">
          <ac:chgData name="Roman Zhigalov" userId="1f97e9fdf7779aa5" providerId="LiveId" clId="{CC298237-D835-45BD-A9FF-33E6776431FA}" dt="2021-12-04T14:53:03.705" v="57" actId="26606"/>
          <ac:spMkLst>
            <pc:docMk/>
            <pc:sldMk cId="3467417704" sldId="270"/>
            <ac:spMk id="7" creationId="{D4974D33-8DC5-464E-8C6D-BE58F0669C17}"/>
          </ac:spMkLst>
        </pc:spChg>
        <pc:spChg chg="add del">
          <ac:chgData name="Roman Zhigalov" userId="1f97e9fdf7779aa5" providerId="LiveId" clId="{CC298237-D835-45BD-A9FF-33E6776431FA}" dt="2021-12-04T14:52:55.508" v="54" actId="26606"/>
          <ac:spMkLst>
            <pc:docMk/>
            <pc:sldMk cId="3467417704" sldId="270"/>
            <ac:spMk id="9" creationId="{2C61293E-6EBE-43EF-A52C-9BEBFD7679D4}"/>
          </ac:spMkLst>
        </pc:spChg>
        <pc:spChg chg="add del">
          <ac:chgData name="Roman Zhigalov" userId="1f97e9fdf7779aa5" providerId="LiveId" clId="{CC298237-D835-45BD-A9FF-33E6776431FA}" dt="2021-12-04T14:52:55.508" v="54" actId="26606"/>
          <ac:spMkLst>
            <pc:docMk/>
            <pc:sldMk cId="3467417704" sldId="270"/>
            <ac:spMk id="11" creationId="{21540236-BFD5-4A9D-8840-4703E7F76825}"/>
          </ac:spMkLst>
        </pc:spChg>
        <pc:picChg chg="add del">
          <ac:chgData name="Roman Zhigalov" userId="1f97e9fdf7779aa5" providerId="LiveId" clId="{CC298237-D835-45BD-A9FF-33E6776431FA}" dt="2021-12-04T14:52:55.508" v="54" actId="26606"/>
          <ac:picMkLst>
            <pc:docMk/>
            <pc:sldMk cId="3467417704" sldId="270"/>
            <ac:picMk id="5" creationId="{663558C5-D945-4186-BFEA-23C3F8F30D31}"/>
          </ac:picMkLst>
        </pc:picChg>
        <pc:picChg chg="add">
          <ac:chgData name="Roman Zhigalov" userId="1f97e9fdf7779aa5" providerId="LiveId" clId="{CC298237-D835-45BD-A9FF-33E6776431FA}" dt="2021-12-04T14:53:03.705" v="57" actId="26606"/>
          <ac:picMkLst>
            <pc:docMk/>
            <pc:sldMk cId="3467417704" sldId="270"/>
            <ac:picMk id="8" creationId="{F89D52EC-7091-4759-9EDB-7EB7B009B2B0}"/>
          </ac:picMkLst>
        </pc:picChg>
      </pc:sldChg>
      <pc:sldChg chg="addSp delSp modSp new mod setBg">
        <pc:chgData name="Roman Zhigalov" userId="1f97e9fdf7779aa5" providerId="LiveId" clId="{CC298237-D835-45BD-A9FF-33E6776431FA}" dt="2021-12-04T14:53:47.187" v="75" actId="26606"/>
        <pc:sldMkLst>
          <pc:docMk/>
          <pc:sldMk cId="2011673963" sldId="271"/>
        </pc:sldMkLst>
        <pc:spChg chg="mod">
          <ac:chgData name="Roman Zhigalov" userId="1f97e9fdf7779aa5" providerId="LiveId" clId="{CC298237-D835-45BD-A9FF-33E6776431FA}" dt="2021-12-04T14:53:47.187" v="75" actId="26606"/>
          <ac:spMkLst>
            <pc:docMk/>
            <pc:sldMk cId="2011673963" sldId="271"/>
            <ac:spMk id="2" creationId="{F33A3F9F-BCCA-48D0-B123-F4487D1C9824}"/>
          </ac:spMkLst>
        </pc:spChg>
        <pc:spChg chg="mod">
          <ac:chgData name="Roman Zhigalov" userId="1f97e9fdf7779aa5" providerId="LiveId" clId="{CC298237-D835-45BD-A9FF-33E6776431FA}" dt="2021-12-04T14:53:47.187" v="75" actId="26606"/>
          <ac:spMkLst>
            <pc:docMk/>
            <pc:sldMk cId="2011673963" sldId="271"/>
            <ac:spMk id="3" creationId="{66BF3A26-B090-434A-9B33-8A5FF09D8F53}"/>
          </ac:spMkLst>
        </pc:spChg>
        <pc:spChg chg="add">
          <ac:chgData name="Roman Zhigalov" userId="1f97e9fdf7779aa5" providerId="LiveId" clId="{CC298237-D835-45BD-A9FF-33E6776431FA}" dt="2021-12-04T14:53:47.187" v="75" actId="26606"/>
          <ac:spMkLst>
            <pc:docMk/>
            <pc:sldMk cId="2011673963" sldId="271"/>
            <ac:spMk id="11" creationId="{D4974D33-8DC5-464E-8C6D-BE58F0669C17}"/>
          </ac:spMkLst>
        </pc:spChg>
        <pc:spChg chg="add">
          <ac:chgData name="Roman Zhigalov" userId="1f97e9fdf7779aa5" providerId="LiveId" clId="{CC298237-D835-45BD-A9FF-33E6776431FA}" dt="2021-12-04T14:53:47.187" v="75" actId="26606"/>
          <ac:spMkLst>
            <pc:docMk/>
            <pc:sldMk cId="2011673963" sldId="271"/>
            <ac:spMk id="12" creationId="{F13C74B1-5B17-4795-BED0-7140497B445A}"/>
          </ac:spMkLst>
        </pc:spChg>
        <pc:picChg chg="add del">
          <ac:chgData name="Roman Zhigalov" userId="1f97e9fdf7779aa5" providerId="LiveId" clId="{CC298237-D835-45BD-A9FF-33E6776431FA}" dt="2021-12-04T14:53:47.173" v="74" actId="26606"/>
          <ac:picMkLst>
            <pc:docMk/>
            <pc:sldMk cId="2011673963" sldId="271"/>
            <ac:picMk id="5" creationId="{975A46BC-87AC-4DB1-9926-C2F36473B03E}"/>
          </ac:picMkLst>
        </pc:picChg>
        <pc:picChg chg="add">
          <ac:chgData name="Roman Zhigalov" userId="1f97e9fdf7779aa5" providerId="LiveId" clId="{CC298237-D835-45BD-A9FF-33E6776431FA}" dt="2021-12-04T14:53:47.187" v="75" actId="26606"/>
          <ac:picMkLst>
            <pc:docMk/>
            <pc:sldMk cId="2011673963" sldId="271"/>
            <ac:picMk id="13" creationId="{91AB534D-2498-4AED-AC08-DD1F386CCCD2}"/>
          </ac:picMkLst>
        </pc:picChg>
        <pc:cxnChg chg="add del">
          <ac:chgData name="Roman Zhigalov" userId="1f97e9fdf7779aa5" providerId="LiveId" clId="{CC298237-D835-45BD-A9FF-33E6776431FA}" dt="2021-12-04T14:53:47.173" v="74" actId="26606"/>
          <ac:cxnSpMkLst>
            <pc:docMk/>
            <pc:sldMk cId="2011673963" sldId="271"/>
            <ac:cxnSpMk id="9" creationId="{A7F400EE-A8A5-48AF-B4D6-291B52C6F0B0}"/>
          </ac:cxnSpMkLst>
        </pc:cxnChg>
      </pc:sldChg>
      <pc:sldChg chg="modSp new mod">
        <pc:chgData name="Roman Zhigalov" userId="1f97e9fdf7779aa5" providerId="LiveId" clId="{CC298237-D835-45BD-A9FF-33E6776431FA}" dt="2021-12-04T14:54:49.831" v="92" actId="122"/>
        <pc:sldMkLst>
          <pc:docMk/>
          <pc:sldMk cId="2958196957" sldId="272"/>
        </pc:sldMkLst>
        <pc:spChg chg="mod">
          <ac:chgData name="Roman Zhigalov" userId="1f97e9fdf7779aa5" providerId="LiveId" clId="{CC298237-D835-45BD-A9FF-33E6776431FA}" dt="2021-12-04T14:54:49.831" v="92" actId="122"/>
          <ac:spMkLst>
            <pc:docMk/>
            <pc:sldMk cId="2958196957" sldId="272"/>
            <ac:spMk id="2" creationId="{84578753-5012-49FD-8008-FB0C79A2A596}"/>
          </ac:spMkLst>
        </pc:spChg>
      </pc:sldChg>
      <pc:sldChg chg="addSp modSp new mod setBg addAnim">
        <pc:chgData name="Roman Zhigalov" userId="1f97e9fdf7779aa5" providerId="LiveId" clId="{CC298237-D835-45BD-A9FF-33E6776431FA}" dt="2021-12-04T14:55:12.550" v="211"/>
        <pc:sldMkLst>
          <pc:docMk/>
          <pc:sldMk cId="585953779" sldId="273"/>
        </pc:sldMkLst>
        <pc:spChg chg="mod">
          <ac:chgData name="Roman Zhigalov" userId="1f97e9fdf7779aa5" providerId="LiveId" clId="{CC298237-D835-45BD-A9FF-33E6776431FA}" dt="2021-12-04T14:55:12.544" v="210" actId="26606"/>
          <ac:spMkLst>
            <pc:docMk/>
            <pc:sldMk cId="585953779" sldId="273"/>
            <ac:spMk id="2" creationId="{5A98F42E-8C01-4F55-896C-17214D11F658}"/>
          </ac:spMkLst>
        </pc:spChg>
        <pc:spChg chg="mod">
          <ac:chgData name="Roman Zhigalov" userId="1f97e9fdf7779aa5" providerId="LiveId" clId="{CC298237-D835-45BD-A9FF-33E6776431FA}" dt="2021-12-04T14:55:12.544" v="210" actId="26606"/>
          <ac:spMkLst>
            <pc:docMk/>
            <pc:sldMk cId="585953779" sldId="273"/>
            <ac:spMk id="3" creationId="{7273AF88-FC7F-40EC-81DD-ABA23FA2919E}"/>
          </ac:spMkLst>
        </pc:spChg>
        <pc:spChg chg="add">
          <ac:chgData name="Roman Zhigalov" userId="1f97e9fdf7779aa5" providerId="LiveId" clId="{CC298237-D835-45BD-A9FF-33E6776431FA}" dt="2021-12-04T14:55:12.544" v="210" actId="26606"/>
          <ac:spMkLst>
            <pc:docMk/>
            <pc:sldMk cId="585953779" sldId="273"/>
            <ac:spMk id="9" creationId="{F13C74B1-5B17-4795-BED0-7140497B445A}"/>
          </ac:spMkLst>
        </pc:spChg>
        <pc:spChg chg="add">
          <ac:chgData name="Roman Zhigalov" userId="1f97e9fdf7779aa5" providerId="LiveId" clId="{CC298237-D835-45BD-A9FF-33E6776431FA}" dt="2021-12-04T14:55:12.544" v="210" actId="26606"/>
          <ac:spMkLst>
            <pc:docMk/>
            <pc:sldMk cId="585953779" sldId="273"/>
            <ac:spMk id="11" creationId="{D4974D33-8DC5-464E-8C6D-BE58F0669C17}"/>
          </ac:spMkLst>
        </pc:spChg>
        <pc:picChg chg="add">
          <ac:chgData name="Roman Zhigalov" userId="1f97e9fdf7779aa5" providerId="LiveId" clId="{CC298237-D835-45BD-A9FF-33E6776431FA}" dt="2021-12-04T14:55:12.544" v="210" actId="26606"/>
          <ac:picMkLst>
            <pc:docMk/>
            <pc:sldMk cId="585953779" sldId="273"/>
            <ac:picMk id="5" creationId="{52643C9A-958A-48B3-A8ED-3C91F153E16C}"/>
          </ac:picMkLst>
        </pc:picChg>
      </pc:sldChg>
    </pc:docChg>
  </pc:docChgLst>
  <pc:docChgLst>
    <pc:chgData name="Zhigalov Roman" userId="1f97e9fdf7779aa5" providerId="Windows Live" clId="Web-{7C182B59-0D51-4323-AD71-BD66A562213B}"/>
    <pc:docChg chg="addSld addMainMaster modMainMaster">
      <pc:chgData name="Zhigalov Roman" userId="1f97e9fdf7779aa5" providerId="Windows Live" clId="Web-{7C182B59-0D51-4323-AD71-BD66A562213B}" dt="2021-12-19T11:31:14.429" v="0"/>
      <pc:docMkLst>
        <pc:docMk/>
      </pc:docMkLst>
      <pc:sldChg chg="add">
        <pc:chgData name="Zhigalov Roman" userId="1f97e9fdf7779aa5" providerId="Windows Live" clId="Web-{7C182B59-0D51-4323-AD71-BD66A562213B}" dt="2021-12-19T11:31:14.429" v="0"/>
        <pc:sldMkLst>
          <pc:docMk/>
          <pc:sldMk cId="1129267843" sldId="274"/>
        </pc:sldMkLst>
      </pc:sldChg>
      <pc:sldMasterChg chg="add addSldLayout">
        <pc:chgData name="Zhigalov Roman" userId="1f97e9fdf7779aa5" providerId="Windows Live" clId="Web-{7C182B59-0D51-4323-AD71-BD66A562213B}" dt="2021-12-19T11:31:14.429" v="0"/>
        <pc:sldMasterMkLst>
          <pc:docMk/>
          <pc:sldMasterMk cId="2327910646" sldId="2147483648"/>
        </pc:sldMasterMkLst>
        <pc:sldLayoutChg chg="add">
          <pc:chgData name="Zhigalov Roman" userId="1f97e9fdf7779aa5" providerId="Windows Live" clId="Web-{7C182B59-0D51-4323-AD71-BD66A562213B}" dt="2021-12-19T11:31:14.429" v="0"/>
          <pc:sldLayoutMkLst>
            <pc:docMk/>
            <pc:sldMasterMk cId="2327910646" sldId="2147483648"/>
            <pc:sldLayoutMk cId="3176285955" sldId="2147483649"/>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93619560" sldId="2147483650"/>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2976985454" sldId="2147483651"/>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221232945" sldId="2147483652"/>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3523264721" sldId="2147483653"/>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292853567" sldId="2147483654"/>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3111995755" sldId="2147483655"/>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553194577" sldId="2147483656"/>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3146104281" sldId="2147483657"/>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4164905907" sldId="2147483658"/>
          </pc:sldLayoutMkLst>
        </pc:sldLayoutChg>
        <pc:sldLayoutChg chg="add">
          <pc:chgData name="Zhigalov Roman" userId="1f97e9fdf7779aa5" providerId="Windows Live" clId="Web-{7C182B59-0D51-4323-AD71-BD66A562213B}" dt="2021-12-19T11:31:14.429" v="0"/>
          <pc:sldLayoutMkLst>
            <pc:docMk/>
            <pc:sldMasterMk cId="2327910646" sldId="2147483648"/>
            <pc:sldLayoutMk cId="3641407963" sldId="2147483659"/>
          </pc:sldLayoutMkLst>
        </pc:sldLayoutChg>
      </pc:sldMasterChg>
      <pc:sldMasterChg chg="replId modSldLayout">
        <pc:chgData name="Zhigalov Roman" userId="1f97e9fdf7779aa5" providerId="Windows Live" clId="Web-{7C182B59-0D51-4323-AD71-BD66A562213B}" dt="2021-12-19T11:31:14.429" v="0"/>
        <pc:sldMasterMkLst>
          <pc:docMk/>
          <pc:sldMasterMk cId="3154979492" sldId="2147483660"/>
        </pc:sldMasterMkLst>
        <pc:sldLayoutChg chg="replId">
          <pc:chgData name="Zhigalov Roman" userId="1f97e9fdf7779aa5" providerId="Windows Live" clId="Web-{7C182B59-0D51-4323-AD71-BD66A562213B}" dt="2021-12-19T11:31:14.429" v="0"/>
          <pc:sldLayoutMkLst>
            <pc:docMk/>
            <pc:sldMasterMk cId="3154979492" sldId="2147483660"/>
            <pc:sldLayoutMk cId="161079921" sldId="2147483661"/>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2703711724" sldId="2147483662"/>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4076369896" sldId="2147483663"/>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2625762208" sldId="2147483664"/>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188002762" sldId="2147483665"/>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2295335545" sldId="2147483666"/>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1988754143" sldId="2147483667"/>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3665695281" sldId="2147483668"/>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2134169247" sldId="2147483669"/>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2065727480" sldId="2147483670"/>
          </pc:sldLayoutMkLst>
        </pc:sldLayoutChg>
        <pc:sldLayoutChg chg="replId">
          <pc:chgData name="Zhigalov Roman" userId="1f97e9fdf7779aa5" providerId="Windows Live" clId="Web-{7C182B59-0D51-4323-AD71-BD66A562213B}" dt="2021-12-19T11:31:14.429" v="0"/>
          <pc:sldLayoutMkLst>
            <pc:docMk/>
            <pc:sldMasterMk cId="3154979492" sldId="2147483660"/>
            <pc:sldLayoutMk cId="812261758"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F0EC3-93D5-464B-A9E2-18CA611D9FBE}"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3629CB5-1DDA-4D39-98EF-300935D1A68C}">
      <dgm:prSet/>
      <dgm:spPr/>
      <dgm:t>
        <a:bodyPr/>
        <a:lstStyle/>
        <a:p>
          <a:pPr>
            <a:defRPr cap="all"/>
          </a:pPr>
          <a:r>
            <a:rPr lang="ru-RU"/>
            <a:t>Как решать конфликты</a:t>
          </a:r>
          <a:endParaRPr lang="en-US"/>
        </a:p>
      </dgm:t>
    </dgm:pt>
    <dgm:pt modelId="{2246BB44-FBCB-4D9F-B191-507BD6A7CBEE}" type="parTrans" cxnId="{589EC3AE-3A78-44E6-84C7-3BB339A2F6D6}">
      <dgm:prSet/>
      <dgm:spPr/>
      <dgm:t>
        <a:bodyPr/>
        <a:lstStyle/>
        <a:p>
          <a:endParaRPr lang="en-US"/>
        </a:p>
      </dgm:t>
    </dgm:pt>
    <dgm:pt modelId="{4CDEFE89-8A65-4DF6-8047-1C991315D6E9}" type="sibTrans" cxnId="{589EC3AE-3A78-44E6-84C7-3BB339A2F6D6}">
      <dgm:prSet/>
      <dgm:spPr/>
      <dgm:t>
        <a:bodyPr/>
        <a:lstStyle/>
        <a:p>
          <a:endParaRPr lang="en-US"/>
        </a:p>
      </dgm:t>
    </dgm:pt>
    <dgm:pt modelId="{D75E81A2-0351-4606-BC85-C413A1780B6D}">
      <dgm:prSet/>
      <dgm:spPr/>
      <dgm:t>
        <a:bodyPr/>
        <a:lstStyle/>
        <a:p>
          <a:pPr>
            <a:defRPr cap="all"/>
          </a:pPr>
          <a:r>
            <a:rPr lang="ru-RU"/>
            <a:t>Учимся решать конфликты</a:t>
          </a:r>
          <a:endParaRPr lang="en-US"/>
        </a:p>
      </dgm:t>
    </dgm:pt>
    <dgm:pt modelId="{F72D844E-2E22-4BDE-A658-34389D9B0F9C}" type="parTrans" cxnId="{A4FC2BE5-499B-425F-A0DC-2AA8310060F3}">
      <dgm:prSet/>
      <dgm:spPr/>
      <dgm:t>
        <a:bodyPr/>
        <a:lstStyle/>
        <a:p>
          <a:endParaRPr lang="en-US"/>
        </a:p>
      </dgm:t>
    </dgm:pt>
    <dgm:pt modelId="{4B9F6723-902C-4B85-BE30-ED29635C95E8}" type="sibTrans" cxnId="{A4FC2BE5-499B-425F-A0DC-2AA8310060F3}">
      <dgm:prSet/>
      <dgm:spPr/>
      <dgm:t>
        <a:bodyPr/>
        <a:lstStyle/>
        <a:p>
          <a:endParaRPr lang="en-US"/>
        </a:p>
      </dgm:t>
    </dgm:pt>
    <dgm:pt modelId="{6E32BF1C-DD76-41EB-A449-F8C5A3D0D5DC}" type="pres">
      <dgm:prSet presAssocID="{BB9F0EC3-93D5-464B-A9E2-18CA611D9FBE}" presName="root" presStyleCnt="0">
        <dgm:presLayoutVars>
          <dgm:dir/>
          <dgm:resizeHandles val="exact"/>
        </dgm:presLayoutVars>
      </dgm:prSet>
      <dgm:spPr/>
    </dgm:pt>
    <dgm:pt modelId="{93F54394-24C1-4802-A0A2-408474B8A8CB}" type="pres">
      <dgm:prSet presAssocID="{03629CB5-1DDA-4D39-98EF-300935D1A68C}" presName="compNode" presStyleCnt="0"/>
      <dgm:spPr/>
    </dgm:pt>
    <dgm:pt modelId="{DF8D234E-6C41-407D-9A29-910AA2FE1564}" type="pres">
      <dgm:prSet presAssocID="{03629CB5-1DDA-4D39-98EF-300935D1A68C}" presName="iconBgRect" presStyleLbl="bgShp" presStyleIdx="0" presStyleCnt="2"/>
      <dgm:spPr/>
    </dgm:pt>
    <dgm:pt modelId="{BB769285-575C-421C-BD60-CE26839DF381}" type="pres">
      <dgm:prSet presAssocID="{03629CB5-1DDA-4D39-98EF-300935D1A6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Предупреждение"/>
        </a:ext>
      </dgm:extLst>
    </dgm:pt>
    <dgm:pt modelId="{FBE156B6-BA8A-4F81-BD51-E54B0C724E8C}" type="pres">
      <dgm:prSet presAssocID="{03629CB5-1DDA-4D39-98EF-300935D1A68C}" presName="spaceRect" presStyleCnt="0"/>
      <dgm:spPr/>
    </dgm:pt>
    <dgm:pt modelId="{BD235120-BCB2-4BCA-AFA4-61D33C6B97BA}" type="pres">
      <dgm:prSet presAssocID="{03629CB5-1DDA-4D39-98EF-300935D1A68C}" presName="textRect" presStyleLbl="revTx" presStyleIdx="0" presStyleCnt="2">
        <dgm:presLayoutVars>
          <dgm:chMax val="1"/>
          <dgm:chPref val="1"/>
        </dgm:presLayoutVars>
      </dgm:prSet>
      <dgm:spPr/>
    </dgm:pt>
    <dgm:pt modelId="{B52DA37D-696A-4670-95DB-8AF09B17C070}" type="pres">
      <dgm:prSet presAssocID="{4CDEFE89-8A65-4DF6-8047-1C991315D6E9}" presName="sibTrans" presStyleCnt="0"/>
      <dgm:spPr/>
    </dgm:pt>
    <dgm:pt modelId="{7627E409-8A99-4B4D-8406-AFE12E304AE2}" type="pres">
      <dgm:prSet presAssocID="{D75E81A2-0351-4606-BC85-C413A1780B6D}" presName="compNode" presStyleCnt="0"/>
      <dgm:spPr/>
    </dgm:pt>
    <dgm:pt modelId="{A4AA4774-9200-4948-A370-F0959586415E}" type="pres">
      <dgm:prSet presAssocID="{D75E81A2-0351-4606-BC85-C413A1780B6D}" presName="iconBgRect" presStyleLbl="bgShp" presStyleIdx="1" presStyleCnt="2"/>
      <dgm:spPr/>
    </dgm:pt>
    <dgm:pt modelId="{1DBEC742-5FA6-4C05-B00E-97FBC793D85A}" type="pres">
      <dgm:prSet presAssocID="{D75E81A2-0351-4606-BC85-C413A1780B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E8BE1BF-DD8F-4AB1-878A-03A2455DB3E9}" type="pres">
      <dgm:prSet presAssocID="{D75E81A2-0351-4606-BC85-C413A1780B6D}" presName="spaceRect" presStyleCnt="0"/>
      <dgm:spPr/>
    </dgm:pt>
    <dgm:pt modelId="{C6E41AC8-74E6-4698-9841-886757CD1451}" type="pres">
      <dgm:prSet presAssocID="{D75E81A2-0351-4606-BC85-C413A1780B6D}" presName="textRect" presStyleLbl="revTx" presStyleIdx="1" presStyleCnt="2">
        <dgm:presLayoutVars>
          <dgm:chMax val="1"/>
          <dgm:chPref val="1"/>
        </dgm:presLayoutVars>
      </dgm:prSet>
      <dgm:spPr/>
    </dgm:pt>
  </dgm:ptLst>
  <dgm:cxnLst>
    <dgm:cxn modelId="{B3F14A3B-F3BC-4F27-BC4A-D8B6A2003524}" type="presOf" srcId="{BB9F0EC3-93D5-464B-A9E2-18CA611D9FBE}" destId="{6E32BF1C-DD76-41EB-A449-F8C5A3D0D5DC}" srcOrd="0" destOrd="0" presId="urn:microsoft.com/office/officeart/2018/5/layout/IconCircleLabelList"/>
    <dgm:cxn modelId="{40EA695E-B0BC-41A0-982E-8B32FDD8C13B}" type="presOf" srcId="{D75E81A2-0351-4606-BC85-C413A1780B6D}" destId="{C6E41AC8-74E6-4698-9841-886757CD1451}" srcOrd="0" destOrd="0" presId="urn:microsoft.com/office/officeart/2018/5/layout/IconCircleLabelList"/>
    <dgm:cxn modelId="{42E4D19B-3F42-4588-8E54-70289E50DB57}" type="presOf" srcId="{03629CB5-1DDA-4D39-98EF-300935D1A68C}" destId="{BD235120-BCB2-4BCA-AFA4-61D33C6B97BA}" srcOrd="0" destOrd="0" presId="urn:microsoft.com/office/officeart/2018/5/layout/IconCircleLabelList"/>
    <dgm:cxn modelId="{589EC3AE-3A78-44E6-84C7-3BB339A2F6D6}" srcId="{BB9F0EC3-93D5-464B-A9E2-18CA611D9FBE}" destId="{03629CB5-1DDA-4D39-98EF-300935D1A68C}" srcOrd="0" destOrd="0" parTransId="{2246BB44-FBCB-4D9F-B191-507BD6A7CBEE}" sibTransId="{4CDEFE89-8A65-4DF6-8047-1C991315D6E9}"/>
    <dgm:cxn modelId="{A4FC2BE5-499B-425F-A0DC-2AA8310060F3}" srcId="{BB9F0EC3-93D5-464B-A9E2-18CA611D9FBE}" destId="{D75E81A2-0351-4606-BC85-C413A1780B6D}" srcOrd="1" destOrd="0" parTransId="{F72D844E-2E22-4BDE-A658-34389D9B0F9C}" sibTransId="{4B9F6723-902C-4B85-BE30-ED29635C95E8}"/>
    <dgm:cxn modelId="{C30E1855-4FC6-4614-934C-7377C7E1A029}" type="presParOf" srcId="{6E32BF1C-DD76-41EB-A449-F8C5A3D0D5DC}" destId="{93F54394-24C1-4802-A0A2-408474B8A8CB}" srcOrd="0" destOrd="0" presId="urn:microsoft.com/office/officeart/2018/5/layout/IconCircleLabelList"/>
    <dgm:cxn modelId="{08CBCFA8-82D7-4F5D-B479-B613B010B20B}" type="presParOf" srcId="{93F54394-24C1-4802-A0A2-408474B8A8CB}" destId="{DF8D234E-6C41-407D-9A29-910AA2FE1564}" srcOrd="0" destOrd="0" presId="urn:microsoft.com/office/officeart/2018/5/layout/IconCircleLabelList"/>
    <dgm:cxn modelId="{35324149-B901-43A1-BB4B-1D9EE373964E}" type="presParOf" srcId="{93F54394-24C1-4802-A0A2-408474B8A8CB}" destId="{BB769285-575C-421C-BD60-CE26839DF381}" srcOrd="1" destOrd="0" presId="urn:microsoft.com/office/officeart/2018/5/layout/IconCircleLabelList"/>
    <dgm:cxn modelId="{D14F5A39-6451-4C97-8431-4FFFA26E5485}" type="presParOf" srcId="{93F54394-24C1-4802-A0A2-408474B8A8CB}" destId="{FBE156B6-BA8A-4F81-BD51-E54B0C724E8C}" srcOrd="2" destOrd="0" presId="urn:microsoft.com/office/officeart/2018/5/layout/IconCircleLabelList"/>
    <dgm:cxn modelId="{A4B04873-D003-4340-A09A-A7B1331D721D}" type="presParOf" srcId="{93F54394-24C1-4802-A0A2-408474B8A8CB}" destId="{BD235120-BCB2-4BCA-AFA4-61D33C6B97BA}" srcOrd="3" destOrd="0" presId="urn:microsoft.com/office/officeart/2018/5/layout/IconCircleLabelList"/>
    <dgm:cxn modelId="{E9B58A46-763B-4E4B-9E1B-72D4E0406701}" type="presParOf" srcId="{6E32BF1C-DD76-41EB-A449-F8C5A3D0D5DC}" destId="{B52DA37D-696A-4670-95DB-8AF09B17C070}" srcOrd="1" destOrd="0" presId="urn:microsoft.com/office/officeart/2018/5/layout/IconCircleLabelList"/>
    <dgm:cxn modelId="{A2E5E66F-A5EA-4FEE-9A9F-7B96BF3C081B}" type="presParOf" srcId="{6E32BF1C-DD76-41EB-A449-F8C5A3D0D5DC}" destId="{7627E409-8A99-4B4D-8406-AFE12E304AE2}" srcOrd="2" destOrd="0" presId="urn:microsoft.com/office/officeart/2018/5/layout/IconCircleLabelList"/>
    <dgm:cxn modelId="{6334505C-0B78-4762-BB09-BC512C272928}" type="presParOf" srcId="{7627E409-8A99-4B4D-8406-AFE12E304AE2}" destId="{A4AA4774-9200-4948-A370-F0959586415E}" srcOrd="0" destOrd="0" presId="urn:microsoft.com/office/officeart/2018/5/layout/IconCircleLabelList"/>
    <dgm:cxn modelId="{B7626966-3822-4B10-9FC5-BD587147ECB9}" type="presParOf" srcId="{7627E409-8A99-4B4D-8406-AFE12E304AE2}" destId="{1DBEC742-5FA6-4C05-B00E-97FBC793D85A}" srcOrd="1" destOrd="0" presId="urn:microsoft.com/office/officeart/2018/5/layout/IconCircleLabelList"/>
    <dgm:cxn modelId="{17E4258A-9704-4B84-B1F2-650B9A7FEDC7}" type="presParOf" srcId="{7627E409-8A99-4B4D-8406-AFE12E304AE2}" destId="{1E8BE1BF-DD8F-4AB1-878A-03A2455DB3E9}" srcOrd="2" destOrd="0" presId="urn:microsoft.com/office/officeart/2018/5/layout/IconCircleLabelList"/>
    <dgm:cxn modelId="{1ED3FEB2-D710-48DC-BAE2-85B77530435E}" type="presParOf" srcId="{7627E409-8A99-4B4D-8406-AFE12E304AE2}" destId="{C6E41AC8-74E6-4698-9841-886757CD145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234E-6C41-407D-9A29-910AA2FE1564}">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69285-575C-421C-BD60-CE26839DF381}">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35120-BCB2-4BCA-AFA4-61D33C6B97BA}">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ru-RU" sz="2500" kern="1200"/>
            <a:t>Как решать конфликты</a:t>
          </a:r>
          <a:endParaRPr lang="en-US" sz="2500" kern="1200"/>
        </a:p>
      </dsp:txBody>
      <dsp:txXfrm>
        <a:off x="1548914" y="3176402"/>
        <a:ext cx="3600000" cy="720000"/>
      </dsp:txXfrm>
    </dsp:sp>
    <dsp:sp modelId="{A4AA4774-9200-4948-A370-F0959586415E}">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EC742-5FA6-4C05-B00E-97FBC793D85A}">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41AC8-74E6-4698-9841-886757CD1451}">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ru-RU" sz="2500" kern="1200"/>
            <a:t>Учимся решать конфликты</a:t>
          </a:r>
          <a:endParaRPr lang="en-US" sz="2500" kern="1200"/>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430E9-A4C9-41D1-895D-DB3779E84B1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1F95A61-8316-4D6A-BD64-7F74B2948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8A613D1-1C0F-4AA3-BAAD-DDD9C8E3ABE1}"/>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0F28C5EB-7A8E-449B-ABA8-2A9C4FFA6B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BF3B0C-2E9C-4325-A557-C368A0A04304}"/>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317628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44389-2761-4368-8204-9FBE12BDCE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BA49241-E31E-4EB0-8C8A-5BFA7AB8AA1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9F4DDB-0FAB-4594-8BCB-7DC3B79A4927}"/>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475E9B13-90FF-4F05-9BE5-F365BB1DED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6A8ED4-D176-43D1-AB43-B3A077B69910}"/>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9361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99BD0-A4EC-490B-9BA1-70C3A69FF1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B50DFDF-55FA-4A79-88E0-A839DC6FB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F911A72-F74C-40DF-A8A7-37EE4355C58B}"/>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5E4FD1E5-4EED-4EDF-8226-61A4E70EAA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B1C3C49-5753-4473-912C-E2773E2AE39B}"/>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297698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4BE8D7-F408-4C9E-A77A-9A3D832A9F4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9342A0-83E8-42FE-8BD0-68BB0F73E65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725D6FE-9745-486C-AB67-612A4B277E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DE34C66-C8D5-411F-9CA1-5D0FD77A0E01}"/>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6" name="Нижний колонтитул 5">
            <a:extLst>
              <a:ext uri="{FF2B5EF4-FFF2-40B4-BE49-F238E27FC236}">
                <a16:creationId xmlns:a16="http://schemas.microsoft.com/office/drawing/2014/main" id="{3C4F3EC4-038E-4FD5-BE42-CB11549697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0B71E6-E2D5-4640-AEE4-89A70A4F0F78}"/>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22123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9B91EB-4BCA-4085-BA3A-3D21FD83B45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CF7AE8E-904B-40B5-8E39-881CAC451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FA0FAAC-E9B2-4B5D-9BA3-DE446A8267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77ACC93-3A1F-4297-9073-FD6C78385E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BD0D0EA-4F03-4328-8226-61E716B5188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FB700B-4B31-4E5D-9666-BE8608D4DCA4}"/>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8" name="Нижний колонтитул 7">
            <a:extLst>
              <a:ext uri="{FF2B5EF4-FFF2-40B4-BE49-F238E27FC236}">
                <a16:creationId xmlns:a16="http://schemas.microsoft.com/office/drawing/2014/main" id="{8365269A-8A9D-4E5C-BC81-EE942B904D4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638EEB-7353-4D42-B3B0-973CCEC70FB8}"/>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352326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2627BD-6942-431E-9294-D586592961F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2950330-E6A0-40B2-B888-13884517F8D5}"/>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4" name="Нижний колонтитул 3">
            <a:extLst>
              <a:ext uri="{FF2B5EF4-FFF2-40B4-BE49-F238E27FC236}">
                <a16:creationId xmlns:a16="http://schemas.microsoft.com/office/drawing/2014/main" id="{11402CF3-5968-4AF0-B869-C658C255CE7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0AF7B01-6980-421D-9952-7FE2F0347CB6}"/>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292853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C652FF2-8667-4786-906E-EE580B709031}"/>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3" name="Нижний колонтитул 2">
            <a:extLst>
              <a:ext uri="{FF2B5EF4-FFF2-40B4-BE49-F238E27FC236}">
                <a16:creationId xmlns:a16="http://schemas.microsoft.com/office/drawing/2014/main" id="{88B753FE-1127-4054-9460-5E2DAD13C75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0BC9D1D-BE77-4C7F-AAF0-34030A57C8BE}"/>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311199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D8DED3-F92A-46BD-A259-884670E30AA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500D0A9-E2D3-406E-BB13-61508D8A34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BA1A9A4-9C15-4484-98A3-8DE7860D5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1B9308-7DD2-41BB-8B6A-85CFA497D141}"/>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6" name="Нижний колонтитул 5">
            <a:extLst>
              <a:ext uri="{FF2B5EF4-FFF2-40B4-BE49-F238E27FC236}">
                <a16:creationId xmlns:a16="http://schemas.microsoft.com/office/drawing/2014/main" id="{E23CFF0E-A82E-4F3D-AB56-06EF44B6660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789FC3-6776-4229-828B-A91875959848}"/>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55319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17BCE5-8ECE-4DDA-9D50-C2AA0C892E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2A34B19-90AB-4005-A530-C3ED64E9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3DF0EC9-8359-419D-BD28-902DCEB26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9A15084-08E6-41AD-BB55-053F66BCE94F}"/>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6" name="Нижний колонтитул 5">
            <a:extLst>
              <a:ext uri="{FF2B5EF4-FFF2-40B4-BE49-F238E27FC236}">
                <a16:creationId xmlns:a16="http://schemas.microsoft.com/office/drawing/2014/main" id="{5BFEAB20-1A39-4690-959E-4CC723C813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2042F44-F512-4350-A064-5FFD433A659F}"/>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3146104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3D996-30CC-4984-9BA8-B05C5FB6A76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2A75466-4C9B-40C8-98ED-689F54FC794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61A0B6-2FFF-45CE-9CA4-F177329EA885}"/>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11A1DCAA-B792-4DD6-8688-3D67804431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609648-7949-4429-B613-709B36B4EC03}"/>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416490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06BCEDE-D704-4429-B417-F6EF9207ABD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B3498C5-2B76-4826-B4E4-67679CF3B12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B26CEA-99EA-446C-B7F8-9A5A80D46249}"/>
              </a:ext>
            </a:extLst>
          </p:cNvPr>
          <p:cNvSpPr>
            <a:spLocks noGrp="1"/>
          </p:cNvSpPr>
          <p:nvPr>
            <p:ph type="dt" sz="half" idx="10"/>
          </p:nvPr>
        </p:nvSpPr>
        <p:spPr/>
        <p:txBody>
          <a:body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1B5DF3AD-CD7A-43D1-8065-BF53991FF2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B9318F-48D6-4EFF-A2B5-7D7FCA5AC242}"/>
              </a:ext>
            </a:extLst>
          </p:cNvPr>
          <p:cNvSpPr>
            <a:spLocks noGrp="1"/>
          </p:cNvSpPr>
          <p:nvPr>
            <p:ph type="sldNum" sz="quarter" idx="12"/>
          </p:nvPr>
        </p:nvSpPr>
        <p:spPr/>
        <p:txBody>
          <a:bodyPr/>
          <a:lstStyle/>
          <a:p>
            <a:fld id="{A0837AC7-DE97-4589-8FAE-049B5F9525A6}" type="slidenum">
              <a:rPr lang="ru-RU" smtClean="0"/>
              <a:t>‹#›</a:t>
            </a:fld>
            <a:endParaRPr lang="ru-RU"/>
          </a:p>
        </p:txBody>
      </p:sp>
    </p:spTree>
    <p:extLst>
      <p:ext uri="{BB962C8B-B14F-4D97-AF65-F5344CB8AC3E}">
        <p14:creationId xmlns:p14="http://schemas.microsoft.com/office/powerpoint/2010/main" val="364140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19.12.2021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6DCA73-46CE-4005-8763-CCDE76F76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B0271A-E181-4FA2-8413-B63AD1E10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639ADEB-EFBA-4C3B-8F36-03B7F3DCE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C3BD0-13AD-4AB7-8200-43BB549A30B1}" type="datetimeFigureOut">
              <a:rPr lang="ru-RU" smtClean="0"/>
              <a:t>19.12.2021</a:t>
            </a:fld>
            <a:endParaRPr lang="ru-RU"/>
          </a:p>
        </p:txBody>
      </p:sp>
      <p:sp>
        <p:nvSpPr>
          <p:cNvPr id="5" name="Нижний колонтитул 4">
            <a:extLst>
              <a:ext uri="{FF2B5EF4-FFF2-40B4-BE49-F238E27FC236}">
                <a16:creationId xmlns:a16="http://schemas.microsoft.com/office/drawing/2014/main" id="{89244100-D1FB-43A4-B857-1BF7D73B6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B4B34F1-7F9D-4AF9-AB87-6ECB4A833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37AC7-DE97-4589-8FAE-049B5F9525A6}" type="slidenum">
              <a:rPr lang="ru-RU" smtClean="0"/>
              <a:t>‹#›</a:t>
            </a:fld>
            <a:endParaRPr lang="ru-RU"/>
          </a:p>
        </p:txBody>
      </p:sp>
    </p:spTree>
    <p:extLst>
      <p:ext uri="{BB962C8B-B14F-4D97-AF65-F5344CB8AC3E}">
        <p14:creationId xmlns:p14="http://schemas.microsoft.com/office/powerpoint/2010/main" val="232791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ea typeface="+mj-lt"/>
                <a:cs typeface="+mj-lt"/>
              </a:rPr>
              <a:t>§ 11. Разрешение межличностных противоречий</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1BD68D3-1B84-42EF-9402-28EBF5E9154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kern="1200">
                <a:solidFill>
                  <a:srgbClr val="FFFFFF"/>
                </a:solidFill>
                <a:latin typeface="+mj-lt"/>
                <a:ea typeface="+mj-ea"/>
                <a:cs typeface="+mj-cs"/>
              </a:rPr>
              <a:t>6. Необходимо проявлять усилия по снижению агрессивности в ситуации стресса или перенапряжения.</a:t>
            </a:r>
          </a:p>
        </p:txBody>
      </p:sp>
      <p:pic>
        <p:nvPicPr>
          <p:cNvPr id="6" name="Рисунок 6" descr="Изображение выглядит как человек, стена, мужчина, внутренний&#10;&#10;Автоматически созданное описание">
            <a:extLst>
              <a:ext uri="{FF2B5EF4-FFF2-40B4-BE49-F238E27FC236}">
                <a16:creationId xmlns:a16="http://schemas.microsoft.com/office/drawing/2014/main" id="{C673B0B0-B0A7-4C5C-AFEA-B5FDDF3466D0}"/>
              </a:ext>
            </a:extLst>
          </p:cNvPr>
          <p:cNvPicPr>
            <a:picLocks noGrp="1" noChangeAspect="1"/>
          </p:cNvPicPr>
          <p:nvPr>
            <p:ph idx="1"/>
          </p:nvPr>
        </p:nvPicPr>
        <p:blipFill>
          <a:blip r:embed="rId2"/>
          <a:stretch>
            <a:fillRect/>
          </a:stretch>
        </p:blipFill>
        <p:spPr>
          <a:xfrm>
            <a:off x="5153822" y="1180190"/>
            <a:ext cx="6553545" cy="4505562"/>
          </a:xfrm>
          <a:prstGeom prst="rect">
            <a:avLst/>
          </a:prstGeom>
        </p:spPr>
      </p:pic>
    </p:spTree>
    <p:extLst>
      <p:ext uri="{BB962C8B-B14F-4D97-AF65-F5344CB8AC3E}">
        <p14:creationId xmlns:p14="http://schemas.microsoft.com/office/powerpoint/2010/main" val="261515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F04CB8E-7B3C-46C9-9599-5C95650FE08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Стратегии поведения при конфликтах</a:t>
            </a:r>
          </a:p>
        </p:txBody>
      </p:sp>
      <p:pic>
        <p:nvPicPr>
          <p:cNvPr id="4" name="Рисунок 4" descr="Изображение выглядит как текст&#10;&#10;Автоматически созданное описание">
            <a:extLst>
              <a:ext uri="{FF2B5EF4-FFF2-40B4-BE49-F238E27FC236}">
                <a16:creationId xmlns:a16="http://schemas.microsoft.com/office/drawing/2014/main" id="{117860FE-01BF-4944-BD27-C6B80E6D7E89}"/>
              </a:ext>
            </a:extLst>
          </p:cNvPr>
          <p:cNvPicPr>
            <a:picLocks noGrp="1" noChangeAspect="1"/>
          </p:cNvPicPr>
          <p:nvPr>
            <p:ph idx="1"/>
          </p:nvPr>
        </p:nvPicPr>
        <p:blipFill>
          <a:blip r:embed="rId2"/>
          <a:stretch>
            <a:fillRect/>
          </a:stretch>
        </p:blipFill>
        <p:spPr>
          <a:xfrm>
            <a:off x="5153822" y="621501"/>
            <a:ext cx="6553545" cy="5622940"/>
          </a:xfrm>
          <a:prstGeom prst="rect">
            <a:avLst/>
          </a:prstGeom>
        </p:spPr>
      </p:pic>
    </p:spTree>
    <p:extLst>
      <p:ext uri="{BB962C8B-B14F-4D97-AF65-F5344CB8AC3E}">
        <p14:creationId xmlns:p14="http://schemas.microsoft.com/office/powerpoint/2010/main" val="18330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Шах и мат на шахматной доске">
            <a:extLst>
              <a:ext uri="{FF2B5EF4-FFF2-40B4-BE49-F238E27FC236}">
                <a16:creationId xmlns:a16="http://schemas.microsoft.com/office/drawing/2014/main" id="{53ACFCF0-CBA9-44E3-9146-DC37CED2BF3A}"/>
              </a:ext>
            </a:extLst>
          </p:cNvPr>
          <p:cNvPicPr>
            <a:picLocks noChangeAspect="1"/>
          </p:cNvPicPr>
          <p:nvPr/>
        </p:nvPicPr>
        <p:blipFill rotWithShape="1">
          <a:blip r:embed="rId2">
            <a:alphaModFix amt="50000"/>
          </a:blip>
          <a:srcRect t="15294" r="-2" b="-2"/>
          <a:stretch/>
        </p:blipFill>
        <p:spPr>
          <a:xfrm>
            <a:off x="20" y="1"/>
            <a:ext cx="12191980" cy="6857999"/>
          </a:xfrm>
          <a:prstGeom prst="rect">
            <a:avLst/>
          </a:prstGeom>
        </p:spPr>
      </p:pic>
      <p:sp>
        <p:nvSpPr>
          <p:cNvPr id="2" name="Заголовок 1">
            <a:extLst>
              <a:ext uri="{FF2B5EF4-FFF2-40B4-BE49-F238E27FC236}">
                <a16:creationId xmlns:a16="http://schemas.microsoft.com/office/drawing/2014/main" id="{A64F45CF-0035-4C31-8E29-D2560F986BC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2. Учимся решать конфликты</a:t>
            </a:r>
          </a:p>
        </p:txBody>
      </p:sp>
      <p:sp>
        <p:nvSpPr>
          <p:cNvPr id="3" name="Текст 2">
            <a:extLst>
              <a:ext uri="{FF2B5EF4-FFF2-40B4-BE49-F238E27FC236}">
                <a16:creationId xmlns:a16="http://schemas.microsoft.com/office/drawing/2014/main" id="{F9755D45-EB44-483F-B45C-68BDE4CFF2E5}"/>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388085306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10AFDB5-1583-461B-817F-A5EBD3EF70CA}"/>
              </a:ext>
            </a:extLst>
          </p:cNvPr>
          <p:cNvSpPr>
            <a:spLocks noGrp="1"/>
          </p:cNvSpPr>
          <p:nvPr>
            <p:ph type="title"/>
          </p:nvPr>
        </p:nvSpPr>
        <p:spPr>
          <a:xfrm>
            <a:off x="686834" y="1153572"/>
            <a:ext cx="3200400" cy="4461163"/>
          </a:xfrm>
        </p:spPr>
        <p:txBody>
          <a:bodyPr>
            <a:normAutofit/>
          </a:bodyPr>
          <a:lstStyle/>
          <a:p>
            <a:r>
              <a:rPr lang="ru-RU">
                <a:solidFill>
                  <a:srgbClr val="FFFFFF"/>
                </a:solidFill>
                <a:cs typeface="Calibri Light"/>
              </a:rPr>
              <a:t>Ситуация 1</a:t>
            </a:r>
            <a:endParaRPr lang="ru-RU">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Текст 3">
            <a:extLst>
              <a:ext uri="{FF2B5EF4-FFF2-40B4-BE49-F238E27FC236}">
                <a16:creationId xmlns:a16="http://schemas.microsoft.com/office/drawing/2014/main" id="{CF41292C-B1AE-4062-9077-57E48936727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ru-RU" sz="2200" dirty="0">
                <a:ea typeface="+mn-lt"/>
                <a:cs typeface="+mn-lt"/>
              </a:rPr>
              <a:t>К директору школы обратилась мама девятиклассника с просьбой помочь урегулировать конфликт между классным руководителем (она же учитель иностранного языка) и ее сыном. Мама рассказала, что педагог всегда придиралась к ребенку, так как сын углубленно изучает с 7 лет английский язык, а в школе обучение иностранному языку проходит по обычной программе. Совсем недавно учитель объявила, что после уроков будет проходить беседа с инспектором центра занятости, но у мальчика в это время были назначены соревнования. Он озвучил, что ему нужно уйти, на что педагог ответила: «Ничего, пропустишь!» Девятиклассник встал и покинул класс. На следующий день учитель не пустила мальчика на урок, сказав: «Ты вчера показал свое отношение ко мне, теперь я покажу…»</a:t>
            </a:r>
            <a:endParaRPr lang="ru-RU" sz="2200" dirty="0"/>
          </a:p>
        </p:txBody>
      </p:sp>
    </p:spTree>
    <p:extLst>
      <p:ext uri="{BB962C8B-B14F-4D97-AF65-F5344CB8AC3E}">
        <p14:creationId xmlns:p14="http://schemas.microsoft.com/office/powerpoint/2010/main" val="396584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D923441-07D7-4916-940A-1CC1293C4EAA}"/>
              </a:ext>
            </a:extLst>
          </p:cNvPr>
          <p:cNvSpPr>
            <a:spLocks noGrp="1"/>
          </p:cNvSpPr>
          <p:nvPr>
            <p:ph type="title"/>
          </p:nvPr>
        </p:nvSpPr>
        <p:spPr>
          <a:xfrm>
            <a:off x="640080" y="325369"/>
            <a:ext cx="4368602" cy="1956841"/>
          </a:xfrm>
        </p:spPr>
        <p:txBody>
          <a:bodyPr anchor="b">
            <a:normAutofit/>
          </a:bodyPr>
          <a:lstStyle/>
          <a:p>
            <a:r>
              <a:rPr lang="ru-RU" sz="5400"/>
              <a:t>Ситуация 2</a:t>
            </a:r>
            <a:endParaRPr lang="ru-BY"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F315AC50-48F0-4E9B-B33A-17CEC9ECE010}"/>
              </a:ext>
            </a:extLst>
          </p:cNvPr>
          <p:cNvSpPr>
            <a:spLocks noGrp="1"/>
          </p:cNvSpPr>
          <p:nvPr>
            <p:ph idx="1"/>
          </p:nvPr>
        </p:nvSpPr>
        <p:spPr>
          <a:xfrm>
            <a:off x="640080" y="2872899"/>
            <a:ext cx="4243589" cy="3320668"/>
          </a:xfrm>
        </p:spPr>
        <p:txBody>
          <a:bodyPr>
            <a:normAutofit/>
          </a:bodyPr>
          <a:lstStyle/>
          <a:p>
            <a:r>
              <a:rPr lang="ru-RU" sz="1500" b="0" i="0" dirty="0">
                <a:effectLst/>
                <a:latin typeface="Merriweather" panose="020B0604020202020204" pitchFamily="2" charset="-52"/>
              </a:rPr>
              <a:t> в семье отсутствует взаимопонимание между мамами мужа и жены, каждая из которых пытается управлять молодой семьей и одновременно влиять на сознание другой матери. Проживают все на разных </a:t>
            </a:r>
            <a:r>
              <a:rPr lang="ru-RU" sz="1500" b="0" i="0" dirty="0" err="1">
                <a:effectLst/>
                <a:latin typeface="Merriweather" panose="020B0604020202020204" pitchFamily="2" charset="-52"/>
              </a:rPr>
              <a:t>жилплощадях</a:t>
            </a:r>
            <a:r>
              <a:rPr lang="ru-RU" sz="1500" b="0" i="0" dirty="0">
                <a:effectLst/>
                <a:latin typeface="Merriweather" panose="020B0604020202020204" pitchFamily="2" charset="-52"/>
              </a:rPr>
              <a:t>, но в пределах одного города. Муж находится в положении, когда нужно сохранить семью и не рассорить окончательно мать и тещу. Жена каждый раз рассказывает своей матери о действиях и поступках свекрови. Все очень любят двухлетнего ребенка, поэтому не могут «уйти в тень».</a:t>
            </a:r>
            <a:endParaRPr lang="ru-BY" sz="1500" dirty="0"/>
          </a:p>
        </p:txBody>
      </p:sp>
      <p:pic>
        <p:nvPicPr>
          <p:cNvPr id="15" name="Picture 4" descr="Резиновые сапоги на фоне двери">
            <a:extLst>
              <a:ext uri="{FF2B5EF4-FFF2-40B4-BE49-F238E27FC236}">
                <a16:creationId xmlns:a16="http://schemas.microsoft.com/office/drawing/2014/main" id="{B0EB3789-1E32-45F4-939E-282DAAB1D622}"/>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191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1D39857-CDCC-4EFE-A80D-96B0C78661CF}"/>
              </a:ext>
            </a:extLst>
          </p:cNvPr>
          <p:cNvSpPr>
            <a:spLocks noGrp="1"/>
          </p:cNvSpPr>
          <p:nvPr>
            <p:ph type="title"/>
          </p:nvPr>
        </p:nvSpPr>
        <p:spPr>
          <a:xfrm>
            <a:off x="640080" y="325369"/>
            <a:ext cx="4368602" cy="1956841"/>
          </a:xfrm>
        </p:spPr>
        <p:txBody>
          <a:bodyPr anchor="b">
            <a:normAutofit/>
          </a:bodyPr>
          <a:lstStyle/>
          <a:p>
            <a:r>
              <a:rPr lang="ru-RU" sz="5400"/>
              <a:t>Ситуация 3 </a:t>
            </a:r>
            <a:endParaRPr lang="ru-BY" sz="540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358FF642-5BF2-4222-A9DA-4B26305AB7AB}"/>
              </a:ext>
            </a:extLst>
          </p:cNvPr>
          <p:cNvSpPr>
            <a:spLocks noGrp="1"/>
          </p:cNvSpPr>
          <p:nvPr>
            <p:ph idx="1"/>
          </p:nvPr>
        </p:nvSpPr>
        <p:spPr>
          <a:xfrm>
            <a:off x="640080" y="2872899"/>
            <a:ext cx="4243589" cy="3320668"/>
          </a:xfrm>
        </p:spPr>
        <p:txBody>
          <a:bodyPr>
            <a:normAutofit/>
          </a:bodyPr>
          <a:lstStyle/>
          <a:p>
            <a:r>
              <a:rPr lang="ru-RU" sz="1500" b="0" i="0" dirty="0">
                <a:effectLst/>
                <a:latin typeface="Merriweather" panose="00000500000000000000" pitchFamily="2" charset="-52"/>
              </a:rPr>
              <a:t>в семье две дочери. Одна учится в университете, вторая уже работает. Живут все вместе. Младшая сестра учится в другом городе, и, сдав сессию досрочно, приехала на каникулы на полтора месяца. Старшая сестра считает, что раз младшая дома, то именно она должна взять на себя обязанности по дому. (Все же работают). Младшая считает, что она и так достаточно потрудилась, чтобы досрочно сдать сессию и сейчас имеет полное право отдыхать. Сестры в ссоре.</a:t>
            </a:r>
            <a:endParaRPr lang="ru-BY" sz="1500" dirty="0"/>
          </a:p>
        </p:txBody>
      </p:sp>
      <p:pic>
        <p:nvPicPr>
          <p:cNvPr id="8" name="Picture 4" descr="Плюшевый мишка">
            <a:extLst>
              <a:ext uri="{FF2B5EF4-FFF2-40B4-BE49-F238E27FC236}">
                <a16:creationId xmlns:a16="http://schemas.microsoft.com/office/drawing/2014/main" id="{F89D52EC-7091-4759-9EDB-7EB7B009B2B0}"/>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6741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33A3F9F-BCCA-48D0-B123-F4487D1C9824}"/>
              </a:ext>
            </a:extLst>
          </p:cNvPr>
          <p:cNvSpPr>
            <a:spLocks noGrp="1"/>
          </p:cNvSpPr>
          <p:nvPr>
            <p:ph type="title"/>
          </p:nvPr>
        </p:nvSpPr>
        <p:spPr>
          <a:xfrm>
            <a:off x="640080" y="325369"/>
            <a:ext cx="4368602" cy="1956841"/>
          </a:xfrm>
        </p:spPr>
        <p:txBody>
          <a:bodyPr anchor="b">
            <a:normAutofit/>
          </a:bodyPr>
          <a:lstStyle/>
          <a:p>
            <a:r>
              <a:rPr lang="ru-RU" sz="5400"/>
              <a:t>Ситуация 4</a:t>
            </a:r>
            <a:endParaRPr lang="ru-BY"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6BF3A26-B090-434A-9B33-8A5FF09D8F53}"/>
              </a:ext>
            </a:extLst>
          </p:cNvPr>
          <p:cNvSpPr>
            <a:spLocks noGrp="1"/>
          </p:cNvSpPr>
          <p:nvPr>
            <p:ph idx="1"/>
          </p:nvPr>
        </p:nvSpPr>
        <p:spPr>
          <a:xfrm>
            <a:off x="640080" y="2872899"/>
            <a:ext cx="4243589" cy="3320668"/>
          </a:xfrm>
        </p:spPr>
        <p:txBody>
          <a:bodyPr>
            <a:normAutofit/>
          </a:bodyPr>
          <a:lstStyle/>
          <a:p>
            <a:r>
              <a:rPr lang="ru-RU" sz="1400" b="0" i="0" dirty="0">
                <a:effectLst/>
                <a:latin typeface="Merriweather" panose="00000500000000000000" pitchFamily="2" charset="-52"/>
              </a:rPr>
              <a:t>Муж: хочет на выходных поехать с друзьями покататься на лыжах.</a:t>
            </a:r>
          </a:p>
          <a:p>
            <a:r>
              <a:rPr lang="ru-RU" sz="1400" b="0" i="0" dirty="0">
                <a:effectLst/>
                <a:latin typeface="Merriweather" panose="00000500000000000000" pitchFamily="2" charset="-52"/>
              </a:rPr>
              <a:t>Жена: хочет провести все выходные с мужем.</a:t>
            </a:r>
          </a:p>
          <a:p>
            <a:r>
              <a:rPr lang="ru-RU" sz="1400" b="0" i="0" dirty="0">
                <a:effectLst/>
                <a:latin typeface="Merriweather" panose="00000500000000000000" pitchFamily="2" charset="-52"/>
              </a:rPr>
              <a:t>Муж считает, что 3-4 часа в выходной день на природе – лучший отдых, и еще останется куча времени на супругу.</a:t>
            </a:r>
          </a:p>
          <a:p>
            <a:r>
              <a:rPr lang="ru-RU" sz="1400" b="0" i="0" dirty="0">
                <a:effectLst/>
                <a:latin typeface="Merriweather" panose="00000500000000000000" pitchFamily="2" charset="-52"/>
              </a:rPr>
              <a:t>Жена не любит снег, холод и считает, что такой отдых опасен для здоровья, да и друг ей не очень нравится. И вообще муж должен хотя бы один день в неделю полностью посвятить ей.</a:t>
            </a:r>
          </a:p>
          <a:p>
            <a:r>
              <a:rPr lang="ru-RU" sz="1400" b="0" i="0" dirty="0">
                <a:effectLst/>
                <a:latin typeface="Merriweather" panose="00000500000000000000" pitchFamily="2" charset="-52"/>
              </a:rPr>
              <a:t> </a:t>
            </a:r>
          </a:p>
          <a:p>
            <a:endParaRPr lang="ru-BY" sz="1400" dirty="0"/>
          </a:p>
        </p:txBody>
      </p:sp>
      <p:pic>
        <p:nvPicPr>
          <p:cNvPr id="13" name="Picture 4" descr="Календарь">
            <a:extLst>
              <a:ext uri="{FF2B5EF4-FFF2-40B4-BE49-F238E27FC236}">
                <a16:creationId xmlns:a16="http://schemas.microsoft.com/office/drawing/2014/main" id="{91AB534D-2498-4AED-AC08-DD1F386CCCD2}"/>
              </a:ext>
            </a:extLst>
          </p:cNvPr>
          <p:cNvPicPr>
            <a:picLocks noChangeAspect="1"/>
          </p:cNvPicPr>
          <p:nvPr/>
        </p:nvPicPr>
        <p:blipFill rotWithShape="1">
          <a:blip r:embed="rId2"/>
          <a:srcRect l="18494" r="145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1167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578753-5012-49FD-8008-FB0C79A2A596}"/>
              </a:ext>
            </a:extLst>
          </p:cNvPr>
          <p:cNvSpPr>
            <a:spLocks noGrp="1"/>
          </p:cNvSpPr>
          <p:nvPr>
            <p:ph type="title"/>
          </p:nvPr>
        </p:nvSpPr>
        <p:spPr/>
        <p:txBody>
          <a:bodyPr/>
          <a:lstStyle/>
          <a:p>
            <a:pPr algn="ctr"/>
            <a:r>
              <a:rPr lang="ru-RU" dirty="0"/>
              <a:t>Контроль знаний</a:t>
            </a:r>
            <a:endParaRPr lang="ru-BY" dirty="0"/>
          </a:p>
        </p:txBody>
      </p:sp>
      <p:sp>
        <p:nvSpPr>
          <p:cNvPr id="3" name="Объект 2">
            <a:extLst>
              <a:ext uri="{FF2B5EF4-FFF2-40B4-BE49-F238E27FC236}">
                <a16:creationId xmlns:a16="http://schemas.microsoft.com/office/drawing/2014/main" id="{664A44B6-06C4-4A9D-9212-286121713345}"/>
              </a:ext>
            </a:extLst>
          </p:cNvPr>
          <p:cNvSpPr>
            <a:spLocks noGrp="1"/>
          </p:cNvSpPr>
          <p:nvPr>
            <p:ph idx="1"/>
          </p:nvPr>
        </p:nvSpPr>
        <p:spPr/>
        <p:txBody>
          <a:bodyPr/>
          <a:lstStyle/>
          <a:p>
            <a:endParaRPr lang="ru-BY"/>
          </a:p>
        </p:txBody>
      </p:sp>
    </p:spTree>
    <p:extLst>
      <p:ext uri="{BB962C8B-B14F-4D97-AF65-F5344CB8AC3E}">
        <p14:creationId xmlns:p14="http://schemas.microsoft.com/office/powerpoint/2010/main" val="295819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A98F42E-8C01-4F55-896C-17214D11F658}"/>
              </a:ext>
            </a:extLst>
          </p:cNvPr>
          <p:cNvSpPr>
            <a:spLocks noGrp="1"/>
          </p:cNvSpPr>
          <p:nvPr>
            <p:ph type="title"/>
          </p:nvPr>
        </p:nvSpPr>
        <p:spPr>
          <a:xfrm>
            <a:off x="640080" y="325369"/>
            <a:ext cx="4368602" cy="1956841"/>
          </a:xfrm>
        </p:spPr>
        <p:txBody>
          <a:bodyPr anchor="b">
            <a:normAutofit/>
          </a:bodyPr>
          <a:lstStyle/>
          <a:p>
            <a:r>
              <a:rPr lang="ru-RU" sz="5400"/>
              <a:t>Домашнее задание</a:t>
            </a:r>
            <a:endParaRPr lang="ru-BY"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7273AF88-FC7F-40EC-81DD-ABA23FA2919E}"/>
              </a:ext>
            </a:extLst>
          </p:cNvPr>
          <p:cNvSpPr>
            <a:spLocks noGrp="1"/>
          </p:cNvSpPr>
          <p:nvPr>
            <p:ph idx="1"/>
          </p:nvPr>
        </p:nvSpPr>
        <p:spPr>
          <a:xfrm>
            <a:off x="640080" y="2872899"/>
            <a:ext cx="4243589" cy="3320668"/>
          </a:xfrm>
        </p:spPr>
        <p:txBody>
          <a:bodyPr>
            <a:normAutofit/>
          </a:bodyPr>
          <a:lstStyle/>
          <a:p>
            <a:r>
              <a:rPr lang="ru-RU" sz="2200" dirty="0"/>
              <a:t>3 конфликтные ситуации из своей жизни (родители, друзья, учителя) и способы их решения</a:t>
            </a:r>
            <a:endParaRPr lang="ru-BY" sz="2200" dirty="0"/>
          </a:p>
        </p:txBody>
      </p:sp>
      <p:pic>
        <p:nvPicPr>
          <p:cNvPr id="5" name="Picture 4" descr="Кусочки головоломки">
            <a:extLst>
              <a:ext uri="{FF2B5EF4-FFF2-40B4-BE49-F238E27FC236}">
                <a16:creationId xmlns:a16="http://schemas.microsoft.com/office/drawing/2014/main" id="{52643C9A-958A-48B3-A8ED-3C91F153E16C}"/>
              </a:ext>
            </a:extLst>
          </p:cNvPr>
          <p:cNvPicPr>
            <a:picLocks noChangeAspect="1"/>
          </p:cNvPicPr>
          <p:nvPr/>
        </p:nvPicPr>
        <p:blipFill rotWithShape="1">
          <a:blip r:embed="rId2"/>
          <a:srcRect l="20458" r="128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859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825D18F-8EE6-496D-9A2C-028C8136DF0F}"/>
              </a:ext>
            </a:extLst>
          </p:cNvPr>
          <p:cNvSpPr>
            <a:spLocks noGrp="1"/>
          </p:cNvSpPr>
          <p:nvPr>
            <p:ph type="title"/>
          </p:nvPr>
        </p:nvSpPr>
        <p:spPr/>
        <p:txBody>
          <a:bodyPr/>
          <a:lstStyle/>
          <a:p>
            <a:pPr algn="ctr"/>
            <a:r>
              <a:rPr lang="ru-RU" dirty="0"/>
              <a:t>Тест, оценки, д</a:t>
            </a:r>
            <a:r>
              <a:rPr lang="en-US" dirty="0"/>
              <a:t>/</a:t>
            </a:r>
            <a:r>
              <a:rPr lang="ru-RU" dirty="0"/>
              <a:t>з</a:t>
            </a:r>
          </a:p>
        </p:txBody>
      </p:sp>
      <p:pic>
        <p:nvPicPr>
          <p:cNvPr id="1026" name="Picture 2">
            <a:extLst>
              <a:ext uri="{FF2B5EF4-FFF2-40B4-BE49-F238E27FC236}">
                <a16:creationId xmlns:a16="http://schemas.microsoft.com/office/drawing/2014/main" id="{E4CE13B6-B9FA-457B-B708-3CA28FEA2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5908" y="1211202"/>
            <a:ext cx="5598941" cy="559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D5958-B600-41D4-B112-00F22CCBF4A6}"/>
              </a:ext>
            </a:extLst>
          </p:cNvPr>
          <p:cNvSpPr>
            <a:spLocks noGrp="1"/>
          </p:cNvSpPr>
          <p:nvPr>
            <p:ph type="title"/>
          </p:nvPr>
        </p:nvSpPr>
        <p:spPr/>
        <p:txBody>
          <a:bodyPr/>
          <a:lstStyle/>
          <a:p>
            <a:pPr algn="ctr"/>
            <a:r>
              <a:rPr lang="ru-RU" dirty="0">
                <a:cs typeface="Calibri Light"/>
              </a:rPr>
              <a:t>Проверка д/з</a:t>
            </a:r>
          </a:p>
        </p:txBody>
      </p:sp>
      <p:sp>
        <p:nvSpPr>
          <p:cNvPr id="3" name="Объект 2">
            <a:extLst>
              <a:ext uri="{FF2B5EF4-FFF2-40B4-BE49-F238E27FC236}">
                <a16:creationId xmlns:a16="http://schemas.microsoft.com/office/drawing/2014/main" id="{62491E6E-E1CD-40B4-850E-3FC8E3A16AE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92958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FC469E9D-E31E-4B7A-A1A0-4633B346190E}"/>
              </a:ext>
            </a:extLst>
          </p:cNvPr>
          <p:cNvSpPr>
            <a:spLocks noGrp="1"/>
          </p:cNvSpPr>
          <p:nvPr>
            <p:ph type="title"/>
          </p:nvPr>
        </p:nvSpPr>
        <p:spPr>
          <a:xfrm>
            <a:off x="1371597" y="348865"/>
            <a:ext cx="10044023" cy="877729"/>
          </a:xfrm>
        </p:spPr>
        <p:txBody>
          <a:bodyPr anchor="ctr">
            <a:normAutofit/>
          </a:bodyPr>
          <a:lstStyle/>
          <a:p>
            <a:r>
              <a:rPr lang="ru-RU" sz="4000">
                <a:solidFill>
                  <a:srgbClr val="FFFFFF"/>
                </a:solidFill>
                <a:cs typeface="Calibri Light"/>
              </a:rPr>
              <a:t>План урока</a:t>
            </a:r>
          </a:p>
        </p:txBody>
      </p:sp>
      <p:graphicFrame>
        <p:nvGraphicFramePr>
          <p:cNvPr id="5" name="Объект 2">
            <a:extLst>
              <a:ext uri="{FF2B5EF4-FFF2-40B4-BE49-F238E27FC236}">
                <a16:creationId xmlns:a16="http://schemas.microsoft.com/office/drawing/2014/main" id="{D87D7618-A843-4FDC-A27E-DE2CEFC21A23}"/>
              </a:ext>
            </a:extLst>
          </p:cNvPr>
          <p:cNvGraphicFramePr>
            <a:graphicFrameLocks noGrp="1"/>
          </p:cNvGraphicFramePr>
          <p:nvPr>
            <p:ph idx="1"/>
            <p:extLst>
              <p:ext uri="{D42A27DB-BD31-4B8C-83A1-F6EECF244321}">
                <p14:modId xmlns:p14="http://schemas.microsoft.com/office/powerpoint/2010/main" val="170151069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32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Шах и мат в шахматной партии">
            <a:extLst>
              <a:ext uri="{FF2B5EF4-FFF2-40B4-BE49-F238E27FC236}">
                <a16:creationId xmlns:a16="http://schemas.microsoft.com/office/drawing/2014/main" id="{BA6D7A46-B61A-49AA-841B-45EB9CA49F12}"/>
              </a:ext>
            </a:extLst>
          </p:cNvPr>
          <p:cNvPicPr>
            <a:picLocks noChangeAspect="1"/>
          </p:cNvPicPr>
          <p:nvPr/>
        </p:nvPicPr>
        <p:blipFill rotWithShape="1">
          <a:blip r:embed="rId2">
            <a:alphaModFix amt="50000"/>
          </a:blip>
          <a:srcRect t="25678" r="-2" b="-2"/>
          <a:stretch/>
        </p:blipFill>
        <p:spPr>
          <a:xfrm>
            <a:off x="20" y="1"/>
            <a:ext cx="12191980" cy="6857999"/>
          </a:xfrm>
          <a:prstGeom prst="rect">
            <a:avLst/>
          </a:prstGeom>
        </p:spPr>
      </p:pic>
      <p:sp>
        <p:nvSpPr>
          <p:cNvPr id="2" name="Заголовок 1">
            <a:extLst>
              <a:ext uri="{FF2B5EF4-FFF2-40B4-BE49-F238E27FC236}">
                <a16:creationId xmlns:a16="http://schemas.microsoft.com/office/drawing/2014/main" id="{40B09D82-F39E-4AA5-AD9A-D3C2235F4D8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1. Как решать конфликты</a:t>
            </a:r>
          </a:p>
        </p:txBody>
      </p:sp>
      <p:sp>
        <p:nvSpPr>
          <p:cNvPr id="3" name="Текст 2">
            <a:extLst>
              <a:ext uri="{FF2B5EF4-FFF2-40B4-BE49-F238E27FC236}">
                <a16:creationId xmlns:a16="http://schemas.microsoft.com/office/drawing/2014/main" id="{04CACA8C-2432-4465-A592-370681BBE604}"/>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0589838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46D8EBC-43FF-4F04-AC1F-682FB27261F2}"/>
              </a:ext>
            </a:extLst>
          </p:cNvPr>
          <p:cNvSpPr>
            <a:spLocks noGrp="1"/>
          </p:cNvSpPr>
          <p:nvPr>
            <p:ph type="title"/>
          </p:nvPr>
        </p:nvSpPr>
        <p:spPr>
          <a:xfrm>
            <a:off x="7380407" y="743447"/>
            <a:ext cx="4717664" cy="3692028"/>
          </a:xfrm>
          <a:noFill/>
        </p:spPr>
        <p:txBody>
          <a:bodyPr vert="horz" lIns="91440" tIns="45720" rIns="91440" bIns="45720" rtlCol="0" anchor="b">
            <a:normAutofit/>
          </a:bodyPr>
          <a:lstStyle/>
          <a:p>
            <a:r>
              <a:rPr lang="en-US" sz="4000" dirty="0"/>
              <a:t>1. </a:t>
            </a:r>
            <a:r>
              <a:rPr lang="en-US" sz="4000" dirty="0" err="1"/>
              <a:t>Важно</a:t>
            </a:r>
            <a:r>
              <a:rPr lang="en-US" sz="4000" dirty="0"/>
              <a:t> </a:t>
            </a:r>
            <a:r>
              <a:rPr lang="en-US" sz="4000" dirty="0" err="1"/>
              <a:t>уметь</a:t>
            </a:r>
            <a:r>
              <a:rPr lang="en-US" sz="4000" dirty="0"/>
              <a:t> </a:t>
            </a:r>
            <a:r>
              <a:rPr lang="en-US" sz="4000" dirty="0" err="1"/>
              <a:t>вернуться</a:t>
            </a:r>
            <a:r>
              <a:rPr lang="en-US" sz="4000" dirty="0"/>
              <a:t> к </a:t>
            </a:r>
            <a:r>
              <a:rPr lang="en-US" sz="4000" dirty="0" err="1"/>
              <a:t>нормальному</a:t>
            </a:r>
            <a:r>
              <a:rPr lang="en-US" sz="4000" dirty="0"/>
              <a:t> </a:t>
            </a:r>
            <a:r>
              <a:rPr lang="en-US" sz="4000" dirty="0" err="1"/>
              <a:t>взаимодействию</a:t>
            </a:r>
            <a:r>
              <a:rPr lang="en-US" sz="4000" dirty="0"/>
              <a:t>, а </a:t>
            </a:r>
            <a:r>
              <a:rPr lang="en-US" sz="4000" dirty="0" err="1"/>
              <a:t>не</a:t>
            </a:r>
            <a:r>
              <a:rPr lang="en-US" sz="4000" dirty="0"/>
              <a:t> </a:t>
            </a:r>
            <a:r>
              <a:rPr lang="en-US" sz="4000" dirty="0" err="1"/>
              <a:t>пойти</a:t>
            </a:r>
            <a:r>
              <a:rPr lang="en-US" sz="4000" dirty="0"/>
              <a:t> </a:t>
            </a:r>
            <a:r>
              <a:rPr lang="en-US" sz="4000" dirty="0" err="1"/>
              <a:t>на</a:t>
            </a:r>
            <a:r>
              <a:rPr lang="en-US" sz="4000" dirty="0"/>
              <a:t> </a:t>
            </a:r>
            <a:r>
              <a:rPr lang="en-US" sz="4000" dirty="0" err="1"/>
              <a:t>конфликт</a:t>
            </a:r>
            <a:endParaRPr lang="en-US" sz="4000" dirty="0" err="1">
              <a:cs typeface="Calibri Light"/>
            </a:endParaRPr>
          </a:p>
        </p:txBody>
      </p:sp>
      <p:pic>
        <p:nvPicPr>
          <p:cNvPr id="4" name="Рисунок 4" descr="Изображение выглядит как игрушка, внутренний&#10;&#10;Автоматически созданное описание">
            <a:extLst>
              <a:ext uri="{FF2B5EF4-FFF2-40B4-BE49-F238E27FC236}">
                <a16:creationId xmlns:a16="http://schemas.microsoft.com/office/drawing/2014/main" id="{BB677B5D-2F2A-4521-8685-6BC044AAE445}"/>
              </a:ext>
            </a:extLst>
          </p:cNvPr>
          <p:cNvPicPr>
            <a:picLocks noGrp="1" noChangeAspect="1"/>
          </p:cNvPicPr>
          <p:nvPr>
            <p:ph idx="1"/>
          </p:nvPr>
        </p:nvPicPr>
        <p:blipFill rotWithShape="1">
          <a:blip r:embed="rId2"/>
          <a:srcRect r="-1" b="1928"/>
          <a:stretch/>
        </p:blipFill>
        <p:spPr>
          <a:xfrm>
            <a:off x="20" y="10"/>
            <a:ext cx="6992881" cy="6857990"/>
          </a:xfrm>
          <a:prstGeom prst="rect">
            <a:avLst/>
          </a:prstGeom>
        </p:spPr>
      </p:pic>
    </p:spTree>
    <p:extLst>
      <p:ext uri="{BB962C8B-B14F-4D97-AF65-F5344CB8AC3E}">
        <p14:creationId xmlns:p14="http://schemas.microsoft.com/office/powerpoint/2010/main" val="9381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0835276-4B48-41F8-BDD3-33390F3410DC}"/>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3600"/>
              <a:t>2. В общении нужно быть внутренне готовым к решению возникающих проблем (компромис) </a:t>
            </a:r>
          </a:p>
        </p:txBody>
      </p:sp>
      <p:pic>
        <p:nvPicPr>
          <p:cNvPr id="5" name="Рисунок 5" descr="Изображение выглядит как человек, костюм, мужчина, одежда&#10;&#10;Автоматически созданное описание">
            <a:extLst>
              <a:ext uri="{FF2B5EF4-FFF2-40B4-BE49-F238E27FC236}">
                <a16:creationId xmlns:a16="http://schemas.microsoft.com/office/drawing/2014/main" id="{E26722EB-C6AA-4AE3-94BE-B512EBEB16D8}"/>
              </a:ext>
            </a:extLst>
          </p:cNvPr>
          <p:cNvPicPr>
            <a:picLocks noGrp="1" noChangeAspect="1"/>
          </p:cNvPicPr>
          <p:nvPr>
            <p:ph idx="1"/>
          </p:nvPr>
        </p:nvPicPr>
        <p:blipFill rotWithShape="1">
          <a:blip r:embed="rId2"/>
          <a:srcRect l="13265" r="18418" b="2"/>
          <a:stretch/>
        </p:blipFill>
        <p:spPr>
          <a:xfrm>
            <a:off x="20" y="10"/>
            <a:ext cx="6992881" cy="6857990"/>
          </a:xfrm>
          <a:prstGeom prst="rect">
            <a:avLst/>
          </a:prstGeom>
        </p:spPr>
      </p:pic>
      <p:sp>
        <p:nvSpPr>
          <p:cNvPr id="4" name="TextBox 3">
            <a:extLst>
              <a:ext uri="{FF2B5EF4-FFF2-40B4-BE49-F238E27FC236}">
                <a16:creationId xmlns:a16="http://schemas.microsoft.com/office/drawing/2014/main" id="{93624D5B-ACC0-4EE1-8CAA-BD1485257BC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65139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 внутренний&#10;&#10;Автоматически созданное описание">
            <a:extLst>
              <a:ext uri="{FF2B5EF4-FFF2-40B4-BE49-F238E27FC236}">
                <a16:creationId xmlns:a16="http://schemas.microsoft.com/office/drawing/2014/main" id="{AE175C0E-0591-4B7A-8C6B-A352081DE0E9}"/>
              </a:ext>
            </a:extLst>
          </p:cNvPr>
          <p:cNvPicPr>
            <a:picLocks noGrp="1" noChangeAspect="1"/>
          </p:cNvPicPr>
          <p:nvPr>
            <p:ph idx="1"/>
          </p:nvPr>
        </p:nvPicPr>
        <p:blipFill rotWithShape="1">
          <a:blip r:embed="rId2"/>
          <a:srcRect l="10922" t="6484" r="10176" b="-1"/>
          <a:stretch/>
        </p:blipFill>
        <p:spPr>
          <a:xfrm>
            <a:off x="20" y="10"/>
            <a:ext cx="8668492" cy="6857990"/>
          </a:xfrm>
          <a:prstGeom prst="rect">
            <a:avLst/>
          </a:prstGeom>
        </p:spPr>
      </p:pic>
      <p:sp>
        <p:nvSpPr>
          <p:cNvPr id="24" name="Rectangle 1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9112EF42-FEDE-44AD-8857-6837CF9FD79E}"/>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3000"/>
              <a:t>3. При общении с людьми необходимо проявлять искреннюю заинтересованность в партнёре по общению и желание его понять.</a:t>
            </a:r>
          </a:p>
        </p:txBody>
      </p:sp>
      <p:sp>
        <p:nvSpPr>
          <p:cNvPr id="26"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76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BGRectangle">
            <a:extLst>
              <a:ext uri="{FF2B5EF4-FFF2-40B4-BE49-F238E27FC236}">
                <a16:creationId xmlns:a16="http://schemas.microsoft.com/office/drawing/2014/main" id="{89C1B8B3-9FDD-4D8C-9C4D-2FD7CFA2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4" descr="Изображение выглядит как человек, внешний, девочка, толпа&#10;&#10;Автоматически созданное описание">
            <a:extLst>
              <a:ext uri="{FF2B5EF4-FFF2-40B4-BE49-F238E27FC236}">
                <a16:creationId xmlns:a16="http://schemas.microsoft.com/office/drawing/2014/main" id="{4F424BA5-F0D8-480B-9DD9-806629EFF739}"/>
              </a:ext>
            </a:extLst>
          </p:cNvPr>
          <p:cNvPicPr>
            <a:picLocks noGrp="1" noChangeAspect="1"/>
          </p:cNvPicPr>
          <p:nvPr>
            <p:ph idx="1"/>
          </p:nvPr>
        </p:nvPicPr>
        <p:blipFill rotWithShape="1">
          <a:blip r:embed="rId2">
            <a:alphaModFix amt="50000"/>
          </a:blip>
          <a:srcRect t="12299" b="3431"/>
          <a:stretch/>
        </p:blipFill>
        <p:spPr>
          <a:xfrm>
            <a:off x="20" y="1"/>
            <a:ext cx="12191980" cy="6857999"/>
          </a:xfrm>
          <a:prstGeom prst="rect">
            <a:avLst/>
          </a:prstGeom>
        </p:spPr>
      </p:pic>
      <p:sp>
        <p:nvSpPr>
          <p:cNvPr id="2" name="Заголовок 1">
            <a:extLst>
              <a:ext uri="{FF2B5EF4-FFF2-40B4-BE49-F238E27FC236}">
                <a16:creationId xmlns:a16="http://schemas.microsoft.com/office/drawing/2014/main" id="{1A4CB96B-71D1-432A-81DF-5569D27C0642}"/>
              </a:ext>
            </a:extLst>
          </p:cNvPr>
          <p:cNvSpPr>
            <a:spLocks noGrp="1"/>
          </p:cNvSpPr>
          <p:nvPr>
            <p:ph type="title"/>
          </p:nvPr>
        </p:nvSpPr>
        <p:spPr>
          <a:xfrm>
            <a:off x="-76031" y="1200152"/>
            <a:ext cx="7880682" cy="4457696"/>
          </a:xfrm>
        </p:spPr>
        <p:txBody>
          <a:bodyPr vert="horz" lIns="91440" tIns="45720" rIns="91440" bIns="45720" rtlCol="0" anchor="ctr">
            <a:normAutofit/>
          </a:bodyPr>
          <a:lstStyle/>
          <a:p>
            <a:pPr algn="r"/>
            <a:r>
              <a:rPr lang="en-US" sz="7400">
                <a:ln w="22225">
                  <a:solidFill>
                    <a:srgbClr val="FFFFFF"/>
                  </a:solidFill>
                </a:ln>
                <a:solidFill>
                  <a:srgbClr val="FFFFFF"/>
                </a:solidFill>
              </a:rPr>
              <a:t>4. Необходимо проявлять терпимость к инакомыслию.</a:t>
            </a:r>
          </a:p>
        </p:txBody>
      </p:sp>
      <p:sp>
        <p:nvSpPr>
          <p:cNvPr id="22" name="!!Line">
            <a:extLst>
              <a:ext uri="{FF2B5EF4-FFF2-40B4-BE49-F238E27FC236}">
                <a16:creationId xmlns:a16="http://schemas.microsoft.com/office/drawing/2014/main" id="{93A9CEA1-EFF3-40F6-AB36-E232925E7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4632" y="2286000"/>
            <a:ext cx="27432" cy="22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31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0D6B633-EE5A-4CBB-AF6B-7B23B84F569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400" kern="1200">
                <a:solidFill>
                  <a:schemeClr val="bg1"/>
                </a:solidFill>
                <a:latin typeface="+mj-lt"/>
                <a:ea typeface="+mj-ea"/>
                <a:cs typeface="+mj-cs"/>
              </a:rPr>
              <a:t>5. Не стоит ожидать от окружающих слишком многого</a:t>
            </a:r>
          </a:p>
        </p:txBody>
      </p:sp>
      <p:cxnSp>
        <p:nvCxnSpPr>
          <p:cNvPr id="18" name="Straight Connector 1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Рисунок 4"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AFF6115-A750-43E1-B137-114B722788D6}"/>
              </a:ext>
            </a:extLst>
          </p:cNvPr>
          <p:cNvPicPr>
            <a:picLocks noGrp="1" noChangeAspect="1"/>
          </p:cNvPicPr>
          <p:nvPr>
            <p:ph idx="1"/>
          </p:nvPr>
        </p:nvPicPr>
        <p:blipFill>
          <a:blip r:embed="rId2"/>
          <a:stretch>
            <a:fillRect/>
          </a:stretch>
        </p:blipFill>
        <p:spPr>
          <a:xfrm>
            <a:off x="1499723" y="2427541"/>
            <a:ext cx="9137454" cy="3997637"/>
          </a:xfrm>
          <a:prstGeom prst="rect">
            <a:avLst/>
          </a:prstGeom>
        </p:spPr>
      </p:pic>
    </p:spTree>
    <p:extLst>
      <p:ext uri="{BB962C8B-B14F-4D97-AF65-F5344CB8AC3E}">
        <p14:creationId xmlns:p14="http://schemas.microsoft.com/office/powerpoint/2010/main" val="34294809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524</Words>
  <Application>Microsoft Office PowerPoint</Application>
  <PresentationFormat>Широкоэкранный</PresentationFormat>
  <Paragraphs>29</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Тема Office</vt:lpstr>
      <vt:lpstr>Тема Office</vt:lpstr>
      <vt:lpstr>§ 11. Разрешение межличностных противоречий</vt:lpstr>
      <vt:lpstr>Проверка д/з</vt:lpstr>
      <vt:lpstr>План урока</vt:lpstr>
      <vt:lpstr>1. Как решать конфликты</vt:lpstr>
      <vt:lpstr>1. Важно уметь вернуться к нормальному взаимодействию, а не пойти на конфликт</vt:lpstr>
      <vt:lpstr>2. В общении нужно быть внутренне готовым к решению возникающих проблем (компромис) </vt:lpstr>
      <vt:lpstr>3. При общении с людьми необходимо проявлять искреннюю заинтересованность в партнёре по общению и желание его понять.</vt:lpstr>
      <vt:lpstr>4. Необходимо проявлять терпимость к инакомыслию.</vt:lpstr>
      <vt:lpstr>5. Не стоит ожидать от окружающих слишком многого</vt:lpstr>
      <vt:lpstr>6. Необходимо проявлять усилия по снижению агрессивности в ситуации стресса или перенапряжения.</vt:lpstr>
      <vt:lpstr>Стратегии поведения при конфликтах</vt:lpstr>
      <vt:lpstr>2. Учимся решать конфликты</vt:lpstr>
      <vt:lpstr>Ситуация 1</vt:lpstr>
      <vt:lpstr>Ситуация 2</vt:lpstr>
      <vt:lpstr>Ситуация 3 </vt:lpstr>
      <vt:lpstr>Ситуация 4</vt:lpstr>
      <vt:lpstr>Контроль знаний</vt:lpstr>
      <vt:lpstr>Домашнее задание</vt:lpstr>
      <vt:lpstr>Тест, оценки, д/з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11. Разрешение межличностных противоречий</dc:title>
  <dc:creator/>
  <cp:lastModifiedBy>Roman Zhigalov</cp:lastModifiedBy>
  <cp:revision>61</cp:revision>
  <dcterms:created xsi:type="dcterms:W3CDTF">2021-12-04T14:27:41Z</dcterms:created>
  <dcterms:modified xsi:type="dcterms:W3CDTF">2021-12-19T11:31:15Z</dcterms:modified>
</cp:coreProperties>
</file>