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19B7BB-FA8F-4433-9BFD-352913B42310}" v="1015" dt="2022-07-22T12:51:39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2219B7BB-FA8F-4433-9BFD-352913B42310}"/>
    <pc:docChg chg="undo custSel addSld delSld modSld">
      <pc:chgData name="Roman Zhigalov" userId="1f97e9fdf7779aa5" providerId="LiveId" clId="{2219B7BB-FA8F-4433-9BFD-352913B42310}" dt="2022-07-22T12:51:54.352" v="3120" actId="47"/>
      <pc:docMkLst>
        <pc:docMk/>
      </pc:docMkLst>
      <pc:sldChg chg="modSp new mod">
        <pc:chgData name="Roman Zhigalov" userId="1f97e9fdf7779aa5" providerId="LiveId" clId="{2219B7BB-FA8F-4433-9BFD-352913B42310}" dt="2022-07-22T11:40:42.646" v="194" actId="20577"/>
        <pc:sldMkLst>
          <pc:docMk/>
          <pc:sldMk cId="2980810216" sldId="256"/>
        </pc:sldMkLst>
        <pc:spChg chg="mod">
          <ac:chgData name="Roman Zhigalov" userId="1f97e9fdf7779aa5" providerId="LiveId" clId="{2219B7BB-FA8F-4433-9BFD-352913B42310}" dt="2022-07-21T17:43:26.035" v="1"/>
          <ac:spMkLst>
            <pc:docMk/>
            <pc:sldMk cId="2980810216" sldId="256"/>
            <ac:spMk id="2" creationId="{42E7077E-B28D-4A85-B451-01A6950088C7}"/>
          </ac:spMkLst>
        </pc:spChg>
        <pc:spChg chg="mod">
          <ac:chgData name="Roman Zhigalov" userId="1f97e9fdf7779aa5" providerId="LiveId" clId="{2219B7BB-FA8F-4433-9BFD-352913B42310}" dt="2022-07-22T11:40:42.646" v="194" actId="20577"/>
          <ac:spMkLst>
            <pc:docMk/>
            <pc:sldMk cId="2980810216" sldId="256"/>
            <ac:spMk id="3" creationId="{F797CAA0-6A2F-6BFE-C909-A3992FD7D0CA}"/>
          </ac:spMkLst>
        </pc:spChg>
      </pc:sldChg>
      <pc:sldChg chg="modSp new mod">
        <pc:chgData name="Roman Zhigalov" userId="1f97e9fdf7779aa5" providerId="LiveId" clId="{2219B7BB-FA8F-4433-9BFD-352913B42310}" dt="2022-07-21T18:07:08.578" v="23" actId="122"/>
        <pc:sldMkLst>
          <pc:docMk/>
          <pc:sldMk cId="4112058956" sldId="257"/>
        </pc:sldMkLst>
        <pc:spChg chg="mod">
          <ac:chgData name="Roman Zhigalov" userId="1f97e9fdf7779aa5" providerId="LiveId" clId="{2219B7BB-FA8F-4433-9BFD-352913B42310}" dt="2022-07-21T18:07:08.578" v="23" actId="122"/>
          <ac:spMkLst>
            <pc:docMk/>
            <pc:sldMk cId="4112058956" sldId="257"/>
            <ac:spMk id="2" creationId="{8BB5A6E0-AB88-1E7D-25CA-D8F2DC42A3C3}"/>
          </ac:spMkLst>
        </pc:spChg>
      </pc:sldChg>
      <pc:sldChg chg="addSp delSp modSp new mod setBg">
        <pc:chgData name="Roman Zhigalov" userId="1f97e9fdf7779aa5" providerId="LiveId" clId="{2219B7BB-FA8F-4433-9BFD-352913B42310}" dt="2022-07-22T11:40:08.456" v="111" actId="26606"/>
        <pc:sldMkLst>
          <pc:docMk/>
          <pc:sldMk cId="3993099936" sldId="258"/>
        </pc:sldMkLst>
        <pc:spChg chg="mod">
          <ac:chgData name="Roman Zhigalov" userId="1f97e9fdf7779aa5" providerId="LiveId" clId="{2219B7BB-FA8F-4433-9BFD-352913B42310}" dt="2022-07-22T11:40:08.456" v="111" actId="26606"/>
          <ac:spMkLst>
            <pc:docMk/>
            <pc:sldMk cId="3993099936" sldId="258"/>
            <ac:spMk id="2" creationId="{A1B1612C-C049-C6A8-6283-88E8618A96A8}"/>
          </ac:spMkLst>
        </pc:spChg>
        <pc:spChg chg="del mod">
          <ac:chgData name="Roman Zhigalov" userId="1f97e9fdf7779aa5" providerId="LiveId" clId="{2219B7BB-FA8F-4433-9BFD-352913B42310}" dt="2022-07-22T11:40:08.456" v="111" actId="26606"/>
          <ac:spMkLst>
            <pc:docMk/>
            <pc:sldMk cId="3993099936" sldId="258"/>
            <ac:spMk id="3" creationId="{C69BC4A5-7609-0928-30D9-685B51C5376E}"/>
          </ac:spMkLst>
        </pc:spChg>
        <pc:spChg chg="add">
          <ac:chgData name="Roman Zhigalov" userId="1f97e9fdf7779aa5" providerId="LiveId" clId="{2219B7BB-FA8F-4433-9BFD-352913B42310}" dt="2022-07-22T11:40:08.456" v="111" actId="26606"/>
          <ac:spMkLst>
            <pc:docMk/>
            <pc:sldMk cId="3993099936" sldId="258"/>
            <ac:spMk id="9" creationId="{B819A166-7571-4003-A6B8-B62034C3ED30}"/>
          </ac:spMkLst>
        </pc:spChg>
        <pc:graphicFrameChg chg="add">
          <ac:chgData name="Roman Zhigalov" userId="1f97e9fdf7779aa5" providerId="LiveId" clId="{2219B7BB-FA8F-4433-9BFD-352913B42310}" dt="2022-07-22T11:40:08.456" v="111" actId="26606"/>
          <ac:graphicFrameMkLst>
            <pc:docMk/>
            <pc:sldMk cId="3993099936" sldId="258"/>
            <ac:graphicFrameMk id="5" creationId="{5595EEA8-6AA8-B6D6-A235-FCD982B1CF39}"/>
          </ac:graphicFrameMkLst>
        </pc:graphicFrameChg>
      </pc:sldChg>
      <pc:sldChg chg="addSp modSp new mod setBg">
        <pc:chgData name="Roman Zhigalov" userId="1f97e9fdf7779aa5" providerId="LiveId" clId="{2219B7BB-FA8F-4433-9BFD-352913B42310}" dt="2022-07-22T11:40:23.596" v="139" actId="26606"/>
        <pc:sldMkLst>
          <pc:docMk/>
          <pc:sldMk cId="2841165186" sldId="259"/>
        </pc:sldMkLst>
        <pc:spChg chg="mod">
          <ac:chgData name="Roman Zhigalov" userId="1f97e9fdf7779aa5" providerId="LiveId" clId="{2219B7BB-FA8F-4433-9BFD-352913B42310}" dt="2022-07-22T11:40:23.596" v="139" actId="26606"/>
          <ac:spMkLst>
            <pc:docMk/>
            <pc:sldMk cId="2841165186" sldId="259"/>
            <ac:spMk id="2" creationId="{86C14023-3918-BDDC-512D-146D14681066}"/>
          </ac:spMkLst>
        </pc:spChg>
        <pc:spChg chg="mod">
          <ac:chgData name="Roman Zhigalov" userId="1f97e9fdf7779aa5" providerId="LiveId" clId="{2219B7BB-FA8F-4433-9BFD-352913B42310}" dt="2022-07-22T11:40:23.596" v="139" actId="26606"/>
          <ac:spMkLst>
            <pc:docMk/>
            <pc:sldMk cId="2841165186" sldId="259"/>
            <ac:spMk id="3" creationId="{CE21ED58-5D11-67AF-2282-01063309CF57}"/>
          </ac:spMkLst>
        </pc:spChg>
        <pc:spChg chg="add">
          <ac:chgData name="Roman Zhigalov" userId="1f97e9fdf7779aa5" providerId="LiveId" clId="{2219B7BB-FA8F-4433-9BFD-352913B42310}" dt="2022-07-22T11:40:23.596" v="139" actId="26606"/>
          <ac:spMkLst>
            <pc:docMk/>
            <pc:sldMk cId="2841165186" sldId="259"/>
            <ac:spMk id="8" creationId="{B26EE4FD-480F-42A5-9FEB-DA630457CFB7}"/>
          </ac:spMkLst>
        </pc:spChg>
        <pc:spChg chg="add">
          <ac:chgData name="Roman Zhigalov" userId="1f97e9fdf7779aa5" providerId="LiveId" clId="{2219B7BB-FA8F-4433-9BFD-352913B42310}" dt="2022-07-22T11:40:23.596" v="139" actId="26606"/>
          <ac:spMkLst>
            <pc:docMk/>
            <pc:sldMk cId="2841165186" sldId="259"/>
            <ac:spMk id="10" creationId="{A187062F-BE14-42FC-B06A-607DB23849C3}"/>
          </ac:spMkLst>
        </pc:spChg>
        <pc:spChg chg="add">
          <ac:chgData name="Roman Zhigalov" userId="1f97e9fdf7779aa5" providerId="LiveId" clId="{2219B7BB-FA8F-4433-9BFD-352913B42310}" dt="2022-07-22T11:40:23.596" v="139" actId="26606"/>
          <ac:spMkLst>
            <pc:docMk/>
            <pc:sldMk cId="2841165186" sldId="259"/>
            <ac:spMk id="12" creationId="{731FE21B-2A45-4BF5-8B03-E12341988774}"/>
          </ac:spMkLst>
        </pc:spChg>
        <pc:spChg chg="add">
          <ac:chgData name="Roman Zhigalov" userId="1f97e9fdf7779aa5" providerId="LiveId" clId="{2219B7BB-FA8F-4433-9BFD-352913B42310}" dt="2022-07-22T11:40:23.596" v="139" actId="26606"/>
          <ac:spMkLst>
            <pc:docMk/>
            <pc:sldMk cId="2841165186" sldId="259"/>
            <ac:spMk id="14" creationId="{2DC5A94D-79ED-48F5-9DC5-96CBB507CEC8}"/>
          </ac:spMkLst>
        </pc:spChg>
        <pc:spChg chg="add">
          <ac:chgData name="Roman Zhigalov" userId="1f97e9fdf7779aa5" providerId="LiveId" clId="{2219B7BB-FA8F-4433-9BFD-352913B42310}" dt="2022-07-22T11:40:23.596" v="139" actId="26606"/>
          <ac:spMkLst>
            <pc:docMk/>
            <pc:sldMk cId="2841165186" sldId="259"/>
            <ac:spMk id="16" creationId="{93A3D4BE-AF25-4F9A-9C29-1145CCE24A28}"/>
          </ac:spMkLst>
        </pc:spChg>
      </pc:sldChg>
      <pc:sldChg chg="addSp delSp modSp new mod setBg">
        <pc:chgData name="Roman Zhigalov" userId="1f97e9fdf7779aa5" providerId="LiveId" clId="{2219B7BB-FA8F-4433-9BFD-352913B42310}" dt="2022-07-22T11:41:58.336" v="250" actId="26606"/>
        <pc:sldMkLst>
          <pc:docMk/>
          <pc:sldMk cId="3551228872" sldId="260"/>
        </pc:sldMkLst>
        <pc:spChg chg="mod ord">
          <ac:chgData name="Roman Zhigalov" userId="1f97e9fdf7779aa5" providerId="LiveId" clId="{2219B7BB-FA8F-4433-9BFD-352913B42310}" dt="2022-07-22T11:41:58.336" v="250" actId="26606"/>
          <ac:spMkLst>
            <pc:docMk/>
            <pc:sldMk cId="3551228872" sldId="260"/>
            <ac:spMk id="2" creationId="{5A22EED2-1547-5EE4-13CE-490871B3D3DE}"/>
          </ac:spMkLst>
        </pc:spChg>
        <pc:spChg chg="del">
          <ac:chgData name="Roman Zhigalov" userId="1f97e9fdf7779aa5" providerId="LiveId" clId="{2219B7BB-FA8F-4433-9BFD-352913B42310}" dt="2022-07-22T11:41:32.946" v="196"/>
          <ac:spMkLst>
            <pc:docMk/>
            <pc:sldMk cId="3551228872" sldId="260"/>
            <ac:spMk id="3" creationId="{FA0E0DFF-89EF-A03D-7AAD-E34D7E7CABA2}"/>
          </ac:spMkLst>
        </pc:spChg>
        <pc:spChg chg="add del">
          <ac:chgData name="Roman Zhigalov" userId="1f97e9fdf7779aa5" providerId="LiveId" clId="{2219B7BB-FA8F-4433-9BFD-352913B42310}" dt="2022-07-22T11:41:58.326" v="249" actId="26606"/>
          <ac:spMkLst>
            <pc:docMk/>
            <pc:sldMk cId="3551228872" sldId="260"/>
            <ac:spMk id="1031" creationId="{0E9C5405-4A49-4E12-98FD-8966C1118F23}"/>
          </ac:spMkLst>
        </pc:spChg>
        <pc:spChg chg="add del">
          <ac:chgData name="Roman Zhigalov" userId="1f97e9fdf7779aa5" providerId="LiveId" clId="{2219B7BB-FA8F-4433-9BFD-352913B42310}" dt="2022-07-22T11:41:58.326" v="249" actId="26606"/>
          <ac:spMkLst>
            <pc:docMk/>
            <pc:sldMk cId="3551228872" sldId="260"/>
            <ac:spMk id="1033" creationId="{35B9823A-85C3-4837-8700-3D94F9B36113}"/>
          </ac:spMkLst>
        </pc:spChg>
        <pc:spChg chg="add del">
          <ac:chgData name="Roman Zhigalov" userId="1f97e9fdf7779aa5" providerId="LiveId" clId="{2219B7BB-FA8F-4433-9BFD-352913B42310}" dt="2022-07-22T11:41:58.326" v="249" actId="26606"/>
          <ac:spMkLst>
            <pc:docMk/>
            <pc:sldMk cId="3551228872" sldId="260"/>
            <ac:spMk id="1035" creationId="{5BAFBDD6-35EA-4318-81BD-034C73032263}"/>
          </ac:spMkLst>
        </pc:spChg>
        <pc:spChg chg="add del">
          <ac:chgData name="Roman Zhigalov" userId="1f97e9fdf7779aa5" providerId="LiveId" clId="{2219B7BB-FA8F-4433-9BFD-352913B42310}" dt="2022-07-22T11:41:58.326" v="249" actId="26606"/>
          <ac:spMkLst>
            <pc:docMk/>
            <pc:sldMk cId="3551228872" sldId="260"/>
            <ac:spMk id="1037" creationId="{9668AFA7-0343-4462-B952-29775C02D4E4}"/>
          </ac:spMkLst>
        </pc:spChg>
        <pc:spChg chg="add del">
          <ac:chgData name="Roman Zhigalov" userId="1f97e9fdf7779aa5" providerId="LiveId" clId="{2219B7BB-FA8F-4433-9BFD-352913B42310}" dt="2022-07-22T11:41:58.326" v="249" actId="26606"/>
          <ac:spMkLst>
            <pc:docMk/>
            <pc:sldMk cId="3551228872" sldId="260"/>
            <ac:spMk id="1039" creationId="{FABAF75E-3794-4E38-AFE5-55C262447584}"/>
          </ac:spMkLst>
        </pc:spChg>
        <pc:spChg chg="add">
          <ac:chgData name="Roman Zhigalov" userId="1f97e9fdf7779aa5" providerId="LiveId" clId="{2219B7BB-FA8F-4433-9BFD-352913B42310}" dt="2022-07-22T11:41:58.336" v="250" actId="26606"/>
          <ac:spMkLst>
            <pc:docMk/>
            <pc:sldMk cId="3551228872" sldId="260"/>
            <ac:spMk id="1041" creationId="{37C89E4B-3C9F-44B9-8B86-D9E3D112D8EC}"/>
          </ac:spMkLst>
        </pc:spChg>
        <pc:picChg chg="add mod">
          <ac:chgData name="Roman Zhigalov" userId="1f97e9fdf7779aa5" providerId="LiveId" clId="{2219B7BB-FA8F-4433-9BFD-352913B42310}" dt="2022-07-22T11:41:58.336" v="250" actId="26606"/>
          <ac:picMkLst>
            <pc:docMk/>
            <pc:sldMk cId="3551228872" sldId="260"/>
            <ac:picMk id="1026" creationId="{A875092B-F499-811D-C221-E8869C06EB0B}"/>
          </ac:picMkLst>
        </pc:picChg>
        <pc:cxnChg chg="add">
          <ac:chgData name="Roman Zhigalov" userId="1f97e9fdf7779aa5" providerId="LiveId" clId="{2219B7BB-FA8F-4433-9BFD-352913B42310}" dt="2022-07-22T11:41:58.336" v="250" actId="26606"/>
          <ac:cxnSpMkLst>
            <pc:docMk/>
            <pc:sldMk cId="3551228872" sldId="260"/>
            <ac:cxnSpMk id="1042" creationId="{AA2EAA10-076F-46BD-8F0F-B9A2FB77A85C}"/>
          </ac:cxnSpMkLst>
        </pc:cxnChg>
        <pc:cxnChg chg="add">
          <ac:chgData name="Roman Zhigalov" userId="1f97e9fdf7779aa5" providerId="LiveId" clId="{2219B7BB-FA8F-4433-9BFD-352913B42310}" dt="2022-07-22T11:41:58.336" v="250" actId="26606"/>
          <ac:cxnSpMkLst>
            <pc:docMk/>
            <pc:sldMk cId="3551228872" sldId="260"/>
            <ac:cxnSpMk id="1043" creationId="{D891E407-403B-4764-86C9-33A56D3BCAA3}"/>
          </ac:cxnSpMkLst>
        </pc:cxnChg>
      </pc:sldChg>
      <pc:sldChg chg="addSp delSp modSp new mod setBg">
        <pc:chgData name="Roman Zhigalov" userId="1f97e9fdf7779aa5" providerId="LiveId" clId="{2219B7BB-FA8F-4433-9BFD-352913B42310}" dt="2022-07-22T11:43:42.056" v="293" actId="26606"/>
        <pc:sldMkLst>
          <pc:docMk/>
          <pc:sldMk cId="3365762023" sldId="261"/>
        </pc:sldMkLst>
        <pc:spChg chg="mod">
          <ac:chgData name="Roman Zhigalov" userId="1f97e9fdf7779aa5" providerId="LiveId" clId="{2219B7BB-FA8F-4433-9BFD-352913B42310}" dt="2022-07-22T11:43:42.056" v="293" actId="26606"/>
          <ac:spMkLst>
            <pc:docMk/>
            <pc:sldMk cId="3365762023" sldId="261"/>
            <ac:spMk id="2" creationId="{32D32997-37F1-16C4-F163-7FE898AFCF70}"/>
          </ac:spMkLst>
        </pc:spChg>
        <pc:spChg chg="del">
          <ac:chgData name="Roman Zhigalov" userId="1f97e9fdf7779aa5" providerId="LiveId" clId="{2219B7BB-FA8F-4433-9BFD-352913B42310}" dt="2022-07-22T11:42:53.036" v="258"/>
          <ac:spMkLst>
            <pc:docMk/>
            <pc:sldMk cId="3365762023" sldId="261"/>
            <ac:spMk id="3" creationId="{DD144C19-CEBE-6510-F7D4-CD9E151F01BD}"/>
          </ac:spMkLst>
        </pc:spChg>
        <pc:spChg chg="mod">
          <ac:chgData name="Roman Zhigalov" userId="1f97e9fdf7779aa5" providerId="LiveId" clId="{2219B7BB-FA8F-4433-9BFD-352913B42310}" dt="2022-07-22T11:43:42.056" v="293" actId="26606"/>
          <ac:spMkLst>
            <pc:docMk/>
            <pc:sldMk cId="3365762023" sldId="261"/>
            <ac:spMk id="4" creationId="{65568D3F-3A81-F808-D0A6-D1B8AAC24EF9}"/>
          </ac:spMkLst>
        </pc:spChg>
        <pc:spChg chg="add del">
          <ac:chgData name="Roman Zhigalov" userId="1f97e9fdf7779aa5" providerId="LiveId" clId="{2219B7BB-FA8F-4433-9BFD-352913B42310}" dt="2022-07-22T11:42:59.567" v="260" actId="26606"/>
          <ac:spMkLst>
            <pc:docMk/>
            <pc:sldMk cId="3365762023" sldId="261"/>
            <ac:spMk id="2055" creationId="{111363A0-DE10-4C5C-827C-9CE8FB38056F}"/>
          </ac:spMkLst>
        </pc:spChg>
        <pc:spChg chg="add del">
          <ac:chgData name="Roman Zhigalov" userId="1f97e9fdf7779aa5" providerId="LiveId" clId="{2219B7BB-FA8F-4433-9BFD-352913B42310}" dt="2022-07-22T11:43:01.090" v="262" actId="26606"/>
          <ac:spMkLst>
            <pc:docMk/>
            <pc:sldMk cId="3365762023" sldId="261"/>
            <ac:spMk id="2059" creationId="{09104E4B-FF19-4CD1-9CC7-F8B5579A88C4}"/>
          </ac:spMkLst>
        </pc:spChg>
        <pc:spChg chg="add del">
          <ac:chgData name="Roman Zhigalov" userId="1f97e9fdf7779aa5" providerId="LiveId" clId="{2219B7BB-FA8F-4433-9BFD-352913B42310}" dt="2022-07-22T11:43:01.090" v="262" actId="26606"/>
          <ac:spMkLst>
            <pc:docMk/>
            <pc:sldMk cId="3365762023" sldId="261"/>
            <ac:spMk id="2060" creationId="{10561C7F-1FB6-4653-8600-42B812509507}"/>
          </ac:spMkLst>
        </pc:spChg>
        <pc:spChg chg="add del">
          <ac:chgData name="Roman Zhigalov" userId="1f97e9fdf7779aa5" providerId="LiveId" clId="{2219B7BB-FA8F-4433-9BFD-352913B42310}" dt="2022-07-22T11:43:01.090" v="262" actId="26606"/>
          <ac:spMkLst>
            <pc:docMk/>
            <pc:sldMk cId="3365762023" sldId="261"/>
            <ac:spMk id="2061" creationId="{580F0919-DC5C-4D6D-80E6-5B9460993038}"/>
          </ac:spMkLst>
        </pc:spChg>
        <pc:spChg chg="add del">
          <ac:chgData name="Roman Zhigalov" userId="1f97e9fdf7779aa5" providerId="LiveId" clId="{2219B7BB-FA8F-4433-9BFD-352913B42310}" dt="2022-07-22T11:43:01.090" v="262" actId="26606"/>
          <ac:spMkLst>
            <pc:docMk/>
            <pc:sldMk cId="3365762023" sldId="261"/>
            <ac:spMk id="2062" creationId="{00152A82-C057-4CCD-9B5D-6FB39B6852C0}"/>
          </ac:spMkLst>
        </pc:spChg>
        <pc:spChg chg="add del">
          <ac:chgData name="Roman Zhigalov" userId="1f97e9fdf7779aa5" providerId="LiveId" clId="{2219B7BB-FA8F-4433-9BFD-352913B42310}" dt="2022-07-22T11:43:01.090" v="262" actId="26606"/>
          <ac:spMkLst>
            <pc:docMk/>
            <pc:sldMk cId="3365762023" sldId="261"/>
            <ac:spMk id="2063" creationId="{791304C5-C846-4242-8486-58FEBE640BFC}"/>
          </ac:spMkLst>
        </pc:spChg>
        <pc:spChg chg="add del">
          <ac:chgData name="Roman Zhigalov" userId="1f97e9fdf7779aa5" providerId="LiveId" clId="{2219B7BB-FA8F-4433-9BFD-352913B42310}" dt="2022-07-22T11:43:42.056" v="293" actId="26606"/>
          <ac:spMkLst>
            <pc:docMk/>
            <pc:sldMk cId="3365762023" sldId="261"/>
            <ac:spMk id="2065" creationId="{111363A0-DE10-4C5C-827C-9CE8FB38056F}"/>
          </ac:spMkLst>
        </pc:spChg>
        <pc:spChg chg="add del">
          <ac:chgData name="Roman Zhigalov" userId="1f97e9fdf7779aa5" providerId="LiveId" clId="{2219B7BB-FA8F-4433-9BFD-352913B42310}" dt="2022-07-22T11:43:42.050" v="292" actId="26606"/>
          <ac:spMkLst>
            <pc:docMk/>
            <pc:sldMk cId="3365762023" sldId="261"/>
            <ac:spMk id="2071" creationId="{04812C46-200A-4DEB-A05E-3ED6C68C2387}"/>
          </ac:spMkLst>
        </pc:spChg>
        <pc:spChg chg="add del">
          <ac:chgData name="Roman Zhigalov" userId="1f97e9fdf7779aa5" providerId="LiveId" clId="{2219B7BB-FA8F-4433-9BFD-352913B42310}" dt="2022-07-22T11:43:42.050" v="292" actId="26606"/>
          <ac:spMkLst>
            <pc:docMk/>
            <pc:sldMk cId="3365762023" sldId="261"/>
            <ac:spMk id="2073" creationId="{D1EA859B-E555-4109-94F3-6700E046E008}"/>
          </ac:spMkLst>
        </pc:spChg>
        <pc:spChg chg="add">
          <ac:chgData name="Roman Zhigalov" userId="1f97e9fdf7779aa5" providerId="LiveId" clId="{2219B7BB-FA8F-4433-9BFD-352913B42310}" dt="2022-07-22T11:43:42.056" v="293" actId="26606"/>
          <ac:spMkLst>
            <pc:docMk/>
            <pc:sldMk cId="3365762023" sldId="261"/>
            <ac:spMk id="2075" creationId="{724CD679-7405-4CD3-A92A-9469F279A59D}"/>
          </ac:spMkLst>
        </pc:spChg>
        <pc:picChg chg="add mod ord">
          <ac:chgData name="Roman Zhigalov" userId="1f97e9fdf7779aa5" providerId="LiveId" clId="{2219B7BB-FA8F-4433-9BFD-352913B42310}" dt="2022-07-22T11:43:42.056" v="293" actId="26606"/>
          <ac:picMkLst>
            <pc:docMk/>
            <pc:sldMk cId="3365762023" sldId="261"/>
            <ac:picMk id="2050" creationId="{197F93F0-4DA3-4B95-1026-833BF9A02E5A}"/>
          </ac:picMkLst>
        </pc:picChg>
        <pc:cxnChg chg="add del">
          <ac:chgData name="Roman Zhigalov" userId="1f97e9fdf7779aa5" providerId="LiveId" clId="{2219B7BB-FA8F-4433-9BFD-352913B42310}" dt="2022-07-22T11:42:59.567" v="260" actId="26606"/>
          <ac:cxnSpMkLst>
            <pc:docMk/>
            <pc:sldMk cId="3365762023" sldId="261"/>
            <ac:cxnSpMk id="2057" creationId="{35A1A9B2-DA9A-487B-8B22-CFE8E073CC80}"/>
          </ac:cxnSpMkLst>
        </pc:cxnChg>
        <pc:cxnChg chg="add del">
          <ac:chgData name="Roman Zhigalov" userId="1f97e9fdf7779aa5" providerId="LiveId" clId="{2219B7BB-FA8F-4433-9BFD-352913B42310}" dt="2022-07-22T11:43:42.056" v="293" actId="26606"/>
          <ac:cxnSpMkLst>
            <pc:docMk/>
            <pc:sldMk cId="3365762023" sldId="261"/>
            <ac:cxnSpMk id="2066" creationId="{35A1A9B2-DA9A-487B-8B22-CFE8E073CC80}"/>
          </ac:cxnSpMkLst>
        </pc:cxnChg>
      </pc:sldChg>
      <pc:sldChg chg="modSp new del mod">
        <pc:chgData name="Roman Zhigalov" userId="1f97e9fdf7779aa5" providerId="LiveId" clId="{2219B7BB-FA8F-4433-9BFD-352913B42310}" dt="2022-07-22T11:43:30.816" v="287" actId="47"/>
        <pc:sldMkLst>
          <pc:docMk/>
          <pc:sldMk cId="1065301322" sldId="262"/>
        </pc:sldMkLst>
        <pc:spChg chg="mod">
          <ac:chgData name="Roman Zhigalov" userId="1f97e9fdf7779aa5" providerId="LiveId" clId="{2219B7BB-FA8F-4433-9BFD-352913B42310}" dt="2022-07-22T11:43:10.606" v="286" actId="20577"/>
          <ac:spMkLst>
            <pc:docMk/>
            <pc:sldMk cId="1065301322" sldId="262"/>
            <ac:spMk id="2" creationId="{B63EB2C2-4D40-9CC4-DE66-847B51A4F040}"/>
          </ac:spMkLst>
        </pc:spChg>
      </pc:sldChg>
      <pc:sldChg chg="addSp delSp modSp new mod setBg">
        <pc:chgData name="Roman Zhigalov" userId="1f97e9fdf7779aa5" providerId="LiveId" clId="{2219B7BB-FA8F-4433-9BFD-352913B42310}" dt="2022-07-22T11:55:24.856" v="779" actId="26606"/>
        <pc:sldMkLst>
          <pc:docMk/>
          <pc:sldMk cId="4126259752" sldId="262"/>
        </pc:sldMkLst>
        <pc:spChg chg="mod">
          <ac:chgData name="Roman Zhigalov" userId="1f97e9fdf7779aa5" providerId="LiveId" clId="{2219B7BB-FA8F-4433-9BFD-352913B42310}" dt="2022-07-22T11:55:19.636" v="778" actId="26606"/>
          <ac:spMkLst>
            <pc:docMk/>
            <pc:sldMk cId="4126259752" sldId="262"/>
            <ac:spMk id="2" creationId="{204A1C7B-C0E6-6580-28DC-A0C68602174E}"/>
          </ac:spMkLst>
        </pc:spChg>
        <pc:spChg chg="del">
          <ac:chgData name="Roman Zhigalov" userId="1f97e9fdf7779aa5" providerId="LiveId" clId="{2219B7BB-FA8F-4433-9BFD-352913B42310}" dt="2022-07-22T11:49:24.426" v="308" actId="1032"/>
          <ac:spMkLst>
            <pc:docMk/>
            <pc:sldMk cId="4126259752" sldId="262"/>
            <ac:spMk id="3" creationId="{205B33FA-B633-E9C5-C00C-4876C97925E8}"/>
          </ac:spMkLst>
        </pc:spChg>
        <pc:spChg chg="add del">
          <ac:chgData name="Roman Zhigalov" userId="1f97e9fdf7779aa5" providerId="LiveId" clId="{2219B7BB-FA8F-4433-9BFD-352913B42310}" dt="2022-07-22T11:55:24.856" v="779" actId="26606"/>
          <ac:spMkLst>
            <pc:docMk/>
            <pc:sldMk cId="4126259752" sldId="262"/>
            <ac:spMk id="9" creationId="{DCC231C8-C761-4B31-9B1C-C6D19248C6B3}"/>
          </ac:spMkLst>
        </pc:spChg>
        <pc:spChg chg="add">
          <ac:chgData name="Roman Zhigalov" userId="1f97e9fdf7779aa5" providerId="LiveId" clId="{2219B7BB-FA8F-4433-9BFD-352913B42310}" dt="2022-07-22T11:55:24.856" v="779" actId="26606"/>
          <ac:spMkLst>
            <pc:docMk/>
            <pc:sldMk cId="4126259752" sldId="262"/>
            <ac:spMk id="14" creationId="{DCC231C8-C761-4B31-9B1C-C6D19248C6B3}"/>
          </ac:spMkLst>
        </pc:spChg>
        <pc:graphicFrameChg chg="add mod modGraphic">
          <ac:chgData name="Roman Zhigalov" userId="1f97e9fdf7779aa5" providerId="LiveId" clId="{2219B7BB-FA8F-4433-9BFD-352913B42310}" dt="2022-07-22T11:55:24.856" v="779" actId="26606"/>
          <ac:graphicFrameMkLst>
            <pc:docMk/>
            <pc:sldMk cId="4126259752" sldId="262"/>
            <ac:graphicFrameMk id="4" creationId="{06AFF34A-7A89-1A5E-98C4-43E58F9E495C}"/>
          </ac:graphicFrameMkLst>
        </pc:graphicFrameChg>
      </pc:sldChg>
      <pc:sldChg chg="addSp delSp modSp new mod setBg">
        <pc:chgData name="Roman Zhigalov" userId="1f97e9fdf7779aa5" providerId="LiveId" clId="{2219B7BB-FA8F-4433-9BFD-352913B42310}" dt="2022-07-22T11:56:09.311" v="822" actId="26606"/>
        <pc:sldMkLst>
          <pc:docMk/>
          <pc:sldMk cId="3853993004" sldId="263"/>
        </pc:sldMkLst>
        <pc:spChg chg="mod">
          <ac:chgData name="Roman Zhigalov" userId="1f97e9fdf7779aa5" providerId="LiveId" clId="{2219B7BB-FA8F-4433-9BFD-352913B42310}" dt="2022-07-22T11:56:09.311" v="822" actId="26606"/>
          <ac:spMkLst>
            <pc:docMk/>
            <pc:sldMk cId="3853993004" sldId="263"/>
            <ac:spMk id="2" creationId="{176B0D04-6AEA-702E-B361-AF7C6247B94D}"/>
          </ac:spMkLst>
        </pc:spChg>
        <pc:spChg chg="add del mod">
          <ac:chgData name="Roman Zhigalov" userId="1f97e9fdf7779aa5" providerId="LiveId" clId="{2219B7BB-FA8F-4433-9BFD-352913B42310}" dt="2022-07-22T11:56:09.311" v="822" actId="26606"/>
          <ac:spMkLst>
            <pc:docMk/>
            <pc:sldMk cId="3853993004" sldId="263"/>
            <ac:spMk id="3" creationId="{17DDBFDD-D122-44A2-5A89-BE1887312D3C}"/>
          </ac:spMkLst>
        </pc:spChg>
        <pc:spChg chg="add del">
          <ac:chgData name="Roman Zhigalov" userId="1f97e9fdf7779aa5" providerId="LiveId" clId="{2219B7BB-FA8F-4433-9BFD-352913B42310}" dt="2022-07-22T11:56:09.266" v="821" actId="26606"/>
          <ac:spMkLst>
            <pc:docMk/>
            <pc:sldMk cId="3853993004" sldId="263"/>
            <ac:spMk id="9" creationId="{DCC231C8-C761-4B31-9B1C-C6D19248C6B3}"/>
          </ac:spMkLst>
        </pc:spChg>
        <pc:spChg chg="add">
          <ac:chgData name="Roman Zhigalov" userId="1f97e9fdf7779aa5" providerId="LiveId" clId="{2219B7BB-FA8F-4433-9BFD-352913B42310}" dt="2022-07-22T11:56:09.311" v="822" actId="26606"/>
          <ac:spMkLst>
            <pc:docMk/>
            <pc:sldMk cId="3853993004" sldId="263"/>
            <ac:spMk id="11" creationId="{6B6E033A-DB2E-49B8-B600-B38E0C280263}"/>
          </ac:spMkLst>
        </pc:spChg>
        <pc:spChg chg="add">
          <ac:chgData name="Roman Zhigalov" userId="1f97e9fdf7779aa5" providerId="LiveId" clId="{2219B7BB-FA8F-4433-9BFD-352913B42310}" dt="2022-07-22T11:56:09.311" v="822" actId="26606"/>
          <ac:spMkLst>
            <pc:docMk/>
            <pc:sldMk cId="3853993004" sldId="263"/>
            <ac:spMk id="12" creationId="{98DED6BC-9A3E-48D4-AD7C-A56D63F547E8}"/>
          </ac:spMkLst>
        </pc:spChg>
        <pc:graphicFrameChg chg="add del">
          <ac:chgData name="Roman Zhigalov" userId="1f97e9fdf7779aa5" providerId="LiveId" clId="{2219B7BB-FA8F-4433-9BFD-352913B42310}" dt="2022-07-22T11:56:09.266" v="821" actId="26606"/>
          <ac:graphicFrameMkLst>
            <pc:docMk/>
            <pc:sldMk cId="3853993004" sldId="263"/>
            <ac:graphicFrameMk id="5" creationId="{A8D0FB46-A5B0-552D-0C4B-185E0FDED5E1}"/>
          </ac:graphicFrameMkLst>
        </pc:graphicFrameChg>
        <pc:graphicFrameChg chg="add">
          <ac:chgData name="Roman Zhigalov" userId="1f97e9fdf7779aa5" providerId="LiveId" clId="{2219B7BB-FA8F-4433-9BFD-352913B42310}" dt="2022-07-22T11:56:09.311" v="822" actId="26606"/>
          <ac:graphicFrameMkLst>
            <pc:docMk/>
            <pc:sldMk cId="3853993004" sldId="263"/>
            <ac:graphicFrameMk id="13" creationId="{E84C765B-2FEA-4515-D58C-EB344C3E828B}"/>
          </ac:graphicFrameMkLst>
        </pc:graphicFrameChg>
      </pc:sldChg>
      <pc:sldChg chg="addSp delSp modSp new mod setBg">
        <pc:chgData name="Roman Zhigalov" userId="1f97e9fdf7779aa5" providerId="LiveId" clId="{2219B7BB-FA8F-4433-9BFD-352913B42310}" dt="2022-07-22T12:00:26.246" v="1064" actId="27614"/>
        <pc:sldMkLst>
          <pc:docMk/>
          <pc:sldMk cId="1045577016" sldId="264"/>
        </pc:sldMkLst>
        <pc:spChg chg="mod">
          <ac:chgData name="Roman Zhigalov" userId="1f97e9fdf7779aa5" providerId="LiveId" clId="{2219B7BB-FA8F-4433-9BFD-352913B42310}" dt="2022-07-22T12:00:22.377" v="1063" actId="26606"/>
          <ac:spMkLst>
            <pc:docMk/>
            <pc:sldMk cId="1045577016" sldId="264"/>
            <ac:spMk id="2" creationId="{D8269839-10BF-CED6-43D9-67BB523B71DA}"/>
          </ac:spMkLst>
        </pc:spChg>
        <pc:spChg chg="del">
          <ac:chgData name="Roman Zhigalov" userId="1f97e9fdf7779aa5" providerId="LiveId" clId="{2219B7BB-FA8F-4433-9BFD-352913B42310}" dt="2022-07-22T11:58:21.905" v="841"/>
          <ac:spMkLst>
            <pc:docMk/>
            <pc:sldMk cId="1045577016" sldId="264"/>
            <ac:spMk id="3" creationId="{C64EA0EF-EEE3-EABE-D4D1-3C0F6AA6E426}"/>
          </ac:spMkLst>
        </pc:spChg>
        <pc:spChg chg="mod">
          <ac:chgData name="Roman Zhigalov" userId="1f97e9fdf7779aa5" providerId="LiveId" clId="{2219B7BB-FA8F-4433-9BFD-352913B42310}" dt="2022-07-22T12:00:22.377" v="1063" actId="26606"/>
          <ac:spMkLst>
            <pc:docMk/>
            <pc:sldMk cId="1045577016" sldId="264"/>
            <ac:spMk id="4" creationId="{E53E9F02-6A86-CEDD-9CE8-97F05B798DFD}"/>
          </ac:spMkLst>
        </pc:spChg>
        <pc:spChg chg="add">
          <ac:chgData name="Roman Zhigalov" userId="1f97e9fdf7779aa5" providerId="LiveId" clId="{2219B7BB-FA8F-4433-9BFD-352913B42310}" dt="2022-07-22T12:00:22.377" v="1063" actId="26606"/>
          <ac:spMkLst>
            <pc:docMk/>
            <pc:sldMk cId="1045577016" sldId="264"/>
            <ac:spMk id="10" creationId="{04812C46-200A-4DEB-A05E-3ED6C68C2387}"/>
          </ac:spMkLst>
        </pc:spChg>
        <pc:spChg chg="add">
          <ac:chgData name="Roman Zhigalov" userId="1f97e9fdf7779aa5" providerId="LiveId" clId="{2219B7BB-FA8F-4433-9BFD-352913B42310}" dt="2022-07-22T12:00:22.377" v="1063" actId="26606"/>
          <ac:spMkLst>
            <pc:docMk/>
            <pc:sldMk cId="1045577016" sldId="264"/>
            <ac:spMk id="12" creationId="{A783CD55-1776-4C75-9A8F-D1179C0C7B48}"/>
          </ac:spMkLst>
        </pc:spChg>
        <pc:picChg chg="add mod ord">
          <ac:chgData name="Roman Zhigalov" userId="1f97e9fdf7779aa5" providerId="LiveId" clId="{2219B7BB-FA8F-4433-9BFD-352913B42310}" dt="2022-07-22T12:00:26.246" v="1064" actId="27614"/>
          <ac:picMkLst>
            <pc:docMk/>
            <pc:sldMk cId="1045577016" sldId="264"/>
            <ac:picMk id="5" creationId="{57F62CA5-B3E2-A5CA-2EDD-18182BA64803}"/>
          </ac:picMkLst>
        </pc:picChg>
      </pc:sldChg>
      <pc:sldChg chg="addSp modSp new mod setBg">
        <pc:chgData name="Roman Zhigalov" userId="1f97e9fdf7779aa5" providerId="LiveId" clId="{2219B7BB-FA8F-4433-9BFD-352913B42310}" dt="2022-07-22T12:00:58.805" v="1108" actId="26606"/>
        <pc:sldMkLst>
          <pc:docMk/>
          <pc:sldMk cId="1772879133" sldId="265"/>
        </pc:sldMkLst>
        <pc:spChg chg="mod">
          <ac:chgData name="Roman Zhigalov" userId="1f97e9fdf7779aa5" providerId="LiveId" clId="{2219B7BB-FA8F-4433-9BFD-352913B42310}" dt="2022-07-22T12:00:58.805" v="1108" actId="26606"/>
          <ac:spMkLst>
            <pc:docMk/>
            <pc:sldMk cId="1772879133" sldId="265"/>
            <ac:spMk id="2" creationId="{779E155F-7A6E-5682-535F-D0B2E0D2FD3B}"/>
          </ac:spMkLst>
        </pc:spChg>
        <pc:spChg chg="mod">
          <ac:chgData name="Roman Zhigalov" userId="1f97e9fdf7779aa5" providerId="LiveId" clId="{2219B7BB-FA8F-4433-9BFD-352913B42310}" dt="2022-07-22T12:00:58.805" v="1108" actId="26606"/>
          <ac:spMkLst>
            <pc:docMk/>
            <pc:sldMk cId="1772879133" sldId="265"/>
            <ac:spMk id="3" creationId="{1B718E45-E66C-702A-CD54-DCFD7E9565A6}"/>
          </ac:spMkLst>
        </pc:spChg>
        <pc:spChg chg="add">
          <ac:chgData name="Roman Zhigalov" userId="1f97e9fdf7779aa5" providerId="LiveId" clId="{2219B7BB-FA8F-4433-9BFD-352913B42310}" dt="2022-07-22T12:00:58.805" v="1108" actId="26606"/>
          <ac:spMkLst>
            <pc:docMk/>
            <pc:sldMk cId="1772879133" sldId="265"/>
            <ac:spMk id="8" creationId="{B26EE4FD-480F-42A5-9FEB-DA630457CFB7}"/>
          </ac:spMkLst>
        </pc:spChg>
        <pc:spChg chg="add">
          <ac:chgData name="Roman Zhigalov" userId="1f97e9fdf7779aa5" providerId="LiveId" clId="{2219B7BB-FA8F-4433-9BFD-352913B42310}" dt="2022-07-22T12:00:58.805" v="1108" actId="26606"/>
          <ac:spMkLst>
            <pc:docMk/>
            <pc:sldMk cId="1772879133" sldId="265"/>
            <ac:spMk id="10" creationId="{A187062F-BE14-42FC-B06A-607DB23849C3}"/>
          </ac:spMkLst>
        </pc:spChg>
        <pc:spChg chg="add">
          <ac:chgData name="Roman Zhigalov" userId="1f97e9fdf7779aa5" providerId="LiveId" clId="{2219B7BB-FA8F-4433-9BFD-352913B42310}" dt="2022-07-22T12:00:58.805" v="1108" actId="26606"/>
          <ac:spMkLst>
            <pc:docMk/>
            <pc:sldMk cId="1772879133" sldId="265"/>
            <ac:spMk id="12" creationId="{731FE21B-2A45-4BF5-8B03-E12341988774}"/>
          </ac:spMkLst>
        </pc:spChg>
        <pc:spChg chg="add">
          <ac:chgData name="Roman Zhigalov" userId="1f97e9fdf7779aa5" providerId="LiveId" clId="{2219B7BB-FA8F-4433-9BFD-352913B42310}" dt="2022-07-22T12:00:58.805" v="1108" actId="26606"/>
          <ac:spMkLst>
            <pc:docMk/>
            <pc:sldMk cId="1772879133" sldId="265"/>
            <ac:spMk id="14" creationId="{2DC5A94D-79ED-48F5-9DC5-96CBB507CEC8}"/>
          </ac:spMkLst>
        </pc:spChg>
        <pc:spChg chg="add">
          <ac:chgData name="Roman Zhigalov" userId="1f97e9fdf7779aa5" providerId="LiveId" clId="{2219B7BB-FA8F-4433-9BFD-352913B42310}" dt="2022-07-22T12:00:58.805" v="1108" actId="26606"/>
          <ac:spMkLst>
            <pc:docMk/>
            <pc:sldMk cId="1772879133" sldId="265"/>
            <ac:spMk id="16" creationId="{93A3D4BE-AF25-4F9A-9C29-1145CCE24A28}"/>
          </ac:spMkLst>
        </pc:spChg>
      </pc:sldChg>
      <pc:sldChg chg="addSp delSp modSp new mod setBg">
        <pc:chgData name="Roman Zhigalov" userId="1f97e9fdf7779aa5" providerId="LiveId" clId="{2219B7BB-FA8F-4433-9BFD-352913B42310}" dt="2022-07-22T12:03:44.495" v="1119" actId="27614"/>
        <pc:sldMkLst>
          <pc:docMk/>
          <pc:sldMk cId="639111729" sldId="266"/>
        </pc:sldMkLst>
        <pc:spChg chg="mod">
          <ac:chgData name="Roman Zhigalov" userId="1f97e9fdf7779aa5" providerId="LiveId" clId="{2219B7BB-FA8F-4433-9BFD-352913B42310}" dt="2022-07-22T12:03:39.255" v="1118" actId="26606"/>
          <ac:spMkLst>
            <pc:docMk/>
            <pc:sldMk cId="639111729" sldId="266"/>
            <ac:spMk id="2" creationId="{58D598C6-CAC9-0550-B707-197B5E5C28C3}"/>
          </ac:spMkLst>
        </pc:spChg>
        <pc:spChg chg="del">
          <ac:chgData name="Roman Zhigalov" userId="1f97e9fdf7779aa5" providerId="LiveId" clId="{2219B7BB-FA8F-4433-9BFD-352913B42310}" dt="2022-07-22T12:03:32.155" v="1115"/>
          <ac:spMkLst>
            <pc:docMk/>
            <pc:sldMk cId="639111729" sldId="266"/>
            <ac:spMk id="3" creationId="{517C8FA2-D2F5-9329-4715-407D7BA85CC7}"/>
          </ac:spMkLst>
        </pc:spChg>
        <pc:spChg chg="mod">
          <ac:chgData name="Roman Zhigalov" userId="1f97e9fdf7779aa5" providerId="LiveId" clId="{2219B7BB-FA8F-4433-9BFD-352913B42310}" dt="2022-07-22T12:03:39.255" v="1118" actId="26606"/>
          <ac:spMkLst>
            <pc:docMk/>
            <pc:sldMk cId="639111729" sldId="266"/>
            <ac:spMk id="4" creationId="{A28AC472-94BC-EEAB-BA43-B10631185099}"/>
          </ac:spMkLst>
        </pc:spChg>
        <pc:spChg chg="add del">
          <ac:chgData name="Roman Zhigalov" userId="1f97e9fdf7779aa5" providerId="LiveId" clId="{2219B7BB-FA8F-4433-9BFD-352913B42310}" dt="2022-07-22T12:03:39.245" v="1117" actId="26606"/>
          <ac:spMkLst>
            <pc:docMk/>
            <pc:sldMk cId="639111729" sldId="266"/>
            <ac:spMk id="10" creationId="{BA79A7CF-01AF-4178-9369-94E0C90EB046}"/>
          </ac:spMkLst>
        </pc:spChg>
        <pc:spChg chg="add del">
          <ac:chgData name="Roman Zhigalov" userId="1f97e9fdf7779aa5" providerId="LiveId" clId="{2219B7BB-FA8F-4433-9BFD-352913B42310}" dt="2022-07-22T12:03:39.245" v="1117" actId="26606"/>
          <ac:spMkLst>
            <pc:docMk/>
            <pc:sldMk cId="639111729" sldId="266"/>
            <ac:spMk id="12" creationId="{99413ED5-9ED4-4772-BCE4-2BCAE6B12E35}"/>
          </ac:spMkLst>
        </pc:spChg>
        <pc:spChg chg="add del">
          <ac:chgData name="Roman Zhigalov" userId="1f97e9fdf7779aa5" providerId="LiveId" clId="{2219B7BB-FA8F-4433-9BFD-352913B42310}" dt="2022-07-22T12:03:39.245" v="1117" actId="26606"/>
          <ac:spMkLst>
            <pc:docMk/>
            <pc:sldMk cId="639111729" sldId="266"/>
            <ac:spMk id="14" creationId="{04357C93-F0CB-4A1C-8F77-4E9063789819}"/>
          </ac:spMkLst>
        </pc:spChg>
        <pc:spChg chg="add del">
          <ac:chgData name="Roman Zhigalov" userId="1f97e9fdf7779aa5" providerId="LiveId" clId="{2219B7BB-FA8F-4433-9BFD-352913B42310}" dt="2022-07-22T12:03:39.245" v="1117" actId="26606"/>
          <ac:spMkLst>
            <pc:docMk/>
            <pc:sldMk cId="639111729" sldId="266"/>
            <ac:spMk id="16" creationId="{90F533E9-6690-41A8-A372-4C6C622D028D}"/>
          </ac:spMkLst>
        </pc:spChg>
        <pc:spChg chg="add">
          <ac:chgData name="Roman Zhigalov" userId="1f97e9fdf7779aa5" providerId="LiveId" clId="{2219B7BB-FA8F-4433-9BFD-352913B42310}" dt="2022-07-22T12:03:39.255" v="1118" actId="26606"/>
          <ac:spMkLst>
            <pc:docMk/>
            <pc:sldMk cId="639111729" sldId="266"/>
            <ac:spMk id="18" creationId="{665DBBEF-238B-476B-96AB-8AAC3224ECEA}"/>
          </ac:spMkLst>
        </pc:spChg>
        <pc:spChg chg="add">
          <ac:chgData name="Roman Zhigalov" userId="1f97e9fdf7779aa5" providerId="LiveId" clId="{2219B7BB-FA8F-4433-9BFD-352913B42310}" dt="2022-07-22T12:03:39.255" v="1118" actId="26606"/>
          <ac:spMkLst>
            <pc:docMk/>
            <pc:sldMk cId="639111729" sldId="266"/>
            <ac:spMk id="19" creationId="{3FCFB1DE-0B7E-48CC-BA90-B2AB0889F9D6}"/>
          </ac:spMkLst>
        </pc:spChg>
        <pc:picChg chg="add mod ord">
          <ac:chgData name="Roman Zhigalov" userId="1f97e9fdf7779aa5" providerId="LiveId" clId="{2219B7BB-FA8F-4433-9BFD-352913B42310}" dt="2022-07-22T12:03:44.495" v="1119" actId="27614"/>
          <ac:picMkLst>
            <pc:docMk/>
            <pc:sldMk cId="639111729" sldId="266"/>
            <ac:picMk id="5" creationId="{6D73FFAD-30BA-B429-DE14-7A8AD4FE0037}"/>
          </ac:picMkLst>
        </pc:picChg>
      </pc:sldChg>
      <pc:sldChg chg="addSp delSp modSp new mod setBg modClrScheme chgLayout">
        <pc:chgData name="Roman Zhigalov" userId="1f97e9fdf7779aa5" providerId="LiveId" clId="{2219B7BB-FA8F-4433-9BFD-352913B42310}" dt="2022-07-22T12:10:59.525" v="1606" actId="26606"/>
        <pc:sldMkLst>
          <pc:docMk/>
          <pc:sldMk cId="2719758843" sldId="267"/>
        </pc:sldMkLst>
        <pc:spChg chg="mod ord">
          <ac:chgData name="Roman Zhigalov" userId="1f97e9fdf7779aa5" providerId="LiveId" clId="{2219B7BB-FA8F-4433-9BFD-352913B42310}" dt="2022-07-22T12:10:59.525" v="1606" actId="26606"/>
          <ac:spMkLst>
            <pc:docMk/>
            <pc:sldMk cId="2719758843" sldId="267"/>
            <ac:spMk id="2" creationId="{986E6FF3-5762-BEDF-2CEA-6A88D763A1D1}"/>
          </ac:spMkLst>
        </pc:spChg>
        <pc:spChg chg="del mod ord">
          <ac:chgData name="Roman Zhigalov" userId="1f97e9fdf7779aa5" providerId="LiveId" clId="{2219B7BB-FA8F-4433-9BFD-352913B42310}" dt="2022-07-22T12:07:42.525" v="1126" actId="700"/>
          <ac:spMkLst>
            <pc:docMk/>
            <pc:sldMk cId="2719758843" sldId="267"/>
            <ac:spMk id="3" creationId="{7B25C786-1F83-A97C-42B1-5AAB021A4138}"/>
          </ac:spMkLst>
        </pc:spChg>
        <pc:spChg chg="del">
          <ac:chgData name="Roman Zhigalov" userId="1f97e9fdf7779aa5" providerId="LiveId" clId="{2219B7BB-FA8F-4433-9BFD-352913B42310}" dt="2022-07-22T12:07:42.525" v="1126" actId="700"/>
          <ac:spMkLst>
            <pc:docMk/>
            <pc:sldMk cId="2719758843" sldId="267"/>
            <ac:spMk id="4" creationId="{E9EFEA63-A993-A625-7352-EAF1BABEC827}"/>
          </ac:spMkLst>
        </pc:spChg>
        <pc:spChg chg="add mod ord">
          <ac:chgData name="Roman Zhigalov" userId="1f97e9fdf7779aa5" providerId="LiveId" clId="{2219B7BB-FA8F-4433-9BFD-352913B42310}" dt="2022-07-22T12:10:59.525" v="1606" actId="26606"/>
          <ac:spMkLst>
            <pc:docMk/>
            <pc:sldMk cId="2719758843" sldId="267"/>
            <ac:spMk id="5" creationId="{1D1FE410-DD50-A03B-5973-99B7A54AFC89}"/>
          </ac:spMkLst>
        </pc:spChg>
        <pc:spChg chg="add">
          <ac:chgData name="Roman Zhigalov" userId="1f97e9fdf7779aa5" providerId="LiveId" clId="{2219B7BB-FA8F-4433-9BFD-352913B42310}" dt="2022-07-22T12:10:59.525" v="1606" actId="26606"/>
          <ac:spMkLst>
            <pc:docMk/>
            <pc:sldMk cId="2719758843" sldId="267"/>
            <ac:spMk id="12" creationId="{2B97F24A-32CE-4C1C-A50D-3016B394DCFB}"/>
          </ac:spMkLst>
        </pc:spChg>
        <pc:spChg chg="add">
          <ac:chgData name="Roman Zhigalov" userId="1f97e9fdf7779aa5" providerId="LiveId" clId="{2219B7BB-FA8F-4433-9BFD-352913B42310}" dt="2022-07-22T12:10:59.525" v="1606" actId="26606"/>
          <ac:spMkLst>
            <pc:docMk/>
            <pc:sldMk cId="2719758843" sldId="267"/>
            <ac:spMk id="14" creationId="{CD8B4F24-440B-49E9-B85D-733523DC064B}"/>
          </ac:spMkLst>
        </pc:spChg>
        <pc:picChg chg="add">
          <ac:chgData name="Roman Zhigalov" userId="1f97e9fdf7779aa5" providerId="LiveId" clId="{2219B7BB-FA8F-4433-9BFD-352913B42310}" dt="2022-07-22T12:10:59.525" v="1606" actId="26606"/>
          <ac:picMkLst>
            <pc:docMk/>
            <pc:sldMk cId="2719758843" sldId="267"/>
            <ac:picMk id="9" creationId="{FC9DDDAC-1E8D-FB83-4D4C-1951D709E6E3}"/>
          </ac:picMkLst>
        </pc:picChg>
      </pc:sldChg>
      <pc:sldChg chg="addSp delSp modSp new mod setBg modClrScheme chgLayout">
        <pc:chgData name="Roman Zhigalov" userId="1f97e9fdf7779aa5" providerId="LiveId" clId="{2219B7BB-FA8F-4433-9BFD-352913B42310}" dt="2022-07-22T12:10:50.765" v="1604" actId="26606"/>
        <pc:sldMkLst>
          <pc:docMk/>
          <pc:sldMk cId="4224961923" sldId="268"/>
        </pc:sldMkLst>
        <pc:spChg chg="mod ord">
          <ac:chgData name="Roman Zhigalov" userId="1f97e9fdf7779aa5" providerId="LiveId" clId="{2219B7BB-FA8F-4433-9BFD-352913B42310}" dt="2022-07-22T12:10:50.765" v="1604" actId="26606"/>
          <ac:spMkLst>
            <pc:docMk/>
            <pc:sldMk cId="4224961923" sldId="268"/>
            <ac:spMk id="2" creationId="{E9A16679-A11D-78C3-B166-10B0491F9CDB}"/>
          </ac:spMkLst>
        </pc:spChg>
        <pc:spChg chg="del mod ord">
          <ac:chgData name="Roman Zhigalov" userId="1f97e9fdf7779aa5" providerId="LiveId" clId="{2219B7BB-FA8F-4433-9BFD-352913B42310}" dt="2022-07-22T12:09:52.255" v="1599" actId="700"/>
          <ac:spMkLst>
            <pc:docMk/>
            <pc:sldMk cId="4224961923" sldId="268"/>
            <ac:spMk id="3" creationId="{6D45CCBE-4F3B-DDC8-7024-A97B87F640FF}"/>
          </ac:spMkLst>
        </pc:spChg>
        <pc:spChg chg="add del mod ord">
          <ac:chgData name="Roman Zhigalov" userId="1f97e9fdf7779aa5" providerId="LiveId" clId="{2219B7BB-FA8F-4433-9BFD-352913B42310}" dt="2022-07-22T12:10:45.225" v="1601"/>
          <ac:spMkLst>
            <pc:docMk/>
            <pc:sldMk cId="4224961923" sldId="268"/>
            <ac:spMk id="4" creationId="{CE3ABB16-1A25-71C7-A707-DC21BF575C06}"/>
          </ac:spMkLst>
        </pc:spChg>
        <pc:spChg chg="add mod ord">
          <ac:chgData name="Roman Zhigalov" userId="1f97e9fdf7779aa5" providerId="LiveId" clId="{2219B7BB-FA8F-4433-9BFD-352913B42310}" dt="2022-07-22T12:10:50.765" v="1604" actId="26606"/>
          <ac:spMkLst>
            <pc:docMk/>
            <pc:sldMk cId="4224961923" sldId="268"/>
            <ac:spMk id="5" creationId="{25B9EB7F-3747-AA6F-2B6F-3E0BA0B7847F}"/>
          </ac:spMkLst>
        </pc:spChg>
        <pc:spChg chg="add del">
          <ac:chgData name="Roman Zhigalov" userId="1f97e9fdf7779aa5" providerId="LiveId" clId="{2219B7BB-FA8F-4433-9BFD-352913B42310}" dt="2022-07-22T12:10:50.755" v="1603" actId="26606"/>
          <ac:spMkLst>
            <pc:docMk/>
            <pc:sldMk cId="4224961923" sldId="268"/>
            <ac:spMk id="3079" creationId="{B5FA7C47-B7C1-4D2E-AB49-ED23BA34BA83}"/>
          </ac:spMkLst>
        </pc:spChg>
        <pc:spChg chg="add del">
          <ac:chgData name="Roman Zhigalov" userId="1f97e9fdf7779aa5" providerId="LiveId" clId="{2219B7BB-FA8F-4433-9BFD-352913B42310}" dt="2022-07-22T12:10:50.755" v="1603" actId="26606"/>
          <ac:spMkLst>
            <pc:docMk/>
            <pc:sldMk cId="4224961923" sldId="268"/>
            <ac:spMk id="3081" creationId="{596EE156-ABF1-4329-A6BA-03B4254E0877}"/>
          </ac:spMkLst>
        </pc:spChg>
        <pc:spChg chg="add del">
          <ac:chgData name="Roman Zhigalov" userId="1f97e9fdf7779aa5" providerId="LiveId" clId="{2219B7BB-FA8F-4433-9BFD-352913B42310}" dt="2022-07-22T12:10:50.755" v="1603" actId="26606"/>
          <ac:spMkLst>
            <pc:docMk/>
            <pc:sldMk cId="4224961923" sldId="268"/>
            <ac:spMk id="3083" creationId="{19B9933F-AAB3-444A-8BB5-9CA194A8BC63}"/>
          </ac:spMkLst>
        </pc:spChg>
        <pc:spChg chg="add del">
          <ac:chgData name="Roman Zhigalov" userId="1f97e9fdf7779aa5" providerId="LiveId" clId="{2219B7BB-FA8F-4433-9BFD-352913B42310}" dt="2022-07-22T12:10:50.755" v="1603" actId="26606"/>
          <ac:spMkLst>
            <pc:docMk/>
            <pc:sldMk cId="4224961923" sldId="268"/>
            <ac:spMk id="3085" creationId="{7D20183A-0B1D-4A1F-89B1-ADBEDBC6E54E}"/>
          </ac:spMkLst>
        </pc:spChg>
        <pc:spChg chg="add del">
          <ac:chgData name="Roman Zhigalov" userId="1f97e9fdf7779aa5" providerId="LiveId" clId="{2219B7BB-FA8F-4433-9BFD-352913B42310}" dt="2022-07-22T12:10:50.755" v="1603" actId="26606"/>
          <ac:spMkLst>
            <pc:docMk/>
            <pc:sldMk cId="4224961923" sldId="268"/>
            <ac:spMk id="3087" creationId="{131031D3-26CD-4214-A9A4-5857EFA15A0C}"/>
          </ac:spMkLst>
        </pc:spChg>
        <pc:spChg chg="add">
          <ac:chgData name="Roman Zhigalov" userId="1f97e9fdf7779aa5" providerId="LiveId" clId="{2219B7BB-FA8F-4433-9BFD-352913B42310}" dt="2022-07-22T12:10:50.765" v="1604" actId="26606"/>
          <ac:spMkLst>
            <pc:docMk/>
            <pc:sldMk cId="4224961923" sldId="268"/>
            <ac:spMk id="3089" creationId="{2B97F24A-32CE-4C1C-A50D-3016B394DCFB}"/>
          </ac:spMkLst>
        </pc:spChg>
        <pc:spChg chg="add">
          <ac:chgData name="Roman Zhigalov" userId="1f97e9fdf7779aa5" providerId="LiveId" clId="{2219B7BB-FA8F-4433-9BFD-352913B42310}" dt="2022-07-22T12:10:50.765" v="1604" actId="26606"/>
          <ac:spMkLst>
            <pc:docMk/>
            <pc:sldMk cId="4224961923" sldId="268"/>
            <ac:spMk id="3090" creationId="{CD8B4F24-440B-49E9-B85D-733523DC064B}"/>
          </ac:spMkLst>
        </pc:spChg>
        <pc:picChg chg="add mod">
          <ac:chgData name="Roman Zhigalov" userId="1f97e9fdf7779aa5" providerId="LiveId" clId="{2219B7BB-FA8F-4433-9BFD-352913B42310}" dt="2022-07-22T12:10:50.765" v="1604" actId="26606"/>
          <ac:picMkLst>
            <pc:docMk/>
            <pc:sldMk cId="4224961923" sldId="268"/>
            <ac:picMk id="3074" creationId="{89D0F221-5BE1-8AC4-4AAE-8E16C45B9077}"/>
          </ac:picMkLst>
        </pc:picChg>
      </pc:sldChg>
      <pc:sldChg chg="addSp delSp modSp new mod setBg">
        <pc:chgData name="Roman Zhigalov" userId="1f97e9fdf7779aa5" providerId="LiveId" clId="{2219B7BB-FA8F-4433-9BFD-352913B42310}" dt="2022-07-22T12:14:31.545" v="1631" actId="26606"/>
        <pc:sldMkLst>
          <pc:docMk/>
          <pc:sldMk cId="60756709" sldId="269"/>
        </pc:sldMkLst>
        <pc:spChg chg="mod">
          <ac:chgData name="Roman Zhigalov" userId="1f97e9fdf7779aa5" providerId="LiveId" clId="{2219B7BB-FA8F-4433-9BFD-352913B42310}" dt="2022-07-22T12:14:31.545" v="1631" actId="26606"/>
          <ac:spMkLst>
            <pc:docMk/>
            <pc:sldMk cId="60756709" sldId="269"/>
            <ac:spMk id="2" creationId="{F6DCF314-22E7-1662-5B12-A2F97B2BEFB1}"/>
          </ac:spMkLst>
        </pc:spChg>
        <pc:spChg chg="del">
          <ac:chgData name="Roman Zhigalov" userId="1f97e9fdf7779aa5" providerId="LiveId" clId="{2219B7BB-FA8F-4433-9BFD-352913B42310}" dt="2022-07-22T12:14:25.505" v="1630"/>
          <ac:spMkLst>
            <pc:docMk/>
            <pc:sldMk cId="60756709" sldId="269"/>
            <ac:spMk id="3" creationId="{225B1C69-2340-4E60-0179-FEFCCD4A82AD}"/>
          </ac:spMkLst>
        </pc:spChg>
        <pc:spChg chg="mod">
          <ac:chgData name="Roman Zhigalov" userId="1f97e9fdf7779aa5" providerId="LiveId" clId="{2219B7BB-FA8F-4433-9BFD-352913B42310}" dt="2022-07-22T12:14:31.545" v="1631" actId="26606"/>
          <ac:spMkLst>
            <pc:docMk/>
            <pc:sldMk cId="60756709" sldId="269"/>
            <ac:spMk id="4" creationId="{25169848-A88F-72A4-644B-95AA1CA11A5A}"/>
          </ac:spMkLst>
        </pc:spChg>
        <pc:spChg chg="add">
          <ac:chgData name="Roman Zhigalov" userId="1f97e9fdf7779aa5" providerId="LiveId" clId="{2219B7BB-FA8F-4433-9BFD-352913B42310}" dt="2022-07-22T12:14:31.545" v="1631" actId="26606"/>
          <ac:spMkLst>
            <pc:docMk/>
            <pc:sldMk cId="60756709" sldId="269"/>
            <ac:spMk id="4103" creationId="{2B97F24A-32CE-4C1C-A50D-3016B394DCFB}"/>
          </ac:spMkLst>
        </pc:spChg>
        <pc:spChg chg="add">
          <ac:chgData name="Roman Zhigalov" userId="1f97e9fdf7779aa5" providerId="LiveId" clId="{2219B7BB-FA8F-4433-9BFD-352913B42310}" dt="2022-07-22T12:14:31.545" v="1631" actId="26606"/>
          <ac:spMkLst>
            <pc:docMk/>
            <pc:sldMk cId="60756709" sldId="269"/>
            <ac:spMk id="4105" creationId="{CD8B4F24-440B-49E9-B85D-733523DC064B}"/>
          </ac:spMkLst>
        </pc:spChg>
        <pc:picChg chg="add mod">
          <ac:chgData name="Roman Zhigalov" userId="1f97e9fdf7779aa5" providerId="LiveId" clId="{2219B7BB-FA8F-4433-9BFD-352913B42310}" dt="2022-07-22T12:14:31.545" v="1631" actId="26606"/>
          <ac:picMkLst>
            <pc:docMk/>
            <pc:sldMk cId="60756709" sldId="269"/>
            <ac:picMk id="4098" creationId="{0A8618F5-B308-B39A-09CA-835200FD43F0}"/>
          </ac:picMkLst>
        </pc:picChg>
      </pc:sldChg>
      <pc:sldChg chg="addSp delSp modSp new mod setBg">
        <pc:chgData name="Roman Zhigalov" userId="1f97e9fdf7779aa5" providerId="LiveId" clId="{2219B7BB-FA8F-4433-9BFD-352913B42310}" dt="2022-07-22T12:17:33.955" v="1690" actId="26606"/>
        <pc:sldMkLst>
          <pc:docMk/>
          <pc:sldMk cId="727368365" sldId="270"/>
        </pc:sldMkLst>
        <pc:spChg chg="mod">
          <ac:chgData name="Roman Zhigalov" userId="1f97e9fdf7779aa5" providerId="LiveId" clId="{2219B7BB-FA8F-4433-9BFD-352913B42310}" dt="2022-07-22T12:17:33.955" v="1690" actId="26606"/>
          <ac:spMkLst>
            <pc:docMk/>
            <pc:sldMk cId="727368365" sldId="270"/>
            <ac:spMk id="2" creationId="{1D73D4DA-6BEB-6D86-A0D9-D618C61EC1F3}"/>
          </ac:spMkLst>
        </pc:spChg>
        <pc:spChg chg="del">
          <ac:chgData name="Roman Zhigalov" userId="1f97e9fdf7779aa5" providerId="LiveId" clId="{2219B7BB-FA8F-4433-9BFD-352913B42310}" dt="2022-07-22T12:17:25.025" v="1687"/>
          <ac:spMkLst>
            <pc:docMk/>
            <pc:sldMk cId="727368365" sldId="270"/>
            <ac:spMk id="3" creationId="{5C0C317A-A55E-A08F-7337-ACE0042F12DB}"/>
          </ac:spMkLst>
        </pc:spChg>
        <pc:spChg chg="mod">
          <ac:chgData name="Roman Zhigalov" userId="1f97e9fdf7779aa5" providerId="LiveId" clId="{2219B7BB-FA8F-4433-9BFD-352913B42310}" dt="2022-07-22T12:17:33.955" v="1690" actId="26606"/>
          <ac:spMkLst>
            <pc:docMk/>
            <pc:sldMk cId="727368365" sldId="270"/>
            <ac:spMk id="4" creationId="{73EC2798-DB7C-9979-1E77-E05168159DDF}"/>
          </ac:spMkLst>
        </pc:spChg>
        <pc:spChg chg="add del">
          <ac:chgData name="Roman Zhigalov" userId="1f97e9fdf7779aa5" providerId="LiveId" clId="{2219B7BB-FA8F-4433-9BFD-352913B42310}" dt="2022-07-22T12:17:33.941" v="1689" actId="26606"/>
          <ac:spMkLst>
            <pc:docMk/>
            <pc:sldMk cId="727368365" sldId="270"/>
            <ac:spMk id="5127" creationId="{665DBBEF-238B-476B-96AB-8AAC3224ECEA}"/>
          </ac:spMkLst>
        </pc:spChg>
        <pc:spChg chg="add del">
          <ac:chgData name="Roman Zhigalov" userId="1f97e9fdf7779aa5" providerId="LiveId" clId="{2219B7BB-FA8F-4433-9BFD-352913B42310}" dt="2022-07-22T12:17:33.941" v="1689" actId="26606"/>
          <ac:spMkLst>
            <pc:docMk/>
            <pc:sldMk cId="727368365" sldId="270"/>
            <ac:spMk id="5129" creationId="{3FCFB1DE-0B7E-48CC-BA90-B2AB0889F9D6}"/>
          </ac:spMkLst>
        </pc:spChg>
        <pc:spChg chg="add">
          <ac:chgData name="Roman Zhigalov" userId="1f97e9fdf7779aa5" providerId="LiveId" clId="{2219B7BB-FA8F-4433-9BFD-352913B42310}" dt="2022-07-22T12:17:33.955" v="1690" actId="26606"/>
          <ac:spMkLst>
            <pc:docMk/>
            <pc:sldMk cId="727368365" sldId="270"/>
            <ac:spMk id="5131" creationId="{337940BB-FBC4-492E-BD92-3B7B914D0EAE}"/>
          </ac:spMkLst>
        </pc:spChg>
        <pc:spChg chg="add">
          <ac:chgData name="Roman Zhigalov" userId="1f97e9fdf7779aa5" providerId="LiveId" clId="{2219B7BB-FA8F-4433-9BFD-352913B42310}" dt="2022-07-22T12:17:33.955" v="1690" actId="26606"/>
          <ac:spMkLst>
            <pc:docMk/>
            <pc:sldMk cId="727368365" sldId="270"/>
            <ac:spMk id="5132" creationId="{3FCFB1DE-0B7E-48CC-BA90-B2AB0889F9D6}"/>
          </ac:spMkLst>
        </pc:spChg>
        <pc:picChg chg="add mod">
          <ac:chgData name="Roman Zhigalov" userId="1f97e9fdf7779aa5" providerId="LiveId" clId="{2219B7BB-FA8F-4433-9BFD-352913B42310}" dt="2022-07-22T12:17:33.955" v="1690" actId="26606"/>
          <ac:picMkLst>
            <pc:docMk/>
            <pc:sldMk cId="727368365" sldId="270"/>
            <ac:picMk id="5122" creationId="{88352971-7237-840D-05FE-B672079173D7}"/>
          </ac:picMkLst>
        </pc:picChg>
      </pc:sldChg>
      <pc:sldChg chg="addSp delSp modSp new mod setBg">
        <pc:chgData name="Roman Zhigalov" userId="1f97e9fdf7779aa5" providerId="LiveId" clId="{2219B7BB-FA8F-4433-9BFD-352913B42310}" dt="2022-07-22T12:18:38.735" v="1709" actId="26606"/>
        <pc:sldMkLst>
          <pc:docMk/>
          <pc:sldMk cId="1911934423" sldId="271"/>
        </pc:sldMkLst>
        <pc:spChg chg="mod ord">
          <ac:chgData name="Roman Zhigalov" userId="1f97e9fdf7779aa5" providerId="LiveId" clId="{2219B7BB-FA8F-4433-9BFD-352913B42310}" dt="2022-07-22T12:18:38.735" v="1709" actId="26606"/>
          <ac:spMkLst>
            <pc:docMk/>
            <pc:sldMk cId="1911934423" sldId="271"/>
            <ac:spMk id="2" creationId="{606E1A16-EADA-DB29-BFBF-EA35D2889D69}"/>
          </ac:spMkLst>
        </pc:spChg>
        <pc:spChg chg="del">
          <ac:chgData name="Roman Zhigalov" userId="1f97e9fdf7779aa5" providerId="LiveId" clId="{2219B7BB-FA8F-4433-9BFD-352913B42310}" dt="2022-07-22T12:18:28.685" v="1702"/>
          <ac:spMkLst>
            <pc:docMk/>
            <pc:sldMk cId="1911934423" sldId="271"/>
            <ac:spMk id="3" creationId="{DC48F1C7-DA34-2478-255F-FF99C049DF58}"/>
          </ac:spMkLst>
        </pc:spChg>
        <pc:spChg chg="add">
          <ac:chgData name="Roman Zhigalov" userId="1f97e9fdf7779aa5" providerId="LiveId" clId="{2219B7BB-FA8F-4433-9BFD-352913B42310}" dt="2022-07-22T12:18:38.735" v="1709" actId="26606"/>
          <ac:spMkLst>
            <pc:docMk/>
            <pc:sldMk cId="1911934423" sldId="271"/>
            <ac:spMk id="6149" creationId="{3FCFB1DE-0B7E-48CC-BA90-B2AB0889F9D6}"/>
          </ac:spMkLst>
        </pc:spChg>
        <pc:spChg chg="add">
          <ac:chgData name="Roman Zhigalov" userId="1f97e9fdf7779aa5" providerId="LiveId" clId="{2219B7BB-FA8F-4433-9BFD-352913B42310}" dt="2022-07-22T12:18:38.735" v="1709" actId="26606"/>
          <ac:spMkLst>
            <pc:docMk/>
            <pc:sldMk cId="1911934423" sldId="271"/>
            <ac:spMk id="6151" creationId="{665DBBEF-238B-476B-96AB-8AAC3224ECEA}"/>
          </ac:spMkLst>
        </pc:spChg>
        <pc:spChg chg="add del">
          <ac:chgData name="Roman Zhigalov" userId="1f97e9fdf7779aa5" providerId="LiveId" clId="{2219B7BB-FA8F-4433-9BFD-352913B42310}" dt="2022-07-22T12:18:34.119" v="1705" actId="26606"/>
          <ac:spMkLst>
            <pc:docMk/>
            <pc:sldMk cId="1911934423" sldId="271"/>
            <ac:spMk id="6153" creationId="{96918796-2918-40D6-BE3A-4600C47FCD42}"/>
          </ac:spMkLst>
        </pc:spChg>
        <pc:spChg chg="add del">
          <ac:chgData name="Roman Zhigalov" userId="1f97e9fdf7779aa5" providerId="LiveId" clId="{2219B7BB-FA8F-4433-9BFD-352913B42310}" dt="2022-07-22T12:18:36.145" v="1707" actId="26606"/>
          <ac:spMkLst>
            <pc:docMk/>
            <pc:sldMk cId="1911934423" sldId="271"/>
            <ac:spMk id="6155" creationId="{D6A9C53F-5F90-40A5-8C85-5412D39C8C68}"/>
          </ac:spMkLst>
        </pc:spChg>
        <pc:spChg chg="add del">
          <ac:chgData name="Roman Zhigalov" userId="1f97e9fdf7779aa5" providerId="LiveId" clId="{2219B7BB-FA8F-4433-9BFD-352913B42310}" dt="2022-07-22T12:18:36.145" v="1707" actId="26606"/>
          <ac:spMkLst>
            <pc:docMk/>
            <pc:sldMk cId="1911934423" sldId="271"/>
            <ac:spMk id="6156" creationId="{C4879EFC-8E62-4E00-973C-C45EE9EC676D}"/>
          </ac:spMkLst>
        </pc:spChg>
        <pc:picChg chg="add mod ord">
          <ac:chgData name="Roman Zhigalov" userId="1f97e9fdf7779aa5" providerId="LiveId" clId="{2219B7BB-FA8F-4433-9BFD-352913B42310}" dt="2022-07-22T12:18:38.735" v="1709" actId="26606"/>
          <ac:picMkLst>
            <pc:docMk/>
            <pc:sldMk cId="1911934423" sldId="271"/>
            <ac:picMk id="6146" creationId="{381F1A65-37C6-82E6-C99D-0C9502B15BE6}"/>
          </ac:picMkLst>
        </pc:picChg>
        <pc:picChg chg="add del mod">
          <ac:chgData name="Roman Zhigalov" userId="1f97e9fdf7779aa5" providerId="LiveId" clId="{2219B7BB-FA8F-4433-9BFD-352913B42310}" dt="2022-07-22T12:18:36.815" v="1708"/>
          <ac:picMkLst>
            <pc:docMk/>
            <pc:sldMk cId="1911934423" sldId="271"/>
            <ac:picMk id="6148" creationId="{F56CAD3F-B0B8-444F-B9A6-FB72FE4B4F4D}"/>
          </ac:picMkLst>
        </pc:picChg>
      </pc:sldChg>
      <pc:sldChg chg="addSp delSp modSp new mod setBg">
        <pc:chgData name="Roman Zhigalov" userId="1f97e9fdf7779aa5" providerId="LiveId" clId="{2219B7BB-FA8F-4433-9BFD-352913B42310}" dt="2022-07-22T12:30:19.482" v="2285" actId="26606"/>
        <pc:sldMkLst>
          <pc:docMk/>
          <pc:sldMk cId="3821288177" sldId="272"/>
        </pc:sldMkLst>
        <pc:spChg chg="mod">
          <ac:chgData name="Roman Zhigalov" userId="1f97e9fdf7779aa5" providerId="LiveId" clId="{2219B7BB-FA8F-4433-9BFD-352913B42310}" dt="2022-07-22T12:30:19.482" v="2285" actId="26606"/>
          <ac:spMkLst>
            <pc:docMk/>
            <pc:sldMk cId="3821288177" sldId="272"/>
            <ac:spMk id="2" creationId="{A15AD51F-97A8-8CC7-04D6-F89C7F0CE6ED}"/>
          </ac:spMkLst>
        </pc:spChg>
        <pc:spChg chg="del mod">
          <ac:chgData name="Roman Zhigalov" userId="1f97e9fdf7779aa5" providerId="LiveId" clId="{2219B7BB-FA8F-4433-9BFD-352913B42310}" dt="2022-07-22T12:30:19.482" v="2285" actId="26606"/>
          <ac:spMkLst>
            <pc:docMk/>
            <pc:sldMk cId="3821288177" sldId="272"/>
            <ac:spMk id="3" creationId="{AA59D1A0-FB5F-002B-012E-CCE7C8FC9C6E}"/>
          </ac:spMkLst>
        </pc:spChg>
        <pc:spChg chg="add">
          <ac:chgData name="Roman Zhigalov" userId="1f97e9fdf7779aa5" providerId="LiveId" clId="{2219B7BB-FA8F-4433-9BFD-352913B42310}" dt="2022-07-22T12:30:19.482" v="2285" actId="26606"/>
          <ac:spMkLst>
            <pc:docMk/>
            <pc:sldMk cId="3821288177" sldId="272"/>
            <ac:spMk id="9" creationId="{53B021B3-DE93-4AB7-8A18-CF5F1CED88B8}"/>
          </ac:spMkLst>
        </pc:spChg>
        <pc:spChg chg="add">
          <ac:chgData name="Roman Zhigalov" userId="1f97e9fdf7779aa5" providerId="LiveId" clId="{2219B7BB-FA8F-4433-9BFD-352913B42310}" dt="2022-07-22T12:30:19.482" v="2285" actId="26606"/>
          <ac:spMkLst>
            <pc:docMk/>
            <pc:sldMk cId="3821288177" sldId="272"/>
            <ac:spMk id="11" creationId="{52D502E5-F6B4-4D58-B4AE-FC466FF15EE8}"/>
          </ac:spMkLst>
        </pc:spChg>
        <pc:spChg chg="add">
          <ac:chgData name="Roman Zhigalov" userId="1f97e9fdf7779aa5" providerId="LiveId" clId="{2219B7BB-FA8F-4433-9BFD-352913B42310}" dt="2022-07-22T12:30:19.482" v="2285" actId="26606"/>
          <ac:spMkLst>
            <pc:docMk/>
            <pc:sldMk cId="3821288177" sldId="272"/>
            <ac:spMk id="13" creationId="{9DECDBF4-02B6-4BB4-B65B-B8107AD6A9E8}"/>
          </ac:spMkLst>
        </pc:spChg>
        <pc:graphicFrameChg chg="add">
          <ac:chgData name="Roman Zhigalov" userId="1f97e9fdf7779aa5" providerId="LiveId" clId="{2219B7BB-FA8F-4433-9BFD-352913B42310}" dt="2022-07-22T12:30:19.482" v="2285" actId="26606"/>
          <ac:graphicFrameMkLst>
            <pc:docMk/>
            <pc:sldMk cId="3821288177" sldId="272"/>
            <ac:graphicFrameMk id="5" creationId="{21F09716-A508-C0DB-B5C1-8501C5FDAD1D}"/>
          </ac:graphicFrameMkLst>
        </pc:graphicFrameChg>
      </pc:sldChg>
      <pc:sldChg chg="addSp delSp modSp new mod setBg">
        <pc:chgData name="Roman Zhigalov" userId="1f97e9fdf7779aa5" providerId="LiveId" clId="{2219B7BB-FA8F-4433-9BFD-352913B42310}" dt="2022-07-22T12:28:55.779" v="2117" actId="26606"/>
        <pc:sldMkLst>
          <pc:docMk/>
          <pc:sldMk cId="86577842" sldId="273"/>
        </pc:sldMkLst>
        <pc:spChg chg="mod">
          <ac:chgData name="Roman Zhigalov" userId="1f97e9fdf7779aa5" providerId="LiveId" clId="{2219B7BB-FA8F-4433-9BFD-352913B42310}" dt="2022-07-22T12:28:55.779" v="2117" actId="26606"/>
          <ac:spMkLst>
            <pc:docMk/>
            <pc:sldMk cId="86577842" sldId="273"/>
            <ac:spMk id="2" creationId="{21E430E4-9B4D-CF9F-CC91-0C59C4157A92}"/>
          </ac:spMkLst>
        </pc:spChg>
        <pc:spChg chg="mod">
          <ac:chgData name="Roman Zhigalov" userId="1f97e9fdf7779aa5" providerId="LiveId" clId="{2219B7BB-FA8F-4433-9BFD-352913B42310}" dt="2022-07-22T12:28:55.779" v="2117" actId="26606"/>
          <ac:spMkLst>
            <pc:docMk/>
            <pc:sldMk cId="86577842" sldId="273"/>
            <ac:spMk id="3" creationId="{EF985473-1757-6195-666B-61F50FED093F}"/>
          </ac:spMkLst>
        </pc:spChg>
        <pc:picChg chg="add del">
          <ac:chgData name="Roman Zhigalov" userId="1f97e9fdf7779aa5" providerId="LiveId" clId="{2219B7BB-FA8F-4433-9BFD-352913B42310}" dt="2022-07-22T12:28:55.764" v="2116" actId="26606"/>
          <ac:picMkLst>
            <pc:docMk/>
            <pc:sldMk cId="86577842" sldId="273"/>
            <ac:picMk id="5" creationId="{01E4A5C9-C9BE-A014-5EFC-15642451F76E}"/>
          </ac:picMkLst>
        </pc:picChg>
        <pc:picChg chg="add">
          <ac:chgData name="Roman Zhigalov" userId="1f97e9fdf7779aa5" providerId="LiveId" clId="{2219B7BB-FA8F-4433-9BFD-352913B42310}" dt="2022-07-22T12:28:55.779" v="2117" actId="26606"/>
          <ac:picMkLst>
            <pc:docMk/>
            <pc:sldMk cId="86577842" sldId="273"/>
            <ac:picMk id="11" creationId="{44BF6C5A-E585-35E9-94C4-9038C1F1A7A3}"/>
          </ac:picMkLst>
        </pc:picChg>
        <pc:cxnChg chg="add del">
          <ac:chgData name="Roman Zhigalov" userId="1f97e9fdf7779aa5" providerId="LiveId" clId="{2219B7BB-FA8F-4433-9BFD-352913B42310}" dt="2022-07-22T12:28:55.764" v="2116" actId="26606"/>
          <ac:cxnSpMkLst>
            <pc:docMk/>
            <pc:sldMk cId="86577842" sldId="273"/>
            <ac:cxnSpMk id="9" creationId="{A7F400EE-A8A5-48AF-B4D6-291B52C6F0B0}"/>
          </ac:cxnSpMkLst>
        </pc:cxnChg>
        <pc:cxnChg chg="add">
          <ac:chgData name="Roman Zhigalov" userId="1f97e9fdf7779aa5" providerId="LiveId" clId="{2219B7BB-FA8F-4433-9BFD-352913B42310}" dt="2022-07-22T12:28:55.779" v="2117" actId="26606"/>
          <ac:cxnSpMkLst>
            <pc:docMk/>
            <pc:sldMk cId="86577842" sldId="273"/>
            <ac:cxnSpMk id="12" creationId="{A7F400EE-A8A5-48AF-B4D6-291B52C6F0B0}"/>
          </ac:cxnSpMkLst>
        </pc:cxnChg>
      </pc:sldChg>
      <pc:sldChg chg="addSp delSp modSp new mod setBg">
        <pc:chgData name="Roman Zhigalov" userId="1f97e9fdf7779aa5" providerId="LiveId" clId="{2219B7BB-FA8F-4433-9BFD-352913B42310}" dt="2022-07-22T12:31:45.892" v="2394" actId="26606"/>
        <pc:sldMkLst>
          <pc:docMk/>
          <pc:sldMk cId="2519515379" sldId="274"/>
        </pc:sldMkLst>
        <pc:spChg chg="mod">
          <ac:chgData name="Roman Zhigalov" userId="1f97e9fdf7779aa5" providerId="LiveId" clId="{2219B7BB-FA8F-4433-9BFD-352913B42310}" dt="2022-07-22T12:31:45.892" v="2394" actId="26606"/>
          <ac:spMkLst>
            <pc:docMk/>
            <pc:sldMk cId="2519515379" sldId="274"/>
            <ac:spMk id="2" creationId="{B99F8211-47C5-76E4-DEA3-5E412B452E91}"/>
          </ac:spMkLst>
        </pc:spChg>
        <pc:spChg chg="del mod">
          <ac:chgData name="Roman Zhigalov" userId="1f97e9fdf7779aa5" providerId="LiveId" clId="{2219B7BB-FA8F-4433-9BFD-352913B42310}" dt="2022-07-22T12:31:45.892" v="2394" actId="26606"/>
          <ac:spMkLst>
            <pc:docMk/>
            <pc:sldMk cId="2519515379" sldId="274"/>
            <ac:spMk id="3" creationId="{69D97603-E8DA-1299-B4A5-19B301289409}"/>
          </ac:spMkLst>
        </pc:spChg>
        <pc:spChg chg="add">
          <ac:chgData name="Roman Zhigalov" userId="1f97e9fdf7779aa5" providerId="LiveId" clId="{2219B7BB-FA8F-4433-9BFD-352913B42310}" dt="2022-07-22T12:31:45.892" v="2394" actId="26606"/>
          <ac:spMkLst>
            <pc:docMk/>
            <pc:sldMk cId="2519515379" sldId="274"/>
            <ac:spMk id="9" creationId="{53B021B3-DE93-4AB7-8A18-CF5F1CED88B8}"/>
          </ac:spMkLst>
        </pc:spChg>
        <pc:spChg chg="add">
          <ac:chgData name="Roman Zhigalov" userId="1f97e9fdf7779aa5" providerId="LiveId" clId="{2219B7BB-FA8F-4433-9BFD-352913B42310}" dt="2022-07-22T12:31:45.892" v="2394" actId="26606"/>
          <ac:spMkLst>
            <pc:docMk/>
            <pc:sldMk cId="2519515379" sldId="274"/>
            <ac:spMk id="11" creationId="{52D502E5-F6B4-4D58-B4AE-FC466FF15EE8}"/>
          </ac:spMkLst>
        </pc:spChg>
        <pc:spChg chg="add">
          <ac:chgData name="Roman Zhigalov" userId="1f97e9fdf7779aa5" providerId="LiveId" clId="{2219B7BB-FA8F-4433-9BFD-352913B42310}" dt="2022-07-22T12:31:45.892" v="2394" actId="26606"/>
          <ac:spMkLst>
            <pc:docMk/>
            <pc:sldMk cId="2519515379" sldId="274"/>
            <ac:spMk id="13" creationId="{9DECDBF4-02B6-4BB4-B65B-B8107AD6A9E8}"/>
          </ac:spMkLst>
        </pc:spChg>
        <pc:graphicFrameChg chg="add">
          <ac:chgData name="Roman Zhigalov" userId="1f97e9fdf7779aa5" providerId="LiveId" clId="{2219B7BB-FA8F-4433-9BFD-352913B42310}" dt="2022-07-22T12:31:45.892" v="2394" actId="26606"/>
          <ac:graphicFrameMkLst>
            <pc:docMk/>
            <pc:sldMk cId="2519515379" sldId="274"/>
            <ac:graphicFrameMk id="5" creationId="{2FB97309-F629-F8B1-CEFC-59277E3D5434}"/>
          </ac:graphicFrameMkLst>
        </pc:graphicFrameChg>
      </pc:sldChg>
      <pc:sldChg chg="addSp delSp modSp new mod setBg">
        <pc:chgData name="Roman Zhigalov" userId="1f97e9fdf7779aa5" providerId="LiveId" clId="{2219B7BB-FA8F-4433-9BFD-352913B42310}" dt="2022-07-22T12:36:14.292" v="2425" actId="26606"/>
        <pc:sldMkLst>
          <pc:docMk/>
          <pc:sldMk cId="444549360" sldId="275"/>
        </pc:sldMkLst>
        <pc:spChg chg="mod">
          <ac:chgData name="Roman Zhigalov" userId="1f97e9fdf7779aa5" providerId="LiveId" clId="{2219B7BB-FA8F-4433-9BFD-352913B42310}" dt="2022-07-22T12:36:14.292" v="2425" actId="26606"/>
          <ac:spMkLst>
            <pc:docMk/>
            <pc:sldMk cId="444549360" sldId="275"/>
            <ac:spMk id="2" creationId="{E601A721-171F-1408-155C-9462089975BC}"/>
          </ac:spMkLst>
        </pc:spChg>
        <pc:spChg chg="del">
          <ac:chgData name="Roman Zhigalov" userId="1f97e9fdf7779aa5" providerId="LiveId" clId="{2219B7BB-FA8F-4433-9BFD-352913B42310}" dt="2022-07-22T12:36:10.752" v="2424"/>
          <ac:spMkLst>
            <pc:docMk/>
            <pc:sldMk cId="444549360" sldId="275"/>
            <ac:spMk id="3" creationId="{1A3EC508-BF05-0D46-50CF-7F7848171CBE}"/>
          </ac:spMkLst>
        </pc:spChg>
        <pc:spChg chg="mod">
          <ac:chgData name="Roman Zhigalov" userId="1f97e9fdf7779aa5" providerId="LiveId" clId="{2219B7BB-FA8F-4433-9BFD-352913B42310}" dt="2022-07-22T12:36:14.292" v="2425" actId="26606"/>
          <ac:spMkLst>
            <pc:docMk/>
            <pc:sldMk cId="444549360" sldId="275"/>
            <ac:spMk id="4" creationId="{015D9020-1F3F-392F-30FD-23BEA0862EE6}"/>
          </ac:spMkLst>
        </pc:spChg>
        <pc:spChg chg="add">
          <ac:chgData name="Roman Zhigalov" userId="1f97e9fdf7779aa5" providerId="LiveId" clId="{2219B7BB-FA8F-4433-9BFD-352913B42310}" dt="2022-07-22T12:36:14.292" v="2425" actId="26606"/>
          <ac:spMkLst>
            <pc:docMk/>
            <pc:sldMk cId="444549360" sldId="275"/>
            <ac:spMk id="7175" creationId="{F13C74B1-5B17-4795-BED0-7140497B445A}"/>
          </ac:spMkLst>
        </pc:spChg>
        <pc:spChg chg="add">
          <ac:chgData name="Roman Zhigalov" userId="1f97e9fdf7779aa5" providerId="LiveId" clId="{2219B7BB-FA8F-4433-9BFD-352913B42310}" dt="2022-07-22T12:36:14.292" v="2425" actId="26606"/>
          <ac:spMkLst>
            <pc:docMk/>
            <pc:sldMk cId="444549360" sldId="275"/>
            <ac:spMk id="7177" creationId="{D4974D33-8DC5-464E-8C6D-BE58F0669C17}"/>
          </ac:spMkLst>
        </pc:spChg>
        <pc:picChg chg="add mod">
          <ac:chgData name="Roman Zhigalov" userId="1f97e9fdf7779aa5" providerId="LiveId" clId="{2219B7BB-FA8F-4433-9BFD-352913B42310}" dt="2022-07-22T12:36:14.292" v="2425" actId="26606"/>
          <ac:picMkLst>
            <pc:docMk/>
            <pc:sldMk cId="444549360" sldId="275"/>
            <ac:picMk id="7170" creationId="{30A6B1B9-E11D-3280-CD73-66508D0CDC5A}"/>
          </ac:picMkLst>
        </pc:picChg>
      </pc:sldChg>
      <pc:sldChg chg="addSp delSp modSp new mod setBg">
        <pc:chgData name="Roman Zhigalov" userId="1f97e9fdf7779aa5" providerId="LiveId" clId="{2219B7BB-FA8F-4433-9BFD-352913B42310}" dt="2022-07-22T12:37:27.907" v="2466" actId="1076"/>
        <pc:sldMkLst>
          <pc:docMk/>
          <pc:sldMk cId="269682264" sldId="276"/>
        </pc:sldMkLst>
        <pc:spChg chg="mod">
          <ac:chgData name="Roman Zhigalov" userId="1f97e9fdf7779aa5" providerId="LiveId" clId="{2219B7BB-FA8F-4433-9BFD-352913B42310}" dt="2022-07-22T12:36:47.335" v="2462" actId="26606"/>
          <ac:spMkLst>
            <pc:docMk/>
            <pc:sldMk cId="269682264" sldId="276"/>
            <ac:spMk id="2" creationId="{E90DD36E-55FE-5323-CE50-F60723B7F608}"/>
          </ac:spMkLst>
        </pc:spChg>
        <pc:spChg chg="del">
          <ac:chgData name="Roman Zhigalov" userId="1f97e9fdf7779aa5" providerId="LiveId" clId="{2219B7BB-FA8F-4433-9BFD-352913B42310}" dt="2022-07-22T12:36:43.547" v="2461"/>
          <ac:spMkLst>
            <pc:docMk/>
            <pc:sldMk cId="269682264" sldId="276"/>
            <ac:spMk id="3" creationId="{B1FB9820-339B-06A0-E11B-F78E0578EFAF}"/>
          </ac:spMkLst>
        </pc:spChg>
        <pc:spChg chg="add mod">
          <ac:chgData name="Roman Zhigalov" userId="1f97e9fdf7779aa5" providerId="LiveId" clId="{2219B7BB-FA8F-4433-9BFD-352913B42310}" dt="2022-07-22T12:37:27.907" v="2466" actId="1076"/>
          <ac:spMkLst>
            <pc:docMk/>
            <pc:sldMk cId="269682264" sldId="276"/>
            <ac:spMk id="4" creationId="{A13EFD79-F6E9-B77D-7027-32BD8DA1296D}"/>
          </ac:spMkLst>
        </pc:spChg>
        <pc:spChg chg="add">
          <ac:chgData name="Roman Zhigalov" userId="1f97e9fdf7779aa5" providerId="LiveId" clId="{2219B7BB-FA8F-4433-9BFD-352913B42310}" dt="2022-07-22T12:36:47.335" v="2462" actId="26606"/>
          <ac:spMkLst>
            <pc:docMk/>
            <pc:sldMk cId="269682264" sldId="276"/>
            <ac:spMk id="8199" creationId="{665DBBEF-238B-476B-96AB-8AAC3224ECEA}"/>
          </ac:spMkLst>
        </pc:spChg>
        <pc:spChg chg="add">
          <ac:chgData name="Roman Zhigalov" userId="1f97e9fdf7779aa5" providerId="LiveId" clId="{2219B7BB-FA8F-4433-9BFD-352913B42310}" dt="2022-07-22T12:36:47.335" v="2462" actId="26606"/>
          <ac:spMkLst>
            <pc:docMk/>
            <pc:sldMk cId="269682264" sldId="276"/>
            <ac:spMk id="8201" creationId="{3FCFB1DE-0B7E-48CC-BA90-B2AB0889F9D6}"/>
          </ac:spMkLst>
        </pc:spChg>
        <pc:picChg chg="add mod">
          <ac:chgData name="Roman Zhigalov" userId="1f97e9fdf7779aa5" providerId="LiveId" clId="{2219B7BB-FA8F-4433-9BFD-352913B42310}" dt="2022-07-22T12:36:47.335" v="2462" actId="26606"/>
          <ac:picMkLst>
            <pc:docMk/>
            <pc:sldMk cId="269682264" sldId="276"/>
            <ac:picMk id="8194" creationId="{FCDBC472-88B3-52D4-6CA6-F1C8C454D966}"/>
          </ac:picMkLst>
        </pc:picChg>
      </pc:sldChg>
      <pc:sldChg chg="addSp delSp modSp new mod setBg modClrScheme chgLayout">
        <pc:chgData name="Roman Zhigalov" userId="1f97e9fdf7779aa5" providerId="LiveId" clId="{2219B7BB-FA8F-4433-9BFD-352913B42310}" dt="2022-07-22T12:37:55.367" v="2483" actId="26606"/>
        <pc:sldMkLst>
          <pc:docMk/>
          <pc:sldMk cId="2766143953" sldId="277"/>
        </pc:sldMkLst>
        <pc:spChg chg="del mod ord">
          <ac:chgData name="Roman Zhigalov" userId="1f97e9fdf7779aa5" providerId="LiveId" clId="{2219B7BB-FA8F-4433-9BFD-352913B42310}" dt="2022-07-22T12:37:31.442" v="2468" actId="700"/>
          <ac:spMkLst>
            <pc:docMk/>
            <pc:sldMk cId="2766143953" sldId="277"/>
            <ac:spMk id="2" creationId="{3E608F73-8647-A05B-B634-6A009AC2E241}"/>
          </ac:spMkLst>
        </pc:spChg>
        <pc:spChg chg="del mod ord">
          <ac:chgData name="Roman Zhigalov" userId="1f97e9fdf7779aa5" providerId="LiveId" clId="{2219B7BB-FA8F-4433-9BFD-352913B42310}" dt="2022-07-22T12:37:31.442" v="2468" actId="700"/>
          <ac:spMkLst>
            <pc:docMk/>
            <pc:sldMk cId="2766143953" sldId="277"/>
            <ac:spMk id="3" creationId="{CAECED5D-6573-2296-C36E-3A4F900DCD80}"/>
          </ac:spMkLst>
        </pc:spChg>
        <pc:spChg chg="add mod ord">
          <ac:chgData name="Roman Zhigalov" userId="1f97e9fdf7779aa5" providerId="LiveId" clId="{2219B7BB-FA8F-4433-9BFD-352913B42310}" dt="2022-07-22T12:37:55.367" v="2483" actId="26606"/>
          <ac:spMkLst>
            <pc:docMk/>
            <pc:sldMk cId="2766143953" sldId="277"/>
            <ac:spMk id="4" creationId="{314B8BAE-B57A-FA0F-17F6-9880FFBA0522}"/>
          </ac:spMkLst>
        </pc:spChg>
        <pc:spChg chg="add mod ord">
          <ac:chgData name="Roman Zhigalov" userId="1f97e9fdf7779aa5" providerId="LiveId" clId="{2219B7BB-FA8F-4433-9BFD-352913B42310}" dt="2022-07-22T12:37:55.367" v="2483" actId="26606"/>
          <ac:spMkLst>
            <pc:docMk/>
            <pc:sldMk cId="2766143953" sldId="277"/>
            <ac:spMk id="5" creationId="{AC8D36BA-ED38-F7EC-189E-6E7A8935F154}"/>
          </ac:spMkLst>
        </pc:spChg>
        <pc:spChg chg="add">
          <ac:chgData name="Roman Zhigalov" userId="1f97e9fdf7779aa5" providerId="LiveId" clId="{2219B7BB-FA8F-4433-9BFD-352913B42310}" dt="2022-07-22T12:37:55.367" v="2483" actId="26606"/>
          <ac:spMkLst>
            <pc:docMk/>
            <pc:sldMk cId="2766143953" sldId="277"/>
            <ac:spMk id="10" creationId="{B26EE4FD-480F-42A5-9FEB-DA630457CFB7}"/>
          </ac:spMkLst>
        </pc:spChg>
        <pc:spChg chg="add">
          <ac:chgData name="Roman Zhigalov" userId="1f97e9fdf7779aa5" providerId="LiveId" clId="{2219B7BB-FA8F-4433-9BFD-352913B42310}" dt="2022-07-22T12:37:55.367" v="2483" actId="26606"/>
          <ac:spMkLst>
            <pc:docMk/>
            <pc:sldMk cId="2766143953" sldId="277"/>
            <ac:spMk id="12" creationId="{A187062F-BE14-42FC-B06A-607DB23849C3}"/>
          </ac:spMkLst>
        </pc:spChg>
        <pc:spChg chg="add">
          <ac:chgData name="Roman Zhigalov" userId="1f97e9fdf7779aa5" providerId="LiveId" clId="{2219B7BB-FA8F-4433-9BFD-352913B42310}" dt="2022-07-22T12:37:55.367" v="2483" actId="26606"/>
          <ac:spMkLst>
            <pc:docMk/>
            <pc:sldMk cId="2766143953" sldId="277"/>
            <ac:spMk id="14" creationId="{731FE21B-2A45-4BF5-8B03-E12341988774}"/>
          </ac:spMkLst>
        </pc:spChg>
        <pc:spChg chg="add">
          <ac:chgData name="Roman Zhigalov" userId="1f97e9fdf7779aa5" providerId="LiveId" clId="{2219B7BB-FA8F-4433-9BFD-352913B42310}" dt="2022-07-22T12:37:55.367" v="2483" actId="26606"/>
          <ac:spMkLst>
            <pc:docMk/>
            <pc:sldMk cId="2766143953" sldId="277"/>
            <ac:spMk id="16" creationId="{2DC5A94D-79ED-48F5-9DC5-96CBB507CEC8}"/>
          </ac:spMkLst>
        </pc:spChg>
        <pc:spChg chg="add">
          <ac:chgData name="Roman Zhigalov" userId="1f97e9fdf7779aa5" providerId="LiveId" clId="{2219B7BB-FA8F-4433-9BFD-352913B42310}" dt="2022-07-22T12:37:55.367" v="2483" actId="26606"/>
          <ac:spMkLst>
            <pc:docMk/>
            <pc:sldMk cId="2766143953" sldId="277"/>
            <ac:spMk id="18" creationId="{93A3D4BE-AF25-4F9A-9C29-1145CCE24A28}"/>
          </ac:spMkLst>
        </pc:spChg>
      </pc:sldChg>
      <pc:sldChg chg="addSp delSp modSp new mod setBg">
        <pc:chgData name="Roman Zhigalov" userId="1f97e9fdf7779aa5" providerId="LiveId" clId="{2219B7BB-FA8F-4433-9BFD-352913B42310}" dt="2022-07-22T12:44:34.925" v="2742" actId="26606"/>
        <pc:sldMkLst>
          <pc:docMk/>
          <pc:sldMk cId="4060604347" sldId="278"/>
        </pc:sldMkLst>
        <pc:spChg chg="mod">
          <ac:chgData name="Roman Zhigalov" userId="1f97e9fdf7779aa5" providerId="LiveId" clId="{2219B7BB-FA8F-4433-9BFD-352913B42310}" dt="2022-07-22T12:44:34.303" v="2741" actId="26606"/>
          <ac:spMkLst>
            <pc:docMk/>
            <pc:sldMk cId="4060604347" sldId="278"/>
            <ac:spMk id="2" creationId="{F440FCCE-B2D9-CA45-EA2E-9522D2F5A3D3}"/>
          </ac:spMkLst>
        </pc:spChg>
        <pc:spChg chg="del">
          <ac:chgData name="Roman Zhigalov" userId="1f97e9fdf7779aa5" providerId="LiveId" clId="{2219B7BB-FA8F-4433-9BFD-352913B42310}" dt="2022-07-22T12:41:12.081" v="2496" actId="1032"/>
          <ac:spMkLst>
            <pc:docMk/>
            <pc:sldMk cId="4060604347" sldId="278"/>
            <ac:spMk id="3" creationId="{CD5809D2-0178-8696-99D8-3FF1C89A2B45}"/>
          </ac:spMkLst>
        </pc:spChg>
        <pc:spChg chg="add del">
          <ac:chgData name="Roman Zhigalov" userId="1f97e9fdf7779aa5" providerId="LiveId" clId="{2219B7BB-FA8F-4433-9BFD-352913B42310}" dt="2022-07-22T12:44:34.925" v="2742" actId="26606"/>
          <ac:spMkLst>
            <pc:docMk/>
            <pc:sldMk cId="4060604347" sldId="278"/>
            <ac:spMk id="6" creationId="{6C4028FD-8BAA-4A19-BFDE-594D991B7552}"/>
          </ac:spMkLst>
        </pc:spChg>
        <pc:spChg chg="add del">
          <ac:chgData name="Roman Zhigalov" userId="1f97e9fdf7779aa5" providerId="LiveId" clId="{2219B7BB-FA8F-4433-9BFD-352913B42310}" dt="2022-07-22T12:44:34.303" v="2741" actId="26606"/>
          <ac:spMkLst>
            <pc:docMk/>
            <pc:sldMk cId="4060604347" sldId="278"/>
            <ac:spMk id="8" creationId="{2E442304-DDBD-4F7B-8017-36BCC863FB40}"/>
          </ac:spMkLst>
        </pc:spChg>
        <pc:spChg chg="add del">
          <ac:chgData name="Roman Zhigalov" userId="1f97e9fdf7779aa5" providerId="LiveId" clId="{2219B7BB-FA8F-4433-9BFD-352913B42310}" dt="2022-07-22T12:43:56.934" v="2736" actId="26606"/>
          <ac:spMkLst>
            <pc:docMk/>
            <pc:sldMk cId="4060604347" sldId="278"/>
            <ac:spMk id="9" creationId="{6C4028FD-8BAA-4A19-BFDE-594D991B7552}"/>
          </ac:spMkLst>
        </pc:spChg>
        <pc:spChg chg="add del">
          <ac:chgData name="Roman Zhigalov" userId="1f97e9fdf7779aa5" providerId="LiveId" clId="{2219B7BB-FA8F-4433-9BFD-352913B42310}" dt="2022-07-22T12:44:34.303" v="2741" actId="26606"/>
          <ac:spMkLst>
            <pc:docMk/>
            <pc:sldMk cId="4060604347" sldId="278"/>
            <ac:spMk id="10" creationId="{5E107275-3853-46FD-A241-DE4355A42675}"/>
          </ac:spMkLst>
        </pc:spChg>
        <pc:spChg chg="add del">
          <ac:chgData name="Roman Zhigalov" userId="1f97e9fdf7779aa5" providerId="LiveId" clId="{2219B7BB-FA8F-4433-9BFD-352913B42310}" dt="2022-07-22T12:43:59.743" v="2738" actId="26606"/>
          <ac:spMkLst>
            <pc:docMk/>
            <pc:sldMk cId="4060604347" sldId="278"/>
            <ac:spMk id="11" creationId="{4C5A6B52-D406-4165-9A59-CF5F32B132AD}"/>
          </ac:spMkLst>
        </pc:spChg>
        <pc:spChg chg="add del">
          <ac:chgData name="Roman Zhigalov" userId="1f97e9fdf7779aa5" providerId="LiveId" clId="{2219B7BB-FA8F-4433-9BFD-352913B42310}" dt="2022-07-22T12:43:59.743" v="2738" actId="26606"/>
          <ac:spMkLst>
            <pc:docMk/>
            <pc:sldMk cId="4060604347" sldId="278"/>
            <ac:spMk id="12" creationId="{C26461F4-2C12-4ED3-88C9-56749DA5EE6D}"/>
          </ac:spMkLst>
        </pc:spChg>
        <pc:spChg chg="add">
          <ac:chgData name="Roman Zhigalov" userId="1f97e9fdf7779aa5" providerId="LiveId" clId="{2219B7BB-FA8F-4433-9BFD-352913B42310}" dt="2022-07-22T12:44:34.925" v="2742" actId="26606"/>
          <ac:spMkLst>
            <pc:docMk/>
            <pc:sldMk cId="4060604347" sldId="278"/>
            <ac:spMk id="14" creationId="{6C4028FD-8BAA-4A19-BFDE-594D991B7552}"/>
          </ac:spMkLst>
        </pc:spChg>
        <pc:grpChg chg="add del">
          <ac:chgData name="Roman Zhigalov" userId="1f97e9fdf7779aa5" providerId="LiveId" clId="{2219B7BB-FA8F-4433-9BFD-352913B42310}" dt="2022-07-22T12:43:59.743" v="2738" actId="26606"/>
          <ac:grpSpMkLst>
            <pc:docMk/>
            <pc:sldMk cId="4060604347" sldId="278"/>
            <ac:grpSpMk id="17" creationId="{FC85711F-5401-4B7B-A57B-64A77BBD6599}"/>
          </ac:grpSpMkLst>
        </pc:grpChg>
        <pc:graphicFrameChg chg="add mod modGraphic">
          <ac:chgData name="Roman Zhigalov" userId="1f97e9fdf7779aa5" providerId="LiveId" clId="{2219B7BB-FA8F-4433-9BFD-352913B42310}" dt="2022-07-22T12:44:34.925" v="2742" actId="26606"/>
          <ac:graphicFrameMkLst>
            <pc:docMk/>
            <pc:sldMk cId="4060604347" sldId="278"/>
            <ac:graphicFrameMk id="4" creationId="{5FAF6D79-0424-250F-56AF-9ACCCA485108}"/>
          </ac:graphicFrameMkLst>
        </pc:graphicFrameChg>
        <pc:cxnChg chg="add del">
          <ac:chgData name="Roman Zhigalov" userId="1f97e9fdf7779aa5" providerId="LiveId" clId="{2219B7BB-FA8F-4433-9BFD-352913B42310}" dt="2022-07-22T12:43:59.743" v="2738" actId="26606"/>
          <ac:cxnSpMkLst>
            <pc:docMk/>
            <pc:sldMk cId="4060604347" sldId="278"/>
            <ac:cxnSpMk id="13" creationId="{3B6E0DD6-137C-4602-8B4C-76B9FD467AA6}"/>
          </ac:cxnSpMkLst>
        </pc:cxnChg>
        <pc:cxnChg chg="add del">
          <ac:chgData name="Roman Zhigalov" userId="1f97e9fdf7779aa5" providerId="LiveId" clId="{2219B7BB-FA8F-4433-9BFD-352913B42310}" dt="2022-07-22T12:43:59.743" v="2738" actId="26606"/>
          <ac:cxnSpMkLst>
            <pc:docMk/>
            <pc:sldMk cId="4060604347" sldId="278"/>
            <ac:cxnSpMk id="15" creationId="{0AA7C39F-2A7A-43C9-9B03-E9F6FE9A63BE}"/>
          </ac:cxnSpMkLst>
        </pc:cxnChg>
      </pc:sldChg>
      <pc:sldChg chg="addSp delSp modSp new mod setBg">
        <pc:chgData name="Roman Zhigalov" userId="1f97e9fdf7779aa5" providerId="LiveId" clId="{2219B7BB-FA8F-4433-9BFD-352913B42310}" dt="2022-07-22T12:45:46.174" v="2751" actId="26606"/>
        <pc:sldMkLst>
          <pc:docMk/>
          <pc:sldMk cId="2493244903" sldId="279"/>
        </pc:sldMkLst>
        <pc:spChg chg="mod">
          <ac:chgData name="Roman Zhigalov" userId="1f97e9fdf7779aa5" providerId="LiveId" clId="{2219B7BB-FA8F-4433-9BFD-352913B42310}" dt="2022-07-22T12:45:46.174" v="2751" actId="26606"/>
          <ac:spMkLst>
            <pc:docMk/>
            <pc:sldMk cId="2493244903" sldId="279"/>
            <ac:spMk id="2" creationId="{F50764FD-85CB-7AD1-4D38-54924D7E85A2}"/>
          </ac:spMkLst>
        </pc:spChg>
        <pc:spChg chg="del">
          <ac:chgData name="Roman Zhigalov" userId="1f97e9fdf7779aa5" providerId="LiveId" clId="{2219B7BB-FA8F-4433-9BFD-352913B42310}" dt="2022-07-22T12:45:37.162" v="2749"/>
          <ac:spMkLst>
            <pc:docMk/>
            <pc:sldMk cId="2493244903" sldId="279"/>
            <ac:spMk id="3" creationId="{5815723A-33C1-768A-D9CF-9626BEF31859}"/>
          </ac:spMkLst>
        </pc:spChg>
        <pc:spChg chg="mod">
          <ac:chgData name="Roman Zhigalov" userId="1f97e9fdf7779aa5" providerId="LiveId" clId="{2219B7BB-FA8F-4433-9BFD-352913B42310}" dt="2022-07-22T12:45:46.174" v="2751" actId="26606"/>
          <ac:spMkLst>
            <pc:docMk/>
            <pc:sldMk cId="2493244903" sldId="279"/>
            <ac:spMk id="4" creationId="{C46799E6-D804-52D8-F521-5B2BDCF1751C}"/>
          </ac:spMkLst>
        </pc:spChg>
        <pc:spChg chg="add">
          <ac:chgData name="Roman Zhigalov" userId="1f97e9fdf7779aa5" providerId="LiveId" clId="{2219B7BB-FA8F-4433-9BFD-352913B42310}" dt="2022-07-22T12:45:46.174" v="2751" actId="26606"/>
          <ac:spMkLst>
            <pc:docMk/>
            <pc:sldMk cId="2493244903" sldId="279"/>
            <ac:spMk id="9223" creationId="{ECC07320-C2CA-4E29-8481-9D9E143C7788}"/>
          </ac:spMkLst>
        </pc:spChg>
        <pc:spChg chg="add">
          <ac:chgData name="Roman Zhigalov" userId="1f97e9fdf7779aa5" providerId="LiveId" clId="{2219B7BB-FA8F-4433-9BFD-352913B42310}" dt="2022-07-22T12:45:46.174" v="2751" actId="26606"/>
          <ac:spMkLst>
            <pc:docMk/>
            <pc:sldMk cId="2493244903" sldId="279"/>
            <ac:spMk id="9225" creationId="{178FB36B-5BFE-42CA-BC60-1115E0D95EEC}"/>
          </ac:spMkLst>
        </pc:spChg>
        <pc:picChg chg="add mod ord">
          <ac:chgData name="Roman Zhigalov" userId="1f97e9fdf7779aa5" providerId="LiveId" clId="{2219B7BB-FA8F-4433-9BFD-352913B42310}" dt="2022-07-22T12:45:46.174" v="2751" actId="26606"/>
          <ac:picMkLst>
            <pc:docMk/>
            <pc:sldMk cId="2493244903" sldId="279"/>
            <ac:picMk id="9218" creationId="{57F18F03-2564-ED75-C454-B32FB9EA89A6}"/>
          </ac:picMkLst>
        </pc:picChg>
      </pc:sldChg>
      <pc:sldChg chg="addSp delSp modSp new mod setBg">
        <pc:chgData name="Roman Zhigalov" userId="1f97e9fdf7779aa5" providerId="LiveId" clId="{2219B7BB-FA8F-4433-9BFD-352913B42310}" dt="2022-07-22T12:47:30.458" v="2773" actId="26606"/>
        <pc:sldMkLst>
          <pc:docMk/>
          <pc:sldMk cId="3376020457" sldId="280"/>
        </pc:sldMkLst>
        <pc:spChg chg="mod">
          <ac:chgData name="Roman Zhigalov" userId="1f97e9fdf7779aa5" providerId="LiveId" clId="{2219B7BB-FA8F-4433-9BFD-352913B42310}" dt="2022-07-22T12:47:30.458" v="2773" actId="26606"/>
          <ac:spMkLst>
            <pc:docMk/>
            <pc:sldMk cId="3376020457" sldId="280"/>
            <ac:spMk id="2" creationId="{51A6E033-C15E-7D3B-A3AA-12D504DEC6F2}"/>
          </ac:spMkLst>
        </pc:spChg>
        <pc:spChg chg="del">
          <ac:chgData name="Roman Zhigalov" userId="1f97e9fdf7779aa5" providerId="LiveId" clId="{2219B7BB-FA8F-4433-9BFD-352913B42310}" dt="2022-07-22T12:47:19.303" v="2772"/>
          <ac:spMkLst>
            <pc:docMk/>
            <pc:sldMk cId="3376020457" sldId="280"/>
            <ac:spMk id="3" creationId="{F81F5B05-BB9F-EF2A-CF65-CD12F7D1800F}"/>
          </ac:spMkLst>
        </pc:spChg>
        <pc:spChg chg="mod">
          <ac:chgData name="Roman Zhigalov" userId="1f97e9fdf7779aa5" providerId="LiveId" clId="{2219B7BB-FA8F-4433-9BFD-352913B42310}" dt="2022-07-22T12:47:30.458" v="2773" actId="26606"/>
          <ac:spMkLst>
            <pc:docMk/>
            <pc:sldMk cId="3376020457" sldId="280"/>
            <ac:spMk id="4" creationId="{AA7474A7-E030-7505-9BC6-A4F91D3A3F6F}"/>
          </ac:spMkLst>
        </pc:spChg>
        <pc:spChg chg="add">
          <ac:chgData name="Roman Zhigalov" userId="1f97e9fdf7779aa5" providerId="LiveId" clId="{2219B7BB-FA8F-4433-9BFD-352913B42310}" dt="2022-07-22T12:47:30.458" v="2773" actId="26606"/>
          <ac:spMkLst>
            <pc:docMk/>
            <pc:sldMk cId="3376020457" sldId="280"/>
            <ac:spMk id="10247" creationId="{B5FA7C47-B7C1-4D2E-AB49-ED23BA34BA83}"/>
          </ac:spMkLst>
        </pc:spChg>
        <pc:spChg chg="add">
          <ac:chgData name="Roman Zhigalov" userId="1f97e9fdf7779aa5" providerId="LiveId" clId="{2219B7BB-FA8F-4433-9BFD-352913B42310}" dt="2022-07-22T12:47:30.458" v="2773" actId="26606"/>
          <ac:spMkLst>
            <pc:docMk/>
            <pc:sldMk cId="3376020457" sldId="280"/>
            <ac:spMk id="10249" creationId="{596EE156-ABF1-4329-A6BA-03B4254E0877}"/>
          </ac:spMkLst>
        </pc:spChg>
        <pc:spChg chg="add">
          <ac:chgData name="Roman Zhigalov" userId="1f97e9fdf7779aa5" providerId="LiveId" clId="{2219B7BB-FA8F-4433-9BFD-352913B42310}" dt="2022-07-22T12:47:30.458" v="2773" actId="26606"/>
          <ac:spMkLst>
            <pc:docMk/>
            <pc:sldMk cId="3376020457" sldId="280"/>
            <ac:spMk id="10251" creationId="{19B9933F-AAB3-444A-8BB5-9CA194A8BC63}"/>
          </ac:spMkLst>
        </pc:spChg>
        <pc:spChg chg="add">
          <ac:chgData name="Roman Zhigalov" userId="1f97e9fdf7779aa5" providerId="LiveId" clId="{2219B7BB-FA8F-4433-9BFD-352913B42310}" dt="2022-07-22T12:47:30.458" v="2773" actId="26606"/>
          <ac:spMkLst>
            <pc:docMk/>
            <pc:sldMk cId="3376020457" sldId="280"/>
            <ac:spMk id="10253" creationId="{7D20183A-0B1D-4A1F-89B1-ADBEDBC6E54E}"/>
          </ac:spMkLst>
        </pc:spChg>
        <pc:spChg chg="add">
          <ac:chgData name="Roman Zhigalov" userId="1f97e9fdf7779aa5" providerId="LiveId" clId="{2219B7BB-FA8F-4433-9BFD-352913B42310}" dt="2022-07-22T12:47:30.458" v="2773" actId="26606"/>
          <ac:spMkLst>
            <pc:docMk/>
            <pc:sldMk cId="3376020457" sldId="280"/>
            <ac:spMk id="10255" creationId="{131031D3-26CD-4214-A9A4-5857EFA15A0C}"/>
          </ac:spMkLst>
        </pc:spChg>
        <pc:picChg chg="add mod">
          <ac:chgData name="Roman Zhigalov" userId="1f97e9fdf7779aa5" providerId="LiveId" clId="{2219B7BB-FA8F-4433-9BFD-352913B42310}" dt="2022-07-22T12:47:30.458" v="2773" actId="26606"/>
          <ac:picMkLst>
            <pc:docMk/>
            <pc:sldMk cId="3376020457" sldId="280"/>
            <ac:picMk id="10242" creationId="{1DF6485C-3B0C-F7F1-01C0-70080BDA8A70}"/>
          </ac:picMkLst>
        </pc:picChg>
      </pc:sldChg>
      <pc:sldChg chg="addSp delSp modSp new mod">
        <pc:chgData name="Roman Zhigalov" userId="1f97e9fdf7779aa5" providerId="LiveId" clId="{2219B7BB-FA8F-4433-9BFD-352913B42310}" dt="2022-07-22T12:50:31.060" v="3083" actId="26606"/>
        <pc:sldMkLst>
          <pc:docMk/>
          <pc:sldMk cId="1477328544" sldId="281"/>
        </pc:sldMkLst>
        <pc:spChg chg="mod">
          <ac:chgData name="Roman Zhigalov" userId="1f97e9fdf7779aa5" providerId="LiveId" clId="{2219B7BB-FA8F-4433-9BFD-352913B42310}" dt="2022-07-22T12:47:37.423" v="2789" actId="20577"/>
          <ac:spMkLst>
            <pc:docMk/>
            <pc:sldMk cId="1477328544" sldId="281"/>
            <ac:spMk id="2" creationId="{74C76BC2-89FD-89F3-6C1C-D35A6B4CC7D1}"/>
          </ac:spMkLst>
        </pc:spChg>
        <pc:spChg chg="del">
          <ac:chgData name="Roman Zhigalov" userId="1f97e9fdf7779aa5" providerId="LiveId" clId="{2219B7BB-FA8F-4433-9BFD-352913B42310}" dt="2022-07-22T12:47:42.296" v="2790" actId="1032"/>
          <ac:spMkLst>
            <pc:docMk/>
            <pc:sldMk cId="1477328544" sldId="281"/>
            <ac:spMk id="3" creationId="{5B34854A-E62B-1341-B13A-86D24FBA0037}"/>
          </ac:spMkLst>
        </pc:spChg>
        <pc:graphicFrameChg chg="add mod modGraphic">
          <ac:chgData name="Roman Zhigalov" userId="1f97e9fdf7779aa5" providerId="LiveId" clId="{2219B7BB-FA8F-4433-9BFD-352913B42310}" dt="2022-07-22T12:50:31.060" v="3083" actId="26606"/>
          <ac:graphicFrameMkLst>
            <pc:docMk/>
            <pc:sldMk cId="1477328544" sldId="281"/>
            <ac:graphicFrameMk id="4" creationId="{431C48C6-E204-AA59-C542-03EE6B737379}"/>
          </ac:graphicFrameMkLst>
        </pc:graphicFrameChg>
      </pc:sldChg>
      <pc:sldChg chg="modSp new mod">
        <pc:chgData name="Roman Zhigalov" userId="1f97e9fdf7779aa5" providerId="LiveId" clId="{2219B7BB-FA8F-4433-9BFD-352913B42310}" dt="2022-07-22T12:50:49.489" v="3100" actId="122"/>
        <pc:sldMkLst>
          <pc:docMk/>
          <pc:sldMk cId="433225486" sldId="282"/>
        </pc:sldMkLst>
        <pc:spChg chg="mod">
          <ac:chgData name="Roman Zhigalov" userId="1f97e9fdf7779aa5" providerId="LiveId" clId="{2219B7BB-FA8F-4433-9BFD-352913B42310}" dt="2022-07-22T12:50:49.489" v="3100" actId="122"/>
          <ac:spMkLst>
            <pc:docMk/>
            <pc:sldMk cId="433225486" sldId="282"/>
            <ac:spMk id="2" creationId="{6F8DF070-469A-D742-0EA2-163178798058}"/>
          </ac:spMkLst>
        </pc:spChg>
      </pc:sldChg>
      <pc:sldChg chg="modSp new mod">
        <pc:chgData name="Roman Zhigalov" userId="1f97e9fdf7779aa5" providerId="LiveId" clId="{2219B7BB-FA8F-4433-9BFD-352913B42310}" dt="2022-07-22T12:50:55.507" v="3118" actId="122"/>
        <pc:sldMkLst>
          <pc:docMk/>
          <pc:sldMk cId="1191735607" sldId="283"/>
        </pc:sldMkLst>
        <pc:spChg chg="mod">
          <ac:chgData name="Roman Zhigalov" userId="1f97e9fdf7779aa5" providerId="LiveId" clId="{2219B7BB-FA8F-4433-9BFD-352913B42310}" dt="2022-07-22T12:50:55.507" v="3118" actId="122"/>
          <ac:spMkLst>
            <pc:docMk/>
            <pc:sldMk cId="1191735607" sldId="283"/>
            <ac:spMk id="2" creationId="{A563B822-D4F8-63D1-B2AF-C5EB109592C9}"/>
          </ac:spMkLst>
        </pc:spChg>
      </pc:sldChg>
      <pc:sldChg chg="add del">
        <pc:chgData name="Roman Zhigalov" userId="1f97e9fdf7779aa5" providerId="LiveId" clId="{2219B7BB-FA8F-4433-9BFD-352913B42310}" dt="2022-07-22T12:51:54.352" v="3120" actId="47"/>
        <pc:sldMkLst>
          <pc:docMk/>
          <pc:sldMk cId="1167347719" sldId="28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C43BB-B41F-48CA-A579-B2D6F84571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358F013-5530-490B-943B-5BC02606A16C}">
      <dgm:prSet/>
      <dgm:spPr/>
      <dgm:t>
        <a:bodyPr/>
        <a:lstStyle/>
        <a:p>
          <a:r>
            <a:rPr lang="ru-RU"/>
            <a:t>Понятие и функции рынка</a:t>
          </a:r>
          <a:endParaRPr lang="en-US"/>
        </a:p>
      </dgm:t>
    </dgm:pt>
    <dgm:pt modelId="{64A0EDE7-ACDB-4D58-9F94-515A9C8CD278}" type="parTrans" cxnId="{6E7DED95-34D1-43C3-8796-7EFD8AF52B24}">
      <dgm:prSet/>
      <dgm:spPr/>
      <dgm:t>
        <a:bodyPr/>
        <a:lstStyle/>
        <a:p>
          <a:endParaRPr lang="en-US"/>
        </a:p>
      </dgm:t>
    </dgm:pt>
    <dgm:pt modelId="{257730D8-758E-4F88-BE03-034E776DA6CB}" type="sibTrans" cxnId="{6E7DED95-34D1-43C3-8796-7EFD8AF52B24}">
      <dgm:prSet/>
      <dgm:spPr/>
      <dgm:t>
        <a:bodyPr/>
        <a:lstStyle/>
        <a:p>
          <a:endParaRPr lang="en-US"/>
        </a:p>
      </dgm:t>
    </dgm:pt>
    <dgm:pt modelId="{F4DF0C22-FBEC-4FBC-8939-D20179B28C97}">
      <dgm:prSet/>
      <dgm:spPr/>
      <dgm:t>
        <a:bodyPr/>
        <a:lstStyle/>
        <a:p>
          <a:r>
            <a:rPr lang="ru-RU"/>
            <a:t>Спрос, предложение и рыночная цена</a:t>
          </a:r>
          <a:endParaRPr lang="en-US"/>
        </a:p>
      </dgm:t>
    </dgm:pt>
    <dgm:pt modelId="{F20FCB6C-3CDD-4CB5-969B-DF69DEFB9195}" type="parTrans" cxnId="{6278A356-2251-4661-9F35-1A0C19B297AF}">
      <dgm:prSet/>
      <dgm:spPr/>
      <dgm:t>
        <a:bodyPr/>
        <a:lstStyle/>
        <a:p>
          <a:endParaRPr lang="en-US"/>
        </a:p>
      </dgm:t>
    </dgm:pt>
    <dgm:pt modelId="{F25BE624-341C-4108-A494-E5D709A2A00C}" type="sibTrans" cxnId="{6278A356-2251-4661-9F35-1A0C19B297AF}">
      <dgm:prSet/>
      <dgm:spPr/>
      <dgm:t>
        <a:bodyPr/>
        <a:lstStyle/>
        <a:p>
          <a:endParaRPr lang="en-US"/>
        </a:p>
      </dgm:t>
    </dgm:pt>
    <dgm:pt modelId="{9C83A8D6-F9F3-44EC-853E-D536971AE9DB}">
      <dgm:prSet/>
      <dgm:spPr/>
      <dgm:t>
        <a:bodyPr/>
        <a:lstStyle/>
        <a:p>
          <a:r>
            <a:rPr lang="ru-RU"/>
            <a:t>Виды рынков</a:t>
          </a:r>
          <a:endParaRPr lang="en-US"/>
        </a:p>
      </dgm:t>
    </dgm:pt>
    <dgm:pt modelId="{A87B4ABC-4A33-4F69-94C8-1ECBE0ED4C66}" type="parTrans" cxnId="{1B572D00-A787-421D-9B37-1CDB3251BE8F}">
      <dgm:prSet/>
      <dgm:spPr/>
      <dgm:t>
        <a:bodyPr/>
        <a:lstStyle/>
        <a:p>
          <a:endParaRPr lang="en-US"/>
        </a:p>
      </dgm:t>
    </dgm:pt>
    <dgm:pt modelId="{C6A8FBF6-0AAC-4ACE-81A3-1A6D2C11B69E}" type="sibTrans" cxnId="{1B572D00-A787-421D-9B37-1CDB3251BE8F}">
      <dgm:prSet/>
      <dgm:spPr/>
      <dgm:t>
        <a:bodyPr/>
        <a:lstStyle/>
        <a:p>
          <a:endParaRPr lang="en-US"/>
        </a:p>
      </dgm:t>
    </dgm:pt>
    <dgm:pt modelId="{8FA4D21B-28DD-4177-870E-AC67674EBB6F}" type="pres">
      <dgm:prSet presAssocID="{90FC43BB-B41F-48CA-A579-B2D6F84571B1}" presName="root" presStyleCnt="0">
        <dgm:presLayoutVars>
          <dgm:dir/>
          <dgm:resizeHandles val="exact"/>
        </dgm:presLayoutVars>
      </dgm:prSet>
      <dgm:spPr/>
    </dgm:pt>
    <dgm:pt modelId="{6B19D278-1F5B-43B0-90E8-562538E79A3E}" type="pres">
      <dgm:prSet presAssocID="{3358F013-5530-490B-943B-5BC02606A16C}" presName="compNode" presStyleCnt="0"/>
      <dgm:spPr/>
    </dgm:pt>
    <dgm:pt modelId="{E27A9084-CC9B-4C09-A2A8-3E49E9E7266D}" type="pres">
      <dgm:prSet presAssocID="{3358F013-5530-490B-943B-5BC02606A16C}" presName="bgRect" presStyleLbl="bgShp" presStyleIdx="0" presStyleCnt="3"/>
      <dgm:spPr/>
    </dgm:pt>
    <dgm:pt modelId="{0BE6E049-AEC0-4BA1-99FC-9A5B3574A943}" type="pres">
      <dgm:prSet presAssocID="{3358F013-5530-490B-943B-5BC02606A16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946A121C-C2A5-46BA-AD51-102F795B395F}" type="pres">
      <dgm:prSet presAssocID="{3358F013-5530-490B-943B-5BC02606A16C}" presName="spaceRect" presStyleCnt="0"/>
      <dgm:spPr/>
    </dgm:pt>
    <dgm:pt modelId="{15DFF719-1C8C-4F49-BA8D-C2FAC49B7E3E}" type="pres">
      <dgm:prSet presAssocID="{3358F013-5530-490B-943B-5BC02606A16C}" presName="parTx" presStyleLbl="revTx" presStyleIdx="0" presStyleCnt="3">
        <dgm:presLayoutVars>
          <dgm:chMax val="0"/>
          <dgm:chPref val="0"/>
        </dgm:presLayoutVars>
      </dgm:prSet>
      <dgm:spPr/>
    </dgm:pt>
    <dgm:pt modelId="{1A6BCC20-F298-4DA8-A7E3-73C5B9255FCB}" type="pres">
      <dgm:prSet presAssocID="{257730D8-758E-4F88-BE03-034E776DA6CB}" presName="sibTrans" presStyleCnt="0"/>
      <dgm:spPr/>
    </dgm:pt>
    <dgm:pt modelId="{0452331B-8B89-4A1A-B7CC-3DA5BC2640D6}" type="pres">
      <dgm:prSet presAssocID="{F4DF0C22-FBEC-4FBC-8939-D20179B28C97}" presName="compNode" presStyleCnt="0"/>
      <dgm:spPr/>
    </dgm:pt>
    <dgm:pt modelId="{6C4B702D-CD57-4D99-9558-6A4A0F202C81}" type="pres">
      <dgm:prSet presAssocID="{F4DF0C22-FBEC-4FBC-8939-D20179B28C97}" presName="bgRect" presStyleLbl="bgShp" presStyleIdx="1" presStyleCnt="3"/>
      <dgm:spPr/>
    </dgm:pt>
    <dgm:pt modelId="{2C0D6A8B-81CF-4694-BE4E-01CFB275D794}" type="pres">
      <dgm:prSet presAssocID="{F4DF0C22-FBEC-4FBC-8939-D20179B28C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Тег"/>
        </a:ext>
      </dgm:extLst>
    </dgm:pt>
    <dgm:pt modelId="{FF5B77B3-B1E3-45D3-B1E2-729149C2701D}" type="pres">
      <dgm:prSet presAssocID="{F4DF0C22-FBEC-4FBC-8939-D20179B28C97}" presName="spaceRect" presStyleCnt="0"/>
      <dgm:spPr/>
    </dgm:pt>
    <dgm:pt modelId="{B870B3D0-088C-43A4-87A7-05335F6AEA33}" type="pres">
      <dgm:prSet presAssocID="{F4DF0C22-FBEC-4FBC-8939-D20179B28C97}" presName="parTx" presStyleLbl="revTx" presStyleIdx="1" presStyleCnt="3">
        <dgm:presLayoutVars>
          <dgm:chMax val="0"/>
          <dgm:chPref val="0"/>
        </dgm:presLayoutVars>
      </dgm:prSet>
      <dgm:spPr/>
    </dgm:pt>
    <dgm:pt modelId="{7D76B3DA-58B5-4D3A-BDD1-FF3A3AF6ADD4}" type="pres">
      <dgm:prSet presAssocID="{F25BE624-341C-4108-A494-E5D709A2A00C}" presName="sibTrans" presStyleCnt="0"/>
      <dgm:spPr/>
    </dgm:pt>
    <dgm:pt modelId="{DB11B918-0133-4B7F-B4BF-C13F1B8E4CAA}" type="pres">
      <dgm:prSet presAssocID="{9C83A8D6-F9F3-44EC-853E-D536971AE9DB}" presName="compNode" presStyleCnt="0"/>
      <dgm:spPr/>
    </dgm:pt>
    <dgm:pt modelId="{78BF6ADF-D4F9-4EE6-B799-C88B797D3E09}" type="pres">
      <dgm:prSet presAssocID="{9C83A8D6-F9F3-44EC-853E-D536971AE9DB}" presName="bgRect" presStyleLbl="bgShp" presStyleIdx="2" presStyleCnt="3"/>
      <dgm:spPr/>
    </dgm:pt>
    <dgm:pt modelId="{D0D150A5-B422-49BD-87DE-C6EAF31A2E2A}" type="pres">
      <dgm:prSet presAssocID="{9C83A8D6-F9F3-44EC-853E-D536971AE9D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Рыба"/>
        </a:ext>
      </dgm:extLst>
    </dgm:pt>
    <dgm:pt modelId="{A0FEFC1F-284E-4AC3-B098-DE917DC9A3FB}" type="pres">
      <dgm:prSet presAssocID="{9C83A8D6-F9F3-44EC-853E-D536971AE9DB}" presName="spaceRect" presStyleCnt="0"/>
      <dgm:spPr/>
    </dgm:pt>
    <dgm:pt modelId="{9D67108C-01CE-4331-ACF7-83EBB447C012}" type="pres">
      <dgm:prSet presAssocID="{9C83A8D6-F9F3-44EC-853E-D536971AE9D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B572D00-A787-421D-9B37-1CDB3251BE8F}" srcId="{90FC43BB-B41F-48CA-A579-B2D6F84571B1}" destId="{9C83A8D6-F9F3-44EC-853E-D536971AE9DB}" srcOrd="2" destOrd="0" parTransId="{A87B4ABC-4A33-4F69-94C8-1ECBE0ED4C66}" sibTransId="{C6A8FBF6-0AAC-4ACE-81A3-1A6D2C11B69E}"/>
    <dgm:cxn modelId="{6278A356-2251-4661-9F35-1A0C19B297AF}" srcId="{90FC43BB-B41F-48CA-A579-B2D6F84571B1}" destId="{F4DF0C22-FBEC-4FBC-8939-D20179B28C97}" srcOrd="1" destOrd="0" parTransId="{F20FCB6C-3CDD-4CB5-969B-DF69DEFB9195}" sibTransId="{F25BE624-341C-4108-A494-E5D709A2A00C}"/>
    <dgm:cxn modelId="{6E7DED95-34D1-43C3-8796-7EFD8AF52B24}" srcId="{90FC43BB-B41F-48CA-A579-B2D6F84571B1}" destId="{3358F013-5530-490B-943B-5BC02606A16C}" srcOrd="0" destOrd="0" parTransId="{64A0EDE7-ACDB-4D58-9F94-515A9C8CD278}" sibTransId="{257730D8-758E-4F88-BE03-034E776DA6CB}"/>
    <dgm:cxn modelId="{823A6EBD-C100-48B6-B8E7-302AD25D9C71}" type="presOf" srcId="{F4DF0C22-FBEC-4FBC-8939-D20179B28C97}" destId="{B870B3D0-088C-43A4-87A7-05335F6AEA33}" srcOrd="0" destOrd="0" presId="urn:microsoft.com/office/officeart/2018/2/layout/IconVerticalSolidList"/>
    <dgm:cxn modelId="{BC5AF4BF-8102-48B2-AD23-CF83A4ED98C8}" type="presOf" srcId="{90FC43BB-B41F-48CA-A579-B2D6F84571B1}" destId="{8FA4D21B-28DD-4177-870E-AC67674EBB6F}" srcOrd="0" destOrd="0" presId="urn:microsoft.com/office/officeart/2018/2/layout/IconVerticalSolidList"/>
    <dgm:cxn modelId="{018A3AC9-C453-4D2C-AC7B-9E2281B56AE9}" type="presOf" srcId="{9C83A8D6-F9F3-44EC-853E-D536971AE9DB}" destId="{9D67108C-01CE-4331-ACF7-83EBB447C012}" srcOrd="0" destOrd="0" presId="urn:microsoft.com/office/officeart/2018/2/layout/IconVerticalSolidList"/>
    <dgm:cxn modelId="{AE104FE4-28A7-45D9-A1F5-910678DC2054}" type="presOf" srcId="{3358F013-5530-490B-943B-5BC02606A16C}" destId="{15DFF719-1C8C-4F49-BA8D-C2FAC49B7E3E}" srcOrd="0" destOrd="0" presId="urn:microsoft.com/office/officeart/2018/2/layout/IconVerticalSolidList"/>
    <dgm:cxn modelId="{71290C74-CED8-471D-BEC5-723DCD2B3213}" type="presParOf" srcId="{8FA4D21B-28DD-4177-870E-AC67674EBB6F}" destId="{6B19D278-1F5B-43B0-90E8-562538E79A3E}" srcOrd="0" destOrd="0" presId="urn:microsoft.com/office/officeart/2018/2/layout/IconVerticalSolidList"/>
    <dgm:cxn modelId="{67254585-CCB1-46F1-9887-3C2A4724D4DA}" type="presParOf" srcId="{6B19D278-1F5B-43B0-90E8-562538E79A3E}" destId="{E27A9084-CC9B-4C09-A2A8-3E49E9E7266D}" srcOrd="0" destOrd="0" presId="urn:microsoft.com/office/officeart/2018/2/layout/IconVerticalSolidList"/>
    <dgm:cxn modelId="{B208C8AA-D85A-419E-809D-16F94C6ED81B}" type="presParOf" srcId="{6B19D278-1F5B-43B0-90E8-562538E79A3E}" destId="{0BE6E049-AEC0-4BA1-99FC-9A5B3574A943}" srcOrd="1" destOrd="0" presId="urn:microsoft.com/office/officeart/2018/2/layout/IconVerticalSolidList"/>
    <dgm:cxn modelId="{35BBF386-F89C-4930-B07C-6E165C6D9C84}" type="presParOf" srcId="{6B19D278-1F5B-43B0-90E8-562538E79A3E}" destId="{946A121C-C2A5-46BA-AD51-102F795B395F}" srcOrd="2" destOrd="0" presId="urn:microsoft.com/office/officeart/2018/2/layout/IconVerticalSolidList"/>
    <dgm:cxn modelId="{FBD403EA-4D21-4327-955A-7367CD5F885B}" type="presParOf" srcId="{6B19D278-1F5B-43B0-90E8-562538E79A3E}" destId="{15DFF719-1C8C-4F49-BA8D-C2FAC49B7E3E}" srcOrd="3" destOrd="0" presId="urn:microsoft.com/office/officeart/2018/2/layout/IconVerticalSolidList"/>
    <dgm:cxn modelId="{AAD41529-61D2-429A-8FC2-09B7F641CFD7}" type="presParOf" srcId="{8FA4D21B-28DD-4177-870E-AC67674EBB6F}" destId="{1A6BCC20-F298-4DA8-A7E3-73C5B9255FCB}" srcOrd="1" destOrd="0" presId="urn:microsoft.com/office/officeart/2018/2/layout/IconVerticalSolidList"/>
    <dgm:cxn modelId="{2EFC3F60-627A-427E-B232-F6DCEB10B0A0}" type="presParOf" srcId="{8FA4D21B-28DD-4177-870E-AC67674EBB6F}" destId="{0452331B-8B89-4A1A-B7CC-3DA5BC2640D6}" srcOrd="2" destOrd="0" presId="urn:microsoft.com/office/officeart/2018/2/layout/IconVerticalSolidList"/>
    <dgm:cxn modelId="{4865BF7A-4CDC-4D4A-BF0B-9ED2BE1F451F}" type="presParOf" srcId="{0452331B-8B89-4A1A-B7CC-3DA5BC2640D6}" destId="{6C4B702D-CD57-4D99-9558-6A4A0F202C81}" srcOrd="0" destOrd="0" presId="urn:microsoft.com/office/officeart/2018/2/layout/IconVerticalSolidList"/>
    <dgm:cxn modelId="{02B1CCF3-AC12-4B83-9C27-5FA1B272A2C9}" type="presParOf" srcId="{0452331B-8B89-4A1A-B7CC-3DA5BC2640D6}" destId="{2C0D6A8B-81CF-4694-BE4E-01CFB275D794}" srcOrd="1" destOrd="0" presId="urn:microsoft.com/office/officeart/2018/2/layout/IconVerticalSolidList"/>
    <dgm:cxn modelId="{CB39FA50-8907-4F17-BD2A-8AE61D42AD74}" type="presParOf" srcId="{0452331B-8B89-4A1A-B7CC-3DA5BC2640D6}" destId="{FF5B77B3-B1E3-45D3-B1E2-729149C2701D}" srcOrd="2" destOrd="0" presId="urn:microsoft.com/office/officeart/2018/2/layout/IconVerticalSolidList"/>
    <dgm:cxn modelId="{9F75C6F3-0907-4338-8DD8-6D7FA5030D33}" type="presParOf" srcId="{0452331B-8B89-4A1A-B7CC-3DA5BC2640D6}" destId="{B870B3D0-088C-43A4-87A7-05335F6AEA33}" srcOrd="3" destOrd="0" presId="urn:microsoft.com/office/officeart/2018/2/layout/IconVerticalSolidList"/>
    <dgm:cxn modelId="{6AFFFEDD-58B1-45E4-93C5-AF7B5019C6F3}" type="presParOf" srcId="{8FA4D21B-28DD-4177-870E-AC67674EBB6F}" destId="{7D76B3DA-58B5-4D3A-BDD1-FF3A3AF6ADD4}" srcOrd="3" destOrd="0" presId="urn:microsoft.com/office/officeart/2018/2/layout/IconVerticalSolidList"/>
    <dgm:cxn modelId="{DD5AA281-CC34-4C80-B247-BE10EBA144DB}" type="presParOf" srcId="{8FA4D21B-28DD-4177-870E-AC67674EBB6F}" destId="{DB11B918-0133-4B7F-B4BF-C13F1B8E4CAA}" srcOrd="4" destOrd="0" presId="urn:microsoft.com/office/officeart/2018/2/layout/IconVerticalSolidList"/>
    <dgm:cxn modelId="{000A44FB-AFFC-47DD-AB8A-4540FF81BC7D}" type="presParOf" srcId="{DB11B918-0133-4B7F-B4BF-C13F1B8E4CAA}" destId="{78BF6ADF-D4F9-4EE6-B799-C88B797D3E09}" srcOrd="0" destOrd="0" presId="urn:microsoft.com/office/officeart/2018/2/layout/IconVerticalSolidList"/>
    <dgm:cxn modelId="{2EC22DDB-0A2C-49FF-A5F7-5C78B7FDC165}" type="presParOf" srcId="{DB11B918-0133-4B7F-B4BF-C13F1B8E4CAA}" destId="{D0D150A5-B422-49BD-87DE-C6EAF31A2E2A}" srcOrd="1" destOrd="0" presId="urn:microsoft.com/office/officeart/2018/2/layout/IconVerticalSolidList"/>
    <dgm:cxn modelId="{FF6FF3C8-F62D-46E6-AA0A-C971DEB1A69C}" type="presParOf" srcId="{DB11B918-0133-4B7F-B4BF-C13F1B8E4CAA}" destId="{A0FEFC1F-284E-4AC3-B098-DE917DC9A3FB}" srcOrd="2" destOrd="0" presId="urn:microsoft.com/office/officeart/2018/2/layout/IconVerticalSolidList"/>
    <dgm:cxn modelId="{34856569-42A3-4F34-9D65-03C4E1C2DC2E}" type="presParOf" srcId="{DB11B918-0133-4B7F-B4BF-C13F1B8E4CAA}" destId="{9D67108C-01CE-4331-ACF7-83EBB447C0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4FDED-36AB-41EB-9B54-44D61999BEC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7F1C115-ACD6-45CB-A3DD-B869804D8575}">
      <dgm:prSet phldrT="[Текст]"/>
      <dgm:spPr/>
      <dgm:t>
        <a:bodyPr/>
        <a:lstStyle/>
        <a:p>
          <a:r>
            <a:rPr lang="ru-RU" dirty="0"/>
            <a:t>Ценообразующая</a:t>
          </a:r>
        </a:p>
      </dgm:t>
    </dgm:pt>
    <dgm:pt modelId="{BF92C512-344A-4333-BF8E-6E5DBE6FB17A}" type="parTrans" cxnId="{437C3C9C-C47F-47BD-8969-FDFC15EE131D}">
      <dgm:prSet/>
      <dgm:spPr/>
      <dgm:t>
        <a:bodyPr/>
        <a:lstStyle/>
        <a:p>
          <a:endParaRPr lang="ru-RU"/>
        </a:p>
      </dgm:t>
    </dgm:pt>
    <dgm:pt modelId="{D152FEA4-9533-431D-A8EA-A702CD1180F8}" type="sibTrans" cxnId="{437C3C9C-C47F-47BD-8969-FDFC15EE131D}">
      <dgm:prSet/>
      <dgm:spPr/>
      <dgm:t>
        <a:bodyPr/>
        <a:lstStyle/>
        <a:p>
          <a:endParaRPr lang="ru-RU"/>
        </a:p>
      </dgm:t>
    </dgm:pt>
    <dgm:pt modelId="{C0A07FDC-6FBA-4258-8A65-1A6D24FC55A1}">
      <dgm:prSet phldrT="[Текст]"/>
      <dgm:spPr/>
      <dgm:t>
        <a:bodyPr/>
        <a:lstStyle/>
        <a:p>
          <a:r>
            <a:rPr lang="ru-RU" dirty="0"/>
            <a:t>Формирование равновесной цены</a:t>
          </a:r>
        </a:p>
      </dgm:t>
    </dgm:pt>
    <dgm:pt modelId="{304C0760-299C-4922-97D8-D2FBAC02D6A5}" type="parTrans" cxnId="{606C3E64-806E-4F41-9EE5-988B5FBBEFA3}">
      <dgm:prSet/>
      <dgm:spPr/>
      <dgm:t>
        <a:bodyPr/>
        <a:lstStyle/>
        <a:p>
          <a:endParaRPr lang="ru-RU"/>
        </a:p>
      </dgm:t>
    </dgm:pt>
    <dgm:pt modelId="{207101B7-EE7B-4567-998D-7C057607EAA2}" type="sibTrans" cxnId="{606C3E64-806E-4F41-9EE5-988B5FBBEFA3}">
      <dgm:prSet/>
      <dgm:spPr/>
      <dgm:t>
        <a:bodyPr/>
        <a:lstStyle/>
        <a:p>
          <a:endParaRPr lang="ru-RU"/>
        </a:p>
      </dgm:t>
    </dgm:pt>
    <dgm:pt modelId="{3AB12501-8483-433E-B1EC-36D4E0F4565D}">
      <dgm:prSet phldrT="[Текст]"/>
      <dgm:spPr/>
      <dgm:t>
        <a:bodyPr/>
        <a:lstStyle/>
        <a:p>
          <a:r>
            <a:rPr lang="ru-RU" dirty="0"/>
            <a:t>Стимулирующая</a:t>
          </a:r>
        </a:p>
      </dgm:t>
    </dgm:pt>
    <dgm:pt modelId="{A7D41D62-946E-4AAA-B717-EEA61656A86A}" type="parTrans" cxnId="{9EFB3656-391D-43A7-A60E-A579A2484758}">
      <dgm:prSet/>
      <dgm:spPr/>
      <dgm:t>
        <a:bodyPr/>
        <a:lstStyle/>
        <a:p>
          <a:endParaRPr lang="ru-RU"/>
        </a:p>
      </dgm:t>
    </dgm:pt>
    <dgm:pt modelId="{3CD5A642-BA80-4A44-B894-D782AD217A63}" type="sibTrans" cxnId="{9EFB3656-391D-43A7-A60E-A579A2484758}">
      <dgm:prSet/>
      <dgm:spPr/>
      <dgm:t>
        <a:bodyPr/>
        <a:lstStyle/>
        <a:p>
          <a:endParaRPr lang="ru-RU"/>
        </a:p>
      </dgm:t>
    </dgm:pt>
    <dgm:pt modelId="{D06D4257-E09F-4AE9-B57E-0D2DE506B8C5}">
      <dgm:prSet phldrT="[Текст]"/>
      <dgm:spPr/>
      <dgm:t>
        <a:bodyPr/>
        <a:lstStyle/>
        <a:p>
          <a:r>
            <a:rPr lang="ru-RU" dirty="0"/>
            <a:t>Побуждение производителей улучшать товар, увеличивать прибыль и уменьшать затраты</a:t>
          </a:r>
        </a:p>
      </dgm:t>
    </dgm:pt>
    <dgm:pt modelId="{2A66A5AF-723E-4814-B1EC-E2CEF5BA8764}" type="parTrans" cxnId="{DF33DB75-A95D-4E94-B25F-F434D9DE12FC}">
      <dgm:prSet/>
      <dgm:spPr/>
      <dgm:t>
        <a:bodyPr/>
        <a:lstStyle/>
        <a:p>
          <a:endParaRPr lang="ru-RU"/>
        </a:p>
      </dgm:t>
    </dgm:pt>
    <dgm:pt modelId="{6D26797C-E7B7-46B4-945E-02AEA360F1E9}" type="sibTrans" cxnId="{DF33DB75-A95D-4E94-B25F-F434D9DE12FC}">
      <dgm:prSet/>
      <dgm:spPr/>
      <dgm:t>
        <a:bodyPr/>
        <a:lstStyle/>
        <a:p>
          <a:endParaRPr lang="ru-RU"/>
        </a:p>
      </dgm:t>
    </dgm:pt>
    <dgm:pt modelId="{39A80B12-C9A6-4C8C-982D-AB24A795F354}">
      <dgm:prSet/>
      <dgm:spPr/>
      <dgm:t>
        <a:bodyPr/>
        <a:lstStyle/>
        <a:p>
          <a:r>
            <a:rPr lang="ru-RU" dirty="0"/>
            <a:t>Информирующая</a:t>
          </a:r>
        </a:p>
      </dgm:t>
    </dgm:pt>
    <dgm:pt modelId="{33574703-9DD2-4D24-A864-AC1C70725601}" type="parTrans" cxnId="{CF2ADC34-DAA4-466C-9428-B87F61EB2124}">
      <dgm:prSet/>
      <dgm:spPr/>
      <dgm:t>
        <a:bodyPr/>
        <a:lstStyle/>
        <a:p>
          <a:endParaRPr lang="ru-RU"/>
        </a:p>
      </dgm:t>
    </dgm:pt>
    <dgm:pt modelId="{26E39382-8C16-473E-A03C-92DCC5B82200}" type="sibTrans" cxnId="{CF2ADC34-DAA4-466C-9428-B87F61EB2124}">
      <dgm:prSet/>
      <dgm:spPr/>
      <dgm:t>
        <a:bodyPr/>
        <a:lstStyle/>
        <a:p>
          <a:endParaRPr lang="ru-RU"/>
        </a:p>
      </dgm:t>
    </dgm:pt>
    <dgm:pt modelId="{F19A0881-EE86-49B2-9842-A8500197FD8A}">
      <dgm:prSet/>
      <dgm:spPr/>
      <dgm:t>
        <a:bodyPr/>
        <a:lstStyle/>
        <a:p>
          <a:r>
            <a:rPr lang="ru-RU" dirty="0"/>
            <a:t>Позволяет получать данные о ситуации на рынке с различными товарами и услугами</a:t>
          </a:r>
        </a:p>
      </dgm:t>
    </dgm:pt>
    <dgm:pt modelId="{DB957BA3-6603-4ADF-9411-5A4A109AC9E3}" type="parTrans" cxnId="{F116C0F6-4433-439A-B0DA-1EFCCB6E97C8}">
      <dgm:prSet/>
      <dgm:spPr/>
      <dgm:t>
        <a:bodyPr/>
        <a:lstStyle/>
        <a:p>
          <a:endParaRPr lang="ru-RU"/>
        </a:p>
      </dgm:t>
    </dgm:pt>
    <dgm:pt modelId="{75F2F907-BDFE-497D-A2D5-3C1E5618163F}" type="sibTrans" cxnId="{F116C0F6-4433-439A-B0DA-1EFCCB6E97C8}">
      <dgm:prSet/>
      <dgm:spPr/>
      <dgm:t>
        <a:bodyPr/>
        <a:lstStyle/>
        <a:p>
          <a:endParaRPr lang="ru-RU"/>
        </a:p>
      </dgm:t>
    </dgm:pt>
    <dgm:pt modelId="{4F7D724E-D47E-43CA-B058-501153EC9CF0}">
      <dgm:prSet/>
      <dgm:spPr/>
      <dgm:t>
        <a:bodyPr/>
        <a:lstStyle/>
        <a:p>
          <a:r>
            <a:rPr lang="ru-RU" dirty="0"/>
            <a:t>Посредническая</a:t>
          </a:r>
        </a:p>
      </dgm:t>
    </dgm:pt>
    <dgm:pt modelId="{A17D728B-5166-4B91-8B39-F0C37F7E86E5}" type="parTrans" cxnId="{D21E27C1-859F-425D-8904-015EB1E52EFA}">
      <dgm:prSet/>
      <dgm:spPr/>
      <dgm:t>
        <a:bodyPr/>
        <a:lstStyle/>
        <a:p>
          <a:endParaRPr lang="ru-RU"/>
        </a:p>
      </dgm:t>
    </dgm:pt>
    <dgm:pt modelId="{6F78C938-96DC-4BBE-AF9A-FC59B28291E0}" type="sibTrans" cxnId="{D21E27C1-859F-425D-8904-015EB1E52EFA}">
      <dgm:prSet/>
      <dgm:spPr/>
      <dgm:t>
        <a:bodyPr/>
        <a:lstStyle/>
        <a:p>
          <a:endParaRPr lang="ru-RU"/>
        </a:p>
      </dgm:t>
    </dgm:pt>
    <dgm:pt modelId="{5386EB38-FBFC-49D0-8EB8-2063FDD42E93}">
      <dgm:prSet/>
      <dgm:spPr/>
      <dgm:t>
        <a:bodyPr/>
        <a:lstStyle/>
        <a:p>
          <a:r>
            <a:rPr lang="ru-RU" dirty="0"/>
            <a:t>Сводит вместе производителей и потребителей</a:t>
          </a:r>
        </a:p>
      </dgm:t>
    </dgm:pt>
    <dgm:pt modelId="{807A4CEA-6216-4445-9131-E1C3A15F922F}" type="parTrans" cxnId="{B7B6EE0F-D4AC-43E9-972E-AAF03BF76EB7}">
      <dgm:prSet/>
      <dgm:spPr/>
      <dgm:t>
        <a:bodyPr/>
        <a:lstStyle/>
        <a:p>
          <a:endParaRPr lang="ru-RU"/>
        </a:p>
      </dgm:t>
    </dgm:pt>
    <dgm:pt modelId="{3A323204-9315-4894-90BB-6A4B7C06B794}" type="sibTrans" cxnId="{B7B6EE0F-D4AC-43E9-972E-AAF03BF76EB7}">
      <dgm:prSet/>
      <dgm:spPr/>
      <dgm:t>
        <a:bodyPr/>
        <a:lstStyle/>
        <a:p>
          <a:endParaRPr lang="ru-RU"/>
        </a:p>
      </dgm:t>
    </dgm:pt>
    <dgm:pt modelId="{160CADFE-91D2-4269-A93E-73E7445A9865}">
      <dgm:prSet/>
      <dgm:spPr/>
      <dgm:t>
        <a:bodyPr/>
        <a:lstStyle/>
        <a:p>
          <a:r>
            <a:rPr lang="ru-RU" dirty="0"/>
            <a:t>Оздоравливающая (санирующая)</a:t>
          </a:r>
        </a:p>
      </dgm:t>
    </dgm:pt>
    <dgm:pt modelId="{81B47F85-292B-4CD7-8096-C75386BE9BEF}" type="parTrans" cxnId="{DE915B16-6448-4C89-9FF8-1A710D0B127E}">
      <dgm:prSet/>
      <dgm:spPr/>
      <dgm:t>
        <a:bodyPr/>
        <a:lstStyle/>
        <a:p>
          <a:endParaRPr lang="ru-RU"/>
        </a:p>
      </dgm:t>
    </dgm:pt>
    <dgm:pt modelId="{486F2C57-D7A6-444E-8DEF-69CCEBF45503}" type="sibTrans" cxnId="{DE915B16-6448-4C89-9FF8-1A710D0B127E}">
      <dgm:prSet/>
      <dgm:spPr/>
      <dgm:t>
        <a:bodyPr/>
        <a:lstStyle/>
        <a:p>
          <a:endParaRPr lang="ru-RU"/>
        </a:p>
      </dgm:t>
    </dgm:pt>
    <dgm:pt modelId="{407AE3FA-4F77-4D0C-9C2C-EA0A1420F665}">
      <dgm:prSet/>
      <dgm:spPr/>
      <dgm:t>
        <a:bodyPr/>
        <a:lstStyle/>
        <a:p>
          <a:r>
            <a:rPr lang="ru-RU" dirty="0"/>
            <a:t>Очищение экономики от неэффективных предприятий</a:t>
          </a:r>
        </a:p>
      </dgm:t>
    </dgm:pt>
    <dgm:pt modelId="{57D07798-1991-41FB-B338-2026A90AB8D2}" type="parTrans" cxnId="{4305E3BD-566F-4AEB-9CC9-89A450682D29}">
      <dgm:prSet/>
      <dgm:spPr/>
      <dgm:t>
        <a:bodyPr/>
        <a:lstStyle/>
        <a:p>
          <a:endParaRPr lang="ru-RU"/>
        </a:p>
      </dgm:t>
    </dgm:pt>
    <dgm:pt modelId="{0AC8B6EA-5433-4F6A-B07F-0FF8C25DB6EE}" type="sibTrans" cxnId="{4305E3BD-566F-4AEB-9CC9-89A450682D29}">
      <dgm:prSet/>
      <dgm:spPr/>
      <dgm:t>
        <a:bodyPr/>
        <a:lstStyle/>
        <a:p>
          <a:endParaRPr lang="ru-RU"/>
        </a:p>
      </dgm:t>
    </dgm:pt>
    <dgm:pt modelId="{8B8BCA41-EDBB-4CE0-9BED-A93108DA658C}">
      <dgm:prSet/>
      <dgm:spPr/>
      <dgm:t>
        <a:bodyPr/>
        <a:lstStyle/>
        <a:p>
          <a:r>
            <a:rPr lang="ru-RU" dirty="0"/>
            <a:t>Регулирующая</a:t>
          </a:r>
        </a:p>
      </dgm:t>
    </dgm:pt>
    <dgm:pt modelId="{9D124E10-1371-477F-8B6D-A8E3E1D1093D}" type="parTrans" cxnId="{32151384-B549-4548-B7B3-A50319164A87}">
      <dgm:prSet/>
      <dgm:spPr/>
      <dgm:t>
        <a:bodyPr/>
        <a:lstStyle/>
        <a:p>
          <a:endParaRPr lang="ru-RU"/>
        </a:p>
      </dgm:t>
    </dgm:pt>
    <dgm:pt modelId="{FFF3563E-A63F-485D-AB1B-895FEE77D50D}" type="sibTrans" cxnId="{32151384-B549-4548-B7B3-A50319164A87}">
      <dgm:prSet/>
      <dgm:spPr/>
      <dgm:t>
        <a:bodyPr/>
        <a:lstStyle/>
        <a:p>
          <a:endParaRPr lang="ru-RU"/>
        </a:p>
      </dgm:t>
    </dgm:pt>
    <dgm:pt modelId="{B615A391-2DF1-4741-BD72-8FE244DE0DD7}">
      <dgm:prSet/>
      <dgm:spPr/>
      <dgm:t>
        <a:bodyPr/>
        <a:lstStyle/>
        <a:p>
          <a:r>
            <a:rPr lang="ru-RU" dirty="0"/>
            <a:t>Спрос и предложение регулируются при помощи цены</a:t>
          </a:r>
        </a:p>
      </dgm:t>
    </dgm:pt>
    <dgm:pt modelId="{EC85E35E-B150-4D7B-AB4C-C83A2125BB80}" type="parTrans" cxnId="{E09F8D84-96E5-4DAF-9799-15C46D40C6C9}">
      <dgm:prSet/>
      <dgm:spPr/>
      <dgm:t>
        <a:bodyPr/>
        <a:lstStyle/>
        <a:p>
          <a:endParaRPr lang="ru-RU"/>
        </a:p>
      </dgm:t>
    </dgm:pt>
    <dgm:pt modelId="{FA21B659-722B-409C-B169-42C374B07E36}" type="sibTrans" cxnId="{E09F8D84-96E5-4DAF-9799-15C46D40C6C9}">
      <dgm:prSet/>
      <dgm:spPr/>
      <dgm:t>
        <a:bodyPr/>
        <a:lstStyle/>
        <a:p>
          <a:endParaRPr lang="ru-RU"/>
        </a:p>
      </dgm:t>
    </dgm:pt>
    <dgm:pt modelId="{1046F739-7114-4FB6-A247-C64FD8D2DDA8}" type="pres">
      <dgm:prSet presAssocID="{77C4FDED-36AB-41EB-9B54-44D61999BECB}" presName="linear" presStyleCnt="0">
        <dgm:presLayoutVars>
          <dgm:animLvl val="lvl"/>
          <dgm:resizeHandles val="exact"/>
        </dgm:presLayoutVars>
      </dgm:prSet>
      <dgm:spPr/>
    </dgm:pt>
    <dgm:pt modelId="{372E7266-7674-4EC2-9B7D-908AE03EC95D}" type="pres">
      <dgm:prSet presAssocID="{D7F1C115-ACD6-45CB-A3DD-B869804D857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83FC810-19BF-4BED-AF21-2F9966E8C70A}" type="pres">
      <dgm:prSet presAssocID="{D7F1C115-ACD6-45CB-A3DD-B869804D8575}" presName="childText" presStyleLbl="revTx" presStyleIdx="0" presStyleCnt="6">
        <dgm:presLayoutVars>
          <dgm:bulletEnabled val="1"/>
        </dgm:presLayoutVars>
      </dgm:prSet>
      <dgm:spPr/>
    </dgm:pt>
    <dgm:pt modelId="{1E6744D4-C438-408A-976E-2B98C9E01B81}" type="pres">
      <dgm:prSet presAssocID="{3AB12501-8483-433E-B1EC-36D4E0F4565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C6D1314-5FC9-4957-8BA9-F98FFC3B33E8}" type="pres">
      <dgm:prSet presAssocID="{3AB12501-8483-433E-B1EC-36D4E0F4565D}" presName="childText" presStyleLbl="revTx" presStyleIdx="1" presStyleCnt="6">
        <dgm:presLayoutVars>
          <dgm:bulletEnabled val="1"/>
        </dgm:presLayoutVars>
      </dgm:prSet>
      <dgm:spPr/>
    </dgm:pt>
    <dgm:pt modelId="{A865272C-01CF-4588-A508-C8846D6D50CE}" type="pres">
      <dgm:prSet presAssocID="{39A80B12-C9A6-4C8C-982D-AB24A795F35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949E86E-F7D8-4DED-9F28-21907B09719F}" type="pres">
      <dgm:prSet presAssocID="{39A80B12-C9A6-4C8C-982D-AB24A795F354}" presName="childText" presStyleLbl="revTx" presStyleIdx="2" presStyleCnt="6">
        <dgm:presLayoutVars>
          <dgm:bulletEnabled val="1"/>
        </dgm:presLayoutVars>
      </dgm:prSet>
      <dgm:spPr/>
    </dgm:pt>
    <dgm:pt modelId="{7756CB64-3A6D-4BCA-8692-5135E7D25CA4}" type="pres">
      <dgm:prSet presAssocID="{4F7D724E-D47E-43CA-B058-501153EC9CF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C528914-92F6-461B-AE41-82378F4AC114}" type="pres">
      <dgm:prSet presAssocID="{4F7D724E-D47E-43CA-B058-501153EC9CF0}" presName="childText" presStyleLbl="revTx" presStyleIdx="3" presStyleCnt="6">
        <dgm:presLayoutVars>
          <dgm:bulletEnabled val="1"/>
        </dgm:presLayoutVars>
      </dgm:prSet>
      <dgm:spPr/>
    </dgm:pt>
    <dgm:pt modelId="{66011948-8C43-46FB-82D5-52A15FD7C8EF}" type="pres">
      <dgm:prSet presAssocID="{160CADFE-91D2-4269-A93E-73E7445A986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9AE475E-6E71-49E1-B92F-C62F44503F5D}" type="pres">
      <dgm:prSet presAssocID="{160CADFE-91D2-4269-A93E-73E7445A9865}" presName="childText" presStyleLbl="revTx" presStyleIdx="4" presStyleCnt="6">
        <dgm:presLayoutVars>
          <dgm:bulletEnabled val="1"/>
        </dgm:presLayoutVars>
      </dgm:prSet>
      <dgm:spPr/>
    </dgm:pt>
    <dgm:pt modelId="{12C1DA8B-C6A4-4AE4-B94A-4762661FDF4F}" type="pres">
      <dgm:prSet presAssocID="{8B8BCA41-EDBB-4CE0-9BED-A93108DA658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F140F22-C34D-493A-A1BF-3DDF8F1E8793}" type="pres">
      <dgm:prSet presAssocID="{8B8BCA41-EDBB-4CE0-9BED-A93108DA658C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B7B6EE0F-D4AC-43E9-972E-AAF03BF76EB7}" srcId="{4F7D724E-D47E-43CA-B058-501153EC9CF0}" destId="{5386EB38-FBFC-49D0-8EB8-2063FDD42E93}" srcOrd="0" destOrd="0" parTransId="{807A4CEA-6216-4445-9131-E1C3A15F922F}" sibTransId="{3A323204-9315-4894-90BB-6A4B7C06B794}"/>
    <dgm:cxn modelId="{50F8BE13-1709-493A-AB7B-5040C9DB2192}" type="presOf" srcId="{8B8BCA41-EDBB-4CE0-9BED-A93108DA658C}" destId="{12C1DA8B-C6A4-4AE4-B94A-4762661FDF4F}" srcOrd="0" destOrd="0" presId="urn:microsoft.com/office/officeart/2005/8/layout/vList2"/>
    <dgm:cxn modelId="{DE915B16-6448-4C89-9FF8-1A710D0B127E}" srcId="{77C4FDED-36AB-41EB-9B54-44D61999BECB}" destId="{160CADFE-91D2-4269-A93E-73E7445A9865}" srcOrd="4" destOrd="0" parTransId="{81B47F85-292B-4CD7-8096-C75386BE9BEF}" sibTransId="{486F2C57-D7A6-444E-8DEF-69CCEBF45503}"/>
    <dgm:cxn modelId="{CFD08E2E-1593-443B-914D-7C6E7E6EEDEF}" type="presOf" srcId="{D06D4257-E09F-4AE9-B57E-0D2DE506B8C5}" destId="{4C6D1314-5FC9-4957-8BA9-F98FFC3B33E8}" srcOrd="0" destOrd="0" presId="urn:microsoft.com/office/officeart/2005/8/layout/vList2"/>
    <dgm:cxn modelId="{CF2ADC34-DAA4-466C-9428-B87F61EB2124}" srcId="{77C4FDED-36AB-41EB-9B54-44D61999BECB}" destId="{39A80B12-C9A6-4C8C-982D-AB24A795F354}" srcOrd="2" destOrd="0" parTransId="{33574703-9DD2-4D24-A864-AC1C70725601}" sibTransId="{26E39382-8C16-473E-A03C-92DCC5B82200}"/>
    <dgm:cxn modelId="{D73D263E-4EB7-4B02-8810-07BEF52D03CC}" type="presOf" srcId="{3AB12501-8483-433E-B1EC-36D4E0F4565D}" destId="{1E6744D4-C438-408A-976E-2B98C9E01B81}" srcOrd="0" destOrd="0" presId="urn:microsoft.com/office/officeart/2005/8/layout/vList2"/>
    <dgm:cxn modelId="{606C3E64-806E-4F41-9EE5-988B5FBBEFA3}" srcId="{D7F1C115-ACD6-45CB-A3DD-B869804D8575}" destId="{C0A07FDC-6FBA-4258-8A65-1A6D24FC55A1}" srcOrd="0" destOrd="0" parTransId="{304C0760-299C-4922-97D8-D2FBAC02D6A5}" sibTransId="{207101B7-EE7B-4567-998D-7C057607EAA2}"/>
    <dgm:cxn modelId="{59906451-3CE1-4C4C-BCAC-9831D4BC0D53}" type="presOf" srcId="{160CADFE-91D2-4269-A93E-73E7445A9865}" destId="{66011948-8C43-46FB-82D5-52A15FD7C8EF}" srcOrd="0" destOrd="0" presId="urn:microsoft.com/office/officeart/2005/8/layout/vList2"/>
    <dgm:cxn modelId="{02DF3855-FB60-4964-8D9D-6F6A9058F0D9}" type="presOf" srcId="{4F7D724E-D47E-43CA-B058-501153EC9CF0}" destId="{7756CB64-3A6D-4BCA-8692-5135E7D25CA4}" srcOrd="0" destOrd="0" presId="urn:microsoft.com/office/officeart/2005/8/layout/vList2"/>
    <dgm:cxn modelId="{DF33DB75-A95D-4E94-B25F-F434D9DE12FC}" srcId="{3AB12501-8483-433E-B1EC-36D4E0F4565D}" destId="{D06D4257-E09F-4AE9-B57E-0D2DE506B8C5}" srcOrd="0" destOrd="0" parTransId="{2A66A5AF-723E-4814-B1EC-E2CEF5BA8764}" sibTransId="{6D26797C-E7B7-46B4-945E-02AEA360F1E9}"/>
    <dgm:cxn modelId="{9EFB3656-391D-43A7-A60E-A579A2484758}" srcId="{77C4FDED-36AB-41EB-9B54-44D61999BECB}" destId="{3AB12501-8483-433E-B1EC-36D4E0F4565D}" srcOrd="1" destOrd="0" parTransId="{A7D41D62-946E-4AAA-B717-EEA61656A86A}" sibTransId="{3CD5A642-BA80-4A44-B894-D782AD217A63}"/>
    <dgm:cxn modelId="{D4585279-6431-45C4-8D40-87D05BB8FC83}" type="presOf" srcId="{D7F1C115-ACD6-45CB-A3DD-B869804D8575}" destId="{372E7266-7674-4EC2-9B7D-908AE03EC95D}" srcOrd="0" destOrd="0" presId="urn:microsoft.com/office/officeart/2005/8/layout/vList2"/>
    <dgm:cxn modelId="{32151384-B549-4548-B7B3-A50319164A87}" srcId="{77C4FDED-36AB-41EB-9B54-44D61999BECB}" destId="{8B8BCA41-EDBB-4CE0-9BED-A93108DA658C}" srcOrd="5" destOrd="0" parTransId="{9D124E10-1371-477F-8B6D-A8E3E1D1093D}" sibTransId="{FFF3563E-A63F-485D-AB1B-895FEE77D50D}"/>
    <dgm:cxn modelId="{E09F8D84-96E5-4DAF-9799-15C46D40C6C9}" srcId="{8B8BCA41-EDBB-4CE0-9BED-A93108DA658C}" destId="{B615A391-2DF1-4741-BD72-8FE244DE0DD7}" srcOrd="0" destOrd="0" parTransId="{EC85E35E-B150-4D7B-AB4C-C83A2125BB80}" sibTransId="{FA21B659-722B-409C-B169-42C374B07E36}"/>
    <dgm:cxn modelId="{437C3C9C-C47F-47BD-8969-FDFC15EE131D}" srcId="{77C4FDED-36AB-41EB-9B54-44D61999BECB}" destId="{D7F1C115-ACD6-45CB-A3DD-B869804D8575}" srcOrd="0" destOrd="0" parTransId="{BF92C512-344A-4333-BF8E-6E5DBE6FB17A}" sibTransId="{D152FEA4-9533-431D-A8EA-A702CD1180F8}"/>
    <dgm:cxn modelId="{3245FEA0-50C7-4DDC-BAFD-A3CAEE6A11AE}" type="presOf" srcId="{C0A07FDC-6FBA-4258-8A65-1A6D24FC55A1}" destId="{E83FC810-19BF-4BED-AF21-2F9966E8C70A}" srcOrd="0" destOrd="0" presId="urn:microsoft.com/office/officeart/2005/8/layout/vList2"/>
    <dgm:cxn modelId="{2B6204A3-9AB3-4A2E-9EE4-8686331D8AD3}" type="presOf" srcId="{407AE3FA-4F77-4D0C-9C2C-EA0A1420F665}" destId="{79AE475E-6E71-49E1-B92F-C62F44503F5D}" srcOrd="0" destOrd="0" presId="urn:microsoft.com/office/officeart/2005/8/layout/vList2"/>
    <dgm:cxn modelId="{4305E3BD-566F-4AEB-9CC9-89A450682D29}" srcId="{160CADFE-91D2-4269-A93E-73E7445A9865}" destId="{407AE3FA-4F77-4D0C-9C2C-EA0A1420F665}" srcOrd="0" destOrd="0" parTransId="{57D07798-1991-41FB-B338-2026A90AB8D2}" sibTransId="{0AC8B6EA-5433-4F6A-B07F-0FF8C25DB6EE}"/>
    <dgm:cxn modelId="{C5C3EDC0-5F54-4B88-ADA4-CA19DE99E362}" type="presOf" srcId="{77C4FDED-36AB-41EB-9B54-44D61999BECB}" destId="{1046F739-7114-4FB6-A247-C64FD8D2DDA8}" srcOrd="0" destOrd="0" presId="urn:microsoft.com/office/officeart/2005/8/layout/vList2"/>
    <dgm:cxn modelId="{D21E27C1-859F-425D-8904-015EB1E52EFA}" srcId="{77C4FDED-36AB-41EB-9B54-44D61999BECB}" destId="{4F7D724E-D47E-43CA-B058-501153EC9CF0}" srcOrd="3" destOrd="0" parTransId="{A17D728B-5166-4B91-8B39-F0C37F7E86E5}" sibTransId="{6F78C938-96DC-4BBE-AF9A-FC59B28291E0}"/>
    <dgm:cxn modelId="{5895B2D3-16C9-4139-B2D2-F6ED159AE293}" type="presOf" srcId="{B615A391-2DF1-4741-BD72-8FE244DE0DD7}" destId="{6F140F22-C34D-493A-A1BF-3DDF8F1E8793}" srcOrd="0" destOrd="0" presId="urn:microsoft.com/office/officeart/2005/8/layout/vList2"/>
    <dgm:cxn modelId="{68DAF1D9-6AF7-4EA8-B86D-E6A0AB0C16D2}" type="presOf" srcId="{39A80B12-C9A6-4C8C-982D-AB24A795F354}" destId="{A865272C-01CF-4588-A508-C8846D6D50CE}" srcOrd="0" destOrd="0" presId="urn:microsoft.com/office/officeart/2005/8/layout/vList2"/>
    <dgm:cxn modelId="{3354AAF6-DF67-4278-869C-E4BEE291A731}" type="presOf" srcId="{F19A0881-EE86-49B2-9842-A8500197FD8A}" destId="{F949E86E-F7D8-4DED-9F28-21907B09719F}" srcOrd="0" destOrd="0" presId="urn:microsoft.com/office/officeart/2005/8/layout/vList2"/>
    <dgm:cxn modelId="{F116C0F6-4433-439A-B0DA-1EFCCB6E97C8}" srcId="{39A80B12-C9A6-4C8C-982D-AB24A795F354}" destId="{F19A0881-EE86-49B2-9842-A8500197FD8A}" srcOrd="0" destOrd="0" parTransId="{DB957BA3-6603-4ADF-9411-5A4A109AC9E3}" sibTransId="{75F2F907-BDFE-497D-A2D5-3C1E5618163F}"/>
    <dgm:cxn modelId="{A6527EF8-88B4-4A7B-863F-DE4CB909165A}" type="presOf" srcId="{5386EB38-FBFC-49D0-8EB8-2063FDD42E93}" destId="{0C528914-92F6-461B-AE41-82378F4AC114}" srcOrd="0" destOrd="0" presId="urn:microsoft.com/office/officeart/2005/8/layout/vList2"/>
    <dgm:cxn modelId="{3209311D-49F9-4DB6-BCDD-D510293AF58D}" type="presParOf" srcId="{1046F739-7114-4FB6-A247-C64FD8D2DDA8}" destId="{372E7266-7674-4EC2-9B7D-908AE03EC95D}" srcOrd="0" destOrd="0" presId="urn:microsoft.com/office/officeart/2005/8/layout/vList2"/>
    <dgm:cxn modelId="{A91342C6-11E4-4E12-B0B4-8537D847164F}" type="presParOf" srcId="{1046F739-7114-4FB6-A247-C64FD8D2DDA8}" destId="{E83FC810-19BF-4BED-AF21-2F9966E8C70A}" srcOrd="1" destOrd="0" presId="urn:microsoft.com/office/officeart/2005/8/layout/vList2"/>
    <dgm:cxn modelId="{0E712C81-D8BB-4B4F-818E-ED1FB470F255}" type="presParOf" srcId="{1046F739-7114-4FB6-A247-C64FD8D2DDA8}" destId="{1E6744D4-C438-408A-976E-2B98C9E01B81}" srcOrd="2" destOrd="0" presId="urn:microsoft.com/office/officeart/2005/8/layout/vList2"/>
    <dgm:cxn modelId="{718008B4-947D-49CD-A66B-5C4D8EB7BBE2}" type="presParOf" srcId="{1046F739-7114-4FB6-A247-C64FD8D2DDA8}" destId="{4C6D1314-5FC9-4957-8BA9-F98FFC3B33E8}" srcOrd="3" destOrd="0" presId="urn:microsoft.com/office/officeart/2005/8/layout/vList2"/>
    <dgm:cxn modelId="{E6D1CDD4-0BE3-40D4-8F2B-DC3EEF5B2839}" type="presParOf" srcId="{1046F739-7114-4FB6-A247-C64FD8D2DDA8}" destId="{A865272C-01CF-4588-A508-C8846D6D50CE}" srcOrd="4" destOrd="0" presId="urn:microsoft.com/office/officeart/2005/8/layout/vList2"/>
    <dgm:cxn modelId="{619EDA7B-6CE7-474A-9F37-33CCAACFC75C}" type="presParOf" srcId="{1046F739-7114-4FB6-A247-C64FD8D2DDA8}" destId="{F949E86E-F7D8-4DED-9F28-21907B09719F}" srcOrd="5" destOrd="0" presId="urn:microsoft.com/office/officeart/2005/8/layout/vList2"/>
    <dgm:cxn modelId="{16374A99-2DF4-4AA2-95B0-7E21C66E8B57}" type="presParOf" srcId="{1046F739-7114-4FB6-A247-C64FD8D2DDA8}" destId="{7756CB64-3A6D-4BCA-8692-5135E7D25CA4}" srcOrd="6" destOrd="0" presId="urn:microsoft.com/office/officeart/2005/8/layout/vList2"/>
    <dgm:cxn modelId="{6557B4C3-9C42-4E46-A7B0-89EACA38D7B1}" type="presParOf" srcId="{1046F739-7114-4FB6-A247-C64FD8D2DDA8}" destId="{0C528914-92F6-461B-AE41-82378F4AC114}" srcOrd="7" destOrd="0" presId="urn:microsoft.com/office/officeart/2005/8/layout/vList2"/>
    <dgm:cxn modelId="{BDC41FDC-D624-4091-A431-3B595D97CC3B}" type="presParOf" srcId="{1046F739-7114-4FB6-A247-C64FD8D2DDA8}" destId="{66011948-8C43-46FB-82D5-52A15FD7C8EF}" srcOrd="8" destOrd="0" presId="urn:microsoft.com/office/officeart/2005/8/layout/vList2"/>
    <dgm:cxn modelId="{4106934F-CD53-446D-8A69-8089A59EAEA1}" type="presParOf" srcId="{1046F739-7114-4FB6-A247-C64FD8D2DDA8}" destId="{79AE475E-6E71-49E1-B92F-C62F44503F5D}" srcOrd="9" destOrd="0" presId="urn:microsoft.com/office/officeart/2005/8/layout/vList2"/>
    <dgm:cxn modelId="{5A8608FE-3B53-44B6-933F-24187D7526A1}" type="presParOf" srcId="{1046F739-7114-4FB6-A247-C64FD8D2DDA8}" destId="{12C1DA8B-C6A4-4AE4-B94A-4762661FDF4F}" srcOrd="10" destOrd="0" presId="urn:microsoft.com/office/officeart/2005/8/layout/vList2"/>
    <dgm:cxn modelId="{A8015DEE-1611-4BBE-89D2-22827E3013EA}" type="presParOf" srcId="{1046F739-7114-4FB6-A247-C64FD8D2DDA8}" destId="{6F140F22-C34D-493A-A1BF-3DDF8F1E8793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146BA6-86E8-4F1B-B679-6F097394BC9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CBB0A7F-22D9-47FF-986C-D791A9AB1F81}">
      <dgm:prSet/>
      <dgm:spPr/>
      <dgm:t>
        <a:bodyPr/>
        <a:lstStyle/>
        <a:p>
          <a:r>
            <a:rPr lang="ru-RU"/>
            <a:t>свободное ценообразование</a:t>
          </a:r>
          <a:endParaRPr lang="en-US"/>
        </a:p>
      </dgm:t>
    </dgm:pt>
    <dgm:pt modelId="{8AE24685-F7C3-4823-AF56-6988E2B222BB}" type="parTrans" cxnId="{11EA3249-5F58-4358-AA27-1101712BCD88}">
      <dgm:prSet/>
      <dgm:spPr/>
      <dgm:t>
        <a:bodyPr/>
        <a:lstStyle/>
        <a:p>
          <a:endParaRPr lang="en-US"/>
        </a:p>
      </dgm:t>
    </dgm:pt>
    <dgm:pt modelId="{EF076C45-B550-4853-9575-684EE17B9268}" type="sibTrans" cxnId="{11EA3249-5F58-4358-AA27-1101712BCD88}">
      <dgm:prSet/>
      <dgm:spPr/>
      <dgm:t>
        <a:bodyPr/>
        <a:lstStyle/>
        <a:p>
          <a:endParaRPr lang="en-US"/>
        </a:p>
      </dgm:t>
    </dgm:pt>
    <dgm:pt modelId="{3EDD48A1-322E-4430-897F-62A1D4D9DD2B}">
      <dgm:prSet/>
      <dgm:spPr/>
      <dgm:t>
        <a:bodyPr/>
        <a:lstStyle/>
        <a:p>
          <a:r>
            <a:rPr lang="ru-RU"/>
            <a:t>конкуренция</a:t>
          </a:r>
          <a:endParaRPr lang="en-US"/>
        </a:p>
      </dgm:t>
    </dgm:pt>
    <dgm:pt modelId="{C16F3D12-92F4-427F-AE8B-6810BC8C9AE7}" type="parTrans" cxnId="{35BF19FB-3224-494B-A458-AA5CDCE1422C}">
      <dgm:prSet/>
      <dgm:spPr/>
      <dgm:t>
        <a:bodyPr/>
        <a:lstStyle/>
        <a:p>
          <a:endParaRPr lang="en-US"/>
        </a:p>
      </dgm:t>
    </dgm:pt>
    <dgm:pt modelId="{5E866D9A-F5C7-4999-AB4A-DF0EAA915DE7}" type="sibTrans" cxnId="{35BF19FB-3224-494B-A458-AA5CDCE1422C}">
      <dgm:prSet/>
      <dgm:spPr/>
      <dgm:t>
        <a:bodyPr/>
        <a:lstStyle/>
        <a:p>
          <a:endParaRPr lang="en-US"/>
        </a:p>
      </dgm:t>
    </dgm:pt>
    <dgm:pt modelId="{B8224C2F-491F-457D-98D6-FEDC9E916CF6}">
      <dgm:prSet/>
      <dgm:spPr/>
      <dgm:t>
        <a:bodyPr/>
        <a:lstStyle/>
        <a:p>
          <a:r>
            <a:rPr lang="ru-RU"/>
            <a:t>свобода предпринимательской деятельности</a:t>
          </a:r>
          <a:endParaRPr lang="en-US"/>
        </a:p>
      </dgm:t>
    </dgm:pt>
    <dgm:pt modelId="{92E59398-B9FF-417C-90CA-319D6B4FFA31}" type="parTrans" cxnId="{DF8079E0-2BD4-4355-B37B-2CF1B893FED2}">
      <dgm:prSet/>
      <dgm:spPr/>
      <dgm:t>
        <a:bodyPr/>
        <a:lstStyle/>
        <a:p>
          <a:endParaRPr lang="en-US"/>
        </a:p>
      </dgm:t>
    </dgm:pt>
    <dgm:pt modelId="{7FE6BC86-36F0-492D-9548-79890E030697}" type="sibTrans" cxnId="{DF8079E0-2BD4-4355-B37B-2CF1B893FED2}">
      <dgm:prSet/>
      <dgm:spPr/>
      <dgm:t>
        <a:bodyPr/>
        <a:lstStyle/>
        <a:p>
          <a:endParaRPr lang="en-US"/>
        </a:p>
      </dgm:t>
    </dgm:pt>
    <dgm:pt modelId="{7665CAEB-DC17-4943-955F-507BBF307504}" type="pres">
      <dgm:prSet presAssocID="{B0146BA6-86E8-4F1B-B679-6F097394BC96}" presName="linear" presStyleCnt="0">
        <dgm:presLayoutVars>
          <dgm:animLvl val="lvl"/>
          <dgm:resizeHandles val="exact"/>
        </dgm:presLayoutVars>
      </dgm:prSet>
      <dgm:spPr/>
    </dgm:pt>
    <dgm:pt modelId="{CE5A133C-5430-4918-9FF7-B5B5B1B0F644}" type="pres">
      <dgm:prSet presAssocID="{DCBB0A7F-22D9-47FF-986C-D791A9AB1F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CD0B6C-248A-4D41-8D37-1C516FC132A7}" type="pres">
      <dgm:prSet presAssocID="{EF076C45-B550-4853-9575-684EE17B9268}" presName="spacer" presStyleCnt="0"/>
      <dgm:spPr/>
    </dgm:pt>
    <dgm:pt modelId="{2470C491-6F38-43DB-81C5-AAFBCCEA630E}" type="pres">
      <dgm:prSet presAssocID="{3EDD48A1-322E-4430-897F-62A1D4D9DD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66319F5-E153-4379-90D6-0FA2EBF69F55}" type="pres">
      <dgm:prSet presAssocID="{5E866D9A-F5C7-4999-AB4A-DF0EAA915DE7}" presName="spacer" presStyleCnt="0"/>
      <dgm:spPr/>
    </dgm:pt>
    <dgm:pt modelId="{0C7EE17F-50BE-499A-8B30-72F5D20DF723}" type="pres">
      <dgm:prSet presAssocID="{B8224C2F-491F-457D-98D6-FEDC9E916CF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1EA3249-5F58-4358-AA27-1101712BCD88}" srcId="{B0146BA6-86E8-4F1B-B679-6F097394BC96}" destId="{DCBB0A7F-22D9-47FF-986C-D791A9AB1F81}" srcOrd="0" destOrd="0" parTransId="{8AE24685-F7C3-4823-AF56-6988E2B222BB}" sibTransId="{EF076C45-B550-4853-9575-684EE17B9268}"/>
    <dgm:cxn modelId="{9BC3F44E-C2DB-4C0A-804A-1D7DC30B1C8D}" type="presOf" srcId="{DCBB0A7F-22D9-47FF-986C-D791A9AB1F81}" destId="{CE5A133C-5430-4918-9FF7-B5B5B1B0F644}" srcOrd="0" destOrd="0" presId="urn:microsoft.com/office/officeart/2005/8/layout/vList2"/>
    <dgm:cxn modelId="{96BAF852-B836-410F-8C73-D729BC332C62}" type="presOf" srcId="{B0146BA6-86E8-4F1B-B679-6F097394BC96}" destId="{7665CAEB-DC17-4943-955F-507BBF307504}" srcOrd="0" destOrd="0" presId="urn:microsoft.com/office/officeart/2005/8/layout/vList2"/>
    <dgm:cxn modelId="{BBFE8455-EAA3-49F6-B96E-716BB308656D}" type="presOf" srcId="{3EDD48A1-322E-4430-897F-62A1D4D9DD2B}" destId="{2470C491-6F38-43DB-81C5-AAFBCCEA630E}" srcOrd="0" destOrd="0" presId="urn:microsoft.com/office/officeart/2005/8/layout/vList2"/>
    <dgm:cxn modelId="{DF8079E0-2BD4-4355-B37B-2CF1B893FED2}" srcId="{B0146BA6-86E8-4F1B-B679-6F097394BC96}" destId="{B8224C2F-491F-457D-98D6-FEDC9E916CF6}" srcOrd="2" destOrd="0" parTransId="{92E59398-B9FF-417C-90CA-319D6B4FFA31}" sibTransId="{7FE6BC86-36F0-492D-9548-79890E030697}"/>
    <dgm:cxn modelId="{F03E9CF4-8427-4AC1-B62A-9FBF9954ABE9}" type="presOf" srcId="{B8224C2F-491F-457D-98D6-FEDC9E916CF6}" destId="{0C7EE17F-50BE-499A-8B30-72F5D20DF723}" srcOrd="0" destOrd="0" presId="urn:microsoft.com/office/officeart/2005/8/layout/vList2"/>
    <dgm:cxn modelId="{35BF19FB-3224-494B-A458-AA5CDCE1422C}" srcId="{B0146BA6-86E8-4F1B-B679-6F097394BC96}" destId="{3EDD48A1-322E-4430-897F-62A1D4D9DD2B}" srcOrd="1" destOrd="0" parTransId="{C16F3D12-92F4-427F-AE8B-6810BC8C9AE7}" sibTransId="{5E866D9A-F5C7-4999-AB4A-DF0EAA915DE7}"/>
    <dgm:cxn modelId="{A6361559-C6B3-482D-B38D-4911FE5A5421}" type="presParOf" srcId="{7665CAEB-DC17-4943-955F-507BBF307504}" destId="{CE5A133C-5430-4918-9FF7-B5B5B1B0F644}" srcOrd="0" destOrd="0" presId="urn:microsoft.com/office/officeart/2005/8/layout/vList2"/>
    <dgm:cxn modelId="{C6507D8F-97F8-46F7-BFEC-DAF0DF8A09DB}" type="presParOf" srcId="{7665CAEB-DC17-4943-955F-507BBF307504}" destId="{E3CD0B6C-248A-4D41-8D37-1C516FC132A7}" srcOrd="1" destOrd="0" presId="urn:microsoft.com/office/officeart/2005/8/layout/vList2"/>
    <dgm:cxn modelId="{2C7CA3CF-A83C-4F6F-95BC-65E4EB43D3E2}" type="presParOf" srcId="{7665CAEB-DC17-4943-955F-507BBF307504}" destId="{2470C491-6F38-43DB-81C5-AAFBCCEA630E}" srcOrd="2" destOrd="0" presId="urn:microsoft.com/office/officeart/2005/8/layout/vList2"/>
    <dgm:cxn modelId="{6BC4E074-2F37-4EDB-8976-F82409A75AAD}" type="presParOf" srcId="{7665CAEB-DC17-4943-955F-507BBF307504}" destId="{366319F5-E153-4379-90D6-0FA2EBF69F55}" srcOrd="3" destOrd="0" presId="urn:microsoft.com/office/officeart/2005/8/layout/vList2"/>
    <dgm:cxn modelId="{FC521A7D-80DD-43DE-9FB3-7229D0A12E09}" type="presParOf" srcId="{7665CAEB-DC17-4943-955F-507BBF307504}" destId="{0C7EE17F-50BE-499A-8B30-72F5D20DF7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B6D5D2-8720-448A-8C7C-B6DE7459406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9037BA5-CC30-4D57-A946-63752EF0165A}">
      <dgm:prSet/>
      <dgm:spPr/>
      <dgm:t>
        <a:bodyPr/>
        <a:lstStyle/>
        <a:p>
          <a:r>
            <a:rPr lang="ru-RU"/>
            <a:t>Предложение – готовность продавцов продать товар по разным ценам</a:t>
          </a:r>
          <a:endParaRPr lang="en-US"/>
        </a:p>
      </dgm:t>
    </dgm:pt>
    <dgm:pt modelId="{0D7F3D11-33F6-42B1-B0ED-8E2F37187003}" type="parTrans" cxnId="{5CC5834D-F76E-4CE7-88D7-AE41DDA84385}">
      <dgm:prSet/>
      <dgm:spPr/>
      <dgm:t>
        <a:bodyPr/>
        <a:lstStyle/>
        <a:p>
          <a:endParaRPr lang="en-US"/>
        </a:p>
      </dgm:t>
    </dgm:pt>
    <dgm:pt modelId="{EF581AD7-F7A4-4C77-B0C8-E7E863BEBC50}" type="sibTrans" cxnId="{5CC5834D-F76E-4CE7-88D7-AE41DDA84385}">
      <dgm:prSet/>
      <dgm:spPr/>
      <dgm:t>
        <a:bodyPr/>
        <a:lstStyle/>
        <a:p>
          <a:endParaRPr lang="en-US"/>
        </a:p>
      </dgm:t>
    </dgm:pt>
    <dgm:pt modelId="{C6B63384-E43E-4631-A746-3F2C836AD8B2}">
      <dgm:prSet/>
      <dgm:spPr/>
      <dgm:t>
        <a:bodyPr/>
        <a:lstStyle/>
        <a:p>
          <a:r>
            <a:rPr lang="ru-RU"/>
            <a:t>Величина предложения – количество товара, которое продавцы готовы продать за определенную цену</a:t>
          </a:r>
          <a:endParaRPr lang="en-US"/>
        </a:p>
      </dgm:t>
    </dgm:pt>
    <dgm:pt modelId="{3DCA1536-3910-4A9E-94B3-C5E786FF64F2}" type="parTrans" cxnId="{9E300A87-77B8-4643-A60A-E508B2A8355F}">
      <dgm:prSet/>
      <dgm:spPr/>
      <dgm:t>
        <a:bodyPr/>
        <a:lstStyle/>
        <a:p>
          <a:endParaRPr lang="en-US"/>
        </a:p>
      </dgm:t>
    </dgm:pt>
    <dgm:pt modelId="{A8F1877B-F3FD-459A-A2BA-6445BEBF70A3}" type="sibTrans" cxnId="{9E300A87-77B8-4643-A60A-E508B2A8355F}">
      <dgm:prSet/>
      <dgm:spPr/>
      <dgm:t>
        <a:bodyPr/>
        <a:lstStyle/>
        <a:p>
          <a:endParaRPr lang="en-US"/>
        </a:p>
      </dgm:t>
    </dgm:pt>
    <dgm:pt modelId="{02C7139C-67D9-4708-A6EF-0BDD14EFCEE9}">
      <dgm:prSet/>
      <dgm:spPr/>
      <dgm:t>
        <a:bodyPr/>
        <a:lstStyle/>
        <a:p>
          <a:r>
            <a:rPr lang="ru-RU"/>
            <a:t>Закон предложения – величина предложения увеличивается по мере увеличения цены товара, т.е. между величиной спроса и ценой существует прямая зависимость </a:t>
          </a:r>
          <a:endParaRPr lang="en-US"/>
        </a:p>
      </dgm:t>
    </dgm:pt>
    <dgm:pt modelId="{97E28F8D-B863-4551-8873-99E9EE528988}" type="parTrans" cxnId="{141AB014-75A3-4A48-B127-553F9460DA46}">
      <dgm:prSet/>
      <dgm:spPr/>
      <dgm:t>
        <a:bodyPr/>
        <a:lstStyle/>
        <a:p>
          <a:endParaRPr lang="en-US"/>
        </a:p>
      </dgm:t>
    </dgm:pt>
    <dgm:pt modelId="{AABA82FC-DB6D-41E7-8DC1-AB8D6A65849C}" type="sibTrans" cxnId="{141AB014-75A3-4A48-B127-553F9460DA46}">
      <dgm:prSet/>
      <dgm:spPr/>
      <dgm:t>
        <a:bodyPr/>
        <a:lstStyle/>
        <a:p>
          <a:endParaRPr lang="en-US"/>
        </a:p>
      </dgm:t>
    </dgm:pt>
    <dgm:pt modelId="{316ABCED-1408-446B-9C1D-44C7C9CAC4E0}" type="pres">
      <dgm:prSet presAssocID="{27B6D5D2-8720-448A-8C7C-B6DE74594062}" presName="root" presStyleCnt="0">
        <dgm:presLayoutVars>
          <dgm:dir/>
          <dgm:resizeHandles val="exact"/>
        </dgm:presLayoutVars>
      </dgm:prSet>
      <dgm:spPr/>
    </dgm:pt>
    <dgm:pt modelId="{E448E523-3130-4285-B9B7-8FD7F65B57E7}" type="pres">
      <dgm:prSet presAssocID="{99037BA5-CC30-4D57-A946-63752EF0165A}" presName="compNode" presStyleCnt="0"/>
      <dgm:spPr/>
    </dgm:pt>
    <dgm:pt modelId="{47E4803C-1ECA-408F-92C8-7D23F1BA0AE1}" type="pres">
      <dgm:prSet presAssocID="{99037BA5-CC30-4D57-A946-63752EF0165A}" presName="bgRect" presStyleLbl="bgShp" presStyleIdx="0" presStyleCnt="3"/>
      <dgm:spPr/>
    </dgm:pt>
    <dgm:pt modelId="{45ED4920-BC44-488B-91FB-DEF31EA81176}" type="pres">
      <dgm:prSet presAssocID="{99037BA5-CC30-4D57-A946-63752EF0165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7C8244EE-5E31-408E-B7C3-81224E43143C}" type="pres">
      <dgm:prSet presAssocID="{99037BA5-CC30-4D57-A946-63752EF0165A}" presName="spaceRect" presStyleCnt="0"/>
      <dgm:spPr/>
    </dgm:pt>
    <dgm:pt modelId="{DD9AE8AA-4512-44FC-97C5-478A0182AA4C}" type="pres">
      <dgm:prSet presAssocID="{99037BA5-CC30-4D57-A946-63752EF0165A}" presName="parTx" presStyleLbl="revTx" presStyleIdx="0" presStyleCnt="3">
        <dgm:presLayoutVars>
          <dgm:chMax val="0"/>
          <dgm:chPref val="0"/>
        </dgm:presLayoutVars>
      </dgm:prSet>
      <dgm:spPr/>
    </dgm:pt>
    <dgm:pt modelId="{4ABF9876-3EFB-485A-837B-AB3ED33D81E3}" type="pres">
      <dgm:prSet presAssocID="{EF581AD7-F7A4-4C77-B0C8-E7E863BEBC50}" presName="sibTrans" presStyleCnt="0"/>
      <dgm:spPr/>
    </dgm:pt>
    <dgm:pt modelId="{80459511-DE70-4730-9F76-6B3156E4CF31}" type="pres">
      <dgm:prSet presAssocID="{C6B63384-E43E-4631-A746-3F2C836AD8B2}" presName="compNode" presStyleCnt="0"/>
      <dgm:spPr/>
    </dgm:pt>
    <dgm:pt modelId="{59AA385F-69A3-474F-8A9E-86C8574C924F}" type="pres">
      <dgm:prSet presAssocID="{C6B63384-E43E-4631-A746-3F2C836AD8B2}" presName="bgRect" presStyleLbl="bgShp" presStyleIdx="1" presStyleCnt="3"/>
      <dgm:spPr/>
    </dgm:pt>
    <dgm:pt modelId="{130392C2-2CEB-4815-B5B3-0F7B8A00DE0F}" type="pres">
      <dgm:prSet presAssocID="{C6B63384-E43E-4631-A746-3F2C836AD8B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Тег"/>
        </a:ext>
      </dgm:extLst>
    </dgm:pt>
    <dgm:pt modelId="{FDF5912F-4E28-4D61-B2A9-7E3620FBEDA1}" type="pres">
      <dgm:prSet presAssocID="{C6B63384-E43E-4631-A746-3F2C836AD8B2}" presName="spaceRect" presStyleCnt="0"/>
      <dgm:spPr/>
    </dgm:pt>
    <dgm:pt modelId="{DB21DEF0-82CE-48A8-BF2F-F881B296ECFA}" type="pres">
      <dgm:prSet presAssocID="{C6B63384-E43E-4631-A746-3F2C836AD8B2}" presName="parTx" presStyleLbl="revTx" presStyleIdx="1" presStyleCnt="3">
        <dgm:presLayoutVars>
          <dgm:chMax val="0"/>
          <dgm:chPref val="0"/>
        </dgm:presLayoutVars>
      </dgm:prSet>
      <dgm:spPr/>
    </dgm:pt>
    <dgm:pt modelId="{E2E0632A-63FD-4765-959C-53D2DF8FE1E6}" type="pres">
      <dgm:prSet presAssocID="{A8F1877B-F3FD-459A-A2BA-6445BEBF70A3}" presName="sibTrans" presStyleCnt="0"/>
      <dgm:spPr/>
    </dgm:pt>
    <dgm:pt modelId="{5F0B1A8F-6688-4E85-849A-7A2E464F0C80}" type="pres">
      <dgm:prSet presAssocID="{02C7139C-67D9-4708-A6EF-0BDD14EFCEE9}" presName="compNode" presStyleCnt="0"/>
      <dgm:spPr/>
    </dgm:pt>
    <dgm:pt modelId="{DA870ABF-A165-4A20-89F5-837BB12C0A8E}" type="pres">
      <dgm:prSet presAssocID="{02C7139C-67D9-4708-A6EF-0BDD14EFCEE9}" presName="bgRect" presStyleLbl="bgShp" presStyleIdx="2" presStyleCnt="3"/>
      <dgm:spPr/>
    </dgm:pt>
    <dgm:pt modelId="{524B9D58-B8DF-46EA-8E79-36D6D8C99E75}" type="pres">
      <dgm:prSet presAssocID="{02C7139C-67D9-4708-A6EF-0BDD14EFCEE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Иглу"/>
        </a:ext>
      </dgm:extLst>
    </dgm:pt>
    <dgm:pt modelId="{6A429174-C7C2-4EF3-A6A8-D48C0088525F}" type="pres">
      <dgm:prSet presAssocID="{02C7139C-67D9-4708-A6EF-0BDD14EFCEE9}" presName="spaceRect" presStyleCnt="0"/>
      <dgm:spPr/>
    </dgm:pt>
    <dgm:pt modelId="{A09BE41A-5715-4148-921D-4D2A7AD0A852}" type="pres">
      <dgm:prSet presAssocID="{02C7139C-67D9-4708-A6EF-0BDD14EFCEE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44D8F07-611E-4BDE-8FD5-A89DAEE769C1}" type="presOf" srcId="{02C7139C-67D9-4708-A6EF-0BDD14EFCEE9}" destId="{A09BE41A-5715-4148-921D-4D2A7AD0A852}" srcOrd="0" destOrd="0" presId="urn:microsoft.com/office/officeart/2018/2/layout/IconVerticalSolidList"/>
    <dgm:cxn modelId="{141AB014-75A3-4A48-B127-553F9460DA46}" srcId="{27B6D5D2-8720-448A-8C7C-B6DE74594062}" destId="{02C7139C-67D9-4708-A6EF-0BDD14EFCEE9}" srcOrd="2" destOrd="0" parTransId="{97E28F8D-B863-4551-8873-99E9EE528988}" sibTransId="{AABA82FC-DB6D-41E7-8DC1-AB8D6A65849C}"/>
    <dgm:cxn modelId="{5CC5834D-F76E-4CE7-88D7-AE41DDA84385}" srcId="{27B6D5D2-8720-448A-8C7C-B6DE74594062}" destId="{99037BA5-CC30-4D57-A946-63752EF0165A}" srcOrd="0" destOrd="0" parTransId="{0D7F3D11-33F6-42B1-B0ED-8E2F37187003}" sibTransId="{EF581AD7-F7A4-4C77-B0C8-E7E863BEBC50}"/>
    <dgm:cxn modelId="{9E300A87-77B8-4643-A60A-E508B2A8355F}" srcId="{27B6D5D2-8720-448A-8C7C-B6DE74594062}" destId="{C6B63384-E43E-4631-A746-3F2C836AD8B2}" srcOrd="1" destOrd="0" parTransId="{3DCA1536-3910-4A9E-94B3-C5E786FF64F2}" sibTransId="{A8F1877B-F3FD-459A-A2BA-6445BEBF70A3}"/>
    <dgm:cxn modelId="{CF84228E-7491-48E6-B008-9FFD1433E982}" type="presOf" srcId="{99037BA5-CC30-4D57-A946-63752EF0165A}" destId="{DD9AE8AA-4512-44FC-97C5-478A0182AA4C}" srcOrd="0" destOrd="0" presId="urn:microsoft.com/office/officeart/2018/2/layout/IconVerticalSolidList"/>
    <dgm:cxn modelId="{05799694-7F92-4E1F-B7D5-8A2E722F5AFB}" type="presOf" srcId="{C6B63384-E43E-4631-A746-3F2C836AD8B2}" destId="{DB21DEF0-82CE-48A8-BF2F-F881B296ECFA}" srcOrd="0" destOrd="0" presId="urn:microsoft.com/office/officeart/2018/2/layout/IconVerticalSolidList"/>
    <dgm:cxn modelId="{3C9761E0-7079-4D13-A42A-A22331CEE060}" type="presOf" srcId="{27B6D5D2-8720-448A-8C7C-B6DE74594062}" destId="{316ABCED-1408-446B-9C1D-44C7C9CAC4E0}" srcOrd="0" destOrd="0" presId="urn:microsoft.com/office/officeart/2018/2/layout/IconVerticalSolidList"/>
    <dgm:cxn modelId="{0161B6F8-3FCC-42B4-9ED1-557E99AC3475}" type="presParOf" srcId="{316ABCED-1408-446B-9C1D-44C7C9CAC4E0}" destId="{E448E523-3130-4285-B9B7-8FD7F65B57E7}" srcOrd="0" destOrd="0" presId="urn:microsoft.com/office/officeart/2018/2/layout/IconVerticalSolidList"/>
    <dgm:cxn modelId="{2BB92E22-CA16-4C69-916F-D1B3FBC11C13}" type="presParOf" srcId="{E448E523-3130-4285-B9B7-8FD7F65B57E7}" destId="{47E4803C-1ECA-408F-92C8-7D23F1BA0AE1}" srcOrd="0" destOrd="0" presId="urn:microsoft.com/office/officeart/2018/2/layout/IconVerticalSolidList"/>
    <dgm:cxn modelId="{F5A1F1F6-5D2B-48B6-97E5-64C593523222}" type="presParOf" srcId="{E448E523-3130-4285-B9B7-8FD7F65B57E7}" destId="{45ED4920-BC44-488B-91FB-DEF31EA81176}" srcOrd="1" destOrd="0" presId="urn:microsoft.com/office/officeart/2018/2/layout/IconVerticalSolidList"/>
    <dgm:cxn modelId="{B216224B-F281-45AE-A33F-1687B541774C}" type="presParOf" srcId="{E448E523-3130-4285-B9B7-8FD7F65B57E7}" destId="{7C8244EE-5E31-408E-B7C3-81224E43143C}" srcOrd="2" destOrd="0" presId="urn:microsoft.com/office/officeart/2018/2/layout/IconVerticalSolidList"/>
    <dgm:cxn modelId="{9FEFAB0B-7DC0-4FC5-8B53-55D1503D0E84}" type="presParOf" srcId="{E448E523-3130-4285-B9B7-8FD7F65B57E7}" destId="{DD9AE8AA-4512-44FC-97C5-478A0182AA4C}" srcOrd="3" destOrd="0" presId="urn:microsoft.com/office/officeart/2018/2/layout/IconVerticalSolidList"/>
    <dgm:cxn modelId="{4492E70C-750B-483B-B90A-C1236F5A7804}" type="presParOf" srcId="{316ABCED-1408-446B-9C1D-44C7C9CAC4E0}" destId="{4ABF9876-3EFB-485A-837B-AB3ED33D81E3}" srcOrd="1" destOrd="0" presId="urn:microsoft.com/office/officeart/2018/2/layout/IconVerticalSolidList"/>
    <dgm:cxn modelId="{66076C8C-F497-4B68-AC10-D71F44BD0B9B}" type="presParOf" srcId="{316ABCED-1408-446B-9C1D-44C7C9CAC4E0}" destId="{80459511-DE70-4730-9F76-6B3156E4CF31}" srcOrd="2" destOrd="0" presId="urn:microsoft.com/office/officeart/2018/2/layout/IconVerticalSolidList"/>
    <dgm:cxn modelId="{94CC43C5-34DB-4EC9-A2A4-37B8369CD73C}" type="presParOf" srcId="{80459511-DE70-4730-9F76-6B3156E4CF31}" destId="{59AA385F-69A3-474F-8A9E-86C8574C924F}" srcOrd="0" destOrd="0" presId="urn:microsoft.com/office/officeart/2018/2/layout/IconVerticalSolidList"/>
    <dgm:cxn modelId="{8354AD82-306A-4D85-B935-E35C81E0EA19}" type="presParOf" srcId="{80459511-DE70-4730-9F76-6B3156E4CF31}" destId="{130392C2-2CEB-4815-B5B3-0F7B8A00DE0F}" srcOrd="1" destOrd="0" presId="urn:microsoft.com/office/officeart/2018/2/layout/IconVerticalSolidList"/>
    <dgm:cxn modelId="{E9190914-E35D-43AE-A9AB-2D7E3C4F24A5}" type="presParOf" srcId="{80459511-DE70-4730-9F76-6B3156E4CF31}" destId="{FDF5912F-4E28-4D61-B2A9-7E3620FBEDA1}" srcOrd="2" destOrd="0" presId="urn:microsoft.com/office/officeart/2018/2/layout/IconVerticalSolidList"/>
    <dgm:cxn modelId="{1236160A-5A6A-4FD9-BB8D-1EF73FD7B771}" type="presParOf" srcId="{80459511-DE70-4730-9F76-6B3156E4CF31}" destId="{DB21DEF0-82CE-48A8-BF2F-F881B296ECFA}" srcOrd="3" destOrd="0" presId="urn:microsoft.com/office/officeart/2018/2/layout/IconVerticalSolidList"/>
    <dgm:cxn modelId="{6912A828-ABD6-4B51-BE04-09C176A65F87}" type="presParOf" srcId="{316ABCED-1408-446B-9C1D-44C7C9CAC4E0}" destId="{E2E0632A-63FD-4765-959C-53D2DF8FE1E6}" srcOrd="3" destOrd="0" presId="urn:microsoft.com/office/officeart/2018/2/layout/IconVerticalSolidList"/>
    <dgm:cxn modelId="{40914416-8D4D-4D3B-AED9-F125C188CF5A}" type="presParOf" srcId="{316ABCED-1408-446B-9C1D-44C7C9CAC4E0}" destId="{5F0B1A8F-6688-4E85-849A-7A2E464F0C80}" srcOrd="4" destOrd="0" presId="urn:microsoft.com/office/officeart/2018/2/layout/IconVerticalSolidList"/>
    <dgm:cxn modelId="{CDEB1BCE-0D30-4695-92DB-876544CF3DD9}" type="presParOf" srcId="{5F0B1A8F-6688-4E85-849A-7A2E464F0C80}" destId="{DA870ABF-A165-4A20-89F5-837BB12C0A8E}" srcOrd="0" destOrd="0" presId="urn:microsoft.com/office/officeart/2018/2/layout/IconVerticalSolidList"/>
    <dgm:cxn modelId="{8CEA99FD-A2E7-4973-8475-360AA99E069C}" type="presParOf" srcId="{5F0B1A8F-6688-4E85-849A-7A2E464F0C80}" destId="{524B9D58-B8DF-46EA-8E79-36D6D8C99E75}" srcOrd="1" destOrd="0" presId="urn:microsoft.com/office/officeart/2018/2/layout/IconVerticalSolidList"/>
    <dgm:cxn modelId="{62A932A0-5972-4F34-8818-FC90FFBFC5B6}" type="presParOf" srcId="{5F0B1A8F-6688-4E85-849A-7A2E464F0C80}" destId="{6A429174-C7C2-4EF3-A6A8-D48C0088525F}" srcOrd="2" destOrd="0" presId="urn:microsoft.com/office/officeart/2018/2/layout/IconVerticalSolidList"/>
    <dgm:cxn modelId="{00063E1C-0CBD-4161-BFE2-55F7E81A26BB}" type="presParOf" srcId="{5F0B1A8F-6688-4E85-849A-7A2E464F0C80}" destId="{A09BE41A-5715-4148-921D-4D2A7AD0A8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9A9BE1-C68C-49EC-98B6-3FBDA89C5AB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D529630B-E8B7-440E-B3D5-1D52610BF047}">
      <dgm:prSet/>
      <dgm:spPr/>
      <dgm:t>
        <a:bodyPr/>
        <a:lstStyle/>
        <a:p>
          <a:pPr>
            <a:defRPr cap="all"/>
          </a:pPr>
          <a:r>
            <a:rPr lang="ru-RU"/>
            <a:t>Цена на товар</a:t>
          </a:r>
          <a:endParaRPr lang="en-US"/>
        </a:p>
      </dgm:t>
    </dgm:pt>
    <dgm:pt modelId="{31F6CCED-5A6D-4F73-AFD2-310D843FC9E5}" type="parTrans" cxnId="{B8425625-DB9A-4A77-A5A7-71125AA11B3B}">
      <dgm:prSet/>
      <dgm:spPr/>
      <dgm:t>
        <a:bodyPr/>
        <a:lstStyle/>
        <a:p>
          <a:endParaRPr lang="en-US"/>
        </a:p>
      </dgm:t>
    </dgm:pt>
    <dgm:pt modelId="{727C94E8-7B02-4A8C-81AA-14CEB53A5FDE}" type="sibTrans" cxnId="{B8425625-DB9A-4A77-A5A7-71125AA11B3B}">
      <dgm:prSet/>
      <dgm:spPr/>
      <dgm:t>
        <a:bodyPr/>
        <a:lstStyle/>
        <a:p>
          <a:endParaRPr lang="en-US"/>
        </a:p>
      </dgm:t>
    </dgm:pt>
    <dgm:pt modelId="{2CACC29C-0F07-4EE6-A1FA-462255726485}">
      <dgm:prSet/>
      <dgm:spPr/>
      <dgm:t>
        <a:bodyPr/>
        <a:lstStyle/>
        <a:p>
          <a:pPr>
            <a:defRPr cap="all"/>
          </a:pPr>
          <a:r>
            <a:rPr lang="ru-RU"/>
            <a:t>Затраты на выпуск продукции</a:t>
          </a:r>
          <a:endParaRPr lang="en-US"/>
        </a:p>
      </dgm:t>
    </dgm:pt>
    <dgm:pt modelId="{E4F9D728-2C03-483F-82AA-473581F78094}" type="parTrans" cxnId="{3EAD03DA-089B-47BB-84C3-376CF5011292}">
      <dgm:prSet/>
      <dgm:spPr/>
      <dgm:t>
        <a:bodyPr/>
        <a:lstStyle/>
        <a:p>
          <a:endParaRPr lang="en-US"/>
        </a:p>
      </dgm:t>
    </dgm:pt>
    <dgm:pt modelId="{2F74F0D8-F1D5-4109-993E-107D6659AABE}" type="sibTrans" cxnId="{3EAD03DA-089B-47BB-84C3-376CF5011292}">
      <dgm:prSet/>
      <dgm:spPr/>
      <dgm:t>
        <a:bodyPr/>
        <a:lstStyle/>
        <a:p>
          <a:endParaRPr lang="en-US"/>
        </a:p>
      </dgm:t>
    </dgm:pt>
    <dgm:pt modelId="{EC0F7067-28BC-4C6C-BBC7-A1EF3A96CA28}">
      <dgm:prSet/>
      <dgm:spPr/>
      <dgm:t>
        <a:bodyPr/>
        <a:lstStyle/>
        <a:p>
          <a:pPr>
            <a:defRPr cap="all"/>
          </a:pPr>
          <a:r>
            <a:rPr lang="ru-RU"/>
            <a:t>Сезонность товара</a:t>
          </a:r>
          <a:endParaRPr lang="en-US"/>
        </a:p>
      </dgm:t>
    </dgm:pt>
    <dgm:pt modelId="{5DD7F0DA-3E00-465F-99C9-60193BE36DE5}" type="parTrans" cxnId="{E6B42DE0-3C16-44BD-8724-82DAA59E3B26}">
      <dgm:prSet/>
      <dgm:spPr/>
      <dgm:t>
        <a:bodyPr/>
        <a:lstStyle/>
        <a:p>
          <a:endParaRPr lang="en-US"/>
        </a:p>
      </dgm:t>
    </dgm:pt>
    <dgm:pt modelId="{AD08813B-B6D9-43C8-9777-6EC40A024B20}" type="sibTrans" cxnId="{E6B42DE0-3C16-44BD-8724-82DAA59E3B26}">
      <dgm:prSet/>
      <dgm:spPr/>
      <dgm:t>
        <a:bodyPr/>
        <a:lstStyle/>
        <a:p>
          <a:endParaRPr lang="en-US"/>
        </a:p>
      </dgm:t>
    </dgm:pt>
    <dgm:pt modelId="{D8D5C028-1FBF-4AC3-9824-20607F662815}">
      <dgm:prSet/>
      <dgm:spPr/>
      <dgm:t>
        <a:bodyPr/>
        <a:lstStyle/>
        <a:p>
          <a:pPr>
            <a:defRPr cap="all"/>
          </a:pPr>
          <a:r>
            <a:rPr lang="ru-RU"/>
            <a:t>Мода</a:t>
          </a:r>
          <a:endParaRPr lang="en-US"/>
        </a:p>
      </dgm:t>
    </dgm:pt>
    <dgm:pt modelId="{C6FF54BB-A861-45A4-AF70-CC67CF87DE31}" type="parTrans" cxnId="{487E91C5-2709-4CA9-8EEE-F297277FC02B}">
      <dgm:prSet/>
      <dgm:spPr/>
      <dgm:t>
        <a:bodyPr/>
        <a:lstStyle/>
        <a:p>
          <a:endParaRPr lang="en-US"/>
        </a:p>
      </dgm:t>
    </dgm:pt>
    <dgm:pt modelId="{D8814746-4580-45C0-B34E-F8B14DFB3A0D}" type="sibTrans" cxnId="{487E91C5-2709-4CA9-8EEE-F297277FC02B}">
      <dgm:prSet/>
      <dgm:spPr/>
      <dgm:t>
        <a:bodyPr/>
        <a:lstStyle/>
        <a:p>
          <a:endParaRPr lang="en-US"/>
        </a:p>
      </dgm:t>
    </dgm:pt>
    <dgm:pt modelId="{5C320A3D-DE50-4830-BC4F-76DDCEC68DEA}" type="pres">
      <dgm:prSet presAssocID="{2C9A9BE1-C68C-49EC-98B6-3FBDA89C5ABD}" presName="root" presStyleCnt="0">
        <dgm:presLayoutVars>
          <dgm:dir/>
          <dgm:resizeHandles val="exact"/>
        </dgm:presLayoutVars>
      </dgm:prSet>
      <dgm:spPr/>
    </dgm:pt>
    <dgm:pt modelId="{278264A1-4A54-4278-BB89-2832BA7A251E}" type="pres">
      <dgm:prSet presAssocID="{D529630B-E8B7-440E-B3D5-1D52610BF047}" presName="compNode" presStyleCnt="0"/>
      <dgm:spPr/>
    </dgm:pt>
    <dgm:pt modelId="{3713BF5C-B7DF-45A3-9004-6C4BE0F395C1}" type="pres">
      <dgm:prSet presAssocID="{D529630B-E8B7-440E-B3D5-1D52610BF047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BA325C9-2C53-4B49-BC07-785459C15C86}" type="pres">
      <dgm:prSet presAssocID="{D529630B-E8B7-440E-B3D5-1D52610BF04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Тег"/>
        </a:ext>
      </dgm:extLst>
    </dgm:pt>
    <dgm:pt modelId="{837B675B-C965-4C8A-8861-D4E8344AAAEA}" type="pres">
      <dgm:prSet presAssocID="{D529630B-E8B7-440E-B3D5-1D52610BF047}" presName="spaceRect" presStyleCnt="0"/>
      <dgm:spPr/>
    </dgm:pt>
    <dgm:pt modelId="{76F79B70-887B-404F-B890-A011586225E4}" type="pres">
      <dgm:prSet presAssocID="{D529630B-E8B7-440E-B3D5-1D52610BF047}" presName="textRect" presStyleLbl="revTx" presStyleIdx="0" presStyleCnt="4">
        <dgm:presLayoutVars>
          <dgm:chMax val="1"/>
          <dgm:chPref val="1"/>
        </dgm:presLayoutVars>
      </dgm:prSet>
      <dgm:spPr/>
    </dgm:pt>
    <dgm:pt modelId="{BAF36FF5-3A3C-45FB-B780-1F966040A1C3}" type="pres">
      <dgm:prSet presAssocID="{727C94E8-7B02-4A8C-81AA-14CEB53A5FDE}" presName="sibTrans" presStyleCnt="0"/>
      <dgm:spPr/>
    </dgm:pt>
    <dgm:pt modelId="{38AC076B-49ED-47C0-902F-EDC34877D98F}" type="pres">
      <dgm:prSet presAssocID="{2CACC29C-0F07-4EE6-A1FA-462255726485}" presName="compNode" presStyleCnt="0"/>
      <dgm:spPr/>
    </dgm:pt>
    <dgm:pt modelId="{B7E8652F-4617-4A7B-9517-479C0E04EF1C}" type="pres">
      <dgm:prSet presAssocID="{2CACC29C-0F07-4EE6-A1FA-46225572648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101E543-AAF5-4B0E-99C0-F350EB59EB3A}" type="pres">
      <dgm:prSet presAssocID="{2CACC29C-0F07-4EE6-A1FA-46225572648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еньги"/>
        </a:ext>
      </dgm:extLst>
    </dgm:pt>
    <dgm:pt modelId="{1D99492A-EF02-4634-B09A-DDCE60DE89CA}" type="pres">
      <dgm:prSet presAssocID="{2CACC29C-0F07-4EE6-A1FA-462255726485}" presName="spaceRect" presStyleCnt="0"/>
      <dgm:spPr/>
    </dgm:pt>
    <dgm:pt modelId="{3708A6C7-5402-4437-B113-B3862149EBE7}" type="pres">
      <dgm:prSet presAssocID="{2CACC29C-0F07-4EE6-A1FA-462255726485}" presName="textRect" presStyleLbl="revTx" presStyleIdx="1" presStyleCnt="4">
        <dgm:presLayoutVars>
          <dgm:chMax val="1"/>
          <dgm:chPref val="1"/>
        </dgm:presLayoutVars>
      </dgm:prSet>
      <dgm:spPr/>
    </dgm:pt>
    <dgm:pt modelId="{6FD2F988-9711-4356-869A-D89DE6564588}" type="pres">
      <dgm:prSet presAssocID="{2F74F0D8-F1D5-4109-993E-107D6659AABE}" presName="sibTrans" presStyleCnt="0"/>
      <dgm:spPr/>
    </dgm:pt>
    <dgm:pt modelId="{0825795E-0A15-4D97-97DE-AF409CC511C6}" type="pres">
      <dgm:prSet presAssocID="{EC0F7067-28BC-4C6C-BBC7-A1EF3A96CA28}" presName="compNode" presStyleCnt="0"/>
      <dgm:spPr/>
    </dgm:pt>
    <dgm:pt modelId="{CDC34441-58BC-4AE5-A0B6-D722B783F849}" type="pres">
      <dgm:prSet presAssocID="{EC0F7067-28BC-4C6C-BBC7-A1EF3A96CA28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0EE726C9-7E82-435D-ADE0-951830A7BB51}" type="pres">
      <dgm:prSet presAssocID="{EC0F7067-28BC-4C6C-BBC7-A1EF3A96CA2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олнце"/>
        </a:ext>
      </dgm:extLst>
    </dgm:pt>
    <dgm:pt modelId="{F7A283FB-4BF3-488F-8343-D332CB423B4E}" type="pres">
      <dgm:prSet presAssocID="{EC0F7067-28BC-4C6C-BBC7-A1EF3A96CA28}" presName="spaceRect" presStyleCnt="0"/>
      <dgm:spPr/>
    </dgm:pt>
    <dgm:pt modelId="{5044E8B4-B080-4CBD-90C2-1F930B021FDD}" type="pres">
      <dgm:prSet presAssocID="{EC0F7067-28BC-4C6C-BBC7-A1EF3A96CA28}" presName="textRect" presStyleLbl="revTx" presStyleIdx="2" presStyleCnt="4">
        <dgm:presLayoutVars>
          <dgm:chMax val="1"/>
          <dgm:chPref val="1"/>
        </dgm:presLayoutVars>
      </dgm:prSet>
      <dgm:spPr/>
    </dgm:pt>
    <dgm:pt modelId="{04ACFDD8-16E0-469E-98BF-BDFC18A4711F}" type="pres">
      <dgm:prSet presAssocID="{AD08813B-B6D9-43C8-9777-6EC40A024B20}" presName="sibTrans" presStyleCnt="0"/>
      <dgm:spPr/>
    </dgm:pt>
    <dgm:pt modelId="{FA60BF94-EFDF-4205-BCBD-930C69F5DF62}" type="pres">
      <dgm:prSet presAssocID="{D8D5C028-1FBF-4AC3-9824-20607F662815}" presName="compNode" presStyleCnt="0"/>
      <dgm:spPr/>
    </dgm:pt>
    <dgm:pt modelId="{519477F8-39C3-4532-BF8D-B8F7533942CF}" type="pres">
      <dgm:prSet presAssocID="{D8D5C028-1FBF-4AC3-9824-20607F662815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7D26F94-A1C2-4F9A-A0A8-8C494DA37211}" type="pres">
      <dgm:prSet presAssocID="{D8D5C028-1FBF-4AC3-9824-20607F66281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стюм"/>
        </a:ext>
      </dgm:extLst>
    </dgm:pt>
    <dgm:pt modelId="{B77E2D4B-D080-4014-983E-A18C40E76D79}" type="pres">
      <dgm:prSet presAssocID="{D8D5C028-1FBF-4AC3-9824-20607F662815}" presName="spaceRect" presStyleCnt="0"/>
      <dgm:spPr/>
    </dgm:pt>
    <dgm:pt modelId="{B310FB80-3508-4E7C-A485-E9F781C1571F}" type="pres">
      <dgm:prSet presAssocID="{D8D5C028-1FBF-4AC3-9824-20607F66281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8425625-DB9A-4A77-A5A7-71125AA11B3B}" srcId="{2C9A9BE1-C68C-49EC-98B6-3FBDA89C5ABD}" destId="{D529630B-E8B7-440E-B3D5-1D52610BF047}" srcOrd="0" destOrd="0" parTransId="{31F6CCED-5A6D-4F73-AFD2-310D843FC9E5}" sibTransId="{727C94E8-7B02-4A8C-81AA-14CEB53A5FDE}"/>
    <dgm:cxn modelId="{BBB8235E-B28A-4B27-AA04-8404D5A56DAF}" type="presOf" srcId="{2C9A9BE1-C68C-49EC-98B6-3FBDA89C5ABD}" destId="{5C320A3D-DE50-4830-BC4F-76DDCEC68DEA}" srcOrd="0" destOrd="0" presId="urn:microsoft.com/office/officeart/2018/5/layout/IconLeafLabelList"/>
    <dgm:cxn modelId="{FCB82A6A-E28B-47E5-BB15-3AE815DDAF57}" type="presOf" srcId="{D8D5C028-1FBF-4AC3-9824-20607F662815}" destId="{B310FB80-3508-4E7C-A485-E9F781C1571F}" srcOrd="0" destOrd="0" presId="urn:microsoft.com/office/officeart/2018/5/layout/IconLeafLabelList"/>
    <dgm:cxn modelId="{F4235B52-6342-4B0B-ABB0-DA963D9FE997}" type="presOf" srcId="{D529630B-E8B7-440E-B3D5-1D52610BF047}" destId="{76F79B70-887B-404F-B890-A011586225E4}" srcOrd="0" destOrd="0" presId="urn:microsoft.com/office/officeart/2018/5/layout/IconLeafLabelList"/>
    <dgm:cxn modelId="{93343284-42BE-4BB5-99FA-1E6D37278188}" type="presOf" srcId="{2CACC29C-0F07-4EE6-A1FA-462255726485}" destId="{3708A6C7-5402-4437-B113-B3862149EBE7}" srcOrd="0" destOrd="0" presId="urn:microsoft.com/office/officeart/2018/5/layout/IconLeafLabelList"/>
    <dgm:cxn modelId="{A4D0D295-8787-4F53-993E-17AB30F019A5}" type="presOf" srcId="{EC0F7067-28BC-4C6C-BBC7-A1EF3A96CA28}" destId="{5044E8B4-B080-4CBD-90C2-1F930B021FDD}" srcOrd="0" destOrd="0" presId="urn:microsoft.com/office/officeart/2018/5/layout/IconLeafLabelList"/>
    <dgm:cxn modelId="{487E91C5-2709-4CA9-8EEE-F297277FC02B}" srcId="{2C9A9BE1-C68C-49EC-98B6-3FBDA89C5ABD}" destId="{D8D5C028-1FBF-4AC3-9824-20607F662815}" srcOrd="3" destOrd="0" parTransId="{C6FF54BB-A861-45A4-AF70-CC67CF87DE31}" sibTransId="{D8814746-4580-45C0-B34E-F8B14DFB3A0D}"/>
    <dgm:cxn modelId="{3EAD03DA-089B-47BB-84C3-376CF5011292}" srcId="{2C9A9BE1-C68C-49EC-98B6-3FBDA89C5ABD}" destId="{2CACC29C-0F07-4EE6-A1FA-462255726485}" srcOrd="1" destOrd="0" parTransId="{E4F9D728-2C03-483F-82AA-473581F78094}" sibTransId="{2F74F0D8-F1D5-4109-993E-107D6659AABE}"/>
    <dgm:cxn modelId="{E6B42DE0-3C16-44BD-8724-82DAA59E3B26}" srcId="{2C9A9BE1-C68C-49EC-98B6-3FBDA89C5ABD}" destId="{EC0F7067-28BC-4C6C-BBC7-A1EF3A96CA28}" srcOrd="2" destOrd="0" parTransId="{5DD7F0DA-3E00-465F-99C9-60193BE36DE5}" sibTransId="{AD08813B-B6D9-43C8-9777-6EC40A024B20}"/>
    <dgm:cxn modelId="{27CFCF7B-4194-4473-9EA9-78A5987D0206}" type="presParOf" srcId="{5C320A3D-DE50-4830-BC4F-76DDCEC68DEA}" destId="{278264A1-4A54-4278-BB89-2832BA7A251E}" srcOrd="0" destOrd="0" presId="urn:microsoft.com/office/officeart/2018/5/layout/IconLeafLabelList"/>
    <dgm:cxn modelId="{06AA9D79-4E9D-404B-86A4-5EC4C5853E5F}" type="presParOf" srcId="{278264A1-4A54-4278-BB89-2832BA7A251E}" destId="{3713BF5C-B7DF-45A3-9004-6C4BE0F395C1}" srcOrd="0" destOrd="0" presId="urn:microsoft.com/office/officeart/2018/5/layout/IconLeafLabelList"/>
    <dgm:cxn modelId="{D6B602F5-DCEE-4646-AD58-A41DED7E1922}" type="presParOf" srcId="{278264A1-4A54-4278-BB89-2832BA7A251E}" destId="{ABA325C9-2C53-4B49-BC07-785459C15C86}" srcOrd="1" destOrd="0" presId="urn:microsoft.com/office/officeart/2018/5/layout/IconLeafLabelList"/>
    <dgm:cxn modelId="{B08BD96D-B00A-4A81-9315-384EAE39EB54}" type="presParOf" srcId="{278264A1-4A54-4278-BB89-2832BA7A251E}" destId="{837B675B-C965-4C8A-8861-D4E8344AAAEA}" srcOrd="2" destOrd="0" presId="urn:microsoft.com/office/officeart/2018/5/layout/IconLeafLabelList"/>
    <dgm:cxn modelId="{45B72EAF-209A-4290-BAF1-2161D7562D82}" type="presParOf" srcId="{278264A1-4A54-4278-BB89-2832BA7A251E}" destId="{76F79B70-887B-404F-B890-A011586225E4}" srcOrd="3" destOrd="0" presId="urn:microsoft.com/office/officeart/2018/5/layout/IconLeafLabelList"/>
    <dgm:cxn modelId="{4DBD8FE7-8616-4557-8C0C-EAB8CDFF4E61}" type="presParOf" srcId="{5C320A3D-DE50-4830-BC4F-76DDCEC68DEA}" destId="{BAF36FF5-3A3C-45FB-B780-1F966040A1C3}" srcOrd="1" destOrd="0" presId="urn:microsoft.com/office/officeart/2018/5/layout/IconLeafLabelList"/>
    <dgm:cxn modelId="{0CB91C05-C310-45E9-904E-D7EAD6B7B57B}" type="presParOf" srcId="{5C320A3D-DE50-4830-BC4F-76DDCEC68DEA}" destId="{38AC076B-49ED-47C0-902F-EDC34877D98F}" srcOrd="2" destOrd="0" presId="urn:microsoft.com/office/officeart/2018/5/layout/IconLeafLabelList"/>
    <dgm:cxn modelId="{D3EA647C-13C5-49EF-8F78-2844BA1136D8}" type="presParOf" srcId="{38AC076B-49ED-47C0-902F-EDC34877D98F}" destId="{B7E8652F-4617-4A7B-9517-479C0E04EF1C}" srcOrd="0" destOrd="0" presId="urn:microsoft.com/office/officeart/2018/5/layout/IconLeafLabelList"/>
    <dgm:cxn modelId="{1E1B7582-8A3F-45E2-BD73-28859C66B359}" type="presParOf" srcId="{38AC076B-49ED-47C0-902F-EDC34877D98F}" destId="{7101E543-AAF5-4B0E-99C0-F350EB59EB3A}" srcOrd="1" destOrd="0" presId="urn:microsoft.com/office/officeart/2018/5/layout/IconLeafLabelList"/>
    <dgm:cxn modelId="{7139ADB5-6E4D-4EE5-B1DF-5B77653205CB}" type="presParOf" srcId="{38AC076B-49ED-47C0-902F-EDC34877D98F}" destId="{1D99492A-EF02-4634-B09A-DDCE60DE89CA}" srcOrd="2" destOrd="0" presId="urn:microsoft.com/office/officeart/2018/5/layout/IconLeafLabelList"/>
    <dgm:cxn modelId="{9A4979E1-B1A2-4894-9087-DF43D799076B}" type="presParOf" srcId="{38AC076B-49ED-47C0-902F-EDC34877D98F}" destId="{3708A6C7-5402-4437-B113-B3862149EBE7}" srcOrd="3" destOrd="0" presId="urn:microsoft.com/office/officeart/2018/5/layout/IconLeafLabelList"/>
    <dgm:cxn modelId="{121F3094-1895-4644-9DA8-049A352BBA40}" type="presParOf" srcId="{5C320A3D-DE50-4830-BC4F-76DDCEC68DEA}" destId="{6FD2F988-9711-4356-869A-D89DE6564588}" srcOrd="3" destOrd="0" presId="urn:microsoft.com/office/officeart/2018/5/layout/IconLeafLabelList"/>
    <dgm:cxn modelId="{220D779F-7DD8-4867-B89D-95D0CADAA0F7}" type="presParOf" srcId="{5C320A3D-DE50-4830-BC4F-76DDCEC68DEA}" destId="{0825795E-0A15-4D97-97DE-AF409CC511C6}" srcOrd="4" destOrd="0" presId="urn:microsoft.com/office/officeart/2018/5/layout/IconLeafLabelList"/>
    <dgm:cxn modelId="{BBC78C53-D9AE-448C-9B23-B3882308EE6C}" type="presParOf" srcId="{0825795E-0A15-4D97-97DE-AF409CC511C6}" destId="{CDC34441-58BC-4AE5-A0B6-D722B783F849}" srcOrd="0" destOrd="0" presId="urn:microsoft.com/office/officeart/2018/5/layout/IconLeafLabelList"/>
    <dgm:cxn modelId="{341E17D5-97DA-44A8-B6C8-93F757B7E024}" type="presParOf" srcId="{0825795E-0A15-4D97-97DE-AF409CC511C6}" destId="{0EE726C9-7E82-435D-ADE0-951830A7BB51}" srcOrd="1" destOrd="0" presId="urn:microsoft.com/office/officeart/2018/5/layout/IconLeafLabelList"/>
    <dgm:cxn modelId="{09AA70B0-08E3-4C76-9BED-A9F473DD3C80}" type="presParOf" srcId="{0825795E-0A15-4D97-97DE-AF409CC511C6}" destId="{F7A283FB-4BF3-488F-8343-D332CB423B4E}" srcOrd="2" destOrd="0" presId="urn:microsoft.com/office/officeart/2018/5/layout/IconLeafLabelList"/>
    <dgm:cxn modelId="{92CF52C2-BEE6-4240-B45B-E017EA075FE7}" type="presParOf" srcId="{0825795E-0A15-4D97-97DE-AF409CC511C6}" destId="{5044E8B4-B080-4CBD-90C2-1F930B021FDD}" srcOrd="3" destOrd="0" presId="urn:microsoft.com/office/officeart/2018/5/layout/IconLeafLabelList"/>
    <dgm:cxn modelId="{888BD156-4D09-4ACF-9C70-C1A22D9EDD5E}" type="presParOf" srcId="{5C320A3D-DE50-4830-BC4F-76DDCEC68DEA}" destId="{04ACFDD8-16E0-469E-98BF-BDFC18A4711F}" srcOrd="5" destOrd="0" presId="urn:microsoft.com/office/officeart/2018/5/layout/IconLeafLabelList"/>
    <dgm:cxn modelId="{08F60C2D-0181-472F-B456-35C9DC0DA6A0}" type="presParOf" srcId="{5C320A3D-DE50-4830-BC4F-76DDCEC68DEA}" destId="{FA60BF94-EFDF-4205-BCBD-930C69F5DF62}" srcOrd="6" destOrd="0" presId="urn:microsoft.com/office/officeart/2018/5/layout/IconLeafLabelList"/>
    <dgm:cxn modelId="{20D09E64-18B3-440C-8725-56E9D11279C8}" type="presParOf" srcId="{FA60BF94-EFDF-4205-BCBD-930C69F5DF62}" destId="{519477F8-39C3-4532-BF8D-B8F7533942CF}" srcOrd="0" destOrd="0" presId="urn:microsoft.com/office/officeart/2018/5/layout/IconLeafLabelList"/>
    <dgm:cxn modelId="{E9966872-D0B9-4F47-BA88-9B66F7566BA5}" type="presParOf" srcId="{FA60BF94-EFDF-4205-BCBD-930C69F5DF62}" destId="{B7D26F94-A1C2-4F9A-A0A8-8C494DA37211}" srcOrd="1" destOrd="0" presId="urn:microsoft.com/office/officeart/2018/5/layout/IconLeafLabelList"/>
    <dgm:cxn modelId="{DCCDB467-DAC8-4AF7-A559-D77C0DDCAE2B}" type="presParOf" srcId="{FA60BF94-EFDF-4205-BCBD-930C69F5DF62}" destId="{B77E2D4B-D080-4014-983E-A18C40E76D79}" srcOrd="2" destOrd="0" presId="urn:microsoft.com/office/officeart/2018/5/layout/IconLeafLabelList"/>
    <dgm:cxn modelId="{948A71AC-4121-416C-8F15-5BF08803620D}" type="presParOf" srcId="{FA60BF94-EFDF-4205-BCBD-930C69F5DF62}" destId="{B310FB80-3508-4E7C-A485-E9F781C1571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580108-EAD1-41BB-B83A-FB8EC9933DB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8A4BBF0-05D3-49A0-8D34-771C1E7FF616}">
      <dgm:prSet phldrT="[Текст]"/>
      <dgm:spPr/>
      <dgm:t>
        <a:bodyPr/>
        <a:lstStyle/>
        <a:p>
          <a:r>
            <a:rPr lang="ru-RU" dirty="0"/>
            <a:t>По объекту</a:t>
          </a:r>
        </a:p>
      </dgm:t>
    </dgm:pt>
    <dgm:pt modelId="{72162F64-8992-4C59-8693-A62B3429EADB}" type="parTrans" cxnId="{94F29066-B255-417E-9AE1-8F79D2B95FC2}">
      <dgm:prSet/>
      <dgm:spPr/>
      <dgm:t>
        <a:bodyPr/>
        <a:lstStyle/>
        <a:p>
          <a:endParaRPr lang="ru-RU"/>
        </a:p>
      </dgm:t>
    </dgm:pt>
    <dgm:pt modelId="{0AE1C6D2-7096-4716-BB6B-DC7FDE20AA20}" type="sibTrans" cxnId="{94F29066-B255-417E-9AE1-8F79D2B95FC2}">
      <dgm:prSet/>
      <dgm:spPr/>
      <dgm:t>
        <a:bodyPr/>
        <a:lstStyle/>
        <a:p>
          <a:endParaRPr lang="ru-RU"/>
        </a:p>
      </dgm:t>
    </dgm:pt>
    <dgm:pt modelId="{0D4548E4-E8D0-4EF4-8EE6-8FF87237A335}">
      <dgm:prSet phldrT="[Текст]"/>
      <dgm:spPr/>
      <dgm:t>
        <a:bodyPr/>
        <a:lstStyle/>
        <a:p>
          <a:r>
            <a:rPr lang="ru-RU" dirty="0"/>
            <a:t>Сырья</a:t>
          </a:r>
        </a:p>
      </dgm:t>
    </dgm:pt>
    <dgm:pt modelId="{9CA997E3-821B-4D63-A069-73DF9CB9FF1F}" type="parTrans" cxnId="{8C0068C9-CA0E-444C-94E2-28004BD0B956}">
      <dgm:prSet/>
      <dgm:spPr/>
      <dgm:t>
        <a:bodyPr/>
        <a:lstStyle/>
        <a:p>
          <a:endParaRPr lang="ru-RU"/>
        </a:p>
      </dgm:t>
    </dgm:pt>
    <dgm:pt modelId="{8D904267-245C-48EE-BE9A-2F91A9F3CA01}" type="sibTrans" cxnId="{8C0068C9-CA0E-444C-94E2-28004BD0B956}">
      <dgm:prSet/>
      <dgm:spPr/>
      <dgm:t>
        <a:bodyPr/>
        <a:lstStyle/>
        <a:p>
          <a:endParaRPr lang="ru-RU"/>
        </a:p>
      </dgm:t>
    </dgm:pt>
    <dgm:pt modelId="{68E7E811-3FA4-4C47-AC5A-B1D55CC7CD1D}">
      <dgm:prSet phldrT="[Текст]"/>
      <dgm:spPr/>
      <dgm:t>
        <a:bodyPr/>
        <a:lstStyle/>
        <a:p>
          <a:r>
            <a:rPr lang="ru-RU" dirty="0"/>
            <a:t>Ценных бумаг</a:t>
          </a:r>
        </a:p>
      </dgm:t>
    </dgm:pt>
    <dgm:pt modelId="{161F9E99-CA61-42C4-A7A8-FDAC40A2990A}" type="parTrans" cxnId="{DC58C813-B610-43F2-9967-35682178CBFA}">
      <dgm:prSet/>
      <dgm:spPr/>
      <dgm:t>
        <a:bodyPr/>
        <a:lstStyle/>
        <a:p>
          <a:endParaRPr lang="ru-RU"/>
        </a:p>
      </dgm:t>
    </dgm:pt>
    <dgm:pt modelId="{69B266C4-DA5C-4BBE-9CE5-597B76D0FF45}" type="sibTrans" cxnId="{DC58C813-B610-43F2-9967-35682178CBFA}">
      <dgm:prSet/>
      <dgm:spPr/>
      <dgm:t>
        <a:bodyPr/>
        <a:lstStyle/>
        <a:p>
          <a:endParaRPr lang="ru-RU"/>
        </a:p>
      </dgm:t>
    </dgm:pt>
    <dgm:pt modelId="{28E68818-5474-480E-AC62-A502C534413A}">
      <dgm:prSet phldrT="[Текст]"/>
      <dgm:spPr/>
      <dgm:t>
        <a:bodyPr/>
        <a:lstStyle/>
        <a:p>
          <a:r>
            <a:rPr lang="ru-RU" dirty="0"/>
            <a:t>По территории</a:t>
          </a:r>
        </a:p>
      </dgm:t>
    </dgm:pt>
    <dgm:pt modelId="{9AF1C5C6-1F15-43CF-96F0-FCD94A74E082}" type="parTrans" cxnId="{2466E1D9-189E-44C4-89EA-76D218F67D62}">
      <dgm:prSet/>
      <dgm:spPr/>
      <dgm:t>
        <a:bodyPr/>
        <a:lstStyle/>
        <a:p>
          <a:endParaRPr lang="ru-RU"/>
        </a:p>
      </dgm:t>
    </dgm:pt>
    <dgm:pt modelId="{AD5F4240-4160-4549-98FA-20D8CEF95CB5}" type="sibTrans" cxnId="{2466E1D9-189E-44C4-89EA-76D218F67D62}">
      <dgm:prSet/>
      <dgm:spPr/>
      <dgm:t>
        <a:bodyPr/>
        <a:lstStyle/>
        <a:p>
          <a:endParaRPr lang="ru-RU"/>
        </a:p>
      </dgm:t>
    </dgm:pt>
    <dgm:pt modelId="{91113C57-472D-4213-BEEA-14757DC3E7A5}">
      <dgm:prSet phldrT="[Текст]"/>
      <dgm:spPr/>
      <dgm:t>
        <a:bodyPr/>
        <a:lstStyle/>
        <a:p>
          <a:r>
            <a:rPr lang="ru-RU" dirty="0"/>
            <a:t>Местный</a:t>
          </a:r>
        </a:p>
      </dgm:t>
    </dgm:pt>
    <dgm:pt modelId="{AB60FA62-9B61-4F7F-AC30-95419C4119A3}" type="parTrans" cxnId="{8E001F35-289E-4113-A4D8-BFDB5C74D27E}">
      <dgm:prSet/>
      <dgm:spPr/>
      <dgm:t>
        <a:bodyPr/>
        <a:lstStyle/>
        <a:p>
          <a:endParaRPr lang="ru-RU"/>
        </a:p>
      </dgm:t>
    </dgm:pt>
    <dgm:pt modelId="{9D4DD2F2-D895-46D9-AD04-452245BF3F3C}" type="sibTrans" cxnId="{8E001F35-289E-4113-A4D8-BFDB5C74D27E}">
      <dgm:prSet/>
      <dgm:spPr/>
      <dgm:t>
        <a:bodyPr/>
        <a:lstStyle/>
        <a:p>
          <a:endParaRPr lang="ru-RU"/>
        </a:p>
      </dgm:t>
    </dgm:pt>
    <dgm:pt modelId="{F4F25DFD-2D1C-4A83-98BA-BA7EAAEC8C72}">
      <dgm:prSet phldrT="[Текст]"/>
      <dgm:spPr/>
      <dgm:t>
        <a:bodyPr/>
        <a:lstStyle/>
        <a:p>
          <a:r>
            <a:rPr lang="ru-RU" dirty="0"/>
            <a:t>Региональный</a:t>
          </a:r>
        </a:p>
      </dgm:t>
    </dgm:pt>
    <dgm:pt modelId="{8DB7C9D8-38CC-46B2-B671-E83B99D57DD7}" type="parTrans" cxnId="{356F8C40-E332-4C35-A449-7FF9F2C10DA9}">
      <dgm:prSet/>
      <dgm:spPr/>
      <dgm:t>
        <a:bodyPr/>
        <a:lstStyle/>
        <a:p>
          <a:endParaRPr lang="ru-RU"/>
        </a:p>
      </dgm:t>
    </dgm:pt>
    <dgm:pt modelId="{E46F3DC0-4555-446D-9803-6FA8674DD386}" type="sibTrans" cxnId="{356F8C40-E332-4C35-A449-7FF9F2C10DA9}">
      <dgm:prSet/>
      <dgm:spPr/>
      <dgm:t>
        <a:bodyPr/>
        <a:lstStyle/>
        <a:p>
          <a:endParaRPr lang="ru-RU"/>
        </a:p>
      </dgm:t>
    </dgm:pt>
    <dgm:pt modelId="{12B3940C-53FC-40C5-A326-25EC371E13E7}">
      <dgm:prSet phldrT="[Текст]"/>
      <dgm:spPr/>
      <dgm:t>
        <a:bodyPr/>
        <a:lstStyle/>
        <a:p>
          <a:r>
            <a:rPr lang="ru-RU" dirty="0"/>
            <a:t>По законности</a:t>
          </a:r>
        </a:p>
      </dgm:t>
    </dgm:pt>
    <dgm:pt modelId="{B5B23088-7490-47C4-BDE2-20990B0C8EC7}" type="parTrans" cxnId="{84DB976F-11AC-4D79-A7E8-22C64C2C9135}">
      <dgm:prSet/>
      <dgm:spPr/>
      <dgm:t>
        <a:bodyPr/>
        <a:lstStyle/>
        <a:p>
          <a:endParaRPr lang="ru-RU"/>
        </a:p>
      </dgm:t>
    </dgm:pt>
    <dgm:pt modelId="{6AF35CDE-BDC9-4775-BD12-F6AFBF8C202B}" type="sibTrans" cxnId="{84DB976F-11AC-4D79-A7E8-22C64C2C9135}">
      <dgm:prSet/>
      <dgm:spPr/>
      <dgm:t>
        <a:bodyPr/>
        <a:lstStyle/>
        <a:p>
          <a:endParaRPr lang="ru-RU"/>
        </a:p>
      </dgm:t>
    </dgm:pt>
    <dgm:pt modelId="{8FA7F4E2-91BE-468F-95C8-F37F1843DB5A}">
      <dgm:prSet phldrT="[Текст]"/>
      <dgm:spPr/>
      <dgm:t>
        <a:bodyPr/>
        <a:lstStyle/>
        <a:p>
          <a:r>
            <a:rPr lang="ru-RU" dirty="0"/>
            <a:t>Легальный</a:t>
          </a:r>
        </a:p>
      </dgm:t>
    </dgm:pt>
    <dgm:pt modelId="{51A6D6AE-5AC1-4534-8BC8-D154BF9FAB2B}" type="parTrans" cxnId="{74620147-BC18-48DD-AD33-48449D7BEC38}">
      <dgm:prSet/>
      <dgm:spPr/>
      <dgm:t>
        <a:bodyPr/>
        <a:lstStyle/>
        <a:p>
          <a:endParaRPr lang="ru-RU"/>
        </a:p>
      </dgm:t>
    </dgm:pt>
    <dgm:pt modelId="{65AE128A-879F-46ED-9AE9-A90E78BB7D51}" type="sibTrans" cxnId="{74620147-BC18-48DD-AD33-48449D7BEC38}">
      <dgm:prSet/>
      <dgm:spPr/>
      <dgm:t>
        <a:bodyPr/>
        <a:lstStyle/>
        <a:p>
          <a:endParaRPr lang="ru-RU"/>
        </a:p>
      </dgm:t>
    </dgm:pt>
    <dgm:pt modelId="{A9B40A0A-83A5-492F-B1E6-AAC9A6A337A2}">
      <dgm:prSet phldrT="[Текст]"/>
      <dgm:spPr/>
      <dgm:t>
        <a:bodyPr/>
        <a:lstStyle/>
        <a:p>
          <a:r>
            <a:rPr lang="ru-RU" dirty="0"/>
            <a:t>Нелегальный</a:t>
          </a:r>
        </a:p>
      </dgm:t>
    </dgm:pt>
    <dgm:pt modelId="{AE0E8EE2-59B8-4C09-BA8F-241FB4785DDE}" type="parTrans" cxnId="{C9441B17-16CC-4FDD-80F8-2A7E96789E5D}">
      <dgm:prSet/>
      <dgm:spPr/>
      <dgm:t>
        <a:bodyPr/>
        <a:lstStyle/>
        <a:p>
          <a:endParaRPr lang="ru-RU"/>
        </a:p>
      </dgm:t>
    </dgm:pt>
    <dgm:pt modelId="{F3CAAD79-F68F-4115-B46A-E3F9434D97FD}" type="sibTrans" cxnId="{C9441B17-16CC-4FDD-80F8-2A7E96789E5D}">
      <dgm:prSet/>
      <dgm:spPr/>
      <dgm:t>
        <a:bodyPr/>
        <a:lstStyle/>
        <a:p>
          <a:endParaRPr lang="ru-RU"/>
        </a:p>
      </dgm:t>
    </dgm:pt>
    <dgm:pt modelId="{79F8DC10-3F42-4B24-BE04-DB0EA51979F4}">
      <dgm:prSet phldrT="[Текст]"/>
      <dgm:spPr/>
      <dgm:t>
        <a:bodyPr/>
        <a:lstStyle/>
        <a:p>
          <a:r>
            <a:rPr lang="ru-RU" dirty="0"/>
            <a:t>Недвижимости</a:t>
          </a:r>
        </a:p>
      </dgm:t>
    </dgm:pt>
    <dgm:pt modelId="{E57508FD-FF1E-4A4B-BE70-35E01BA079C1}" type="parTrans" cxnId="{91C6DB42-E34E-4CE4-A7E1-32EFFB2E2C56}">
      <dgm:prSet/>
      <dgm:spPr/>
      <dgm:t>
        <a:bodyPr/>
        <a:lstStyle/>
        <a:p>
          <a:endParaRPr lang="ru-RU"/>
        </a:p>
      </dgm:t>
    </dgm:pt>
    <dgm:pt modelId="{E673DCBD-E647-40A2-A169-276A1FB5B7D4}" type="sibTrans" cxnId="{91C6DB42-E34E-4CE4-A7E1-32EFFB2E2C56}">
      <dgm:prSet/>
      <dgm:spPr/>
      <dgm:t>
        <a:bodyPr/>
        <a:lstStyle/>
        <a:p>
          <a:endParaRPr lang="ru-RU"/>
        </a:p>
      </dgm:t>
    </dgm:pt>
    <dgm:pt modelId="{684F786D-C878-4DAB-9CC5-FBCD16AA74CE}">
      <dgm:prSet phldrT="[Текст]"/>
      <dgm:spPr/>
      <dgm:t>
        <a:bodyPr/>
        <a:lstStyle/>
        <a:p>
          <a:r>
            <a:rPr lang="ru-RU" dirty="0"/>
            <a:t>Труда</a:t>
          </a:r>
        </a:p>
      </dgm:t>
    </dgm:pt>
    <dgm:pt modelId="{55E5A68F-4A07-4117-B29D-82A2C8CCD845}" type="parTrans" cxnId="{AD3C3420-DEB3-4FDD-9CB8-40C7062B59E7}">
      <dgm:prSet/>
      <dgm:spPr/>
      <dgm:t>
        <a:bodyPr/>
        <a:lstStyle/>
        <a:p>
          <a:endParaRPr lang="ru-RU"/>
        </a:p>
      </dgm:t>
    </dgm:pt>
    <dgm:pt modelId="{092D715D-14CC-4413-B2FD-3AD3B7705605}" type="sibTrans" cxnId="{AD3C3420-DEB3-4FDD-9CB8-40C7062B59E7}">
      <dgm:prSet/>
      <dgm:spPr/>
      <dgm:t>
        <a:bodyPr/>
        <a:lstStyle/>
        <a:p>
          <a:endParaRPr lang="ru-RU"/>
        </a:p>
      </dgm:t>
    </dgm:pt>
    <dgm:pt modelId="{1A39AE54-0288-4423-852E-7048E4D1B428}">
      <dgm:prSet phldrT="[Текст]"/>
      <dgm:spPr/>
      <dgm:t>
        <a:bodyPr/>
        <a:lstStyle/>
        <a:p>
          <a:r>
            <a:rPr lang="ru-RU" dirty="0"/>
            <a:t>Одежды</a:t>
          </a:r>
        </a:p>
      </dgm:t>
    </dgm:pt>
    <dgm:pt modelId="{388EE632-3DF3-4B9B-8546-2F609186AEA0}" type="parTrans" cxnId="{7DC12551-948C-4654-9A0B-B2766DCC2830}">
      <dgm:prSet/>
      <dgm:spPr/>
      <dgm:t>
        <a:bodyPr/>
        <a:lstStyle/>
        <a:p>
          <a:endParaRPr lang="ru-RU"/>
        </a:p>
      </dgm:t>
    </dgm:pt>
    <dgm:pt modelId="{6729F1E7-843D-49FE-B098-FEE89A51D7F5}" type="sibTrans" cxnId="{7DC12551-948C-4654-9A0B-B2766DCC2830}">
      <dgm:prSet/>
      <dgm:spPr/>
      <dgm:t>
        <a:bodyPr/>
        <a:lstStyle/>
        <a:p>
          <a:endParaRPr lang="ru-RU"/>
        </a:p>
      </dgm:t>
    </dgm:pt>
    <dgm:pt modelId="{801D80E1-254B-4B59-B9BA-30C2161980CD}">
      <dgm:prSet phldrT="[Текст]"/>
      <dgm:spPr/>
      <dgm:t>
        <a:bodyPr/>
        <a:lstStyle/>
        <a:p>
          <a:r>
            <a:rPr lang="ru-RU" dirty="0"/>
            <a:t>Грузоперевозок</a:t>
          </a:r>
        </a:p>
      </dgm:t>
    </dgm:pt>
    <dgm:pt modelId="{9787E6A8-1F8B-48BF-984C-E5D48DA3D7AF}" type="parTrans" cxnId="{8C3679B0-923D-42C7-B8E9-BD4591F9B411}">
      <dgm:prSet/>
      <dgm:spPr/>
      <dgm:t>
        <a:bodyPr/>
        <a:lstStyle/>
        <a:p>
          <a:endParaRPr lang="ru-RU"/>
        </a:p>
      </dgm:t>
    </dgm:pt>
    <dgm:pt modelId="{D236D04E-00E8-4F6C-B2A8-0F088D7A5F2F}" type="sibTrans" cxnId="{8C3679B0-923D-42C7-B8E9-BD4591F9B411}">
      <dgm:prSet/>
      <dgm:spPr/>
      <dgm:t>
        <a:bodyPr/>
        <a:lstStyle/>
        <a:p>
          <a:endParaRPr lang="ru-RU"/>
        </a:p>
      </dgm:t>
    </dgm:pt>
    <dgm:pt modelId="{AA879191-76D4-4B82-A8B4-B09DB0A1D9EA}">
      <dgm:prSet phldrT="[Текст]"/>
      <dgm:spPr/>
      <dgm:t>
        <a:bodyPr/>
        <a:lstStyle/>
        <a:p>
          <a:r>
            <a:rPr lang="ru-RU" dirty="0"/>
            <a:t>Бытовой химии и т.д.</a:t>
          </a:r>
        </a:p>
      </dgm:t>
    </dgm:pt>
    <dgm:pt modelId="{7936B724-4BB3-4DCF-B793-76E59A783D0A}" type="parTrans" cxnId="{B52AEC0F-31B5-45A7-BE79-6A0495CF66E3}">
      <dgm:prSet/>
      <dgm:spPr/>
      <dgm:t>
        <a:bodyPr/>
        <a:lstStyle/>
        <a:p>
          <a:endParaRPr lang="ru-RU"/>
        </a:p>
      </dgm:t>
    </dgm:pt>
    <dgm:pt modelId="{429349FE-5ACF-4F78-8AEF-FD106C221068}" type="sibTrans" cxnId="{B52AEC0F-31B5-45A7-BE79-6A0495CF66E3}">
      <dgm:prSet/>
      <dgm:spPr/>
      <dgm:t>
        <a:bodyPr/>
        <a:lstStyle/>
        <a:p>
          <a:endParaRPr lang="ru-RU"/>
        </a:p>
      </dgm:t>
    </dgm:pt>
    <dgm:pt modelId="{EF75ECCD-3C6F-4F5A-9FDA-71115C14C780}">
      <dgm:prSet phldrT="[Текст]"/>
      <dgm:spPr/>
      <dgm:t>
        <a:bodyPr/>
        <a:lstStyle/>
        <a:p>
          <a:r>
            <a:rPr lang="ru-RU" dirty="0"/>
            <a:t>Национальный</a:t>
          </a:r>
        </a:p>
      </dgm:t>
    </dgm:pt>
    <dgm:pt modelId="{61BD0DB5-7045-456B-8C35-66AF1D987234}" type="parTrans" cxnId="{F367ECAF-D69B-4518-9F6E-B9162F308AFC}">
      <dgm:prSet/>
      <dgm:spPr/>
      <dgm:t>
        <a:bodyPr/>
        <a:lstStyle/>
        <a:p>
          <a:endParaRPr lang="ru-RU"/>
        </a:p>
      </dgm:t>
    </dgm:pt>
    <dgm:pt modelId="{418935D3-AF79-4C13-BF98-C4156E8491A0}" type="sibTrans" cxnId="{F367ECAF-D69B-4518-9F6E-B9162F308AFC}">
      <dgm:prSet/>
      <dgm:spPr/>
      <dgm:t>
        <a:bodyPr/>
        <a:lstStyle/>
        <a:p>
          <a:endParaRPr lang="ru-RU"/>
        </a:p>
      </dgm:t>
    </dgm:pt>
    <dgm:pt modelId="{549FAD2A-581B-41DF-9770-5457FA0066D7}">
      <dgm:prSet phldrT="[Текст]"/>
      <dgm:spPr/>
      <dgm:t>
        <a:bodyPr/>
        <a:lstStyle/>
        <a:p>
          <a:r>
            <a:rPr lang="ru-RU" dirty="0"/>
            <a:t>Международный</a:t>
          </a:r>
        </a:p>
      </dgm:t>
    </dgm:pt>
    <dgm:pt modelId="{2FDD5427-4E44-4BCA-B4DD-64BAAB47B11F}" type="parTrans" cxnId="{CA787A12-210B-4DCA-9DBA-B0B9555D5320}">
      <dgm:prSet/>
      <dgm:spPr/>
      <dgm:t>
        <a:bodyPr/>
        <a:lstStyle/>
        <a:p>
          <a:endParaRPr lang="ru-RU"/>
        </a:p>
      </dgm:t>
    </dgm:pt>
    <dgm:pt modelId="{82090611-E62A-4F52-95ED-9097C6F68D0E}" type="sibTrans" cxnId="{CA787A12-210B-4DCA-9DBA-B0B9555D5320}">
      <dgm:prSet/>
      <dgm:spPr/>
      <dgm:t>
        <a:bodyPr/>
        <a:lstStyle/>
        <a:p>
          <a:endParaRPr lang="ru-RU"/>
        </a:p>
      </dgm:t>
    </dgm:pt>
    <dgm:pt modelId="{40553D63-67AE-4E0A-8004-9745605011C8}">
      <dgm:prSet phldrT="[Текст]"/>
      <dgm:spPr/>
      <dgm:t>
        <a:bodyPr/>
        <a:lstStyle/>
        <a:p>
          <a:endParaRPr lang="ru-RU" dirty="0"/>
        </a:p>
      </dgm:t>
    </dgm:pt>
    <dgm:pt modelId="{96110CE7-BD04-44CF-9B46-C38700F2572A}" type="parTrans" cxnId="{78E91522-6066-4AB0-B5D4-50B928383C24}">
      <dgm:prSet/>
      <dgm:spPr/>
      <dgm:t>
        <a:bodyPr/>
        <a:lstStyle/>
        <a:p>
          <a:endParaRPr lang="ru-RU"/>
        </a:p>
      </dgm:t>
    </dgm:pt>
    <dgm:pt modelId="{493EC968-59AF-43B5-803D-A18DAF072AF3}" type="sibTrans" cxnId="{78E91522-6066-4AB0-B5D4-50B928383C24}">
      <dgm:prSet/>
      <dgm:spPr/>
      <dgm:t>
        <a:bodyPr/>
        <a:lstStyle/>
        <a:p>
          <a:endParaRPr lang="ru-RU"/>
        </a:p>
      </dgm:t>
    </dgm:pt>
    <dgm:pt modelId="{5053E5E6-DF30-4EAB-896A-FB2D8D4F8CAE}">
      <dgm:prSet/>
      <dgm:spPr/>
      <dgm:t>
        <a:bodyPr/>
        <a:lstStyle/>
        <a:p>
          <a:r>
            <a:rPr lang="ru-RU" dirty="0"/>
            <a:t>По характеру продаж</a:t>
          </a:r>
        </a:p>
      </dgm:t>
    </dgm:pt>
    <dgm:pt modelId="{C157C70A-0E9E-4612-B2E4-15DB0F42236D}" type="parTrans" cxnId="{EE4F0179-C85D-449B-92BC-A0AF49E533B2}">
      <dgm:prSet/>
      <dgm:spPr/>
      <dgm:t>
        <a:bodyPr/>
        <a:lstStyle/>
        <a:p>
          <a:endParaRPr lang="ru-RU"/>
        </a:p>
      </dgm:t>
    </dgm:pt>
    <dgm:pt modelId="{49A6B21D-9F98-4B83-8BB9-DDEE4C1E1D4E}" type="sibTrans" cxnId="{EE4F0179-C85D-449B-92BC-A0AF49E533B2}">
      <dgm:prSet/>
      <dgm:spPr/>
      <dgm:t>
        <a:bodyPr/>
        <a:lstStyle/>
        <a:p>
          <a:endParaRPr lang="ru-RU"/>
        </a:p>
      </dgm:t>
    </dgm:pt>
    <dgm:pt modelId="{B78FDA8C-B073-43D1-A0C4-AE160FCF0E83}">
      <dgm:prSet/>
      <dgm:spPr/>
      <dgm:t>
        <a:bodyPr/>
        <a:lstStyle/>
        <a:p>
          <a:r>
            <a:rPr lang="ru-RU" dirty="0"/>
            <a:t>Розничный</a:t>
          </a:r>
        </a:p>
      </dgm:t>
    </dgm:pt>
    <dgm:pt modelId="{8D3AAB43-3927-4551-9F2B-F500D7376849}" type="parTrans" cxnId="{F131ED9D-20FB-4B06-95B7-7DED18F01977}">
      <dgm:prSet/>
      <dgm:spPr/>
      <dgm:t>
        <a:bodyPr/>
        <a:lstStyle/>
        <a:p>
          <a:endParaRPr lang="ru-RU"/>
        </a:p>
      </dgm:t>
    </dgm:pt>
    <dgm:pt modelId="{BAD238F0-965F-4139-B22A-5448A2D4197E}" type="sibTrans" cxnId="{F131ED9D-20FB-4B06-95B7-7DED18F01977}">
      <dgm:prSet/>
      <dgm:spPr/>
      <dgm:t>
        <a:bodyPr/>
        <a:lstStyle/>
        <a:p>
          <a:endParaRPr lang="ru-RU"/>
        </a:p>
      </dgm:t>
    </dgm:pt>
    <dgm:pt modelId="{C47ED9AD-394B-433B-9124-DD2561281241}">
      <dgm:prSet/>
      <dgm:spPr/>
      <dgm:t>
        <a:bodyPr/>
        <a:lstStyle/>
        <a:p>
          <a:r>
            <a:rPr lang="ru-RU" dirty="0"/>
            <a:t>Оптовый </a:t>
          </a:r>
        </a:p>
      </dgm:t>
    </dgm:pt>
    <dgm:pt modelId="{27E42886-A162-47A9-BFBE-7BEA674B7CBA}" type="parTrans" cxnId="{1074907C-0CA3-4369-9EF5-1A3CC6E77BDC}">
      <dgm:prSet/>
      <dgm:spPr/>
      <dgm:t>
        <a:bodyPr/>
        <a:lstStyle/>
        <a:p>
          <a:endParaRPr lang="ru-RU"/>
        </a:p>
      </dgm:t>
    </dgm:pt>
    <dgm:pt modelId="{F506CAF7-E880-423B-91A5-670D5030DA99}" type="sibTrans" cxnId="{1074907C-0CA3-4369-9EF5-1A3CC6E77BDC}">
      <dgm:prSet/>
      <dgm:spPr/>
      <dgm:t>
        <a:bodyPr/>
        <a:lstStyle/>
        <a:p>
          <a:endParaRPr lang="ru-RU"/>
        </a:p>
      </dgm:t>
    </dgm:pt>
    <dgm:pt modelId="{FEEFDD26-8D41-4956-BAC4-C45120496628}" type="pres">
      <dgm:prSet presAssocID="{91580108-EAD1-41BB-B83A-FB8EC9933DB3}" presName="Name0" presStyleCnt="0">
        <dgm:presLayoutVars>
          <dgm:dir/>
          <dgm:animLvl val="lvl"/>
          <dgm:resizeHandles val="exact"/>
        </dgm:presLayoutVars>
      </dgm:prSet>
      <dgm:spPr/>
    </dgm:pt>
    <dgm:pt modelId="{8BCC594D-FAD1-4B81-868E-360F1F59AE47}" type="pres">
      <dgm:prSet presAssocID="{F8A4BBF0-05D3-49A0-8D34-771C1E7FF616}" presName="composite" presStyleCnt="0"/>
      <dgm:spPr/>
    </dgm:pt>
    <dgm:pt modelId="{D0670A0E-FC8A-448D-AD94-F83DE2F0373F}" type="pres">
      <dgm:prSet presAssocID="{F8A4BBF0-05D3-49A0-8D34-771C1E7FF61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A9B8591-290F-4288-85B3-1130DDC91BB3}" type="pres">
      <dgm:prSet presAssocID="{F8A4BBF0-05D3-49A0-8D34-771C1E7FF616}" presName="desTx" presStyleLbl="alignAccFollowNode1" presStyleIdx="0" presStyleCnt="4">
        <dgm:presLayoutVars>
          <dgm:bulletEnabled val="1"/>
        </dgm:presLayoutVars>
      </dgm:prSet>
      <dgm:spPr/>
    </dgm:pt>
    <dgm:pt modelId="{FAEB826A-6A81-49AA-BC07-E871EA32ED0A}" type="pres">
      <dgm:prSet presAssocID="{0AE1C6D2-7096-4716-BB6B-DC7FDE20AA20}" presName="space" presStyleCnt="0"/>
      <dgm:spPr/>
    </dgm:pt>
    <dgm:pt modelId="{3997F1EB-5FFC-4964-BB63-E81649186E08}" type="pres">
      <dgm:prSet presAssocID="{28E68818-5474-480E-AC62-A502C534413A}" presName="composite" presStyleCnt="0"/>
      <dgm:spPr/>
    </dgm:pt>
    <dgm:pt modelId="{54E6724E-97FD-4F33-9218-B8EF1BD79351}" type="pres">
      <dgm:prSet presAssocID="{28E68818-5474-480E-AC62-A502C534413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7DA88CE-F021-4855-A833-EC87F0D4349B}" type="pres">
      <dgm:prSet presAssocID="{28E68818-5474-480E-AC62-A502C534413A}" presName="desTx" presStyleLbl="alignAccFollowNode1" presStyleIdx="1" presStyleCnt="4">
        <dgm:presLayoutVars>
          <dgm:bulletEnabled val="1"/>
        </dgm:presLayoutVars>
      </dgm:prSet>
      <dgm:spPr/>
    </dgm:pt>
    <dgm:pt modelId="{14DCA61C-A6CE-49C6-9387-299C0CA8BC30}" type="pres">
      <dgm:prSet presAssocID="{AD5F4240-4160-4549-98FA-20D8CEF95CB5}" presName="space" presStyleCnt="0"/>
      <dgm:spPr/>
    </dgm:pt>
    <dgm:pt modelId="{51B77443-3AD0-4DD9-85D4-1533C2F5D770}" type="pres">
      <dgm:prSet presAssocID="{12B3940C-53FC-40C5-A326-25EC371E13E7}" presName="composite" presStyleCnt="0"/>
      <dgm:spPr/>
    </dgm:pt>
    <dgm:pt modelId="{4DBB95AD-9046-4BB1-8D3F-A574957322BE}" type="pres">
      <dgm:prSet presAssocID="{12B3940C-53FC-40C5-A326-25EC371E13E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8482EC4-5D41-4886-A8ED-816EC0F691E4}" type="pres">
      <dgm:prSet presAssocID="{12B3940C-53FC-40C5-A326-25EC371E13E7}" presName="desTx" presStyleLbl="alignAccFollowNode1" presStyleIdx="2" presStyleCnt="4">
        <dgm:presLayoutVars>
          <dgm:bulletEnabled val="1"/>
        </dgm:presLayoutVars>
      </dgm:prSet>
      <dgm:spPr/>
    </dgm:pt>
    <dgm:pt modelId="{AA17AC66-FED8-4B8F-A06B-9355B53B65CE}" type="pres">
      <dgm:prSet presAssocID="{6AF35CDE-BDC9-4775-BD12-F6AFBF8C202B}" presName="space" presStyleCnt="0"/>
      <dgm:spPr/>
    </dgm:pt>
    <dgm:pt modelId="{A52BCAC4-32DC-472D-8170-478441431B51}" type="pres">
      <dgm:prSet presAssocID="{5053E5E6-DF30-4EAB-896A-FB2D8D4F8CAE}" presName="composite" presStyleCnt="0"/>
      <dgm:spPr/>
    </dgm:pt>
    <dgm:pt modelId="{D2361FC6-7973-4F27-BC76-38BA921F56D1}" type="pres">
      <dgm:prSet presAssocID="{5053E5E6-DF30-4EAB-896A-FB2D8D4F8CA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8CB9197-01AF-463B-8BC9-A637183251F1}" type="pres">
      <dgm:prSet presAssocID="{5053E5E6-DF30-4EAB-896A-FB2D8D4F8CA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DC1A10A-ADB4-42B7-8059-311EA237BFAE}" type="presOf" srcId="{91580108-EAD1-41BB-B83A-FB8EC9933DB3}" destId="{FEEFDD26-8D41-4956-BAC4-C45120496628}" srcOrd="0" destOrd="0" presId="urn:microsoft.com/office/officeart/2005/8/layout/hList1"/>
    <dgm:cxn modelId="{B52AEC0F-31B5-45A7-BE79-6A0495CF66E3}" srcId="{F8A4BBF0-05D3-49A0-8D34-771C1E7FF616}" destId="{AA879191-76D4-4B82-A8B4-B09DB0A1D9EA}" srcOrd="6" destOrd="0" parTransId="{7936B724-4BB3-4DCF-B793-76E59A783D0A}" sibTransId="{429349FE-5ACF-4F78-8AEF-FD106C221068}"/>
    <dgm:cxn modelId="{CA787A12-210B-4DCA-9DBA-B0B9555D5320}" srcId="{28E68818-5474-480E-AC62-A502C534413A}" destId="{549FAD2A-581B-41DF-9770-5457FA0066D7}" srcOrd="3" destOrd="0" parTransId="{2FDD5427-4E44-4BCA-B4DD-64BAAB47B11F}" sibTransId="{82090611-E62A-4F52-95ED-9097C6F68D0E}"/>
    <dgm:cxn modelId="{DC58C813-B610-43F2-9967-35682178CBFA}" srcId="{F8A4BBF0-05D3-49A0-8D34-771C1E7FF616}" destId="{68E7E811-3FA4-4C47-AC5A-B1D55CC7CD1D}" srcOrd="2" destOrd="0" parTransId="{161F9E99-CA61-42C4-A7A8-FDAC40A2990A}" sibTransId="{69B266C4-DA5C-4BBE-9CE5-597B76D0FF45}"/>
    <dgm:cxn modelId="{C9441B17-16CC-4FDD-80F8-2A7E96789E5D}" srcId="{12B3940C-53FC-40C5-A326-25EC371E13E7}" destId="{A9B40A0A-83A5-492F-B1E6-AAC9A6A337A2}" srcOrd="1" destOrd="0" parTransId="{AE0E8EE2-59B8-4C09-BA8F-241FB4785DDE}" sibTransId="{F3CAAD79-F68F-4115-B46A-E3F9434D97FD}"/>
    <dgm:cxn modelId="{AD3C3420-DEB3-4FDD-9CB8-40C7062B59E7}" srcId="{F8A4BBF0-05D3-49A0-8D34-771C1E7FF616}" destId="{684F786D-C878-4DAB-9CC5-FBCD16AA74CE}" srcOrd="3" destOrd="0" parTransId="{55E5A68F-4A07-4117-B29D-82A2C8CCD845}" sibTransId="{092D715D-14CC-4413-B2FD-3AD3B7705605}"/>
    <dgm:cxn modelId="{78E91522-6066-4AB0-B5D4-50B928383C24}" srcId="{12B3940C-53FC-40C5-A326-25EC371E13E7}" destId="{40553D63-67AE-4E0A-8004-9745605011C8}" srcOrd="2" destOrd="0" parTransId="{96110CE7-BD04-44CF-9B46-C38700F2572A}" sibTransId="{493EC968-59AF-43B5-803D-A18DAF072AF3}"/>
    <dgm:cxn modelId="{39831E2C-2825-41B4-85CF-762490A2CB51}" type="presOf" srcId="{68E7E811-3FA4-4C47-AC5A-B1D55CC7CD1D}" destId="{5A9B8591-290F-4288-85B3-1130DDC91BB3}" srcOrd="0" destOrd="2" presId="urn:microsoft.com/office/officeart/2005/8/layout/hList1"/>
    <dgm:cxn modelId="{8E001F35-289E-4113-A4D8-BFDB5C74D27E}" srcId="{28E68818-5474-480E-AC62-A502C534413A}" destId="{91113C57-472D-4213-BEEA-14757DC3E7A5}" srcOrd="0" destOrd="0" parTransId="{AB60FA62-9B61-4F7F-AC30-95419C4119A3}" sibTransId="{9D4DD2F2-D895-46D9-AD04-452245BF3F3C}"/>
    <dgm:cxn modelId="{C4165B38-3D06-4D18-8AFF-E85775EFAF9D}" type="presOf" srcId="{91113C57-472D-4213-BEEA-14757DC3E7A5}" destId="{D7DA88CE-F021-4855-A833-EC87F0D4349B}" srcOrd="0" destOrd="0" presId="urn:microsoft.com/office/officeart/2005/8/layout/hList1"/>
    <dgm:cxn modelId="{356F8C40-E332-4C35-A449-7FF9F2C10DA9}" srcId="{28E68818-5474-480E-AC62-A502C534413A}" destId="{F4F25DFD-2D1C-4A83-98BA-BA7EAAEC8C72}" srcOrd="1" destOrd="0" parTransId="{8DB7C9D8-38CC-46B2-B671-E83B99D57DD7}" sibTransId="{E46F3DC0-4555-446D-9803-6FA8674DD386}"/>
    <dgm:cxn modelId="{B61FE95B-D617-468A-B2F8-9F7B77F2C17C}" type="presOf" srcId="{F8A4BBF0-05D3-49A0-8D34-771C1E7FF616}" destId="{D0670A0E-FC8A-448D-AD94-F83DE2F0373F}" srcOrd="0" destOrd="0" presId="urn:microsoft.com/office/officeart/2005/8/layout/hList1"/>
    <dgm:cxn modelId="{D8810B41-8237-4450-BED1-4082AFEDC45F}" type="presOf" srcId="{801D80E1-254B-4B59-B9BA-30C2161980CD}" destId="{5A9B8591-290F-4288-85B3-1130DDC91BB3}" srcOrd="0" destOrd="5" presId="urn:microsoft.com/office/officeart/2005/8/layout/hList1"/>
    <dgm:cxn modelId="{91C6DB42-E34E-4CE4-A7E1-32EFFB2E2C56}" srcId="{F8A4BBF0-05D3-49A0-8D34-771C1E7FF616}" destId="{79F8DC10-3F42-4B24-BE04-DB0EA51979F4}" srcOrd="1" destOrd="0" parTransId="{E57508FD-FF1E-4A4B-BE70-35E01BA079C1}" sibTransId="{E673DCBD-E647-40A2-A169-276A1FB5B7D4}"/>
    <dgm:cxn modelId="{94F29066-B255-417E-9AE1-8F79D2B95FC2}" srcId="{91580108-EAD1-41BB-B83A-FB8EC9933DB3}" destId="{F8A4BBF0-05D3-49A0-8D34-771C1E7FF616}" srcOrd="0" destOrd="0" parTransId="{72162F64-8992-4C59-8693-A62B3429EADB}" sibTransId="{0AE1C6D2-7096-4716-BB6B-DC7FDE20AA20}"/>
    <dgm:cxn modelId="{74620147-BC18-48DD-AD33-48449D7BEC38}" srcId="{12B3940C-53FC-40C5-A326-25EC371E13E7}" destId="{8FA7F4E2-91BE-468F-95C8-F37F1843DB5A}" srcOrd="0" destOrd="0" parTransId="{51A6D6AE-5AC1-4534-8BC8-D154BF9FAB2B}" sibTransId="{65AE128A-879F-46ED-9AE9-A90E78BB7D51}"/>
    <dgm:cxn modelId="{595FE548-CFB6-46B7-9874-C09CC0873407}" type="presOf" srcId="{AA879191-76D4-4B82-A8B4-B09DB0A1D9EA}" destId="{5A9B8591-290F-4288-85B3-1130DDC91BB3}" srcOrd="0" destOrd="6" presId="urn:microsoft.com/office/officeart/2005/8/layout/hList1"/>
    <dgm:cxn modelId="{13BCF36C-A2C2-4CB1-97DB-A809F1950C34}" type="presOf" srcId="{EF75ECCD-3C6F-4F5A-9FDA-71115C14C780}" destId="{D7DA88CE-F021-4855-A833-EC87F0D4349B}" srcOrd="0" destOrd="2" presId="urn:microsoft.com/office/officeart/2005/8/layout/hList1"/>
    <dgm:cxn modelId="{84DB976F-11AC-4D79-A7E8-22C64C2C9135}" srcId="{91580108-EAD1-41BB-B83A-FB8EC9933DB3}" destId="{12B3940C-53FC-40C5-A326-25EC371E13E7}" srcOrd="2" destOrd="0" parTransId="{B5B23088-7490-47C4-BDE2-20990B0C8EC7}" sibTransId="{6AF35CDE-BDC9-4775-BD12-F6AFBF8C202B}"/>
    <dgm:cxn modelId="{DFE12451-0B41-438A-AF5F-D56C24ADCA74}" type="presOf" srcId="{0D4548E4-E8D0-4EF4-8EE6-8FF87237A335}" destId="{5A9B8591-290F-4288-85B3-1130DDC91BB3}" srcOrd="0" destOrd="0" presId="urn:microsoft.com/office/officeart/2005/8/layout/hList1"/>
    <dgm:cxn modelId="{7DC12551-948C-4654-9A0B-B2766DCC2830}" srcId="{F8A4BBF0-05D3-49A0-8D34-771C1E7FF616}" destId="{1A39AE54-0288-4423-852E-7048E4D1B428}" srcOrd="4" destOrd="0" parTransId="{388EE632-3DF3-4B9B-8546-2F609186AEA0}" sibTransId="{6729F1E7-843D-49FE-B098-FEE89A51D7F5}"/>
    <dgm:cxn modelId="{51624274-627E-4B8C-B4C6-403151688985}" type="presOf" srcId="{28E68818-5474-480E-AC62-A502C534413A}" destId="{54E6724E-97FD-4F33-9218-B8EF1BD79351}" srcOrd="0" destOrd="0" presId="urn:microsoft.com/office/officeart/2005/8/layout/hList1"/>
    <dgm:cxn modelId="{F948F378-785F-409E-A137-99746EB78C3D}" type="presOf" srcId="{40553D63-67AE-4E0A-8004-9745605011C8}" destId="{F8482EC4-5D41-4886-A8ED-816EC0F691E4}" srcOrd="0" destOrd="2" presId="urn:microsoft.com/office/officeart/2005/8/layout/hList1"/>
    <dgm:cxn modelId="{EE4F0179-C85D-449B-92BC-A0AF49E533B2}" srcId="{91580108-EAD1-41BB-B83A-FB8EC9933DB3}" destId="{5053E5E6-DF30-4EAB-896A-FB2D8D4F8CAE}" srcOrd="3" destOrd="0" parTransId="{C157C70A-0E9E-4612-B2E4-15DB0F42236D}" sibTransId="{49A6B21D-9F98-4B83-8BB9-DDEE4C1E1D4E}"/>
    <dgm:cxn modelId="{1074907C-0CA3-4369-9EF5-1A3CC6E77BDC}" srcId="{5053E5E6-DF30-4EAB-896A-FB2D8D4F8CAE}" destId="{C47ED9AD-394B-433B-9124-DD2561281241}" srcOrd="1" destOrd="0" parTransId="{27E42886-A162-47A9-BFBE-7BEA674B7CBA}" sibTransId="{F506CAF7-E880-423B-91A5-670D5030DA99}"/>
    <dgm:cxn modelId="{3DE52496-AC2E-41C3-9B1E-123824DEAD7A}" type="presOf" srcId="{A9B40A0A-83A5-492F-B1E6-AAC9A6A337A2}" destId="{F8482EC4-5D41-4886-A8ED-816EC0F691E4}" srcOrd="0" destOrd="1" presId="urn:microsoft.com/office/officeart/2005/8/layout/hList1"/>
    <dgm:cxn modelId="{4AEE0897-0A0C-41CD-8761-88AFA3D69D32}" type="presOf" srcId="{79F8DC10-3F42-4B24-BE04-DB0EA51979F4}" destId="{5A9B8591-290F-4288-85B3-1130DDC91BB3}" srcOrd="0" destOrd="1" presId="urn:microsoft.com/office/officeart/2005/8/layout/hList1"/>
    <dgm:cxn modelId="{F131ED9D-20FB-4B06-95B7-7DED18F01977}" srcId="{5053E5E6-DF30-4EAB-896A-FB2D8D4F8CAE}" destId="{B78FDA8C-B073-43D1-A0C4-AE160FCF0E83}" srcOrd="0" destOrd="0" parTransId="{8D3AAB43-3927-4551-9F2B-F500D7376849}" sibTransId="{BAD238F0-965F-4139-B22A-5448A2D4197E}"/>
    <dgm:cxn modelId="{BF865F9F-611D-4C31-A51E-A114DDFE2528}" type="presOf" srcId="{12B3940C-53FC-40C5-A326-25EC371E13E7}" destId="{4DBB95AD-9046-4BB1-8D3F-A574957322BE}" srcOrd="0" destOrd="0" presId="urn:microsoft.com/office/officeart/2005/8/layout/hList1"/>
    <dgm:cxn modelId="{DF0CB69F-62D1-42CF-BE12-4D15B9C80525}" type="presOf" srcId="{5053E5E6-DF30-4EAB-896A-FB2D8D4F8CAE}" destId="{D2361FC6-7973-4F27-BC76-38BA921F56D1}" srcOrd="0" destOrd="0" presId="urn:microsoft.com/office/officeart/2005/8/layout/hList1"/>
    <dgm:cxn modelId="{57204CA5-20B2-41F8-A435-03AC75004141}" type="presOf" srcId="{8FA7F4E2-91BE-468F-95C8-F37F1843DB5A}" destId="{F8482EC4-5D41-4886-A8ED-816EC0F691E4}" srcOrd="0" destOrd="0" presId="urn:microsoft.com/office/officeart/2005/8/layout/hList1"/>
    <dgm:cxn modelId="{5942F5AA-0D21-48B5-AF43-600B5139FD55}" type="presOf" srcId="{B78FDA8C-B073-43D1-A0C4-AE160FCF0E83}" destId="{A8CB9197-01AF-463B-8BC9-A637183251F1}" srcOrd="0" destOrd="0" presId="urn:microsoft.com/office/officeart/2005/8/layout/hList1"/>
    <dgm:cxn modelId="{F367ECAF-D69B-4518-9F6E-B9162F308AFC}" srcId="{28E68818-5474-480E-AC62-A502C534413A}" destId="{EF75ECCD-3C6F-4F5A-9FDA-71115C14C780}" srcOrd="2" destOrd="0" parTransId="{61BD0DB5-7045-456B-8C35-66AF1D987234}" sibTransId="{418935D3-AF79-4C13-BF98-C4156E8491A0}"/>
    <dgm:cxn modelId="{8C3679B0-923D-42C7-B8E9-BD4591F9B411}" srcId="{F8A4BBF0-05D3-49A0-8D34-771C1E7FF616}" destId="{801D80E1-254B-4B59-B9BA-30C2161980CD}" srcOrd="5" destOrd="0" parTransId="{9787E6A8-1F8B-48BF-984C-E5D48DA3D7AF}" sibTransId="{D236D04E-00E8-4F6C-B2A8-0F088D7A5F2F}"/>
    <dgm:cxn modelId="{26F58AB8-57DF-4D86-AC4C-531703B833E5}" type="presOf" srcId="{F4F25DFD-2D1C-4A83-98BA-BA7EAAEC8C72}" destId="{D7DA88CE-F021-4855-A833-EC87F0D4349B}" srcOrd="0" destOrd="1" presId="urn:microsoft.com/office/officeart/2005/8/layout/hList1"/>
    <dgm:cxn modelId="{57E147C6-0CB5-427C-A413-1BDB7F684A93}" type="presOf" srcId="{1A39AE54-0288-4423-852E-7048E4D1B428}" destId="{5A9B8591-290F-4288-85B3-1130DDC91BB3}" srcOrd="0" destOrd="4" presId="urn:microsoft.com/office/officeart/2005/8/layout/hList1"/>
    <dgm:cxn modelId="{8C0068C9-CA0E-444C-94E2-28004BD0B956}" srcId="{F8A4BBF0-05D3-49A0-8D34-771C1E7FF616}" destId="{0D4548E4-E8D0-4EF4-8EE6-8FF87237A335}" srcOrd="0" destOrd="0" parTransId="{9CA997E3-821B-4D63-A069-73DF9CB9FF1F}" sibTransId="{8D904267-245C-48EE-BE9A-2F91A9F3CA01}"/>
    <dgm:cxn modelId="{D4F2DECE-489D-4260-ADCA-88BE9AAF342A}" type="presOf" srcId="{684F786D-C878-4DAB-9CC5-FBCD16AA74CE}" destId="{5A9B8591-290F-4288-85B3-1130DDC91BB3}" srcOrd="0" destOrd="3" presId="urn:microsoft.com/office/officeart/2005/8/layout/hList1"/>
    <dgm:cxn modelId="{2466E1D9-189E-44C4-89EA-76D218F67D62}" srcId="{91580108-EAD1-41BB-B83A-FB8EC9933DB3}" destId="{28E68818-5474-480E-AC62-A502C534413A}" srcOrd="1" destOrd="0" parTransId="{9AF1C5C6-1F15-43CF-96F0-FCD94A74E082}" sibTransId="{AD5F4240-4160-4549-98FA-20D8CEF95CB5}"/>
    <dgm:cxn modelId="{2506E5E5-95E0-4BDB-A549-0188C65F7257}" type="presOf" srcId="{549FAD2A-581B-41DF-9770-5457FA0066D7}" destId="{D7DA88CE-F021-4855-A833-EC87F0D4349B}" srcOrd="0" destOrd="3" presId="urn:microsoft.com/office/officeart/2005/8/layout/hList1"/>
    <dgm:cxn modelId="{D59223F5-435C-4424-B06F-B6F8BF8FBBD2}" type="presOf" srcId="{C47ED9AD-394B-433B-9124-DD2561281241}" destId="{A8CB9197-01AF-463B-8BC9-A637183251F1}" srcOrd="0" destOrd="1" presId="urn:microsoft.com/office/officeart/2005/8/layout/hList1"/>
    <dgm:cxn modelId="{B1876679-7C61-43F6-A646-24E2BED5502F}" type="presParOf" srcId="{FEEFDD26-8D41-4956-BAC4-C45120496628}" destId="{8BCC594D-FAD1-4B81-868E-360F1F59AE47}" srcOrd="0" destOrd="0" presId="urn:microsoft.com/office/officeart/2005/8/layout/hList1"/>
    <dgm:cxn modelId="{A30631D6-7D65-4ED3-93FD-7C05433F2AB9}" type="presParOf" srcId="{8BCC594D-FAD1-4B81-868E-360F1F59AE47}" destId="{D0670A0E-FC8A-448D-AD94-F83DE2F0373F}" srcOrd="0" destOrd="0" presId="urn:microsoft.com/office/officeart/2005/8/layout/hList1"/>
    <dgm:cxn modelId="{5F7BE50D-F23C-4803-9ED9-4D14813B8B41}" type="presParOf" srcId="{8BCC594D-FAD1-4B81-868E-360F1F59AE47}" destId="{5A9B8591-290F-4288-85B3-1130DDC91BB3}" srcOrd="1" destOrd="0" presId="urn:microsoft.com/office/officeart/2005/8/layout/hList1"/>
    <dgm:cxn modelId="{3E55C8B9-8B89-4172-B636-584773CFDDEA}" type="presParOf" srcId="{FEEFDD26-8D41-4956-BAC4-C45120496628}" destId="{FAEB826A-6A81-49AA-BC07-E871EA32ED0A}" srcOrd="1" destOrd="0" presId="urn:microsoft.com/office/officeart/2005/8/layout/hList1"/>
    <dgm:cxn modelId="{46A60A4C-B74A-4212-A163-93AE5E498BF6}" type="presParOf" srcId="{FEEFDD26-8D41-4956-BAC4-C45120496628}" destId="{3997F1EB-5FFC-4964-BB63-E81649186E08}" srcOrd="2" destOrd="0" presId="urn:microsoft.com/office/officeart/2005/8/layout/hList1"/>
    <dgm:cxn modelId="{F9A4B57A-BF9E-4D7F-9938-17E069C93B08}" type="presParOf" srcId="{3997F1EB-5FFC-4964-BB63-E81649186E08}" destId="{54E6724E-97FD-4F33-9218-B8EF1BD79351}" srcOrd="0" destOrd="0" presId="urn:microsoft.com/office/officeart/2005/8/layout/hList1"/>
    <dgm:cxn modelId="{28AACE12-FD5D-48E3-ADDE-8F4ECC49E2A9}" type="presParOf" srcId="{3997F1EB-5FFC-4964-BB63-E81649186E08}" destId="{D7DA88CE-F021-4855-A833-EC87F0D4349B}" srcOrd="1" destOrd="0" presId="urn:microsoft.com/office/officeart/2005/8/layout/hList1"/>
    <dgm:cxn modelId="{E0970870-3244-43CD-AF7B-949FBA8FB9EE}" type="presParOf" srcId="{FEEFDD26-8D41-4956-BAC4-C45120496628}" destId="{14DCA61C-A6CE-49C6-9387-299C0CA8BC30}" srcOrd="3" destOrd="0" presId="urn:microsoft.com/office/officeart/2005/8/layout/hList1"/>
    <dgm:cxn modelId="{D1300BB5-9B7F-4818-B84A-5741693E3ED8}" type="presParOf" srcId="{FEEFDD26-8D41-4956-BAC4-C45120496628}" destId="{51B77443-3AD0-4DD9-85D4-1533C2F5D770}" srcOrd="4" destOrd="0" presId="urn:microsoft.com/office/officeart/2005/8/layout/hList1"/>
    <dgm:cxn modelId="{B876E0CB-B4FA-4011-820B-FEFE9CD8BA60}" type="presParOf" srcId="{51B77443-3AD0-4DD9-85D4-1533C2F5D770}" destId="{4DBB95AD-9046-4BB1-8D3F-A574957322BE}" srcOrd="0" destOrd="0" presId="urn:microsoft.com/office/officeart/2005/8/layout/hList1"/>
    <dgm:cxn modelId="{5B55CDC6-8864-4844-867B-0825ADA7CF2C}" type="presParOf" srcId="{51B77443-3AD0-4DD9-85D4-1533C2F5D770}" destId="{F8482EC4-5D41-4886-A8ED-816EC0F691E4}" srcOrd="1" destOrd="0" presId="urn:microsoft.com/office/officeart/2005/8/layout/hList1"/>
    <dgm:cxn modelId="{D2739C9A-E9CF-433C-B814-298813BA70AF}" type="presParOf" srcId="{FEEFDD26-8D41-4956-BAC4-C45120496628}" destId="{AA17AC66-FED8-4B8F-A06B-9355B53B65CE}" srcOrd="5" destOrd="0" presId="urn:microsoft.com/office/officeart/2005/8/layout/hList1"/>
    <dgm:cxn modelId="{D0D13022-02FA-4A3F-9330-BBEF0F4F59DA}" type="presParOf" srcId="{FEEFDD26-8D41-4956-BAC4-C45120496628}" destId="{A52BCAC4-32DC-472D-8170-478441431B51}" srcOrd="6" destOrd="0" presId="urn:microsoft.com/office/officeart/2005/8/layout/hList1"/>
    <dgm:cxn modelId="{B763E9CB-A6FD-469F-BEC7-47FCB34E9B14}" type="presParOf" srcId="{A52BCAC4-32DC-472D-8170-478441431B51}" destId="{D2361FC6-7973-4F27-BC76-38BA921F56D1}" srcOrd="0" destOrd="0" presId="urn:microsoft.com/office/officeart/2005/8/layout/hList1"/>
    <dgm:cxn modelId="{A86A1029-BABE-4665-97B1-82A334E32638}" type="presParOf" srcId="{A52BCAC4-32DC-472D-8170-478441431B51}" destId="{A8CB9197-01AF-463B-8BC9-A637183251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87FE24-432B-4B1F-9DB4-752BC108791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D16895-9ADC-4190-A3A6-10A09E67729B}">
      <dgm:prSet phldrT="[Текст]"/>
      <dgm:spPr/>
      <dgm:t>
        <a:bodyPr/>
        <a:lstStyle/>
        <a:p>
          <a:r>
            <a:rPr lang="ru-RU" dirty="0"/>
            <a:t>Быки</a:t>
          </a:r>
        </a:p>
      </dgm:t>
    </dgm:pt>
    <dgm:pt modelId="{DC241609-E5E2-4C0D-ACFE-0F7B85A67A02}" type="parTrans" cxnId="{90A70DDE-6147-40F7-AE07-66DF02176994}">
      <dgm:prSet/>
      <dgm:spPr/>
      <dgm:t>
        <a:bodyPr/>
        <a:lstStyle/>
        <a:p>
          <a:endParaRPr lang="ru-RU"/>
        </a:p>
      </dgm:t>
    </dgm:pt>
    <dgm:pt modelId="{449FE0AB-0135-4351-8536-831AA89B5DAE}" type="sibTrans" cxnId="{90A70DDE-6147-40F7-AE07-66DF02176994}">
      <dgm:prSet/>
      <dgm:spPr/>
      <dgm:t>
        <a:bodyPr/>
        <a:lstStyle/>
        <a:p>
          <a:endParaRPr lang="ru-RU"/>
        </a:p>
      </dgm:t>
    </dgm:pt>
    <dgm:pt modelId="{93CC1B29-712B-40D1-A855-63EF322F7BCE}">
      <dgm:prSet phldrT="[Текст]"/>
      <dgm:spPr/>
      <dgm:t>
        <a:bodyPr/>
        <a:lstStyle/>
        <a:p>
          <a:r>
            <a:rPr lang="ru-RU" dirty="0"/>
            <a:t>В природе поднимают жертвы на рога</a:t>
          </a:r>
        </a:p>
      </dgm:t>
    </dgm:pt>
    <dgm:pt modelId="{AB55978B-468E-413B-853B-9E8FEDB08879}" type="parTrans" cxnId="{E636BD3A-33F2-4D61-B3E5-8B0F3725375A}">
      <dgm:prSet/>
      <dgm:spPr/>
      <dgm:t>
        <a:bodyPr/>
        <a:lstStyle/>
        <a:p>
          <a:endParaRPr lang="ru-RU"/>
        </a:p>
      </dgm:t>
    </dgm:pt>
    <dgm:pt modelId="{644ACBEB-1775-48AC-8228-51858ED15A27}" type="sibTrans" cxnId="{E636BD3A-33F2-4D61-B3E5-8B0F3725375A}">
      <dgm:prSet/>
      <dgm:spPr/>
      <dgm:t>
        <a:bodyPr/>
        <a:lstStyle/>
        <a:p>
          <a:endParaRPr lang="ru-RU"/>
        </a:p>
      </dgm:t>
    </dgm:pt>
    <dgm:pt modelId="{DFE42753-A337-4024-B47F-0D89D99EE11E}">
      <dgm:prSet phldrT="[Текст]"/>
      <dgm:spPr/>
      <dgm:t>
        <a:bodyPr/>
        <a:lstStyle/>
        <a:p>
          <a:r>
            <a:rPr lang="ru-RU" dirty="0"/>
            <a:t>Медведи</a:t>
          </a:r>
        </a:p>
      </dgm:t>
    </dgm:pt>
    <dgm:pt modelId="{98824C10-8BA4-49D8-8776-FE3B99068DF5}" type="parTrans" cxnId="{C4D2D4A5-21F0-4C2B-9E68-872799DAAEC2}">
      <dgm:prSet/>
      <dgm:spPr/>
      <dgm:t>
        <a:bodyPr/>
        <a:lstStyle/>
        <a:p>
          <a:endParaRPr lang="ru-RU"/>
        </a:p>
      </dgm:t>
    </dgm:pt>
    <dgm:pt modelId="{474D66E9-0F87-4D12-8300-593C2CFE34CF}" type="sibTrans" cxnId="{C4D2D4A5-21F0-4C2B-9E68-872799DAAEC2}">
      <dgm:prSet/>
      <dgm:spPr/>
      <dgm:t>
        <a:bodyPr/>
        <a:lstStyle/>
        <a:p>
          <a:endParaRPr lang="ru-RU"/>
        </a:p>
      </dgm:t>
    </dgm:pt>
    <dgm:pt modelId="{34064497-D929-425E-B066-443BE00EA21E}">
      <dgm:prSet phldrT="[Текст]"/>
      <dgm:spPr/>
      <dgm:t>
        <a:bodyPr/>
        <a:lstStyle/>
        <a:p>
          <a:r>
            <a:rPr lang="ru-RU" dirty="0"/>
            <a:t>В природе валят жертву на землю</a:t>
          </a:r>
        </a:p>
      </dgm:t>
    </dgm:pt>
    <dgm:pt modelId="{87CB2937-FFFB-4563-B33E-2B6A82D22AF3}" type="parTrans" cxnId="{52A38DF3-F728-4584-86DE-1D24AC364CE2}">
      <dgm:prSet/>
      <dgm:spPr/>
      <dgm:t>
        <a:bodyPr/>
        <a:lstStyle/>
        <a:p>
          <a:endParaRPr lang="ru-RU"/>
        </a:p>
      </dgm:t>
    </dgm:pt>
    <dgm:pt modelId="{91E99400-80B4-4DE7-9D56-16871D44908E}" type="sibTrans" cxnId="{52A38DF3-F728-4584-86DE-1D24AC364CE2}">
      <dgm:prSet/>
      <dgm:spPr/>
      <dgm:t>
        <a:bodyPr/>
        <a:lstStyle/>
        <a:p>
          <a:endParaRPr lang="ru-RU"/>
        </a:p>
      </dgm:t>
    </dgm:pt>
    <dgm:pt modelId="{B6FEAFAA-CED6-43C5-B64F-809E21EF5C1C}">
      <dgm:prSet phldrT="[Текст]"/>
      <dgm:spPr/>
      <dgm:t>
        <a:bodyPr/>
        <a:lstStyle/>
        <a:p>
          <a:r>
            <a:rPr lang="ru-RU" dirty="0"/>
            <a:t>На фондовой бирже играют на подъеме рыночных цен, повышение котировок акций</a:t>
          </a:r>
        </a:p>
      </dgm:t>
    </dgm:pt>
    <dgm:pt modelId="{68C418CB-13C3-4729-A178-8E6179CCEA6D}" type="parTrans" cxnId="{C933FE59-0651-4A14-ABA8-DB488126060A}">
      <dgm:prSet/>
      <dgm:spPr/>
      <dgm:t>
        <a:bodyPr/>
        <a:lstStyle/>
        <a:p>
          <a:endParaRPr lang="ru-RU"/>
        </a:p>
      </dgm:t>
    </dgm:pt>
    <dgm:pt modelId="{3757E5C9-A1AD-462E-9D36-04844071F5CE}" type="sibTrans" cxnId="{C933FE59-0651-4A14-ABA8-DB488126060A}">
      <dgm:prSet/>
      <dgm:spPr/>
      <dgm:t>
        <a:bodyPr/>
        <a:lstStyle/>
        <a:p>
          <a:endParaRPr lang="ru-RU"/>
        </a:p>
      </dgm:t>
    </dgm:pt>
    <dgm:pt modelId="{A9D09F44-F3F6-4A5D-A6D6-F3FF0FAFB74D}">
      <dgm:prSet phldrT="[Текст]"/>
      <dgm:spPr/>
      <dgm:t>
        <a:bodyPr/>
        <a:lstStyle/>
        <a:p>
          <a:r>
            <a:rPr lang="ru-RU" dirty="0"/>
            <a:t>На фондовой бирже играют на понижение рыночных цен, котировок акций</a:t>
          </a:r>
        </a:p>
      </dgm:t>
    </dgm:pt>
    <dgm:pt modelId="{62022FB8-CB56-46EB-A9BE-662A053DA4B9}" type="parTrans" cxnId="{20D43F67-1763-443C-8E86-42DEFCC7579D}">
      <dgm:prSet/>
      <dgm:spPr/>
      <dgm:t>
        <a:bodyPr/>
        <a:lstStyle/>
        <a:p>
          <a:endParaRPr lang="ru-RU"/>
        </a:p>
      </dgm:t>
    </dgm:pt>
    <dgm:pt modelId="{0C594714-CB88-495B-BFE3-41D520FC1766}" type="sibTrans" cxnId="{20D43F67-1763-443C-8E86-42DEFCC7579D}">
      <dgm:prSet/>
      <dgm:spPr/>
      <dgm:t>
        <a:bodyPr/>
        <a:lstStyle/>
        <a:p>
          <a:endParaRPr lang="ru-RU"/>
        </a:p>
      </dgm:t>
    </dgm:pt>
    <dgm:pt modelId="{75F4CAC9-09B0-4F52-9E78-5C09850279B2}" type="pres">
      <dgm:prSet presAssocID="{7B87FE24-432B-4B1F-9DB4-752BC1087913}" presName="linear" presStyleCnt="0">
        <dgm:presLayoutVars>
          <dgm:dir/>
          <dgm:animLvl val="lvl"/>
          <dgm:resizeHandles val="exact"/>
        </dgm:presLayoutVars>
      </dgm:prSet>
      <dgm:spPr/>
    </dgm:pt>
    <dgm:pt modelId="{D0B44152-9303-49F5-8AF3-627F33911291}" type="pres">
      <dgm:prSet presAssocID="{59D16895-9ADC-4190-A3A6-10A09E67729B}" presName="parentLin" presStyleCnt="0"/>
      <dgm:spPr/>
    </dgm:pt>
    <dgm:pt modelId="{425CA73D-A603-4886-8CCD-FCFD125AF298}" type="pres">
      <dgm:prSet presAssocID="{59D16895-9ADC-4190-A3A6-10A09E67729B}" presName="parentLeftMargin" presStyleLbl="node1" presStyleIdx="0" presStyleCnt="2"/>
      <dgm:spPr/>
    </dgm:pt>
    <dgm:pt modelId="{F85D28FF-1EE7-468A-8F11-61EE1A1C81E3}" type="pres">
      <dgm:prSet presAssocID="{59D16895-9ADC-4190-A3A6-10A09E67729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DBCA47-5BB9-4094-9510-A44A17CB5689}" type="pres">
      <dgm:prSet presAssocID="{59D16895-9ADC-4190-A3A6-10A09E67729B}" presName="negativeSpace" presStyleCnt="0"/>
      <dgm:spPr/>
    </dgm:pt>
    <dgm:pt modelId="{051B6C94-C960-487C-9090-9C1862381473}" type="pres">
      <dgm:prSet presAssocID="{59D16895-9ADC-4190-A3A6-10A09E67729B}" presName="childText" presStyleLbl="conFgAcc1" presStyleIdx="0" presStyleCnt="2">
        <dgm:presLayoutVars>
          <dgm:bulletEnabled val="1"/>
        </dgm:presLayoutVars>
      </dgm:prSet>
      <dgm:spPr/>
    </dgm:pt>
    <dgm:pt modelId="{7506DF64-9866-448C-89D9-2D32BD3EE8B6}" type="pres">
      <dgm:prSet presAssocID="{449FE0AB-0135-4351-8536-831AA89B5DAE}" presName="spaceBetweenRectangles" presStyleCnt="0"/>
      <dgm:spPr/>
    </dgm:pt>
    <dgm:pt modelId="{EC702D36-4181-4CFD-A6E3-BAA68B0B37AB}" type="pres">
      <dgm:prSet presAssocID="{DFE42753-A337-4024-B47F-0D89D99EE11E}" presName="parentLin" presStyleCnt="0"/>
      <dgm:spPr/>
    </dgm:pt>
    <dgm:pt modelId="{9B5CED86-F89F-4719-8E46-7E93E9A2E32C}" type="pres">
      <dgm:prSet presAssocID="{DFE42753-A337-4024-B47F-0D89D99EE11E}" presName="parentLeftMargin" presStyleLbl="node1" presStyleIdx="0" presStyleCnt="2"/>
      <dgm:spPr/>
    </dgm:pt>
    <dgm:pt modelId="{B13E425F-4105-474C-8D2A-5C4C1AA97AD2}" type="pres">
      <dgm:prSet presAssocID="{DFE42753-A337-4024-B47F-0D89D99EE11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9EDBB34-4A36-4605-9D8F-014C2832680D}" type="pres">
      <dgm:prSet presAssocID="{DFE42753-A337-4024-B47F-0D89D99EE11E}" presName="negativeSpace" presStyleCnt="0"/>
      <dgm:spPr/>
    </dgm:pt>
    <dgm:pt modelId="{FE792AC4-0846-424D-9173-8579C7CCC8A7}" type="pres">
      <dgm:prSet presAssocID="{DFE42753-A337-4024-B47F-0D89D99EE11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F8F4120-A406-48D5-9CBE-3FE277EFFBC8}" type="presOf" srcId="{7B87FE24-432B-4B1F-9DB4-752BC1087913}" destId="{75F4CAC9-09B0-4F52-9E78-5C09850279B2}" srcOrd="0" destOrd="0" presId="urn:microsoft.com/office/officeart/2005/8/layout/list1"/>
    <dgm:cxn modelId="{43E4F32A-14A1-498F-BCB5-1494424E6CB3}" type="presOf" srcId="{DFE42753-A337-4024-B47F-0D89D99EE11E}" destId="{B13E425F-4105-474C-8D2A-5C4C1AA97AD2}" srcOrd="1" destOrd="0" presId="urn:microsoft.com/office/officeart/2005/8/layout/list1"/>
    <dgm:cxn modelId="{B310A838-0032-4B6D-AC75-E71E96E860B0}" type="presOf" srcId="{DFE42753-A337-4024-B47F-0D89D99EE11E}" destId="{9B5CED86-F89F-4719-8E46-7E93E9A2E32C}" srcOrd="0" destOrd="0" presId="urn:microsoft.com/office/officeart/2005/8/layout/list1"/>
    <dgm:cxn modelId="{E636BD3A-33F2-4D61-B3E5-8B0F3725375A}" srcId="{59D16895-9ADC-4190-A3A6-10A09E67729B}" destId="{93CC1B29-712B-40D1-A855-63EF322F7BCE}" srcOrd="0" destOrd="0" parTransId="{AB55978B-468E-413B-853B-9E8FEDB08879}" sibTransId="{644ACBEB-1775-48AC-8228-51858ED15A27}"/>
    <dgm:cxn modelId="{20D43F67-1763-443C-8E86-42DEFCC7579D}" srcId="{DFE42753-A337-4024-B47F-0D89D99EE11E}" destId="{A9D09F44-F3F6-4A5D-A6D6-F3FF0FAFB74D}" srcOrd="1" destOrd="0" parTransId="{62022FB8-CB56-46EB-A9BE-662A053DA4B9}" sibTransId="{0C594714-CB88-495B-BFE3-41D520FC1766}"/>
    <dgm:cxn modelId="{A493A148-E004-4456-8866-F0DAFB4B9B86}" type="presOf" srcId="{59D16895-9ADC-4190-A3A6-10A09E67729B}" destId="{F85D28FF-1EE7-468A-8F11-61EE1A1C81E3}" srcOrd="1" destOrd="0" presId="urn:microsoft.com/office/officeart/2005/8/layout/list1"/>
    <dgm:cxn modelId="{C5D41054-F0F1-40D1-88FA-6D0AA4387309}" type="presOf" srcId="{59D16895-9ADC-4190-A3A6-10A09E67729B}" destId="{425CA73D-A603-4886-8CCD-FCFD125AF298}" srcOrd="0" destOrd="0" presId="urn:microsoft.com/office/officeart/2005/8/layout/list1"/>
    <dgm:cxn modelId="{C933FE59-0651-4A14-ABA8-DB488126060A}" srcId="{59D16895-9ADC-4190-A3A6-10A09E67729B}" destId="{B6FEAFAA-CED6-43C5-B64F-809E21EF5C1C}" srcOrd="1" destOrd="0" parTransId="{68C418CB-13C3-4729-A178-8E6179CCEA6D}" sibTransId="{3757E5C9-A1AD-462E-9D36-04844071F5CE}"/>
    <dgm:cxn modelId="{AF027488-7573-49F4-8055-C4C962B0C1F8}" type="presOf" srcId="{93CC1B29-712B-40D1-A855-63EF322F7BCE}" destId="{051B6C94-C960-487C-9090-9C1862381473}" srcOrd="0" destOrd="0" presId="urn:microsoft.com/office/officeart/2005/8/layout/list1"/>
    <dgm:cxn modelId="{C4D2D4A5-21F0-4C2B-9E68-872799DAAEC2}" srcId="{7B87FE24-432B-4B1F-9DB4-752BC1087913}" destId="{DFE42753-A337-4024-B47F-0D89D99EE11E}" srcOrd="1" destOrd="0" parTransId="{98824C10-8BA4-49D8-8776-FE3B99068DF5}" sibTransId="{474D66E9-0F87-4D12-8300-593C2CFE34CF}"/>
    <dgm:cxn modelId="{D8622BC0-A993-48D9-A56E-A4444FF39F11}" type="presOf" srcId="{A9D09F44-F3F6-4A5D-A6D6-F3FF0FAFB74D}" destId="{FE792AC4-0846-424D-9173-8579C7CCC8A7}" srcOrd="0" destOrd="1" presId="urn:microsoft.com/office/officeart/2005/8/layout/list1"/>
    <dgm:cxn modelId="{FAF482C4-79E6-4078-9E4C-E17C5AA5B116}" type="presOf" srcId="{34064497-D929-425E-B066-443BE00EA21E}" destId="{FE792AC4-0846-424D-9173-8579C7CCC8A7}" srcOrd="0" destOrd="0" presId="urn:microsoft.com/office/officeart/2005/8/layout/list1"/>
    <dgm:cxn modelId="{90A70DDE-6147-40F7-AE07-66DF02176994}" srcId="{7B87FE24-432B-4B1F-9DB4-752BC1087913}" destId="{59D16895-9ADC-4190-A3A6-10A09E67729B}" srcOrd="0" destOrd="0" parTransId="{DC241609-E5E2-4C0D-ACFE-0F7B85A67A02}" sibTransId="{449FE0AB-0135-4351-8536-831AA89B5DAE}"/>
    <dgm:cxn modelId="{52A38DF3-F728-4584-86DE-1D24AC364CE2}" srcId="{DFE42753-A337-4024-B47F-0D89D99EE11E}" destId="{34064497-D929-425E-B066-443BE00EA21E}" srcOrd="0" destOrd="0" parTransId="{87CB2937-FFFB-4563-B33E-2B6A82D22AF3}" sibTransId="{91E99400-80B4-4DE7-9D56-16871D44908E}"/>
    <dgm:cxn modelId="{933144FA-104F-4F46-85AD-5AA1B5A7DBC8}" type="presOf" srcId="{B6FEAFAA-CED6-43C5-B64F-809E21EF5C1C}" destId="{051B6C94-C960-487C-9090-9C1862381473}" srcOrd="0" destOrd="1" presId="urn:microsoft.com/office/officeart/2005/8/layout/list1"/>
    <dgm:cxn modelId="{8F724E85-4655-45AC-A2BC-38FBC4F8361A}" type="presParOf" srcId="{75F4CAC9-09B0-4F52-9E78-5C09850279B2}" destId="{D0B44152-9303-49F5-8AF3-627F33911291}" srcOrd="0" destOrd="0" presId="urn:microsoft.com/office/officeart/2005/8/layout/list1"/>
    <dgm:cxn modelId="{0ABDA747-3F9C-40EF-8010-5979AEE66098}" type="presParOf" srcId="{D0B44152-9303-49F5-8AF3-627F33911291}" destId="{425CA73D-A603-4886-8CCD-FCFD125AF298}" srcOrd="0" destOrd="0" presId="urn:microsoft.com/office/officeart/2005/8/layout/list1"/>
    <dgm:cxn modelId="{23A45C32-783B-42DD-87EA-483D80DB93FB}" type="presParOf" srcId="{D0B44152-9303-49F5-8AF3-627F33911291}" destId="{F85D28FF-1EE7-468A-8F11-61EE1A1C81E3}" srcOrd="1" destOrd="0" presId="urn:microsoft.com/office/officeart/2005/8/layout/list1"/>
    <dgm:cxn modelId="{77A52C74-79D7-4947-B372-BF60360B7D19}" type="presParOf" srcId="{75F4CAC9-09B0-4F52-9E78-5C09850279B2}" destId="{3FDBCA47-5BB9-4094-9510-A44A17CB5689}" srcOrd="1" destOrd="0" presId="urn:microsoft.com/office/officeart/2005/8/layout/list1"/>
    <dgm:cxn modelId="{518213DB-6AF8-4E89-9101-D8C9564C8000}" type="presParOf" srcId="{75F4CAC9-09B0-4F52-9E78-5C09850279B2}" destId="{051B6C94-C960-487C-9090-9C1862381473}" srcOrd="2" destOrd="0" presId="urn:microsoft.com/office/officeart/2005/8/layout/list1"/>
    <dgm:cxn modelId="{8E04D13F-E637-4598-AB6C-60F080C2B875}" type="presParOf" srcId="{75F4CAC9-09B0-4F52-9E78-5C09850279B2}" destId="{7506DF64-9866-448C-89D9-2D32BD3EE8B6}" srcOrd="3" destOrd="0" presId="urn:microsoft.com/office/officeart/2005/8/layout/list1"/>
    <dgm:cxn modelId="{8166841D-93CE-46C4-8F91-343B7DBA913A}" type="presParOf" srcId="{75F4CAC9-09B0-4F52-9E78-5C09850279B2}" destId="{EC702D36-4181-4CFD-A6E3-BAA68B0B37AB}" srcOrd="4" destOrd="0" presId="urn:microsoft.com/office/officeart/2005/8/layout/list1"/>
    <dgm:cxn modelId="{874B5C4A-FA4D-4B46-9224-645D5C2A0CF7}" type="presParOf" srcId="{EC702D36-4181-4CFD-A6E3-BAA68B0B37AB}" destId="{9B5CED86-F89F-4719-8E46-7E93E9A2E32C}" srcOrd="0" destOrd="0" presId="urn:microsoft.com/office/officeart/2005/8/layout/list1"/>
    <dgm:cxn modelId="{E82031A2-3DF4-4D59-BECC-C6C649DF0A0D}" type="presParOf" srcId="{EC702D36-4181-4CFD-A6E3-BAA68B0B37AB}" destId="{B13E425F-4105-474C-8D2A-5C4C1AA97AD2}" srcOrd="1" destOrd="0" presId="urn:microsoft.com/office/officeart/2005/8/layout/list1"/>
    <dgm:cxn modelId="{369D63B4-50C8-4F4C-B25C-6703D7123AC4}" type="presParOf" srcId="{75F4CAC9-09B0-4F52-9E78-5C09850279B2}" destId="{19EDBB34-4A36-4605-9D8F-014C2832680D}" srcOrd="5" destOrd="0" presId="urn:microsoft.com/office/officeart/2005/8/layout/list1"/>
    <dgm:cxn modelId="{D9134CC7-8791-4D14-8FFD-C74E7F5CEF27}" type="presParOf" srcId="{75F4CAC9-09B0-4F52-9E78-5C09850279B2}" destId="{FE792AC4-0846-424D-9173-8579C7CCC8A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A9084-CC9B-4C09-A2A8-3E49E9E7266D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6E049-AEC0-4BA1-99FC-9A5B3574A943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FF719-1C8C-4F49-BA8D-C2FAC49B7E3E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Понятие и функции рынка</a:t>
          </a:r>
          <a:endParaRPr lang="en-US" sz="2500" kern="1200"/>
        </a:p>
      </dsp:txBody>
      <dsp:txXfrm>
        <a:off x="1816103" y="671"/>
        <a:ext cx="4447536" cy="1572384"/>
      </dsp:txXfrm>
    </dsp:sp>
    <dsp:sp modelId="{6C4B702D-CD57-4D99-9558-6A4A0F202C81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D6A8B-81CF-4694-BE4E-01CFB275D794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0B3D0-088C-43A4-87A7-05335F6AEA33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Спрос, предложение и рыночная цена</a:t>
          </a:r>
          <a:endParaRPr lang="en-US" sz="2500" kern="1200"/>
        </a:p>
      </dsp:txBody>
      <dsp:txXfrm>
        <a:off x="1816103" y="1966151"/>
        <a:ext cx="4447536" cy="1572384"/>
      </dsp:txXfrm>
    </dsp:sp>
    <dsp:sp modelId="{78BF6ADF-D4F9-4EE6-B799-C88B797D3E09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150A5-B422-49BD-87DE-C6EAF31A2E2A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7108C-01CE-4331-ACF7-83EBB447C012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Виды рынков</a:t>
          </a:r>
          <a:endParaRPr lang="en-US" sz="2500" kern="1200"/>
        </a:p>
      </dsp:txBody>
      <dsp:txXfrm>
        <a:off x="1816103" y="3931632"/>
        <a:ext cx="4447536" cy="1572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E7266-7674-4EC2-9B7D-908AE03EC95D}">
      <dsp:nvSpPr>
        <dsp:cNvPr id="0" name=""/>
        <dsp:cNvSpPr/>
      </dsp:nvSpPr>
      <dsp:spPr>
        <a:xfrm>
          <a:off x="0" y="45864"/>
          <a:ext cx="6263640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Ценообразующая</a:t>
          </a:r>
        </a:p>
      </dsp:txBody>
      <dsp:txXfrm>
        <a:off x="24588" y="70452"/>
        <a:ext cx="6214464" cy="454509"/>
      </dsp:txXfrm>
    </dsp:sp>
    <dsp:sp modelId="{E83FC810-19BF-4BED-AF21-2F9966E8C70A}">
      <dsp:nvSpPr>
        <dsp:cNvPr id="0" name=""/>
        <dsp:cNvSpPr/>
      </dsp:nvSpPr>
      <dsp:spPr>
        <a:xfrm>
          <a:off x="0" y="549549"/>
          <a:ext cx="626364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Формирование равновесной цены</a:t>
          </a:r>
        </a:p>
      </dsp:txBody>
      <dsp:txXfrm>
        <a:off x="0" y="549549"/>
        <a:ext cx="6263640" cy="347760"/>
      </dsp:txXfrm>
    </dsp:sp>
    <dsp:sp modelId="{1E6744D4-C438-408A-976E-2B98C9E01B81}">
      <dsp:nvSpPr>
        <dsp:cNvPr id="0" name=""/>
        <dsp:cNvSpPr/>
      </dsp:nvSpPr>
      <dsp:spPr>
        <a:xfrm>
          <a:off x="0" y="897309"/>
          <a:ext cx="6263640" cy="5036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Стимулирующая</a:t>
          </a:r>
        </a:p>
      </dsp:txBody>
      <dsp:txXfrm>
        <a:off x="24588" y="921897"/>
        <a:ext cx="6214464" cy="454509"/>
      </dsp:txXfrm>
    </dsp:sp>
    <dsp:sp modelId="{4C6D1314-5FC9-4957-8BA9-F98FFC3B33E8}">
      <dsp:nvSpPr>
        <dsp:cNvPr id="0" name=""/>
        <dsp:cNvSpPr/>
      </dsp:nvSpPr>
      <dsp:spPr>
        <a:xfrm>
          <a:off x="0" y="1400994"/>
          <a:ext cx="626364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Побуждение производителей улучшать товар, увеличивать прибыль и уменьшать затраты</a:t>
          </a:r>
        </a:p>
      </dsp:txBody>
      <dsp:txXfrm>
        <a:off x="0" y="1400994"/>
        <a:ext cx="6263640" cy="499904"/>
      </dsp:txXfrm>
    </dsp:sp>
    <dsp:sp modelId="{A865272C-01CF-4588-A508-C8846D6D50CE}">
      <dsp:nvSpPr>
        <dsp:cNvPr id="0" name=""/>
        <dsp:cNvSpPr/>
      </dsp:nvSpPr>
      <dsp:spPr>
        <a:xfrm>
          <a:off x="0" y="1900899"/>
          <a:ext cx="6263640" cy="5036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Информирующая</a:t>
          </a:r>
        </a:p>
      </dsp:txBody>
      <dsp:txXfrm>
        <a:off x="24588" y="1925487"/>
        <a:ext cx="6214464" cy="454509"/>
      </dsp:txXfrm>
    </dsp:sp>
    <dsp:sp modelId="{F949E86E-F7D8-4DED-9F28-21907B09719F}">
      <dsp:nvSpPr>
        <dsp:cNvPr id="0" name=""/>
        <dsp:cNvSpPr/>
      </dsp:nvSpPr>
      <dsp:spPr>
        <a:xfrm>
          <a:off x="0" y="2404584"/>
          <a:ext cx="626364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Позволяет получать данные о ситуации на рынке с различными товарами и услугами</a:t>
          </a:r>
        </a:p>
      </dsp:txBody>
      <dsp:txXfrm>
        <a:off x="0" y="2404584"/>
        <a:ext cx="6263640" cy="499904"/>
      </dsp:txXfrm>
    </dsp:sp>
    <dsp:sp modelId="{7756CB64-3A6D-4BCA-8692-5135E7D25CA4}">
      <dsp:nvSpPr>
        <dsp:cNvPr id="0" name=""/>
        <dsp:cNvSpPr/>
      </dsp:nvSpPr>
      <dsp:spPr>
        <a:xfrm>
          <a:off x="0" y="2904489"/>
          <a:ext cx="6263640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Посредническая</a:t>
          </a:r>
        </a:p>
      </dsp:txBody>
      <dsp:txXfrm>
        <a:off x="24588" y="2929077"/>
        <a:ext cx="6214464" cy="454509"/>
      </dsp:txXfrm>
    </dsp:sp>
    <dsp:sp modelId="{0C528914-92F6-461B-AE41-82378F4AC114}">
      <dsp:nvSpPr>
        <dsp:cNvPr id="0" name=""/>
        <dsp:cNvSpPr/>
      </dsp:nvSpPr>
      <dsp:spPr>
        <a:xfrm>
          <a:off x="0" y="3408174"/>
          <a:ext cx="626364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Сводит вместе производителей и потребителей</a:t>
          </a:r>
        </a:p>
      </dsp:txBody>
      <dsp:txXfrm>
        <a:off x="0" y="3408174"/>
        <a:ext cx="6263640" cy="347760"/>
      </dsp:txXfrm>
    </dsp:sp>
    <dsp:sp modelId="{66011948-8C43-46FB-82D5-52A15FD7C8EF}">
      <dsp:nvSpPr>
        <dsp:cNvPr id="0" name=""/>
        <dsp:cNvSpPr/>
      </dsp:nvSpPr>
      <dsp:spPr>
        <a:xfrm>
          <a:off x="0" y="3755934"/>
          <a:ext cx="6263640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Оздоравливающая (санирующая)</a:t>
          </a:r>
        </a:p>
      </dsp:txBody>
      <dsp:txXfrm>
        <a:off x="24588" y="3780522"/>
        <a:ext cx="6214464" cy="454509"/>
      </dsp:txXfrm>
    </dsp:sp>
    <dsp:sp modelId="{79AE475E-6E71-49E1-B92F-C62F44503F5D}">
      <dsp:nvSpPr>
        <dsp:cNvPr id="0" name=""/>
        <dsp:cNvSpPr/>
      </dsp:nvSpPr>
      <dsp:spPr>
        <a:xfrm>
          <a:off x="0" y="4259618"/>
          <a:ext cx="626364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Очищение экономики от неэффективных предприятий</a:t>
          </a:r>
        </a:p>
      </dsp:txBody>
      <dsp:txXfrm>
        <a:off x="0" y="4259618"/>
        <a:ext cx="6263640" cy="347760"/>
      </dsp:txXfrm>
    </dsp:sp>
    <dsp:sp modelId="{12C1DA8B-C6A4-4AE4-B94A-4762661FDF4F}">
      <dsp:nvSpPr>
        <dsp:cNvPr id="0" name=""/>
        <dsp:cNvSpPr/>
      </dsp:nvSpPr>
      <dsp:spPr>
        <a:xfrm>
          <a:off x="0" y="4607378"/>
          <a:ext cx="6263640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Регулирующая</a:t>
          </a:r>
        </a:p>
      </dsp:txBody>
      <dsp:txXfrm>
        <a:off x="24588" y="4631966"/>
        <a:ext cx="6214464" cy="454509"/>
      </dsp:txXfrm>
    </dsp:sp>
    <dsp:sp modelId="{6F140F22-C34D-493A-A1BF-3DDF8F1E8793}">
      <dsp:nvSpPr>
        <dsp:cNvPr id="0" name=""/>
        <dsp:cNvSpPr/>
      </dsp:nvSpPr>
      <dsp:spPr>
        <a:xfrm>
          <a:off x="0" y="5111063"/>
          <a:ext cx="626364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Спрос и предложение регулируются при помощи цены</a:t>
          </a:r>
        </a:p>
      </dsp:txBody>
      <dsp:txXfrm>
        <a:off x="0" y="5111063"/>
        <a:ext cx="6263640" cy="34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A133C-5430-4918-9FF7-B5B5B1B0F644}">
      <dsp:nvSpPr>
        <dsp:cNvPr id="0" name=""/>
        <dsp:cNvSpPr/>
      </dsp:nvSpPr>
      <dsp:spPr>
        <a:xfrm>
          <a:off x="0" y="420543"/>
          <a:ext cx="6651253" cy="14301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свободное ценообразование</a:t>
          </a:r>
          <a:endParaRPr lang="en-US" sz="3600" kern="1200"/>
        </a:p>
      </dsp:txBody>
      <dsp:txXfrm>
        <a:off x="69812" y="490355"/>
        <a:ext cx="6511629" cy="1290481"/>
      </dsp:txXfrm>
    </dsp:sp>
    <dsp:sp modelId="{2470C491-6F38-43DB-81C5-AAFBCCEA630E}">
      <dsp:nvSpPr>
        <dsp:cNvPr id="0" name=""/>
        <dsp:cNvSpPr/>
      </dsp:nvSpPr>
      <dsp:spPr>
        <a:xfrm>
          <a:off x="0" y="1954329"/>
          <a:ext cx="6651253" cy="143010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конкуренция</a:t>
          </a:r>
          <a:endParaRPr lang="en-US" sz="3600" kern="1200"/>
        </a:p>
      </dsp:txBody>
      <dsp:txXfrm>
        <a:off x="69812" y="2024141"/>
        <a:ext cx="6511629" cy="1290481"/>
      </dsp:txXfrm>
    </dsp:sp>
    <dsp:sp modelId="{0C7EE17F-50BE-499A-8B30-72F5D20DF723}">
      <dsp:nvSpPr>
        <dsp:cNvPr id="0" name=""/>
        <dsp:cNvSpPr/>
      </dsp:nvSpPr>
      <dsp:spPr>
        <a:xfrm>
          <a:off x="0" y="3488114"/>
          <a:ext cx="6651253" cy="14301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свобода предпринимательской деятельности</a:t>
          </a:r>
          <a:endParaRPr lang="en-US" sz="3600" kern="1200"/>
        </a:p>
      </dsp:txBody>
      <dsp:txXfrm>
        <a:off x="69812" y="3557926"/>
        <a:ext cx="6511629" cy="1290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4803C-1ECA-408F-92C8-7D23F1BA0AE1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D4920-BC44-488B-91FB-DEF31EA81176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AE8AA-4512-44FC-97C5-478A0182AA4C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Предложение – готовность продавцов продать товар по разным ценам</a:t>
          </a:r>
          <a:endParaRPr lang="en-US" sz="2300" kern="1200"/>
        </a:p>
      </dsp:txBody>
      <dsp:txXfrm>
        <a:off x="1437631" y="531"/>
        <a:ext cx="9077968" cy="1244702"/>
      </dsp:txXfrm>
    </dsp:sp>
    <dsp:sp modelId="{59AA385F-69A3-474F-8A9E-86C8574C924F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392C2-2CEB-4815-B5B3-0F7B8A00DE0F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1DEF0-82CE-48A8-BF2F-F881B296ECFA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Величина предложения – количество товара, которое продавцы готовы продать за определенную цену</a:t>
          </a:r>
          <a:endParaRPr lang="en-US" sz="2300" kern="1200"/>
        </a:p>
      </dsp:txBody>
      <dsp:txXfrm>
        <a:off x="1437631" y="1556410"/>
        <a:ext cx="9077968" cy="1244702"/>
      </dsp:txXfrm>
    </dsp:sp>
    <dsp:sp modelId="{DA870ABF-A165-4A20-89F5-837BB12C0A8E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B9D58-B8DF-46EA-8E79-36D6D8C99E75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BE41A-5715-4148-921D-4D2A7AD0A852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Закон предложения – величина предложения увеличивается по мере увеличения цены товара, т.е. между величиной спроса и ценой существует прямая зависимость </a:t>
          </a:r>
          <a:endParaRPr lang="en-US" sz="2300" kern="1200"/>
        </a:p>
      </dsp:txBody>
      <dsp:txXfrm>
        <a:off x="1437631" y="3112289"/>
        <a:ext cx="9077968" cy="12447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3BF5C-B7DF-45A3-9004-6C4BE0F395C1}">
      <dsp:nvSpPr>
        <dsp:cNvPr id="0" name=""/>
        <dsp:cNvSpPr/>
      </dsp:nvSpPr>
      <dsp:spPr>
        <a:xfrm>
          <a:off x="973190" y="989816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325C9-2C53-4B49-BC07-785459C15C86}">
      <dsp:nvSpPr>
        <dsp:cNvPr id="0" name=""/>
        <dsp:cNvSpPr/>
      </dsp:nvSpPr>
      <dsp:spPr>
        <a:xfrm>
          <a:off x="1242597" y="1259224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79B70-887B-404F-B890-A011586225E4}">
      <dsp:nvSpPr>
        <dsp:cNvPr id="0" name=""/>
        <dsp:cNvSpPr/>
      </dsp:nvSpPr>
      <dsp:spPr>
        <a:xfrm>
          <a:off x="569079" y="2647707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kern="1200"/>
            <a:t>Цена на товар</a:t>
          </a:r>
          <a:endParaRPr lang="en-US" sz="1800" kern="1200"/>
        </a:p>
      </dsp:txBody>
      <dsp:txXfrm>
        <a:off x="569079" y="2647707"/>
        <a:ext cx="2072362" cy="720000"/>
      </dsp:txXfrm>
    </dsp:sp>
    <dsp:sp modelId="{B7E8652F-4617-4A7B-9517-479C0E04EF1C}">
      <dsp:nvSpPr>
        <dsp:cNvPr id="0" name=""/>
        <dsp:cNvSpPr/>
      </dsp:nvSpPr>
      <dsp:spPr>
        <a:xfrm>
          <a:off x="3408216" y="989816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1E543-AAF5-4B0E-99C0-F350EB59EB3A}">
      <dsp:nvSpPr>
        <dsp:cNvPr id="0" name=""/>
        <dsp:cNvSpPr/>
      </dsp:nvSpPr>
      <dsp:spPr>
        <a:xfrm>
          <a:off x="3677623" y="1259224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8A6C7-5402-4437-B113-B3862149EBE7}">
      <dsp:nvSpPr>
        <dsp:cNvPr id="0" name=""/>
        <dsp:cNvSpPr/>
      </dsp:nvSpPr>
      <dsp:spPr>
        <a:xfrm>
          <a:off x="3004105" y="2647707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kern="1200"/>
            <a:t>Затраты на выпуск продукции</a:t>
          </a:r>
          <a:endParaRPr lang="en-US" sz="1800" kern="1200"/>
        </a:p>
      </dsp:txBody>
      <dsp:txXfrm>
        <a:off x="3004105" y="2647707"/>
        <a:ext cx="2072362" cy="720000"/>
      </dsp:txXfrm>
    </dsp:sp>
    <dsp:sp modelId="{CDC34441-58BC-4AE5-A0B6-D722B783F849}">
      <dsp:nvSpPr>
        <dsp:cNvPr id="0" name=""/>
        <dsp:cNvSpPr/>
      </dsp:nvSpPr>
      <dsp:spPr>
        <a:xfrm>
          <a:off x="5843242" y="989816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726C9-7E82-435D-ADE0-951830A7BB51}">
      <dsp:nvSpPr>
        <dsp:cNvPr id="0" name=""/>
        <dsp:cNvSpPr/>
      </dsp:nvSpPr>
      <dsp:spPr>
        <a:xfrm>
          <a:off x="6112649" y="1259224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4E8B4-B080-4CBD-90C2-1F930B021FDD}">
      <dsp:nvSpPr>
        <dsp:cNvPr id="0" name=""/>
        <dsp:cNvSpPr/>
      </dsp:nvSpPr>
      <dsp:spPr>
        <a:xfrm>
          <a:off x="5439131" y="2647707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kern="1200"/>
            <a:t>Сезонность товара</a:t>
          </a:r>
          <a:endParaRPr lang="en-US" sz="1800" kern="1200"/>
        </a:p>
      </dsp:txBody>
      <dsp:txXfrm>
        <a:off x="5439131" y="2647707"/>
        <a:ext cx="2072362" cy="720000"/>
      </dsp:txXfrm>
    </dsp:sp>
    <dsp:sp modelId="{519477F8-39C3-4532-BF8D-B8F7533942CF}">
      <dsp:nvSpPr>
        <dsp:cNvPr id="0" name=""/>
        <dsp:cNvSpPr/>
      </dsp:nvSpPr>
      <dsp:spPr>
        <a:xfrm>
          <a:off x="8278268" y="989816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26F94-A1C2-4F9A-A0A8-8C494DA37211}">
      <dsp:nvSpPr>
        <dsp:cNvPr id="0" name=""/>
        <dsp:cNvSpPr/>
      </dsp:nvSpPr>
      <dsp:spPr>
        <a:xfrm>
          <a:off x="8547675" y="1259224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0FB80-3508-4E7C-A485-E9F781C1571F}">
      <dsp:nvSpPr>
        <dsp:cNvPr id="0" name=""/>
        <dsp:cNvSpPr/>
      </dsp:nvSpPr>
      <dsp:spPr>
        <a:xfrm>
          <a:off x="7874157" y="2647707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kern="1200"/>
            <a:t>Мода</a:t>
          </a:r>
          <a:endParaRPr lang="en-US" sz="1800" kern="1200"/>
        </a:p>
      </dsp:txBody>
      <dsp:txXfrm>
        <a:off x="7874157" y="2647707"/>
        <a:ext cx="2072362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70A0E-FC8A-448D-AD94-F83DE2F0373F}">
      <dsp:nvSpPr>
        <dsp:cNvPr id="0" name=""/>
        <dsp:cNvSpPr/>
      </dsp:nvSpPr>
      <dsp:spPr>
        <a:xfrm>
          <a:off x="3953" y="411562"/>
          <a:ext cx="2377306" cy="7283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 объекту</a:t>
          </a:r>
        </a:p>
      </dsp:txBody>
      <dsp:txXfrm>
        <a:off x="3953" y="411562"/>
        <a:ext cx="2377306" cy="728312"/>
      </dsp:txXfrm>
    </dsp:sp>
    <dsp:sp modelId="{5A9B8591-290F-4288-85B3-1130DDC91BB3}">
      <dsp:nvSpPr>
        <dsp:cNvPr id="0" name=""/>
        <dsp:cNvSpPr/>
      </dsp:nvSpPr>
      <dsp:spPr>
        <a:xfrm>
          <a:off x="3953" y="1139875"/>
          <a:ext cx="2377306" cy="27999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Сырья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Недвижимости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Ценных бумаг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Труда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Одежды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Грузоперевозок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Бытовой химии и т.д.</a:t>
          </a:r>
        </a:p>
      </dsp:txBody>
      <dsp:txXfrm>
        <a:off x="3953" y="1139875"/>
        <a:ext cx="2377306" cy="2799900"/>
      </dsp:txXfrm>
    </dsp:sp>
    <dsp:sp modelId="{54E6724E-97FD-4F33-9218-B8EF1BD79351}">
      <dsp:nvSpPr>
        <dsp:cNvPr id="0" name=""/>
        <dsp:cNvSpPr/>
      </dsp:nvSpPr>
      <dsp:spPr>
        <a:xfrm>
          <a:off x="2714082" y="411562"/>
          <a:ext cx="2377306" cy="7283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 территории</a:t>
          </a:r>
        </a:p>
      </dsp:txBody>
      <dsp:txXfrm>
        <a:off x="2714082" y="411562"/>
        <a:ext cx="2377306" cy="728312"/>
      </dsp:txXfrm>
    </dsp:sp>
    <dsp:sp modelId="{D7DA88CE-F021-4855-A833-EC87F0D4349B}">
      <dsp:nvSpPr>
        <dsp:cNvPr id="0" name=""/>
        <dsp:cNvSpPr/>
      </dsp:nvSpPr>
      <dsp:spPr>
        <a:xfrm>
          <a:off x="2714082" y="1139875"/>
          <a:ext cx="2377306" cy="27999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Местный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Региональный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Национальный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Международный</a:t>
          </a:r>
        </a:p>
      </dsp:txBody>
      <dsp:txXfrm>
        <a:off x="2714082" y="1139875"/>
        <a:ext cx="2377306" cy="2799900"/>
      </dsp:txXfrm>
    </dsp:sp>
    <dsp:sp modelId="{4DBB95AD-9046-4BB1-8D3F-A574957322BE}">
      <dsp:nvSpPr>
        <dsp:cNvPr id="0" name=""/>
        <dsp:cNvSpPr/>
      </dsp:nvSpPr>
      <dsp:spPr>
        <a:xfrm>
          <a:off x="5424211" y="411562"/>
          <a:ext cx="2377306" cy="7283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 законности</a:t>
          </a:r>
        </a:p>
      </dsp:txBody>
      <dsp:txXfrm>
        <a:off x="5424211" y="411562"/>
        <a:ext cx="2377306" cy="728312"/>
      </dsp:txXfrm>
    </dsp:sp>
    <dsp:sp modelId="{F8482EC4-5D41-4886-A8ED-816EC0F691E4}">
      <dsp:nvSpPr>
        <dsp:cNvPr id="0" name=""/>
        <dsp:cNvSpPr/>
      </dsp:nvSpPr>
      <dsp:spPr>
        <a:xfrm>
          <a:off x="5424211" y="1139875"/>
          <a:ext cx="2377306" cy="27999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Легальный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Нелегальный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>
        <a:off x="5424211" y="1139875"/>
        <a:ext cx="2377306" cy="2799900"/>
      </dsp:txXfrm>
    </dsp:sp>
    <dsp:sp modelId="{D2361FC6-7973-4F27-BC76-38BA921F56D1}">
      <dsp:nvSpPr>
        <dsp:cNvPr id="0" name=""/>
        <dsp:cNvSpPr/>
      </dsp:nvSpPr>
      <dsp:spPr>
        <a:xfrm>
          <a:off x="8134340" y="411562"/>
          <a:ext cx="2377306" cy="7283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 характеру продаж</a:t>
          </a:r>
        </a:p>
      </dsp:txBody>
      <dsp:txXfrm>
        <a:off x="8134340" y="411562"/>
        <a:ext cx="2377306" cy="728312"/>
      </dsp:txXfrm>
    </dsp:sp>
    <dsp:sp modelId="{A8CB9197-01AF-463B-8BC9-A637183251F1}">
      <dsp:nvSpPr>
        <dsp:cNvPr id="0" name=""/>
        <dsp:cNvSpPr/>
      </dsp:nvSpPr>
      <dsp:spPr>
        <a:xfrm>
          <a:off x="8134340" y="1139875"/>
          <a:ext cx="2377306" cy="27999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Розничный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Оптовый </a:t>
          </a:r>
        </a:p>
      </dsp:txBody>
      <dsp:txXfrm>
        <a:off x="8134340" y="1139875"/>
        <a:ext cx="2377306" cy="27999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B6C94-C960-487C-9090-9C1862381473}">
      <dsp:nvSpPr>
        <dsp:cNvPr id="0" name=""/>
        <dsp:cNvSpPr/>
      </dsp:nvSpPr>
      <dsp:spPr>
        <a:xfrm>
          <a:off x="0" y="372068"/>
          <a:ext cx="10515600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99872" rIns="81612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В природе поднимают жертвы на рога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На фондовой бирже играют на подъеме рыночных цен, повышение котировок акций</a:t>
          </a:r>
        </a:p>
      </dsp:txBody>
      <dsp:txXfrm>
        <a:off x="0" y="372068"/>
        <a:ext cx="10515600" cy="1738800"/>
      </dsp:txXfrm>
    </dsp:sp>
    <dsp:sp modelId="{F85D28FF-1EE7-468A-8F11-61EE1A1C81E3}">
      <dsp:nvSpPr>
        <dsp:cNvPr id="0" name=""/>
        <dsp:cNvSpPr/>
      </dsp:nvSpPr>
      <dsp:spPr>
        <a:xfrm>
          <a:off x="525780" y="17828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Быки</a:t>
          </a:r>
        </a:p>
      </dsp:txBody>
      <dsp:txXfrm>
        <a:off x="560365" y="52413"/>
        <a:ext cx="7291750" cy="639310"/>
      </dsp:txXfrm>
    </dsp:sp>
    <dsp:sp modelId="{FE792AC4-0846-424D-9173-8579C7CCC8A7}">
      <dsp:nvSpPr>
        <dsp:cNvPr id="0" name=""/>
        <dsp:cNvSpPr/>
      </dsp:nvSpPr>
      <dsp:spPr>
        <a:xfrm>
          <a:off x="0" y="2594709"/>
          <a:ext cx="10515600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99872" rIns="81612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В природе валят жертву на землю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На фондовой бирже играют на понижение рыночных цен, котировок акций</a:t>
          </a:r>
        </a:p>
      </dsp:txBody>
      <dsp:txXfrm>
        <a:off x="0" y="2594709"/>
        <a:ext cx="10515600" cy="1738800"/>
      </dsp:txXfrm>
    </dsp:sp>
    <dsp:sp modelId="{B13E425F-4105-474C-8D2A-5C4C1AA97AD2}">
      <dsp:nvSpPr>
        <dsp:cNvPr id="0" name=""/>
        <dsp:cNvSpPr/>
      </dsp:nvSpPr>
      <dsp:spPr>
        <a:xfrm>
          <a:off x="525780" y="224046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Медведи</a:t>
          </a:r>
        </a:p>
      </dsp:txBody>
      <dsp:txXfrm>
        <a:off x="560365" y="2275054"/>
        <a:ext cx="729175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897AF-C502-6893-0CDE-6496F3142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6AD31C-324D-3548-3D5B-9A87A102F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120C7-53B5-7F99-8727-AD6DC1D9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5A8B-C7BF-4D03-AEE3-6A29AC9B718A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615999-9E1E-D967-53A4-00166C61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16052-EBDC-D9FA-8579-2AA3B6B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5092-FE04-4706-B29D-8D20809D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0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09452-847E-FDE1-CEDC-1F398305C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7AF8BB-F5C3-FB94-BA57-935E95D8D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DBEEBF-2A47-4484-88D0-EFC59389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5A8B-C7BF-4D03-AEE3-6A29AC9B718A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7F3D7-3923-DC0A-946E-88FD875B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AE0C3-FF78-A785-0B40-2F7280EC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5092-FE04-4706-B29D-8D20809D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2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8210C4-F237-8792-52E3-F6086D93F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673681-B60F-F2D8-0333-B87205AEF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CB1CE-BF3A-9EC0-C2CA-46462C66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5A8B-C7BF-4D03-AEE3-6A29AC9B718A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55B29-5881-CDAE-F30D-B650C9E0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D42D24-0D35-E68D-AAC7-6A226B41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5092-FE04-4706-B29D-8D20809D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4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532A0-8B4F-77B3-F2FF-5C750A332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5AD61-926C-CB88-E641-1AA22E35C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E44D4C-90B9-B3F5-73CA-89FEA934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5A8B-C7BF-4D03-AEE3-6A29AC9B718A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028319-B8ED-83E2-9765-F79180F5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4B7F55-BE1A-36A4-7968-42356319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5092-FE04-4706-B29D-8D20809D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54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751F-4EF5-65FA-72F7-15E87AF1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1C2BCD-ED58-5642-AC4E-8C7AEFF10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F1851-E085-9586-8FB2-EC839203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5A8B-C7BF-4D03-AEE3-6A29AC9B718A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21893B-3C54-9B2A-E0E5-84320718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3F4A7B-D695-3C5F-2FAE-CF41C4DA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5092-FE04-4706-B29D-8D20809D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8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7B9C4-78B3-5D31-CBF7-4C712F55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67A218-F2A9-F38F-49E5-7594A68B3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3FFA14-0119-7AA4-82F0-F0B5530CF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C542B0-E8BB-C67E-71C7-FFCDA086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5A8B-C7BF-4D03-AEE3-6A29AC9B718A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377B83-40CD-0425-CAB2-52144991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36FF7F-B8BC-6D32-3DCD-B2158529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5092-FE04-4706-B29D-8D20809D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6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3D7BF-59DC-60FF-FA46-A4F15D341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4AF44B-A3EA-889C-15E9-91DA698D1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69E9DE-783E-F305-4F09-47C92A5E0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BEFA70-B298-AD8B-B4FD-C9F87579F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FFAE66-C4DE-3199-E2DE-298E5B44C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45DA30-570F-1764-84EA-3DEEF088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5A8B-C7BF-4D03-AEE3-6A29AC9B718A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63F227-C04B-0C79-3259-82472FC8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8B0309-F1E2-B694-23DE-12C0EABD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5092-FE04-4706-B29D-8D20809D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50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8BB8D-736B-5995-5D9F-17860E6B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96003B-10A2-F3FF-96DB-393524E93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5A8B-C7BF-4D03-AEE3-6A29AC9B718A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95F5DD-3BD1-54E2-FADD-80D5BA2F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A17D8F-F9FB-B422-71CD-B9A5DB6F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5092-FE04-4706-B29D-8D20809D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07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A1BB87-B102-904D-95AF-6B29B8DF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5A8B-C7BF-4D03-AEE3-6A29AC9B718A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17740F-4DEA-F5C1-5256-DB8AC640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A34B47-C3B8-2D8E-6717-03AE2552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5092-FE04-4706-B29D-8D20809D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1E788-ADE0-9DF8-F39B-899BEB8D6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07BA78-82C2-7CCC-8778-D2B8563CD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78D1D-EFD4-F990-38D2-358EC0D83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F267BC-D9D1-7521-1FFF-890D659D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5A8B-C7BF-4D03-AEE3-6A29AC9B718A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3D6D9A-A771-2BFE-DDFB-FF6F5D96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2EFA18-3978-043F-C57A-C24F6671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5092-FE04-4706-B29D-8D20809D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9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132B7-89E2-FEF6-3DE4-47771C23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8341C9-3148-7A8A-188D-BA40C7B7E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D07019-D260-6F3E-530E-3F5446A21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D4B330-04BD-8F0C-DEE5-E27EE50E9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5A8B-C7BF-4D03-AEE3-6A29AC9B718A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DD89E2-461B-FD03-1F11-B76E8B7F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247FB-00E5-E997-E23E-6C7940F7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5092-FE04-4706-B29D-8D20809D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10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777F6-81FF-0CC7-CE44-1701428D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D2C960-CF7C-BB75-2AB5-E7A2C70E2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6CB5C9-DDC9-C49B-F269-52E64DFB1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95A8B-C7BF-4D03-AEE3-6A29AC9B718A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8D914-614C-5B3E-D2FF-BBC3DA188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D26461-FD09-EF79-2B27-2C7439D7D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15092-FE04-4706-B29D-8D20809D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3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7077E-B28D-4A85-B451-01A695008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15. Рынок: спрос, предложение, цена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97CAA0-6A2F-6BFE-C909-A3992FD7D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Учитель</a:t>
            </a:r>
            <a:r>
              <a:rPr lang="en-US" dirty="0"/>
              <a:t>:</a:t>
            </a:r>
            <a:r>
              <a:rPr lang="ru-RU" dirty="0"/>
              <a:t> Жигалов Р. И. ГУО СШ №38 г. Гомеля</a:t>
            </a:r>
          </a:p>
        </p:txBody>
      </p:sp>
    </p:spTree>
    <p:extLst>
      <p:ext uri="{BB962C8B-B14F-4D97-AF65-F5344CB8AC3E}">
        <p14:creationId xmlns:p14="http://schemas.microsoft.com/office/powerpoint/2010/main" val="2980810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E155F-7A6E-5682-535F-D0B2E0D2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Спрос, предложение, рыночная цена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718E45-E66C-702A-CD54-DCFD7E956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87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598C6-CAC9-0550-B707-197B5E5C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Цена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8AC472-94BC-EEAB-BA43-B10631185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денег, за которое продаётся или покупается экономическое благо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6D73FFAD-30BA-B429-DE14-7A8AD4FE0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368137"/>
            <a:ext cx="7214616" cy="40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1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E6FF3-5762-BEDF-2CEA-6A88D763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u-RU" sz="5400"/>
              <a:t>Спрос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D1FE410-DD50-A03B-5973-99B7A54AF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ru-RU" sz="2200"/>
              <a:t>Спрос – готовность потребителей приобрести товар по разным ценам</a:t>
            </a:r>
          </a:p>
          <a:p>
            <a:r>
              <a:rPr lang="ru-RU" sz="2200"/>
              <a:t>Величина спроса – количество товара, которое покупатели готовы купить о определённой цене</a:t>
            </a:r>
          </a:p>
        </p:txBody>
      </p:sp>
      <p:pic>
        <p:nvPicPr>
          <p:cNvPr id="9" name="Graphic 8" descr="Деньги">
            <a:extLst>
              <a:ext uri="{FF2B5EF4-FFF2-40B4-BE49-F238E27FC236}">
                <a16:creationId xmlns:a16="http://schemas.microsoft.com/office/drawing/2014/main" id="{FC9DDDAC-1E8D-FB83-4D4C-1951D709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7236" y="640080"/>
            <a:ext cx="557784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58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7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16679-A11D-78C3-B166-10B0491F9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Закон спроса</a:t>
            </a:r>
          </a:p>
        </p:txBody>
      </p:sp>
      <p:sp>
        <p:nvSpPr>
          <p:cNvPr id="309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B9EB7F-3747-AA6F-2B6F-3E0BA0B78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Закон спроса: величина спроса уменьшается по мере увеличения цены товара, т.е. между величиной спроса и ценой существует обратная зависимость: повышение цены вызывает понижение величины спроса, а снижение цены вызывает повышение величины спроса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3074" name="Picture 2" descr="Почему нужно прогнозировать товарные запасы, а не спрос?">
            <a:extLst>
              <a:ext uri="{FF2B5EF4-FFF2-40B4-BE49-F238E27FC236}">
                <a16:creationId xmlns:a16="http://schemas.microsoft.com/office/drawing/2014/main" id="{89D0F221-5BE1-8AC4-4AAE-8E16C45B90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87329"/>
            <a:ext cx="6903720" cy="38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6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E1A16-EADA-DB29-BFBF-EA35D288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Распродажа</a:t>
            </a:r>
          </a:p>
        </p:txBody>
      </p:sp>
      <p:sp>
        <p:nvSpPr>
          <p:cNvPr id="614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Тотальная распродажа в 38 московских магазинах">
            <a:extLst>
              <a:ext uri="{FF2B5EF4-FFF2-40B4-BE49-F238E27FC236}">
                <a16:creationId xmlns:a16="http://schemas.microsoft.com/office/drawing/2014/main" id="{381F1A65-37C6-82E6-C99D-0C9502B15B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79552"/>
            <a:ext cx="7214616" cy="46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34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CF314-22E7-1662-5B12-A2F97B2B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Парадоксальный спрос</a:t>
            </a:r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169848-A88F-72A4-644B-95AA1CA11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повышение величины спроса с ростом цены. Примером является расточительное потребление с целью продемонстрировать богатство</a:t>
            </a:r>
          </a:p>
        </p:txBody>
      </p:sp>
      <p:pic>
        <p:nvPicPr>
          <p:cNvPr id="4098" name="Picture 2" descr="Аукцион — что это такое: суть, виды аукционов, история аукционного бизнеса.  Самые известные аукционы мира по продаже предметов искусства и антиквариата  | VERYIMPORTANTLOT">
            <a:extLst>
              <a:ext uri="{FF2B5EF4-FFF2-40B4-BE49-F238E27FC236}">
                <a16:creationId xmlns:a16="http://schemas.microsoft.com/office/drawing/2014/main" id="{0A8618F5-B308-B39A-09CA-835200FD43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87329"/>
            <a:ext cx="6903720" cy="38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6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26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3D4DA-6BEB-6D86-A0D9-D618C61E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Демонстративное, статусное, показное потребление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EC2798-DB7C-9979-1E77-E05168159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3699" y="4631161"/>
            <a:ext cx="6707366" cy="15694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траты на товары или услуги с главной целью продемонстрировать собственное благосостояние</a:t>
            </a:r>
          </a:p>
        </p:txBody>
      </p:sp>
      <p:pic>
        <p:nvPicPr>
          <p:cNvPr id="5122" name="Picture 2" descr="Статусное потребление - красивая ложь: slavinsky — LiveJournal - Page 2">
            <a:extLst>
              <a:ext uri="{FF2B5EF4-FFF2-40B4-BE49-F238E27FC236}">
                <a16:creationId xmlns:a16="http://schemas.microsoft.com/office/drawing/2014/main" id="{88352971-7237-840D-05FE-B672079173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415625"/>
            <a:ext cx="4087368" cy="570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68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430E4-9B4D-CF9F-CC91-0C59C415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sz="4100"/>
              <a:t>Факторы изменения спроса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985473-1757-6195-666B-61F50FED0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000"/>
              <a:t>Цены на товар</a:t>
            </a:r>
          </a:p>
          <a:p>
            <a:r>
              <a:rPr lang="ru-RU" sz="2000"/>
              <a:t>Количество покупателей на рынке</a:t>
            </a:r>
          </a:p>
          <a:p>
            <a:r>
              <a:rPr lang="ru-RU" sz="2000"/>
              <a:t>Доходы покупателей</a:t>
            </a:r>
          </a:p>
          <a:p>
            <a:r>
              <a:rPr lang="ru-RU" sz="2000"/>
              <a:t>Вкусы и предпочтения покупателей</a:t>
            </a:r>
          </a:p>
          <a:p>
            <a:r>
              <a:rPr lang="ru-RU" sz="2000"/>
              <a:t>Сезонность товара</a:t>
            </a:r>
          </a:p>
          <a:p>
            <a:r>
              <a:rPr lang="ru-RU" sz="2000"/>
              <a:t>Мода</a:t>
            </a:r>
          </a:p>
          <a:p>
            <a:r>
              <a:rPr lang="ru-RU" sz="2000"/>
              <a:t>Цены на товары-субституты и товары-комплементы </a:t>
            </a:r>
          </a:p>
        </p:txBody>
      </p:sp>
      <p:pic>
        <p:nvPicPr>
          <p:cNvPr id="11" name="Picture 4" descr="Рабочий стол">
            <a:extLst>
              <a:ext uri="{FF2B5EF4-FFF2-40B4-BE49-F238E27FC236}">
                <a16:creationId xmlns:a16="http://schemas.microsoft.com/office/drawing/2014/main" id="{44BF6C5A-E585-35E9-94C4-9038C1F1A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65" r="1981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E8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77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AD51F-97A8-8CC7-04D6-F89C7F0C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 dirty="0"/>
              <a:t>Предложение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1F09716-A508-C0DB-B5C1-8501C5FDAD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046739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288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F8211-47C5-76E4-DEA3-5E412B45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 dirty="0"/>
              <a:t>Факторы изменения предложения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FB97309-F629-F8B1-CEFC-59277E3D5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084779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51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5A6E0-AB88-1E7D-25CA-D8F2DC42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47B35B-5F11-A297-CCC8-76897F9A7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58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1A721-171F-1408-155C-94620899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Рыночная конъюнктура </a:t>
            </a:r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5D9020-1F3F-392F-30FD-23BEA0862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Совокупность условий, при которых в данный момент протекает деятельность на рынке. Если цены растут — она благоприятна для продавца, если падают — для покупателя</a:t>
            </a:r>
          </a:p>
        </p:txBody>
      </p:sp>
      <p:pic>
        <p:nvPicPr>
          <p:cNvPr id="7170" name="Picture 2" descr="Конъюнктура рынка: цели и задачи">
            <a:extLst>
              <a:ext uri="{FF2B5EF4-FFF2-40B4-BE49-F238E27FC236}">
                <a16:creationId xmlns:a16="http://schemas.microsoft.com/office/drawing/2014/main" id="{30A6B1B9-E11D-3280-CD73-66508D0CDC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2" r="1026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49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DD36E-55FE-5323-CE50-F60723B7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Закон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спроса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предложения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0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Спрос и предложение. Закон спроса, понятие спрос для экономиста, факторы,  изменения">
            <a:extLst>
              <a:ext uri="{FF2B5EF4-FFF2-40B4-BE49-F238E27FC236}">
                <a16:creationId xmlns:a16="http://schemas.microsoft.com/office/drawing/2014/main" id="{FCDBC472-88B3-52D4-6CA6-F1C8C454D9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640080"/>
            <a:ext cx="5550408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EFD79-F6E9-B77D-7027-32BD8DA1296D}"/>
              </a:ext>
            </a:extLst>
          </p:cNvPr>
          <p:cNvSpPr txBox="1"/>
          <p:nvPr/>
        </p:nvSpPr>
        <p:spPr>
          <a:xfrm>
            <a:off x="638882" y="4624113"/>
            <a:ext cx="33135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Рыночная цена (цена равновесия) — это цена, при которой величина предложения товаров на рынке равна величине спроса на них</a:t>
            </a:r>
          </a:p>
        </p:txBody>
      </p:sp>
    </p:spTree>
    <p:extLst>
      <p:ext uri="{BB962C8B-B14F-4D97-AF65-F5344CB8AC3E}">
        <p14:creationId xmlns:p14="http://schemas.microsoft.com/office/powerpoint/2010/main" val="269682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14B8BAE-B57A-FA0F-17F6-9880FFBA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Виды рынков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8D36BA-ED38-F7EC-189E-6E7A8935F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143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0FCCE-B2D9-CA45-EA2E-9522D2F5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ru-RU" sz="5200"/>
              <a:t>Виды рынков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FAF6D79-0424-250F-56AF-9ACCCA485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6597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604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Что такое биржа и как она устроена. Как торговать на фондовом рынке -  словарь терминов :: РБК Инвестиции">
            <a:extLst>
              <a:ext uri="{FF2B5EF4-FFF2-40B4-BE49-F238E27FC236}">
                <a16:creationId xmlns:a16="http://schemas.microsoft.com/office/drawing/2014/main" id="{57F18F03-2564-ED75-C454-B32FB9EA89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173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764FD-85CB-7AD1-4D38-54924D7E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Биржа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6799E6-D804-52D8-F521-5B2BDCF17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2229" y="4629234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— это форма регулярно функционирующего оптового рынка</a:t>
            </a:r>
          </a:p>
        </p:txBody>
      </p:sp>
    </p:spTree>
    <p:extLst>
      <p:ext uri="{BB962C8B-B14F-4D97-AF65-F5344CB8AC3E}">
        <p14:creationId xmlns:p14="http://schemas.microsoft.com/office/powerpoint/2010/main" val="2493244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1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3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5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6E033-C15E-7D3B-A3AA-12D504DEC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Фондовый рынок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7474A7-E030-7505-9BC6-A4F91D3A3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EFFFF"/>
                </a:solidFill>
              </a:rPr>
              <a:t>площадка, на которой можно торговать ценными бумагами: акциями, облигациями, инвестиционными паями и более сложными инструментами, например опционами и фьючерсами</a:t>
            </a:r>
          </a:p>
        </p:txBody>
      </p:sp>
      <p:pic>
        <p:nvPicPr>
          <p:cNvPr id="10242" name="Picture 2" descr="Фондовый рынок и ценные бумаги: как это работает?">
            <a:extLst>
              <a:ext uri="{FF2B5EF4-FFF2-40B4-BE49-F238E27FC236}">
                <a16:creationId xmlns:a16="http://schemas.microsoft.com/office/drawing/2014/main" id="{1DF6485C-3B0C-F7F1-01C0-70080BDA8A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268" y="1430175"/>
            <a:ext cx="6539075" cy="36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20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76BC2-89FD-89F3-6C1C-D35A6B4C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Быки и медведи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31C48C6-E204-AA59-C542-03EE6B737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9565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7328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DF070-469A-D742-0EA2-16317879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EF42EC-0380-D6F4-8FF7-F535B1B05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25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3B822-D4F8-63D1-B2AF-C5EB1095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2FB615-2DED-8A10-D5ED-F50566E86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73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1612C-C049-C6A8-6283-88E8618A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595EEA8-6AA8-B6D6-A235-FCD982B1C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40832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09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4023-3918-BDDC-512D-146D1468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Понятие и функции рынка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21ED58-5D11-67AF-2282-01063309C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16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бизнес на рынке «Экспобел» переживает кризис - PROBUSINESS.IO">
            <a:extLst>
              <a:ext uri="{FF2B5EF4-FFF2-40B4-BE49-F238E27FC236}">
                <a16:creationId xmlns:a16="http://schemas.microsoft.com/office/drawing/2014/main" id="{A875092B-F499-811D-C221-E8869C06EB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6" b="518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2EED2-1547-5EE4-13CE-490871B3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Рынок – конкретное место продажи товаров</a:t>
            </a:r>
          </a:p>
        </p:txBody>
      </p:sp>
      <p:cxnSp>
        <p:nvCxnSpPr>
          <p:cNvPr id="1042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22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инансовый рынок Беларуси:— увидим ли мы прогресс в 2020 году?">
            <a:extLst>
              <a:ext uri="{FF2B5EF4-FFF2-40B4-BE49-F238E27FC236}">
                <a16:creationId xmlns:a16="http://schemas.microsoft.com/office/drawing/2014/main" id="{197F93F0-4DA3-4B95-1026-833BF9A02E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5" name="Rectangle 2070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32997-37F1-16C4-F163-7FE898AF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Рынок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568D3F-3A81-F808-D0A6-D1B8AAC24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110" y="2121763"/>
            <a:ext cx="5235490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— это система отношений обмена между покупателями и продавцами при посредстве денег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Рынок показывает производителям, что следует производить и в каком количестве</a:t>
            </a:r>
          </a:p>
        </p:txBody>
      </p:sp>
    </p:spTree>
    <p:extLst>
      <p:ext uri="{BB962C8B-B14F-4D97-AF65-F5344CB8AC3E}">
        <p14:creationId xmlns:p14="http://schemas.microsoft.com/office/powerpoint/2010/main" val="3365762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A1C7B-C0E6-6580-28DC-A0C68602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ru-RU" sz="5200"/>
              <a:t>Функции рынка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6AFF34A-7A89-1A5E-98C4-43E58F9E49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71067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625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B0D04-6AEA-702E-B361-AF7C6247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ru-RU" sz="3100"/>
              <a:t>Условия функционирования рынка</a:t>
            </a:r>
          </a:p>
        </p:txBody>
      </p:sp>
      <p:graphicFrame>
        <p:nvGraphicFramePr>
          <p:cNvPr id="13" name="Объект 2">
            <a:extLst>
              <a:ext uri="{FF2B5EF4-FFF2-40B4-BE49-F238E27FC236}">
                <a16:creationId xmlns:a16="http://schemas.microsoft.com/office/drawing/2014/main" id="{E84C765B-2FEA-4515-D58C-EB344C3E82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718188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99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69839-10BF-CED6-43D9-67BB523B7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7" y="681037"/>
            <a:ext cx="4080879" cy="17888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Адам Смит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3E9F02-6A86-CEDD-9CE8-97F05B798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89" y="2630161"/>
            <a:ext cx="4080880" cy="35468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В книге «Исследование о природе и причинах богатств народов» обосновал преимущества рынка и выдвинул концепцию «невидимой руки рынка», которая направляет к цели предпринимателей и служит интересам общества</a:t>
            </a:r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57F62CA5-B3E2-A5CA-2EDD-18182BA64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7437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45577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546</Words>
  <Application>Microsoft Office PowerPoint</Application>
  <PresentationFormat>Широкоэкранный</PresentationFormat>
  <Paragraphs>99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§ 15. Рынок: спрос, предложение, цена</vt:lpstr>
      <vt:lpstr>Проверка д/з</vt:lpstr>
      <vt:lpstr>План урока</vt:lpstr>
      <vt:lpstr>1. Понятие и функции рынка</vt:lpstr>
      <vt:lpstr>Рынок – конкретное место продажи товаров</vt:lpstr>
      <vt:lpstr>Рынок</vt:lpstr>
      <vt:lpstr>Функции рынка</vt:lpstr>
      <vt:lpstr>Условия функционирования рынка</vt:lpstr>
      <vt:lpstr>Адам Смит</vt:lpstr>
      <vt:lpstr>2. Спрос, предложение, рыночная цена</vt:lpstr>
      <vt:lpstr>Цена</vt:lpstr>
      <vt:lpstr>Спрос</vt:lpstr>
      <vt:lpstr>Закон спроса</vt:lpstr>
      <vt:lpstr>Распродажа</vt:lpstr>
      <vt:lpstr>Парадоксальный спрос</vt:lpstr>
      <vt:lpstr>Демонстративное, статусное, показное потребление</vt:lpstr>
      <vt:lpstr>Факторы изменения спроса</vt:lpstr>
      <vt:lpstr>Предложение</vt:lpstr>
      <vt:lpstr>Факторы изменения предложения</vt:lpstr>
      <vt:lpstr>Рыночная конъюнктура </vt:lpstr>
      <vt:lpstr>Закон спроса и предложения</vt:lpstr>
      <vt:lpstr>3. Виды рынков</vt:lpstr>
      <vt:lpstr>Виды рынков</vt:lpstr>
      <vt:lpstr>Биржа</vt:lpstr>
      <vt:lpstr>Фондовый рынок</vt:lpstr>
      <vt:lpstr>Быки и медведи </vt:lpstr>
      <vt:lpstr>Контроль знаний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15. Рынок: спрос, предложение, цена</dc:title>
  <dc:creator>Роман Жигалов</dc:creator>
  <cp:lastModifiedBy>Роман Жигалов</cp:lastModifiedBy>
  <cp:revision>1</cp:revision>
  <dcterms:created xsi:type="dcterms:W3CDTF">2022-07-21T17:43:22Z</dcterms:created>
  <dcterms:modified xsi:type="dcterms:W3CDTF">2022-07-22T12:51:58Z</dcterms:modified>
</cp:coreProperties>
</file>