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48B65-955B-49EA-A633-7F96B76E3D44}" v="25" dt="2022-07-23T17:12:00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22248B65-955B-49EA-A633-7F96B76E3D44}"/>
    <pc:docChg chg="undo custSel addSld modSld">
      <pc:chgData name="Roman Zhigalov" userId="1f97e9fdf7779aa5" providerId="LiveId" clId="{22248B65-955B-49EA-A633-7F96B76E3D44}" dt="2022-07-23T17:12:00.577" v="2255"/>
      <pc:docMkLst>
        <pc:docMk/>
      </pc:docMkLst>
      <pc:sldChg chg="addSp delSp modSp new mod">
        <pc:chgData name="Roman Zhigalov" userId="1f97e9fdf7779aa5" providerId="LiveId" clId="{22248B65-955B-49EA-A633-7F96B76E3D44}" dt="2022-07-23T13:53:00.371" v="5"/>
        <pc:sldMkLst>
          <pc:docMk/>
          <pc:sldMk cId="3861904135" sldId="256"/>
        </pc:sldMkLst>
        <pc:spChg chg="mod">
          <ac:chgData name="Roman Zhigalov" userId="1f97e9fdf7779aa5" providerId="LiveId" clId="{22248B65-955B-49EA-A633-7F96B76E3D44}" dt="2022-07-23T13:53:00.371" v="5"/>
          <ac:spMkLst>
            <pc:docMk/>
            <pc:sldMk cId="3861904135" sldId="256"/>
            <ac:spMk id="2" creationId="{1E612E92-BCBB-8BCF-E843-8F0954FD00F0}"/>
          </ac:spMkLst>
        </pc:spChg>
        <pc:spChg chg="add del">
          <ac:chgData name="Roman Zhigalov" userId="1f97e9fdf7779aa5" providerId="LiveId" clId="{22248B65-955B-49EA-A633-7F96B76E3D44}" dt="2022-07-23T13:52:59.471" v="4" actId="22"/>
          <ac:spMkLst>
            <pc:docMk/>
            <pc:sldMk cId="3861904135" sldId="256"/>
            <ac:spMk id="5" creationId="{CB7FE7E5-4BDC-2695-B4BB-250E73627E8E}"/>
          </ac:spMkLst>
        </pc:spChg>
      </pc:sldChg>
      <pc:sldChg chg="modSp new mod">
        <pc:chgData name="Roman Zhigalov" userId="1f97e9fdf7779aa5" providerId="LiveId" clId="{22248B65-955B-49EA-A633-7F96B76E3D44}" dt="2022-07-23T13:54:00.063" v="19" actId="122"/>
        <pc:sldMkLst>
          <pc:docMk/>
          <pc:sldMk cId="2050443509" sldId="257"/>
        </pc:sldMkLst>
        <pc:spChg chg="mod">
          <ac:chgData name="Roman Zhigalov" userId="1f97e9fdf7779aa5" providerId="LiveId" clId="{22248B65-955B-49EA-A633-7F96B76E3D44}" dt="2022-07-23T13:54:00.063" v="19" actId="122"/>
          <ac:spMkLst>
            <pc:docMk/>
            <pc:sldMk cId="2050443509" sldId="257"/>
            <ac:spMk id="2" creationId="{2A24F660-5138-13B4-CAAF-406616CE6BA1}"/>
          </ac:spMkLst>
        </pc:spChg>
      </pc:sldChg>
      <pc:sldChg chg="addSp modSp new mod setBg">
        <pc:chgData name="Roman Zhigalov" userId="1f97e9fdf7779aa5" providerId="LiveId" clId="{22248B65-955B-49EA-A633-7F96B76E3D44}" dt="2022-07-23T13:58:26.160" v="121" actId="403"/>
        <pc:sldMkLst>
          <pc:docMk/>
          <pc:sldMk cId="4050729301" sldId="258"/>
        </pc:sldMkLst>
        <pc:spChg chg="mod">
          <ac:chgData name="Roman Zhigalov" userId="1f97e9fdf7779aa5" providerId="LiveId" clId="{22248B65-955B-49EA-A633-7F96B76E3D44}" dt="2022-07-23T13:58:17.597" v="118" actId="26606"/>
          <ac:spMkLst>
            <pc:docMk/>
            <pc:sldMk cId="4050729301" sldId="258"/>
            <ac:spMk id="2" creationId="{47D6B162-F02F-F997-0314-560FECBA4188}"/>
          </ac:spMkLst>
        </pc:spChg>
        <pc:spChg chg="mod">
          <ac:chgData name="Roman Zhigalov" userId="1f97e9fdf7779aa5" providerId="LiveId" clId="{22248B65-955B-49EA-A633-7F96B76E3D44}" dt="2022-07-23T13:58:26.160" v="121" actId="403"/>
          <ac:spMkLst>
            <pc:docMk/>
            <pc:sldMk cId="4050729301" sldId="258"/>
            <ac:spMk id="3" creationId="{F8AB8709-7047-D97D-424D-C9A37D4BEDAE}"/>
          </ac:spMkLst>
        </pc:spChg>
        <pc:spChg chg="add">
          <ac:chgData name="Roman Zhigalov" userId="1f97e9fdf7779aa5" providerId="LiveId" clId="{22248B65-955B-49EA-A633-7F96B76E3D44}" dt="2022-07-23T13:58:17.597" v="118" actId="26606"/>
          <ac:spMkLst>
            <pc:docMk/>
            <pc:sldMk cId="4050729301" sldId="258"/>
            <ac:spMk id="10" creationId="{DBC6133C-0615-4CE4-9132-37E609A9BDFA}"/>
          </ac:spMkLst>
        </pc:spChg>
        <pc:spChg chg="add">
          <ac:chgData name="Roman Zhigalov" userId="1f97e9fdf7779aa5" providerId="LiveId" clId="{22248B65-955B-49EA-A633-7F96B76E3D44}" dt="2022-07-23T13:58:17.597" v="118" actId="26606"/>
          <ac:spMkLst>
            <pc:docMk/>
            <pc:sldMk cId="4050729301" sldId="258"/>
            <ac:spMk id="12" creationId="{169CC832-2974-4E8D-90ED-3E2941BA7336}"/>
          </ac:spMkLst>
        </pc:spChg>
        <pc:spChg chg="add">
          <ac:chgData name="Roman Zhigalov" userId="1f97e9fdf7779aa5" providerId="LiveId" clId="{22248B65-955B-49EA-A633-7F96B76E3D44}" dt="2022-07-23T13:58:17.597" v="118" actId="26606"/>
          <ac:spMkLst>
            <pc:docMk/>
            <pc:sldMk cId="4050729301" sldId="258"/>
            <ac:spMk id="14" creationId="{55222F96-971A-4F90-B841-6BAB416C7AC1}"/>
          </ac:spMkLst>
        </pc:spChg>
        <pc:spChg chg="add">
          <ac:chgData name="Roman Zhigalov" userId="1f97e9fdf7779aa5" providerId="LiveId" clId="{22248B65-955B-49EA-A633-7F96B76E3D44}" dt="2022-07-23T13:58:17.597" v="118" actId="26606"/>
          <ac:spMkLst>
            <pc:docMk/>
            <pc:sldMk cId="4050729301" sldId="258"/>
            <ac:spMk id="16" creationId="{08980754-6F4B-43C9-B9BE-127B6BED6586}"/>
          </ac:spMkLst>
        </pc:spChg>
        <pc:spChg chg="add">
          <ac:chgData name="Roman Zhigalov" userId="1f97e9fdf7779aa5" providerId="LiveId" clId="{22248B65-955B-49EA-A633-7F96B76E3D44}" dt="2022-07-23T13:58:17.597" v="118" actId="26606"/>
          <ac:spMkLst>
            <pc:docMk/>
            <pc:sldMk cId="4050729301" sldId="258"/>
            <ac:spMk id="18" creationId="{2C1BBA94-3F40-40AA-8BB9-E69E25E537C1}"/>
          </ac:spMkLst>
        </pc:spChg>
        <pc:picChg chg="add">
          <ac:chgData name="Roman Zhigalov" userId="1f97e9fdf7779aa5" providerId="LiveId" clId="{22248B65-955B-49EA-A633-7F96B76E3D44}" dt="2022-07-23T13:58:17.597" v="118" actId="26606"/>
          <ac:picMkLst>
            <pc:docMk/>
            <pc:sldMk cId="4050729301" sldId="258"/>
            <ac:picMk id="7" creationId="{60760C93-7366-F783-B88C-7F166C9CB89C}"/>
          </ac:picMkLst>
        </pc:picChg>
      </pc:sldChg>
      <pc:sldChg chg="addSp modSp new mod setBg">
        <pc:chgData name="Roman Zhigalov" userId="1f97e9fdf7779aa5" providerId="LiveId" clId="{22248B65-955B-49EA-A633-7F96B76E3D44}" dt="2022-07-23T13:58:40.059" v="153" actId="26606"/>
        <pc:sldMkLst>
          <pc:docMk/>
          <pc:sldMk cId="2816484158" sldId="259"/>
        </pc:sldMkLst>
        <pc:spChg chg="mod">
          <ac:chgData name="Roman Zhigalov" userId="1f97e9fdf7779aa5" providerId="LiveId" clId="{22248B65-955B-49EA-A633-7F96B76E3D44}" dt="2022-07-23T13:58:40.059" v="153" actId="26606"/>
          <ac:spMkLst>
            <pc:docMk/>
            <pc:sldMk cId="2816484158" sldId="259"/>
            <ac:spMk id="2" creationId="{2A58E673-1729-C4BF-5574-097F9F88ED9F}"/>
          </ac:spMkLst>
        </pc:spChg>
        <pc:spChg chg="mod">
          <ac:chgData name="Roman Zhigalov" userId="1f97e9fdf7779aa5" providerId="LiveId" clId="{22248B65-955B-49EA-A633-7F96B76E3D44}" dt="2022-07-23T13:58:40.059" v="153" actId="26606"/>
          <ac:spMkLst>
            <pc:docMk/>
            <pc:sldMk cId="2816484158" sldId="259"/>
            <ac:spMk id="3" creationId="{1D1475DF-57F8-BED4-782B-D1E36F0A6F50}"/>
          </ac:spMkLst>
        </pc:spChg>
        <pc:spChg chg="add">
          <ac:chgData name="Roman Zhigalov" userId="1f97e9fdf7779aa5" providerId="LiveId" clId="{22248B65-955B-49EA-A633-7F96B76E3D44}" dt="2022-07-23T13:58:40.059" v="153" actId="26606"/>
          <ac:spMkLst>
            <pc:docMk/>
            <pc:sldMk cId="2816484158" sldId="259"/>
            <ac:spMk id="8" creationId="{4522B21E-B2B9-4C72-9A71-C87EFD137480}"/>
          </ac:spMkLst>
        </pc:spChg>
        <pc:spChg chg="add">
          <ac:chgData name="Roman Zhigalov" userId="1f97e9fdf7779aa5" providerId="LiveId" clId="{22248B65-955B-49EA-A633-7F96B76E3D44}" dt="2022-07-23T13:58:40.059" v="153" actId="26606"/>
          <ac:spMkLst>
            <pc:docMk/>
            <pc:sldMk cId="2816484158" sldId="259"/>
            <ac:spMk id="10" creationId="{5EB7D2A2-F448-44D4-938C-DC84CBCB3B1E}"/>
          </ac:spMkLst>
        </pc:spChg>
        <pc:spChg chg="add">
          <ac:chgData name="Roman Zhigalov" userId="1f97e9fdf7779aa5" providerId="LiveId" clId="{22248B65-955B-49EA-A633-7F96B76E3D44}" dt="2022-07-23T13:58:40.059" v="153" actId="26606"/>
          <ac:spMkLst>
            <pc:docMk/>
            <pc:sldMk cId="2816484158" sldId="259"/>
            <ac:spMk id="12" creationId="{871AEA07-1E14-44B4-8E55-64EF049CD66F}"/>
          </ac:spMkLst>
        </pc:spChg>
        <pc:cxnChg chg="add">
          <ac:chgData name="Roman Zhigalov" userId="1f97e9fdf7779aa5" providerId="LiveId" clId="{22248B65-955B-49EA-A633-7F96B76E3D44}" dt="2022-07-23T13:58:40.059" v="153" actId="26606"/>
          <ac:cxnSpMkLst>
            <pc:docMk/>
            <pc:sldMk cId="2816484158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22248B65-955B-49EA-A633-7F96B76E3D44}" dt="2022-07-23T15:20:52.447" v="189" actId="26606"/>
        <pc:sldMkLst>
          <pc:docMk/>
          <pc:sldMk cId="3798117347" sldId="260"/>
        </pc:sldMkLst>
        <pc:spChg chg="mo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2" creationId="{56A8CBB1-58C2-EA80-02BE-C1243FC56BFD}"/>
          </ac:spMkLst>
        </pc:spChg>
        <pc:spChg chg="del">
          <ac:chgData name="Roman Zhigalov" userId="1f97e9fdf7779aa5" providerId="LiveId" clId="{22248B65-955B-49EA-A633-7F96B76E3D44}" dt="2022-07-23T15:20:45.907" v="188" actId="22"/>
          <ac:spMkLst>
            <pc:docMk/>
            <pc:sldMk cId="3798117347" sldId="260"/>
            <ac:spMk id="3" creationId="{69EDEF5E-A32D-10B4-CCAD-5E2671BC7EBB}"/>
          </ac:spMkLst>
        </pc:spChg>
        <pc:spChg chg="mo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4" creationId="{C98215E9-96FD-A614-715F-A97783A1EEFD}"/>
          </ac:spMkLst>
        </pc:spChg>
        <pc:spChg chg="ad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11" creationId="{DBC6133C-0615-4CE4-9132-37E609A9BDFA}"/>
          </ac:spMkLst>
        </pc:spChg>
        <pc:spChg chg="ad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13" creationId="{169CC832-2974-4E8D-90ED-3E2941BA7336}"/>
          </ac:spMkLst>
        </pc:spChg>
        <pc:spChg chg="ad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15" creationId="{55222F96-971A-4F90-B841-6BAB416C7AC1}"/>
          </ac:spMkLst>
        </pc:spChg>
        <pc:spChg chg="ad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17" creationId="{08980754-6F4B-43C9-B9BE-127B6BED6586}"/>
          </ac:spMkLst>
        </pc:spChg>
        <pc:spChg chg="add">
          <ac:chgData name="Roman Zhigalov" userId="1f97e9fdf7779aa5" providerId="LiveId" clId="{22248B65-955B-49EA-A633-7F96B76E3D44}" dt="2022-07-23T15:20:52.447" v="189" actId="26606"/>
          <ac:spMkLst>
            <pc:docMk/>
            <pc:sldMk cId="3798117347" sldId="260"/>
            <ac:spMk id="19" creationId="{2C1BBA94-3F40-40AA-8BB9-E69E25E537C1}"/>
          </ac:spMkLst>
        </pc:spChg>
        <pc:picChg chg="add mod ord">
          <ac:chgData name="Roman Zhigalov" userId="1f97e9fdf7779aa5" providerId="LiveId" clId="{22248B65-955B-49EA-A633-7F96B76E3D44}" dt="2022-07-23T15:20:52.447" v="189" actId="26606"/>
          <ac:picMkLst>
            <pc:docMk/>
            <pc:sldMk cId="3798117347" sldId="260"/>
            <ac:picMk id="6" creationId="{42BBECD8-3F54-7757-AFF0-F077503C5AF9}"/>
          </ac:picMkLst>
        </pc:picChg>
      </pc:sldChg>
      <pc:sldChg chg="addSp delSp modSp new mod setBg">
        <pc:chgData name="Roman Zhigalov" userId="1f97e9fdf7779aa5" providerId="LiveId" clId="{22248B65-955B-49EA-A633-7F96B76E3D44}" dt="2022-07-23T15:23:08.141" v="219" actId="26606"/>
        <pc:sldMkLst>
          <pc:docMk/>
          <pc:sldMk cId="2342023047" sldId="261"/>
        </pc:sldMkLst>
        <pc:spChg chg="mod">
          <ac:chgData name="Roman Zhigalov" userId="1f97e9fdf7779aa5" providerId="LiveId" clId="{22248B65-955B-49EA-A633-7F96B76E3D44}" dt="2022-07-23T15:23:08.141" v="219" actId="26606"/>
          <ac:spMkLst>
            <pc:docMk/>
            <pc:sldMk cId="2342023047" sldId="261"/>
            <ac:spMk id="2" creationId="{602E758A-E6BE-7B1D-F812-5DB1A7E2F899}"/>
          </ac:spMkLst>
        </pc:spChg>
        <pc:spChg chg="del">
          <ac:chgData name="Roman Zhigalov" userId="1f97e9fdf7779aa5" providerId="LiveId" clId="{22248B65-955B-49EA-A633-7F96B76E3D44}" dt="2022-07-23T15:22:42.681" v="218"/>
          <ac:spMkLst>
            <pc:docMk/>
            <pc:sldMk cId="2342023047" sldId="261"/>
            <ac:spMk id="3" creationId="{D4C58463-9076-9FCA-7B1E-AE637587675C}"/>
          </ac:spMkLst>
        </pc:spChg>
        <pc:spChg chg="add">
          <ac:chgData name="Roman Zhigalov" userId="1f97e9fdf7779aa5" providerId="LiveId" clId="{22248B65-955B-49EA-A633-7F96B76E3D44}" dt="2022-07-23T15:23:08.141" v="219" actId="26606"/>
          <ac:spMkLst>
            <pc:docMk/>
            <pc:sldMk cId="2342023047" sldId="261"/>
            <ac:spMk id="1031" creationId="{E45B1D5C-0827-4AF0-8186-11FC5A8B8B92}"/>
          </ac:spMkLst>
        </pc:spChg>
        <pc:spChg chg="add">
          <ac:chgData name="Roman Zhigalov" userId="1f97e9fdf7779aa5" providerId="LiveId" clId="{22248B65-955B-49EA-A633-7F96B76E3D44}" dt="2022-07-23T15:23:08.141" v="219" actId="26606"/>
          <ac:spMkLst>
            <pc:docMk/>
            <pc:sldMk cId="2342023047" sldId="261"/>
            <ac:spMk id="1033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5:23:08.141" v="219" actId="26606"/>
          <ac:spMkLst>
            <pc:docMk/>
            <pc:sldMk cId="2342023047" sldId="261"/>
            <ac:spMk id="1035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5:23:08.141" v="219" actId="26606"/>
          <ac:spMkLst>
            <pc:docMk/>
            <pc:sldMk cId="2342023047" sldId="261"/>
            <ac:spMk id="1037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5:23:08.141" v="219" actId="26606"/>
          <ac:picMkLst>
            <pc:docMk/>
            <pc:sldMk cId="2342023047" sldId="261"/>
            <ac:picMk id="1026" creationId="{86041589-43FC-B5EF-60A7-E3FAE8B255EE}"/>
          </ac:picMkLst>
        </pc:picChg>
      </pc:sldChg>
      <pc:sldChg chg="addSp delSp modSp new mod setBg">
        <pc:chgData name="Roman Zhigalov" userId="1f97e9fdf7779aa5" providerId="LiveId" clId="{22248B65-955B-49EA-A633-7F96B76E3D44}" dt="2022-07-23T15:25:43.641" v="301" actId="26606"/>
        <pc:sldMkLst>
          <pc:docMk/>
          <pc:sldMk cId="824765141" sldId="262"/>
        </pc:sldMkLst>
        <pc:spChg chg="mod">
          <ac:chgData name="Roman Zhigalov" userId="1f97e9fdf7779aa5" providerId="LiveId" clId="{22248B65-955B-49EA-A633-7F96B76E3D44}" dt="2022-07-23T15:25:43.641" v="301" actId="26606"/>
          <ac:spMkLst>
            <pc:docMk/>
            <pc:sldMk cId="824765141" sldId="262"/>
            <ac:spMk id="2" creationId="{04F3820C-7C8F-3C54-D819-545A1482D0B8}"/>
          </ac:spMkLst>
        </pc:spChg>
        <pc:spChg chg="del">
          <ac:chgData name="Roman Zhigalov" userId="1f97e9fdf7779aa5" providerId="LiveId" clId="{22248B65-955B-49EA-A633-7F96B76E3D44}" dt="2022-07-23T15:25:37.874" v="296"/>
          <ac:spMkLst>
            <pc:docMk/>
            <pc:sldMk cId="824765141" sldId="262"/>
            <ac:spMk id="3" creationId="{A76EDEAF-2856-48E6-15D0-BDE30BD049E3}"/>
          </ac:spMkLst>
        </pc:spChg>
        <pc:spChg chg="add del">
          <ac:chgData name="Roman Zhigalov" userId="1f97e9fdf7779aa5" providerId="LiveId" clId="{22248B65-955B-49EA-A633-7F96B76E3D44}" dt="2022-07-23T15:25:43.093" v="298" actId="26606"/>
          <ac:spMkLst>
            <pc:docMk/>
            <pc:sldMk cId="824765141" sldId="262"/>
            <ac:spMk id="3079" creationId="{E45B1D5C-0827-4AF0-8186-11FC5A8B8B92}"/>
          </ac:spMkLst>
        </pc:spChg>
        <pc:spChg chg="add del">
          <ac:chgData name="Roman Zhigalov" userId="1f97e9fdf7779aa5" providerId="LiveId" clId="{22248B65-955B-49EA-A633-7F96B76E3D44}" dt="2022-07-23T15:25:43.093" v="298" actId="26606"/>
          <ac:spMkLst>
            <pc:docMk/>
            <pc:sldMk cId="824765141" sldId="262"/>
            <ac:spMk id="3081" creationId="{99413ED5-9ED4-4772-BCE4-2BCAE6B12E35}"/>
          </ac:spMkLst>
        </pc:spChg>
        <pc:spChg chg="add del">
          <ac:chgData name="Roman Zhigalov" userId="1f97e9fdf7779aa5" providerId="LiveId" clId="{22248B65-955B-49EA-A633-7F96B76E3D44}" dt="2022-07-23T15:25:43.093" v="298" actId="26606"/>
          <ac:spMkLst>
            <pc:docMk/>
            <pc:sldMk cId="824765141" sldId="262"/>
            <ac:spMk id="3083" creationId="{04357C93-F0CB-4A1C-8F77-4E9063789819}"/>
          </ac:spMkLst>
        </pc:spChg>
        <pc:spChg chg="add del">
          <ac:chgData name="Roman Zhigalov" userId="1f97e9fdf7779aa5" providerId="LiveId" clId="{22248B65-955B-49EA-A633-7F96B76E3D44}" dt="2022-07-23T15:25:43.093" v="298" actId="26606"/>
          <ac:spMkLst>
            <pc:docMk/>
            <pc:sldMk cId="824765141" sldId="262"/>
            <ac:spMk id="3085" creationId="{90F533E9-6690-41A8-A372-4C6C622D028D}"/>
          </ac:spMkLst>
        </pc:spChg>
        <pc:spChg chg="add del">
          <ac:chgData name="Roman Zhigalov" userId="1f97e9fdf7779aa5" providerId="LiveId" clId="{22248B65-955B-49EA-A633-7F96B76E3D44}" dt="2022-07-23T15:25:43.638" v="300" actId="26606"/>
          <ac:spMkLst>
            <pc:docMk/>
            <pc:sldMk cId="824765141" sldId="262"/>
            <ac:spMk id="3087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5:25:43.638" v="300" actId="26606"/>
          <ac:spMkLst>
            <pc:docMk/>
            <pc:sldMk cId="824765141" sldId="262"/>
            <ac:spMk id="3088" creationId="{3FCFB1DE-0B7E-48CC-BA90-B2AB0889F9D6}"/>
          </ac:spMkLst>
        </pc:spChg>
        <pc:spChg chg="add">
          <ac:chgData name="Roman Zhigalov" userId="1f97e9fdf7779aa5" providerId="LiveId" clId="{22248B65-955B-49EA-A633-7F96B76E3D44}" dt="2022-07-23T15:25:43.641" v="301" actId="26606"/>
          <ac:spMkLst>
            <pc:docMk/>
            <pc:sldMk cId="824765141" sldId="262"/>
            <ac:spMk id="3090" creationId="{E45B1D5C-0827-4AF0-8186-11FC5A8B8B92}"/>
          </ac:spMkLst>
        </pc:spChg>
        <pc:spChg chg="add">
          <ac:chgData name="Roman Zhigalov" userId="1f97e9fdf7779aa5" providerId="LiveId" clId="{22248B65-955B-49EA-A633-7F96B76E3D44}" dt="2022-07-23T15:25:43.641" v="301" actId="26606"/>
          <ac:spMkLst>
            <pc:docMk/>
            <pc:sldMk cId="824765141" sldId="262"/>
            <ac:spMk id="3091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5:25:43.641" v="301" actId="26606"/>
          <ac:spMkLst>
            <pc:docMk/>
            <pc:sldMk cId="824765141" sldId="262"/>
            <ac:spMk id="3092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5:25:43.641" v="301" actId="26606"/>
          <ac:spMkLst>
            <pc:docMk/>
            <pc:sldMk cId="824765141" sldId="262"/>
            <ac:spMk id="3093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5:25:43.641" v="301" actId="26606"/>
          <ac:picMkLst>
            <pc:docMk/>
            <pc:sldMk cId="824765141" sldId="262"/>
            <ac:picMk id="3074" creationId="{F1EF8FCF-AF0D-40A6-45C8-0ACB8C89B699}"/>
          </ac:picMkLst>
        </pc:picChg>
      </pc:sldChg>
      <pc:sldChg chg="addSp delSp modSp new mod setBg modClrScheme chgLayout">
        <pc:chgData name="Roman Zhigalov" userId="1f97e9fdf7779aa5" providerId="LiveId" clId="{22248B65-955B-49EA-A633-7F96B76E3D44}" dt="2022-07-23T15:26:48.070" v="417" actId="27614"/>
        <pc:sldMkLst>
          <pc:docMk/>
          <pc:sldMk cId="1616202723" sldId="263"/>
        </pc:sldMkLst>
        <pc:spChg chg="del mod ord">
          <ac:chgData name="Roman Zhigalov" userId="1f97e9fdf7779aa5" providerId="LiveId" clId="{22248B65-955B-49EA-A633-7F96B76E3D44}" dt="2022-07-23T15:25:18.160" v="269" actId="700"/>
          <ac:spMkLst>
            <pc:docMk/>
            <pc:sldMk cId="1616202723" sldId="263"/>
            <ac:spMk id="2" creationId="{50A9DDD4-EB6C-2E33-E52B-DFC04660B916}"/>
          </ac:spMkLst>
        </pc:spChg>
        <pc:spChg chg="del">
          <ac:chgData name="Roman Zhigalov" userId="1f97e9fdf7779aa5" providerId="LiveId" clId="{22248B65-955B-49EA-A633-7F96B76E3D44}" dt="2022-07-23T15:25:06.174" v="268"/>
          <ac:spMkLst>
            <pc:docMk/>
            <pc:sldMk cId="1616202723" sldId="263"/>
            <ac:spMk id="3" creationId="{9E03607E-60C5-CC81-50BF-9CA3BCCE47FA}"/>
          </ac:spMkLst>
        </pc:spChg>
        <pc:spChg chg="add mod or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4" creationId="{D68121C8-FF64-7FA0-0BFB-783A3E5D6F49}"/>
          </ac:spMkLst>
        </pc:spChg>
        <pc:spChg chg="add mod or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5" creationId="{4DC005EB-CBCF-31BA-B5B0-612F89EC9211}"/>
          </ac:spMkLst>
        </pc:spChg>
        <pc:spChg chg="add del">
          <ac:chgData name="Roman Zhigalov" userId="1f97e9fdf7779aa5" providerId="LiveId" clId="{22248B65-955B-49EA-A633-7F96B76E3D44}" dt="2022-07-23T15:26:26.136" v="407" actId="26606"/>
          <ac:spMkLst>
            <pc:docMk/>
            <pc:sldMk cId="1616202723" sldId="263"/>
            <ac:spMk id="2055" creationId="{201CC55D-ED54-4C5C-95E6-10947BD1103B}"/>
          </ac:spMkLst>
        </pc:spChg>
        <pc:spChg chg="ad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2059" creationId="{2C1BBA94-3F40-40AA-8BB9-E69E25E537C1}"/>
          </ac:spMkLst>
        </pc:spChg>
        <pc:spChg chg="add del">
          <ac:chgData name="Roman Zhigalov" userId="1f97e9fdf7779aa5" providerId="LiveId" clId="{22248B65-955B-49EA-A633-7F96B76E3D44}" dt="2022-07-23T15:26:26.136" v="407" actId="26606"/>
          <ac:spMkLst>
            <pc:docMk/>
            <pc:sldMk cId="1616202723" sldId="263"/>
            <ac:spMk id="2061" creationId="{3873B707-463F-40B0-8227-E8CC6C67EB25}"/>
          </ac:spMkLst>
        </pc:spChg>
        <pc:spChg chg="add del">
          <ac:chgData name="Roman Zhigalov" userId="1f97e9fdf7779aa5" providerId="LiveId" clId="{22248B65-955B-49EA-A633-7F96B76E3D44}" dt="2022-07-23T15:26:26.136" v="407" actId="26606"/>
          <ac:spMkLst>
            <pc:docMk/>
            <pc:sldMk cId="1616202723" sldId="263"/>
            <ac:spMk id="2063" creationId="{C13237C8-E62C-4F0D-A318-BD6FB6C2D138}"/>
          </ac:spMkLst>
        </pc:spChg>
        <pc:spChg chg="add del">
          <ac:chgData name="Roman Zhigalov" userId="1f97e9fdf7779aa5" providerId="LiveId" clId="{22248B65-955B-49EA-A633-7F96B76E3D44}" dt="2022-07-23T15:26:26.136" v="407" actId="26606"/>
          <ac:spMkLst>
            <pc:docMk/>
            <pc:sldMk cId="1616202723" sldId="263"/>
            <ac:spMk id="2065" creationId="{19C9EAEA-39D0-4B0E-A0EB-51E7B26740B1}"/>
          </ac:spMkLst>
        </pc:spChg>
        <pc:spChg chg="add del">
          <ac:chgData name="Roman Zhigalov" userId="1f97e9fdf7779aa5" providerId="LiveId" clId="{22248B65-955B-49EA-A633-7F96B76E3D44}" dt="2022-07-23T15:26:31.099" v="409" actId="26606"/>
          <ac:spMkLst>
            <pc:docMk/>
            <pc:sldMk cId="1616202723" sldId="263"/>
            <ac:spMk id="2067" creationId="{2B97F24A-32CE-4C1C-A50D-3016B394DCFB}"/>
          </ac:spMkLst>
        </pc:spChg>
        <pc:spChg chg="add del">
          <ac:chgData name="Roman Zhigalov" userId="1f97e9fdf7779aa5" providerId="LiveId" clId="{22248B65-955B-49EA-A633-7F96B76E3D44}" dt="2022-07-23T15:26:31.099" v="409" actId="26606"/>
          <ac:spMkLst>
            <pc:docMk/>
            <pc:sldMk cId="1616202723" sldId="263"/>
            <ac:spMk id="2068" creationId="{CD8B4F24-440B-49E9-B85D-733523DC064B}"/>
          </ac:spMkLst>
        </pc:spChg>
        <pc:spChg chg="add del">
          <ac:chgData name="Roman Zhigalov" userId="1f97e9fdf7779aa5" providerId="LiveId" clId="{22248B65-955B-49EA-A633-7F96B76E3D44}" dt="2022-07-23T15:26:34.152" v="411" actId="26606"/>
          <ac:spMkLst>
            <pc:docMk/>
            <pc:sldMk cId="1616202723" sldId="263"/>
            <ac:spMk id="2070" creationId="{201CC55D-ED54-4C5C-95E6-10947BD1103B}"/>
          </ac:spMkLst>
        </pc:spChg>
        <pc:spChg chg="add del">
          <ac:chgData name="Roman Zhigalov" userId="1f97e9fdf7779aa5" providerId="LiveId" clId="{22248B65-955B-49EA-A633-7F96B76E3D44}" dt="2022-07-23T15:26:34.152" v="411" actId="26606"/>
          <ac:spMkLst>
            <pc:docMk/>
            <pc:sldMk cId="1616202723" sldId="263"/>
            <ac:spMk id="2072" creationId="{3873B707-463F-40B0-8227-E8CC6C67EB25}"/>
          </ac:spMkLst>
        </pc:spChg>
        <pc:spChg chg="add del">
          <ac:chgData name="Roman Zhigalov" userId="1f97e9fdf7779aa5" providerId="LiveId" clId="{22248B65-955B-49EA-A633-7F96B76E3D44}" dt="2022-07-23T15:26:34.152" v="411" actId="26606"/>
          <ac:spMkLst>
            <pc:docMk/>
            <pc:sldMk cId="1616202723" sldId="263"/>
            <ac:spMk id="2073" creationId="{C13237C8-E62C-4F0D-A318-BD6FB6C2D138}"/>
          </ac:spMkLst>
        </pc:spChg>
        <pc:spChg chg="add del">
          <ac:chgData name="Roman Zhigalov" userId="1f97e9fdf7779aa5" providerId="LiveId" clId="{22248B65-955B-49EA-A633-7F96B76E3D44}" dt="2022-07-23T15:26:34.152" v="411" actId="26606"/>
          <ac:spMkLst>
            <pc:docMk/>
            <pc:sldMk cId="1616202723" sldId="263"/>
            <ac:spMk id="2074" creationId="{19C9EAEA-39D0-4B0E-A0EB-51E7B26740B1}"/>
          </ac:spMkLst>
        </pc:spChg>
        <pc:spChg chg="add del">
          <ac:chgData name="Roman Zhigalov" userId="1f97e9fdf7779aa5" providerId="LiveId" clId="{22248B65-955B-49EA-A633-7F96B76E3D44}" dt="2022-07-23T15:26:36.466" v="413" actId="26606"/>
          <ac:spMkLst>
            <pc:docMk/>
            <pc:sldMk cId="1616202723" sldId="263"/>
            <ac:spMk id="2076" creationId="{B5FA7C47-B7C1-4D2E-AB49-ED23BA34BA83}"/>
          </ac:spMkLst>
        </pc:spChg>
        <pc:spChg chg="add del">
          <ac:chgData name="Roman Zhigalov" userId="1f97e9fdf7779aa5" providerId="LiveId" clId="{22248B65-955B-49EA-A633-7F96B76E3D44}" dt="2022-07-23T15:26:36.466" v="413" actId="26606"/>
          <ac:spMkLst>
            <pc:docMk/>
            <pc:sldMk cId="1616202723" sldId="263"/>
            <ac:spMk id="2077" creationId="{596EE156-ABF1-4329-A6BA-03B4254E0877}"/>
          </ac:spMkLst>
        </pc:spChg>
        <pc:spChg chg="add del">
          <ac:chgData name="Roman Zhigalov" userId="1f97e9fdf7779aa5" providerId="LiveId" clId="{22248B65-955B-49EA-A633-7F96B76E3D44}" dt="2022-07-23T15:26:36.466" v="413" actId="26606"/>
          <ac:spMkLst>
            <pc:docMk/>
            <pc:sldMk cId="1616202723" sldId="263"/>
            <ac:spMk id="2078" creationId="{19B9933F-AAB3-444A-8BB5-9CA194A8BC63}"/>
          </ac:spMkLst>
        </pc:spChg>
        <pc:spChg chg="add del">
          <ac:chgData name="Roman Zhigalov" userId="1f97e9fdf7779aa5" providerId="LiveId" clId="{22248B65-955B-49EA-A633-7F96B76E3D44}" dt="2022-07-23T15:26:36.466" v="413" actId="26606"/>
          <ac:spMkLst>
            <pc:docMk/>
            <pc:sldMk cId="1616202723" sldId="263"/>
            <ac:spMk id="2079" creationId="{7D20183A-0B1D-4A1F-89B1-ADBEDBC6E54E}"/>
          </ac:spMkLst>
        </pc:spChg>
        <pc:spChg chg="add del">
          <ac:chgData name="Roman Zhigalov" userId="1f97e9fdf7779aa5" providerId="LiveId" clId="{22248B65-955B-49EA-A633-7F96B76E3D44}" dt="2022-07-23T15:26:36.466" v="413" actId="26606"/>
          <ac:spMkLst>
            <pc:docMk/>
            <pc:sldMk cId="1616202723" sldId="263"/>
            <ac:spMk id="2080" creationId="{131031D3-26CD-4214-A9A4-5857EFA15A0C}"/>
          </ac:spMkLst>
        </pc:spChg>
        <pc:spChg chg="add del">
          <ac:chgData name="Roman Zhigalov" userId="1f97e9fdf7779aa5" providerId="LiveId" clId="{22248B65-955B-49EA-A633-7F96B76E3D44}" dt="2022-07-23T15:26:44.778" v="415" actId="26606"/>
          <ac:spMkLst>
            <pc:docMk/>
            <pc:sldMk cId="1616202723" sldId="263"/>
            <ac:spMk id="2082" creationId="{2B97F24A-32CE-4C1C-A50D-3016B394DCFB}"/>
          </ac:spMkLst>
        </pc:spChg>
        <pc:spChg chg="add del">
          <ac:chgData name="Roman Zhigalov" userId="1f97e9fdf7779aa5" providerId="LiveId" clId="{22248B65-955B-49EA-A633-7F96B76E3D44}" dt="2022-07-23T15:26:44.778" v="415" actId="26606"/>
          <ac:spMkLst>
            <pc:docMk/>
            <pc:sldMk cId="1616202723" sldId="263"/>
            <ac:spMk id="2083" creationId="{6357EC4F-235E-4222-A36F-C7878ACE37F2}"/>
          </ac:spMkLst>
        </pc:spChg>
        <pc:spChg chg="ad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2085" creationId="{9A724DBA-D2D9-471E-8ED7-2015DDD950DF}"/>
          </ac:spMkLst>
        </pc:spChg>
        <pc:spChg chg="ad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2086" creationId="{08980754-6F4B-43C9-B9BE-127B6BED6586}"/>
          </ac:spMkLst>
        </pc:spChg>
        <pc:spChg chg="ad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2087" creationId="{169CC832-2974-4E8D-90ED-3E2941BA7336}"/>
          </ac:spMkLst>
        </pc:spChg>
        <pc:spChg chg="add">
          <ac:chgData name="Roman Zhigalov" userId="1f97e9fdf7779aa5" providerId="LiveId" clId="{22248B65-955B-49EA-A633-7F96B76E3D44}" dt="2022-07-23T15:26:44.794" v="416" actId="26606"/>
          <ac:spMkLst>
            <pc:docMk/>
            <pc:sldMk cId="1616202723" sldId="263"/>
            <ac:spMk id="2088" creationId="{55222F96-971A-4F90-B841-6BAB416C7AC1}"/>
          </ac:spMkLst>
        </pc:spChg>
        <pc:grpChg chg="add del">
          <ac:chgData name="Roman Zhigalov" userId="1f97e9fdf7779aa5" providerId="LiveId" clId="{22248B65-955B-49EA-A633-7F96B76E3D44}" dt="2022-07-23T15:26:26.136" v="407" actId="26606"/>
          <ac:grpSpMkLst>
            <pc:docMk/>
            <pc:sldMk cId="1616202723" sldId="263"/>
            <ac:grpSpMk id="2057" creationId="{1DE889C7-FAD6-4397-98E2-05D503484459}"/>
          </ac:grpSpMkLst>
        </pc:grpChg>
        <pc:grpChg chg="add del">
          <ac:chgData name="Roman Zhigalov" userId="1f97e9fdf7779aa5" providerId="LiveId" clId="{22248B65-955B-49EA-A633-7F96B76E3D44}" dt="2022-07-23T15:26:34.152" v="411" actId="26606"/>
          <ac:grpSpMkLst>
            <pc:docMk/>
            <pc:sldMk cId="1616202723" sldId="263"/>
            <ac:grpSpMk id="2071" creationId="{1DE889C7-FAD6-4397-98E2-05D503484459}"/>
          </ac:grpSpMkLst>
        </pc:grpChg>
        <pc:picChg chg="add mod ord">
          <ac:chgData name="Roman Zhigalov" userId="1f97e9fdf7779aa5" providerId="LiveId" clId="{22248B65-955B-49EA-A633-7F96B76E3D44}" dt="2022-07-23T15:26:48.070" v="417" actId="27614"/>
          <ac:picMkLst>
            <pc:docMk/>
            <pc:sldMk cId="1616202723" sldId="263"/>
            <ac:picMk id="2050" creationId="{6D813380-01B2-0B38-344C-7AD2BB2E7B40}"/>
          </ac:picMkLst>
        </pc:picChg>
      </pc:sldChg>
      <pc:sldChg chg="addSp delSp modSp new mod setBg">
        <pc:chgData name="Roman Zhigalov" userId="1f97e9fdf7779aa5" providerId="LiveId" clId="{22248B65-955B-49EA-A633-7F96B76E3D44}" dt="2022-07-23T15:28:54.396" v="598" actId="26606"/>
        <pc:sldMkLst>
          <pc:docMk/>
          <pc:sldMk cId="918964422" sldId="264"/>
        </pc:sldMkLst>
        <pc:spChg chg="mo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2" creationId="{14108366-BB7F-5A4B-707D-421BF031CF38}"/>
          </ac:spMkLst>
        </pc:spChg>
        <pc:spChg chg="del">
          <ac:chgData name="Roman Zhigalov" userId="1f97e9fdf7779aa5" providerId="LiveId" clId="{22248B65-955B-49EA-A633-7F96B76E3D44}" dt="2022-07-23T15:27:53.964" v="419"/>
          <ac:spMkLst>
            <pc:docMk/>
            <pc:sldMk cId="918964422" sldId="264"/>
            <ac:spMk id="3" creationId="{A99631C8-17AD-4E8B-78A1-E87708F49831}"/>
          </ac:spMkLst>
        </pc:spChg>
        <pc:spChg chg="mod or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4" creationId="{BEF428A1-92EB-82DF-9CE6-AE19AE9098E9}"/>
          </ac:spMkLst>
        </pc:spChg>
        <pc:spChg chg="ad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4103" creationId="{9A724DBA-D2D9-471E-8ED7-2015DDD950DF}"/>
          </ac:spMkLst>
        </pc:spChg>
        <pc:spChg chg="ad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4105" creationId="{08980754-6F4B-43C9-B9BE-127B6BED6586}"/>
          </ac:spMkLst>
        </pc:spChg>
        <pc:spChg chg="ad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4107" creationId="{2C1BBA94-3F40-40AA-8BB9-E69E25E537C1}"/>
          </ac:spMkLst>
        </pc:spChg>
        <pc:spChg chg="ad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4109" creationId="{169CC832-2974-4E8D-90ED-3E2941BA7336}"/>
          </ac:spMkLst>
        </pc:spChg>
        <pc:spChg chg="add">
          <ac:chgData name="Roman Zhigalov" userId="1f97e9fdf7779aa5" providerId="LiveId" clId="{22248B65-955B-49EA-A633-7F96B76E3D44}" dt="2022-07-23T15:28:54.396" v="598" actId="26606"/>
          <ac:spMkLst>
            <pc:docMk/>
            <pc:sldMk cId="918964422" sldId="264"/>
            <ac:spMk id="4111" creationId="{55222F96-971A-4F90-B841-6BAB416C7AC1}"/>
          </ac:spMkLst>
        </pc:spChg>
        <pc:picChg chg="add mod">
          <ac:chgData name="Roman Zhigalov" userId="1f97e9fdf7779aa5" providerId="LiveId" clId="{22248B65-955B-49EA-A633-7F96B76E3D44}" dt="2022-07-23T15:28:54.396" v="598" actId="26606"/>
          <ac:picMkLst>
            <pc:docMk/>
            <pc:sldMk cId="918964422" sldId="264"/>
            <ac:picMk id="4098" creationId="{7662583C-7399-F40C-5795-1E6FAB9DA8E0}"/>
          </ac:picMkLst>
        </pc:picChg>
      </pc:sldChg>
      <pc:sldChg chg="addSp delSp modSp new mod setBg">
        <pc:chgData name="Roman Zhigalov" userId="1f97e9fdf7779aa5" providerId="LiveId" clId="{22248B65-955B-49EA-A633-7F96B76E3D44}" dt="2022-07-23T15:31:32.776" v="663" actId="478"/>
        <pc:sldMkLst>
          <pc:docMk/>
          <pc:sldMk cId="1376657253" sldId="265"/>
        </pc:sldMkLst>
        <pc:spChg chg="mod">
          <ac:chgData name="Roman Zhigalov" userId="1f97e9fdf7779aa5" providerId="LiveId" clId="{22248B65-955B-49EA-A633-7F96B76E3D44}" dt="2022-07-23T15:31:26.083" v="662" actId="1076"/>
          <ac:spMkLst>
            <pc:docMk/>
            <pc:sldMk cId="1376657253" sldId="265"/>
            <ac:spMk id="2" creationId="{0171A8FC-62F9-FBC2-31BB-1DD6A6651DC4}"/>
          </ac:spMkLst>
        </pc:spChg>
        <pc:spChg chg="del">
          <ac:chgData name="Roman Zhigalov" userId="1f97e9fdf7779aa5" providerId="LiveId" clId="{22248B65-955B-49EA-A633-7F96B76E3D44}" dt="2022-07-23T15:30:53.963" v="636"/>
          <ac:spMkLst>
            <pc:docMk/>
            <pc:sldMk cId="1376657253" sldId="265"/>
            <ac:spMk id="3" creationId="{FF0053FE-39A5-0010-1E5B-D3E4F4BF84CD}"/>
          </ac:spMkLst>
        </pc:spChg>
        <pc:spChg chg="add del">
          <ac:chgData name="Roman Zhigalov" userId="1f97e9fdf7779aa5" providerId="LiveId" clId="{22248B65-955B-49EA-A633-7F96B76E3D44}" dt="2022-07-23T15:31:04.435" v="655" actId="26606"/>
          <ac:spMkLst>
            <pc:docMk/>
            <pc:sldMk cId="1376657253" sldId="265"/>
            <ac:spMk id="5126" creationId="{B7CB5BE9-D707-B297-A0F1-70912ADD4571}"/>
          </ac:spMkLst>
        </pc:spChg>
        <pc:spChg chg="add del">
          <ac:chgData name="Roman Zhigalov" userId="1f97e9fdf7779aa5" providerId="LiveId" clId="{22248B65-955B-49EA-A633-7F96B76E3D44}" dt="2022-07-23T15:31:13.908" v="657" actId="26606"/>
          <ac:spMkLst>
            <pc:docMk/>
            <pc:sldMk cId="1376657253" sldId="265"/>
            <ac:spMk id="5127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5:31:04.435" v="655" actId="26606"/>
          <ac:spMkLst>
            <pc:docMk/>
            <pc:sldMk cId="1376657253" sldId="265"/>
            <ac:spMk id="5129" creationId="{9A724DBA-D2D9-471E-8ED7-2015DDD950DF}"/>
          </ac:spMkLst>
        </pc:spChg>
        <pc:spChg chg="add del">
          <ac:chgData name="Roman Zhigalov" userId="1f97e9fdf7779aa5" providerId="LiveId" clId="{22248B65-955B-49EA-A633-7F96B76E3D44}" dt="2022-07-23T15:31:04.435" v="655" actId="26606"/>
          <ac:spMkLst>
            <pc:docMk/>
            <pc:sldMk cId="1376657253" sldId="265"/>
            <ac:spMk id="5131" creationId="{08980754-6F4B-43C9-B9BE-127B6BED6586}"/>
          </ac:spMkLst>
        </pc:spChg>
        <pc:spChg chg="add del">
          <ac:chgData name="Roman Zhigalov" userId="1f97e9fdf7779aa5" providerId="LiveId" clId="{22248B65-955B-49EA-A633-7F96B76E3D44}" dt="2022-07-23T15:31:04.435" v="655" actId="26606"/>
          <ac:spMkLst>
            <pc:docMk/>
            <pc:sldMk cId="1376657253" sldId="265"/>
            <ac:spMk id="5133" creationId="{2C1BBA94-3F40-40AA-8BB9-E69E25E537C1}"/>
          </ac:spMkLst>
        </pc:spChg>
        <pc:spChg chg="add del">
          <ac:chgData name="Roman Zhigalov" userId="1f97e9fdf7779aa5" providerId="LiveId" clId="{22248B65-955B-49EA-A633-7F96B76E3D44}" dt="2022-07-23T15:31:04.435" v="655" actId="26606"/>
          <ac:spMkLst>
            <pc:docMk/>
            <pc:sldMk cId="1376657253" sldId="265"/>
            <ac:spMk id="5135" creationId="{169CC832-2974-4E8D-90ED-3E2941BA7336}"/>
          </ac:spMkLst>
        </pc:spChg>
        <pc:spChg chg="add del">
          <ac:chgData name="Roman Zhigalov" userId="1f97e9fdf7779aa5" providerId="LiveId" clId="{22248B65-955B-49EA-A633-7F96B76E3D44}" dt="2022-07-23T15:31:04.435" v="655" actId="26606"/>
          <ac:spMkLst>
            <pc:docMk/>
            <pc:sldMk cId="1376657253" sldId="265"/>
            <ac:spMk id="5137" creationId="{55222F96-971A-4F90-B841-6BAB416C7AC1}"/>
          </ac:spMkLst>
        </pc:spChg>
        <pc:spChg chg="add del">
          <ac:chgData name="Roman Zhigalov" userId="1f97e9fdf7779aa5" providerId="LiveId" clId="{22248B65-955B-49EA-A633-7F96B76E3D44}" dt="2022-07-23T15:31:13.908" v="657" actId="26606"/>
          <ac:spMkLst>
            <pc:docMk/>
            <pc:sldMk cId="1376657253" sldId="265"/>
            <ac:spMk id="5139" creationId="{3FCFB1DE-0B7E-48CC-BA90-B2AB0889F9D6}"/>
          </ac:spMkLst>
        </pc:spChg>
        <pc:spChg chg="add del">
          <ac:chgData name="Roman Zhigalov" userId="1f97e9fdf7779aa5" providerId="LiveId" clId="{22248B65-955B-49EA-A633-7F96B76E3D44}" dt="2022-07-23T15:31:16.575" v="659" actId="26606"/>
          <ac:spMkLst>
            <pc:docMk/>
            <pc:sldMk cId="1376657253" sldId="265"/>
            <ac:spMk id="5141" creationId="{C6FC42E6-6C25-4922-95D2-B97B1E123559}"/>
          </ac:spMkLst>
        </pc:spChg>
        <pc:spChg chg="add del">
          <ac:chgData name="Roman Zhigalov" userId="1f97e9fdf7779aa5" providerId="LiveId" clId="{22248B65-955B-49EA-A633-7F96B76E3D44}" dt="2022-07-23T15:31:16.575" v="659" actId="26606"/>
          <ac:spMkLst>
            <pc:docMk/>
            <pc:sldMk cId="1376657253" sldId="265"/>
            <ac:spMk id="5142" creationId="{0295F874-A8A5-4A14-8CFC-828968DE64C4}"/>
          </ac:spMkLst>
        </pc:spChg>
        <pc:spChg chg="add">
          <ac:chgData name="Roman Zhigalov" userId="1f97e9fdf7779aa5" providerId="LiveId" clId="{22248B65-955B-49EA-A633-7F96B76E3D44}" dt="2022-07-23T15:31:16.596" v="660" actId="26606"/>
          <ac:spMkLst>
            <pc:docMk/>
            <pc:sldMk cId="1376657253" sldId="265"/>
            <ac:spMk id="5144" creationId="{9A724DBA-D2D9-471E-8ED7-2015DDD950DF}"/>
          </ac:spMkLst>
        </pc:spChg>
        <pc:spChg chg="add">
          <ac:chgData name="Roman Zhigalov" userId="1f97e9fdf7779aa5" providerId="LiveId" clId="{22248B65-955B-49EA-A633-7F96B76E3D44}" dt="2022-07-23T15:31:16.596" v="660" actId="26606"/>
          <ac:spMkLst>
            <pc:docMk/>
            <pc:sldMk cId="1376657253" sldId="265"/>
            <ac:spMk id="5145" creationId="{08980754-6F4B-43C9-B9BE-127B6BED6586}"/>
          </ac:spMkLst>
        </pc:spChg>
        <pc:spChg chg="add">
          <ac:chgData name="Roman Zhigalov" userId="1f97e9fdf7779aa5" providerId="LiveId" clId="{22248B65-955B-49EA-A633-7F96B76E3D44}" dt="2022-07-23T15:31:16.596" v="660" actId="26606"/>
          <ac:spMkLst>
            <pc:docMk/>
            <pc:sldMk cId="1376657253" sldId="265"/>
            <ac:spMk id="5146" creationId="{2C1BBA94-3F40-40AA-8BB9-E69E25E537C1}"/>
          </ac:spMkLst>
        </pc:spChg>
        <pc:spChg chg="add">
          <ac:chgData name="Roman Zhigalov" userId="1f97e9fdf7779aa5" providerId="LiveId" clId="{22248B65-955B-49EA-A633-7F96B76E3D44}" dt="2022-07-23T15:31:16.596" v="660" actId="26606"/>
          <ac:spMkLst>
            <pc:docMk/>
            <pc:sldMk cId="1376657253" sldId="265"/>
            <ac:spMk id="5147" creationId="{169CC832-2974-4E8D-90ED-3E2941BA7336}"/>
          </ac:spMkLst>
        </pc:spChg>
        <pc:spChg chg="add del">
          <ac:chgData name="Roman Zhigalov" userId="1f97e9fdf7779aa5" providerId="LiveId" clId="{22248B65-955B-49EA-A633-7F96B76E3D44}" dt="2022-07-23T15:31:32.776" v="663" actId="478"/>
          <ac:spMkLst>
            <pc:docMk/>
            <pc:sldMk cId="1376657253" sldId="265"/>
            <ac:spMk id="5148" creationId="{B7CB5BE9-D707-B297-A0F1-70912ADD4571}"/>
          </ac:spMkLst>
        </pc:spChg>
        <pc:spChg chg="add">
          <ac:chgData name="Roman Zhigalov" userId="1f97e9fdf7779aa5" providerId="LiveId" clId="{22248B65-955B-49EA-A633-7F96B76E3D44}" dt="2022-07-23T15:31:16.596" v="660" actId="26606"/>
          <ac:spMkLst>
            <pc:docMk/>
            <pc:sldMk cId="1376657253" sldId="265"/>
            <ac:spMk id="5149" creationId="{55222F96-971A-4F90-B841-6BAB416C7AC1}"/>
          </ac:spMkLst>
        </pc:spChg>
        <pc:picChg chg="add mod">
          <ac:chgData name="Roman Zhigalov" userId="1f97e9fdf7779aa5" providerId="LiveId" clId="{22248B65-955B-49EA-A633-7F96B76E3D44}" dt="2022-07-23T15:31:16.596" v="660" actId="26606"/>
          <ac:picMkLst>
            <pc:docMk/>
            <pc:sldMk cId="1376657253" sldId="265"/>
            <ac:picMk id="5122" creationId="{6B8E1E09-2909-EA4F-080E-AB9BC718043A}"/>
          </ac:picMkLst>
        </pc:picChg>
      </pc:sldChg>
      <pc:sldChg chg="addSp delSp modSp new mod setBg">
        <pc:chgData name="Roman Zhigalov" userId="1f97e9fdf7779aa5" providerId="LiveId" clId="{22248B65-955B-49EA-A633-7F96B76E3D44}" dt="2022-07-23T15:33:48.756" v="803" actId="26606"/>
        <pc:sldMkLst>
          <pc:docMk/>
          <pc:sldMk cId="27882831" sldId="266"/>
        </pc:sldMkLst>
        <pc:spChg chg="mo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2" creationId="{8F3C758A-395B-5B65-CA74-D17FDBD245A3}"/>
          </ac:spMkLst>
        </pc:spChg>
        <pc:spChg chg="del">
          <ac:chgData name="Roman Zhigalov" userId="1f97e9fdf7779aa5" providerId="LiveId" clId="{22248B65-955B-49EA-A633-7F96B76E3D44}" dt="2022-07-23T15:33:43.105" v="802"/>
          <ac:spMkLst>
            <pc:docMk/>
            <pc:sldMk cId="27882831" sldId="266"/>
            <ac:spMk id="3" creationId="{8ED888BF-7150-8A0C-326A-68D473130169}"/>
          </ac:spMkLst>
        </pc:spChg>
        <pc:spChg chg="mod or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4" creationId="{80FC2FBB-B973-71FD-7455-2EB96DF5D3D2}"/>
          </ac:spMkLst>
        </pc:spChg>
        <pc:spChg chg="ad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6151" creationId="{9A724DBA-D2D9-471E-8ED7-2015DDD950DF}"/>
          </ac:spMkLst>
        </pc:spChg>
        <pc:spChg chg="ad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6153" creationId="{08980754-6F4B-43C9-B9BE-127B6BED6586}"/>
          </ac:spMkLst>
        </pc:spChg>
        <pc:spChg chg="ad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6155" creationId="{2C1BBA94-3F40-40AA-8BB9-E69E25E537C1}"/>
          </ac:spMkLst>
        </pc:spChg>
        <pc:spChg chg="ad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6157" creationId="{169CC832-2974-4E8D-90ED-3E2941BA7336}"/>
          </ac:spMkLst>
        </pc:spChg>
        <pc:spChg chg="add">
          <ac:chgData name="Roman Zhigalov" userId="1f97e9fdf7779aa5" providerId="LiveId" clId="{22248B65-955B-49EA-A633-7F96B76E3D44}" dt="2022-07-23T15:33:48.756" v="803" actId="26606"/>
          <ac:spMkLst>
            <pc:docMk/>
            <pc:sldMk cId="27882831" sldId="266"/>
            <ac:spMk id="6159" creationId="{55222F96-971A-4F90-B841-6BAB416C7AC1}"/>
          </ac:spMkLst>
        </pc:spChg>
        <pc:picChg chg="add mod">
          <ac:chgData name="Roman Zhigalov" userId="1f97e9fdf7779aa5" providerId="LiveId" clId="{22248B65-955B-49EA-A633-7F96B76E3D44}" dt="2022-07-23T15:33:48.756" v="803" actId="26606"/>
          <ac:picMkLst>
            <pc:docMk/>
            <pc:sldMk cId="27882831" sldId="266"/>
            <ac:picMk id="6146" creationId="{199EF3B0-3E97-4152-269D-BF65A60223DE}"/>
          </ac:picMkLst>
        </pc:picChg>
      </pc:sldChg>
      <pc:sldChg chg="addSp delSp modSp new mod setBg">
        <pc:chgData name="Roman Zhigalov" userId="1f97e9fdf7779aa5" providerId="LiveId" clId="{22248B65-955B-49EA-A633-7F96B76E3D44}" dt="2022-07-23T15:34:22.367" v="834" actId="26606"/>
        <pc:sldMkLst>
          <pc:docMk/>
          <pc:sldMk cId="3011096670" sldId="267"/>
        </pc:sldMkLst>
        <pc:spChg chg="mod">
          <ac:chgData name="Roman Zhigalov" userId="1f97e9fdf7779aa5" providerId="LiveId" clId="{22248B65-955B-49EA-A633-7F96B76E3D44}" dt="2022-07-23T15:34:22.367" v="834" actId="26606"/>
          <ac:spMkLst>
            <pc:docMk/>
            <pc:sldMk cId="3011096670" sldId="267"/>
            <ac:spMk id="2" creationId="{78ADBA94-B6DC-5CC6-C817-9912284EC3DB}"/>
          </ac:spMkLst>
        </pc:spChg>
        <pc:spChg chg="del">
          <ac:chgData name="Roman Zhigalov" userId="1f97e9fdf7779aa5" providerId="LiveId" clId="{22248B65-955B-49EA-A633-7F96B76E3D44}" dt="2022-07-23T15:34:12.620" v="805"/>
          <ac:spMkLst>
            <pc:docMk/>
            <pc:sldMk cId="3011096670" sldId="267"/>
            <ac:spMk id="3" creationId="{61C631FC-30FD-93C2-195B-6B17BEFC1C11}"/>
          </ac:spMkLst>
        </pc:spChg>
        <pc:spChg chg="add">
          <ac:chgData name="Roman Zhigalov" userId="1f97e9fdf7779aa5" providerId="LiveId" clId="{22248B65-955B-49EA-A633-7F96B76E3D44}" dt="2022-07-23T15:34:22.367" v="834" actId="26606"/>
          <ac:spMkLst>
            <pc:docMk/>
            <pc:sldMk cId="3011096670" sldId="267"/>
            <ac:spMk id="7175" creationId="{BA79A7CF-01AF-4178-9369-94E0C90EB046}"/>
          </ac:spMkLst>
        </pc:spChg>
        <pc:spChg chg="add">
          <ac:chgData name="Roman Zhigalov" userId="1f97e9fdf7779aa5" providerId="LiveId" clId="{22248B65-955B-49EA-A633-7F96B76E3D44}" dt="2022-07-23T15:34:22.367" v="834" actId="26606"/>
          <ac:spMkLst>
            <pc:docMk/>
            <pc:sldMk cId="3011096670" sldId="267"/>
            <ac:spMk id="7177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5:34:22.367" v="834" actId="26606"/>
          <ac:spMkLst>
            <pc:docMk/>
            <pc:sldMk cId="3011096670" sldId="267"/>
            <ac:spMk id="7179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5:34:22.367" v="834" actId="26606"/>
          <ac:spMkLst>
            <pc:docMk/>
            <pc:sldMk cId="3011096670" sldId="267"/>
            <ac:spMk id="7181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5:34:22.367" v="834" actId="26606"/>
          <ac:picMkLst>
            <pc:docMk/>
            <pc:sldMk cId="3011096670" sldId="267"/>
            <ac:picMk id="7170" creationId="{DCE94A48-E130-1463-1C09-658A5230F3F3}"/>
          </ac:picMkLst>
        </pc:picChg>
      </pc:sldChg>
      <pc:sldChg chg="addSp delSp modSp new mod setBg">
        <pc:chgData name="Roman Zhigalov" userId="1f97e9fdf7779aa5" providerId="LiveId" clId="{22248B65-955B-49EA-A633-7F96B76E3D44}" dt="2022-07-23T15:34:56.766" v="866" actId="26606"/>
        <pc:sldMkLst>
          <pc:docMk/>
          <pc:sldMk cId="1753891961" sldId="268"/>
        </pc:sldMkLst>
        <pc:spChg chg="mod">
          <ac:chgData name="Roman Zhigalov" userId="1f97e9fdf7779aa5" providerId="LiveId" clId="{22248B65-955B-49EA-A633-7F96B76E3D44}" dt="2022-07-23T15:34:56.766" v="866" actId="26606"/>
          <ac:spMkLst>
            <pc:docMk/>
            <pc:sldMk cId="1753891961" sldId="268"/>
            <ac:spMk id="2" creationId="{1497DDEE-0184-F855-911E-91E064AB9B5C}"/>
          </ac:spMkLst>
        </pc:spChg>
        <pc:spChg chg="del">
          <ac:chgData name="Roman Zhigalov" userId="1f97e9fdf7779aa5" providerId="LiveId" clId="{22248B65-955B-49EA-A633-7F96B76E3D44}" dt="2022-07-23T15:34:52.821" v="865"/>
          <ac:spMkLst>
            <pc:docMk/>
            <pc:sldMk cId="1753891961" sldId="268"/>
            <ac:spMk id="3" creationId="{E04A4386-134A-ECC3-B01A-FC8E169AB089}"/>
          </ac:spMkLst>
        </pc:spChg>
        <pc:spChg chg="add">
          <ac:chgData name="Roman Zhigalov" userId="1f97e9fdf7779aa5" providerId="LiveId" clId="{22248B65-955B-49EA-A633-7F96B76E3D44}" dt="2022-07-23T15:34:56.766" v="866" actId="26606"/>
          <ac:spMkLst>
            <pc:docMk/>
            <pc:sldMk cId="1753891961" sldId="268"/>
            <ac:spMk id="8199" creationId="{BA79A7CF-01AF-4178-9369-94E0C90EB046}"/>
          </ac:spMkLst>
        </pc:spChg>
        <pc:spChg chg="add">
          <ac:chgData name="Roman Zhigalov" userId="1f97e9fdf7779aa5" providerId="LiveId" clId="{22248B65-955B-49EA-A633-7F96B76E3D44}" dt="2022-07-23T15:34:56.766" v="866" actId="26606"/>
          <ac:spMkLst>
            <pc:docMk/>
            <pc:sldMk cId="1753891961" sldId="268"/>
            <ac:spMk id="8201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5:34:56.766" v="866" actId="26606"/>
          <ac:spMkLst>
            <pc:docMk/>
            <pc:sldMk cId="1753891961" sldId="268"/>
            <ac:spMk id="8203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5:34:56.766" v="866" actId="26606"/>
          <ac:spMkLst>
            <pc:docMk/>
            <pc:sldMk cId="1753891961" sldId="268"/>
            <ac:spMk id="8205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5:34:56.766" v="866" actId="26606"/>
          <ac:picMkLst>
            <pc:docMk/>
            <pc:sldMk cId="1753891961" sldId="268"/>
            <ac:picMk id="8194" creationId="{EA6C4EDF-88B5-4E4E-72F8-527F6E5140CF}"/>
          </ac:picMkLst>
        </pc:picChg>
      </pc:sldChg>
      <pc:sldChg chg="addSp modSp new mod setBg">
        <pc:chgData name="Roman Zhigalov" userId="1f97e9fdf7779aa5" providerId="LiveId" clId="{22248B65-955B-49EA-A633-7F96B76E3D44}" dt="2022-07-23T16:45:55.822" v="908" actId="26606"/>
        <pc:sldMkLst>
          <pc:docMk/>
          <pc:sldMk cId="382510857" sldId="269"/>
        </pc:sldMkLst>
        <pc:spChg chg="mod">
          <ac:chgData name="Roman Zhigalov" userId="1f97e9fdf7779aa5" providerId="LiveId" clId="{22248B65-955B-49EA-A633-7F96B76E3D44}" dt="2022-07-23T16:45:55.822" v="908" actId="26606"/>
          <ac:spMkLst>
            <pc:docMk/>
            <pc:sldMk cId="382510857" sldId="269"/>
            <ac:spMk id="2" creationId="{12FC5E9A-7D9D-2914-2E6E-7A274842BD49}"/>
          </ac:spMkLst>
        </pc:spChg>
        <pc:spChg chg="mod">
          <ac:chgData name="Roman Zhigalov" userId="1f97e9fdf7779aa5" providerId="LiveId" clId="{22248B65-955B-49EA-A633-7F96B76E3D44}" dt="2022-07-23T16:45:55.822" v="908" actId="26606"/>
          <ac:spMkLst>
            <pc:docMk/>
            <pc:sldMk cId="382510857" sldId="269"/>
            <ac:spMk id="3" creationId="{8E989D59-84DC-2C54-8469-A5CC07DBF8A0}"/>
          </ac:spMkLst>
        </pc:spChg>
        <pc:spChg chg="add">
          <ac:chgData name="Roman Zhigalov" userId="1f97e9fdf7779aa5" providerId="LiveId" clId="{22248B65-955B-49EA-A633-7F96B76E3D44}" dt="2022-07-23T16:45:55.822" v="908" actId="26606"/>
          <ac:spMkLst>
            <pc:docMk/>
            <pc:sldMk cId="382510857" sldId="269"/>
            <ac:spMk id="8" creationId="{4522B21E-B2B9-4C72-9A71-C87EFD137480}"/>
          </ac:spMkLst>
        </pc:spChg>
        <pc:spChg chg="add">
          <ac:chgData name="Roman Zhigalov" userId="1f97e9fdf7779aa5" providerId="LiveId" clId="{22248B65-955B-49EA-A633-7F96B76E3D44}" dt="2022-07-23T16:45:55.822" v="908" actId="26606"/>
          <ac:spMkLst>
            <pc:docMk/>
            <pc:sldMk cId="382510857" sldId="269"/>
            <ac:spMk id="10" creationId="{5EB7D2A2-F448-44D4-938C-DC84CBCB3B1E}"/>
          </ac:spMkLst>
        </pc:spChg>
        <pc:spChg chg="add">
          <ac:chgData name="Roman Zhigalov" userId="1f97e9fdf7779aa5" providerId="LiveId" clId="{22248B65-955B-49EA-A633-7F96B76E3D44}" dt="2022-07-23T16:45:55.822" v="908" actId="26606"/>
          <ac:spMkLst>
            <pc:docMk/>
            <pc:sldMk cId="382510857" sldId="269"/>
            <ac:spMk id="12" creationId="{871AEA07-1E14-44B4-8E55-64EF049CD66F}"/>
          </ac:spMkLst>
        </pc:spChg>
        <pc:cxnChg chg="add">
          <ac:chgData name="Roman Zhigalov" userId="1f97e9fdf7779aa5" providerId="LiveId" clId="{22248B65-955B-49EA-A633-7F96B76E3D44}" dt="2022-07-23T16:45:55.822" v="908" actId="26606"/>
          <ac:cxnSpMkLst>
            <pc:docMk/>
            <pc:sldMk cId="382510857" sldId="26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22248B65-955B-49EA-A633-7F96B76E3D44}" dt="2022-07-23T16:48:54.035" v="1076" actId="403"/>
        <pc:sldMkLst>
          <pc:docMk/>
          <pc:sldMk cId="422226500" sldId="270"/>
        </pc:sldMkLst>
        <pc:spChg chg="mod">
          <ac:chgData name="Roman Zhigalov" userId="1f97e9fdf7779aa5" providerId="LiveId" clId="{22248B65-955B-49EA-A633-7F96B76E3D44}" dt="2022-07-23T16:48:51.933" v="1075" actId="26606"/>
          <ac:spMkLst>
            <pc:docMk/>
            <pc:sldMk cId="422226500" sldId="270"/>
            <ac:spMk id="2" creationId="{10EA4FA1-76CD-6E18-B1B8-A8CCB0F81999}"/>
          </ac:spMkLst>
        </pc:spChg>
        <pc:spChg chg="mod">
          <ac:chgData name="Roman Zhigalov" userId="1f97e9fdf7779aa5" providerId="LiveId" clId="{22248B65-955B-49EA-A633-7F96B76E3D44}" dt="2022-07-23T16:48:54.035" v="1076" actId="403"/>
          <ac:spMkLst>
            <pc:docMk/>
            <pc:sldMk cId="422226500" sldId="270"/>
            <ac:spMk id="3" creationId="{BE91F03E-7402-7FA3-5BB5-5A37AC44982A}"/>
          </ac:spMkLst>
        </pc:spChg>
        <pc:spChg chg="add del">
          <ac:chgData name="Roman Zhigalov" userId="1f97e9fdf7779aa5" providerId="LiveId" clId="{22248B65-955B-49EA-A633-7F96B76E3D44}" dt="2022-07-23T16:48:51.902" v="1074" actId="26606"/>
          <ac:spMkLst>
            <pc:docMk/>
            <pc:sldMk cId="422226500" sldId="270"/>
            <ac:spMk id="8" creationId="{8B9AA7C6-5E5A-498E-A6DF-A943376E09BC}"/>
          </ac:spMkLst>
        </pc:spChg>
        <pc:spChg chg="add del">
          <ac:chgData name="Roman Zhigalov" userId="1f97e9fdf7779aa5" providerId="LiveId" clId="{22248B65-955B-49EA-A633-7F96B76E3D44}" dt="2022-07-23T16:48:51.902" v="1074" actId="26606"/>
          <ac:spMkLst>
            <pc:docMk/>
            <pc:sldMk cId="422226500" sldId="270"/>
            <ac:spMk id="14" creationId="{81E140AE-0ABF-47C8-BF32-7D2F0CF2BA44}"/>
          </ac:spMkLst>
        </pc:spChg>
        <pc:spChg chg="add del">
          <ac:chgData name="Roman Zhigalov" userId="1f97e9fdf7779aa5" providerId="LiveId" clId="{22248B65-955B-49EA-A633-7F96B76E3D44}" dt="2022-07-23T16:48:51.902" v="1074" actId="26606"/>
          <ac:spMkLst>
            <pc:docMk/>
            <pc:sldMk cId="422226500" sldId="270"/>
            <ac:spMk id="16" creationId="{CBC4F608-B4B8-48C3-9572-C0F061B1CD99}"/>
          </ac:spMkLst>
        </pc:spChg>
        <pc:spChg chg="add">
          <ac:chgData name="Roman Zhigalov" userId="1f97e9fdf7779aa5" providerId="LiveId" clId="{22248B65-955B-49EA-A633-7F96B76E3D44}" dt="2022-07-23T16:48:51.933" v="1075" actId="26606"/>
          <ac:spMkLst>
            <pc:docMk/>
            <pc:sldMk cId="422226500" sldId="270"/>
            <ac:spMk id="18" creationId="{DBF61EA3-B236-439E-9C0B-340980D56BEE}"/>
          </ac:spMkLst>
        </pc:spChg>
        <pc:spChg chg="add">
          <ac:chgData name="Roman Zhigalov" userId="1f97e9fdf7779aa5" providerId="LiveId" clId="{22248B65-955B-49EA-A633-7F96B76E3D44}" dt="2022-07-23T16:48:51.933" v="1075" actId="26606"/>
          <ac:spMkLst>
            <pc:docMk/>
            <pc:sldMk cId="422226500" sldId="270"/>
            <ac:spMk id="21" creationId="{E659831F-0D9A-4C63-9EBB-8435B85A440F}"/>
          </ac:spMkLst>
        </pc:spChg>
        <pc:grpChg chg="add del">
          <ac:chgData name="Roman Zhigalov" userId="1f97e9fdf7779aa5" providerId="LiveId" clId="{22248B65-955B-49EA-A633-7F96B76E3D44}" dt="2022-07-23T16:48:51.902" v="1074" actId="26606"/>
          <ac:grpSpMkLst>
            <pc:docMk/>
            <pc:sldMk cId="422226500" sldId="270"/>
            <ac:grpSpMk id="10" creationId="{83EAB11A-76F7-48F4-9B4F-5BFDF4BF9670}"/>
          </ac:grpSpMkLst>
        </pc:grpChg>
        <pc:grpChg chg="add">
          <ac:chgData name="Roman Zhigalov" userId="1f97e9fdf7779aa5" providerId="LiveId" clId="{22248B65-955B-49EA-A633-7F96B76E3D44}" dt="2022-07-23T16:48:51.933" v="1075" actId="26606"/>
          <ac:grpSpMkLst>
            <pc:docMk/>
            <pc:sldMk cId="422226500" sldId="270"/>
            <ac:grpSpMk id="19" creationId="{28FAF094-D087-493F-8DF9-A486C2D6BBAA}"/>
          </ac:grpSpMkLst>
        </pc:grpChg>
      </pc:sldChg>
      <pc:sldChg chg="addSp delSp modSp new mod setBg">
        <pc:chgData name="Roman Zhigalov" userId="1f97e9fdf7779aa5" providerId="LiveId" clId="{22248B65-955B-49EA-A633-7F96B76E3D44}" dt="2022-07-23T16:51:07.997" v="1126" actId="26606"/>
        <pc:sldMkLst>
          <pc:docMk/>
          <pc:sldMk cId="3117252536" sldId="271"/>
        </pc:sldMkLst>
        <pc:spChg chg="mod">
          <ac:chgData name="Roman Zhigalov" userId="1f97e9fdf7779aa5" providerId="LiveId" clId="{22248B65-955B-49EA-A633-7F96B76E3D44}" dt="2022-07-23T16:51:07.997" v="1126" actId="26606"/>
          <ac:spMkLst>
            <pc:docMk/>
            <pc:sldMk cId="3117252536" sldId="271"/>
            <ac:spMk id="2" creationId="{2FB13315-73A4-927B-5492-EC1352F15554}"/>
          </ac:spMkLst>
        </pc:spChg>
        <pc:spChg chg="del">
          <ac:chgData name="Roman Zhigalov" userId="1f97e9fdf7779aa5" providerId="LiveId" clId="{22248B65-955B-49EA-A633-7F96B76E3D44}" dt="2022-07-23T16:50:45.345" v="1078"/>
          <ac:spMkLst>
            <pc:docMk/>
            <pc:sldMk cId="3117252536" sldId="271"/>
            <ac:spMk id="3" creationId="{8B1AD475-FAD7-C0AC-FB21-FBC4B8FB60FA}"/>
          </ac:spMkLst>
        </pc:spChg>
        <pc:spChg chg="add del">
          <ac:chgData name="Roman Zhigalov" userId="1f97e9fdf7779aa5" providerId="LiveId" clId="{22248B65-955B-49EA-A633-7F96B76E3D44}" dt="2022-07-23T16:51:04.490" v="1121" actId="26606"/>
          <ac:spMkLst>
            <pc:docMk/>
            <pc:sldMk cId="3117252536" sldId="271"/>
            <ac:spMk id="1031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6:51:04.490" v="1121" actId="26606"/>
          <ac:spMkLst>
            <pc:docMk/>
            <pc:sldMk cId="3117252536" sldId="271"/>
            <ac:spMk id="1033" creationId="{3FCFB1DE-0B7E-48CC-BA90-B2AB0889F9D6}"/>
          </ac:spMkLst>
        </pc:spChg>
        <pc:spChg chg="add del">
          <ac:chgData name="Roman Zhigalov" userId="1f97e9fdf7779aa5" providerId="LiveId" clId="{22248B65-955B-49EA-A633-7F96B76E3D44}" dt="2022-07-23T16:51:07.238" v="1123" actId="26606"/>
          <ac:spMkLst>
            <pc:docMk/>
            <pc:sldMk cId="3117252536" sldId="271"/>
            <ac:spMk id="1035" creationId="{84D4DDB8-B68F-45B0-9F62-C4279996F672}"/>
          </ac:spMkLst>
        </pc:spChg>
        <pc:spChg chg="add del">
          <ac:chgData name="Roman Zhigalov" userId="1f97e9fdf7779aa5" providerId="LiveId" clId="{22248B65-955B-49EA-A633-7F96B76E3D44}" dt="2022-07-23T16:51:07.238" v="1123" actId="26606"/>
          <ac:spMkLst>
            <pc:docMk/>
            <pc:sldMk cId="3117252536" sldId="271"/>
            <ac:spMk id="1036" creationId="{5DCB5928-DC7D-4612-9922-441966E15627}"/>
          </ac:spMkLst>
        </pc:spChg>
        <pc:spChg chg="add del">
          <ac:chgData name="Roman Zhigalov" userId="1f97e9fdf7779aa5" providerId="LiveId" clId="{22248B65-955B-49EA-A633-7F96B76E3D44}" dt="2022-07-23T16:51:07.238" v="1123" actId="26606"/>
          <ac:spMkLst>
            <pc:docMk/>
            <pc:sldMk cId="3117252536" sldId="271"/>
            <ac:spMk id="1037" creationId="{AF2F604E-43BE-4DC3-B983-E071523364F8}"/>
          </ac:spMkLst>
        </pc:spChg>
        <pc:spChg chg="add del">
          <ac:chgData name="Roman Zhigalov" userId="1f97e9fdf7779aa5" providerId="LiveId" clId="{22248B65-955B-49EA-A633-7F96B76E3D44}" dt="2022-07-23T16:51:07.238" v="1123" actId="26606"/>
          <ac:spMkLst>
            <pc:docMk/>
            <pc:sldMk cId="3117252536" sldId="271"/>
            <ac:spMk id="1038" creationId="{682C1161-1736-45EC-99B7-33F3CAE9D517}"/>
          </ac:spMkLst>
        </pc:spChg>
        <pc:spChg chg="add del">
          <ac:chgData name="Roman Zhigalov" userId="1f97e9fdf7779aa5" providerId="LiveId" clId="{22248B65-955B-49EA-A633-7F96B76E3D44}" dt="2022-07-23T16:51:07.238" v="1123" actId="26606"/>
          <ac:spMkLst>
            <pc:docMk/>
            <pc:sldMk cId="3117252536" sldId="271"/>
            <ac:spMk id="1039" creationId="{08C9B587-E65E-4B52-B37C-ABEBB6E87928}"/>
          </ac:spMkLst>
        </pc:spChg>
        <pc:spChg chg="add del">
          <ac:chgData name="Roman Zhigalov" userId="1f97e9fdf7779aa5" providerId="LiveId" clId="{22248B65-955B-49EA-A633-7F96B76E3D44}" dt="2022-07-23T16:51:07.974" v="1125" actId="26606"/>
          <ac:spMkLst>
            <pc:docMk/>
            <pc:sldMk cId="3117252536" sldId="271"/>
            <ac:spMk id="1041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6:51:07.974" v="1125" actId="26606"/>
          <ac:spMkLst>
            <pc:docMk/>
            <pc:sldMk cId="3117252536" sldId="271"/>
            <ac:spMk id="1042" creationId="{3FCFB1DE-0B7E-48CC-BA90-B2AB0889F9D6}"/>
          </ac:spMkLst>
        </pc:spChg>
        <pc:spChg chg="add">
          <ac:chgData name="Roman Zhigalov" userId="1f97e9fdf7779aa5" providerId="LiveId" clId="{22248B65-955B-49EA-A633-7F96B76E3D44}" dt="2022-07-23T16:51:07.997" v="1126" actId="26606"/>
          <ac:spMkLst>
            <pc:docMk/>
            <pc:sldMk cId="3117252536" sldId="271"/>
            <ac:spMk id="1044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6:51:07.997" v="1126" actId="26606"/>
          <ac:spMkLst>
            <pc:docMk/>
            <pc:sldMk cId="3117252536" sldId="271"/>
            <ac:spMk id="1045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6:51:07.997" v="1126" actId="26606"/>
          <ac:spMkLst>
            <pc:docMk/>
            <pc:sldMk cId="3117252536" sldId="271"/>
            <ac:spMk id="1046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6:51:07.997" v="1126" actId="26606"/>
          <ac:spMkLst>
            <pc:docMk/>
            <pc:sldMk cId="3117252536" sldId="271"/>
            <ac:spMk id="1047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6:51:07.997" v="1126" actId="26606"/>
          <ac:spMkLst>
            <pc:docMk/>
            <pc:sldMk cId="3117252536" sldId="271"/>
            <ac:spMk id="1048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6:51:07.997" v="1126" actId="26606"/>
          <ac:picMkLst>
            <pc:docMk/>
            <pc:sldMk cId="3117252536" sldId="271"/>
            <ac:picMk id="1026" creationId="{29C6C01A-9811-208C-C5F8-E20AA8852845}"/>
          </ac:picMkLst>
        </pc:picChg>
      </pc:sldChg>
      <pc:sldChg chg="addSp delSp modSp new mod setBg">
        <pc:chgData name="Roman Zhigalov" userId="1f97e9fdf7779aa5" providerId="LiveId" clId="{22248B65-955B-49EA-A633-7F96B76E3D44}" dt="2022-07-23T16:53:23.692" v="1236" actId="26606"/>
        <pc:sldMkLst>
          <pc:docMk/>
          <pc:sldMk cId="1818213792" sldId="272"/>
        </pc:sldMkLst>
        <pc:spChg chg="mo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2" creationId="{DB6FD870-AFBC-47D0-5162-6A6D70645778}"/>
          </ac:spMkLst>
        </pc:spChg>
        <pc:spChg chg="del">
          <ac:chgData name="Roman Zhigalov" userId="1f97e9fdf7779aa5" providerId="LiveId" clId="{22248B65-955B-49EA-A633-7F96B76E3D44}" dt="2022-07-23T16:52:23.081" v="1146"/>
          <ac:spMkLst>
            <pc:docMk/>
            <pc:sldMk cId="1818213792" sldId="272"/>
            <ac:spMk id="3" creationId="{29EE5461-C2B3-0514-92D6-9554B6F6389A}"/>
          </ac:spMkLst>
        </pc:spChg>
        <pc:spChg chg="mo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4" creationId="{C61CA6F0-4028-8047-F546-F33C10AF25E8}"/>
          </ac:spMkLst>
        </pc:spChg>
        <pc:spChg chg="add del">
          <ac:chgData name="Roman Zhigalov" userId="1f97e9fdf7779aa5" providerId="LiveId" clId="{22248B65-955B-49EA-A633-7F96B76E3D44}" dt="2022-07-23T16:53:22.855" v="1233" actId="26606"/>
          <ac:spMkLst>
            <pc:docMk/>
            <pc:sldMk cId="1818213792" sldId="272"/>
            <ac:spMk id="2055" creationId="{BA79A7CF-01AF-4178-9369-94E0C90EB046}"/>
          </ac:spMkLst>
        </pc:spChg>
        <pc:spChg chg="add del">
          <ac:chgData name="Roman Zhigalov" userId="1f97e9fdf7779aa5" providerId="LiveId" clId="{22248B65-955B-49EA-A633-7F96B76E3D44}" dt="2022-07-23T16:53:22.855" v="1233" actId="26606"/>
          <ac:spMkLst>
            <pc:docMk/>
            <pc:sldMk cId="1818213792" sldId="272"/>
            <ac:spMk id="2057" creationId="{99413ED5-9ED4-4772-BCE4-2BCAE6B12E35}"/>
          </ac:spMkLst>
        </pc:spChg>
        <pc:spChg chg="add del">
          <ac:chgData name="Roman Zhigalov" userId="1f97e9fdf7779aa5" providerId="LiveId" clId="{22248B65-955B-49EA-A633-7F96B76E3D44}" dt="2022-07-23T16:53:22.855" v="1233" actId="26606"/>
          <ac:spMkLst>
            <pc:docMk/>
            <pc:sldMk cId="1818213792" sldId="272"/>
            <ac:spMk id="2059" creationId="{04357C93-F0CB-4A1C-8F77-4E9063789819}"/>
          </ac:spMkLst>
        </pc:spChg>
        <pc:spChg chg="add del">
          <ac:chgData name="Roman Zhigalov" userId="1f97e9fdf7779aa5" providerId="LiveId" clId="{22248B65-955B-49EA-A633-7F96B76E3D44}" dt="2022-07-23T16:53:22.855" v="1233" actId="26606"/>
          <ac:spMkLst>
            <pc:docMk/>
            <pc:sldMk cId="1818213792" sldId="272"/>
            <ac:spMk id="2061" creationId="{90F533E9-6690-41A8-A372-4C6C622D028D}"/>
          </ac:spMkLst>
        </pc:spChg>
        <pc:spChg chg="add del">
          <ac:chgData name="Roman Zhigalov" userId="1f97e9fdf7779aa5" providerId="LiveId" clId="{22248B65-955B-49EA-A633-7F96B76E3D44}" dt="2022-07-23T16:53:23.672" v="1235" actId="26606"/>
          <ac:spMkLst>
            <pc:docMk/>
            <pc:sldMk cId="1818213792" sldId="272"/>
            <ac:spMk id="2062" creationId="{B81933D1-5615-42C7-9C0B-4EB7105CCE2D}"/>
          </ac:spMkLst>
        </pc:spChg>
        <pc:spChg chg="add del">
          <ac:chgData name="Roman Zhigalov" userId="1f97e9fdf7779aa5" providerId="LiveId" clId="{22248B65-955B-49EA-A633-7F96B76E3D44}" dt="2022-07-23T16:53:23.672" v="1235" actId="26606"/>
          <ac:spMkLst>
            <pc:docMk/>
            <pc:sldMk cId="1818213792" sldId="272"/>
            <ac:spMk id="2063" creationId="{47942995-B07F-4636-9A06-C6A104B260A8}"/>
          </ac:spMkLst>
        </pc:spChg>
        <pc:spChg chg="add del">
          <ac:chgData name="Roman Zhigalov" userId="1f97e9fdf7779aa5" providerId="LiveId" clId="{22248B65-955B-49EA-A633-7F96B76E3D44}" dt="2022-07-23T16:53:23.672" v="1235" actId="26606"/>
          <ac:spMkLst>
            <pc:docMk/>
            <pc:sldMk cId="1818213792" sldId="272"/>
            <ac:spMk id="2064" creationId="{19C9EAEA-39D0-4B0E-A0EB-51E7B26740B1}"/>
          </ac:spMkLst>
        </pc:spChg>
        <pc:spChg chg="ad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2068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2069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2070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2071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6:53:23.692" v="1236" actId="26606"/>
          <ac:spMkLst>
            <pc:docMk/>
            <pc:sldMk cId="1818213792" sldId="272"/>
            <ac:spMk id="2072" creationId="{08C9B587-E65E-4B52-B37C-ABEBB6E87928}"/>
          </ac:spMkLst>
        </pc:spChg>
        <pc:grpChg chg="add del">
          <ac:chgData name="Roman Zhigalov" userId="1f97e9fdf7779aa5" providerId="LiveId" clId="{22248B65-955B-49EA-A633-7F96B76E3D44}" dt="2022-07-23T16:53:23.672" v="1235" actId="26606"/>
          <ac:grpSpMkLst>
            <pc:docMk/>
            <pc:sldMk cId="1818213792" sldId="272"/>
            <ac:grpSpMk id="2065" creationId="{032D8612-31EB-44CF-A1D0-14FD4C705424}"/>
          </ac:grpSpMkLst>
        </pc:grpChg>
        <pc:picChg chg="add mod">
          <ac:chgData name="Roman Zhigalov" userId="1f97e9fdf7779aa5" providerId="LiveId" clId="{22248B65-955B-49EA-A633-7F96B76E3D44}" dt="2022-07-23T16:53:23.692" v="1236" actId="26606"/>
          <ac:picMkLst>
            <pc:docMk/>
            <pc:sldMk cId="1818213792" sldId="272"/>
            <ac:picMk id="2050" creationId="{51394183-A3E7-DAC4-E8DE-20385094B9A4}"/>
          </ac:picMkLst>
        </pc:picChg>
      </pc:sldChg>
      <pc:sldChg chg="addSp delSp modSp new mod setBg">
        <pc:chgData name="Roman Zhigalov" userId="1f97e9fdf7779aa5" providerId="LiveId" clId="{22248B65-955B-49EA-A633-7F96B76E3D44}" dt="2022-07-23T16:54:04.715" v="1270" actId="27614"/>
        <pc:sldMkLst>
          <pc:docMk/>
          <pc:sldMk cId="4247483469" sldId="273"/>
        </pc:sldMkLst>
        <pc:spChg chg="mod">
          <ac:chgData name="Roman Zhigalov" userId="1f97e9fdf7779aa5" providerId="LiveId" clId="{22248B65-955B-49EA-A633-7F96B76E3D44}" dt="2022-07-23T16:54:03.122" v="1269" actId="26606"/>
          <ac:spMkLst>
            <pc:docMk/>
            <pc:sldMk cId="4247483469" sldId="273"/>
            <ac:spMk id="2" creationId="{4D59265B-716D-8F62-1622-1AC90929AC17}"/>
          </ac:spMkLst>
        </pc:spChg>
        <pc:spChg chg="del">
          <ac:chgData name="Roman Zhigalov" userId="1f97e9fdf7779aa5" providerId="LiveId" clId="{22248B65-955B-49EA-A633-7F96B76E3D44}" dt="2022-07-23T16:53:54.314" v="1238"/>
          <ac:spMkLst>
            <pc:docMk/>
            <pc:sldMk cId="4247483469" sldId="273"/>
            <ac:spMk id="3" creationId="{41FF9693-A8EB-F453-8758-DE05FBF002EE}"/>
          </ac:spMkLst>
        </pc:spChg>
        <pc:spChg chg="add">
          <ac:chgData name="Roman Zhigalov" userId="1f97e9fdf7779aa5" providerId="LiveId" clId="{22248B65-955B-49EA-A633-7F96B76E3D44}" dt="2022-07-23T16:54:03.122" v="1269" actId="26606"/>
          <ac:spMkLst>
            <pc:docMk/>
            <pc:sldMk cId="4247483469" sldId="273"/>
            <ac:spMk id="3079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6:54:03.122" v="1269" actId="26606"/>
          <ac:spMkLst>
            <pc:docMk/>
            <pc:sldMk cId="4247483469" sldId="273"/>
            <ac:spMk id="3081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6:54:03.122" v="1269" actId="26606"/>
          <ac:spMkLst>
            <pc:docMk/>
            <pc:sldMk cId="4247483469" sldId="273"/>
            <ac:spMk id="3083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6:54:03.122" v="1269" actId="26606"/>
          <ac:spMkLst>
            <pc:docMk/>
            <pc:sldMk cId="4247483469" sldId="273"/>
            <ac:spMk id="3085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6:54:03.122" v="1269" actId="26606"/>
          <ac:spMkLst>
            <pc:docMk/>
            <pc:sldMk cId="4247483469" sldId="273"/>
            <ac:spMk id="3087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6:54:04.715" v="1270" actId="27614"/>
          <ac:picMkLst>
            <pc:docMk/>
            <pc:sldMk cId="4247483469" sldId="273"/>
            <ac:picMk id="3074" creationId="{82F0C685-21E7-CAEF-4A1F-F66A94405B9D}"/>
          </ac:picMkLst>
        </pc:picChg>
      </pc:sldChg>
      <pc:sldChg chg="addSp delSp modSp new mod setBg">
        <pc:chgData name="Roman Zhigalov" userId="1f97e9fdf7779aa5" providerId="LiveId" clId="{22248B65-955B-49EA-A633-7F96B76E3D44}" dt="2022-07-23T16:55:13.292" v="1332" actId="26606"/>
        <pc:sldMkLst>
          <pc:docMk/>
          <pc:sldMk cId="3217837902" sldId="274"/>
        </pc:sldMkLst>
        <pc:spChg chg="mo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2" creationId="{55FBDC91-9120-A86F-DF78-CBB02E80FAEE}"/>
          </ac:spMkLst>
        </pc:spChg>
        <pc:spChg chg="del">
          <ac:chgData name="Roman Zhigalov" userId="1f97e9fdf7779aa5" providerId="LiveId" clId="{22248B65-955B-49EA-A633-7F96B76E3D44}" dt="2022-07-23T16:55:09.592" v="1331"/>
          <ac:spMkLst>
            <pc:docMk/>
            <pc:sldMk cId="3217837902" sldId="274"/>
            <ac:spMk id="3" creationId="{C821ABE0-D777-402E-A341-BA5E0B762FDB}"/>
          </ac:spMkLst>
        </pc:spChg>
        <pc:spChg chg="mo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4" creationId="{40F5862D-3951-3A23-F668-29EF53CDDF3B}"/>
          </ac:spMkLst>
        </pc:spChg>
        <pc:spChg chg="ad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4103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4105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4107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4109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6:55:13.292" v="1332" actId="26606"/>
          <ac:spMkLst>
            <pc:docMk/>
            <pc:sldMk cId="3217837902" sldId="274"/>
            <ac:spMk id="4111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6:55:13.292" v="1332" actId="26606"/>
          <ac:picMkLst>
            <pc:docMk/>
            <pc:sldMk cId="3217837902" sldId="274"/>
            <ac:picMk id="4098" creationId="{08C103B7-2503-DC8F-5035-F761946D06FB}"/>
          </ac:picMkLst>
        </pc:picChg>
      </pc:sldChg>
      <pc:sldChg chg="addSp delSp modSp new mod setBg">
        <pc:chgData name="Roman Zhigalov" userId="1f97e9fdf7779aa5" providerId="LiveId" clId="{22248B65-955B-49EA-A633-7F96B76E3D44}" dt="2022-07-23T16:56:05.331" v="1419" actId="26606"/>
        <pc:sldMkLst>
          <pc:docMk/>
          <pc:sldMk cId="1466374821" sldId="275"/>
        </pc:sldMkLst>
        <pc:spChg chg="mod">
          <ac:chgData name="Roman Zhigalov" userId="1f97e9fdf7779aa5" providerId="LiveId" clId="{22248B65-955B-49EA-A633-7F96B76E3D44}" dt="2022-07-23T16:56:05.331" v="1419" actId="26606"/>
          <ac:spMkLst>
            <pc:docMk/>
            <pc:sldMk cId="1466374821" sldId="275"/>
            <ac:spMk id="2" creationId="{7B275F6D-9CD2-2955-DEA0-1D46EDD634FB}"/>
          </ac:spMkLst>
        </pc:spChg>
        <pc:spChg chg="del">
          <ac:chgData name="Roman Zhigalov" userId="1f97e9fdf7779aa5" providerId="LiveId" clId="{22248B65-955B-49EA-A633-7F96B76E3D44}" dt="2022-07-23T16:56:02.900" v="1418"/>
          <ac:spMkLst>
            <pc:docMk/>
            <pc:sldMk cId="1466374821" sldId="275"/>
            <ac:spMk id="3" creationId="{0F269FF8-1FFB-8B15-36EF-5C34F72081D7}"/>
          </ac:spMkLst>
        </pc:spChg>
        <pc:spChg chg="add">
          <ac:chgData name="Roman Zhigalov" userId="1f97e9fdf7779aa5" providerId="LiveId" clId="{22248B65-955B-49EA-A633-7F96B76E3D44}" dt="2022-07-23T16:56:05.331" v="1419" actId="26606"/>
          <ac:spMkLst>
            <pc:docMk/>
            <pc:sldMk cId="1466374821" sldId="275"/>
            <ac:spMk id="5127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6:56:05.331" v="1419" actId="26606"/>
          <ac:spMkLst>
            <pc:docMk/>
            <pc:sldMk cId="1466374821" sldId="275"/>
            <ac:spMk id="5129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6:56:05.331" v="1419" actId="26606"/>
          <ac:spMkLst>
            <pc:docMk/>
            <pc:sldMk cId="1466374821" sldId="275"/>
            <ac:spMk id="5131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6:56:05.331" v="1419" actId="26606"/>
          <ac:spMkLst>
            <pc:docMk/>
            <pc:sldMk cId="1466374821" sldId="275"/>
            <ac:spMk id="5133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6:56:05.331" v="1419" actId="26606"/>
          <ac:spMkLst>
            <pc:docMk/>
            <pc:sldMk cId="1466374821" sldId="275"/>
            <ac:spMk id="5135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6:56:05.331" v="1419" actId="26606"/>
          <ac:picMkLst>
            <pc:docMk/>
            <pc:sldMk cId="1466374821" sldId="275"/>
            <ac:picMk id="5122" creationId="{ECB9CB71-203D-A67B-965B-B27EAC6BA3D1}"/>
          </ac:picMkLst>
        </pc:picChg>
      </pc:sldChg>
      <pc:sldChg chg="addSp delSp modSp new mod setBg">
        <pc:chgData name="Roman Zhigalov" userId="1f97e9fdf7779aa5" providerId="LiveId" clId="{22248B65-955B-49EA-A633-7F96B76E3D44}" dt="2022-07-23T16:57:42.227" v="1435" actId="26606"/>
        <pc:sldMkLst>
          <pc:docMk/>
          <pc:sldMk cId="4290542449" sldId="276"/>
        </pc:sldMkLst>
        <pc:spChg chg="mo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2" creationId="{AB7ED9FD-0CC4-D143-6738-5A7B0AA22814}"/>
          </ac:spMkLst>
        </pc:spChg>
        <pc:spChg chg="del">
          <ac:chgData name="Roman Zhigalov" userId="1f97e9fdf7779aa5" providerId="LiveId" clId="{22248B65-955B-49EA-A633-7F96B76E3D44}" dt="2022-07-23T16:57:04.352" v="1421"/>
          <ac:spMkLst>
            <pc:docMk/>
            <pc:sldMk cId="4290542449" sldId="276"/>
            <ac:spMk id="3" creationId="{8FDA2B54-B54C-69C5-64C9-DCB2D518C0FF}"/>
          </ac:spMkLst>
        </pc:spChg>
        <pc:spChg chg="mo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4" creationId="{75964062-B62B-0BF1-7A4E-F9C8AA1D43F8}"/>
          </ac:spMkLst>
        </pc:spChg>
        <pc:spChg chg="ad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6151" creationId="{0288C6B4-AFC3-407F-A595-EFFD38D4CCAF}"/>
          </ac:spMkLst>
        </pc:spChg>
        <pc:spChg chg="ad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6153" creationId="{CF236821-17FE-429B-8D2C-08E13A64EA40}"/>
          </ac:spMkLst>
        </pc:spChg>
        <pc:spChg chg="ad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6155" creationId="{C0BDBCD2-E081-43AB-9119-C55465E59757}"/>
          </ac:spMkLst>
        </pc:spChg>
        <pc:spChg chg="ad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6157" creationId="{98E79BE4-34FE-485A-98A5-92CE8F7C4743}"/>
          </ac:spMkLst>
        </pc:spChg>
        <pc:spChg chg="add">
          <ac:chgData name="Roman Zhigalov" userId="1f97e9fdf7779aa5" providerId="LiveId" clId="{22248B65-955B-49EA-A633-7F96B76E3D44}" dt="2022-07-23T16:57:42.227" v="1435" actId="26606"/>
          <ac:spMkLst>
            <pc:docMk/>
            <pc:sldMk cId="4290542449" sldId="276"/>
            <ac:spMk id="6159" creationId="{7A5F0580-5EE9-419F-96EE-B6529EF6E7D0}"/>
          </ac:spMkLst>
        </pc:spChg>
        <pc:picChg chg="add mod">
          <ac:chgData name="Roman Zhigalov" userId="1f97e9fdf7779aa5" providerId="LiveId" clId="{22248B65-955B-49EA-A633-7F96B76E3D44}" dt="2022-07-23T16:57:42.227" v="1435" actId="26606"/>
          <ac:picMkLst>
            <pc:docMk/>
            <pc:sldMk cId="4290542449" sldId="276"/>
            <ac:picMk id="6146" creationId="{E3C94AEB-AC0E-EDE2-1CD3-DAD598916511}"/>
          </ac:picMkLst>
        </pc:picChg>
      </pc:sldChg>
      <pc:sldChg chg="addSp delSp modSp new mod setBg">
        <pc:chgData name="Roman Zhigalov" userId="1f97e9fdf7779aa5" providerId="LiveId" clId="{22248B65-955B-49EA-A633-7F96B76E3D44}" dt="2022-07-23T16:59:18.756" v="1462" actId="26606"/>
        <pc:sldMkLst>
          <pc:docMk/>
          <pc:sldMk cId="106506460" sldId="277"/>
        </pc:sldMkLst>
        <pc:spChg chg="mo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2" creationId="{F07DEC2A-B490-2249-4457-030703076C55}"/>
          </ac:spMkLst>
        </pc:spChg>
        <pc:spChg chg="del">
          <ac:chgData name="Roman Zhigalov" userId="1f97e9fdf7779aa5" providerId="LiveId" clId="{22248B65-955B-49EA-A633-7F96B76E3D44}" dt="2022-07-23T16:59:15.424" v="1461"/>
          <ac:spMkLst>
            <pc:docMk/>
            <pc:sldMk cId="106506460" sldId="277"/>
            <ac:spMk id="3" creationId="{236A921E-5205-E15E-4C15-6823D0940E0C}"/>
          </ac:spMkLst>
        </pc:spChg>
        <pc:spChg chg="mo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4" creationId="{D8BEF149-2239-5CBA-DDCB-736C35602567}"/>
          </ac:spMkLst>
        </pc:spChg>
        <pc:spChg chg="ad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7175" creationId="{0288C6B4-AFC3-407F-A595-EFFD38D4CCAF}"/>
          </ac:spMkLst>
        </pc:spChg>
        <pc:spChg chg="ad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7177" creationId="{CF236821-17FE-429B-8D2C-08E13A64EA40}"/>
          </ac:spMkLst>
        </pc:spChg>
        <pc:spChg chg="ad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7179" creationId="{C0BDBCD2-E081-43AB-9119-C55465E59757}"/>
          </ac:spMkLst>
        </pc:spChg>
        <pc:spChg chg="ad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7181" creationId="{98E79BE4-34FE-485A-98A5-92CE8F7C4743}"/>
          </ac:spMkLst>
        </pc:spChg>
        <pc:spChg chg="add">
          <ac:chgData name="Roman Zhigalov" userId="1f97e9fdf7779aa5" providerId="LiveId" clId="{22248B65-955B-49EA-A633-7F96B76E3D44}" dt="2022-07-23T16:59:18.756" v="1462" actId="26606"/>
          <ac:spMkLst>
            <pc:docMk/>
            <pc:sldMk cId="106506460" sldId="277"/>
            <ac:spMk id="7183" creationId="{7A5F0580-5EE9-419F-96EE-B6529EF6E7D0}"/>
          </ac:spMkLst>
        </pc:spChg>
        <pc:picChg chg="add mod">
          <ac:chgData name="Roman Zhigalov" userId="1f97e9fdf7779aa5" providerId="LiveId" clId="{22248B65-955B-49EA-A633-7F96B76E3D44}" dt="2022-07-23T16:59:18.756" v="1462" actId="26606"/>
          <ac:picMkLst>
            <pc:docMk/>
            <pc:sldMk cId="106506460" sldId="277"/>
            <ac:picMk id="7170" creationId="{096FBB46-E161-2F22-CEC9-A95866A5D57B}"/>
          </ac:picMkLst>
        </pc:picChg>
      </pc:sldChg>
      <pc:sldChg chg="addSp delSp modSp new mod setBg">
        <pc:chgData name="Roman Zhigalov" userId="1f97e9fdf7779aa5" providerId="LiveId" clId="{22248B65-955B-49EA-A633-7F96B76E3D44}" dt="2022-07-23T16:59:46.769" v="1514" actId="27614"/>
        <pc:sldMkLst>
          <pc:docMk/>
          <pc:sldMk cId="360695264" sldId="278"/>
        </pc:sldMkLst>
        <pc:spChg chg="mod">
          <ac:chgData name="Roman Zhigalov" userId="1f97e9fdf7779aa5" providerId="LiveId" clId="{22248B65-955B-49EA-A633-7F96B76E3D44}" dt="2022-07-23T16:59:43.383" v="1513" actId="26606"/>
          <ac:spMkLst>
            <pc:docMk/>
            <pc:sldMk cId="360695264" sldId="278"/>
            <ac:spMk id="2" creationId="{0EA77860-ECA5-47C0-DA01-1A530B9C0A22}"/>
          </ac:spMkLst>
        </pc:spChg>
        <pc:spChg chg="del">
          <ac:chgData name="Roman Zhigalov" userId="1f97e9fdf7779aa5" providerId="LiveId" clId="{22248B65-955B-49EA-A633-7F96B76E3D44}" dt="2022-07-23T16:59:30.162" v="1464"/>
          <ac:spMkLst>
            <pc:docMk/>
            <pc:sldMk cId="360695264" sldId="278"/>
            <ac:spMk id="3" creationId="{1A714804-F215-2EAB-CDE1-12953CDD7B0C}"/>
          </ac:spMkLst>
        </pc:spChg>
        <pc:spChg chg="add">
          <ac:chgData name="Roman Zhigalov" userId="1f97e9fdf7779aa5" providerId="LiveId" clId="{22248B65-955B-49EA-A633-7F96B76E3D44}" dt="2022-07-23T16:59:43.383" v="1513" actId="26606"/>
          <ac:spMkLst>
            <pc:docMk/>
            <pc:sldMk cId="360695264" sldId="278"/>
            <ac:spMk id="8199" creationId="{BA79A7CF-01AF-4178-9369-94E0C90EB046}"/>
          </ac:spMkLst>
        </pc:spChg>
        <pc:spChg chg="add">
          <ac:chgData name="Roman Zhigalov" userId="1f97e9fdf7779aa5" providerId="LiveId" clId="{22248B65-955B-49EA-A633-7F96B76E3D44}" dt="2022-07-23T16:59:43.383" v="1513" actId="26606"/>
          <ac:spMkLst>
            <pc:docMk/>
            <pc:sldMk cId="360695264" sldId="278"/>
            <ac:spMk id="8201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6:59:43.383" v="1513" actId="26606"/>
          <ac:spMkLst>
            <pc:docMk/>
            <pc:sldMk cId="360695264" sldId="278"/>
            <ac:spMk id="8203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6:59:43.383" v="1513" actId="26606"/>
          <ac:spMkLst>
            <pc:docMk/>
            <pc:sldMk cId="360695264" sldId="278"/>
            <ac:spMk id="8205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6:59:46.769" v="1514" actId="27614"/>
          <ac:picMkLst>
            <pc:docMk/>
            <pc:sldMk cId="360695264" sldId="278"/>
            <ac:picMk id="8194" creationId="{A90F5850-B7F5-8599-B42E-8110B09A8181}"/>
          </ac:picMkLst>
        </pc:picChg>
      </pc:sldChg>
      <pc:sldChg chg="addSp modSp new mod setBg">
        <pc:chgData name="Roman Zhigalov" userId="1f97e9fdf7779aa5" providerId="LiveId" clId="{22248B65-955B-49EA-A633-7F96B76E3D44}" dt="2022-07-23T17:00:03.847" v="1540" actId="26606"/>
        <pc:sldMkLst>
          <pc:docMk/>
          <pc:sldMk cId="599431600" sldId="279"/>
        </pc:sldMkLst>
        <pc:spChg chg="mod">
          <ac:chgData name="Roman Zhigalov" userId="1f97e9fdf7779aa5" providerId="LiveId" clId="{22248B65-955B-49EA-A633-7F96B76E3D44}" dt="2022-07-23T17:00:03.847" v="1540" actId="26606"/>
          <ac:spMkLst>
            <pc:docMk/>
            <pc:sldMk cId="599431600" sldId="279"/>
            <ac:spMk id="2" creationId="{D7D18857-672B-2C04-1A34-4EB751F4D40B}"/>
          </ac:spMkLst>
        </pc:spChg>
        <pc:spChg chg="mod">
          <ac:chgData name="Roman Zhigalov" userId="1f97e9fdf7779aa5" providerId="LiveId" clId="{22248B65-955B-49EA-A633-7F96B76E3D44}" dt="2022-07-23T17:00:03.847" v="1540" actId="26606"/>
          <ac:spMkLst>
            <pc:docMk/>
            <pc:sldMk cId="599431600" sldId="279"/>
            <ac:spMk id="3" creationId="{226FE7F5-4B94-A3C9-C08E-98B6D71FF2F3}"/>
          </ac:spMkLst>
        </pc:spChg>
        <pc:spChg chg="add">
          <ac:chgData name="Roman Zhigalov" userId="1f97e9fdf7779aa5" providerId="LiveId" clId="{22248B65-955B-49EA-A633-7F96B76E3D44}" dt="2022-07-23T17:00:03.847" v="1540" actId="26606"/>
          <ac:spMkLst>
            <pc:docMk/>
            <pc:sldMk cId="599431600" sldId="279"/>
            <ac:spMk id="8" creationId="{4522B21E-B2B9-4C72-9A71-C87EFD137480}"/>
          </ac:spMkLst>
        </pc:spChg>
        <pc:spChg chg="add">
          <ac:chgData name="Roman Zhigalov" userId="1f97e9fdf7779aa5" providerId="LiveId" clId="{22248B65-955B-49EA-A633-7F96B76E3D44}" dt="2022-07-23T17:00:03.847" v="1540" actId="26606"/>
          <ac:spMkLst>
            <pc:docMk/>
            <pc:sldMk cId="599431600" sldId="279"/>
            <ac:spMk id="10" creationId="{5EB7D2A2-F448-44D4-938C-DC84CBCB3B1E}"/>
          </ac:spMkLst>
        </pc:spChg>
        <pc:spChg chg="add">
          <ac:chgData name="Roman Zhigalov" userId="1f97e9fdf7779aa5" providerId="LiveId" clId="{22248B65-955B-49EA-A633-7F96B76E3D44}" dt="2022-07-23T17:00:03.847" v="1540" actId="26606"/>
          <ac:spMkLst>
            <pc:docMk/>
            <pc:sldMk cId="599431600" sldId="279"/>
            <ac:spMk id="12" creationId="{871AEA07-1E14-44B4-8E55-64EF049CD66F}"/>
          </ac:spMkLst>
        </pc:spChg>
        <pc:cxnChg chg="add">
          <ac:chgData name="Roman Zhigalov" userId="1f97e9fdf7779aa5" providerId="LiveId" clId="{22248B65-955B-49EA-A633-7F96B76E3D44}" dt="2022-07-23T17:00:03.847" v="1540" actId="26606"/>
          <ac:cxnSpMkLst>
            <pc:docMk/>
            <pc:sldMk cId="599431600" sldId="27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22248B65-955B-49EA-A633-7F96B76E3D44}" dt="2022-07-23T17:01:22.220" v="1711" actId="403"/>
        <pc:sldMkLst>
          <pc:docMk/>
          <pc:sldMk cId="322016921" sldId="280"/>
        </pc:sldMkLst>
        <pc:spChg chg="mod">
          <ac:chgData name="Roman Zhigalov" userId="1f97e9fdf7779aa5" providerId="LiveId" clId="{22248B65-955B-49EA-A633-7F96B76E3D44}" dt="2022-07-23T17:01:20.209" v="1709" actId="26606"/>
          <ac:spMkLst>
            <pc:docMk/>
            <pc:sldMk cId="322016921" sldId="280"/>
            <ac:spMk id="2" creationId="{E8577D0E-39C2-C70F-7FF0-AF78BC650224}"/>
          </ac:spMkLst>
        </pc:spChg>
        <pc:spChg chg="add del mod">
          <ac:chgData name="Roman Zhigalov" userId="1f97e9fdf7779aa5" providerId="LiveId" clId="{22248B65-955B-49EA-A633-7F96B76E3D44}" dt="2022-07-23T17:01:20.209" v="1709" actId="26606"/>
          <ac:spMkLst>
            <pc:docMk/>
            <pc:sldMk cId="322016921" sldId="280"/>
            <ac:spMk id="3" creationId="{957179C0-8B2A-5F7F-A665-2D749F0A75DA}"/>
          </ac:spMkLst>
        </pc:spChg>
        <pc:spChg chg="add del">
          <ac:chgData name="Roman Zhigalov" userId="1f97e9fdf7779aa5" providerId="LiveId" clId="{22248B65-955B-49EA-A633-7F96B76E3D44}" dt="2022-07-23T17:01:18.353" v="1706" actId="26606"/>
          <ac:spMkLst>
            <pc:docMk/>
            <pc:sldMk cId="322016921" sldId="280"/>
            <ac:spMk id="8" creationId="{3AD318CC-E2A8-4E27-9548-A047A78999B1}"/>
          </ac:spMkLst>
        </pc:spChg>
        <pc:spChg chg="add del">
          <ac:chgData name="Roman Zhigalov" userId="1f97e9fdf7779aa5" providerId="LiveId" clId="{22248B65-955B-49EA-A633-7F96B76E3D44}" dt="2022-07-23T17:01:17.596" v="1704" actId="26606"/>
          <ac:spMkLst>
            <pc:docMk/>
            <pc:sldMk cId="322016921" sldId="280"/>
            <ac:spMk id="9" creationId="{B819A166-7571-4003-A6B8-B62034C3ED30}"/>
          </ac:spMkLst>
        </pc:spChg>
        <pc:spChg chg="add del">
          <ac:chgData name="Roman Zhigalov" userId="1f97e9fdf7779aa5" providerId="LiveId" clId="{22248B65-955B-49EA-A633-7F96B76E3D44}" dt="2022-07-23T17:01:18.353" v="1706" actId="26606"/>
          <ac:spMkLst>
            <pc:docMk/>
            <pc:sldMk cId="322016921" sldId="280"/>
            <ac:spMk id="13" creationId="{957179C0-8B2A-5F7F-A665-2D749F0A75DA}"/>
          </ac:spMkLst>
        </pc:spChg>
        <pc:spChg chg="add del">
          <ac:chgData name="Roman Zhigalov" userId="1f97e9fdf7779aa5" providerId="LiveId" clId="{22248B65-955B-49EA-A633-7F96B76E3D44}" dt="2022-07-23T17:01:18.353" v="1706" actId="26606"/>
          <ac:spMkLst>
            <pc:docMk/>
            <pc:sldMk cId="322016921" sldId="280"/>
            <ac:spMk id="14" creationId="{2C1BBA94-3F40-40AA-8BB9-E69E25E537C1}"/>
          </ac:spMkLst>
        </pc:spChg>
        <pc:spChg chg="add del">
          <ac:chgData name="Roman Zhigalov" userId="1f97e9fdf7779aa5" providerId="LiveId" clId="{22248B65-955B-49EA-A633-7F96B76E3D44}" dt="2022-07-23T17:01:20.192" v="1708" actId="26606"/>
          <ac:spMkLst>
            <pc:docMk/>
            <pc:sldMk cId="322016921" sldId="280"/>
            <ac:spMk id="16" creationId="{B819A166-7571-4003-A6B8-B62034C3ED30}"/>
          </ac:spMkLst>
        </pc:spChg>
        <pc:spChg chg="add">
          <ac:chgData name="Roman Zhigalov" userId="1f97e9fdf7779aa5" providerId="LiveId" clId="{22248B65-955B-49EA-A633-7F96B76E3D44}" dt="2022-07-23T17:01:20.209" v="1709" actId="26606"/>
          <ac:spMkLst>
            <pc:docMk/>
            <pc:sldMk cId="322016921" sldId="280"/>
            <ac:spMk id="19" creationId="{DBF61EA3-B236-439E-9C0B-340980D56BEE}"/>
          </ac:spMkLst>
        </pc:spChg>
        <pc:spChg chg="add">
          <ac:chgData name="Roman Zhigalov" userId="1f97e9fdf7779aa5" providerId="LiveId" clId="{22248B65-955B-49EA-A633-7F96B76E3D44}" dt="2022-07-23T17:01:20.209" v="1709" actId="26606"/>
          <ac:spMkLst>
            <pc:docMk/>
            <pc:sldMk cId="322016921" sldId="280"/>
            <ac:spMk id="21" creationId="{E659831F-0D9A-4C63-9EBB-8435B85A440F}"/>
          </ac:spMkLst>
        </pc:spChg>
        <pc:spChg chg="add mod">
          <ac:chgData name="Roman Zhigalov" userId="1f97e9fdf7779aa5" providerId="LiveId" clId="{22248B65-955B-49EA-A633-7F96B76E3D44}" dt="2022-07-23T17:01:22.220" v="1711" actId="403"/>
          <ac:spMkLst>
            <pc:docMk/>
            <pc:sldMk cId="322016921" sldId="280"/>
            <ac:spMk id="22" creationId="{957179C0-8B2A-5F7F-A665-2D749F0A75DA}"/>
          </ac:spMkLst>
        </pc:spChg>
        <pc:grpChg chg="add del">
          <ac:chgData name="Roman Zhigalov" userId="1f97e9fdf7779aa5" providerId="LiveId" clId="{22248B65-955B-49EA-A633-7F96B76E3D44}" dt="2022-07-23T17:01:18.353" v="1706" actId="26606"/>
          <ac:grpSpMkLst>
            <pc:docMk/>
            <pc:sldMk cId="322016921" sldId="280"/>
            <ac:grpSpMk id="10" creationId="{B14B560F-9DD7-4302-A60B-EBD3EF59B073}"/>
          </ac:grpSpMkLst>
        </pc:grpChg>
        <pc:grpChg chg="add">
          <ac:chgData name="Roman Zhigalov" userId="1f97e9fdf7779aa5" providerId="LiveId" clId="{22248B65-955B-49EA-A633-7F96B76E3D44}" dt="2022-07-23T17:01:20.209" v="1709" actId="26606"/>
          <ac:grpSpMkLst>
            <pc:docMk/>
            <pc:sldMk cId="322016921" sldId="280"/>
            <ac:grpSpMk id="20" creationId="{28FAF094-D087-493F-8DF9-A486C2D6BBAA}"/>
          </ac:grpSpMkLst>
        </pc:grpChg>
        <pc:graphicFrameChg chg="add del">
          <ac:chgData name="Roman Zhigalov" userId="1f97e9fdf7779aa5" providerId="LiveId" clId="{22248B65-955B-49EA-A633-7F96B76E3D44}" dt="2022-07-23T17:01:17.596" v="1704" actId="26606"/>
          <ac:graphicFrameMkLst>
            <pc:docMk/>
            <pc:sldMk cId="322016921" sldId="280"/>
            <ac:graphicFrameMk id="5" creationId="{90CA6A92-49E0-9D52-1883-A5C0DCE3673E}"/>
          </ac:graphicFrameMkLst>
        </pc:graphicFrameChg>
        <pc:graphicFrameChg chg="add del">
          <ac:chgData name="Roman Zhigalov" userId="1f97e9fdf7779aa5" providerId="LiveId" clId="{22248B65-955B-49EA-A633-7F96B76E3D44}" dt="2022-07-23T17:01:20.192" v="1708" actId="26606"/>
          <ac:graphicFrameMkLst>
            <pc:docMk/>
            <pc:sldMk cId="322016921" sldId="280"/>
            <ac:graphicFrameMk id="17" creationId="{90CA6A92-49E0-9D52-1883-A5C0DCE3673E}"/>
          </ac:graphicFrameMkLst>
        </pc:graphicFrameChg>
      </pc:sldChg>
      <pc:sldChg chg="addSp delSp modSp new mod setBg">
        <pc:chgData name="Roman Zhigalov" userId="1f97e9fdf7779aa5" providerId="LiveId" clId="{22248B65-955B-49EA-A633-7F96B76E3D44}" dt="2022-07-23T17:02:20.555" v="1747" actId="26606"/>
        <pc:sldMkLst>
          <pc:docMk/>
          <pc:sldMk cId="4256341486" sldId="281"/>
        </pc:sldMkLst>
        <pc:spChg chg="mod">
          <ac:chgData name="Roman Zhigalov" userId="1f97e9fdf7779aa5" providerId="LiveId" clId="{22248B65-955B-49EA-A633-7F96B76E3D44}" dt="2022-07-23T17:02:20.555" v="1747" actId="26606"/>
          <ac:spMkLst>
            <pc:docMk/>
            <pc:sldMk cId="4256341486" sldId="281"/>
            <ac:spMk id="2" creationId="{202F33F4-4F68-33C0-C12A-F2C64F57436C}"/>
          </ac:spMkLst>
        </pc:spChg>
        <pc:spChg chg="del">
          <ac:chgData name="Roman Zhigalov" userId="1f97e9fdf7779aa5" providerId="LiveId" clId="{22248B65-955B-49EA-A633-7F96B76E3D44}" dt="2022-07-23T17:02:16.936" v="1744"/>
          <ac:spMkLst>
            <pc:docMk/>
            <pc:sldMk cId="4256341486" sldId="281"/>
            <ac:spMk id="3" creationId="{20E08720-CFEB-65A1-866C-AB74CA337EA3}"/>
          </ac:spMkLst>
        </pc:spChg>
        <pc:spChg chg="add del">
          <ac:chgData name="Roman Zhigalov" userId="1f97e9fdf7779aa5" providerId="LiveId" clId="{22248B65-955B-49EA-A633-7F96B76E3D44}" dt="2022-07-23T17:02:20.538" v="1746" actId="26606"/>
          <ac:spMkLst>
            <pc:docMk/>
            <pc:sldMk cId="4256341486" sldId="281"/>
            <ac:spMk id="9223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7:02:20.538" v="1746" actId="26606"/>
          <ac:spMkLst>
            <pc:docMk/>
            <pc:sldMk cId="4256341486" sldId="281"/>
            <ac:spMk id="9225" creationId="{3FCFB1DE-0B7E-48CC-BA90-B2AB0889F9D6}"/>
          </ac:spMkLst>
        </pc:spChg>
        <pc:spChg chg="add">
          <ac:chgData name="Roman Zhigalov" userId="1f97e9fdf7779aa5" providerId="LiveId" clId="{22248B65-955B-49EA-A633-7F96B76E3D44}" dt="2022-07-23T17:02:20.555" v="1747" actId="26606"/>
          <ac:spMkLst>
            <pc:docMk/>
            <pc:sldMk cId="4256341486" sldId="281"/>
            <ac:spMk id="9227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7:02:20.555" v="1747" actId="26606"/>
          <ac:spMkLst>
            <pc:docMk/>
            <pc:sldMk cId="4256341486" sldId="281"/>
            <ac:spMk id="9228" creationId="{E45B1D5C-0827-4AF0-8186-11FC5A8B8B92}"/>
          </ac:spMkLst>
        </pc:spChg>
        <pc:spChg chg="add">
          <ac:chgData name="Roman Zhigalov" userId="1f97e9fdf7779aa5" providerId="LiveId" clId="{22248B65-955B-49EA-A633-7F96B76E3D44}" dt="2022-07-23T17:02:20.555" v="1747" actId="26606"/>
          <ac:spMkLst>
            <pc:docMk/>
            <pc:sldMk cId="4256341486" sldId="281"/>
            <ac:spMk id="9229" creationId="{90F533E9-6690-41A8-A372-4C6C622D028D}"/>
          </ac:spMkLst>
        </pc:spChg>
        <pc:spChg chg="add">
          <ac:chgData name="Roman Zhigalov" userId="1f97e9fdf7779aa5" providerId="LiveId" clId="{22248B65-955B-49EA-A633-7F96B76E3D44}" dt="2022-07-23T17:02:20.555" v="1747" actId="26606"/>
          <ac:spMkLst>
            <pc:docMk/>
            <pc:sldMk cId="4256341486" sldId="281"/>
            <ac:spMk id="9230" creationId="{99413ED5-9ED4-4772-BCE4-2BCAE6B12E35}"/>
          </ac:spMkLst>
        </pc:spChg>
        <pc:picChg chg="add mod">
          <ac:chgData name="Roman Zhigalov" userId="1f97e9fdf7779aa5" providerId="LiveId" clId="{22248B65-955B-49EA-A633-7F96B76E3D44}" dt="2022-07-23T17:02:20.555" v="1747" actId="26606"/>
          <ac:picMkLst>
            <pc:docMk/>
            <pc:sldMk cId="4256341486" sldId="281"/>
            <ac:picMk id="9218" creationId="{0CC6D05C-706F-6AA0-C83A-876B98DBF2B3}"/>
          </ac:picMkLst>
        </pc:picChg>
      </pc:sldChg>
      <pc:sldChg chg="addSp delSp modSp new mod setBg">
        <pc:chgData name="Roman Zhigalov" userId="1f97e9fdf7779aa5" providerId="LiveId" clId="{22248B65-955B-49EA-A633-7F96B76E3D44}" dt="2022-07-23T17:04:31.277" v="1794" actId="27614"/>
        <pc:sldMkLst>
          <pc:docMk/>
          <pc:sldMk cId="2916256388" sldId="282"/>
        </pc:sldMkLst>
        <pc:spChg chg="mod">
          <ac:chgData name="Roman Zhigalov" userId="1f97e9fdf7779aa5" providerId="LiveId" clId="{22248B65-955B-49EA-A633-7F96B76E3D44}" dt="2022-07-23T17:04:28.619" v="1793" actId="26606"/>
          <ac:spMkLst>
            <pc:docMk/>
            <pc:sldMk cId="2916256388" sldId="282"/>
            <ac:spMk id="2" creationId="{F970796F-5E91-9943-C4D8-70883FE7165A}"/>
          </ac:spMkLst>
        </pc:spChg>
        <pc:spChg chg="del">
          <ac:chgData name="Roman Zhigalov" userId="1f97e9fdf7779aa5" providerId="LiveId" clId="{22248B65-955B-49EA-A633-7F96B76E3D44}" dt="2022-07-23T17:04:12.236" v="1749"/>
          <ac:spMkLst>
            <pc:docMk/>
            <pc:sldMk cId="2916256388" sldId="282"/>
            <ac:spMk id="3" creationId="{43A03D2F-CCA2-E708-128D-62B9338BFF56}"/>
          </ac:spMkLst>
        </pc:spChg>
        <pc:spChg chg="add del">
          <ac:chgData name="Roman Zhigalov" userId="1f97e9fdf7779aa5" providerId="LiveId" clId="{22248B65-955B-49EA-A633-7F96B76E3D44}" dt="2022-07-23T17:04:26.482" v="1790" actId="26606"/>
          <ac:spMkLst>
            <pc:docMk/>
            <pc:sldMk cId="2916256388" sldId="282"/>
            <ac:spMk id="10247" creationId="{E45B1D5C-0827-4AF0-8186-11FC5A8B8B92}"/>
          </ac:spMkLst>
        </pc:spChg>
        <pc:spChg chg="add del">
          <ac:chgData name="Roman Zhigalov" userId="1f97e9fdf7779aa5" providerId="LiveId" clId="{22248B65-955B-49EA-A633-7F96B76E3D44}" dt="2022-07-23T17:04:26.482" v="1790" actId="26606"/>
          <ac:spMkLst>
            <pc:docMk/>
            <pc:sldMk cId="2916256388" sldId="282"/>
            <ac:spMk id="10249" creationId="{99413ED5-9ED4-4772-BCE4-2BCAE6B12E35}"/>
          </ac:spMkLst>
        </pc:spChg>
        <pc:spChg chg="add del">
          <ac:chgData name="Roman Zhigalov" userId="1f97e9fdf7779aa5" providerId="LiveId" clId="{22248B65-955B-49EA-A633-7F96B76E3D44}" dt="2022-07-23T17:04:26.482" v="1790" actId="26606"/>
          <ac:spMkLst>
            <pc:docMk/>
            <pc:sldMk cId="2916256388" sldId="282"/>
            <ac:spMk id="10251" creationId="{04357C93-F0CB-4A1C-8F77-4E9063789819}"/>
          </ac:spMkLst>
        </pc:spChg>
        <pc:spChg chg="add del">
          <ac:chgData name="Roman Zhigalov" userId="1f97e9fdf7779aa5" providerId="LiveId" clId="{22248B65-955B-49EA-A633-7F96B76E3D44}" dt="2022-07-23T17:04:26.482" v="1790" actId="26606"/>
          <ac:spMkLst>
            <pc:docMk/>
            <pc:sldMk cId="2916256388" sldId="282"/>
            <ac:spMk id="10253" creationId="{90F533E9-6690-41A8-A372-4C6C622D028D}"/>
          </ac:spMkLst>
        </pc:spChg>
        <pc:spChg chg="add del">
          <ac:chgData name="Roman Zhigalov" userId="1f97e9fdf7779aa5" providerId="LiveId" clId="{22248B65-955B-49EA-A633-7F96B76E3D44}" dt="2022-07-23T17:04:28.599" v="1792" actId="26606"/>
          <ac:spMkLst>
            <pc:docMk/>
            <pc:sldMk cId="2916256388" sldId="282"/>
            <ac:spMk id="10255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7:04:28.599" v="1792" actId="26606"/>
          <ac:spMkLst>
            <pc:docMk/>
            <pc:sldMk cId="2916256388" sldId="282"/>
            <ac:spMk id="10256" creationId="{3FCFB1DE-0B7E-48CC-BA90-B2AB0889F9D6}"/>
          </ac:spMkLst>
        </pc:spChg>
        <pc:spChg chg="add">
          <ac:chgData name="Roman Zhigalov" userId="1f97e9fdf7779aa5" providerId="LiveId" clId="{22248B65-955B-49EA-A633-7F96B76E3D44}" dt="2022-07-23T17:04:28.619" v="1793" actId="26606"/>
          <ac:spMkLst>
            <pc:docMk/>
            <pc:sldMk cId="2916256388" sldId="282"/>
            <ac:spMk id="10258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7:04:28.619" v="1793" actId="26606"/>
          <ac:spMkLst>
            <pc:docMk/>
            <pc:sldMk cId="2916256388" sldId="282"/>
            <ac:spMk id="10259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7:04:28.619" v="1793" actId="26606"/>
          <ac:spMkLst>
            <pc:docMk/>
            <pc:sldMk cId="2916256388" sldId="282"/>
            <ac:spMk id="10260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7:04:28.619" v="1793" actId="26606"/>
          <ac:spMkLst>
            <pc:docMk/>
            <pc:sldMk cId="2916256388" sldId="282"/>
            <ac:spMk id="10261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7:04:28.619" v="1793" actId="26606"/>
          <ac:spMkLst>
            <pc:docMk/>
            <pc:sldMk cId="2916256388" sldId="282"/>
            <ac:spMk id="10262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7:04:31.277" v="1794" actId="27614"/>
          <ac:picMkLst>
            <pc:docMk/>
            <pc:sldMk cId="2916256388" sldId="282"/>
            <ac:picMk id="10242" creationId="{F0094189-599F-7389-50D8-54B0B5266C98}"/>
          </ac:picMkLst>
        </pc:picChg>
      </pc:sldChg>
      <pc:sldChg chg="addSp delSp modSp new mod setBg">
        <pc:chgData name="Roman Zhigalov" userId="1f97e9fdf7779aa5" providerId="LiveId" clId="{22248B65-955B-49EA-A633-7F96B76E3D44}" dt="2022-07-23T17:05:38.270" v="1839" actId="26606"/>
        <pc:sldMkLst>
          <pc:docMk/>
          <pc:sldMk cId="2743569851" sldId="283"/>
        </pc:sldMkLst>
        <pc:spChg chg="mod">
          <ac:chgData name="Roman Zhigalov" userId="1f97e9fdf7779aa5" providerId="LiveId" clId="{22248B65-955B-49EA-A633-7F96B76E3D44}" dt="2022-07-23T17:05:38.270" v="1839" actId="26606"/>
          <ac:spMkLst>
            <pc:docMk/>
            <pc:sldMk cId="2743569851" sldId="283"/>
            <ac:spMk id="2" creationId="{D8127FE7-5A43-3A9B-626A-14E47C727523}"/>
          </ac:spMkLst>
        </pc:spChg>
        <pc:spChg chg="del">
          <ac:chgData name="Roman Zhigalov" userId="1f97e9fdf7779aa5" providerId="LiveId" clId="{22248B65-955B-49EA-A633-7F96B76E3D44}" dt="2022-07-23T17:05:34.702" v="1838"/>
          <ac:spMkLst>
            <pc:docMk/>
            <pc:sldMk cId="2743569851" sldId="283"/>
            <ac:spMk id="3" creationId="{FA463DE7-330F-B89B-DB91-EE2F82604169}"/>
          </ac:spMkLst>
        </pc:spChg>
        <pc:spChg chg="add">
          <ac:chgData name="Roman Zhigalov" userId="1f97e9fdf7779aa5" providerId="LiveId" clId="{22248B65-955B-49EA-A633-7F96B76E3D44}" dt="2022-07-23T17:05:38.270" v="1839" actId="26606"/>
          <ac:spMkLst>
            <pc:docMk/>
            <pc:sldMk cId="2743569851" sldId="283"/>
            <ac:spMk id="11271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7:05:38.270" v="1839" actId="26606"/>
          <ac:spMkLst>
            <pc:docMk/>
            <pc:sldMk cId="2743569851" sldId="283"/>
            <ac:spMk id="11273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7:05:38.270" v="1839" actId="26606"/>
          <ac:spMkLst>
            <pc:docMk/>
            <pc:sldMk cId="2743569851" sldId="283"/>
            <ac:spMk id="11275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7:05:38.270" v="1839" actId="26606"/>
          <ac:spMkLst>
            <pc:docMk/>
            <pc:sldMk cId="2743569851" sldId="283"/>
            <ac:spMk id="11277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7:05:38.270" v="1839" actId="26606"/>
          <ac:spMkLst>
            <pc:docMk/>
            <pc:sldMk cId="2743569851" sldId="283"/>
            <ac:spMk id="11279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7:05:38.270" v="1839" actId="26606"/>
          <ac:picMkLst>
            <pc:docMk/>
            <pc:sldMk cId="2743569851" sldId="283"/>
            <ac:picMk id="11266" creationId="{5EFFF967-C873-D5A5-8972-006E84BAC596}"/>
          </ac:picMkLst>
        </pc:picChg>
      </pc:sldChg>
      <pc:sldChg chg="addSp delSp modSp new mod setBg">
        <pc:chgData name="Roman Zhigalov" userId="1f97e9fdf7779aa5" providerId="LiveId" clId="{22248B65-955B-49EA-A633-7F96B76E3D44}" dt="2022-07-23T17:06:35.917" v="1952" actId="26606"/>
        <pc:sldMkLst>
          <pc:docMk/>
          <pc:sldMk cId="1614911494" sldId="284"/>
        </pc:sldMkLst>
        <pc:spChg chg="mo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2" creationId="{4496833A-A7D0-013F-CA10-3241A1686233}"/>
          </ac:spMkLst>
        </pc:spChg>
        <pc:spChg chg="del">
          <ac:chgData name="Roman Zhigalov" userId="1f97e9fdf7779aa5" providerId="LiveId" clId="{22248B65-955B-49EA-A633-7F96B76E3D44}" dt="2022-07-23T17:06:08.804" v="1841"/>
          <ac:spMkLst>
            <pc:docMk/>
            <pc:sldMk cId="1614911494" sldId="284"/>
            <ac:spMk id="3" creationId="{1325D6D3-8338-9203-AA0A-7151654D0E39}"/>
          </ac:spMkLst>
        </pc:spChg>
        <pc:spChg chg="mo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4" creationId="{7F805107-8ED7-2F98-5868-60FDD14BE503}"/>
          </ac:spMkLst>
        </pc:spChg>
        <pc:spChg chg="ad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12295" creationId="{5DCB5928-DC7D-4612-9922-441966E15627}"/>
          </ac:spMkLst>
        </pc:spChg>
        <pc:spChg chg="ad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12297" creationId="{682C1161-1736-45EC-99B7-33F3CAE9D517}"/>
          </ac:spMkLst>
        </pc:spChg>
        <pc:spChg chg="ad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12299" creationId="{84D4DDB8-B68F-45B0-9F62-C4279996F672}"/>
          </ac:spMkLst>
        </pc:spChg>
        <pc:spChg chg="ad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12301" creationId="{AF2F604E-43BE-4DC3-B983-E071523364F8}"/>
          </ac:spMkLst>
        </pc:spChg>
        <pc:spChg chg="add">
          <ac:chgData name="Roman Zhigalov" userId="1f97e9fdf7779aa5" providerId="LiveId" clId="{22248B65-955B-49EA-A633-7F96B76E3D44}" dt="2022-07-23T17:06:35.917" v="1952" actId="26606"/>
          <ac:spMkLst>
            <pc:docMk/>
            <pc:sldMk cId="1614911494" sldId="284"/>
            <ac:spMk id="12303" creationId="{08C9B587-E65E-4B52-B37C-ABEBB6E87928}"/>
          </ac:spMkLst>
        </pc:spChg>
        <pc:picChg chg="add mod">
          <ac:chgData name="Roman Zhigalov" userId="1f97e9fdf7779aa5" providerId="LiveId" clId="{22248B65-955B-49EA-A633-7F96B76E3D44}" dt="2022-07-23T17:06:35.917" v="1952" actId="26606"/>
          <ac:picMkLst>
            <pc:docMk/>
            <pc:sldMk cId="1614911494" sldId="284"/>
            <ac:picMk id="12290" creationId="{FDC4C887-CB65-2EB1-C14A-69DFC0F6F64F}"/>
          </ac:picMkLst>
        </pc:picChg>
      </pc:sldChg>
      <pc:sldChg chg="addSp delSp modSp new mod setBg">
        <pc:chgData name="Roman Zhigalov" userId="1f97e9fdf7779aa5" providerId="LiveId" clId="{22248B65-955B-49EA-A633-7F96B76E3D44}" dt="2022-07-23T17:07:32.278" v="1991" actId="26606"/>
        <pc:sldMkLst>
          <pc:docMk/>
          <pc:sldMk cId="536740011" sldId="285"/>
        </pc:sldMkLst>
        <pc:spChg chg="mod">
          <ac:chgData name="Roman Zhigalov" userId="1f97e9fdf7779aa5" providerId="LiveId" clId="{22248B65-955B-49EA-A633-7F96B76E3D44}" dt="2022-07-23T17:07:32.278" v="1991" actId="26606"/>
          <ac:spMkLst>
            <pc:docMk/>
            <pc:sldMk cId="536740011" sldId="285"/>
            <ac:spMk id="2" creationId="{7CB69B5C-48B6-E9C4-F55F-83261C5837C6}"/>
          </ac:spMkLst>
        </pc:spChg>
        <pc:spChg chg="del">
          <ac:chgData name="Roman Zhigalov" userId="1f97e9fdf7779aa5" providerId="LiveId" clId="{22248B65-955B-49EA-A633-7F96B76E3D44}" dt="2022-07-23T17:07:21.137" v="1954"/>
          <ac:spMkLst>
            <pc:docMk/>
            <pc:sldMk cId="536740011" sldId="285"/>
            <ac:spMk id="3" creationId="{81E2F759-3FD5-D9BC-042E-A2978F5DE392}"/>
          </ac:spMkLst>
        </pc:spChg>
        <pc:spChg chg="add">
          <ac:chgData name="Roman Zhigalov" userId="1f97e9fdf7779aa5" providerId="LiveId" clId="{22248B65-955B-49EA-A633-7F96B76E3D44}" dt="2022-07-23T17:07:32.278" v="1991" actId="26606"/>
          <ac:spMkLst>
            <pc:docMk/>
            <pc:sldMk cId="536740011" sldId="285"/>
            <ac:spMk id="13319" creationId="{665DBBEF-238B-476B-96AB-8AAC3224ECEA}"/>
          </ac:spMkLst>
        </pc:spChg>
        <pc:spChg chg="add">
          <ac:chgData name="Roman Zhigalov" userId="1f97e9fdf7779aa5" providerId="LiveId" clId="{22248B65-955B-49EA-A633-7F96B76E3D44}" dt="2022-07-23T17:07:32.278" v="1991" actId="26606"/>
          <ac:spMkLst>
            <pc:docMk/>
            <pc:sldMk cId="536740011" sldId="285"/>
            <ac:spMk id="13321" creationId="{3FCFB1DE-0B7E-48CC-BA90-B2AB0889F9D6}"/>
          </ac:spMkLst>
        </pc:spChg>
        <pc:picChg chg="add mod">
          <ac:chgData name="Roman Zhigalov" userId="1f97e9fdf7779aa5" providerId="LiveId" clId="{22248B65-955B-49EA-A633-7F96B76E3D44}" dt="2022-07-23T17:07:32.278" v="1991" actId="26606"/>
          <ac:picMkLst>
            <pc:docMk/>
            <pc:sldMk cId="536740011" sldId="285"/>
            <ac:picMk id="13314" creationId="{7DF082B1-89C8-86CB-C4B9-B04A9BED0208}"/>
          </ac:picMkLst>
        </pc:picChg>
      </pc:sldChg>
      <pc:sldChg chg="addSp delSp modSp new mod setBg">
        <pc:chgData name="Roman Zhigalov" userId="1f97e9fdf7779aa5" providerId="LiveId" clId="{22248B65-955B-49EA-A633-7F96B76E3D44}" dt="2022-07-23T17:09:05.697" v="2071" actId="14100"/>
        <pc:sldMkLst>
          <pc:docMk/>
          <pc:sldMk cId="1546204509" sldId="286"/>
        </pc:sldMkLst>
        <pc:spChg chg="mod">
          <ac:chgData name="Roman Zhigalov" userId="1f97e9fdf7779aa5" providerId="LiveId" clId="{22248B65-955B-49EA-A633-7F96B76E3D44}" dt="2022-07-23T17:09:05.697" v="2071" actId="14100"/>
          <ac:spMkLst>
            <pc:docMk/>
            <pc:sldMk cId="1546204509" sldId="286"/>
            <ac:spMk id="2" creationId="{EF48998F-1993-BF35-BC0C-F56169F875D7}"/>
          </ac:spMkLst>
        </pc:spChg>
        <pc:spChg chg="del">
          <ac:chgData name="Roman Zhigalov" userId="1f97e9fdf7779aa5" providerId="LiveId" clId="{22248B65-955B-49EA-A633-7F96B76E3D44}" dt="2022-07-23T17:08:17.566" v="1993" actId="22"/>
          <ac:spMkLst>
            <pc:docMk/>
            <pc:sldMk cId="1546204509" sldId="286"/>
            <ac:spMk id="3" creationId="{52B0F7C6-F976-3790-3BED-2D9B42592CF1}"/>
          </ac:spMkLst>
        </pc:spChg>
        <pc:spChg chg="add del">
          <ac:chgData name="Roman Zhigalov" userId="1f97e9fdf7779aa5" providerId="LiveId" clId="{22248B65-955B-49EA-A633-7F96B76E3D44}" dt="2022-07-23T17:08:29.823" v="2033" actId="26606"/>
          <ac:spMkLst>
            <pc:docMk/>
            <pc:sldMk cId="1546204509" sldId="286"/>
            <ac:spMk id="9" creationId="{31765752-4A01-7A48-1EB0-6057FD594AD9}"/>
          </ac:spMkLst>
        </pc:spChg>
        <pc:spChg chg="add del">
          <ac:chgData name="Roman Zhigalov" userId="1f97e9fdf7779aa5" providerId="LiveId" clId="{22248B65-955B-49EA-A633-7F96B76E3D44}" dt="2022-07-23T17:08:29.823" v="2033" actId="26606"/>
          <ac:spMkLst>
            <pc:docMk/>
            <pc:sldMk cId="1546204509" sldId="286"/>
            <ac:spMk id="12" creationId="{700E0F77-E936-4985-B7B1-B9823486AC33}"/>
          </ac:spMkLst>
        </pc:spChg>
        <pc:spChg chg="add del">
          <ac:chgData name="Roman Zhigalov" userId="1f97e9fdf7779aa5" providerId="LiveId" clId="{22248B65-955B-49EA-A633-7F96B76E3D44}" dt="2022-07-23T17:08:29.823" v="2033" actId="26606"/>
          <ac:spMkLst>
            <pc:docMk/>
            <pc:sldMk cId="1546204509" sldId="286"/>
            <ac:spMk id="14" creationId="{95C8260E-968F-44E8-A823-ABB431311926}"/>
          </ac:spMkLst>
        </pc:spChg>
        <pc:spChg chg="add del">
          <ac:chgData name="Roman Zhigalov" userId="1f97e9fdf7779aa5" providerId="LiveId" clId="{22248B65-955B-49EA-A633-7F96B76E3D44}" dt="2022-07-23T17:08:29.823" v="2033" actId="26606"/>
          <ac:spMkLst>
            <pc:docMk/>
            <pc:sldMk cId="1546204509" sldId="286"/>
            <ac:spMk id="16" creationId="{2C1BBA94-3F40-40AA-8BB9-E69E25E537C1}"/>
          </ac:spMkLst>
        </pc:spChg>
        <pc:spChg chg="add del">
          <ac:chgData name="Roman Zhigalov" userId="1f97e9fdf7779aa5" providerId="LiveId" clId="{22248B65-955B-49EA-A633-7F96B76E3D44}" dt="2022-07-23T17:08:29.823" v="2033" actId="26606"/>
          <ac:spMkLst>
            <pc:docMk/>
            <pc:sldMk cId="1546204509" sldId="286"/>
            <ac:spMk id="18" creationId="{FE43805F-24A6-46A4-B19B-54F28347355C}"/>
          </ac:spMkLst>
        </pc:spChg>
        <pc:spChg chg="add del">
          <ac:chgData name="Roman Zhigalov" userId="1f97e9fdf7779aa5" providerId="LiveId" clId="{22248B65-955B-49EA-A633-7F96B76E3D44}" dt="2022-07-23T17:08:30.141" v="2035" actId="26606"/>
          <ac:spMkLst>
            <pc:docMk/>
            <pc:sldMk cId="1546204509" sldId="286"/>
            <ac:spMk id="20" creationId="{AA474011-A49D-4C7A-BF41-0ACD0A2693B3}"/>
          </ac:spMkLst>
        </pc:spChg>
        <pc:spChg chg="add del">
          <ac:chgData name="Roman Zhigalov" userId="1f97e9fdf7779aa5" providerId="LiveId" clId="{22248B65-955B-49EA-A633-7F96B76E3D44}" dt="2022-07-23T17:08:30.141" v="2035" actId="26606"/>
          <ac:spMkLst>
            <pc:docMk/>
            <pc:sldMk cId="1546204509" sldId="286"/>
            <ac:spMk id="21" creationId="{6D72081E-AD41-4FBB-B02B-698A68DBCA5E}"/>
          </ac:spMkLst>
        </pc:spChg>
        <pc:spChg chg="add del">
          <ac:chgData name="Roman Zhigalov" userId="1f97e9fdf7779aa5" providerId="LiveId" clId="{22248B65-955B-49EA-A633-7F96B76E3D44}" dt="2022-07-23T17:08:30.141" v="2035" actId="26606"/>
          <ac:spMkLst>
            <pc:docMk/>
            <pc:sldMk cId="1546204509" sldId="286"/>
            <ac:spMk id="22" creationId="{716248AD-805F-41BF-9B57-FC53E5B32F98}"/>
          </ac:spMkLst>
        </pc:spChg>
        <pc:spChg chg="add del">
          <ac:chgData name="Roman Zhigalov" userId="1f97e9fdf7779aa5" providerId="LiveId" clId="{22248B65-955B-49EA-A633-7F96B76E3D44}" dt="2022-07-23T17:08:30.141" v="2035" actId="26606"/>
          <ac:spMkLst>
            <pc:docMk/>
            <pc:sldMk cId="1546204509" sldId="286"/>
            <ac:spMk id="23" creationId="{1F82758F-B2B3-4F0A-BB90-4BFFEDD166D6}"/>
          </ac:spMkLst>
        </pc:spChg>
        <pc:spChg chg="add del">
          <ac:chgData name="Roman Zhigalov" userId="1f97e9fdf7779aa5" providerId="LiveId" clId="{22248B65-955B-49EA-A633-7F96B76E3D44}" dt="2022-07-23T17:08:30.141" v="2035" actId="26606"/>
          <ac:spMkLst>
            <pc:docMk/>
            <pc:sldMk cId="1546204509" sldId="286"/>
            <ac:spMk id="24" creationId="{CE67E3E5-DF4A-D4F1-9B19-BC55FD5AE3C2}"/>
          </ac:spMkLst>
        </pc:spChg>
        <pc:spChg chg="add del">
          <ac:chgData name="Roman Zhigalov" userId="1f97e9fdf7779aa5" providerId="LiveId" clId="{22248B65-955B-49EA-A633-7F96B76E3D44}" dt="2022-07-23T17:08:32.374" v="2037" actId="26606"/>
          <ac:spMkLst>
            <pc:docMk/>
            <pc:sldMk cId="1546204509" sldId="286"/>
            <ac:spMk id="26" creationId="{A8908DB7-C3A6-4FCB-9820-CEE02B398C4A}"/>
          </ac:spMkLst>
        </pc:spChg>
        <pc:spChg chg="add del">
          <ac:chgData name="Roman Zhigalov" userId="1f97e9fdf7779aa5" providerId="LiveId" clId="{22248B65-955B-49EA-A633-7F96B76E3D44}" dt="2022-07-23T17:08:32.374" v="2037" actId="26606"/>
          <ac:spMkLst>
            <pc:docMk/>
            <pc:sldMk cId="1546204509" sldId="286"/>
            <ac:spMk id="27" creationId="{535742DD-1B16-4E9D-B715-0D74B4574A68}"/>
          </ac:spMkLst>
        </pc:spChg>
        <pc:spChg chg="add del">
          <ac:chgData name="Roman Zhigalov" userId="1f97e9fdf7779aa5" providerId="LiveId" clId="{22248B65-955B-49EA-A633-7F96B76E3D44}" dt="2022-07-23T17:08:32.374" v="2037" actId="26606"/>
          <ac:spMkLst>
            <pc:docMk/>
            <pc:sldMk cId="1546204509" sldId="286"/>
            <ac:spMk id="28" creationId="{5D4EC723-1DBB-902E-90C0-88D48A8C6730}"/>
          </ac:spMkLst>
        </pc:spChg>
        <pc:spChg chg="add del">
          <ac:chgData name="Roman Zhigalov" userId="1f97e9fdf7779aa5" providerId="LiveId" clId="{22248B65-955B-49EA-A633-7F96B76E3D44}" dt="2022-07-23T17:08:37.676" v="2040" actId="26606"/>
          <ac:spMkLst>
            <pc:docMk/>
            <pc:sldMk cId="1546204509" sldId="286"/>
            <ac:spMk id="30" creationId="{42A5316D-ED2F-4F89-B4B4-8D9240B1A348}"/>
          </ac:spMkLst>
        </pc:spChg>
        <pc:spChg chg="add del">
          <ac:chgData name="Roman Zhigalov" userId="1f97e9fdf7779aa5" providerId="LiveId" clId="{22248B65-955B-49EA-A633-7F96B76E3D44}" dt="2022-07-23T17:08:37.676" v="2040" actId="26606"/>
          <ac:spMkLst>
            <pc:docMk/>
            <pc:sldMk cId="1546204509" sldId="286"/>
            <ac:spMk id="31" creationId="{EE53FA2A-3C4A-0F5C-D669-51AE10491C00}"/>
          </ac:spMkLst>
        </pc:spChg>
        <pc:spChg chg="add">
          <ac:chgData name="Roman Zhigalov" userId="1f97e9fdf7779aa5" providerId="LiveId" clId="{22248B65-955B-49EA-A633-7F96B76E3D44}" dt="2022-07-23T17:08:37.676" v="2040" actId="26606"/>
          <ac:spMkLst>
            <pc:docMk/>
            <pc:sldMk cId="1546204509" sldId="286"/>
            <ac:spMk id="36" creationId="{BA79A7CF-01AF-4178-9369-94E0C90EB046}"/>
          </ac:spMkLst>
        </pc:spChg>
        <pc:spChg chg="add">
          <ac:chgData name="Roman Zhigalov" userId="1f97e9fdf7779aa5" providerId="LiveId" clId="{22248B65-955B-49EA-A633-7F96B76E3D44}" dt="2022-07-23T17:08:37.676" v="2040" actId="26606"/>
          <ac:spMkLst>
            <pc:docMk/>
            <pc:sldMk cId="1546204509" sldId="286"/>
            <ac:spMk id="38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7:08:37.676" v="2040" actId="26606"/>
          <ac:spMkLst>
            <pc:docMk/>
            <pc:sldMk cId="1546204509" sldId="286"/>
            <ac:spMk id="40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7:08:37.676" v="2040" actId="26606"/>
          <ac:spMkLst>
            <pc:docMk/>
            <pc:sldMk cId="1546204509" sldId="286"/>
            <ac:spMk id="42" creationId="{90F533E9-6690-41A8-A372-4C6C622D028D}"/>
          </ac:spMkLst>
        </pc:spChg>
        <pc:picChg chg="add mod ord">
          <ac:chgData name="Roman Zhigalov" userId="1f97e9fdf7779aa5" providerId="LiveId" clId="{22248B65-955B-49EA-A633-7F96B76E3D44}" dt="2022-07-23T17:08:37.676" v="2040" actId="26606"/>
          <ac:picMkLst>
            <pc:docMk/>
            <pc:sldMk cId="1546204509" sldId="286"/>
            <ac:picMk id="5" creationId="{C5AAECEC-BA84-1B9C-C167-D78E8E11C229}"/>
          </ac:picMkLst>
        </pc:picChg>
      </pc:sldChg>
      <pc:sldChg chg="addSp delSp modSp new mod setBg">
        <pc:chgData name="Roman Zhigalov" userId="1f97e9fdf7779aa5" providerId="LiveId" clId="{22248B65-955B-49EA-A633-7F96B76E3D44}" dt="2022-07-23T17:10:51.761" v="2165" actId="26606"/>
        <pc:sldMkLst>
          <pc:docMk/>
          <pc:sldMk cId="1073087122" sldId="287"/>
        </pc:sldMkLst>
        <pc:spChg chg="mod">
          <ac:chgData name="Roman Zhigalov" userId="1f97e9fdf7779aa5" providerId="LiveId" clId="{22248B65-955B-49EA-A633-7F96B76E3D44}" dt="2022-07-23T17:10:51.761" v="2165" actId="26606"/>
          <ac:spMkLst>
            <pc:docMk/>
            <pc:sldMk cId="1073087122" sldId="287"/>
            <ac:spMk id="2" creationId="{97E7AFE3-8758-7FC1-815E-3EE798E11E5C}"/>
          </ac:spMkLst>
        </pc:spChg>
        <pc:spChg chg="del">
          <ac:chgData name="Roman Zhigalov" userId="1f97e9fdf7779aa5" providerId="LiveId" clId="{22248B65-955B-49EA-A633-7F96B76E3D44}" dt="2022-07-23T17:10:47.620" v="2164"/>
          <ac:spMkLst>
            <pc:docMk/>
            <pc:sldMk cId="1073087122" sldId="287"/>
            <ac:spMk id="3" creationId="{81309C4C-D52F-999F-4D60-0159CD6E2D61}"/>
          </ac:spMkLst>
        </pc:spChg>
        <pc:spChg chg="add">
          <ac:chgData name="Roman Zhigalov" userId="1f97e9fdf7779aa5" providerId="LiveId" clId="{22248B65-955B-49EA-A633-7F96B76E3D44}" dt="2022-07-23T17:10:51.761" v="2165" actId="26606"/>
          <ac:spMkLst>
            <pc:docMk/>
            <pc:sldMk cId="1073087122" sldId="287"/>
            <ac:spMk id="15367" creationId="{BA79A7CF-01AF-4178-9369-94E0C90EB046}"/>
          </ac:spMkLst>
        </pc:spChg>
        <pc:spChg chg="add">
          <ac:chgData name="Roman Zhigalov" userId="1f97e9fdf7779aa5" providerId="LiveId" clId="{22248B65-955B-49EA-A633-7F96B76E3D44}" dt="2022-07-23T17:10:51.761" v="2165" actId="26606"/>
          <ac:spMkLst>
            <pc:docMk/>
            <pc:sldMk cId="1073087122" sldId="287"/>
            <ac:spMk id="15369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7:10:51.761" v="2165" actId="26606"/>
          <ac:spMkLst>
            <pc:docMk/>
            <pc:sldMk cId="1073087122" sldId="287"/>
            <ac:spMk id="15371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7:10:51.761" v="2165" actId="26606"/>
          <ac:spMkLst>
            <pc:docMk/>
            <pc:sldMk cId="1073087122" sldId="287"/>
            <ac:spMk id="15373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7:10:51.761" v="2165" actId="26606"/>
          <ac:picMkLst>
            <pc:docMk/>
            <pc:sldMk cId="1073087122" sldId="287"/>
            <ac:picMk id="15362" creationId="{40B91B1E-9E1E-10BF-5875-F9882560F89E}"/>
          </ac:picMkLst>
        </pc:picChg>
      </pc:sldChg>
      <pc:sldChg chg="addSp delSp modSp new mod setBg">
        <pc:chgData name="Roman Zhigalov" userId="1f97e9fdf7779aa5" providerId="LiveId" clId="{22248B65-955B-49EA-A633-7F96B76E3D44}" dt="2022-07-23T17:10:18.239" v="2163" actId="26606"/>
        <pc:sldMkLst>
          <pc:docMk/>
          <pc:sldMk cId="3322601040" sldId="288"/>
        </pc:sldMkLst>
        <pc:spChg chg="mod">
          <ac:chgData name="Roman Zhigalov" userId="1f97e9fdf7779aa5" providerId="LiveId" clId="{22248B65-955B-49EA-A633-7F96B76E3D44}" dt="2022-07-23T17:10:18.239" v="2163" actId="26606"/>
          <ac:spMkLst>
            <pc:docMk/>
            <pc:sldMk cId="3322601040" sldId="288"/>
            <ac:spMk id="2" creationId="{64FAAE5A-63C9-4D73-B03C-E0E8A4BF13B8}"/>
          </ac:spMkLst>
        </pc:spChg>
        <pc:spChg chg="del">
          <ac:chgData name="Roman Zhigalov" userId="1f97e9fdf7779aa5" providerId="LiveId" clId="{22248B65-955B-49EA-A633-7F96B76E3D44}" dt="2022-07-23T17:10:12.340" v="2162"/>
          <ac:spMkLst>
            <pc:docMk/>
            <pc:sldMk cId="3322601040" sldId="288"/>
            <ac:spMk id="3" creationId="{AE662DC3-01D2-7E5B-C202-F9D666FC618E}"/>
          </ac:spMkLst>
        </pc:spChg>
        <pc:spChg chg="add">
          <ac:chgData name="Roman Zhigalov" userId="1f97e9fdf7779aa5" providerId="LiveId" clId="{22248B65-955B-49EA-A633-7F96B76E3D44}" dt="2022-07-23T17:10:18.239" v="2163" actId="26606"/>
          <ac:spMkLst>
            <pc:docMk/>
            <pc:sldMk cId="3322601040" sldId="288"/>
            <ac:spMk id="14343" creationId="{E45B1D5C-0827-4AF0-8186-11FC5A8B8B92}"/>
          </ac:spMkLst>
        </pc:spChg>
        <pc:spChg chg="add">
          <ac:chgData name="Roman Zhigalov" userId="1f97e9fdf7779aa5" providerId="LiveId" clId="{22248B65-955B-49EA-A633-7F96B76E3D44}" dt="2022-07-23T17:10:18.239" v="2163" actId="26606"/>
          <ac:spMkLst>
            <pc:docMk/>
            <pc:sldMk cId="3322601040" sldId="288"/>
            <ac:spMk id="14345" creationId="{99413ED5-9ED4-4772-BCE4-2BCAE6B12E35}"/>
          </ac:spMkLst>
        </pc:spChg>
        <pc:spChg chg="add">
          <ac:chgData name="Roman Zhigalov" userId="1f97e9fdf7779aa5" providerId="LiveId" clId="{22248B65-955B-49EA-A633-7F96B76E3D44}" dt="2022-07-23T17:10:18.239" v="2163" actId="26606"/>
          <ac:spMkLst>
            <pc:docMk/>
            <pc:sldMk cId="3322601040" sldId="288"/>
            <ac:spMk id="14347" creationId="{04357C93-F0CB-4A1C-8F77-4E9063789819}"/>
          </ac:spMkLst>
        </pc:spChg>
        <pc:spChg chg="add">
          <ac:chgData name="Roman Zhigalov" userId="1f97e9fdf7779aa5" providerId="LiveId" clId="{22248B65-955B-49EA-A633-7F96B76E3D44}" dt="2022-07-23T17:10:18.239" v="2163" actId="26606"/>
          <ac:spMkLst>
            <pc:docMk/>
            <pc:sldMk cId="3322601040" sldId="288"/>
            <ac:spMk id="14349" creationId="{90F533E9-6690-41A8-A372-4C6C622D028D}"/>
          </ac:spMkLst>
        </pc:spChg>
        <pc:picChg chg="add mod">
          <ac:chgData name="Roman Zhigalov" userId="1f97e9fdf7779aa5" providerId="LiveId" clId="{22248B65-955B-49EA-A633-7F96B76E3D44}" dt="2022-07-23T17:10:18.239" v="2163" actId="26606"/>
          <ac:picMkLst>
            <pc:docMk/>
            <pc:sldMk cId="3322601040" sldId="288"/>
            <ac:picMk id="14338" creationId="{2378D7C2-5EA5-70D8-DF40-89A59618244E}"/>
          </ac:picMkLst>
        </pc:picChg>
      </pc:sldChg>
      <pc:sldChg chg="addSp delSp modSp new mod setBg">
        <pc:chgData name="Roman Zhigalov" userId="1f97e9fdf7779aa5" providerId="LiveId" clId="{22248B65-955B-49EA-A633-7F96B76E3D44}" dt="2022-07-23T17:11:31.922" v="2217" actId="26606"/>
        <pc:sldMkLst>
          <pc:docMk/>
          <pc:sldMk cId="143092745" sldId="289"/>
        </pc:sldMkLst>
        <pc:spChg chg="mod ord">
          <ac:chgData name="Roman Zhigalov" userId="1f97e9fdf7779aa5" providerId="LiveId" clId="{22248B65-955B-49EA-A633-7F96B76E3D44}" dt="2022-07-23T17:11:31.922" v="2217" actId="26606"/>
          <ac:spMkLst>
            <pc:docMk/>
            <pc:sldMk cId="143092745" sldId="289"/>
            <ac:spMk id="2" creationId="{BCF0B236-958F-E20F-402F-77B2E16704B0}"/>
          </ac:spMkLst>
        </pc:spChg>
        <pc:spChg chg="del">
          <ac:chgData name="Roman Zhigalov" userId="1f97e9fdf7779aa5" providerId="LiveId" clId="{22248B65-955B-49EA-A633-7F96B76E3D44}" dt="2022-07-23T17:11:27.163" v="2214"/>
          <ac:spMkLst>
            <pc:docMk/>
            <pc:sldMk cId="143092745" sldId="289"/>
            <ac:spMk id="3" creationId="{5E745019-7951-83FA-A71A-B68C1BBB983D}"/>
          </ac:spMkLst>
        </pc:spChg>
        <pc:spChg chg="add del">
          <ac:chgData name="Roman Zhigalov" userId="1f97e9fdf7779aa5" providerId="LiveId" clId="{22248B65-955B-49EA-A633-7F96B76E3D44}" dt="2022-07-23T17:11:31.907" v="2216" actId="26606"/>
          <ac:spMkLst>
            <pc:docMk/>
            <pc:sldMk cId="143092745" sldId="289"/>
            <ac:spMk id="16391" creationId="{665DBBEF-238B-476B-96AB-8AAC3224ECEA}"/>
          </ac:spMkLst>
        </pc:spChg>
        <pc:spChg chg="add del">
          <ac:chgData name="Roman Zhigalov" userId="1f97e9fdf7779aa5" providerId="LiveId" clId="{22248B65-955B-49EA-A633-7F96B76E3D44}" dt="2022-07-23T17:11:31.907" v="2216" actId="26606"/>
          <ac:spMkLst>
            <pc:docMk/>
            <pc:sldMk cId="143092745" sldId="289"/>
            <ac:spMk id="16393" creationId="{3FCFB1DE-0B7E-48CC-BA90-B2AB0889F9D6}"/>
          </ac:spMkLst>
        </pc:spChg>
        <pc:spChg chg="add">
          <ac:chgData name="Roman Zhigalov" userId="1f97e9fdf7779aa5" providerId="LiveId" clId="{22248B65-955B-49EA-A633-7F96B76E3D44}" dt="2022-07-23T17:11:31.922" v="2217" actId="26606"/>
          <ac:spMkLst>
            <pc:docMk/>
            <pc:sldMk cId="143092745" sldId="289"/>
            <ac:spMk id="16396" creationId="{37C89E4B-3C9F-44B9-8B86-D9E3D112D8EC}"/>
          </ac:spMkLst>
        </pc:spChg>
        <pc:picChg chg="add mod">
          <ac:chgData name="Roman Zhigalov" userId="1f97e9fdf7779aa5" providerId="LiveId" clId="{22248B65-955B-49EA-A633-7F96B76E3D44}" dt="2022-07-23T17:11:31.922" v="2217" actId="26606"/>
          <ac:picMkLst>
            <pc:docMk/>
            <pc:sldMk cId="143092745" sldId="289"/>
            <ac:picMk id="16386" creationId="{A231D053-CAB7-5A73-9AFB-7EB7503C36E4}"/>
          </ac:picMkLst>
        </pc:picChg>
        <pc:cxnChg chg="add">
          <ac:chgData name="Roman Zhigalov" userId="1f97e9fdf7779aa5" providerId="LiveId" clId="{22248B65-955B-49EA-A633-7F96B76E3D44}" dt="2022-07-23T17:11:31.922" v="2217" actId="26606"/>
          <ac:cxnSpMkLst>
            <pc:docMk/>
            <pc:sldMk cId="143092745" sldId="289"/>
            <ac:cxnSpMk id="16395" creationId="{D891E407-403B-4764-86C9-33A56D3BCAA3}"/>
          </ac:cxnSpMkLst>
        </pc:cxnChg>
        <pc:cxnChg chg="add">
          <ac:chgData name="Roman Zhigalov" userId="1f97e9fdf7779aa5" providerId="LiveId" clId="{22248B65-955B-49EA-A633-7F96B76E3D44}" dt="2022-07-23T17:11:31.922" v="2217" actId="26606"/>
          <ac:cxnSpMkLst>
            <pc:docMk/>
            <pc:sldMk cId="143092745" sldId="289"/>
            <ac:cxnSpMk id="16397" creationId="{AA2EAA10-076F-46BD-8F0F-B9A2FB77A85C}"/>
          </ac:cxnSpMkLst>
        </pc:cxnChg>
      </pc:sldChg>
      <pc:sldChg chg="modSp new mod">
        <pc:chgData name="Roman Zhigalov" userId="1f97e9fdf7779aa5" providerId="LiveId" clId="{22248B65-955B-49EA-A633-7F96B76E3D44}" dt="2022-07-23T17:11:39.039" v="2236" actId="122"/>
        <pc:sldMkLst>
          <pc:docMk/>
          <pc:sldMk cId="3867036639" sldId="290"/>
        </pc:sldMkLst>
        <pc:spChg chg="mod">
          <ac:chgData name="Roman Zhigalov" userId="1f97e9fdf7779aa5" providerId="LiveId" clId="{22248B65-955B-49EA-A633-7F96B76E3D44}" dt="2022-07-23T17:11:39.039" v="2236" actId="122"/>
          <ac:spMkLst>
            <pc:docMk/>
            <pc:sldMk cId="3867036639" sldId="290"/>
            <ac:spMk id="2" creationId="{82AD678A-E11D-0F8D-C96B-B1EFB157EB62}"/>
          </ac:spMkLst>
        </pc:spChg>
      </pc:sldChg>
      <pc:sldChg chg="modSp new mod">
        <pc:chgData name="Roman Zhigalov" userId="1f97e9fdf7779aa5" providerId="LiveId" clId="{22248B65-955B-49EA-A633-7F96B76E3D44}" dt="2022-07-23T17:11:44.208" v="2254" actId="122"/>
        <pc:sldMkLst>
          <pc:docMk/>
          <pc:sldMk cId="2208695659" sldId="291"/>
        </pc:sldMkLst>
        <pc:spChg chg="mod">
          <ac:chgData name="Roman Zhigalov" userId="1f97e9fdf7779aa5" providerId="LiveId" clId="{22248B65-955B-49EA-A633-7F96B76E3D44}" dt="2022-07-23T17:11:44.208" v="2254" actId="122"/>
          <ac:spMkLst>
            <pc:docMk/>
            <pc:sldMk cId="2208695659" sldId="291"/>
            <ac:spMk id="2" creationId="{5FCA55BF-1A0A-1128-2B70-3814FE542F29}"/>
          </ac:spMkLst>
        </pc:spChg>
      </pc:sldChg>
      <pc:sldChg chg="add">
        <pc:chgData name="Roman Zhigalov" userId="1f97e9fdf7779aa5" providerId="LiveId" clId="{22248B65-955B-49EA-A633-7F96B76E3D44}" dt="2022-07-23T17:12:00.577" v="2255"/>
        <pc:sldMkLst>
          <pc:docMk/>
          <pc:sldMk cId="1349383586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3359E-5A47-02DF-7F0B-FCD8E25F7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603524-F34F-66C8-2876-6723293A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61436-F4E6-51AA-2263-566F2A82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A1EA0-90D5-172C-D9B4-CFB17527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42142-8E2E-EBE1-CA93-C9A0A940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1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03948-6676-E86C-1C81-28D1685B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5C5526-3D55-C637-C699-7390BAE70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022C9-6CCF-E6F2-13F9-8ADCBB8D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55607-7B82-2AEB-217E-DC7E4024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20DD7-AC0B-EC3C-2C0A-F926B37E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D2B5EA-04BC-DD32-A71B-779EB4956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81A812-7035-0106-6839-78FF3F8B5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4954B-5CE5-A7D2-8778-D867B891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CDABB-705C-0DF9-E884-7A0A486D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53ECA-B837-296C-C762-5FC4C61B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10FA3-C084-F47F-FD12-A330A30C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6E7AD-BA09-2E57-D453-B6A70F8D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794C7-C4F9-8217-879F-3817292D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C58C6-29FA-D464-D340-96878767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6C55A-8E50-B026-8E5D-6B39809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0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4EAE-B8F2-67B5-EB35-CFC3075E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4F606-D395-060E-D5FE-710273D13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11546-207B-C2FC-7BF6-2775C89C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51E95-C2FF-77B2-2840-D810009B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3CEF8-F5B1-5B75-D94A-AD910158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60A6-B0FE-92C7-5E1C-D66BCCA5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CAD3E-8B68-A829-343E-C9D0FD461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05C8C-2FBD-FC95-30AB-CB1BDF1F0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75273-E0D2-43EE-336E-59F93BF9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0F122-67AC-CEF6-BA1C-DB25ADC2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26EAB0-9017-D5BD-B095-7F6D6C01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6D0C1-F9E6-AD80-E683-FBB98595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36164-EE47-04C6-9D6D-3C97B6826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9A0C0-76A0-FDD6-30AA-579E676A3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EEBB5C-CD97-7B63-6A8F-785F5EC5A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8EF0E6-DB06-E654-EA6D-97B11695C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4FDC7-1A08-7279-2D79-1A61EB36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FFFAF-56A0-5690-1023-F8BDF665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7BA1B3-AD31-6A9A-D494-0510D914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7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C934A-99DC-D7F1-5ED4-2F2F041D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FD5378-FA55-411D-59C3-7D17693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B526E-6797-3721-A0E0-88DD287A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39537-29F1-C109-72DE-BA9C0C1D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8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3891C2-2D1C-7EF1-7581-558C60AA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53B23E-1B4D-9940-D4DF-28EEDAFF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F20652-1CF9-81BD-BD9D-D86893F9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2978-3E75-B3AA-D156-6B4983E7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B420B-7595-D507-752A-1C1D7F89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080C2-E119-26FA-8526-B1312D131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49686D-1573-33EF-70C6-6CDBC804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44ED67-FCF1-AE2B-39E7-21174223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6BD4C-627C-1C4A-365A-BA8DA622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0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6AA42-550A-01CE-CAD4-DB071A39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D6B0ED-8B49-A4C6-71B7-12870B19A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9FF96-AD40-EA8B-3AC3-43F1B89A8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CBE8C8-64F3-8247-AE2A-65AF0666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D6DE0-EB03-867B-BEEE-4239CC5F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23A32-EBD1-1EFD-926C-7B1349B1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2C6F7-A875-F5A7-6298-7C447090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F28898-442C-F664-7397-348CB5FAC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B1C2C-B7C5-178A-A8AE-5E132FEA0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6CA8-23CF-4600-8EE0-EFA1B83C45F1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63F02-5C21-013B-1BCD-8606D4556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21635-3626-95A5-84A4-B81BBE035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114F-2642-48AC-BBBF-F8B6CC4E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8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2E92-BCBB-8BCF-E843-8F0954FD0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 8. Политическая карта средневековой Европы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FFAEF9-F12A-C062-7510-E4EB273FE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90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4" name="Rectangle 512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1A8FC-62F9-FBC2-31BB-1DD6A665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2" y="2712384"/>
            <a:ext cx="4282983" cy="1200361"/>
          </a:xfrm>
        </p:spPr>
        <p:txBody>
          <a:bodyPr anchor="b">
            <a:normAutofit/>
          </a:bodyPr>
          <a:lstStyle/>
          <a:p>
            <a:r>
              <a:rPr lang="ru-RU" sz="3600" dirty="0"/>
              <a:t>Государство франков при Хлодвиге </a:t>
            </a:r>
          </a:p>
        </p:txBody>
      </p:sp>
      <p:sp>
        <p:nvSpPr>
          <p:cNvPr id="5145" name="Rectangle 51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Rectangle 51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Хлодвиг I — Википедия">
            <a:extLst>
              <a:ext uri="{FF2B5EF4-FFF2-40B4-BE49-F238E27FC236}">
                <a16:creationId xmlns:a16="http://schemas.microsoft.com/office/drawing/2014/main" id="{6B8E1E09-2909-EA4F-080E-AB9BC718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517" y="650494"/>
            <a:ext cx="5133471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513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9" name="Rectangle 513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C758A-395B-5B65-CA74-D17FDB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Карл Великий 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КАРЛ ВЕЛИКИЙ | это... Что такое КАРЛ ВЕЛИКИЙ?">
            <a:extLst>
              <a:ext uri="{FF2B5EF4-FFF2-40B4-BE49-F238E27FC236}">
                <a16:creationId xmlns:a16="http://schemas.microsoft.com/office/drawing/2014/main" id="{199EF3B0-3E97-4152-269D-BF65A60223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047288"/>
            <a:ext cx="5628018" cy="45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C2FBB-B973-71FD-7455-2EB96DF5D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Король франков, с 800 г. – император франков. При нём государство франков достигло наибольшего могущества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Эпоху Карла Великого называют «Каролингским Возрождением». Она стала началом нового культурного подъема после упадка Римской империи</a:t>
            </a: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DBA94-B6DC-5CC6-C817-9912284E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Империя Карла Великого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Каролингская империя — Википедия">
            <a:extLst>
              <a:ext uri="{FF2B5EF4-FFF2-40B4-BE49-F238E27FC236}">
                <a16:creationId xmlns:a16="http://schemas.microsoft.com/office/drawing/2014/main" id="{DCE94A48-E130-1463-1C09-658A5230F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04" y="858525"/>
            <a:ext cx="6857771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9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7DDEE-0184-F855-911E-91E064AB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Распад империи Карла Великого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A6C4EDF-88B5-4E4E-72F8-527F6E514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111" y="858525"/>
            <a:ext cx="6080557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C5E9A-7D9D-2914-2E6E-7A274842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Высокое Средневековье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89D59-84DC-2C54-8469-A5CC07DB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A4FA1-76CD-6E18-B1B8-A8CCB0F8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Высокого Средневековья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1F03E-7402-7FA3-5BB5-5A37AC449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dirty="0"/>
              <a:t>Политическая нестабильность </a:t>
            </a:r>
          </a:p>
          <a:p>
            <a:r>
              <a:rPr lang="ru-RU" dirty="0"/>
              <a:t>Слабость королевской власти</a:t>
            </a:r>
          </a:p>
          <a:p>
            <a:r>
              <a:rPr lang="ru-RU" dirty="0"/>
              <a:t>Междоусобные войны</a:t>
            </a:r>
          </a:p>
          <a:p>
            <a:r>
              <a:rPr lang="ru-RU" dirty="0"/>
              <a:t>Феодальная раздробленность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42222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5" name="Freeform: Shape 103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6" name="Freeform: Shape 103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13315-73A4-927B-5492-EC1352F1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Феодальная раздробленность во Франции</a:t>
            </a:r>
          </a:p>
        </p:txBody>
      </p:sp>
      <p:sp>
        <p:nvSpPr>
          <p:cNvPr id="104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Феодальная война во Франции (1181—1187) — Википедия">
            <a:extLst>
              <a:ext uri="{FF2B5EF4-FFF2-40B4-BE49-F238E27FC236}">
                <a16:creationId xmlns:a16="http://schemas.microsoft.com/office/drawing/2014/main" id="{29C6C01A-9811-208C-C5F8-E20AA8852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0052" y="625684"/>
            <a:ext cx="4797444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5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9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0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FD870-AFBC-47D0-5162-6A6D706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Филипп II Август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CA6F0-4028-8047-F546-F33C10AF2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король Франции c 1180 года, значительно расширивший королевский домен и укрепивший власть короля</a:t>
            </a:r>
          </a:p>
        </p:txBody>
      </p:sp>
      <p:sp>
        <p:nvSpPr>
          <p:cNvPr id="207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2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ФИЛИПП II Август">
            <a:extLst>
              <a:ext uri="{FF2B5EF4-FFF2-40B4-BE49-F238E27FC236}">
                <a16:creationId xmlns:a16="http://schemas.microsoft.com/office/drawing/2014/main" id="{51394183-A3E7-DAC4-E8DE-20385094B9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633" y="625684"/>
            <a:ext cx="4214281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1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9265B-716D-8F62-1622-1AC90929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Расширение королевского домена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2F0C685-21E7-CAEF-4A1F-F66A94405B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950060"/>
            <a:ext cx="6408836" cy="48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8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BDC91-9120-A86F-DF78-CBB02E80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Оттон 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5862D-3951-3A23-F668-29EF53CDD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Основатель Священной Римской Империи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Otto 1. den store – Store norske leksikon">
            <a:extLst>
              <a:ext uri="{FF2B5EF4-FFF2-40B4-BE49-F238E27FC236}">
                <a16:creationId xmlns:a16="http://schemas.microsoft.com/office/drawing/2014/main" id="{08C103B7-2503-DC8F-5035-F761946D06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510" y="625684"/>
            <a:ext cx="3450527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3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F660-5138-13B4-CAAF-406616C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AFB73-177D-5927-A9BF-F33FED09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4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75F6D-9CD2-2955-DEA0-1D46EDD6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Священная Римская империя в период раздробленности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Священная Римская империя — Википедия">
            <a:extLst>
              <a:ext uri="{FF2B5EF4-FFF2-40B4-BE49-F238E27FC236}">
                <a16:creationId xmlns:a16="http://schemas.microsoft.com/office/drawing/2014/main" id="{ECB9CB71-203D-A67B-965B-B27EAC6BA3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386" y="625684"/>
            <a:ext cx="4450776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7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3" name="Freeform: Shape 615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ED9FD-0CC4-D143-6738-5A7B0AA2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Реконкиста</a:t>
            </a: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964062-B62B-0BF1-7A4E-F9C8AA1D4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длительный процесс отвоёвывания пиренейскими христианами — в основном испанцами и португальцами — земель на Пиренейском полуострове, занятых маврскими эмиратами.</a:t>
            </a:r>
          </a:p>
        </p:txBody>
      </p:sp>
      <p:pic>
        <p:nvPicPr>
          <p:cNvPr id="6146" name="Picture 2" descr="Реконкиста — урок. История, 6 класс.">
            <a:extLst>
              <a:ext uri="{FF2B5EF4-FFF2-40B4-BE49-F238E27FC236}">
                <a16:creationId xmlns:a16="http://schemas.microsoft.com/office/drawing/2014/main" id="{E3C94AEB-AC0E-EDE2-1CD3-DAD598916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1039284"/>
            <a:ext cx="6922008" cy="48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4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Freeform: Shape 717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79" name="Freeform: Shape 717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DEC2A-B490-2249-4457-03070307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Вильгельм I Завоеватель</a:t>
            </a: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BEF149-2239-5CBA-DDCB-736C35602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герцог Нормандии с 1035 года под именем Вильгельм II и король Англии с 1066 года, организатор и руководитель нормандского завоевания Англии, один из крупнейших политических деятелей Европы XI века.</a:t>
            </a:r>
          </a:p>
        </p:txBody>
      </p:sp>
      <p:pic>
        <p:nvPicPr>
          <p:cNvPr id="7170" name="Picture 2" descr="Вильгельм Завоеватель | Гарри Поттер вики | Fandom">
            <a:extLst>
              <a:ext uri="{FF2B5EF4-FFF2-40B4-BE49-F238E27FC236}">
                <a16:creationId xmlns:a16="http://schemas.microsoft.com/office/drawing/2014/main" id="{096FBB46-E161-2F22-CEC9-A95866A5D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436" y="841248"/>
            <a:ext cx="3749504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77860-ECA5-47C0-DA01-1A530B9C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Англо-Нормандская монархия в 1087 г.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90F5850-B7F5-8599-B42E-8110B09A8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088" y="858525"/>
            <a:ext cx="34746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18857-672B-2C04-1A34-4EB751F4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Позднее Средневековье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FE7F5-4B94-A3C9-C08E-98B6D71FF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3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77D0E-39C2-C70F-7FF0-AF78BC65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Позднего Средневековья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957179C0-8B2A-5F7F-A665-2D749F0A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Преодоление феодальной раздробленности </a:t>
            </a:r>
          </a:p>
          <a:p>
            <a:r>
              <a:rPr lang="ru-RU" sz="3200" dirty="0"/>
              <a:t>Централизация государств</a:t>
            </a:r>
          </a:p>
          <a:p>
            <a:r>
              <a:rPr lang="ru-RU" sz="3200" dirty="0"/>
              <a:t>Усиление королевской власти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01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F33F4-4F68-33C0-C12A-F2C64F57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Столетняя война (1337-1453 гг.)</a:t>
            </a:r>
          </a:p>
        </p:txBody>
      </p:sp>
      <p:sp>
        <p:nvSpPr>
          <p:cNvPr id="9230" name="Rectangle 92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СТОЛЕТНЯЯ ВОЙНА 1337–1453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0CC6D05C-706F-6AA0-C83A-876B98DBF2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36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8" name="Rectangle 1024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9" name="Freeform: Shape 1024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60" name="Freeform: Shape 1025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796F-5E91-9943-C4D8-70883FE7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Франция при Людовике XI</a:t>
            </a:r>
          </a:p>
        </p:txBody>
      </p:sp>
      <p:sp>
        <p:nvSpPr>
          <p:cNvPr id="10261" name="Rectangle 102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62" name="Rectangle 102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0094189-599F-7389-50D8-54B0B5266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842" y="625684"/>
            <a:ext cx="5059864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5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3" name="Freeform: Shape 1127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75" name="Freeform: Shape 1127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27FE7-5A43-3A9B-626A-14E47C72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 Алой и Белой розы в Англии (1455–1485 гг.)</a:t>
            </a:r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Цикл книг «Война Алой и Белой Роз» — 6 книг">
            <a:extLst>
              <a:ext uri="{FF2B5EF4-FFF2-40B4-BE49-F238E27FC236}">
                <a16:creationId xmlns:a16="http://schemas.microsoft.com/office/drawing/2014/main" id="{5EFFF967-C873-D5A5-8972-006E84BAC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1719121"/>
            <a:ext cx="6408836" cy="32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69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97" name="Freeform: Shape 1229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299" name="Freeform: Shape 1229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6833A-A7D0-013F-CA10-3241A168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Генрих VII Тюдор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05107-8ED7-2F98-5868-60FDD14BE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Король Англии, покончивший с войной Алой и Белой розы и начавший централизацию государства</a:t>
            </a:r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Генрих VII (король Англии) — Википедия">
            <a:extLst>
              <a:ext uri="{FF2B5EF4-FFF2-40B4-BE49-F238E27FC236}">
                <a16:creationId xmlns:a16="http://schemas.microsoft.com/office/drawing/2014/main" id="{FDC4C887-CB65-2EB1-C14A-69DFC0F6F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1199" y="625684"/>
            <a:ext cx="3955150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1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6B162-F02F-F997-0314-560FECBA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RU" sz="3600" dirty="0"/>
              <a:t>План урока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B8709-7047-D97D-424D-C9A37D4BE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dirty="0"/>
              <a:t>Раннее Средневековье </a:t>
            </a:r>
          </a:p>
          <a:p>
            <a:r>
              <a:rPr lang="ru-RU" dirty="0"/>
              <a:t>Высокое Средневековье </a:t>
            </a:r>
          </a:p>
          <a:p>
            <a:r>
              <a:rPr lang="ru-RU" dirty="0"/>
              <a:t>Позднее Средневековье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Флажок">
            <a:extLst>
              <a:ext uri="{FF2B5EF4-FFF2-40B4-BE49-F238E27FC236}">
                <a16:creationId xmlns:a16="http://schemas.microsoft.com/office/drawing/2014/main" id="{60760C93-7366-F783-B88C-7F166C9C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9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69B5C-48B6-E9C4-F55F-83261C58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1479 г. – объединение Испании</a:t>
            </a:r>
          </a:p>
        </p:txBody>
      </p:sp>
      <p:sp>
        <p:nvSpPr>
          <p:cNvPr id="133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ИСПАНИЯ В XV ВЕКЕ. ОБЪЕДИНЕНИЕ ИСПАНИИ. История Испании">
            <a:extLst>
              <a:ext uri="{FF2B5EF4-FFF2-40B4-BE49-F238E27FC236}">
                <a16:creationId xmlns:a16="http://schemas.microsoft.com/office/drawing/2014/main" id="{7DF082B1-89C8-86CB-C4B9-B04A9BED02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7496" y="640080"/>
            <a:ext cx="674821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40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8998F-1993-BF35-BC0C-F56169F8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2" y="2023110"/>
            <a:ext cx="3305825" cy="284607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Структура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централизованного</a:t>
            </a:r>
            <a:r>
              <a:rPr lang="ru-RU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государства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AAECEC-BA84-1B9C-C167-D78E8E11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819182"/>
            <a:ext cx="7608304" cy="329059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AAE5A-63C9-4D73-B03C-E0E8A4BF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1215 г. – Великая Хартия вольностей</a:t>
            </a:r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Как появилась Великая хартия вольностей - Парламентская газета">
            <a:extLst>
              <a:ext uri="{FF2B5EF4-FFF2-40B4-BE49-F238E27FC236}">
                <a16:creationId xmlns:a16="http://schemas.microsoft.com/office/drawing/2014/main" id="{2378D7C2-5EA5-70D8-DF40-89A596182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" b="2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1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7AFE3-8758-7FC1-815E-3EE798E1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1265 г. – первое заседание английского парламента</a:t>
            </a: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Парламент Англии — Википедия">
            <a:extLst>
              <a:ext uri="{FF2B5EF4-FFF2-40B4-BE49-F238E27FC236}">
                <a16:creationId xmlns:a16="http://schemas.microsoft.com/office/drawing/2014/main" id="{40B91B1E-9E1E-10BF-5875-F9882560F8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491" y="858525"/>
            <a:ext cx="3413798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7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енеральные штаты (Франция) — Википедия">
            <a:extLst>
              <a:ext uri="{FF2B5EF4-FFF2-40B4-BE49-F238E27FC236}">
                <a16:creationId xmlns:a16="http://schemas.microsoft.com/office/drawing/2014/main" id="{A231D053-CAB7-5A73-9AFB-7EB7503C3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Rectangle 1639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0B236-958F-E20F-402F-77B2E167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1302 г. – Генеральные штаты во Франции</a:t>
            </a:r>
          </a:p>
        </p:txBody>
      </p:sp>
      <p:cxnSp>
        <p:nvCxnSpPr>
          <p:cNvPr id="16397" name="Straight Connector 163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5" name="Straight Connector 1639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2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D678A-E11D-0F8D-C96B-B1EFB157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07C16-C207-E9DD-BA77-714FC078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36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55BF-1A0A-1128-2B70-3814FE54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9A1D24-FA10-CC53-EF74-C43A35A4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95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8E673-1729-C4BF-5574-097F9F88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Раннее Средневековье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1475DF-57F8-BED4-782B-D1E36F0A6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8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8CBB1-58C2-EA80-02BE-C1243FC5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Средневековье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8215E9-96FD-A614-715F-A97783A1E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Период в истории человечества с конца V в. до конца XV в., следующий после Античности и предшествующий Новому времени.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BBECD8-3F54-7757-AFF0-F077503C5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738" y="1933700"/>
            <a:ext cx="5628018" cy="27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E758A-E6BE-7B1D-F812-5DB1A7E2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Великое переселение народов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еликое переселение народов на сайте Игоря Гаршина">
            <a:extLst>
              <a:ext uri="{FF2B5EF4-FFF2-40B4-BE49-F238E27FC236}">
                <a16:creationId xmlns:a16="http://schemas.microsoft.com/office/drawing/2014/main" id="{86041589-43FC-B5EF-60A7-E3FAE8B25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" b="-2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7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3820C-7C8F-3C54-D819-545A1482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476 г. – падение Западной Римской империи</a:t>
            </a:r>
          </a:p>
        </p:txBody>
      </p:sp>
      <p:sp>
        <p:nvSpPr>
          <p:cNvPr id="309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2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Падение Римской империи (476 год).Ну ничему не учит история">
            <a:extLst>
              <a:ext uri="{FF2B5EF4-FFF2-40B4-BE49-F238E27FC236}">
                <a16:creationId xmlns:a16="http://schemas.microsoft.com/office/drawing/2014/main" id="{F1EF8FCF-AF0D-40A6-45C8-0ACB8C89B6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r="1" b="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5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8121C8-FF64-7FA0-0BFB-783A3E5D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Варварские королевства</a:t>
            </a:r>
          </a:p>
        </p:txBody>
      </p:sp>
      <p:sp>
        <p:nvSpPr>
          <p:cNvPr id="2086" name="Rectangle 20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D813380-01B2-0B38-344C-7AD2BB2E7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356829"/>
            <a:ext cx="5628018" cy="39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6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C005EB-CBCF-31BA-B5B0-612F89EC9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Италия: остготы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Галия: франки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Северная Африка: вандалы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Испания: вестготы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Британия: англы и саксы</a:t>
            </a:r>
          </a:p>
        </p:txBody>
      </p:sp>
      <p:sp>
        <p:nvSpPr>
          <p:cNvPr id="2088" name="Rectangle 206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08366-BB7F-5A4B-707D-421BF031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Хлодвиг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нтересные факты о Хлодвиге">
            <a:extLst>
              <a:ext uri="{FF2B5EF4-FFF2-40B4-BE49-F238E27FC236}">
                <a16:creationId xmlns:a16="http://schemas.microsoft.com/office/drawing/2014/main" id="{7662583C-7399-F40C-5795-1E6FAB9DA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674432"/>
            <a:ext cx="5628018" cy="52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428A1-92EB-82DF-9CE6-AE19AE909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Основатель королевства франков (около 500 г.), создатель династии Меровингов. Значительно расширил территорию королевства путём постоянных военных походов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358</Words>
  <Application>Microsoft Office PowerPoint</Application>
  <PresentationFormat>Широкоэкранный</PresentationFormat>
  <Paragraphs>61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§ 8. Политическая карта средневековой Европы </vt:lpstr>
      <vt:lpstr>Проверка д/з</vt:lpstr>
      <vt:lpstr>План урока</vt:lpstr>
      <vt:lpstr>1. Раннее Средневековье </vt:lpstr>
      <vt:lpstr>Средневековье</vt:lpstr>
      <vt:lpstr>Великое переселение народов</vt:lpstr>
      <vt:lpstr>476 г. – падение Западной Римской империи</vt:lpstr>
      <vt:lpstr>Варварские королевства</vt:lpstr>
      <vt:lpstr>Хлодвиг</vt:lpstr>
      <vt:lpstr>Государство франков при Хлодвиге </vt:lpstr>
      <vt:lpstr>Карл Великий </vt:lpstr>
      <vt:lpstr>Империя Карла Великого</vt:lpstr>
      <vt:lpstr>Распад империи Карла Великого</vt:lpstr>
      <vt:lpstr>2. Высокое Средневековье</vt:lpstr>
      <vt:lpstr>Особенности Высокого Средневековья</vt:lpstr>
      <vt:lpstr>Феодальная раздробленность во Франции</vt:lpstr>
      <vt:lpstr>Филипп II Август</vt:lpstr>
      <vt:lpstr>Расширение королевского домена</vt:lpstr>
      <vt:lpstr>Оттон I</vt:lpstr>
      <vt:lpstr>Священная Римская империя в период раздробленности</vt:lpstr>
      <vt:lpstr>Реконкиста</vt:lpstr>
      <vt:lpstr>Вильгельм I Завоеватель</vt:lpstr>
      <vt:lpstr>Англо-Нормандская монархия в 1087 г.</vt:lpstr>
      <vt:lpstr>3. Позднее Средневековье</vt:lpstr>
      <vt:lpstr>Особенности Позднего Средневековья</vt:lpstr>
      <vt:lpstr>Столетняя война (1337-1453 гг.)</vt:lpstr>
      <vt:lpstr>Франция при Людовике XI</vt:lpstr>
      <vt:lpstr>Война Алой и Белой розы в Англии (1455–1485 гг.)</vt:lpstr>
      <vt:lpstr>Генрих VII Тюдор</vt:lpstr>
      <vt:lpstr>1479 г. – объединение Испании</vt:lpstr>
      <vt:lpstr>Структура централизованного государства </vt:lpstr>
      <vt:lpstr>1215 г. – Великая Хартия вольностей</vt:lpstr>
      <vt:lpstr>1265 г. – первое заседание английского парламента</vt:lpstr>
      <vt:lpstr>1302 г. – Генеральные штаты во Франции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8. Политическая карта средневековой Европы </dc:title>
  <dc:creator>Роман Жигалов</dc:creator>
  <cp:lastModifiedBy>Роман Жигалов</cp:lastModifiedBy>
  <cp:revision>1</cp:revision>
  <dcterms:created xsi:type="dcterms:W3CDTF">2022-07-23T13:50:51Z</dcterms:created>
  <dcterms:modified xsi:type="dcterms:W3CDTF">2022-07-23T17:12:01Z</dcterms:modified>
</cp:coreProperties>
</file>